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5.jpg" ContentType="image/jp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48.jpg" ContentType="image/jpg"/>
  <Override PartName="/ppt/media/image49.jpg" ContentType="image/jpg"/>
  <Override PartName="/ppt/media/image50.jpg" ContentType="image/jpg"/>
  <Override PartName="/ppt/media/image51.jpg" ContentType="image/jpg"/>
  <Override PartName="/ppt/media/image54.jpg" ContentType="image/jpg"/>
  <Override PartName="/ppt/media/image55.jpg" ContentType="image/jpg"/>
  <Override PartName="/ppt/media/image56.jpg" ContentType="image/jpg"/>
  <Override PartName="/ppt/media/image57.jpg" ContentType="image/jpg"/>
  <Override PartName="/ppt/media/image74.jpg" ContentType="image/jpg"/>
  <Override PartName="/ppt/media/image75.jpg" ContentType="image/jpg"/>
  <Override PartName="/ppt/media/image76.jpg" ContentType="image/jpg"/>
  <Override PartName="/ppt/media/image77.jpg" ContentType="image/jpg"/>
  <Override PartName="/ppt/media/image79.jpg" ContentType="image/jpg"/>
  <Override PartName="/ppt/media/image81.jpg" ContentType="image/jpg"/>
  <Override PartName="/ppt/media/image82.jpg" ContentType="image/jp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84.jpg" ContentType="image/jpg"/>
  <Override PartName="/ppt/media/image85.jpg" ContentType="image/jpg"/>
  <Override PartName="/ppt/media/image86.jpg" ContentType="image/jpg"/>
  <Override PartName="/ppt/media/image87.jpg" ContentType="image/jpg"/>
  <Override PartName="/ppt/media/image89.jpg" ContentType="image/jpg"/>
  <Override PartName="/ppt/media/image90.jpg" ContentType="image/jpg"/>
  <Override PartName="/ppt/media/image99.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2" r:id="rId1"/>
  </p:sldMasterIdLst>
  <p:notesMasterIdLst>
    <p:notesMasterId r:id="rId49"/>
  </p:notesMasterIdLst>
  <p:sldIdLst>
    <p:sldId id="256" r:id="rId2"/>
    <p:sldId id="335" r:id="rId3"/>
    <p:sldId id="362" r:id="rId4"/>
    <p:sldId id="363" r:id="rId5"/>
    <p:sldId id="364" r:id="rId6"/>
    <p:sldId id="365" r:id="rId7"/>
    <p:sldId id="366" r:id="rId8"/>
    <p:sldId id="336" r:id="rId9"/>
    <p:sldId id="337" r:id="rId10"/>
    <p:sldId id="338" r:id="rId11"/>
    <p:sldId id="339" r:id="rId12"/>
    <p:sldId id="340" r:id="rId13"/>
    <p:sldId id="341" r:id="rId14"/>
    <p:sldId id="367" r:id="rId15"/>
    <p:sldId id="369" r:id="rId16"/>
    <p:sldId id="370" r:id="rId17"/>
    <p:sldId id="342" r:id="rId18"/>
    <p:sldId id="371" r:id="rId19"/>
    <p:sldId id="372" r:id="rId20"/>
    <p:sldId id="344" r:id="rId21"/>
    <p:sldId id="373" r:id="rId22"/>
    <p:sldId id="374" r:id="rId23"/>
    <p:sldId id="375" r:id="rId24"/>
    <p:sldId id="345" r:id="rId25"/>
    <p:sldId id="376" r:id="rId26"/>
    <p:sldId id="377" r:id="rId27"/>
    <p:sldId id="381" r:id="rId28"/>
    <p:sldId id="343" r:id="rId29"/>
    <p:sldId id="346" r:id="rId30"/>
    <p:sldId id="378" r:id="rId31"/>
    <p:sldId id="380" r:id="rId32"/>
    <p:sldId id="347" r:id="rId33"/>
    <p:sldId id="348" r:id="rId34"/>
    <p:sldId id="349" r:id="rId35"/>
    <p:sldId id="350" r:id="rId36"/>
    <p:sldId id="351" r:id="rId37"/>
    <p:sldId id="352" r:id="rId38"/>
    <p:sldId id="353" r:id="rId39"/>
    <p:sldId id="354" r:id="rId40"/>
    <p:sldId id="355" r:id="rId41"/>
    <p:sldId id="356" r:id="rId42"/>
    <p:sldId id="357" r:id="rId43"/>
    <p:sldId id="358" r:id="rId44"/>
    <p:sldId id="359" r:id="rId45"/>
    <p:sldId id="360" r:id="rId46"/>
    <p:sldId id="361" r:id="rId47"/>
    <p:sldId id="379" r:id="rId48"/>
  </p:sldIdLst>
  <p:sldSz cx="10058400" cy="7772400"/>
  <p:notesSz cx="10058400" cy="7772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DB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1" d="100"/>
          <a:sy n="61" d="100"/>
        </p:scale>
        <p:origin x="612" y="7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952E06-0235-4BC0-ABB6-AE00CA3516D7}" type="doc">
      <dgm:prSet loTypeId="urn:microsoft.com/office/officeart/2005/8/layout/orgChart1" loCatId="hierarchy" qsTypeId="urn:microsoft.com/office/officeart/2005/8/quickstyle/simple5" qsCatId="simple" csTypeId="urn:microsoft.com/office/officeart/2005/8/colors/accent0_2" csCatId="mainScheme" phldr="1"/>
      <dgm:spPr/>
      <dgm:t>
        <a:bodyPr/>
        <a:lstStyle/>
        <a:p>
          <a:endParaRPr lang="en-US"/>
        </a:p>
      </dgm:t>
    </dgm:pt>
    <dgm:pt modelId="{D6A8B6BD-F1B1-4FD1-9168-6A261331D62D}">
      <dgm:prSet phldrT="[Text]"/>
      <dgm:spPr/>
      <dgm:t>
        <a:bodyPr/>
        <a:lstStyle/>
        <a:p>
          <a:pPr algn="l"/>
          <a:r>
            <a:rPr lang="en-US" spc="-30" dirty="0" smtClean="0">
              <a:latin typeface="Calibri"/>
              <a:cs typeface="Calibri"/>
            </a:rPr>
            <a:t>T</a:t>
          </a:r>
          <a:r>
            <a:rPr lang="en-US" spc="5" dirty="0" smtClean="0">
              <a:latin typeface="Calibri"/>
              <a:cs typeface="Calibri"/>
            </a:rPr>
            <a:t>h</a:t>
          </a:r>
          <a:r>
            <a:rPr lang="en-US" spc="-10" dirty="0" smtClean="0">
              <a:latin typeface="Calibri"/>
              <a:cs typeface="Calibri"/>
            </a:rPr>
            <a:t>e</a:t>
          </a:r>
          <a:r>
            <a:rPr lang="en-US" spc="70" dirty="0" smtClean="0">
              <a:latin typeface="Calibri"/>
              <a:cs typeface="Calibri"/>
            </a:rPr>
            <a:t> </a:t>
          </a:r>
          <a:r>
            <a:rPr lang="en-US" spc="5" dirty="0" smtClean="0">
              <a:latin typeface="Calibri"/>
              <a:cs typeface="Calibri"/>
            </a:rPr>
            <a:t>p</a:t>
          </a:r>
          <a:r>
            <a:rPr lang="en-US" spc="-5" dirty="0" smtClean="0">
              <a:latin typeface="Calibri"/>
              <a:cs typeface="Calibri"/>
            </a:rPr>
            <a:t>r</a:t>
          </a:r>
          <a:r>
            <a:rPr lang="en-US" spc="10" dirty="0" smtClean="0">
              <a:latin typeface="Calibri"/>
              <a:cs typeface="Calibri"/>
            </a:rPr>
            <a:t>i</a:t>
          </a:r>
          <a:r>
            <a:rPr lang="en-US" spc="25" dirty="0" smtClean="0">
              <a:latin typeface="Calibri"/>
              <a:cs typeface="Calibri"/>
            </a:rPr>
            <a:t>m</a:t>
          </a:r>
          <a:r>
            <a:rPr lang="en-US" spc="-15" dirty="0" smtClean="0">
              <a:latin typeface="Calibri"/>
              <a:cs typeface="Calibri"/>
            </a:rPr>
            <a:t>a</a:t>
          </a:r>
          <a:r>
            <a:rPr lang="en-US" spc="-5" dirty="0" smtClean="0">
              <a:latin typeface="Calibri"/>
              <a:cs typeface="Calibri"/>
            </a:rPr>
            <a:t>r</a:t>
          </a:r>
          <a:r>
            <a:rPr lang="en-US" spc="-10" dirty="0" smtClean="0">
              <a:latin typeface="Calibri"/>
              <a:cs typeface="Calibri"/>
            </a:rPr>
            <a:t>y</a:t>
          </a:r>
          <a:r>
            <a:rPr lang="en-US" spc="-55" dirty="0" smtClean="0">
              <a:latin typeface="Calibri"/>
              <a:cs typeface="Calibri"/>
            </a:rPr>
            <a:t> </a:t>
          </a:r>
          <a:r>
            <a:rPr lang="en-US" spc="-60" dirty="0" smtClean="0">
              <a:latin typeface="Calibri"/>
              <a:cs typeface="Calibri"/>
            </a:rPr>
            <a:t>e</a:t>
          </a:r>
          <a:r>
            <a:rPr lang="en-US" spc="10" dirty="0" smtClean="0">
              <a:latin typeface="Calibri"/>
              <a:cs typeface="Calibri"/>
            </a:rPr>
            <a:t>l</a:t>
          </a:r>
          <a:r>
            <a:rPr lang="en-US" spc="-60" dirty="0" smtClean="0">
              <a:latin typeface="Calibri"/>
              <a:cs typeface="Calibri"/>
            </a:rPr>
            <a:t>e</a:t>
          </a:r>
          <a:r>
            <a:rPr lang="en-US" spc="25" dirty="0" smtClean="0">
              <a:latin typeface="Calibri"/>
              <a:cs typeface="Calibri"/>
            </a:rPr>
            <a:t>m</a:t>
          </a:r>
          <a:r>
            <a:rPr lang="en-US" spc="-60" dirty="0" smtClean="0">
              <a:latin typeface="Calibri"/>
              <a:cs typeface="Calibri"/>
            </a:rPr>
            <a:t>e</a:t>
          </a:r>
          <a:r>
            <a:rPr lang="en-US" spc="5" dirty="0" smtClean="0">
              <a:latin typeface="Calibri"/>
              <a:cs typeface="Calibri"/>
            </a:rPr>
            <a:t>n</a:t>
          </a:r>
          <a:r>
            <a:rPr lang="en-US" spc="-10" dirty="0" smtClean="0">
              <a:latin typeface="Calibri"/>
              <a:cs typeface="Calibri"/>
            </a:rPr>
            <a:t>t</a:t>
          </a:r>
          <a:r>
            <a:rPr lang="en-US" spc="145" dirty="0" smtClean="0">
              <a:latin typeface="Calibri"/>
              <a:cs typeface="Calibri"/>
            </a:rPr>
            <a:t> </a:t>
          </a:r>
          <a:r>
            <a:rPr lang="en-US" spc="0" dirty="0" smtClean="0">
              <a:latin typeface="Calibri"/>
              <a:cs typeface="Calibri"/>
            </a:rPr>
            <a:t>of</a:t>
          </a:r>
          <a:r>
            <a:rPr lang="en-US" spc="-5" dirty="0" smtClean="0">
              <a:latin typeface="Calibri"/>
              <a:cs typeface="Calibri"/>
            </a:rPr>
            <a:t> </a:t>
          </a:r>
          <a:r>
            <a:rPr lang="en-US" spc="20" dirty="0" smtClean="0">
              <a:latin typeface="Calibri"/>
              <a:cs typeface="Calibri"/>
            </a:rPr>
            <a:t>t</a:t>
          </a:r>
          <a:r>
            <a:rPr lang="en-US" spc="5" dirty="0" smtClean="0">
              <a:latin typeface="Calibri"/>
              <a:cs typeface="Calibri"/>
            </a:rPr>
            <a:t>h</a:t>
          </a:r>
          <a:r>
            <a:rPr lang="en-US" spc="10" dirty="0" smtClean="0">
              <a:latin typeface="Calibri"/>
              <a:cs typeface="Calibri"/>
            </a:rPr>
            <a:t>i</a:t>
          </a:r>
          <a:r>
            <a:rPr lang="en-US" spc="0" dirty="0" smtClean="0">
              <a:latin typeface="Calibri"/>
              <a:cs typeface="Calibri"/>
            </a:rPr>
            <a:t>s</a:t>
          </a:r>
          <a:r>
            <a:rPr lang="en-US" spc="-50" dirty="0" smtClean="0">
              <a:latin typeface="Calibri"/>
              <a:cs typeface="Calibri"/>
            </a:rPr>
            <a:t> </a:t>
          </a:r>
          <a:r>
            <a:rPr lang="en-US" spc="20" dirty="0" smtClean="0">
              <a:latin typeface="Calibri"/>
              <a:cs typeface="Calibri"/>
            </a:rPr>
            <a:t>t</a:t>
          </a:r>
          <a:r>
            <a:rPr lang="en-US" spc="10" dirty="0" smtClean="0">
              <a:latin typeface="Calibri"/>
              <a:cs typeface="Calibri"/>
            </a:rPr>
            <a:t>i</a:t>
          </a:r>
          <a:r>
            <a:rPr lang="en-US" spc="25" dirty="0" smtClean="0">
              <a:latin typeface="Calibri"/>
              <a:cs typeface="Calibri"/>
            </a:rPr>
            <a:t>m</a:t>
          </a:r>
          <a:r>
            <a:rPr lang="en-US" spc="-10" dirty="0" smtClean="0">
              <a:latin typeface="Calibri"/>
              <a:cs typeface="Calibri"/>
            </a:rPr>
            <a:t>e</a:t>
          </a:r>
          <a:r>
            <a:rPr lang="en-US" spc="-30" dirty="0" smtClean="0">
              <a:latin typeface="Calibri"/>
              <a:cs typeface="Calibri"/>
            </a:rPr>
            <a:t> </a:t>
          </a:r>
          <a:r>
            <a:rPr lang="en-US" spc="5" dirty="0" smtClean="0">
              <a:latin typeface="Calibri"/>
              <a:cs typeface="Calibri"/>
            </a:rPr>
            <a:t>p</a:t>
          </a:r>
          <a:r>
            <a:rPr lang="en-US" spc="-60" dirty="0" smtClean="0">
              <a:latin typeface="Calibri"/>
              <a:cs typeface="Calibri"/>
            </a:rPr>
            <a:t>e</a:t>
          </a:r>
          <a:r>
            <a:rPr lang="en-US" spc="-5" dirty="0" smtClean="0">
              <a:latin typeface="Calibri"/>
              <a:cs typeface="Calibri"/>
            </a:rPr>
            <a:t>r</a:t>
          </a:r>
          <a:r>
            <a:rPr lang="en-US" spc="10" dirty="0" smtClean="0">
              <a:latin typeface="Calibri"/>
              <a:cs typeface="Calibri"/>
            </a:rPr>
            <a:t>i</a:t>
          </a:r>
          <a:r>
            <a:rPr lang="en-US" spc="0" dirty="0" smtClean="0">
              <a:latin typeface="Calibri"/>
              <a:cs typeface="Calibri"/>
            </a:rPr>
            <a:t>od</a:t>
          </a:r>
          <a:r>
            <a:rPr lang="en-US" spc="20" dirty="0" smtClean="0">
              <a:latin typeface="Calibri"/>
              <a:cs typeface="Calibri"/>
            </a:rPr>
            <a:t> </a:t>
          </a:r>
          <a:r>
            <a:rPr lang="en-US" spc="-35" dirty="0" smtClean="0">
              <a:latin typeface="Calibri"/>
              <a:cs typeface="Calibri"/>
            </a:rPr>
            <a:t>w</a:t>
          </a:r>
          <a:r>
            <a:rPr lang="en-US" spc="-15" dirty="0" smtClean="0">
              <a:latin typeface="Calibri"/>
              <a:cs typeface="Calibri"/>
            </a:rPr>
            <a:t>a</a:t>
          </a:r>
          <a:r>
            <a:rPr lang="en-US" spc="0" dirty="0" smtClean="0">
              <a:latin typeface="Calibri"/>
              <a:cs typeface="Calibri"/>
            </a:rPr>
            <a:t>s</a:t>
          </a:r>
          <a:r>
            <a:rPr lang="en-US" spc="50" dirty="0" smtClean="0">
              <a:latin typeface="Calibri"/>
              <a:cs typeface="Calibri"/>
            </a:rPr>
            <a:t> </a:t>
          </a:r>
          <a:r>
            <a:rPr lang="en-US" spc="20" dirty="0" smtClean="0">
              <a:latin typeface="Calibri"/>
              <a:cs typeface="Calibri"/>
            </a:rPr>
            <a:t>t</a:t>
          </a:r>
          <a:r>
            <a:rPr lang="en-US" spc="5" dirty="0" smtClean="0">
              <a:latin typeface="Calibri"/>
              <a:cs typeface="Calibri"/>
            </a:rPr>
            <a:t>h</a:t>
          </a:r>
          <a:r>
            <a:rPr lang="en-US" spc="-10" dirty="0" smtClean="0">
              <a:latin typeface="Calibri"/>
              <a:cs typeface="Calibri"/>
            </a:rPr>
            <a:t>e</a:t>
          </a:r>
          <a:r>
            <a:rPr lang="en-US" spc="-30" dirty="0" smtClean="0">
              <a:latin typeface="Calibri"/>
              <a:cs typeface="Calibri"/>
            </a:rPr>
            <a:t> </a:t>
          </a:r>
          <a:r>
            <a:rPr lang="en-US" b="1" u="sng" spc="5" dirty="0" smtClean="0">
              <a:latin typeface="Calibri"/>
              <a:cs typeface="Calibri"/>
            </a:rPr>
            <a:t>bu</a:t>
          </a:r>
          <a:r>
            <a:rPr lang="en-US" b="1" u="sng" spc="30" dirty="0" smtClean="0">
              <a:latin typeface="Calibri"/>
              <a:cs typeface="Calibri"/>
            </a:rPr>
            <a:t>s</a:t>
          </a:r>
          <a:r>
            <a:rPr lang="en-US" b="1" u="sng" spc="20" dirty="0" smtClean="0">
              <a:latin typeface="Calibri"/>
              <a:cs typeface="Calibri"/>
            </a:rPr>
            <a:t>t</a:t>
          </a:r>
          <a:r>
            <a:rPr lang="en-US" b="1" u="sng" spc="10" dirty="0" smtClean="0">
              <a:latin typeface="Calibri"/>
              <a:cs typeface="Calibri"/>
            </a:rPr>
            <a:t>l</a:t>
          </a:r>
          <a:r>
            <a:rPr lang="en-US" b="1" u="sng" spc="-60" dirty="0" smtClean="0">
              <a:latin typeface="Calibri"/>
              <a:cs typeface="Calibri"/>
            </a:rPr>
            <a:t>e</a:t>
          </a:r>
          <a:r>
            <a:rPr lang="en-US" spc="-5" dirty="0" smtClean="0">
              <a:latin typeface="Calibri"/>
              <a:cs typeface="Calibri"/>
            </a:rPr>
            <a:t>,</a:t>
          </a:r>
          <a:r>
            <a:rPr lang="en-US" spc="-10" dirty="0" smtClean="0">
              <a:latin typeface="Calibri"/>
              <a:cs typeface="Calibri"/>
            </a:rPr>
            <a:t> </a:t>
          </a:r>
          <a:r>
            <a:rPr lang="en-US" spc="0" dirty="0" smtClean="0">
              <a:latin typeface="Calibri"/>
              <a:cs typeface="Calibri"/>
            </a:rPr>
            <a:t>a </a:t>
          </a:r>
          <a:r>
            <a:rPr lang="en-US" spc="30" dirty="0" smtClean="0">
              <a:latin typeface="Calibri"/>
              <a:cs typeface="Calibri"/>
            </a:rPr>
            <a:t>s</a:t>
          </a:r>
          <a:r>
            <a:rPr lang="en-US" spc="20" dirty="0" smtClean="0">
              <a:latin typeface="Calibri"/>
              <a:cs typeface="Calibri"/>
            </a:rPr>
            <a:t>t</a:t>
          </a:r>
          <a:r>
            <a:rPr lang="en-US" spc="-5" dirty="0" smtClean="0">
              <a:latin typeface="Calibri"/>
              <a:cs typeface="Calibri"/>
            </a:rPr>
            <a:t>r</a:t>
          </a:r>
          <a:r>
            <a:rPr lang="en-US" spc="5" dirty="0" smtClean="0">
              <a:latin typeface="Calibri"/>
              <a:cs typeface="Calibri"/>
            </a:rPr>
            <a:t>u</a:t>
          </a:r>
          <a:r>
            <a:rPr lang="en-US" spc="-30" dirty="0" smtClean="0">
              <a:latin typeface="Calibri"/>
              <a:cs typeface="Calibri"/>
            </a:rPr>
            <a:t>c</a:t>
          </a:r>
          <a:r>
            <a:rPr lang="en-US" spc="20" dirty="0" smtClean="0">
              <a:latin typeface="Calibri"/>
              <a:cs typeface="Calibri"/>
            </a:rPr>
            <a:t>t</a:t>
          </a:r>
          <a:r>
            <a:rPr lang="en-US" spc="5" dirty="0" smtClean="0">
              <a:latin typeface="Calibri"/>
              <a:cs typeface="Calibri"/>
            </a:rPr>
            <a:t>u</a:t>
          </a:r>
          <a:r>
            <a:rPr lang="en-US" spc="-5" dirty="0" smtClean="0">
              <a:latin typeface="Calibri"/>
              <a:cs typeface="Calibri"/>
            </a:rPr>
            <a:t>r</a:t>
          </a:r>
          <a:r>
            <a:rPr lang="en-US" spc="-10" dirty="0" smtClean="0">
              <a:latin typeface="Calibri"/>
              <a:cs typeface="Calibri"/>
            </a:rPr>
            <a:t>e</a:t>
          </a:r>
          <a:r>
            <a:rPr lang="en-US" spc="-130" dirty="0" smtClean="0">
              <a:latin typeface="Calibri"/>
              <a:cs typeface="Calibri"/>
            </a:rPr>
            <a:t> </a:t>
          </a:r>
          <a:r>
            <a:rPr lang="en-US" spc="20" dirty="0" smtClean="0">
              <a:latin typeface="Calibri"/>
              <a:cs typeface="Calibri"/>
            </a:rPr>
            <a:t>t</a:t>
          </a:r>
          <a:r>
            <a:rPr lang="en-US" spc="0" dirty="0" smtClean="0">
              <a:latin typeface="Calibri"/>
              <a:cs typeface="Calibri"/>
            </a:rPr>
            <a:t>o</a:t>
          </a:r>
          <a:r>
            <a:rPr lang="en-US" spc="20" dirty="0" smtClean="0">
              <a:latin typeface="Calibri"/>
              <a:cs typeface="Calibri"/>
            </a:rPr>
            <a:t> </a:t>
          </a:r>
          <a:r>
            <a:rPr lang="en-US" spc="30" dirty="0" smtClean="0">
              <a:latin typeface="Calibri"/>
              <a:cs typeface="Calibri"/>
            </a:rPr>
            <a:t>s</a:t>
          </a:r>
          <a:r>
            <a:rPr lang="en-US" spc="5" dirty="0" smtClean="0">
              <a:latin typeface="Calibri"/>
              <a:cs typeface="Calibri"/>
            </a:rPr>
            <a:t>upp</a:t>
          </a:r>
          <a:r>
            <a:rPr lang="en-US" spc="0" dirty="0" smtClean="0">
              <a:latin typeface="Calibri"/>
              <a:cs typeface="Calibri"/>
            </a:rPr>
            <a:t>o</a:t>
          </a:r>
          <a:r>
            <a:rPr lang="en-US" spc="-5" dirty="0" smtClean="0">
              <a:latin typeface="Calibri"/>
              <a:cs typeface="Calibri"/>
            </a:rPr>
            <a:t>r</a:t>
          </a:r>
          <a:r>
            <a:rPr lang="en-US" spc="-10" dirty="0" smtClean="0">
              <a:latin typeface="Calibri"/>
              <a:cs typeface="Calibri"/>
            </a:rPr>
            <a:t>t</a:t>
          </a:r>
          <a:r>
            <a:rPr lang="en-US" spc="-55" dirty="0" smtClean="0">
              <a:latin typeface="Calibri"/>
              <a:cs typeface="Calibri"/>
            </a:rPr>
            <a:t> </a:t>
          </a:r>
          <a:r>
            <a:rPr lang="en-US" spc="0" dirty="0" smtClean="0">
              <a:latin typeface="Calibri"/>
              <a:cs typeface="Calibri"/>
            </a:rPr>
            <a:t>a </a:t>
          </a:r>
          <a:r>
            <a:rPr lang="en-US" spc="30" dirty="0" smtClean="0">
              <a:latin typeface="Calibri"/>
              <a:cs typeface="Calibri"/>
            </a:rPr>
            <a:t>s</a:t>
          </a:r>
          <a:r>
            <a:rPr lang="en-US" spc="15" dirty="0" smtClean="0">
              <a:latin typeface="Calibri"/>
              <a:cs typeface="Calibri"/>
            </a:rPr>
            <a:t>k</a:t>
          </a:r>
          <a:r>
            <a:rPr lang="en-US" spc="10" dirty="0" smtClean="0">
              <a:latin typeface="Calibri"/>
              <a:cs typeface="Calibri"/>
            </a:rPr>
            <a:t>i</a:t>
          </a:r>
          <a:r>
            <a:rPr lang="en-US" spc="-5" dirty="0" smtClean="0">
              <a:latin typeface="Calibri"/>
              <a:cs typeface="Calibri"/>
            </a:rPr>
            <a:t>r</a:t>
          </a:r>
          <a:r>
            <a:rPr lang="en-US" spc="-10" dirty="0" smtClean="0">
              <a:latin typeface="Calibri"/>
              <a:cs typeface="Calibri"/>
            </a:rPr>
            <a:t>t</a:t>
          </a:r>
          <a:r>
            <a:rPr lang="en-US" spc="-55" dirty="0" smtClean="0">
              <a:latin typeface="Calibri"/>
              <a:cs typeface="Calibri"/>
            </a:rPr>
            <a:t> </a:t>
          </a:r>
          <a:r>
            <a:rPr lang="en-US" spc="-35" dirty="0" smtClean="0">
              <a:latin typeface="Calibri"/>
              <a:cs typeface="Calibri"/>
            </a:rPr>
            <a:t>w</a:t>
          </a:r>
          <a:r>
            <a:rPr lang="en-US" spc="10" dirty="0" smtClean="0">
              <a:latin typeface="Calibri"/>
              <a:cs typeface="Calibri"/>
            </a:rPr>
            <a:t>i</a:t>
          </a:r>
          <a:r>
            <a:rPr lang="en-US" spc="20" dirty="0" smtClean="0">
              <a:latin typeface="Calibri"/>
              <a:cs typeface="Calibri"/>
            </a:rPr>
            <a:t>t</a:t>
          </a:r>
          <a:r>
            <a:rPr lang="en-US" spc="0" dirty="0" smtClean="0">
              <a:latin typeface="Calibri"/>
              <a:cs typeface="Calibri"/>
            </a:rPr>
            <a:t>h</a:t>
          </a:r>
          <a:r>
            <a:rPr lang="en-US" spc="20" dirty="0" smtClean="0">
              <a:latin typeface="Calibri"/>
              <a:cs typeface="Calibri"/>
            </a:rPr>
            <a:t> </a:t>
          </a:r>
          <a:r>
            <a:rPr lang="en-US" spc="0" dirty="0" smtClean="0">
              <a:latin typeface="Calibri"/>
              <a:cs typeface="Calibri"/>
            </a:rPr>
            <a:t>a </a:t>
          </a:r>
          <a:r>
            <a:rPr lang="en-US" spc="-20" dirty="0" smtClean="0">
              <a:latin typeface="Calibri"/>
              <a:cs typeface="Calibri"/>
            </a:rPr>
            <a:t>f</a:t>
          </a:r>
          <a:r>
            <a:rPr lang="en-US" spc="5" dirty="0" smtClean="0">
              <a:latin typeface="Calibri"/>
              <a:cs typeface="Calibri"/>
            </a:rPr>
            <a:t>u</a:t>
          </a:r>
          <a:r>
            <a:rPr lang="en-US" spc="10" dirty="0" smtClean="0">
              <a:latin typeface="Calibri"/>
              <a:cs typeface="Calibri"/>
            </a:rPr>
            <a:t>l</a:t>
          </a:r>
          <a:r>
            <a:rPr lang="en-US" spc="0" dirty="0" smtClean="0">
              <a:latin typeface="Calibri"/>
              <a:cs typeface="Calibri"/>
            </a:rPr>
            <a:t>l</a:t>
          </a:r>
          <a:r>
            <a:rPr lang="en-US" spc="25" dirty="0" smtClean="0">
              <a:latin typeface="Calibri"/>
              <a:cs typeface="Calibri"/>
            </a:rPr>
            <a:t> </a:t>
          </a:r>
          <a:r>
            <a:rPr lang="en-US" spc="5" dirty="0" smtClean="0">
              <a:latin typeface="Calibri"/>
              <a:cs typeface="Calibri"/>
            </a:rPr>
            <a:t>b</a:t>
          </a:r>
          <a:r>
            <a:rPr lang="en-US" spc="-15" dirty="0" smtClean="0">
              <a:latin typeface="Calibri"/>
              <a:cs typeface="Calibri"/>
            </a:rPr>
            <a:t>a</a:t>
          </a:r>
          <a:r>
            <a:rPr lang="en-US" spc="-30" dirty="0" smtClean="0">
              <a:latin typeface="Calibri"/>
              <a:cs typeface="Calibri"/>
            </a:rPr>
            <a:t>c</a:t>
          </a:r>
          <a:r>
            <a:rPr lang="en-US" spc="15" dirty="0" smtClean="0">
              <a:latin typeface="Calibri"/>
              <a:cs typeface="Calibri"/>
            </a:rPr>
            <a:t>k</a:t>
          </a:r>
          <a:r>
            <a:rPr lang="en-US" spc="0" dirty="0" smtClean="0">
              <a:latin typeface="Calibri"/>
              <a:cs typeface="Calibri"/>
            </a:rPr>
            <a:t>.</a:t>
          </a:r>
          <a:endParaRPr lang="en-US" dirty="0" smtClean="0">
            <a:latin typeface="Calibri"/>
            <a:cs typeface="Calibri"/>
          </a:endParaRPr>
        </a:p>
        <a:p>
          <a:pPr algn="l"/>
          <a:r>
            <a:rPr lang="en-US" i="1" spc="-30" dirty="0" smtClean="0">
              <a:latin typeface="Calibri"/>
              <a:cs typeface="Calibri"/>
            </a:rPr>
            <a:t>I</a:t>
          </a:r>
          <a:r>
            <a:rPr lang="en-US" i="1" spc="0" dirty="0" smtClean="0">
              <a:latin typeface="Calibri"/>
              <a:cs typeface="Calibri"/>
            </a:rPr>
            <a:t>n</a:t>
          </a:r>
          <a:r>
            <a:rPr lang="en-US" i="1" spc="20" dirty="0" smtClean="0">
              <a:latin typeface="Calibri"/>
              <a:cs typeface="Calibri"/>
            </a:rPr>
            <a:t> t</a:t>
          </a:r>
          <a:r>
            <a:rPr lang="en-US" i="1" spc="5" dirty="0" smtClean="0">
              <a:latin typeface="Calibri"/>
              <a:cs typeface="Calibri"/>
            </a:rPr>
            <a:t>h</a:t>
          </a:r>
          <a:r>
            <a:rPr lang="en-US" i="1" spc="-10" dirty="0" smtClean="0">
              <a:latin typeface="Calibri"/>
              <a:cs typeface="Calibri"/>
            </a:rPr>
            <a:t>e</a:t>
          </a:r>
          <a:r>
            <a:rPr lang="en-US" i="1" spc="-35" dirty="0" smtClean="0">
              <a:latin typeface="Calibri"/>
              <a:cs typeface="Calibri"/>
            </a:rPr>
            <a:t> </a:t>
          </a:r>
          <a:r>
            <a:rPr lang="en-US" i="1" spc="20" dirty="0" smtClean="0">
              <a:latin typeface="Calibri"/>
              <a:cs typeface="Calibri"/>
            </a:rPr>
            <a:t>t</a:t>
          </a:r>
          <a:r>
            <a:rPr lang="en-US" i="1" spc="-30" dirty="0" smtClean="0">
              <a:latin typeface="Calibri"/>
              <a:cs typeface="Calibri"/>
            </a:rPr>
            <a:t>w</a:t>
          </a:r>
          <a:r>
            <a:rPr lang="en-US" i="1" spc="-60" dirty="0" smtClean="0">
              <a:latin typeface="Calibri"/>
              <a:cs typeface="Calibri"/>
            </a:rPr>
            <a:t>e</a:t>
          </a:r>
          <a:r>
            <a:rPr lang="en-US" i="1" spc="5" dirty="0" smtClean="0">
              <a:latin typeface="Calibri"/>
              <a:cs typeface="Calibri"/>
            </a:rPr>
            <a:t>n</a:t>
          </a:r>
          <a:r>
            <a:rPr lang="en-US" i="1" spc="20" dirty="0" smtClean="0">
              <a:latin typeface="Calibri"/>
              <a:cs typeface="Calibri"/>
            </a:rPr>
            <a:t>t</a:t>
          </a:r>
          <a:r>
            <a:rPr lang="en-US" i="1" spc="-10" dirty="0" smtClean="0">
              <a:latin typeface="Calibri"/>
              <a:cs typeface="Calibri"/>
            </a:rPr>
            <a:t>y</a:t>
          </a:r>
          <a:r>
            <a:rPr lang="en-US" i="1" spc="45" dirty="0" smtClean="0">
              <a:latin typeface="Calibri"/>
              <a:cs typeface="Calibri"/>
            </a:rPr>
            <a:t> </a:t>
          </a:r>
          <a:r>
            <a:rPr lang="en-US" i="1" spc="20" dirty="0" smtClean="0">
              <a:latin typeface="Calibri"/>
              <a:cs typeface="Calibri"/>
            </a:rPr>
            <a:t>y</a:t>
          </a:r>
          <a:r>
            <a:rPr lang="en-US" i="1" spc="-60" dirty="0" smtClean="0">
              <a:latin typeface="Calibri"/>
              <a:cs typeface="Calibri"/>
            </a:rPr>
            <a:t>e</a:t>
          </a:r>
          <a:r>
            <a:rPr lang="en-US" i="1" spc="-15" dirty="0" smtClean="0">
              <a:latin typeface="Calibri"/>
              <a:cs typeface="Calibri"/>
            </a:rPr>
            <a:t>a</a:t>
          </a:r>
          <a:r>
            <a:rPr lang="en-US" i="1" spc="-5" dirty="0" smtClean="0">
              <a:latin typeface="Calibri"/>
              <a:cs typeface="Calibri"/>
            </a:rPr>
            <a:t>r</a:t>
          </a:r>
          <a:r>
            <a:rPr lang="en-US" i="1" spc="0" dirty="0" smtClean="0">
              <a:latin typeface="Calibri"/>
              <a:cs typeface="Calibri"/>
            </a:rPr>
            <a:t>s</a:t>
          </a:r>
          <a:r>
            <a:rPr lang="en-US" i="1" spc="-50" dirty="0" smtClean="0">
              <a:latin typeface="Calibri"/>
              <a:cs typeface="Calibri"/>
            </a:rPr>
            <a:t> </a:t>
          </a:r>
          <a:r>
            <a:rPr lang="en-US" i="1" spc="20" dirty="0" smtClean="0">
              <a:latin typeface="Calibri"/>
              <a:cs typeface="Calibri"/>
            </a:rPr>
            <a:t>t</a:t>
          </a:r>
          <a:r>
            <a:rPr lang="en-US" i="1" spc="5" dirty="0" smtClean="0">
              <a:latin typeface="Calibri"/>
              <a:cs typeface="Calibri"/>
            </a:rPr>
            <a:t>h</a:t>
          </a:r>
          <a:r>
            <a:rPr lang="en-US" i="1" spc="-15" dirty="0" smtClean="0">
              <a:latin typeface="Calibri"/>
              <a:cs typeface="Calibri"/>
            </a:rPr>
            <a:t>a</a:t>
          </a:r>
          <a:r>
            <a:rPr lang="en-US" i="1" spc="-10" dirty="0" smtClean="0">
              <a:latin typeface="Calibri"/>
              <a:cs typeface="Calibri"/>
            </a:rPr>
            <a:t>t</a:t>
          </a:r>
          <a:r>
            <a:rPr lang="en-US" i="1" spc="45" dirty="0" smtClean="0">
              <a:latin typeface="Calibri"/>
              <a:cs typeface="Calibri"/>
            </a:rPr>
            <a:t> </a:t>
          </a:r>
          <a:r>
            <a:rPr lang="en-US" i="1" spc="5" dirty="0" smtClean="0">
              <a:latin typeface="Calibri"/>
              <a:cs typeface="Calibri"/>
            </a:rPr>
            <a:t>bu</a:t>
          </a:r>
          <a:r>
            <a:rPr lang="en-US" i="1" spc="35" dirty="0" smtClean="0">
              <a:latin typeface="Calibri"/>
              <a:cs typeface="Calibri"/>
            </a:rPr>
            <a:t>s</a:t>
          </a:r>
          <a:r>
            <a:rPr lang="en-US" i="1" spc="20" dirty="0" smtClean="0">
              <a:latin typeface="Calibri"/>
              <a:cs typeface="Calibri"/>
            </a:rPr>
            <a:t>t</a:t>
          </a:r>
          <a:r>
            <a:rPr lang="en-US" i="1" spc="5" dirty="0" smtClean="0">
              <a:latin typeface="Calibri"/>
              <a:cs typeface="Calibri"/>
            </a:rPr>
            <a:t>l</a:t>
          </a:r>
          <a:r>
            <a:rPr lang="en-US" i="1" spc="-60" dirty="0" smtClean="0">
              <a:latin typeface="Calibri"/>
              <a:cs typeface="Calibri"/>
            </a:rPr>
            <a:t>e</a:t>
          </a:r>
          <a:r>
            <a:rPr lang="en-US" i="1" spc="0" dirty="0" smtClean="0">
              <a:latin typeface="Calibri"/>
              <a:cs typeface="Calibri"/>
            </a:rPr>
            <a:t>s</a:t>
          </a:r>
          <a:r>
            <a:rPr lang="en-US" i="1" spc="-50" dirty="0" smtClean="0">
              <a:latin typeface="Calibri"/>
              <a:cs typeface="Calibri"/>
            </a:rPr>
            <a:t> </a:t>
          </a:r>
          <a:r>
            <a:rPr lang="en-US" i="1" spc="-30" dirty="0" smtClean="0">
              <a:latin typeface="Calibri"/>
              <a:cs typeface="Calibri"/>
            </a:rPr>
            <a:t>w</a:t>
          </a:r>
          <a:r>
            <a:rPr lang="en-US" i="1" spc="-60" dirty="0" smtClean="0">
              <a:latin typeface="Calibri"/>
              <a:cs typeface="Calibri"/>
            </a:rPr>
            <a:t>e</a:t>
          </a:r>
          <a:r>
            <a:rPr lang="en-US" i="1" spc="-5" dirty="0" smtClean="0">
              <a:latin typeface="Calibri"/>
              <a:cs typeface="Calibri"/>
            </a:rPr>
            <a:t>r</a:t>
          </a:r>
          <a:r>
            <a:rPr lang="en-US" i="1" spc="-10" dirty="0" smtClean="0">
              <a:latin typeface="Calibri"/>
              <a:cs typeface="Calibri"/>
            </a:rPr>
            <a:t>e</a:t>
          </a:r>
          <a:r>
            <a:rPr lang="en-US" i="1" spc="65" dirty="0" smtClean="0">
              <a:latin typeface="Calibri"/>
              <a:cs typeface="Calibri"/>
            </a:rPr>
            <a:t> </a:t>
          </a:r>
          <a:r>
            <a:rPr lang="en-US" i="1" spc="5" dirty="0" smtClean="0">
              <a:latin typeface="Calibri"/>
              <a:cs typeface="Calibri"/>
            </a:rPr>
            <a:t>i</a:t>
          </a:r>
          <a:r>
            <a:rPr lang="en-US" i="1" spc="0" dirty="0" smtClean="0">
              <a:latin typeface="Calibri"/>
              <a:cs typeface="Calibri"/>
            </a:rPr>
            <a:t>n</a:t>
          </a:r>
          <a:r>
            <a:rPr lang="en-US" i="1" spc="20" dirty="0" smtClean="0">
              <a:latin typeface="Calibri"/>
              <a:cs typeface="Calibri"/>
            </a:rPr>
            <a:t> </a:t>
          </a:r>
          <a:r>
            <a:rPr lang="en-US" i="1" spc="-20" dirty="0" smtClean="0">
              <a:latin typeface="Calibri"/>
              <a:cs typeface="Calibri"/>
            </a:rPr>
            <a:t>f</a:t>
          </a:r>
          <a:r>
            <a:rPr lang="en-US" i="1" spc="-15" dirty="0" smtClean="0">
              <a:latin typeface="Calibri"/>
              <a:cs typeface="Calibri"/>
            </a:rPr>
            <a:t>a</a:t>
          </a:r>
          <a:r>
            <a:rPr lang="en-US" i="1" spc="35" dirty="0" smtClean="0">
              <a:latin typeface="Calibri"/>
              <a:cs typeface="Calibri"/>
            </a:rPr>
            <a:t>s</a:t>
          </a:r>
          <a:r>
            <a:rPr lang="en-US" i="1" spc="5" dirty="0" smtClean="0">
              <a:latin typeface="Calibri"/>
              <a:cs typeface="Calibri"/>
            </a:rPr>
            <a:t>hi</a:t>
          </a:r>
          <a:r>
            <a:rPr lang="en-US" i="1" spc="0" dirty="0" smtClean="0">
              <a:latin typeface="Calibri"/>
              <a:cs typeface="Calibri"/>
            </a:rPr>
            <a:t>o</a:t>
          </a:r>
          <a:r>
            <a:rPr lang="en-US" i="1" spc="5" dirty="0" smtClean="0">
              <a:latin typeface="Calibri"/>
              <a:cs typeface="Calibri"/>
            </a:rPr>
            <a:t>n</a:t>
          </a:r>
          <a:r>
            <a:rPr lang="en-US" i="1" spc="-5" dirty="0" smtClean="0">
              <a:latin typeface="Calibri"/>
              <a:cs typeface="Calibri"/>
            </a:rPr>
            <a:t>,</a:t>
          </a:r>
          <a:r>
            <a:rPr lang="en-US" i="1" spc="-110" dirty="0" smtClean="0">
              <a:latin typeface="Calibri"/>
              <a:cs typeface="Calibri"/>
            </a:rPr>
            <a:t> </a:t>
          </a:r>
          <a:r>
            <a:rPr lang="en-US" b="1" i="1" u="sng" spc="20" dirty="0" smtClean="0">
              <a:latin typeface="Calibri"/>
              <a:cs typeface="Calibri"/>
            </a:rPr>
            <a:t>t</a:t>
          </a:r>
          <a:r>
            <a:rPr lang="en-US" b="1" i="1" u="sng" spc="5" dirty="0" smtClean="0">
              <a:latin typeface="Calibri"/>
              <a:cs typeface="Calibri"/>
            </a:rPr>
            <a:t>h</a:t>
          </a:r>
          <a:r>
            <a:rPr lang="en-US" b="1" i="1" u="sng" spc="-5" dirty="0" smtClean="0">
              <a:latin typeface="Calibri"/>
              <a:cs typeface="Calibri"/>
            </a:rPr>
            <a:t>r</a:t>
          </a:r>
          <a:r>
            <a:rPr lang="en-US" b="1" i="1" u="sng" spc="-60" dirty="0" smtClean="0">
              <a:latin typeface="Calibri"/>
              <a:cs typeface="Calibri"/>
            </a:rPr>
            <a:t>e</a:t>
          </a:r>
          <a:r>
            <a:rPr lang="en-US" b="1" i="1" u="sng" spc="-10" dirty="0" smtClean="0">
              <a:latin typeface="Calibri"/>
              <a:cs typeface="Calibri"/>
            </a:rPr>
            <a:t>e</a:t>
          </a:r>
          <a:r>
            <a:rPr lang="en-US" b="1" i="1" u="sng" spc="65" dirty="0" smtClean="0">
              <a:latin typeface="Calibri"/>
              <a:cs typeface="Calibri"/>
            </a:rPr>
            <a:t> </a:t>
          </a:r>
          <a:r>
            <a:rPr lang="en-US" b="1" i="1" u="sng" spc="5" dirty="0" smtClean="0">
              <a:latin typeface="Calibri"/>
              <a:cs typeface="Calibri"/>
            </a:rPr>
            <a:t>di</a:t>
          </a:r>
          <a:r>
            <a:rPr lang="en-US" b="1" i="1" u="sng" spc="-20" dirty="0" smtClean="0">
              <a:latin typeface="Calibri"/>
              <a:cs typeface="Calibri"/>
            </a:rPr>
            <a:t>ff</a:t>
          </a:r>
          <a:r>
            <a:rPr lang="en-US" b="1" i="1" u="sng" spc="-60" dirty="0" smtClean="0">
              <a:latin typeface="Calibri"/>
              <a:cs typeface="Calibri"/>
            </a:rPr>
            <a:t>e</a:t>
          </a:r>
          <a:r>
            <a:rPr lang="en-US" b="1" i="1" u="sng" spc="-5" dirty="0" smtClean="0">
              <a:latin typeface="Calibri"/>
              <a:cs typeface="Calibri"/>
            </a:rPr>
            <a:t>r</a:t>
          </a:r>
          <a:r>
            <a:rPr lang="en-US" b="1" i="1" u="sng" spc="-60" dirty="0" smtClean="0">
              <a:latin typeface="Calibri"/>
              <a:cs typeface="Calibri"/>
            </a:rPr>
            <a:t>e</a:t>
          </a:r>
          <a:r>
            <a:rPr lang="en-US" b="1" i="1" u="sng" spc="5" dirty="0" smtClean="0">
              <a:latin typeface="Calibri"/>
              <a:cs typeface="Calibri"/>
            </a:rPr>
            <a:t>n</a:t>
          </a:r>
          <a:r>
            <a:rPr lang="en-US" b="1" i="1" u="sng" spc="-10" dirty="0" smtClean="0">
              <a:latin typeface="Calibri"/>
              <a:cs typeface="Calibri"/>
            </a:rPr>
            <a:t>t</a:t>
          </a:r>
          <a:r>
            <a:rPr lang="en-US" b="1" i="1" u="sng" spc="45" dirty="0" smtClean="0">
              <a:latin typeface="Calibri"/>
              <a:cs typeface="Calibri"/>
            </a:rPr>
            <a:t> </a:t>
          </a:r>
          <a:r>
            <a:rPr lang="en-US" b="1" i="1" u="sng" spc="35" dirty="0" smtClean="0">
              <a:latin typeface="Calibri"/>
              <a:cs typeface="Calibri"/>
            </a:rPr>
            <a:t>s</a:t>
          </a:r>
          <a:r>
            <a:rPr lang="en-US" b="1" i="1" u="sng" spc="5" dirty="0" smtClean="0">
              <a:latin typeface="Calibri"/>
              <a:cs typeface="Calibri"/>
            </a:rPr>
            <a:t>h</a:t>
          </a:r>
          <a:r>
            <a:rPr lang="en-US" b="1" i="1" u="sng" spc="-15" dirty="0" smtClean="0">
              <a:latin typeface="Calibri"/>
              <a:cs typeface="Calibri"/>
            </a:rPr>
            <a:t>a</a:t>
          </a:r>
          <a:r>
            <a:rPr lang="en-US" b="1" i="1" u="sng" spc="5" dirty="0" smtClean="0">
              <a:latin typeface="Calibri"/>
              <a:cs typeface="Calibri"/>
            </a:rPr>
            <a:t>p</a:t>
          </a:r>
          <a:r>
            <a:rPr lang="en-US" b="1" i="1" u="sng" spc="-60" dirty="0" smtClean="0">
              <a:latin typeface="Calibri"/>
              <a:cs typeface="Calibri"/>
            </a:rPr>
            <a:t>e</a:t>
          </a:r>
          <a:r>
            <a:rPr lang="en-US" b="1" i="1" u="sng" spc="0" dirty="0" smtClean="0">
              <a:latin typeface="Calibri"/>
              <a:cs typeface="Calibri"/>
            </a:rPr>
            <a:t>s</a:t>
          </a:r>
          <a:r>
            <a:rPr lang="en-US" b="1" i="1" u="sng" spc="50" dirty="0" smtClean="0">
              <a:latin typeface="Calibri"/>
              <a:cs typeface="Calibri"/>
            </a:rPr>
            <a:t> </a:t>
          </a:r>
          <a:r>
            <a:rPr lang="en-US" b="1" i="1" u="sng" spc="0" dirty="0" smtClean="0">
              <a:latin typeface="Calibri"/>
              <a:cs typeface="Calibri"/>
            </a:rPr>
            <a:t>of</a:t>
          </a:r>
          <a:r>
            <a:rPr lang="en-US" b="1" i="1" u="sng" spc="-5" dirty="0" smtClean="0">
              <a:latin typeface="Calibri"/>
              <a:cs typeface="Calibri"/>
            </a:rPr>
            <a:t> </a:t>
          </a:r>
          <a:r>
            <a:rPr lang="en-US" b="1" i="1" u="sng" spc="5" dirty="0" smtClean="0">
              <a:latin typeface="Calibri"/>
              <a:cs typeface="Calibri"/>
            </a:rPr>
            <a:t>bu</a:t>
          </a:r>
          <a:r>
            <a:rPr lang="en-US" b="1" i="1" u="sng" spc="35" dirty="0" smtClean="0">
              <a:latin typeface="Calibri"/>
              <a:cs typeface="Calibri"/>
            </a:rPr>
            <a:t>s</a:t>
          </a:r>
          <a:r>
            <a:rPr lang="en-US" b="1" i="1" u="sng" spc="20" dirty="0" smtClean="0">
              <a:latin typeface="Calibri"/>
              <a:cs typeface="Calibri"/>
            </a:rPr>
            <a:t>t</a:t>
          </a:r>
          <a:r>
            <a:rPr lang="en-US" b="1" i="1" u="sng" spc="5" dirty="0" smtClean="0">
              <a:latin typeface="Calibri"/>
              <a:cs typeface="Calibri"/>
            </a:rPr>
            <a:t>l</a:t>
          </a:r>
          <a:r>
            <a:rPr lang="en-US" b="1" i="1" u="sng" spc="-60" dirty="0" smtClean="0">
              <a:latin typeface="Calibri"/>
              <a:cs typeface="Calibri"/>
            </a:rPr>
            <a:t>e</a:t>
          </a:r>
          <a:r>
            <a:rPr lang="en-US" b="1" i="1" u="sng" spc="0" dirty="0" smtClean="0">
              <a:latin typeface="Calibri"/>
              <a:cs typeface="Calibri"/>
            </a:rPr>
            <a:t>s</a:t>
          </a:r>
          <a:r>
            <a:rPr lang="en-US" b="1" i="1" u="sng" spc="-50" dirty="0" smtClean="0">
              <a:latin typeface="Calibri"/>
              <a:cs typeface="Calibri"/>
            </a:rPr>
            <a:t> </a:t>
          </a:r>
          <a:r>
            <a:rPr lang="en-US" b="1" i="1" u="sng" spc="-30" dirty="0" smtClean="0">
              <a:latin typeface="Calibri"/>
              <a:cs typeface="Calibri"/>
            </a:rPr>
            <a:t>w</a:t>
          </a:r>
          <a:r>
            <a:rPr lang="en-US" b="1" i="1" u="sng" spc="-60" dirty="0" smtClean="0">
              <a:latin typeface="Calibri"/>
              <a:cs typeface="Calibri"/>
            </a:rPr>
            <a:t>e</a:t>
          </a:r>
          <a:r>
            <a:rPr lang="en-US" b="1" i="1" u="sng" spc="-5" dirty="0" smtClean="0">
              <a:latin typeface="Calibri"/>
              <a:cs typeface="Calibri"/>
            </a:rPr>
            <a:t>r</a:t>
          </a:r>
          <a:r>
            <a:rPr lang="en-US" b="1" i="1" u="sng" spc="-10" dirty="0" smtClean="0">
              <a:latin typeface="Calibri"/>
              <a:cs typeface="Calibri"/>
            </a:rPr>
            <a:t>e</a:t>
          </a:r>
          <a:r>
            <a:rPr lang="en-US" b="1" i="1" u="sng" spc="65" dirty="0" smtClean="0">
              <a:latin typeface="Calibri"/>
              <a:cs typeface="Calibri"/>
            </a:rPr>
            <a:t> </a:t>
          </a:r>
          <a:r>
            <a:rPr lang="en-US" b="1" i="1" u="sng" spc="-30" dirty="0" smtClean="0">
              <a:latin typeface="Calibri"/>
              <a:cs typeface="Calibri"/>
            </a:rPr>
            <a:t>w</a:t>
          </a:r>
          <a:r>
            <a:rPr lang="en-US" b="1" i="1" u="sng" spc="0" dirty="0" smtClean="0">
              <a:latin typeface="Calibri"/>
              <a:cs typeface="Calibri"/>
            </a:rPr>
            <a:t>o</a:t>
          </a:r>
          <a:r>
            <a:rPr lang="en-US" b="1" i="1" u="sng" spc="-5" dirty="0" smtClean="0">
              <a:latin typeface="Calibri"/>
              <a:cs typeface="Calibri"/>
            </a:rPr>
            <a:t>r</a:t>
          </a:r>
          <a:r>
            <a:rPr lang="en-US" b="1" i="1" u="sng" spc="5" dirty="0" smtClean="0">
              <a:latin typeface="Calibri"/>
              <a:cs typeface="Calibri"/>
            </a:rPr>
            <a:t>n</a:t>
          </a:r>
          <a:r>
            <a:rPr lang="en-US" i="1" spc="0" dirty="0" smtClean="0">
              <a:latin typeface="Calibri"/>
              <a:cs typeface="Calibri"/>
            </a:rPr>
            <a:t>.</a:t>
          </a:r>
          <a:endParaRPr lang="en-US" dirty="0"/>
        </a:p>
      </dgm:t>
    </dgm:pt>
    <dgm:pt modelId="{3481EC27-B2C2-4FA3-817D-387F0AF5C873}" type="parTrans" cxnId="{C6253AC8-7BE7-44E8-9D6B-A675AB1F034A}">
      <dgm:prSet/>
      <dgm:spPr/>
      <dgm:t>
        <a:bodyPr/>
        <a:lstStyle/>
        <a:p>
          <a:endParaRPr lang="en-US"/>
        </a:p>
      </dgm:t>
    </dgm:pt>
    <dgm:pt modelId="{E2A8E75D-0D51-498E-8F7C-35B20DC2FE6C}" type="sibTrans" cxnId="{C6253AC8-7BE7-44E8-9D6B-A675AB1F034A}">
      <dgm:prSet/>
      <dgm:spPr/>
      <dgm:t>
        <a:bodyPr/>
        <a:lstStyle/>
        <a:p>
          <a:endParaRPr lang="en-US"/>
        </a:p>
      </dgm:t>
    </dgm:pt>
    <dgm:pt modelId="{4008AA23-5216-4692-83CC-5FAB675E2141}">
      <dgm:prSet phldrT="[Text]"/>
      <dgm:spPr/>
      <dgm:t>
        <a:bodyPr/>
        <a:lstStyle/>
        <a:p>
          <a:pPr marL="0" indent="119063" algn="l"/>
          <a:r>
            <a:rPr lang="en-US" spc="-35" dirty="0" smtClean="0">
              <a:latin typeface="Calibri"/>
              <a:cs typeface="Calibri"/>
            </a:rPr>
            <a:t>T</a:t>
          </a:r>
          <a:r>
            <a:rPr lang="en-US" spc="10" dirty="0" smtClean="0">
              <a:latin typeface="Calibri"/>
              <a:cs typeface="Calibri"/>
            </a:rPr>
            <a:t>h</a:t>
          </a:r>
          <a:r>
            <a:rPr lang="en-US" spc="-10" dirty="0" smtClean="0">
              <a:latin typeface="Calibri"/>
              <a:cs typeface="Calibri"/>
            </a:rPr>
            <a:t>e</a:t>
          </a:r>
          <a:r>
            <a:rPr lang="en-US" spc="10" dirty="0" smtClean="0">
              <a:latin typeface="Calibri"/>
              <a:cs typeface="Calibri"/>
            </a:rPr>
            <a:t> s</a:t>
          </a:r>
          <a:r>
            <a:rPr lang="en-US" spc="-60" dirty="0" smtClean="0">
              <a:latin typeface="Calibri"/>
              <a:cs typeface="Calibri"/>
            </a:rPr>
            <a:t>e</a:t>
          </a:r>
          <a:r>
            <a:rPr lang="en-US" spc="-45" dirty="0" smtClean="0">
              <a:latin typeface="Calibri"/>
              <a:cs typeface="Calibri"/>
            </a:rPr>
            <a:t>c</a:t>
          </a:r>
          <a:r>
            <a:rPr lang="en-US" spc="5" dirty="0" smtClean="0">
              <a:latin typeface="Calibri"/>
              <a:cs typeface="Calibri"/>
            </a:rPr>
            <a:t>o</a:t>
          </a:r>
          <a:r>
            <a:rPr lang="en-US" spc="10" dirty="0" smtClean="0">
              <a:latin typeface="Calibri"/>
              <a:cs typeface="Calibri"/>
            </a:rPr>
            <a:t>n</a:t>
          </a:r>
          <a:r>
            <a:rPr lang="en-US" spc="0" dirty="0" smtClean="0">
              <a:latin typeface="Calibri"/>
              <a:cs typeface="Calibri"/>
            </a:rPr>
            <a:t>d</a:t>
          </a:r>
          <a:r>
            <a:rPr lang="en-US" spc="70" dirty="0" smtClean="0">
              <a:latin typeface="Calibri"/>
              <a:cs typeface="Calibri"/>
            </a:rPr>
            <a:t> </a:t>
          </a:r>
          <a:r>
            <a:rPr lang="en-US" spc="10" dirty="0" smtClean="0">
              <a:latin typeface="Calibri"/>
              <a:cs typeface="Calibri"/>
            </a:rPr>
            <a:t>bus</a:t>
          </a:r>
          <a:r>
            <a:rPr lang="en-US" spc="-10" dirty="0" smtClean="0">
              <a:latin typeface="Calibri"/>
              <a:cs typeface="Calibri"/>
            </a:rPr>
            <a:t>t</a:t>
          </a:r>
          <a:r>
            <a:rPr lang="en-US" spc="-45" dirty="0" smtClean="0">
              <a:latin typeface="Calibri"/>
              <a:cs typeface="Calibri"/>
            </a:rPr>
            <a:t>l</a:t>
          </a:r>
          <a:r>
            <a:rPr lang="en-US" spc="-10" dirty="0" smtClean="0">
              <a:latin typeface="Calibri"/>
              <a:cs typeface="Calibri"/>
            </a:rPr>
            <a:t>e</a:t>
          </a:r>
          <a:r>
            <a:rPr lang="en-US" spc="-90" dirty="0" smtClean="0">
              <a:latin typeface="Calibri"/>
              <a:cs typeface="Calibri"/>
            </a:rPr>
            <a:t> </a:t>
          </a:r>
          <a:r>
            <a:rPr lang="en-US" spc="-10" dirty="0" smtClean="0">
              <a:latin typeface="Calibri"/>
              <a:cs typeface="Calibri"/>
            </a:rPr>
            <a:t>t</a:t>
          </a:r>
          <a:r>
            <a:rPr lang="en-US" spc="10" dirty="0" smtClean="0">
              <a:latin typeface="Calibri"/>
              <a:cs typeface="Calibri"/>
            </a:rPr>
            <a:t>yp</a:t>
          </a:r>
          <a:r>
            <a:rPr lang="en-US" spc="-10" dirty="0" smtClean="0">
              <a:latin typeface="Calibri"/>
              <a:cs typeface="Calibri"/>
            </a:rPr>
            <a:t>e</a:t>
          </a:r>
          <a:r>
            <a:rPr lang="en-US" spc="10" dirty="0" smtClean="0">
              <a:latin typeface="Calibri"/>
              <a:cs typeface="Calibri"/>
            </a:rPr>
            <a:t> </a:t>
          </a:r>
          <a:r>
            <a:rPr lang="en-US" spc="45" dirty="0" smtClean="0">
              <a:latin typeface="Calibri"/>
              <a:cs typeface="Calibri"/>
            </a:rPr>
            <a:t>(</a:t>
          </a:r>
          <a:r>
            <a:rPr lang="en-US" spc="-45" dirty="0" smtClean="0">
              <a:latin typeface="Calibri"/>
              <a:cs typeface="Calibri"/>
            </a:rPr>
            <a:t>c</a:t>
          </a:r>
          <a:r>
            <a:rPr lang="en-US" spc="0" dirty="0" smtClean="0">
              <a:latin typeface="Calibri"/>
              <a:cs typeface="Calibri"/>
            </a:rPr>
            <a:t>. </a:t>
          </a:r>
          <a:r>
            <a:rPr lang="en-US" spc="25" dirty="0" smtClean="0">
              <a:latin typeface="Calibri"/>
              <a:cs typeface="Calibri"/>
            </a:rPr>
            <a:t>187</a:t>
          </a:r>
          <a:r>
            <a:rPr lang="en-US" spc="30" dirty="0" smtClean="0">
              <a:latin typeface="Calibri"/>
              <a:cs typeface="Calibri"/>
            </a:rPr>
            <a:t>8</a:t>
          </a:r>
          <a:r>
            <a:rPr lang="en-US" spc="40" dirty="0" smtClean="0">
              <a:latin typeface="Calibri"/>
              <a:cs typeface="Calibri"/>
            </a:rPr>
            <a:t>-</a:t>
          </a:r>
          <a:r>
            <a:rPr lang="en-US" spc="25" dirty="0" smtClean="0">
              <a:latin typeface="Calibri"/>
              <a:cs typeface="Calibri"/>
            </a:rPr>
            <a:t>1883</a:t>
          </a:r>
          <a:r>
            <a:rPr lang="en-US" spc="-5" dirty="0" smtClean="0">
              <a:latin typeface="Calibri"/>
              <a:cs typeface="Calibri"/>
            </a:rPr>
            <a:t>)</a:t>
          </a:r>
          <a:r>
            <a:rPr lang="en-US" spc="-195" dirty="0" smtClean="0">
              <a:latin typeface="Calibri"/>
              <a:cs typeface="Calibri"/>
            </a:rPr>
            <a:t> </a:t>
          </a:r>
          <a:r>
            <a:rPr lang="en-US" spc="10" dirty="0" smtClean="0">
              <a:latin typeface="Calibri"/>
              <a:cs typeface="Calibri"/>
            </a:rPr>
            <a:t>w</a:t>
          </a:r>
          <a:r>
            <a:rPr lang="en-US" spc="-20" dirty="0" smtClean="0">
              <a:latin typeface="Calibri"/>
              <a:cs typeface="Calibri"/>
            </a:rPr>
            <a:t>a</a:t>
          </a:r>
          <a:r>
            <a:rPr lang="en-US" spc="0" dirty="0" smtClean="0">
              <a:latin typeface="Calibri"/>
              <a:cs typeface="Calibri"/>
            </a:rPr>
            <a:t>s</a:t>
          </a:r>
          <a:r>
            <a:rPr lang="en-US" spc="-130" dirty="0" smtClean="0">
              <a:latin typeface="Calibri"/>
              <a:cs typeface="Calibri"/>
            </a:rPr>
            <a:t> </a:t>
          </a:r>
          <a:r>
            <a:rPr lang="en-US" spc="-45" dirty="0" smtClean="0">
              <a:latin typeface="Calibri"/>
              <a:cs typeface="Calibri"/>
            </a:rPr>
            <a:t>c</a:t>
          </a:r>
          <a:r>
            <a:rPr lang="en-US" spc="-20" dirty="0" smtClean="0">
              <a:latin typeface="Calibri"/>
              <a:cs typeface="Calibri"/>
            </a:rPr>
            <a:t>a</a:t>
          </a:r>
          <a:r>
            <a:rPr lang="en-US" spc="-45" dirty="0" smtClean="0">
              <a:latin typeface="Calibri"/>
              <a:cs typeface="Calibri"/>
            </a:rPr>
            <a:t>ll</a:t>
          </a:r>
          <a:r>
            <a:rPr lang="en-US" spc="-60" dirty="0" smtClean="0">
              <a:latin typeface="Calibri"/>
              <a:cs typeface="Calibri"/>
            </a:rPr>
            <a:t>e</a:t>
          </a:r>
          <a:r>
            <a:rPr lang="en-US" spc="0" dirty="0" smtClean="0">
              <a:latin typeface="Calibri"/>
              <a:cs typeface="Calibri"/>
            </a:rPr>
            <a:t>d</a:t>
          </a:r>
          <a:r>
            <a:rPr lang="en-US" spc="70" dirty="0" smtClean="0">
              <a:latin typeface="Calibri"/>
              <a:cs typeface="Calibri"/>
            </a:rPr>
            <a:t> </a:t>
          </a:r>
          <a:r>
            <a:rPr lang="en-US" spc="0" dirty="0" smtClean="0">
              <a:latin typeface="Calibri"/>
              <a:cs typeface="Calibri"/>
            </a:rPr>
            <a:t>a </a:t>
          </a:r>
          <a:r>
            <a:rPr lang="en-US" b="1" spc="-10" dirty="0" smtClean="0">
              <a:latin typeface="Calibri"/>
              <a:cs typeface="Calibri"/>
            </a:rPr>
            <a:t>s</a:t>
          </a:r>
          <a:r>
            <a:rPr lang="en-US" b="1" spc="-20" dirty="0" smtClean="0">
              <a:latin typeface="Calibri"/>
              <a:cs typeface="Calibri"/>
            </a:rPr>
            <a:t>h</a:t>
          </a:r>
          <a:r>
            <a:rPr lang="en-US" b="1" spc="40" dirty="0" smtClean="0">
              <a:latin typeface="Calibri"/>
              <a:cs typeface="Calibri"/>
            </a:rPr>
            <a:t>e</a:t>
          </a:r>
          <a:r>
            <a:rPr lang="en-US" b="1" spc="-50" dirty="0" smtClean="0">
              <a:latin typeface="Calibri"/>
              <a:cs typeface="Calibri"/>
            </a:rPr>
            <a:t>a</a:t>
          </a:r>
          <a:r>
            <a:rPr lang="en-US" b="1" spc="-35" dirty="0" smtClean="0">
              <a:latin typeface="Calibri"/>
              <a:cs typeface="Calibri"/>
            </a:rPr>
            <a:t>t</a:t>
          </a:r>
          <a:r>
            <a:rPr lang="en-US" b="1" spc="-10" dirty="0" smtClean="0">
              <a:latin typeface="Calibri"/>
              <a:cs typeface="Calibri"/>
            </a:rPr>
            <a:t>h</a:t>
          </a:r>
          <a:r>
            <a:rPr lang="en-US" b="1" spc="-45" dirty="0" smtClean="0">
              <a:latin typeface="Calibri"/>
              <a:cs typeface="Calibri"/>
            </a:rPr>
            <a:t> </a:t>
          </a:r>
          <a:r>
            <a:rPr lang="en-US" spc="-5" dirty="0" smtClean="0">
              <a:latin typeface="Calibri"/>
              <a:cs typeface="Calibri"/>
            </a:rPr>
            <a:t>o</a:t>
          </a:r>
          <a:r>
            <a:rPr lang="en-US" spc="-10" dirty="0" smtClean="0">
              <a:latin typeface="Calibri"/>
              <a:cs typeface="Calibri"/>
            </a:rPr>
            <a:t>r</a:t>
          </a:r>
          <a:r>
            <a:rPr lang="en-US" spc="35" dirty="0" smtClean="0">
              <a:latin typeface="Calibri"/>
              <a:cs typeface="Calibri"/>
            </a:rPr>
            <a:t> </a:t>
          </a:r>
          <a:r>
            <a:rPr lang="en-US" b="1" spc="-30" dirty="0" smtClean="0">
              <a:latin typeface="Calibri"/>
              <a:cs typeface="Calibri"/>
            </a:rPr>
            <a:t>c</a:t>
          </a:r>
          <a:r>
            <a:rPr lang="en-US" b="1" spc="-10" dirty="0" smtClean="0">
              <a:latin typeface="Calibri"/>
              <a:cs typeface="Calibri"/>
            </a:rPr>
            <a:t>u</a:t>
          </a:r>
          <a:r>
            <a:rPr lang="en-US" b="1" spc="25" dirty="0" smtClean="0">
              <a:latin typeface="Calibri"/>
              <a:cs typeface="Calibri"/>
            </a:rPr>
            <a:t>i</a:t>
          </a:r>
          <a:r>
            <a:rPr lang="en-US" b="1" spc="-35" dirty="0" smtClean="0">
              <a:latin typeface="Calibri"/>
              <a:cs typeface="Calibri"/>
            </a:rPr>
            <a:t>r</a:t>
          </a:r>
          <a:r>
            <a:rPr lang="en-US" b="1" spc="-50" dirty="0" smtClean="0">
              <a:latin typeface="Calibri"/>
              <a:cs typeface="Calibri"/>
            </a:rPr>
            <a:t>a</a:t>
          </a:r>
          <a:r>
            <a:rPr lang="en-US" b="1" spc="-10" dirty="0" smtClean="0">
              <a:latin typeface="Calibri"/>
              <a:cs typeface="Calibri"/>
            </a:rPr>
            <a:t>ss</a:t>
          </a:r>
          <a:r>
            <a:rPr lang="en-US" b="1" spc="60" dirty="0" smtClean="0">
              <a:latin typeface="Calibri"/>
              <a:cs typeface="Calibri"/>
            </a:rPr>
            <a:t> </a:t>
          </a:r>
          <a:r>
            <a:rPr lang="en-US" spc="10" dirty="0" smtClean="0">
              <a:latin typeface="Calibri"/>
              <a:cs typeface="Calibri"/>
            </a:rPr>
            <a:t>b</a:t>
          </a:r>
          <a:r>
            <a:rPr lang="en-US" spc="5" dirty="0" smtClean="0">
              <a:latin typeface="Calibri"/>
              <a:cs typeface="Calibri"/>
            </a:rPr>
            <a:t>o</a:t>
          </a:r>
          <a:r>
            <a:rPr lang="en-US" spc="10" dirty="0" smtClean="0">
              <a:latin typeface="Calibri"/>
              <a:cs typeface="Calibri"/>
            </a:rPr>
            <a:t>d</a:t>
          </a:r>
          <a:r>
            <a:rPr lang="en-US" spc="-45" dirty="0" smtClean="0">
              <a:latin typeface="Calibri"/>
              <a:cs typeface="Calibri"/>
            </a:rPr>
            <a:t>ic</a:t>
          </a:r>
          <a:r>
            <a:rPr lang="en-US" spc="-60" dirty="0" smtClean="0">
              <a:latin typeface="Calibri"/>
              <a:cs typeface="Calibri"/>
            </a:rPr>
            <a:t>e</a:t>
          </a:r>
          <a:r>
            <a:rPr lang="en-US" spc="-5" dirty="0" smtClean="0">
              <a:latin typeface="Calibri"/>
              <a:cs typeface="Calibri"/>
            </a:rPr>
            <a:t>, </a:t>
          </a:r>
          <a:r>
            <a:rPr lang="en-US" spc="25" dirty="0" smtClean="0">
              <a:latin typeface="Calibri"/>
              <a:cs typeface="Calibri"/>
            </a:rPr>
            <a:t>w</a:t>
          </a:r>
          <a:r>
            <a:rPr lang="en-US" spc="10" dirty="0" smtClean="0">
              <a:latin typeface="Calibri"/>
              <a:cs typeface="Calibri"/>
            </a:rPr>
            <a:t>h</a:t>
          </a:r>
          <a:r>
            <a:rPr lang="en-US" spc="-45" dirty="0" smtClean="0">
              <a:latin typeface="Calibri"/>
              <a:cs typeface="Calibri"/>
            </a:rPr>
            <a:t>ic</a:t>
          </a:r>
          <a:r>
            <a:rPr lang="en-US" spc="0" dirty="0" smtClean="0">
              <a:latin typeface="Calibri"/>
              <a:cs typeface="Calibri"/>
            </a:rPr>
            <a:t>h</a:t>
          </a:r>
          <a:r>
            <a:rPr lang="en-US" spc="70" dirty="0" smtClean="0">
              <a:latin typeface="Calibri"/>
              <a:cs typeface="Calibri"/>
            </a:rPr>
            <a:t> </a:t>
          </a:r>
          <a:r>
            <a:rPr lang="en-US" spc="10" dirty="0" smtClean="0">
              <a:latin typeface="Calibri"/>
              <a:cs typeface="Calibri"/>
            </a:rPr>
            <a:t>d</a:t>
          </a:r>
          <a:r>
            <a:rPr lang="en-US" spc="-35" dirty="0" smtClean="0">
              <a:latin typeface="Calibri"/>
              <a:cs typeface="Calibri"/>
            </a:rPr>
            <a:t>r</a:t>
          </a:r>
          <a:r>
            <a:rPr lang="en-US" spc="5" dirty="0" smtClean="0">
              <a:latin typeface="Calibri"/>
              <a:cs typeface="Calibri"/>
            </a:rPr>
            <a:t>o</a:t>
          </a:r>
          <a:r>
            <a:rPr lang="en-US" spc="10" dirty="0" smtClean="0">
              <a:latin typeface="Calibri"/>
              <a:cs typeface="Calibri"/>
            </a:rPr>
            <a:t>pp</a:t>
          </a:r>
          <a:r>
            <a:rPr lang="en-US" spc="-60" dirty="0" smtClean="0">
              <a:latin typeface="Calibri"/>
              <a:cs typeface="Calibri"/>
            </a:rPr>
            <a:t>e</a:t>
          </a:r>
          <a:r>
            <a:rPr lang="en-US" spc="0" dirty="0" smtClean="0">
              <a:latin typeface="Calibri"/>
              <a:cs typeface="Calibri"/>
            </a:rPr>
            <a:t>d</a:t>
          </a:r>
          <a:r>
            <a:rPr lang="en-US" spc="-30" dirty="0" smtClean="0">
              <a:latin typeface="Calibri"/>
              <a:cs typeface="Calibri"/>
            </a:rPr>
            <a:t> </a:t>
          </a:r>
          <a:r>
            <a:rPr lang="en-US" spc="40" dirty="0" smtClean="0">
              <a:latin typeface="Calibri"/>
              <a:cs typeface="Calibri"/>
            </a:rPr>
            <a:t>f</a:t>
          </a:r>
          <a:r>
            <a:rPr lang="en-US" spc="10" dirty="0" smtClean="0">
              <a:latin typeface="Calibri"/>
              <a:cs typeface="Calibri"/>
            </a:rPr>
            <a:t>u</a:t>
          </a:r>
          <a:r>
            <a:rPr lang="en-US" spc="-45" dirty="0" smtClean="0">
              <a:latin typeface="Calibri"/>
              <a:cs typeface="Calibri"/>
            </a:rPr>
            <a:t>ll</a:t>
          </a:r>
          <a:r>
            <a:rPr lang="en-US" spc="10" dirty="0" smtClean="0">
              <a:latin typeface="Calibri"/>
              <a:cs typeface="Calibri"/>
            </a:rPr>
            <a:t>n</a:t>
          </a:r>
          <a:r>
            <a:rPr lang="en-US" spc="-60" dirty="0" smtClean="0">
              <a:latin typeface="Calibri"/>
              <a:cs typeface="Calibri"/>
            </a:rPr>
            <a:t>e</a:t>
          </a:r>
          <a:r>
            <a:rPr lang="en-US" spc="10" dirty="0" smtClean="0">
              <a:latin typeface="Calibri"/>
              <a:cs typeface="Calibri"/>
            </a:rPr>
            <a:t>s</a:t>
          </a:r>
          <a:r>
            <a:rPr lang="en-US" spc="0" dirty="0" smtClean="0">
              <a:latin typeface="Calibri"/>
              <a:cs typeface="Calibri"/>
            </a:rPr>
            <a:t>s</a:t>
          </a:r>
          <a:r>
            <a:rPr lang="en-US" spc="70" dirty="0" smtClean="0">
              <a:latin typeface="Calibri"/>
              <a:cs typeface="Calibri"/>
            </a:rPr>
            <a:t> </a:t>
          </a:r>
          <a:r>
            <a:rPr lang="en-US" spc="-10" dirty="0" smtClean="0">
              <a:latin typeface="Calibri"/>
              <a:cs typeface="Calibri"/>
            </a:rPr>
            <a:t>t</a:t>
          </a:r>
          <a:r>
            <a:rPr lang="en-US" spc="0" dirty="0" smtClean="0">
              <a:latin typeface="Calibri"/>
              <a:cs typeface="Calibri"/>
            </a:rPr>
            <a:t>o b</a:t>
          </a:r>
          <a:r>
            <a:rPr lang="en-US" spc="-60" dirty="0" smtClean="0">
              <a:latin typeface="Calibri"/>
              <a:cs typeface="Calibri"/>
            </a:rPr>
            <a:t>e</a:t>
          </a:r>
          <a:r>
            <a:rPr lang="en-US" spc="-45" dirty="0" smtClean="0">
              <a:latin typeface="Calibri"/>
              <a:cs typeface="Calibri"/>
            </a:rPr>
            <a:t>l</a:t>
          </a:r>
          <a:r>
            <a:rPr lang="en-US" spc="5" dirty="0" smtClean="0">
              <a:latin typeface="Calibri"/>
              <a:cs typeface="Calibri"/>
            </a:rPr>
            <a:t>o</a:t>
          </a:r>
          <a:r>
            <a:rPr lang="en-US" spc="-15" dirty="0" smtClean="0">
              <a:latin typeface="Calibri"/>
              <a:cs typeface="Calibri"/>
            </a:rPr>
            <a:t>w</a:t>
          </a:r>
          <a:r>
            <a:rPr lang="en-US" spc="85" dirty="0" smtClean="0">
              <a:latin typeface="Calibri"/>
              <a:cs typeface="Calibri"/>
            </a:rPr>
            <a:t> </a:t>
          </a:r>
          <a:r>
            <a:rPr lang="en-US" spc="-10" dirty="0" smtClean="0">
              <a:latin typeface="Calibri"/>
              <a:cs typeface="Calibri"/>
            </a:rPr>
            <a:t>t</a:t>
          </a:r>
          <a:r>
            <a:rPr lang="en-US" spc="0" dirty="0" smtClean="0">
              <a:latin typeface="Calibri"/>
              <a:cs typeface="Calibri"/>
            </a:rPr>
            <a:t>h</a:t>
          </a:r>
          <a:r>
            <a:rPr lang="en-US" spc="-10" dirty="0" smtClean="0">
              <a:latin typeface="Calibri"/>
              <a:cs typeface="Calibri"/>
            </a:rPr>
            <a:t>e</a:t>
          </a:r>
          <a:r>
            <a:rPr lang="en-US" spc="10" dirty="0" smtClean="0">
              <a:latin typeface="Calibri"/>
              <a:cs typeface="Calibri"/>
            </a:rPr>
            <a:t> b</a:t>
          </a:r>
          <a:r>
            <a:rPr lang="en-US" spc="-20" dirty="0" smtClean="0">
              <a:latin typeface="Calibri"/>
              <a:cs typeface="Calibri"/>
            </a:rPr>
            <a:t>a</a:t>
          </a:r>
          <a:r>
            <a:rPr lang="en-US" spc="-45" dirty="0" smtClean="0">
              <a:latin typeface="Calibri"/>
              <a:cs typeface="Calibri"/>
            </a:rPr>
            <a:t>c</a:t>
          </a:r>
          <a:r>
            <a:rPr lang="en-US" spc="-10" dirty="0" smtClean="0">
              <a:latin typeface="Calibri"/>
              <a:cs typeface="Calibri"/>
            </a:rPr>
            <a:t>k</a:t>
          </a:r>
          <a:r>
            <a:rPr lang="en-US" spc="-25" dirty="0" smtClean="0">
              <a:latin typeface="Calibri"/>
              <a:cs typeface="Calibri"/>
            </a:rPr>
            <a:t> </a:t>
          </a:r>
          <a:r>
            <a:rPr lang="en-US" spc="5" dirty="0" smtClean="0">
              <a:latin typeface="Calibri"/>
              <a:cs typeface="Calibri"/>
            </a:rPr>
            <a:t>o</a:t>
          </a:r>
          <a:r>
            <a:rPr lang="en-US" spc="0" dirty="0" smtClean="0">
              <a:latin typeface="Calibri"/>
              <a:cs typeface="Calibri"/>
            </a:rPr>
            <a:t>f </a:t>
          </a:r>
          <a:r>
            <a:rPr lang="en-US" spc="-10" dirty="0" smtClean="0">
              <a:latin typeface="Calibri"/>
              <a:cs typeface="Calibri"/>
            </a:rPr>
            <a:t>t</a:t>
          </a:r>
          <a:r>
            <a:rPr lang="en-US" spc="0" dirty="0" smtClean="0">
              <a:latin typeface="Calibri"/>
              <a:cs typeface="Calibri"/>
            </a:rPr>
            <a:t>h</a:t>
          </a:r>
          <a:r>
            <a:rPr lang="en-US" spc="-10" dirty="0" smtClean="0">
              <a:latin typeface="Calibri"/>
              <a:cs typeface="Calibri"/>
            </a:rPr>
            <a:t>e</a:t>
          </a:r>
          <a:r>
            <a:rPr lang="en-US" spc="10" dirty="0" smtClean="0">
              <a:latin typeface="Calibri"/>
              <a:cs typeface="Calibri"/>
            </a:rPr>
            <a:t> </a:t>
          </a:r>
          <a:r>
            <a:rPr lang="en-US" spc="5" dirty="0" smtClean="0">
              <a:latin typeface="Calibri"/>
              <a:cs typeface="Calibri"/>
            </a:rPr>
            <a:t>k</a:t>
          </a:r>
          <a:r>
            <a:rPr lang="en-US" spc="0" dirty="0" smtClean="0">
              <a:latin typeface="Calibri"/>
              <a:cs typeface="Calibri"/>
            </a:rPr>
            <a:t>n</a:t>
          </a:r>
          <a:r>
            <a:rPr lang="en-US" spc="-60" dirty="0" smtClean="0">
              <a:latin typeface="Calibri"/>
              <a:cs typeface="Calibri"/>
            </a:rPr>
            <a:t>ee</a:t>
          </a:r>
          <a:r>
            <a:rPr lang="en-US" spc="10" dirty="0" smtClean="0">
              <a:latin typeface="Calibri"/>
              <a:cs typeface="Calibri"/>
            </a:rPr>
            <a:t>s</a:t>
          </a:r>
          <a:r>
            <a:rPr lang="en-US" spc="0" dirty="0" smtClean="0">
              <a:latin typeface="Calibri"/>
              <a:cs typeface="Calibri"/>
            </a:rPr>
            <a:t>.</a:t>
          </a:r>
          <a:endParaRPr lang="en-US" dirty="0"/>
        </a:p>
      </dgm:t>
    </dgm:pt>
    <dgm:pt modelId="{83D11428-AC23-434B-978F-5B62D1311CC9}" type="parTrans" cxnId="{79102536-15D5-487A-B754-94D63616E7EE}">
      <dgm:prSet/>
      <dgm:spPr>
        <a:ln>
          <a:noFill/>
        </a:ln>
      </dgm:spPr>
      <dgm:t>
        <a:bodyPr/>
        <a:lstStyle/>
        <a:p>
          <a:endParaRPr lang="en-US"/>
        </a:p>
      </dgm:t>
    </dgm:pt>
    <dgm:pt modelId="{F31FBAEF-891E-46E6-A81B-4452A2EE72DB}" type="sibTrans" cxnId="{79102536-15D5-487A-B754-94D63616E7EE}">
      <dgm:prSet/>
      <dgm:spPr/>
      <dgm:t>
        <a:bodyPr/>
        <a:lstStyle/>
        <a:p>
          <a:endParaRPr lang="en-US"/>
        </a:p>
      </dgm:t>
    </dgm:pt>
    <dgm:pt modelId="{20C9751A-3309-47BE-A8F8-9E289EDB6E84}">
      <dgm:prSet phldrT="[Text]"/>
      <dgm:spPr/>
      <dgm:t>
        <a:bodyPr/>
        <a:lstStyle/>
        <a:p>
          <a:r>
            <a:rPr lang="en-US" spc="-35" dirty="0" smtClean="0">
              <a:latin typeface="Calibri"/>
              <a:cs typeface="Calibri"/>
            </a:rPr>
            <a:t>T</a:t>
          </a:r>
          <a:r>
            <a:rPr lang="en-US" spc="10" dirty="0" smtClean="0">
              <a:latin typeface="Calibri"/>
              <a:cs typeface="Calibri"/>
            </a:rPr>
            <a:t>h</a:t>
          </a:r>
          <a:r>
            <a:rPr lang="en-US" spc="-10" dirty="0" smtClean="0">
              <a:latin typeface="Calibri"/>
              <a:cs typeface="Calibri"/>
            </a:rPr>
            <a:t>e</a:t>
          </a:r>
          <a:r>
            <a:rPr lang="en-US" spc="10" dirty="0" smtClean="0">
              <a:latin typeface="Calibri"/>
              <a:cs typeface="Calibri"/>
            </a:rPr>
            <a:t> </a:t>
          </a:r>
          <a:r>
            <a:rPr lang="en-US" spc="40" dirty="0" smtClean="0">
              <a:latin typeface="Calibri"/>
              <a:cs typeface="Calibri"/>
            </a:rPr>
            <a:t>f</a:t>
          </a:r>
          <a:r>
            <a:rPr lang="en-US" spc="-45" dirty="0" smtClean="0">
              <a:latin typeface="Calibri"/>
              <a:cs typeface="Calibri"/>
            </a:rPr>
            <a:t>i</a:t>
          </a:r>
          <a:r>
            <a:rPr lang="en-US" spc="10" dirty="0" smtClean="0">
              <a:latin typeface="Calibri"/>
              <a:cs typeface="Calibri"/>
            </a:rPr>
            <a:t>n</a:t>
          </a:r>
          <a:r>
            <a:rPr lang="en-US" spc="-20" dirty="0" smtClean="0">
              <a:latin typeface="Calibri"/>
              <a:cs typeface="Calibri"/>
            </a:rPr>
            <a:t>a</a:t>
          </a:r>
          <a:r>
            <a:rPr lang="en-US" spc="0" dirty="0" smtClean="0">
              <a:latin typeface="Calibri"/>
              <a:cs typeface="Calibri"/>
            </a:rPr>
            <a:t>l</a:t>
          </a:r>
          <a:r>
            <a:rPr lang="en-US" spc="15" dirty="0" smtClean="0">
              <a:latin typeface="Calibri"/>
              <a:cs typeface="Calibri"/>
            </a:rPr>
            <a:t> </a:t>
          </a:r>
          <a:r>
            <a:rPr lang="en-US" spc="10" dirty="0" smtClean="0">
              <a:latin typeface="Calibri"/>
              <a:cs typeface="Calibri"/>
            </a:rPr>
            <a:t>bus</a:t>
          </a:r>
          <a:r>
            <a:rPr lang="en-US" spc="-10" dirty="0" smtClean="0">
              <a:latin typeface="Calibri"/>
              <a:cs typeface="Calibri"/>
            </a:rPr>
            <a:t>t</a:t>
          </a:r>
          <a:r>
            <a:rPr lang="en-US" spc="-45" dirty="0" smtClean="0">
              <a:latin typeface="Calibri"/>
              <a:cs typeface="Calibri"/>
            </a:rPr>
            <a:t>l</a:t>
          </a:r>
          <a:r>
            <a:rPr lang="en-US" spc="-10" dirty="0" smtClean="0">
              <a:latin typeface="Calibri"/>
              <a:cs typeface="Calibri"/>
            </a:rPr>
            <a:t>e</a:t>
          </a:r>
          <a:r>
            <a:rPr lang="en-US" spc="10" dirty="0" smtClean="0">
              <a:latin typeface="Calibri"/>
              <a:cs typeface="Calibri"/>
            </a:rPr>
            <a:t> </a:t>
          </a:r>
          <a:r>
            <a:rPr lang="en-US" spc="-10" dirty="0" smtClean="0">
              <a:latin typeface="Calibri"/>
              <a:cs typeface="Calibri"/>
            </a:rPr>
            <a:t>t</a:t>
          </a:r>
          <a:r>
            <a:rPr lang="en-US" spc="10" dirty="0" smtClean="0">
              <a:latin typeface="Calibri"/>
              <a:cs typeface="Calibri"/>
            </a:rPr>
            <a:t>yp</a:t>
          </a:r>
          <a:r>
            <a:rPr lang="en-US" spc="-10" dirty="0" smtClean="0">
              <a:latin typeface="Calibri"/>
              <a:cs typeface="Calibri"/>
            </a:rPr>
            <a:t>e</a:t>
          </a:r>
          <a:r>
            <a:rPr lang="en-US" spc="-90" dirty="0" smtClean="0">
              <a:latin typeface="Calibri"/>
              <a:cs typeface="Calibri"/>
            </a:rPr>
            <a:t> </a:t>
          </a:r>
          <a:r>
            <a:rPr lang="en-US" spc="45" dirty="0" smtClean="0">
              <a:latin typeface="Calibri"/>
              <a:cs typeface="Calibri"/>
            </a:rPr>
            <a:t>(</a:t>
          </a:r>
          <a:r>
            <a:rPr lang="en-US" spc="-45" dirty="0" smtClean="0">
              <a:latin typeface="Calibri"/>
              <a:cs typeface="Calibri"/>
            </a:rPr>
            <a:t>c</a:t>
          </a:r>
          <a:r>
            <a:rPr lang="en-US" spc="0" dirty="0" smtClean="0">
              <a:latin typeface="Calibri"/>
              <a:cs typeface="Calibri"/>
            </a:rPr>
            <a:t>. </a:t>
          </a:r>
          <a:r>
            <a:rPr lang="en-US" spc="25" dirty="0" smtClean="0">
              <a:latin typeface="Calibri"/>
              <a:cs typeface="Calibri"/>
            </a:rPr>
            <a:t>188</a:t>
          </a:r>
          <a:r>
            <a:rPr lang="en-US" spc="-10" dirty="0" smtClean="0">
              <a:latin typeface="Calibri"/>
              <a:cs typeface="Calibri"/>
            </a:rPr>
            <a:t>3</a:t>
          </a:r>
          <a:r>
            <a:rPr lang="en-US" spc="-100" dirty="0" smtClean="0">
              <a:latin typeface="Calibri"/>
              <a:cs typeface="Calibri"/>
            </a:rPr>
            <a:t> </a:t>
          </a:r>
          <a:r>
            <a:rPr lang="en-US" spc="0" dirty="0" smtClean="0">
              <a:latin typeface="Calibri"/>
              <a:cs typeface="Calibri"/>
            </a:rPr>
            <a:t>–</a:t>
          </a:r>
          <a:r>
            <a:rPr lang="en-US" spc="10" dirty="0" smtClean="0">
              <a:latin typeface="Calibri"/>
              <a:cs typeface="Calibri"/>
            </a:rPr>
            <a:t> </a:t>
          </a:r>
          <a:r>
            <a:rPr lang="en-US" spc="25" dirty="0" smtClean="0">
              <a:latin typeface="Calibri"/>
              <a:cs typeface="Calibri"/>
            </a:rPr>
            <a:t>1890</a:t>
          </a:r>
          <a:r>
            <a:rPr lang="en-US" spc="-5" dirty="0" smtClean="0">
              <a:latin typeface="Calibri"/>
              <a:cs typeface="Calibri"/>
            </a:rPr>
            <a:t>)</a:t>
          </a:r>
          <a:r>
            <a:rPr lang="en-US" spc="-95" dirty="0" smtClean="0">
              <a:latin typeface="Calibri"/>
              <a:cs typeface="Calibri"/>
            </a:rPr>
            <a:t> </a:t>
          </a:r>
          <a:r>
            <a:rPr lang="en-US" spc="10" dirty="0" smtClean="0">
              <a:latin typeface="Calibri"/>
              <a:cs typeface="Calibri"/>
            </a:rPr>
            <a:t>w</a:t>
          </a:r>
          <a:r>
            <a:rPr lang="en-US" spc="-20" dirty="0" smtClean="0">
              <a:latin typeface="Calibri"/>
              <a:cs typeface="Calibri"/>
            </a:rPr>
            <a:t>a</a:t>
          </a:r>
          <a:r>
            <a:rPr lang="en-US" spc="0" dirty="0" smtClean="0">
              <a:latin typeface="Calibri"/>
              <a:cs typeface="Calibri"/>
            </a:rPr>
            <a:t>s</a:t>
          </a:r>
          <a:r>
            <a:rPr lang="en-US" spc="-130" dirty="0" smtClean="0">
              <a:latin typeface="Calibri"/>
              <a:cs typeface="Calibri"/>
            </a:rPr>
            <a:t> </a:t>
          </a:r>
          <a:r>
            <a:rPr lang="en-US" b="1" spc="-35" dirty="0" smtClean="0">
              <a:latin typeface="Calibri"/>
              <a:cs typeface="Calibri"/>
            </a:rPr>
            <a:t>r</a:t>
          </a:r>
          <a:r>
            <a:rPr lang="en-US" b="1" spc="-45" dirty="0" smtClean="0">
              <a:latin typeface="Calibri"/>
              <a:cs typeface="Calibri"/>
            </a:rPr>
            <a:t>i</a:t>
          </a:r>
          <a:r>
            <a:rPr lang="en-US" b="1" spc="-20" dirty="0" smtClean="0">
              <a:latin typeface="Calibri"/>
              <a:cs typeface="Calibri"/>
            </a:rPr>
            <a:t>g</a:t>
          </a:r>
          <a:r>
            <a:rPr lang="en-US" b="1" spc="-45" dirty="0" smtClean="0">
              <a:latin typeface="Calibri"/>
              <a:cs typeface="Calibri"/>
            </a:rPr>
            <a:t>i</a:t>
          </a:r>
          <a:r>
            <a:rPr lang="en-US" b="1" spc="0" dirty="0" smtClean="0">
              <a:latin typeface="Calibri"/>
              <a:cs typeface="Calibri"/>
            </a:rPr>
            <a:t>d </a:t>
          </a:r>
          <a:r>
            <a:rPr lang="en-US" b="1" spc="-20" dirty="0" smtClean="0">
              <a:latin typeface="Calibri"/>
              <a:cs typeface="Calibri"/>
            </a:rPr>
            <a:t>a</a:t>
          </a:r>
          <a:r>
            <a:rPr lang="en-US" b="1" spc="10" dirty="0" smtClean="0">
              <a:latin typeface="Calibri"/>
              <a:cs typeface="Calibri"/>
            </a:rPr>
            <a:t>n</a:t>
          </a:r>
          <a:r>
            <a:rPr lang="en-US" b="1" spc="0" dirty="0" smtClean="0">
              <a:latin typeface="Calibri"/>
              <a:cs typeface="Calibri"/>
            </a:rPr>
            <a:t>d</a:t>
          </a:r>
          <a:r>
            <a:rPr lang="en-US" b="1" spc="-30" dirty="0" smtClean="0">
              <a:latin typeface="Calibri"/>
              <a:cs typeface="Calibri"/>
            </a:rPr>
            <a:t> </a:t>
          </a:r>
          <a:r>
            <a:rPr lang="en-US" b="1" spc="10" dirty="0" smtClean="0">
              <a:latin typeface="Calibri"/>
              <a:cs typeface="Calibri"/>
            </a:rPr>
            <a:t>sh</a:t>
          </a:r>
          <a:r>
            <a:rPr lang="en-US" b="1" spc="-60" dirty="0" smtClean="0">
              <a:latin typeface="Calibri"/>
              <a:cs typeface="Calibri"/>
            </a:rPr>
            <a:t>e</a:t>
          </a:r>
          <a:r>
            <a:rPr lang="en-US" b="1" spc="-45" dirty="0" smtClean="0">
              <a:latin typeface="Calibri"/>
              <a:cs typeface="Calibri"/>
            </a:rPr>
            <a:t>l</a:t>
          </a:r>
          <a:r>
            <a:rPr lang="en-US" b="1" spc="40" dirty="0" smtClean="0">
              <a:latin typeface="Calibri"/>
              <a:cs typeface="Calibri"/>
            </a:rPr>
            <a:t>f-</a:t>
          </a:r>
          <a:r>
            <a:rPr lang="en-US" b="1" spc="-45" dirty="0" smtClean="0">
              <a:latin typeface="Calibri"/>
              <a:cs typeface="Calibri"/>
            </a:rPr>
            <a:t>li</a:t>
          </a:r>
          <a:r>
            <a:rPr lang="en-US" b="1" spc="15" dirty="0" smtClean="0">
              <a:latin typeface="Calibri"/>
              <a:cs typeface="Calibri"/>
            </a:rPr>
            <a:t>k</a:t>
          </a:r>
          <a:r>
            <a:rPr lang="en-US" b="1" spc="-10" dirty="0" smtClean="0">
              <a:latin typeface="Calibri"/>
              <a:cs typeface="Calibri"/>
            </a:rPr>
            <a:t>e</a:t>
          </a:r>
          <a:r>
            <a:rPr lang="en-US" b="1" spc="15" dirty="0" smtClean="0">
              <a:latin typeface="Calibri"/>
              <a:cs typeface="Calibri"/>
            </a:rPr>
            <a:t> </a:t>
          </a:r>
          <a:r>
            <a:rPr lang="en-US" spc="-20" dirty="0" smtClean="0">
              <a:latin typeface="Calibri"/>
              <a:cs typeface="Calibri"/>
            </a:rPr>
            <a:t>a</a:t>
          </a:r>
          <a:r>
            <a:rPr lang="en-US" spc="10" dirty="0" smtClean="0">
              <a:latin typeface="Calibri"/>
              <a:cs typeface="Calibri"/>
            </a:rPr>
            <a:t>n</a:t>
          </a:r>
          <a:r>
            <a:rPr lang="en-US" spc="0" dirty="0" smtClean="0">
              <a:latin typeface="Calibri"/>
              <a:cs typeface="Calibri"/>
            </a:rPr>
            <a:t>d</a:t>
          </a:r>
          <a:r>
            <a:rPr lang="en-US" spc="-30" dirty="0" smtClean="0">
              <a:latin typeface="Calibri"/>
              <a:cs typeface="Calibri"/>
            </a:rPr>
            <a:t> </a:t>
          </a:r>
          <a:r>
            <a:rPr lang="en-US" spc="-35" dirty="0" smtClean="0">
              <a:latin typeface="Calibri"/>
              <a:cs typeface="Calibri"/>
            </a:rPr>
            <a:t>r</a:t>
          </a:r>
          <a:r>
            <a:rPr lang="en-US" spc="-20" dirty="0" smtClean="0">
              <a:latin typeface="Calibri"/>
              <a:cs typeface="Calibri"/>
            </a:rPr>
            <a:t>a</a:t>
          </a:r>
          <a:r>
            <a:rPr lang="en-US" spc="-35" dirty="0" smtClean="0">
              <a:latin typeface="Calibri"/>
              <a:cs typeface="Calibri"/>
            </a:rPr>
            <a:t>r</a:t>
          </a:r>
          <a:r>
            <a:rPr lang="en-US" spc="-60" dirty="0" smtClean="0">
              <a:latin typeface="Calibri"/>
              <a:cs typeface="Calibri"/>
            </a:rPr>
            <a:t>e</a:t>
          </a:r>
          <a:r>
            <a:rPr lang="en-US" spc="-45" dirty="0" smtClean="0">
              <a:latin typeface="Calibri"/>
              <a:cs typeface="Calibri"/>
            </a:rPr>
            <a:t>ly </a:t>
          </a:r>
          <a:r>
            <a:rPr lang="en-US" spc="10" dirty="0" smtClean="0">
              <a:latin typeface="Calibri"/>
              <a:cs typeface="Calibri"/>
            </a:rPr>
            <a:t>h</a:t>
          </a:r>
          <a:r>
            <a:rPr lang="en-US" spc="-20" dirty="0" smtClean="0">
              <a:latin typeface="Calibri"/>
              <a:cs typeface="Calibri"/>
            </a:rPr>
            <a:t>a</a:t>
          </a:r>
          <a:r>
            <a:rPr lang="en-US" spc="0" dirty="0" smtClean="0">
              <a:latin typeface="Calibri"/>
              <a:cs typeface="Calibri"/>
            </a:rPr>
            <a:t>d</a:t>
          </a:r>
          <a:r>
            <a:rPr lang="en-US" spc="-30" dirty="0" smtClean="0">
              <a:latin typeface="Calibri"/>
              <a:cs typeface="Calibri"/>
            </a:rPr>
            <a:t> </a:t>
          </a:r>
          <a:r>
            <a:rPr lang="en-US" spc="0" dirty="0" smtClean="0">
              <a:latin typeface="Calibri"/>
              <a:cs typeface="Calibri"/>
            </a:rPr>
            <a:t>a</a:t>
          </a:r>
          <a:r>
            <a:rPr lang="en-US" spc="40" dirty="0" smtClean="0">
              <a:latin typeface="Calibri"/>
              <a:cs typeface="Calibri"/>
            </a:rPr>
            <a:t> </a:t>
          </a:r>
          <a:r>
            <a:rPr lang="en-US" spc="-10" dirty="0" smtClean="0">
              <a:latin typeface="Calibri"/>
              <a:cs typeface="Calibri"/>
            </a:rPr>
            <a:t>t</a:t>
          </a:r>
          <a:r>
            <a:rPr lang="en-US" spc="-35" dirty="0" smtClean="0">
              <a:latin typeface="Calibri"/>
              <a:cs typeface="Calibri"/>
            </a:rPr>
            <a:t>r</a:t>
          </a:r>
          <a:r>
            <a:rPr lang="en-US" spc="-20" dirty="0" smtClean="0">
              <a:latin typeface="Calibri"/>
              <a:cs typeface="Calibri"/>
            </a:rPr>
            <a:t>a</a:t>
          </a:r>
          <a:r>
            <a:rPr lang="en-US" spc="-45" dirty="0" smtClean="0">
              <a:latin typeface="Calibri"/>
              <a:cs typeface="Calibri"/>
            </a:rPr>
            <a:t>i</a:t>
          </a:r>
          <a:r>
            <a:rPr lang="en-US" spc="0" dirty="0" smtClean="0">
              <a:latin typeface="Calibri"/>
              <a:cs typeface="Calibri"/>
            </a:rPr>
            <a:t>n</a:t>
          </a:r>
          <a:endParaRPr lang="en-US" dirty="0"/>
        </a:p>
      </dgm:t>
    </dgm:pt>
    <dgm:pt modelId="{35EEE7A5-D103-46A5-9C1D-A8CD5845AB29}" type="parTrans" cxnId="{7DB716C6-F767-454A-95BC-A9478A4D289B}">
      <dgm:prSet/>
      <dgm:spPr>
        <a:ln>
          <a:noFill/>
        </a:ln>
      </dgm:spPr>
      <dgm:t>
        <a:bodyPr/>
        <a:lstStyle/>
        <a:p>
          <a:endParaRPr lang="en-US"/>
        </a:p>
      </dgm:t>
    </dgm:pt>
    <dgm:pt modelId="{BE0C08F2-5700-4C8B-9C93-AB04D0FCC932}" type="sibTrans" cxnId="{7DB716C6-F767-454A-95BC-A9478A4D289B}">
      <dgm:prSet/>
      <dgm:spPr/>
      <dgm:t>
        <a:bodyPr/>
        <a:lstStyle/>
        <a:p>
          <a:endParaRPr lang="en-US"/>
        </a:p>
      </dgm:t>
    </dgm:pt>
    <dgm:pt modelId="{CD15F15C-DCAB-4672-91F3-AF7628CCA9DB}">
      <dgm:prSet/>
      <dgm:spPr/>
      <dgm:t>
        <a:bodyPr/>
        <a:lstStyle/>
        <a:p>
          <a:r>
            <a:rPr lang="en-US" spc="-35" smtClean="0">
              <a:latin typeface="Calibri"/>
              <a:cs typeface="Calibri"/>
            </a:rPr>
            <a:t>T</a:t>
          </a:r>
          <a:r>
            <a:rPr lang="en-US" spc="10" smtClean="0">
              <a:latin typeface="Calibri"/>
              <a:cs typeface="Calibri"/>
            </a:rPr>
            <a:t>h</a:t>
          </a:r>
          <a:r>
            <a:rPr lang="en-US" spc="-10" smtClean="0">
              <a:latin typeface="Calibri"/>
              <a:cs typeface="Calibri"/>
            </a:rPr>
            <a:t>e</a:t>
          </a:r>
          <a:r>
            <a:rPr lang="en-US" spc="10" smtClean="0">
              <a:latin typeface="Calibri"/>
              <a:cs typeface="Calibri"/>
            </a:rPr>
            <a:t> </a:t>
          </a:r>
          <a:r>
            <a:rPr lang="en-US" spc="-60" smtClean="0">
              <a:latin typeface="Calibri"/>
              <a:cs typeface="Calibri"/>
            </a:rPr>
            <a:t>e</a:t>
          </a:r>
          <a:r>
            <a:rPr lang="en-US" spc="-20" smtClean="0">
              <a:latin typeface="Calibri"/>
              <a:cs typeface="Calibri"/>
            </a:rPr>
            <a:t>a</a:t>
          </a:r>
          <a:r>
            <a:rPr lang="en-US" spc="-35" smtClean="0">
              <a:latin typeface="Calibri"/>
              <a:cs typeface="Calibri"/>
            </a:rPr>
            <a:t>r</a:t>
          </a:r>
          <a:r>
            <a:rPr lang="en-US" spc="-45" smtClean="0">
              <a:latin typeface="Calibri"/>
              <a:cs typeface="Calibri"/>
            </a:rPr>
            <a:t>li</a:t>
          </a:r>
          <a:r>
            <a:rPr lang="en-US" spc="-60" smtClean="0">
              <a:latin typeface="Calibri"/>
              <a:cs typeface="Calibri"/>
            </a:rPr>
            <a:t>e</a:t>
          </a:r>
          <a:r>
            <a:rPr lang="en-US" spc="10" smtClean="0">
              <a:latin typeface="Calibri"/>
              <a:cs typeface="Calibri"/>
            </a:rPr>
            <a:t>s</a:t>
          </a:r>
          <a:r>
            <a:rPr lang="en-US" spc="-5" smtClean="0">
              <a:latin typeface="Calibri"/>
              <a:cs typeface="Calibri"/>
            </a:rPr>
            <a:t>t </a:t>
          </a:r>
          <a:r>
            <a:rPr lang="en-US" spc="-85" smtClean="0">
              <a:latin typeface="Calibri"/>
              <a:cs typeface="Calibri"/>
            </a:rPr>
            <a:t> </a:t>
          </a:r>
          <a:r>
            <a:rPr lang="en-US" spc="10" smtClean="0">
              <a:latin typeface="Calibri"/>
              <a:cs typeface="Calibri"/>
            </a:rPr>
            <a:t>bus</a:t>
          </a:r>
          <a:r>
            <a:rPr lang="en-US" spc="-10" smtClean="0">
              <a:latin typeface="Calibri"/>
              <a:cs typeface="Calibri"/>
            </a:rPr>
            <a:t>t</a:t>
          </a:r>
          <a:r>
            <a:rPr lang="en-US" spc="-45" smtClean="0">
              <a:latin typeface="Calibri"/>
              <a:cs typeface="Calibri"/>
            </a:rPr>
            <a:t>l</a:t>
          </a:r>
          <a:r>
            <a:rPr lang="en-US" spc="-60" smtClean="0">
              <a:latin typeface="Calibri"/>
              <a:cs typeface="Calibri"/>
            </a:rPr>
            <a:t>e</a:t>
          </a:r>
          <a:r>
            <a:rPr lang="en-US" spc="0" smtClean="0">
              <a:latin typeface="Calibri"/>
              <a:cs typeface="Calibri"/>
            </a:rPr>
            <a:t>s </a:t>
          </a:r>
          <a:r>
            <a:rPr lang="en-US" spc="45" smtClean="0">
              <a:latin typeface="Calibri"/>
              <a:cs typeface="Calibri"/>
            </a:rPr>
            <a:t>(</a:t>
          </a:r>
          <a:r>
            <a:rPr lang="en-US" spc="35" smtClean="0">
              <a:latin typeface="Calibri"/>
              <a:cs typeface="Calibri"/>
            </a:rPr>
            <a:t>1</a:t>
          </a:r>
          <a:r>
            <a:rPr lang="en-US" spc="25" smtClean="0">
              <a:latin typeface="Calibri"/>
              <a:cs typeface="Calibri"/>
            </a:rPr>
            <a:t>87</a:t>
          </a:r>
          <a:r>
            <a:rPr lang="en-US" spc="30" smtClean="0">
              <a:latin typeface="Calibri"/>
              <a:cs typeface="Calibri"/>
            </a:rPr>
            <a:t>0</a:t>
          </a:r>
          <a:r>
            <a:rPr lang="en-US" spc="40" smtClean="0">
              <a:latin typeface="Calibri"/>
              <a:cs typeface="Calibri"/>
            </a:rPr>
            <a:t>-</a:t>
          </a:r>
          <a:r>
            <a:rPr lang="en-US" spc="25" smtClean="0">
              <a:latin typeface="Calibri"/>
              <a:cs typeface="Calibri"/>
            </a:rPr>
            <a:t>18</a:t>
          </a:r>
          <a:r>
            <a:rPr lang="en-US" spc="-75" smtClean="0">
              <a:latin typeface="Calibri"/>
              <a:cs typeface="Calibri"/>
            </a:rPr>
            <a:t>7</a:t>
          </a:r>
          <a:r>
            <a:rPr lang="en-US" spc="35" smtClean="0">
              <a:latin typeface="Calibri"/>
              <a:cs typeface="Calibri"/>
            </a:rPr>
            <a:t>8</a:t>
          </a:r>
          <a:r>
            <a:rPr lang="en-US" spc="0" smtClean="0">
              <a:latin typeface="Calibri"/>
              <a:cs typeface="Calibri"/>
            </a:rPr>
            <a:t>)</a:t>
          </a:r>
          <a:r>
            <a:rPr lang="en-US" spc="-95" smtClean="0">
              <a:latin typeface="Calibri"/>
              <a:cs typeface="Calibri"/>
            </a:rPr>
            <a:t> </a:t>
          </a:r>
          <a:r>
            <a:rPr lang="en-US" spc="10" smtClean="0">
              <a:latin typeface="Calibri"/>
              <a:cs typeface="Calibri"/>
            </a:rPr>
            <a:t>w</a:t>
          </a:r>
          <a:r>
            <a:rPr lang="en-US" spc="-20" smtClean="0">
              <a:latin typeface="Calibri"/>
              <a:cs typeface="Calibri"/>
            </a:rPr>
            <a:t>a</a:t>
          </a:r>
          <a:r>
            <a:rPr lang="en-US" spc="0" smtClean="0">
              <a:latin typeface="Calibri"/>
              <a:cs typeface="Calibri"/>
            </a:rPr>
            <a:t>s</a:t>
          </a:r>
          <a:r>
            <a:rPr lang="en-US" spc="-130" smtClean="0">
              <a:latin typeface="Calibri"/>
              <a:cs typeface="Calibri"/>
            </a:rPr>
            <a:t> </a:t>
          </a:r>
          <a:r>
            <a:rPr lang="en-US" spc="-45" smtClean="0">
              <a:latin typeface="Calibri"/>
              <a:cs typeface="Calibri"/>
            </a:rPr>
            <a:t>c</a:t>
          </a:r>
          <a:r>
            <a:rPr lang="en-US" spc="-35" smtClean="0">
              <a:latin typeface="Calibri"/>
              <a:cs typeface="Calibri"/>
            </a:rPr>
            <a:t>r</a:t>
          </a:r>
          <a:r>
            <a:rPr lang="en-US" spc="-60" smtClean="0">
              <a:latin typeface="Calibri"/>
              <a:cs typeface="Calibri"/>
            </a:rPr>
            <a:t>e</a:t>
          </a:r>
          <a:r>
            <a:rPr lang="en-US" spc="-20" smtClean="0">
              <a:latin typeface="Calibri"/>
              <a:cs typeface="Calibri"/>
            </a:rPr>
            <a:t>a</a:t>
          </a:r>
          <a:r>
            <a:rPr lang="en-US" spc="-10" smtClean="0">
              <a:latin typeface="Calibri"/>
              <a:cs typeface="Calibri"/>
            </a:rPr>
            <a:t>t</a:t>
          </a:r>
          <a:r>
            <a:rPr lang="en-US" spc="-60" smtClean="0">
              <a:latin typeface="Calibri"/>
              <a:cs typeface="Calibri"/>
            </a:rPr>
            <a:t>e</a:t>
          </a:r>
          <a:r>
            <a:rPr lang="en-US" spc="0" smtClean="0">
              <a:latin typeface="Calibri"/>
              <a:cs typeface="Calibri"/>
            </a:rPr>
            <a:t>d</a:t>
          </a:r>
          <a:r>
            <a:rPr lang="en-US" spc="-30" smtClean="0">
              <a:latin typeface="Calibri"/>
              <a:cs typeface="Calibri"/>
            </a:rPr>
            <a:t> </a:t>
          </a:r>
          <a:r>
            <a:rPr lang="en-US" spc="10" smtClean="0">
              <a:latin typeface="Calibri"/>
              <a:cs typeface="Calibri"/>
            </a:rPr>
            <a:t>b</a:t>
          </a:r>
          <a:r>
            <a:rPr lang="en-US" spc="-10" smtClean="0">
              <a:latin typeface="Calibri"/>
              <a:cs typeface="Calibri"/>
            </a:rPr>
            <a:t>y m</a:t>
          </a:r>
          <a:r>
            <a:rPr lang="en-US" spc="-30" smtClean="0">
              <a:latin typeface="Calibri"/>
              <a:cs typeface="Calibri"/>
            </a:rPr>
            <a:t>a</a:t>
          </a:r>
          <a:r>
            <a:rPr lang="en-US" spc="10" smtClean="0">
              <a:latin typeface="Calibri"/>
              <a:cs typeface="Calibri"/>
            </a:rPr>
            <a:t>n</a:t>
          </a:r>
          <a:r>
            <a:rPr lang="en-US" spc="-45" smtClean="0">
              <a:latin typeface="Calibri"/>
              <a:cs typeface="Calibri"/>
            </a:rPr>
            <a:t>i</a:t>
          </a:r>
          <a:r>
            <a:rPr lang="en-US" spc="10" smtClean="0">
              <a:latin typeface="Calibri"/>
              <a:cs typeface="Calibri"/>
            </a:rPr>
            <a:t>pu</a:t>
          </a:r>
          <a:r>
            <a:rPr lang="en-US" spc="-45" smtClean="0">
              <a:latin typeface="Calibri"/>
              <a:cs typeface="Calibri"/>
            </a:rPr>
            <a:t>l</a:t>
          </a:r>
          <a:r>
            <a:rPr lang="en-US" spc="-20" smtClean="0">
              <a:latin typeface="Calibri"/>
              <a:cs typeface="Calibri"/>
            </a:rPr>
            <a:t>a</a:t>
          </a:r>
          <a:r>
            <a:rPr lang="en-US" spc="-10" smtClean="0">
              <a:latin typeface="Calibri"/>
              <a:cs typeface="Calibri"/>
            </a:rPr>
            <a:t>t</a:t>
          </a:r>
          <a:r>
            <a:rPr lang="en-US" spc="-45" smtClean="0">
              <a:latin typeface="Calibri"/>
              <a:cs typeface="Calibri"/>
            </a:rPr>
            <a:t>i</a:t>
          </a:r>
          <a:r>
            <a:rPr lang="en-US" spc="10" smtClean="0">
              <a:latin typeface="Calibri"/>
              <a:cs typeface="Calibri"/>
            </a:rPr>
            <a:t>n</a:t>
          </a:r>
          <a:r>
            <a:rPr lang="en-US" spc="-10" smtClean="0">
              <a:latin typeface="Calibri"/>
              <a:cs typeface="Calibri"/>
            </a:rPr>
            <a:t>g</a:t>
          </a:r>
          <a:r>
            <a:rPr lang="en-US" spc="155" smtClean="0">
              <a:latin typeface="Calibri"/>
              <a:cs typeface="Calibri"/>
            </a:rPr>
            <a:t> </a:t>
          </a:r>
          <a:r>
            <a:rPr lang="en-US" spc="-10" smtClean="0">
              <a:latin typeface="Calibri"/>
              <a:cs typeface="Calibri"/>
            </a:rPr>
            <a:t>t</a:t>
          </a:r>
          <a:r>
            <a:rPr lang="en-US" spc="10" smtClean="0">
              <a:latin typeface="Calibri"/>
              <a:cs typeface="Calibri"/>
            </a:rPr>
            <a:t>h</a:t>
          </a:r>
          <a:r>
            <a:rPr lang="en-US" spc="-10" smtClean="0">
              <a:latin typeface="Calibri"/>
              <a:cs typeface="Calibri"/>
            </a:rPr>
            <a:t>e</a:t>
          </a:r>
          <a:r>
            <a:rPr lang="en-US" spc="-85" smtClean="0">
              <a:latin typeface="Calibri"/>
              <a:cs typeface="Calibri"/>
            </a:rPr>
            <a:t> </a:t>
          </a:r>
          <a:r>
            <a:rPr lang="en-US" spc="40" smtClean="0">
              <a:latin typeface="Calibri"/>
              <a:cs typeface="Calibri"/>
            </a:rPr>
            <a:t>f</a:t>
          </a:r>
          <a:r>
            <a:rPr lang="en-US" spc="10" smtClean="0">
              <a:latin typeface="Calibri"/>
              <a:cs typeface="Calibri"/>
            </a:rPr>
            <a:t>u</a:t>
          </a:r>
          <a:r>
            <a:rPr lang="en-US" spc="-45" smtClean="0">
              <a:latin typeface="Calibri"/>
              <a:cs typeface="Calibri"/>
            </a:rPr>
            <a:t>l</a:t>
          </a:r>
          <a:r>
            <a:rPr lang="en-US" spc="0" smtClean="0">
              <a:latin typeface="Calibri"/>
              <a:cs typeface="Calibri"/>
            </a:rPr>
            <a:t>l</a:t>
          </a:r>
          <a:r>
            <a:rPr lang="en-US" spc="15" smtClean="0">
              <a:latin typeface="Calibri"/>
              <a:cs typeface="Calibri"/>
            </a:rPr>
            <a:t> </a:t>
          </a:r>
          <a:r>
            <a:rPr lang="en-US" spc="10" smtClean="0">
              <a:latin typeface="Calibri"/>
              <a:cs typeface="Calibri"/>
            </a:rPr>
            <a:t>s</a:t>
          </a:r>
          <a:r>
            <a:rPr lang="en-US" spc="5" smtClean="0">
              <a:latin typeface="Calibri"/>
              <a:cs typeface="Calibri"/>
            </a:rPr>
            <a:t>k</a:t>
          </a:r>
          <a:r>
            <a:rPr lang="en-US" spc="-45" smtClean="0">
              <a:latin typeface="Calibri"/>
              <a:cs typeface="Calibri"/>
            </a:rPr>
            <a:t>i</a:t>
          </a:r>
          <a:r>
            <a:rPr lang="en-US" spc="-35" smtClean="0">
              <a:latin typeface="Calibri"/>
              <a:cs typeface="Calibri"/>
            </a:rPr>
            <a:t>r</a:t>
          </a:r>
          <a:r>
            <a:rPr lang="en-US" spc="-5" smtClean="0">
              <a:latin typeface="Calibri"/>
              <a:cs typeface="Calibri"/>
            </a:rPr>
            <a:t>t</a:t>
          </a:r>
          <a:r>
            <a:rPr lang="en-US" spc="55" smtClean="0">
              <a:latin typeface="Calibri"/>
              <a:cs typeface="Calibri"/>
            </a:rPr>
            <a:t> </a:t>
          </a:r>
          <a:r>
            <a:rPr lang="en-US" spc="-45" smtClean="0">
              <a:latin typeface="Calibri"/>
              <a:cs typeface="Calibri"/>
            </a:rPr>
            <a:t>i</a:t>
          </a:r>
          <a:r>
            <a:rPr lang="en-US" spc="0" smtClean="0">
              <a:latin typeface="Calibri"/>
              <a:cs typeface="Calibri"/>
            </a:rPr>
            <a:t>n</a:t>
          </a:r>
          <a:r>
            <a:rPr lang="en-US" spc="70" smtClean="0">
              <a:latin typeface="Calibri"/>
              <a:cs typeface="Calibri"/>
            </a:rPr>
            <a:t> </a:t>
          </a:r>
          <a:r>
            <a:rPr lang="en-US" spc="0" smtClean="0">
              <a:latin typeface="Calibri"/>
              <a:cs typeface="Calibri"/>
            </a:rPr>
            <a:t>a </a:t>
          </a:r>
          <a:r>
            <a:rPr lang="en-US" b="1" spc="10" smtClean="0">
              <a:latin typeface="Calibri"/>
              <a:cs typeface="Calibri"/>
            </a:rPr>
            <a:t>w</a:t>
          </a:r>
          <a:r>
            <a:rPr lang="en-US" b="1" spc="-30" smtClean="0">
              <a:latin typeface="Calibri"/>
              <a:cs typeface="Calibri"/>
            </a:rPr>
            <a:t>a</a:t>
          </a:r>
          <a:r>
            <a:rPr lang="en-US" b="1" spc="-10" smtClean="0">
              <a:latin typeface="Calibri"/>
              <a:cs typeface="Calibri"/>
            </a:rPr>
            <a:t>t</a:t>
          </a:r>
          <a:r>
            <a:rPr lang="en-US" b="1" spc="-60" smtClean="0">
              <a:latin typeface="Calibri"/>
              <a:cs typeface="Calibri"/>
            </a:rPr>
            <a:t>e</a:t>
          </a:r>
          <a:r>
            <a:rPr lang="en-US" b="1" spc="-35" smtClean="0">
              <a:latin typeface="Calibri"/>
              <a:cs typeface="Calibri"/>
            </a:rPr>
            <a:t>r</a:t>
          </a:r>
          <a:r>
            <a:rPr lang="en-US" b="1" spc="40" smtClean="0">
              <a:latin typeface="Calibri"/>
              <a:cs typeface="Calibri"/>
            </a:rPr>
            <a:t>f</a:t>
          </a:r>
          <a:r>
            <a:rPr lang="en-US" b="1" spc="-20" smtClean="0">
              <a:latin typeface="Calibri"/>
              <a:cs typeface="Calibri"/>
            </a:rPr>
            <a:t>a</a:t>
          </a:r>
          <a:r>
            <a:rPr lang="en-US" b="1" spc="-45" smtClean="0">
              <a:latin typeface="Calibri"/>
              <a:cs typeface="Calibri"/>
            </a:rPr>
            <a:t>ll</a:t>
          </a:r>
          <a:r>
            <a:rPr lang="en-US" b="1" spc="40" smtClean="0">
              <a:latin typeface="Calibri"/>
              <a:cs typeface="Calibri"/>
            </a:rPr>
            <a:t>-</a:t>
          </a:r>
          <a:r>
            <a:rPr lang="en-US" b="1" spc="-45" smtClean="0">
              <a:latin typeface="Calibri"/>
              <a:cs typeface="Calibri"/>
            </a:rPr>
            <a:t>li</a:t>
          </a:r>
          <a:r>
            <a:rPr lang="en-US" b="1" spc="15" smtClean="0">
              <a:latin typeface="Calibri"/>
              <a:cs typeface="Calibri"/>
            </a:rPr>
            <a:t>k</a:t>
          </a:r>
          <a:r>
            <a:rPr lang="en-US" b="1" spc="-10" smtClean="0">
              <a:latin typeface="Calibri"/>
              <a:cs typeface="Calibri"/>
            </a:rPr>
            <a:t>e</a:t>
          </a:r>
          <a:r>
            <a:rPr lang="en-US" b="1" spc="15" smtClean="0">
              <a:latin typeface="Calibri"/>
              <a:cs typeface="Calibri"/>
            </a:rPr>
            <a:t> </a:t>
          </a:r>
          <a:r>
            <a:rPr lang="en-US" b="1" spc="-60" smtClean="0">
              <a:latin typeface="Calibri"/>
              <a:cs typeface="Calibri"/>
            </a:rPr>
            <a:t>e</a:t>
          </a:r>
          <a:r>
            <a:rPr lang="en-US" b="1" spc="40" smtClean="0">
              <a:latin typeface="Calibri"/>
              <a:cs typeface="Calibri"/>
            </a:rPr>
            <a:t>ff</a:t>
          </a:r>
          <a:r>
            <a:rPr lang="en-US" b="1" spc="-60" smtClean="0">
              <a:latin typeface="Calibri"/>
              <a:cs typeface="Calibri"/>
            </a:rPr>
            <a:t>e</a:t>
          </a:r>
          <a:r>
            <a:rPr lang="en-US" b="1" spc="-45" smtClean="0">
              <a:latin typeface="Calibri"/>
              <a:cs typeface="Calibri"/>
            </a:rPr>
            <a:t>c</a:t>
          </a:r>
          <a:r>
            <a:rPr lang="en-US" b="1" spc="-10" smtClean="0">
              <a:latin typeface="Calibri"/>
              <a:cs typeface="Calibri"/>
            </a:rPr>
            <a:t>t</a:t>
          </a:r>
          <a:r>
            <a:rPr lang="en-US" b="1" spc="-5" smtClean="0">
              <a:latin typeface="Calibri"/>
              <a:cs typeface="Calibri"/>
            </a:rPr>
            <a:t>,</a:t>
          </a:r>
          <a:r>
            <a:rPr lang="en-US" b="1" spc="-15" smtClean="0">
              <a:latin typeface="Calibri"/>
              <a:cs typeface="Calibri"/>
            </a:rPr>
            <a:t> </a:t>
          </a:r>
          <a:r>
            <a:rPr lang="en-US" b="1" spc="5" smtClean="0">
              <a:latin typeface="Calibri"/>
              <a:cs typeface="Calibri"/>
            </a:rPr>
            <a:t>o</a:t>
          </a:r>
          <a:r>
            <a:rPr lang="en-US" b="1" spc="40" smtClean="0">
              <a:latin typeface="Calibri"/>
              <a:cs typeface="Calibri"/>
            </a:rPr>
            <a:t>f</a:t>
          </a:r>
          <a:r>
            <a:rPr lang="en-US" b="1" spc="-10" smtClean="0">
              <a:latin typeface="Calibri"/>
              <a:cs typeface="Calibri"/>
            </a:rPr>
            <a:t>t</a:t>
          </a:r>
          <a:r>
            <a:rPr lang="en-US" b="1" spc="-60" smtClean="0">
              <a:latin typeface="Calibri"/>
              <a:cs typeface="Calibri"/>
            </a:rPr>
            <a:t>e</a:t>
          </a:r>
          <a:r>
            <a:rPr lang="en-US" b="1" spc="0" smtClean="0">
              <a:latin typeface="Calibri"/>
              <a:cs typeface="Calibri"/>
            </a:rPr>
            <a:t>n</a:t>
          </a:r>
          <a:r>
            <a:rPr lang="en-US" b="1" spc="-30" smtClean="0">
              <a:latin typeface="Calibri"/>
              <a:cs typeface="Calibri"/>
            </a:rPr>
            <a:t> </a:t>
          </a:r>
          <a:r>
            <a:rPr lang="en-US" b="1" spc="10" smtClean="0">
              <a:latin typeface="Calibri"/>
              <a:cs typeface="Calibri"/>
            </a:rPr>
            <a:t>w</a:t>
          </a:r>
          <a:r>
            <a:rPr lang="en-US" b="1" spc="-45" smtClean="0">
              <a:latin typeface="Calibri"/>
              <a:cs typeface="Calibri"/>
            </a:rPr>
            <a:t>i</a:t>
          </a:r>
          <a:r>
            <a:rPr lang="en-US" b="1" spc="-5" smtClean="0">
              <a:latin typeface="Calibri"/>
              <a:cs typeface="Calibri"/>
            </a:rPr>
            <a:t>t</a:t>
          </a:r>
          <a:r>
            <a:rPr lang="en-US" b="1" spc="0" smtClean="0">
              <a:latin typeface="Calibri"/>
              <a:cs typeface="Calibri"/>
            </a:rPr>
            <a:t>h</a:t>
          </a:r>
          <a:r>
            <a:rPr lang="en-US" b="1" spc="70" smtClean="0">
              <a:latin typeface="Calibri"/>
              <a:cs typeface="Calibri"/>
            </a:rPr>
            <a:t> </a:t>
          </a:r>
          <a:r>
            <a:rPr lang="en-US" b="1" smtClean="0">
              <a:latin typeface="Calibri"/>
              <a:cs typeface="Calibri"/>
            </a:rPr>
            <a:t>a </a:t>
          </a:r>
          <a:r>
            <a:rPr lang="en-US" b="1" spc="-10" smtClean="0">
              <a:latin typeface="Calibri"/>
              <a:cs typeface="Calibri"/>
            </a:rPr>
            <a:t>t</a:t>
          </a:r>
          <a:r>
            <a:rPr lang="en-US" b="1" spc="-35" smtClean="0">
              <a:latin typeface="Calibri"/>
              <a:cs typeface="Calibri"/>
            </a:rPr>
            <a:t>r</a:t>
          </a:r>
          <a:r>
            <a:rPr lang="en-US" b="1" spc="-20" smtClean="0">
              <a:latin typeface="Calibri"/>
              <a:cs typeface="Calibri"/>
            </a:rPr>
            <a:t>a</a:t>
          </a:r>
          <a:r>
            <a:rPr lang="en-US" b="1" spc="-45" smtClean="0">
              <a:latin typeface="Calibri"/>
              <a:cs typeface="Calibri"/>
            </a:rPr>
            <a:t>i</a:t>
          </a:r>
          <a:r>
            <a:rPr lang="en-US" b="1" spc="10" smtClean="0">
              <a:latin typeface="Calibri"/>
              <a:cs typeface="Calibri"/>
            </a:rPr>
            <a:t>n</a:t>
          </a:r>
          <a:r>
            <a:rPr lang="en-US" b="1" spc="0" smtClean="0">
              <a:latin typeface="Calibri"/>
              <a:cs typeface="Calibri"/>
            </a:rPr>
            <a:t>.</a:t>
          </a:r>
          <a:endParaRPr lang="en-US" b="1" dirty="0">
            <a:latin typeface="Calibri"/>
            <a:cs typeface="Calibri"/>
          </a:endParaRPr>
        </a:p>
      </dgm:t>
    </dgm:pt>
    <dgm:pt modelId="{164E8927-87A2-4888-B78D-7725660E187F}" type="parTrans" cxnId="{145ECFA5-8049-4BBE-806F-22BE28925140}">
      <dgm:prSet/>
      <dgm:spPr>
        <a:ln>
          <a:noFill/>
        </a:ln>
      </dgm:spPr>
      <dgm:t>
        <a:bodyPr/>
        <a:lstStyle/>
        <a:p>
          <a:endParaRPr lang="en-US"/>
        </a:p>
      </dgm:t>
    </dgm:pt>
    <dgm:pt modelId="{411BCA72-E810-4DE4-B760-F7A31BF71FA2}" type="sibTrans" cxnId="{145ECFA5-8049-4BBE-806F-22BE28925140}">
      <dgm:prSet/>
      <dgm:spPr/>
      <dgm:t>
        <a:bodyPr/>
        <a:lstStyle/>
        <a:p>
          <a:endParaRPr lang="en-US"/>
        </a:p>
      </dgm:t>
    </dgm:pt>
    <dgm:pt modelId="{6F645B1F-3FE6-493F-8D58-86ACDE29C27D}" type="pres">
      <dgm:prSet presAssocID="{E8952E06-0235-4BC0-ABB6-AE00CA3516D7}" presName="hierChild1" presStyleCnt="0">
        <dgm:presLayoutVars>
          <dgm:orgChart val="1"/>
          <dgm:chPref val="1"/>
          <dgm:dir/>
          <dgm:animOne val="branch"/>
          <dgm:animLvl val="lvl"/>
          <dgm:resizeHandles/>
        </dgm:presLayoutVars>
      </dgm:prSet>
      <dgm:spPr/>
      <dgm:t>
        <a:bodyPr/>
        <a:lstStyle/>
        <a:p>
          <a:endParaRPr lang="en-US"/>
        </a:p>
      </dgm:t>
    </dgm:pt>
    <dgm:pt modelId="{2990FBE0-5D3B-480D-B9AA-2D0AF94D7767}" type="pres">
      <dgm:prSet presAssocID="{D6A8B6BD-F1B1-4FD1-9168-6A261331D62D}" presName="hierRoot1" presStyleCnt="0">
        <dgm:presLayoutVars>
          <dgm:hierBranch val="init"/>
        </dgm:presLayoutVars>
      </dgm:prSet>
      <dgm:spPr/>
    </dgm:pt>
    <dgm:pt modelId="{7A3935A9-7B66-4F78-B28B-58DBBD71326F}" type="pres">
      <dgm:prSet presAssocID="{D6A8B6BD-F1B1-4FD1-9168-6A261331D62D}" presName="rootComposite1" presStyleCnt="0"/>
      <dgm:spPr/>
    </dgm:pt>
    <dgm:pt modelId="{4C0050C2-5A73-4334-BD50-F1E34F8167C1}" type="pres">
      <dgm:prSet presAssocID="{D6A8B6BD-F1B1-4FD1-9168-6A261331D62D}" presName="rootText1" presStyleLbl="node0" presStyleIdx="0" presStyleCnt="1" custScaleX="284065" custScaleY="59796" custLinFactY="-103593" custLinFactNeighborX="-13274" custLinFactNeighborY="-200000">
        <dgm:presLayoutVars>
          <dgm:chPref val="3"/>
        </dgm:presLayoutVars>
      </dgm:prSet>
      <dgm:spPr/>
      <dgm:t>
        <a:bodyPr/>
        <a:lstStyle/>
        <a:p>
          <a:endParaRPr lang="en-US"/>
        </a:p>
      </dgm:t>
    </dgm:pt>
    <dgm:pt modelId="{DFD3D814-DDF4-428C-9AD6-14C50ACFD6A2}" type="pres">
      <dgm:prSet presAssocID="{D6A8B6BD-F1B1-4FD1-9168-6A261331D62D}" presName="rootConnector1" presStyleLbl="node1" presStyleIdx="0" presStyleCnt="0"/>
      <dgm:spPr/>
      <dgm:t>
        <a:bodyPr/>
        <a:lstStyle/>
        <a:p>
          <a:endParaRPr lang="en-US"/>
        </a:p>
      </dgm:t>
    </dgm:pt>
    <dgm:pt modelId="{F7B688CC-4682-4EEF-92DE-8FEE920F96A3}" type="pres">
      <dgm:prSet presAssocID="{D6A8B6BD-F1B1-4FD1-9168-6A261331D62D}" presName="hierChild2" presStyleCnt="0"/>
      <dgm:spPr/>
    </dgm:pt>
    <dgm:pt modelId="{67E7B441-3716-48E6-940F-95775D8A9914}" type="pres">
      <dgm:prSet presAssocID="{164E8927-87A2-4888-B78D-7725660E187F}" presName="Name37" presStyleLbl="parChTrans1D2" presStyleIdx="0" presStyleCnt="3"/>
      <dgm:spPr/>
      <dgm:t>
        <a:bodyPr/>
        <a:lstStyle/>
        <a:p>
          <a:endParaRPr lang="en-US"/>
        </a:p>
      </dgm:t>
    </dgm:pt>
    <dgm:pt modelId="{93C7858B-BE8B-4A11-9369-1BE893798100}" type="pres">
      <dgm:prSet presAssocID="{CD15F15C-DCAB-4672-91F3-AF7628CCA9DB}" presName="hierRoot2" presStyleCnt="0">
        <dgm:presLayoutVars>
          <dgm:hierBranch val="init"/>
        </dgm:presLayoutVars>
      </dgm:prSet>
      <dgm:spPr/>
    </dgm:pt>
    <dgm:pt modelId="{DF345D22-F52A-47B9-9991-4C1571682EA2}" type="pres">
      <dgm:prSet presAssocID="{CD15F15C-DCAB-4672-91F3-AF7628CCA9DB}" presName="rootComposite" presStyleCnt="0"/>
      <dgm:spPr/>
    </dgm:pt>
    <dgm:pt modelId="{DAE77663-D1A8-4016-A087-B765B335BBA7}" type="pres">
      <dgm:prSet presAssocID="{CD15F15C-DCAB-4672-91F3-AF7628CCA9DB}" presName="rootText" presStyleLbl="node2" presStyleIdx="0" presStyleCnt="3" custScaleY="88611" custLinFactNeighborX="-7298" custLinFactNeighborY="-14534">
        <dgm:presLayoutVars>
          <dgm:chPref val="3"/>
        </dgm:presLayoutVars>
      </dgm:prSet>
      <dgm:spPr/>
      <dgm:t>
        <a:bodyPr/>
        <a:lstStyle/>
        <a:p>
          <a:endParaRPr lang="en-US"/>
        </a:p>
      </dgm:t>
    </dgm:pt>
    <dgm:pt modelId="{8C56FF1D-AFE5-4D7C-8DB5-9D67ADB3693F}" type="pres">
      <dgm:prSet presAssocID="{CD15F15C-DCAB-4672-91F3-AF7628CCA9DB}" presName="rootConnector" presStyleLbl="node2" presStyleIdx="0" presStyleCnt="3"/>
      <dgm:spPr/>
      <dgm:t>
        <a:bodyPr/>
        <a:lstStyle/>
        <a:p>
          <a:endParaRPr lang="en-US"/>
        </a:p>
      </dgm:t>
    </dgm:pt>
    <dgm:pt modelId="{88E2BADD-FE74-477E-9072-62758B33A23B}" type="pres">
      <dgm:prSet presAssocID="{CD15F15C-DCAB-4672-91F3-AF7628CCA9DB}" presName="hierChild4" presStyleCnt="0"/>
      <dgm:spPr/>
    </dgm:pt>
    <dgm:pt modelId="{B35BE762-5AE3-45D5-A96C-10012594354A}" type="pres">
      <dgm:prSet presAssocID="{CD15F15C-DCAB-4672-91F3-AF7628CCA9DB}" presName="hierChild5" presStyleCnt="0"/>
      <dgm:spPr/>
    </dgm:pt>
    <dgm:pt modelId="{1E70E346-F980-45D5-8F49-5696931A05F3}" type="pres">
      <dgm:prSet presAssocID="{83D11428-AC23-434B-978F-5B62D1311CC9}" presName="Name37" presStyleLbl="parChTrans1D2" presStyleIdx="1" presStyleCnt="3"/>
      <dgm:spPr/>
      <dgm:t>
        <a:bodyPr/>
        <a:lstStyle/>
        <a:p>
          <a:endParaRPr lang="en-US"/>
        </a:p>
      </dgm:t>
    </dgm:pt>
    <dgm:pt modelId="{12B1C0FB-362F-4981-8FB8-EAB0EDC8A800}" type="pres">
      <dgm:prSet presAssocID="{4008AA23-5216-4692-83CC-5FAB675E2141}" presName="hierRoot2" presStyleCnt="0">
        <dgm:presLayoutVars>
          <dgm:hierBranch val="init"/>
        </dgm:presLayoutVars>
      </dgm:prSet>
      <dgm:spPr/>
    </dgm:pt>
    <dgm:pt modelId="{910D6094-B1B4-46C5-915B-D71CD036A0BF}" type="pres">
      <dgm:prSet presAssocID="{4008AA23-5216-4692-83CC-5FAB675E2141}" presName="rootComposite" presStyleCnt="0"/>
      <dgm:spPr/>
    </dgm:pt>
    <dgm:pt modelId="{892E4F78-AD3D-491D-9BDB-C95C637BA90E}" type="pres">
      <dgm:prSet presAssocID="{4008AA23-5216-4692-83CC-5FAB675E2141}" presName="rootText" presStyleLbl="node2" presStyleIdx="1" presStyleCnt="3" custScaleX="109617" custLinFactNeighborX="-12232" custLinFactNeighborY="-17491">
        <dgm:presLayoutVars>
          <dgm:chPref val="3"/>
        </dgm:presLayoutVars>
      </dgm:prSet>
      <dgm:spPr/>
      <dgm:t>
        <a:bodyPr/>
        <a:lstStyle/>
        <a:p>
          <a:endParaRPr lang="en-US"/>
        </a:p>
      </dgm:t>
    </dgm:pt>
    <dgm:pt modelId="{C558196F-0A6F-44C7-8EBD-29C1CDE3E5BD}" type="pres">
      <dgm:prSet presAssocID="{4008AA23-5216-4692-83CC-5FAB675E2141}" presName="rootConnector" presStyleLbl="node2" presStyleIdx="1" presStyleCnt="3"/>
      <dgm:spPr/>
      <dgm:t>
        <a:bodyPr/>
        <a:lstStyle/>
        <a:p>
          <a:endParaRPr lang="en-US"/>
        </a:p>
      </dgm:t>
    </dgm:pt>
    <dgm:pt modelId="{2634EBC5-E60F-4AF8-84B1-889619B87D8A}" type="pres">
      <dgm:prSet presAssocID="{4008AA23-5216-4692-83CC-5FAB675E2141}" presName="hierChild4" presStyleCnt="0"/>
      <dgm:spPr/>
    </dgm:pt>
    <dgm:pt modelId="{20D827AC-F160-4ADA-8864-7CD6B62D8666}" type="pres">
      <dgm:prSet presAssocID="{4008AA23-5216-4692-83CC-5FAB675E2141}" presName="hierChild5" presStyleCnt="0"/>
      <dgm:spPr/>
    </dgm:pt>
    <dgm:pt modelId="{03FDBDCB-2263-4E48-ADC6-3D62AF540119}" type="pres">
      <dgm:prSet presAssocID="{35EEE7A5-D103-46A5-9C1D-A8CD5845AB29}" presName="Name37" presStyleLbl="parChTrans1D2" presStyleIdx="2" presStyleCnt="3"/>
      <dgm:spPr/>
      <dgm:t>
        <a:bodyPr/>
        <a:lstStyle/>
        <a:p>
          <a:endParaRPr lang="en-US"/>
        </a:p>
      </dgm:t>
    </dgm:pt>
    <dgm:pt modelId="{8AB01F5D-E92A-46D6-B71F-63623F1FD24D}" type="pres">
      <dgm:prSet presAssocID="{20C9751A-3309-47BE-A8F8-9E289EDB6E84}" presName="hierRoot2" presStyleCnt="0">
        <dgm:presLayoutVars>
          <dgm:hierBranch val="init"/>
        </dgm:presLayoutVars>
      </dgm:prSet>
      <dgm:spPr/>
    </dgm:pt>
    <dgm:pt modelId="{9BCFA7FA-ED37-4F84-90EC-AECCDAA779AB}" type="pres">
      <dgm:prSet presAssocID="{20C9751A-3309-47BE-A8F8-9E289EDB6E84}" presName="rootComposite" presStyleCnt="0"/>
      <dgm:spPr/>
    </dgm:pt>
    <dgm:pt modelId="{E113BF46-26FB-488E-8010-585911E7AF88}" type="pres">
      <dgm:prSet presAssocID="{20C9751A-3309-47BE-A8F8-9E289EDB6E84}" presName="rootText" presStyleLbl="node2" presStyleIdx="2" presStyleCnt="3" custScaleY="80260" custLinFactNeighborX="-28366" custLinFactNeighborY="-13358">
        <dgm:presLayoutVars>
          <dgm:chPref val="3"/>
        </dgm:presLayoutVars>
      </dgm:prSet>
      <dgm:spPr/>
      <dgm:t>
        <a:bodyPr/>
        <a:lstStyle/>
        <a:p>
          <a:endParaRPr lang="en-US"/>
        </a:p>
      </dgm:t>
    </dgm:pt>
    <dgm:pt modelId="{989524BC-BC5C-41FE-A796-96265B8BB4AA}" type="pres">
      <dgm:prSet presAssocID="{20C9751A-3309-47BE-A8F8-9E289EDB6E84}" presName="rootConnector" presStyleLbl="node2" presStyleIdx="2" presStyleCnt="3"/>
      <dgm:spPr/>
      <dgm:t>
        <a:bodyPr/>
        <a:lstStyle/>
        <a:p>
          <a:endParaRPr lang="en-US"/>
        </a:p>
      </dgm:t>
    </dgm:pt>
    <dgm:pt modelId="{BCA5C5E8-F5F0-46F8-B377-126B02568AE2}" type="pres">
      <dgm:prSet presAssocID="{20C9751A-3309-47BE-A8F8-9E289EDB6E84}" presName="hierChild4" presStyleCnt="0"/>
      <dgm:spPr/>
    </dgm:pt>
    <dgm:pt modelId="{1FE72EDF-15DB-49BB-AC7B-5DE6C202FB64}" type="pres">
      <dgm:prSet presAssocID="{20C9751A-3309-47BE-A8F8-9E289EDB6E84}" presName="hierChild5" presStyleCnt="0"/>
      <dgm:spPr/>
    </dgm:pt>
    <dgm:pt modelId="{F680CD77-7B32-47B7-934E-466520B321D2}" type="pres">
      <dgm:prSet presAssocID="{D6A8B6BD-F1B1-4FD1-9168-6A261331D62D}" presName="hierChild3" presStyleCnt="0"/>
      <dgm:spPr/>
    </dgm:pt>
  </dgm:ptLst>
  <dgm:cxnLst>
    <dgm:cxn modelId="{51BF9103-3DBD-4A3C-A71F-3E416C58DE8B}" type="presOf" srcId="{83D11428-AC23-434B-978F-5B62D1311CC9}" destId="{1E70E346-F980-45D5-8F49-5696931A05F3}" srcOrd="0" destOrd="0" presId="urn:microsoft.com/office/officeart/2005/8/layout/orgChart1"/>
    <dgm:cxn modelId="{829B77E8-14DF-4BD0-B3D5-C29FEFE90080}" type="presOf" srcId="{20C9751A-3309-47BE-A8F8-9E289EDB6E84}" destId="{989524BC-BC5C-41FE-A796-96265B8BB4AA}" srcOrd="1" destOrd="0" presId="urn:microsoft.com/office/officeart/2005/8/layout/orgChart1"/>
    <dgm:cxn modelId="{145ECFA5-8049-4BBE-806F-22BE28925140}" srcId="{D6A8B6BD-F1B1-4FD1-9168-6A261331D62D}" destId="{CD15F15C-DCAB-4672-91F3-AF7628CCA9DB}" srcOrd="0" destOrd="0" parTransId="{164E8927-87A2-4888-B78D-7725660E187F}" sibTransId="{411BCA72-E810-4DE4-B760-F7A31BF71FA2}"/>
    <dgm:cxn modelId="{8BDC9E56-82DC-4415-87DC-B16176C0CCD3}" type="presOf" srcId="{E8952E06-0235-4BC0-ABB6-AE00CA3516D7}" destId="{6F645B1F-3FE6-493F-8D58-86ACDE29C27D}" srcOrd="0" destOrd="0" presId="urn:microsoft.com/office/officeart/2005/8/layout/orgChart1"/>
    <dgm:cxn modelId="{ECCD86BC-774A-48D9-A683-65B9F8C3DB17}" type="presOf" srcId="{35EEE7A5-D103-46A5-9C1D-A8CD5845AB29}" destId="{03FDBDCB-2263-4E48-ADC6-3D62AF540119}" srcOrd="0" destOrd="0" presId="urn:microsoft.com/office/officeart/2005/8/layout/orgChart1"/>
    <dgm:cxn modelId="{7DB716C6-F767-454A-95BC-A9478A4D289B}" srcId="{D6A8B6BD-F1B1-4FD1-9168-6A261331D62D}" destId="{20C9751A-3309-47BE-A8F8-9E289EDB6E84}" srcOrd="2" destOrd="0" parTransId="{35EEE7A5-D103-46A5-9C1D-A8CD5845AB29}" sibTransId="{BE0C08F2-5700-4C8B-9C93-AB04D0FCC932}"/>
    <dgm:cxn modelId="{BCA31205-9B03-4E1F-875A-E58FBC822EDF}" type="presOf" srcId="{D6A8B6BD-F1B1-4FD1-9168-6A261331D62D}" destId="{4C0050C2-5A73-4334-BD50-F1E34F8167C1}" srcOrd="0" destOrd="0" presId="urn:microsoft.com/office/officeart/2005/8/layout/orgChart1"/>
    <dgm:cxn modelId="{79102536-15D5-487A-B754-94D63616E7EE}" srcId="{D6A8B6BD-F1B1-4FD1-9168-6A261331D62D}" destId="{4008AA23-5216-4692-83CC-5FAB675E2141}" srcOrd="1" destOrd="0" parTransId="{83D11428-AC23-434B-978F-5B62D1311CC9}" sibTransId="{F31FBAEF-891E-46E6-A81B-4452A2EE72DB}"/>
    <dgm:cxn modelId="{613609AB-F7E5-43AC-952F-2BC173D866D7}" type="presOf" srcId="{20C9751A-3309-47BE-A8F8-9E289EDB6E84}" destId="{E113BF46-26FB-488E-8010-585911E7AF88}" srcOrd="0" destOrd="0" presId="urn:microsoft.com/office/officeart/2005/8/layout/orgChart1"/>
    <dgm:cxn modelId="{C6253AC8-7BE7-44E8-9D6B-A675AB1F034A}" srcId="{E8952E06-0235-4BC0-ABB6-AE00CA3516D7}" destId="{D6A8B6BD-F1B1-4FD1-9168-6A261331D62D}" srcOrd="0" destOrd="0" parTransId="{3481EC27-B2C2-4FA3-817D-387F0AF5C873}" sibTransId="{E2A8E75D-0D51-498E-8F7C-35B20DC2FE6C}"/>
    <dgm:cxn modelId="{EB333909-DA5E-4D8E-A6CC-FCE114B6AC97}" type="presOf" srcId="{4008AA23-5216-4692-83CC-5FAB675E2141}" destId="{892E4F78-AD3D-491D-9BDB-C95C637BA90E}" srcOrd="0" destOrd="0" presId="urn:microsoft.com/office/officeart/2005/8/layout/orgChart1"/>
    <dgm:cxn modelId="{DE7EFFAD-AFF9-4174-9728-713803C53256}" type="presOf" srcId="{D6A8B6BD-F1B1-4FD1-9168-6A261331D62D}" destId="{DFD3D814-DDF4-428C-9AD6-14C50ACFD6A2}" srcOrd="1" destOrd="0" presId="urn:microsoft.com/office/officeart/2005/8/layout/orgChart1"/>
    <dgm:cxn modelId="{051DFC20-C133-4752-AB1D-0D0545361227}" type="presOf" srcId="{CD15F15C-DCAB-4672-91F3-AF7628CCA9DB}" destId="{8C56FF1D-AFE5-4D7C-8DB5-9D67ADB3693F}" srcOrd="1" destOrd="0" presId="urn:microsoft.com/office/officeart/2005/8/layout/orgChart1"/>
    <dgm:cxn modelId="{2EEB8777-31E0-40CD-8252-4B4AAB4A432C}" type="presOf" srcId="{4008AA23-5216-4692-83CC-5FAB675E2141}" destId="{C558196F-0A6F-44C7-8EBD-29C1CDE3E5BD}" srcOrd="1" destOrd="0" presId="urn:microsoft.com/office/officeart/2005/8/layout/orgChart1"/>
    <dgm:cxn modelId="{FC50754A-50E0-4367-86F0-A404449B443D}" type="presOf" srcId="{164E8927-87A2-4888-B78D-7725660E187F}" destId="{67E7B441-3716-48E6-940F-95775D8A9914}" srcOrd="0" destOrd="0" presId="urn:microsoft.com/office/officeart/2005/8/layout/orgChart1"/>
    <dgm:cxn modelId="{26F44541-51C8-4C59-937F-5569DD9DCBC6}" type="presOf" srcId="{CD15F15C-DCAB-4672-91F3-AF7628CCA9DB}" destId="{DAE77663-D1A8-4016-A087-B765B335BBA7}" srcOrd="0" destOrd="0" presId="urn:microsoft.com/office/officeart/2005/8/layout/orgChart1"/>
    <dgm:cxn modelId="{E20D9059-B2D1-46A8-862E-B64F9E4E2C22}" type="presParOf" srcId="{6F645B1F-3FE6-493F-8D58-86ACDE29C27D}" destId="{2990FBE0-5D3B-480D-B9AA-2D0AF94D7767}" srcOrd="0" destOrd="0" presId="urn:microsoft.com/office/officeart/2005/8/layout/orgChart1"/>
    <dgm:cxn modelId="{78570EF0-EA71-4B88-A0D0-C602A01585D2}" type="presParOf" srcId="{2990FBE0-5D3B-480D-B9AA-2D0AF94D7767}" destId="{7A3935A9-7B66-4F78-B28B-58DBBD71326F}" srcOrd="0" destOrd="0" presId="urn:microsoft.com/office/officeart/2005/8/layout/orgChart1"/>
    <dgm:cxn modelId="{60C5761B-F704-4C31-9773-C437445CE60A}" type="presParOf" srcId="{7A3935A9-7B66-4F78-B28B-58DBBD71326F}" destId="{4C0050C2-5A73-4334-BD50-F1E34F8167C1}" srcOrd="0" destOrd="0" presId="urn:microsoft.com/office/officeart/2005/8/layout/orgChart1"/>
    <dgm:cxn modelId="{9428C223-A97F-4EBF-B2A0-F896E90A626F}" type="presParOf" srcId="{7A3935A9-7B66-4F78-B28B-58DBBD71326F}" destId="{DFD3D814-DDF4-428C-9AD6-14C50ACFD6A2}" srcOrd="1" destOrd="0" presId="urn:microsoft.com/office/officeart/2005/8/layout/orgChart1"/>
    <dgm:cxn modelId="{30C58A11-B611-476D-A82B-7B143AD3F26B}" type="presParOf" srcId="{2990FBE0-5D3B-480D-B9AA-2D0AF94D7767}" destId="{F7B688CC-4682-4EEF-92DE-8FEE920F96A3}" srcOrd="1" destOrd="0" presId="urn:microsoft.com/office/officeart/2005/8/layout/orgChart1"/>
    <dgm:cxn modelId="{FA52CB75-1CE5-421F-9006-B09CA9AE127D}" type="presParOf" srcId="{F7B688CC-4682-4EEF-92DE-8FEE920F96A3}" destId="{67E7B441-3716-48E6-940F-95775D8A9914}" srcOrd="0" destOrd="0" presId="urn:microsoft.com/office/officeart/2005/8/layout/orgChart1"/>
    <dgm:cxn modelId="{6478776F-B885-4673-A51F-B6C1DE739A8D}" type="presParOf" srcId="{F7B688CC-4682-4EEF-92DE-8FEE920F96A3}" destId="{93C7858B-BE8B-4A11-9369-1BE893798100}" srcOrd="1" destOrd="0" presId="urn:microsoft.com/office/officeart/2005/8/layout/orgChart1"/>
    <dgm:cxn modelId="{B54F67E6-3F0A-4E20-B890-07810C1F6DB8}" type="presParOf" srcId="{93C7858B-BE8B-4A11-9369-1BE893798100}" destId="{DF345D22-F52A-47B9-9991-4C1571682EA2}" srcOrd="0" destOrd="0" presId="urn:microsoft.com/office/officeart/2005/8/layout/orgChart1"/>
    <dgm:cxn modelId="{1EB0371D-F387-4588-8C6F-A0CD87E212A8}" type="presParOf" srcId="{DF345D22-F52A-47B9-9991-4C1571682EA2}" destId="{DAE77663-D1A8-4016-A087-B765B335BBA7}" srcOrd="0" destOrd="0" presId="urn:microsoft.com/office/officeart/2005/8/layout/orgChart1"/>
    <dgm:cxn modelId="{F572CCB8-8DBC-4093-A10A-84A3053189CE}" type="presParOf" srcId="{DF345D22-F52A-47B9-9991-4C1571682EA2}" destId="{8C56FF1D-AFE5-4D7C-8DB5-9D67ADB3693F}" srcOrd="1" destOrd="0" presId="urn:microsoft.com/office/officeart/2005/8/layout/orgChart1"/>
    <dgm:cxn modelId="{CD5BF87A-EFD8-49E9-A015-44925C8E87A8}" type="presParOf" srcId="{93C7858B-BE8B-4A11-9369-1BE893798100}" destId="{88E2BADD-FE74-477E-9072-62758B33A23B}" srcOrd="1" destOrd="0" presId="urn:microsoft.com/office/officeart/2005/8/layout/orgChart1"/>
    <dgm:cxn modelId="{11B8D597-941C-4D1A-B68F-543B111F891D}" type="presParOf" srcId="{93C7858B-BE8B-4A11-9369-1BE893798100}" destId="{B35BE762-5AE3-45D5-A96C-10012594354A}" srcOrd="2" destOrd="0" presId="urn:microsoft.com/office/officeart/2005/8/layout/orgChart1"/>
    <dgm:cxn modelId="{29ACE98B-9075-4FC5-9FB9-75A0ECF0D516}" type="presParOf" srcId="{F7B688CC-4682-4EEF-92DE-8FEE920F96A3}" destId="{1E70E346-F980-45D5-8F49-5696931A05F3}" srcOrd="2" destOrd="0" presId="urn:microsoft.com/office/officeart/2005/8/layout/orgChart1"/>
    <dgm:cxn modelId="{DFD497E3-CC65-4E67-8449-15326E4C697A}" type="presParOf" srcId="{F7B688CC-4682-4EEF-92DE-8FEE920F96A3}" destId="{12B1C0FB-362F-4981-8FB8-EAB0EDC8A800}" srcOrd="3" destOrd="0" presId="urn:microsoft.com/office/officeart/2005/8/layout/orgChart1"/>
    <dgm:cxn modelId="{7D325FE7-A621-45BF-8A93-37E47DC4F46A}" type="presParOf" srcId="{12B1C0FB-362F-4981-8FB8-EAB0EDC8A800}" destId="{910D6094-B1B4-46C5-915B-D71CD036A0BF}" srcOrd="0" destOrd="0" presId="urn:microsoft.com/office/officeart/2005/8/layout/orgChart1"/>
    <dgm:cxn modelId="{79D2F995-9C5A-4CB3-A591-0D83DBF2BD71}" type="presParOf" srcId="{910D6094-B1B4-46C5-915B-D71CD036A0BF}" destId="{892E4F78-AD3D-491D-9BDB-C95C637BA90E}" srcOrd="0" destOrd="0" presId="urn:microsoft.com/office/officeart/2005/8/layout/orgChart1"/>
    <dgm:cxn modelId="{5303B090-1F34-44DC-91C8-976E5FA79867}" type="presParOf" srcId="{910D6094-B1B4-46C5-915B-D71CD036A0BF}" destId="{C558196F-0A6F-44C7-8EBD-29C1CDE3E5BD}" srcOrd="1" destOrd="0" presId="urn:microsoft.com/office/officeart/2005/8/layout/orgChart1"/>
    <dgm:cxn modelId="{38ABA507-05BE-4723-A1DE-C0AA20FF9144}" type="presParOf" srcId="{12B1C0FB-362F-4981-8FB8-EAB0EDC8A800}" destId="{2634EBC5-E60F-4AF8-84B1-889619B87D8A}" srcOrd="1" destOrd="0" presId="urn:microsoft.com/office/officeart/2005/8/layout/orgChart1"/>
    <dgm:cxn modelId="{173C1753-C476-4BB4-9C76-067922073C9E}" type="presParOf" srcId="{12B1C0FB-362F-4981-8FB8-EAB0EDC8A800}" destId="{20D827AC-F160-4ADA-8864-7CD6B62D8666}" srcOrd="2" destOrd="0" presId="urn:microsoft.com/office/officeart/2005/8/layout/orgChart1"/>
    <dgm:cxn modelId="{FFC2F938-D7CF-4B90-AAC2-9AFA745BCBE9}" type="presParOf" srcId="{F7B688CC-4682-4EEF-92DE-8FEE920F96A3}" destId="{03FDBDCB-2263-4E48-ADC6-3D62AF540119}" srcOrd="4" destOrd="0" presId="urn:microsoft.com/office/officeart/2005/8/layout/orgChart1"/>
    <dgm:cxn modelId="{8AD6A8C0-E380-4AF9-95E1-A4CAFE60A698}" type="presParOf" srcId="{F7B688CC-4682-4EEF-92DE-8FEE920F96A3}" destId="{8AB01F5D-E92A-46D6-B71F-63623F1FD24D}" srcOrd="5" destOrd="0" presId="urn:microsoft.com/office/officeart/2005/8/layout/orgChart1"/>
    <dgm:cxn modelId="{9BDB13CB-947D-4C39-85ED-4A3F9C91B63A}" type="presParOf" srcId="{8AB01F5D-E92A-46D6-B71F-63623F1FD24D}" destId="{9BCFA7FA-ED37-4F84-90EC-AECCDAA779AB}" srcOrd="0" destOrd="0" presId="urn:microsoft.com/office/officeart/2005/8/layout/orgChart1"/>
    <dgm:cxn modelId="{B9B1FA08-D09A-45BC-9910-879E9F046B42}" type="presParOf" srcId="{9BCFA7FA-ED37-4F84-90EC-AECCDAA779AB}" destId="{E113BF46-26FB-488E-8010-585911E7AF88}" srcOrd="0" destOrd="0" presId="urn:microsoft.com/office/officeart/2005/8/layout/orgChart1"/>
    <dgm:cxn modelId="{0C8CDAE8-4A92-49B1-B3D6-0463967403C0}" type="presParOf" srcId="{9BCFA7FA-ED37-4F84-90EC-AECCDAA779AB}" destId="{989524BC-BC5C-41FE-A796-96265B8BB4AA}" srcOrd="1" destOrd="0" presId="urn:microsoft.com/office/officeart/2005/8/layout/orgChart1"/>
    <dgm:cxn modelId="{0F087B0D-B5ED-4F45-A6AC-0A232B301FD3}" type="presParOf" srcId="{8AB01F5D-E92A-46D6-B71F-63623F1FD24D}" destId="{BCA5C5E8-F5F0-46F8-B377-126B02568AE2}" srcOrd="1" destOrd="0" presId="urn:microsoft.com/office/officeart/2005/8/layout/orgChart1"/>
    <dgm:cxn modelId="{6F4D8E82-2312-4C94-A5E1-B2213924C54B}" type="presParOf" srcId="{8AB01F5D-E92A-46D6-B71F-63623F1FD24D}" destId="{1FE72EDF-15DB-49BB-AC7B-5DE6C202FB64}" srcOrd="2" destOrd="0" presId="urn:microsoft.com/office/officeart/2005/8/layout/orgChart1"/>
    <dgm:cxn modelId="{C95C3D9B-32F9-483E-99E6-430BBEC1FB82}" type="presParOf" srcId="{2990FBE0-5D3B-480D-B9AA-2D0AF94D7767}" destId="{F680CD77-7B32-47B7-934E-466520B321D2}" srcOrd="2" destOrd="0" presId="urn:microsoft.com/office/officeart/2005/8/layout/orgChar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FDBDCB-2263-4E48-ADC6-3D62AF540119}">
      <dsp:nvSpPr>
        <dsp:cNvPr id="0" name=""/>
        <dsp:cNvSpPr/>
      </dsp:nvSpPr>
      <dsp:spPr>
        <a:xfrm>
          <a:off x="4368048" y="802635"/>
          <a:ext cx="2972273" cy="753850"/>
        </a:xfrm>
        <a:custGeom>
          <a:avLst/>
          <a:gdLst/>
          <a:ahLst/>
          <a:cxnLst/>
          <a:rect l="0" t="0" r="0" b="0"/>
          <a:pathLst>
            <a:path>
              <a:moveTo>
                <a:pt x="0" y="0"/>
              </a:moveTo>
              <a:lnTo>
                <a:pt x="0" y="471969"/>
              </a:lnTo>
              <a:lnTo>
                <a:pt x="2972273" y="471969"/>
              </a:lnTo>
              <a:lnTo>
                <a:pt x="2972273" y="753850"/>
              </a:lnTo>
            </a:path>
          </a:pathLst>
        </a:custGeom>
        <a:noFill/>
        <a:ln w="12700" cap="rnd" cmpd="sng" algn="ctr">
          <a:noFill/>
          <a:prstDash val="solid"/>
        </a:ln>
        <a:effectLst/>
      </dsp:spPr>
      <dsp:style>
        <a:lnRef idx="2">
          <a:scrgbClr r="0" g="0" b="0"/>
        </a:lnRef>
        <a:fillRef idx="0">
          <a:scrgbClr r="0" g="0" b="0"/>
        </a:fillRef>
        <a:effectRef idx="0">
          <a:scrgbClr r="0" g="0" b="0"/>
        </a:effectRef>
        <a:fontRef idx="minor"/>
      </dsp:style>
    </dsp:sp>
    <dsp:sp modelId="{1E70E346-F980-45D5-8F49-5696931A05F3}">
      <dsp:nvSpPr>
        <dsp:cNvPr id="0" name=""/>
        <dsp:cNvSpPr/>
      </dsp:nvSpPr>
      <dsp:spPr>
        <a:xfrm>
          <a:off x="4322328" y="802635"/>
          <a:ext cx="91440" cy="698373"/>
        </a:xfrm>
        <a:custGeom>
          <a:avLst/>
          <a:gdLst/>
          <a:ahLst/>
          <a:cxnLst/>
          <a:rect l="0" t="0" r="0" b="0"/>
          <a:pathLst>
            <a:path>
              <a:moveTo>
                <a:pt x="45720" y="0"/>
              </a:moveTo>
              <a:lnTo>
                <a:pt x="45720" y="416493"/>
              </a:lnTo>
              <a:lnTo>
                <a:pt x="73693" y="416493"/>
              </a:lnTo>
              <a:lnTo>
                <a:pt x="73693" y="698373"/>
              </a:lnTo>
            </a:path>
          </a:pathLst>
        </a:custGeom>
        <a:noFill/>
        <a:ln w="12700" cap="rnd" cmpd="sng" algn="ctr">
          <a:noFill/>
          <a:prstDash val="solid"/>
        </a:ln>
        <a:effectLst/>
      </dsp:spPr>
      <dsp:style>
        <a:lnRef idx="2">
          <a:scrgbClr r="0" g="0" b="0"/>
        </a:lnRef>
        <a:fillRef idx="0">
          <a:scrgbClr r="0" g="0" b="0"/>
        </a:fillRef>
        <a:effectRef idx="0">
          <a:scrgbClr r="0" g="0" b="0"/>
        </a:effectRef>
        <a:fontRef idx="minor"/>
      </dsp:style>
    </dsp:sp>
    <dsp:sp modelId="{67E7B441-3716-48E6-940F-95775D8A9914}">
      <dsp:nvSpPr>
        <dsp:cNvPr id="0" name=""/>
        <dsp:cNvSpPr/>
      </dsp:nvSpPr>
      <dsp:spPr>
        <a:xfrm>
          <a:off x="1342290" y="802635"/>
          <a:ext cx="3025758" cy="738065"/>
        </a:xfrm>
        <a:custGeom>
          <a:avLst/>
          <a:gdLst/>
          <a:ahLst/>
          <a:cxnLst/>
          <a:rect l="0" t="0" r="0" b="0"/>
          <a:pathLst>
            <a:path>
              <a:moveTo>
                <a:pt x="3025758" y="0"/>
              </a:moveTo>
              <a:lnTo>
                <a:pt x="3025758" y="456184"/>
              </a:lnTo>
              <a:lnTo>
                <a:pt x="0" y="456184"/>
              </a:lnTo>
              <a:lnTo>
                <a:pt x="0" y="738065"/>
              </a:lnTo>
            </a:path>
          </a:pathLst>
        </a:custGeom>
        <a:noFill/>
        <a:ln w="12700" cap="rnd" cmpd="sng" algn="ctr">
          <a:noFill/>
          <a:prstDash val="solid"/>
        </a:ln>
        <a:effectLst/>
      </dsp:spPr>
      <dsp:style>
        <a:lnRef idx="2">
          <a:scrgbClr r="0" g="0" b="0"/>
        </a:lnRef>
        <a:fillRef idx="0">
          <a:scrgbClr r="0" g="0" b="0"/>
        </a:fillRef>
        <a:effectRef idx="0">
          <a:scrgbClr r="0" g="0" b="0"/>
        </a:effectRef>
        <a:fontRef idx="minor"/>
      </dsp:style>
    </dsp:sp>
    <dsp:sp modelId="{4C0050C2-5A73-4334-BD50-F1E34F8167C1}">
      <dsp:nvSpPr>
        <dsp:cNvPr id="0" name=""/>
        <dsp:cNvSpPr/>
      </dsp:nvSpPr>
      <dsp:spPr>
        <a:xfrm>
          <a:off x="555072" y="0"/>
          <a:ext cx="7625953" cy="802635"/>
        </a:xfrm>
        <a:prstGeom prst="rect">
          <a:avLst/>
        </a:prstGeom>
        <a:gradFill rotWithShape="0">
          <a:gsLst>
            <a:gs pos="0">
              <a:schemeClr val="lt1">
                <a:hueOff val="0"/>
                <a:satOff val="0"/>
                <a:lumOff val="0"/>
                <a:alphaOff val="0"/>
                <a:tint val="98000"/>
                <a:hueMod val="94000"/>
                <a:satMod val="130000"/>
                <a:lumMod val="138000"/>
              </a:schemeClr>
            </a:gs>
            <a:gs pos="100000">
              <a:schemeClr val="lt1">
                <a:hueOff val="0"/>
                <a:satOff val="0"/>
                <a:lumOff val="0"/>
                <a:alphaOff val="0"/>
                <a:shade val="94000"/>
                <a:lumMod val="88000"/>
              </a:schemeClr>
            </a:gs>
          </a:gsLst>
          <a:lin ang="5400000" scaled="0"/>
        </a:gradFill>
        <a:ln>
          <a:noFill/>
        </a:ln>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dsp:spPr>
      <dsp:style>
        <a:lnRef idx="0">
          <a:scrgbClr r="0" g="0" b="0"/>
        </a:lnRef>
        <a:fillRef idx="3">
          <a:scrgbClr r="0" g="0" b="0"/>
        </a:fillRef>
        <a:effectRef idx="3">
          <a:scrgbClr r="0" g="0" b="0"/>
        </a:effectRef>
        <a:fontRef idx="minor">
          <a:schemeClr val="lt1"/>
        </a:fontRef>
      </dsp:style>
      <dsp:txBody>
        <a:bodyPr spcFirstLastPara="0" vert="horz" wrap="square" lIns="9525" tIns="9525" rIns="9525" bIns="9525" numCol="1" spcCol="1270" anchor="ctr" anchorCtr="0">
          <a:noAutofit/>
        </a:bodyPr>
        <a:lstStyle/>
        <a:p>
          <a:pPr lvl="0" algn="l" defTabSz="666750">
            <a:lnSpc>
              <a:spcPct val="90000"/>
            </a:lnSpc>
            <a:spcBef>
              <a:spcPct val="0"/>
            </a:spcBef>
            <a:spcAft>
              <a:spcPct val="35000"/>
            </a:spcAft>
          </a:pPr>
          <a:r>
            <a:rPr lang="en-US" sz="1500" kern="1200" spc="-30" dirty="0" smtClean="0">
              <a:latin typeface="Calibri"/>
              <a:cs typeface="Calibri"/>
            </a:rPr>
            <a:t>T</a:t>
          </a:r>
          <a:r>
            <a:rPr lang="en-US" sz="1500" kern="1200" spc="5" dirty="0" smtClean="0">
              <a:latin typeface="Calibri"/>
              <a:cs typeface="Calibri"/>
            </a:rPr>
            <a:t>h</a:t>
          </a:r>
          <a:r>
            <a:rPr lang="en-US" sz="1500" kern="1200" spc="-10" dirty="0" smtClean="0">
              <a:latin typeface="Calibri"/>
              <a:cs typeface="Calibri"/>
            </a:rPr>
            <a:t>e</a:t>
          </a:r>
          <a:r>
            <a:rPr lang="en-US" sz="1500" kern="1200" spc="70" dirty="0" smtClean="0">
              <a:latin typeface="Calibri"/>
              <a:cs typeface="Calibri"/>
            </a:rPr>
            <a:t> </a:t>
          </a:r>
          <a:r>
            <a:rPr lang="en-US" sz="1500" kern="1200" spc="5" dirty="0" smtClean="0">
              <a:latin typeface="Calibri"/>
              <a:cs typeface="Calibri"/>
            </a:rPr>
            <a:t>p</a:t>
          </a:r>
          <a:r>
            <a:rPr lang="en-US" sz="1500" kern="1200" spc="-5" dirty="0" smtClean="0">
              <a:latin typeface="Calibri"/>
              <a:cs typeface="Calibri"/>
            </a:rPr>
            <a:t>r</a:t>
          </a:r>
          <a:r>
            <a:rPr lang="en-US" sz="1500" kern="1200" spc="10" dirty="0" smtClean="0">
              <a:latin typeface="Calibri"/>
              <a:cs typeface="Calibri"/>
            </a:rPr>
            <a:t>i</a:t>
          </a:r>
          <a:r>
            <a:rPr lang="en-US" sz="1500" kern="1200" spc="25" dirty="0" smtClean="0">
              <a:latin typeface="Calibri"/>
              <a:cs typeface="Calibri"/>
            </a:rPr>
            <a:t>m</a:t>
          </a:r>
          <a:r>
            <a:rPr lang="en-US" sz="1500" kern="1200" spc="-15" dirty="0" smtClean="0">
              <a:latin typeface="Calibri"/>
              <a:cs typeface="Calibri"/>
            </a:rPr>
            <a:t>a</a:t>
          </a:r>
          <a:r>
            <a:rPr lang="en-US" sz="1500" kern="1200" spc="-5" dirty="0" smtClean="0">
              <a:latin typeface="Calibri"/>
              <a:cs typeface="Calibri"/>
            </a:rPr>
            <a:t>r</a:t>
          </a:r>
          <a:r>
            <a:rPr lang="en-US" sz="1500" kern="1200" spc="-10" dirty="0" smtClean="0">
              <a:latin typeface="Calibri"/>
              <a:cs typeface="Calibri"/>
            </a:rPr>
            <a:t>y</a:t>
          </a:r>
          <a:r>
            <a:rPr lang="en-US" sz="1500" kern="1200" spc="-55" dirty="0" smtClean="0">
              <a:latin typeface="Calibri"/>
              <a:cs typeface="Calibri"/>
            </a:rPr>
            <a:t> </a:t>
          </a:r>
          <a:r>
            <a:rPr lang="en-US" sz="1500" kern="1200" spc="-60" dirty="0" smtClean="0">
              <a:latin typeface="Calibri"/>
              <a:cs typeface="Calibri"/>
            </a:rPr>
            <a:t>e</a:t>
          </a:r>
          <a:r>
            <a:rPr lang="en-US" sz="1500" kern="1200" spc="10" dirty="0" smtClean="0">
              <a:latin typeface="Calibri"/>
              <a:cs typeface="Calibri"/>
            </a:rPr>
            <a:t>l</a:t>
          </a:r>
          <a:r>
            <a:rPr lang="en-US" sz="1500" kern="1200" spc="-60" dirty="0" smtClean="0">
              <a:latin typeface="Calibri"/>
              <a:cs typeface="Calibri"/>
            </a:rPr>
            <a:t>e</a:t>
          </a:r>
          <a:r>
            <a:rPr lang="en-US" sz="1500" kern="1200" spc="25" dirty="0" smtClean="0">
              <a:latin typeface="Calibri"/>
              <a:cs typeface="Calibri"/>
            </a:rPr>
            <a:t>m</a:t>
          </a:r>
          <a:r>
            <a:rPr lang="en-US" sz="1500" kern="1200" spc="-60" dirty="0" smtClean="0">
              <a:latin typeface="Calibri"/>
              <a:cs typeface="Calibri"/>
            </a:rPr>
            <a:t>e</a:t>
          </a:r>
          <a:r>
            <a:rPr lang="en-US" sz="1500" kern="1200" spc="5" dirty="0" smtClean="0">
              <a:latin typeface="Calibri"/>
              <a:cs typeface="Calibri"/>
            </a:rPr>
            <a:t>n</a:t>
          </a:r>
          <a:r>
            <a:rPr lang="en-US" sz="1500" kern="1200" spc="-10" dirty="0" smtClean="0">
              <a:latin typeface="Calibri"/>
              <a:cs typeface="Calibri"/>
            </a:rPr>
            <a:t>t</a:t>
          </a:r>
          <a:r>
            <a:rPr lang="en-US" sz="1500" kern="1200" spc="145" dirty="0" smtClean="0">
              <a:latin typeface="Calibri"/>
              <a:cs typeface="Calibri"/>
            </a:rPr>
            <a:t> </a:t>
          </a:r>
          <a:r>
            <a:rPr lang="en-US" sz="1500" kern="1200" spc="0" dirty="0" smtClean="0">
              <a:latin typeface="Calibri"/>
              <a:cs typeface="Calibri"/>
            </a:rPr>
            <a:t>of</a:t>
          </a:r>
          <a:r>
            <a:rPr lang="en-US" sz="1500" kern="1200" spc="-5" dirty="0" smtClean="0">
              <a:latin typeface="Calibri"/>
              <a:cs typeface="Calibri"/>
            </a:rPr>
            <a:t> </a:t>
          </a:r>
          <a:r>
            <a:rPr lang="en-US" sz="1500" kern="1200" spc="20" dirty="0" smtClean="0">
              <a:latin typeface="Calibri"/>
              <a:cs typeface="Calibri"/>
            </a:rPr>
            <a:t>t</a:t>
          </a:r>
          <a:r>
            <a:rPr lang="en-US" sz="1500" kern="1200" spc="5" dirty="0" smtClean="0">
              <a:latin typeface="Calibri"/>
              <a:cs typeface="Calibri"/>
            </a:rPr>
            <a:t>h</a:t>
          </a:r>
          <a:r>
            <a:rPr lang="en-US" sz="1500" kern="1200" spc="10" dirty="0" smtClean="0">
              <a:latin typeface="Calibri"/>
              <a:cs typeface="Calibri"/>
            </a:rPr>
            <a:t>i</a:t>
          </a:r>
          <a:r>
            <a:rPr lang="en-US" sz="1500" kern="1200" spc="0" dirty="0" smtClean="0">
              <a:latin typeface="Calibri"/>
              <a:cs typeface="Calibri"/>
            </a:rPr>
            <a:t>s</a:t>
          </a:r>
          <a:r>
            <a:rPr lang="en-US" sz="1500" kern="1200" spc="-50" dirty="0" smtClean="0">
              <a:latin typeface="Calibri"/>
              <a:cs typeface="Calibri"/>
            </a:rPr>
            <a:t> </a:t>
          </a:r>
          <a:r>
            <a:rPr lang="en-US" sz="1500" kern="1200" spc="20" dirty="0" smtClean="0">
              <a:latin typeface="Calibri"/>
              <a:cs typeface="Calibri"/>
            </a:rPr>
            <a:t>t</a:t>
          </a:r>
          <a:r>
            <a:rPr lang="en-US" sz="1500" kern="1200" spc="10" dirty="0" smtClean="0">
              <a:latin typeface="Calibri"/>
              <a:cs typeface="Calibri"/>
            </a:rPr>
            <a:t>i</a:t>
          </a:r>
          <a:r>
            <a:rPr lang="en-US" sz="1500" kern="1200" spc="25" dirty="0" smtClean="0">
              <a:latin typeface="Calibri"/>
              <a:cs typeface="Calibri"/>
            </a:rPr>
            <a:t>m</a:t>
          </a:r>
          <a:r>
            <a:rPr lang="en-US" sz="1500" kern="1200" spc="-10" dirty="0" smtClean="0">
              <a:latin typeface="Calibri"/>
              <a:cs typeface="Calibri"/>
            </a:rPr>
            <a:t>e</a:t>
          </a:r>
          <a:r>
            <a:rPr lang="en-US" sz="1500" kern="1200" spc="-30" dirty="0" smtClean="0">
              <a:latin typeface="Calibri"/>
              <a:cs typeface="Calibri"/>
            </a:rPr>
            <a:t> </a:t>
          </a:r>
          <a:r>
            <a:rPr lang="en-US" sz="1500" kern="1200" spc="5" dirty="0" smtClean="0">
              <a:latin typeface="Calibri"/>
              <a:cs typeface="Calibri"/>
            </a:rPr>
            <a:t>p</a:t>
          </a:r>
          <a:r>
            <a:rPr lang="en-US" sz="1500" kern="1200" spc="-60" dirty="0" smtClean="0">
              <a:latin typeface="Calibri"/>
              <a:cs typeface="Calibri"/>
            </a:rPr>
            <a:t>e</a:t>
          </a:r>
          <a:r>
            <a:rPr lang="en-US" sz="1500" kern="1200" spc="-5" dirty="0" smtClean="0">
              <a:latin typeface="Calibri"/>
              <a:cs typeface="Calibri"/>
            </a:rPr>
            <a:t>r</a:t>
          </a:r>
          <a:r>
            <a:rPr lang="en-US" sz="1500" kern="1200" spc="10" dirty="0" smtClean="0">
              <a:latin typeface="Calibri"/>
              <a:cs typeface="Calibri"/>
            </a:rPr>
            <a:t>i</a:t>
          </a:r>
          <a:r>
            <a:rPr lang="en-US" sz="1500" kern="1200" spc="0" dirty="0" smtClean="0">
              <a:latin typeface="Calibri"/>
              <a:cs typeface="Calibri"/>
            </a:rPr>
            <a:t>od</a:t>
          </a:r>
          <a:r>
            <a:rPr lang="en-US" sz="1500" kern="1200" spc="20" dirty="0" smtClean="0">
              <a:latin typeface="Calibri"/>
              <a:cs typeface="Calibri"/>
            </a:rPr>
            <a:t> </a:t>
          </a:r>
          <a:r>
            <a:rPr lang="en-US" sz="1500" kern="1200" spc="-35" dirty="0" smtClean="0">
              <a:latin typeface="Calibri"/>
              <a:cs typeface="Calibri"/>
            </a:rPr>
            <a:t>w</a:t>
          </a:r>
          <a:r>
            <a:rPr lang="en-US" sz="1500" kern="1200" spc="-15" dirty="0" smtClean="0">
              <a:latin typeface="Calibri"/>
              <a:cs typeface="Calibri"/>
            </a:rPr>
            <a:t>a</a:t>
          </a:r>
          <a:r>
            <a:rPr lang="en-US" sz="1500" kern="1200" spc="0" dirty="0" smtClean="0">
              <a:latin typeface="Calibri"/>
              <a:cs typeface="Calibri"/>
            </a:rPr>
            <a:t>s</a:t>
          </a:r>
          <a:r>
            <a:rPr lang="en-US" sz="1500" kern="1200" spc="50" dirty="0" smtClean="0">
              <a:latin typeface="Calibri"/>
              <a:cs typeface="Calibri"/>
            </a:rPr>
            <a:t> </a:t>
          </a:r>
          <a:r>
            <a:rPr lang="en-US" sz="1500" kern="1200" spc="20" dirty="0" smtClean="0">
              <a:latin typeface="Calibri"/>
              <a:cs typeface="Calibri"/>
            </a:rPr>
            <a:t>t</a:t>
          </a:r>
          <a:r>
            <a:rPr lang="en-US" sz="1500" kern="1200" spc="5" dirty="0" smtClean="0">
              <a:latin typeface="Calibri"/>
              <a:cs typeface="Calibri"/>
            </a:rPr>
            <a:t>h</a:t>
          </a:r>
          <a:r>
            <a:rPr lang="en-US" sz="1500" kern="1200" spc="-10" dirty="0" smtClean="0">
              <a:latin typeface="Calibri"/>
              <a:cs typeface="Calibri"/>
            </a:rPr>
            <a:t>e</a:t>
          </a:r>
          <a:r>
            <a:rPr lang="en-US" sz="1500" kern="1200" spc="-30" dirty="0" smtClean="0">
              <a:latin typeface="Calibri"/>
              <a:cs typeface="Calibri"/>
            </a:rPr>
            <a:t> </a:t>
          </a:r>
          <a:r>
            <a:rPr lang="en-US" sz="1500" b="1" u="sng" kern="1200" spc="5" dirty="0" smtClean="0">
              <a:latin typeface="Calibri"/>
              <a:cs typeface="Calibri"/>
            </a:rPr>
            <a:t>bu</a:t>
          </a:r>
          <a:r>
            <a:rPr lang="en-US" sz="1500" b="1" u="sng" kern="1200" spc="30" dirty="0" smtClean="0">
              <a:latin typeface="Calibri"/>
              <a:cs typeface="Calibri"/>
            </a:rPr>
            <a:t>s</a:t>
          </a:r>
          <a:r>
            <a:rPr lang="en-US" sz="1500" b="1" u="sng" kern="1200" spc="20" dirty="0" smtClean="0">
              <a:latin typeface="Calibri"/>
              <a:cs typeface="Calibri"/>
            </a:rPr>
            <a:t>t</a:t>
          </a:r>
          <a:r>
            <a:rPr lang="en-US" sz="1500" b="1" u="sng" kern="1200" spc="10" dirty="0" smtClean="0">
              <a:latin typeface="Calibri"/>
              <a:cs typeface="Calibri"/>
            </a:rPr>
            <a:t>l</a:t>
          </a:r>
          <a:r>
            <a:rPr lang="en-US" sz="1500" b="1" u="sng" kern="1200" spc="-60" dirty="0" smtClean="0">
              <a:latin typeface="Calibri"/>
              <a:cs typeface="Calibri"/>
            </a:rPr>
            <a:t>e</a:t>
          </a:r>
          <a:r>
            <a:rPr lang="en-US" sz="1500" kern="1200" spc="-5" dirty="0" smtClean="0">
              <a:latin typeface="Calibri"/>
              <a:cs typeface="Calibri"/>
            </a:rPr>
            <a:t>,</a:t>
          </a:r>
          <a:r>
            <a:rPr lang="en-US" sz="1500" kern="1200" spc="-10" dirty="0" smtClean="0">
              <a:latin typeface="Calibri"/>
              <a:cs typeface="Calibri"/>
            </a:rPr>
            <a:t> </a:t>
          </a:r>
          <a:r>
            <a:rPr lang="en-US" sz="1500" kern="1200" spc="0" dirty="0" smtClean="0">
              <a:latin typeface="Calibri"/>
              <a:cs typeface="Calibri"/>
            </a:rPr>
            <a:t>a </a:t>
          </a:r>
          <a:r>
            <a:rPr lang="en-US" sz="1500" kern="1200" spc="30" dirty="0" smtClean="0">
              <a:latin typeface="Calibri"/>
              <a:cs typeface="Calibri"/>
            </a:rPr>
            <a:t>s</a:t>
          </a:r>
          <a:r>
            <a:rPr lang="en-US" sz="1500" kern="1200" spc="20" dirty="0" smtClean="0">
              <a:latin typeface="Calibri"/>
              <a:cs typeface="Calibri"/>
            </a:rPr>
            <a:t>t</a:t>
          </a:r>
          <a:r>
            <a:rPr lang="en-US" sz="1500" kern="1200" spc="-5" dirty="0" smtClean="0">
              <a:latin typeface="Calibri"/>
              <a:cs typeface="Calibri"/>
            </a:rPr>
            <a:t>r</a:t>
          </a:r>
          <a:r>
            <a:rPr lang="en-US" sz="1500" kern="1200" spc="5" dirty="0" smtClean="0">
              <a:latin typeface="Calibri"/>
              <a:cs typeface="Calibri"/>
            </a:rPr>
            <a:t>u</a:t>
          </a:r>
          <a:r>
            <a:rPr lang="en-US" sz="1500" kern="1200" spc="-30" dirty="0" smtClean="0">
              <a:latin typeface="Calibri"/>
              <a:cs typeface="Calibri"/>
            </a:rPr>
            <a:t>c</a:t>
          </a:r>
          <a:r>
            <a:rPr lang="en-US" sz="1500" kern="1200" spc="20" dirty="0" smtClean="0">
              <a:latin typeface="Calibri"/>
              <a:cs typeface="Calibri"/>
            </a:rPr>
            <a:t>t</a:t>
          </a:r>
          <a:r>
            <a:rPr lang="en-US" sz="1500" kern="1200" spc="5" dirty="0" smtClean="0">
              <a:latin typeface="Calibri"/>
              <a:cs typeface="Calibri"/>
            </a:rPr>
            <a:t>u</a:t>
          </a:r>
          <a:r>
            <a:rPr lang="en-US" sz="1500" kern="1200" spc="-5" dirty="0" smtClean="0">
              <a:latin typeface="Calibri"/>
              <a:cs typeface="Calibri"/>
            </a:rPr>
            <a:t>r</a:t>
          </a:r>
          <a:r>
            <a:rPr lang="en-US" sz="1500" kern="1200" spc="-10" dirty="0" smtClean="0">
              <a:latin typeface="Calibri"/>
              <a:cs typeface="Calibri"/>
            </a:rPr>
            <a:t>e</a:t>
          </a:r>
          <a:r>
            <a:rPr lang="en-US" sz="1500" kern="1200" spc="-130" dirty="0" smtClean="0">
              <a:latin typeface="Calibri"/>
              <a:cs typeface="Calibri"/>
            </a:rPr>
            <a:t> </a:t>
          </a:r>
          <a:r>
            <a:rPr lang="en-US" sz="1500" kern="1200" spc="20" dirty="0" smtClean="0">
              <a:latin typeface="Calibri"/>
              <a:cs typeface="Calibri"/>
            </a:rPr>
            <a:t>t</a:t>
          </a:r>
          <a:r>
            <a:rPr lang="en-US" sz="1500" kern="1200" spc="0" dirty="0" smtClean="0">
              <a:latin typeface="Calibri"/>
              <a:cs typeface="Calibri"/>
            </a:rPr>
            <a:t>o</a:t>
          </a:r>
          <a:r>
            <a:rPr lang="en-US" sz="1500" kern="1200" spc="20" dirty="0" smtClean="0">
              <a:latin typeface="Calibri"/>
              <a:cs typeface="Calibri"/>
            </a:rPr>
            <a:t> </a:t>
          </a:r>
          <a:r>
            <a:rPr lang="en-US" sz="1500" kern="1200" spc="30" dirty="0" smtClean="0">
              <a:latin typeface="Calibri"/>
              <a:cs typeface="Calibri"/>
            </a:rPr>
            <a:t>s</a:t>
          </a:r>
          <a:r>
            <a:rPr lang="en-US" sz="1500" kern="1200" spc="5" dirty="0" smtClean="0">
              <a:latin typeface="Calibri"/>
              <a:cs typeface="Calibri"/>
            </a:rPr>
            <a:t>upp</a:t>
          </a:r>
          <a:r>
            <a:rPr lang="en-US" sz="1500" kern="1200" spc="0" dirty="0" smtClean="0">
              <a:latin typeface="Calibri"/>
              <a:cs typeface="Calibri"/>
            </a:rPr>
            <a:t>o</a:t>
          </a:r>
          <a:r>
            <a:rPr lang="en-US" sz="1500" kern="1200" spc="-5" dirty="0" smtClean="0">
              <a:latin typeface="Calibri"/>
              <a:cs typeface="Calibri"/>
            </a:rPr>
            <a:t>r</a:t>
          </a:r>
          <a:r>
            <a:rPr lang="en-US" sz="1500" kern="1200" spc="-10" dirty="0" smtClean="0">
              <a:latin typeface="Calibri"/>
              <a:cs typeface="Calibri"/>
            </a:rPr>
            <a:t>t</a:t>
          </a:r>
          <a:r>
            <a:rPr lang="en-US" sz="1500" kern="1200" spc="-55" dirty="0" smtClean="0">
              <a:latin typeface="Calibri"/>
              <a:cs typeface="Calibri"/>
            </a:rPr>
            <a:t> </a:t>
          </a:r>
          <a:r>
            <a:rPr lang="en-US" sz="1500" kern="1200" spc="0" dirty="0" smtClean="0">
              <a:latin typeface="Calibri"/>
              <a:cs typeface="Calibri"/>
            </a:rPr>
            <a:t>a </a:t>
          </a:r>
          <a:r>
            <a:rPr lang="en-US" sz="1500" kern="1200" spc="30" dirty="0" smtClean="0">
              <a:latin typeface="Calibri"/>
              <a:cs typeface="Calibri"/>
            </a:rPr>
            <a:t>s</a:t>
          </a:r>
          <a:r>
            <a:rPr lang="en-US" sz="1500" kern="1200" spc="15" dirty="0" smtClean="0">
              <a:latin typeface="Calibri"/>
              <a:cs typeface="Calibri"/>
            </a:rPr>
            <a:t>k</a:t>
          </a:r>
          <a:r>
            <a:rPr lang="en-US" sz="1500" kern="1200" spc="10" dirty="0" smtClean="0">
              <a:latin typeface="Calibri"/>
              <a:cs typeface="Calibri"/>
            </a:rPr>
            <a:t>i</a:t>
          </a:r>
          <a:r>
            <a:rPr lang="en-US" sz="1500" kern="1200" spc="-5" dirty="0" smtClean="0">
              <a:latin typeface="Calibri"/>
              <a:cs typeface="Calibri"/>
            </a:rPr>
            <a:t>r</a:t>
          </a:r>
          <a:r>
            <a:rPr lang="en-US" sz="1500" kern="1200" spc="-10" dirty="0" smtClean="0">
              <a:latin typeface="Calibri"/>
              <a:cs typeface="Calibri"/>
            </a:rPr>
            <a:t>t</a:t>
          </a:r>
          <a:r>
            <a:rPr lang="en-US" sz="1500" kern="1200" spc="-55" dirty="0" smtClean="0">
              <a:latin typeface="Calibri"/>
              <a:cs typeface="Calibri"/>
            </a:rPr>
            <a:t> </a:t>
          </a:r>
          <a:r>
            <a:rPr lang="en-US" sz="1500" kern="1200" spc="-35" dirty="0" smtClean="0">
              <a:latin typeface="Calibri"/>
              <a:cs typeface="Calibri"/>
            </a:rPr>
            <a:t>w</a:t>
          </a:r>
          <a:r>
            <a:rPr lang="en-US" sz="1500" kern="1200" spc="10" dirty="0" smtClean="0">
              <a:latin typeface="Calibri"/>
              <a:cs typeface="Calibri"/>
            </a:rPr>
            <a:t>i</a:t>
          </a:r>
          <a:r>
            <a:rPr lang="en-US" sz="1500" kern="1200" spc="20" dirty="0" smtClean="0">
              <a:latin typeface="Calibri"/>
              <a:cs typeface="Calibri"/>
            </a:rPr>
            <a:t>t</a:t>
          </a:r>
          <a:r>
            <a:rPr lang="en-US" sz="1500" kern="1200" spc="0" dirty="0" smtClean="0">
              <a:latin typeface="Calibri"/>
              <a:cs typeface="Calibri"/>
            </a:rPr>
            <a:t>h</a:t>
          </a:r>
          <a:r>
            <a:rPr lang="en-US" sz="1500" kern="1200" spc="20" dirty="0" smtClean="0">
              <a:latin typeface="Calibri"/>
              <a:cs typeface="Calibri"/>
            </a:rPr>
            <a:t> </a:t>
          </a:r>
          <a:r>
            <a:rPr lang="en-US" sz="1500" kern="1200" spc="0" dirty="0" smtClean="0">
              <a:latin typeface="Calibri"/>
              <a:cs typeface="Calibri"/>
            </a:rPr>
            <a:t>a </a:t>
          </a:r>
          <a:r>
            <a:rPr lang="en-US" sz="1500" kern="1200" spc="-20" dirty="0" smtClean="0">
              <a:latin typeface="Calibri"/>
              <a:cs typeface="Calibri"/>
            </a:rPr>
            <a:t>f</a:t>
          </a:r>
          <a:r>
            <a:rPr lang="en-US" sz="1500" kern="1200" spc="5" dirty="0" smtClean="0">
              <a:latin typeface="Calibri"/>
              <a:cs typeface="Calibri"/>
            </a:rPr>
            <a:t>u</a:t>
          </a:r>
          <a:r>
            <a:rPr lang="en-US" sz="1500" kern="1200" spc="10" dirty="0" smtClean="0">
              <a:latin typeface="Calibri"/>
              <a:cs typeface="Calibri"/>
            </a:rPr>
            <a:t>l</a:t>
          </a:r>
          <a:r>
            <a:rPr lang="en-US" sz="1500" kern="1200" spc="0" dirty="0" smtClean="0">
              <a:latin typeface="Calibri"/>
              <a:cs typeface="Calibri"/>
            </a:rPr>
            <a:t>l</a:t>
          </a:r>
          <a:r>
            <a:rPr lang="en-US" sz="1500" kern="1200" spc="25" dirty="0" smtClean="0">
              <a:latin typeface="Calibri"/>
              <a:cs typeface="Calibri"/>
            </a:rPr>
            <a:t> </a:t>
          </a:r>
          <a:r>
            <a:rPr lang="en-US" sz="1500" kern="1200" spc="5" dirty="0" smtClean="0">
              <a:latin typeface="Calibri"/>
              <a:cs typeface="Calibri"/>
            </a:rPr>
            <a:t>b</a:t>
          </a:r>
          <a:r>
            <a:rPr lang="en-US" sz="1500" kern="1200" spc="-15" dirty="0" smtClean="0">
              <a:latin typeface="Calibri"/>
              <a:cs typeface="Calibri"/>
            </a:rPr>
            <a:t>a</a:t>
          </a:r>
          <a:r>
            <a:rPr lang="en-US" sz="1500" kern="1200" spc="-30" dirty="0" smtClean="0">
              <a:latin typeface="Calibri"/>
              <a:cs typeface="Calibri"/>
            </a:rPr>
            <a:t>c</a:t>
          </a:r>
          <a:r>
            <a:rPr lang="en-US" sz="1500" kern="1200" spc="15" dirty="0" smtClean="0">
              <a:latin typeface="Calibri"/>
              <a:cs typeface="Calibri"/>
            </a:rPr>
            <a:t>k</a:t>
          </a:r>
          <a:r>
            <a:rPr lang="en-US" sz="1500" kern="1200" spc="0" dirty="0" smtClean="0">
              <a:latin typeface="Calibri"/>
              <a:cs typeface="Calibri"/>
            </a:rPr>
            <a:t>.</a:t>
          </a:r>
          <a:endParaRPr lang="en-US" sz="1500" kern="1200" dirty="0" smtClean="0">
            <a:latin typeface="Calibri"/>
            <a:cs typeface="Calibri"/>
          </a:endParaRPr>
        </a:p>
        <a:p>
          <a:pPr lvl="0" algn="l" defTabSz="666750">
            <a:lnSpc>
              <a:spcPct val="90000"/>
            </a:lnSpc>
            <a:spcBef>
              <a:spcPct val="0"/>
            </a:spcBef>
            <a:spcAft>
              <a:spcPct val="35000"/>
            </a:spcAft>
          </a:pPr>
          <a:r>
            <a:rPr lang="en-US" sz="1500" i="1" kern="1200" spc="-30" dirty="0" smtClean="0">
              <a:latin typeface="Calibri"/>
              <a:cs typeface="Calibri"/>
            </a:rPr>
            <a:t>I</a:t>
          </a:r>
          <a:r>
            <a:rPr lang="en-US" sz="1500" i="1" kern="1200" spc="0" dirty="0" smtClean="0">
              <a:latin typeface="Calibri"/>
              <a:cs typeface="Calibri"/>
            </a:rPr>
            <a:t>n</a:t>
          </a:r>
          <a:r>
            <a:rPr lang="en-US" sz="1500" i="1" kern="1200" spc="20" dirty="0" smtClean="0">
              <a:latin typeface="Calibri"/>
              <a:cs typeface="Calibri"/>
            </a:rPr>
            <a:t> t</a:t>
          </a:r>
          <a:r>
            <a:rPr lang="en-US" sz="1500" i="1" kern="1200" spc="5" dirty="0" smtClean="0">
              <a:latin typeface="Calibri"/>
              <a:cs typeface="Calibri"/>
            </a:rPr>
            <a:t>h</a:t>
          </a:r>
          <a:r>
            <a:rPr lang="en-US" sz="1500" i="1" kern="1200" spc="-10" dirty="0" smtClean="0">
              <a:latin typeface="Calibri"/>
              <a:cs typeface="Calibri"/>
            </a:rPr>
            <a:t>e</a:t>
          </a:r>
          <a:r>
            <a:rPr lang="en-US" sz="1500" i="1" kern="1200" spc="-35" dirty="0" smtClean="0">
              <a:latin typeface="Calibri"/>
              <a:cs typeface="Calibri"/>
            </a:rPr>
            <a:t> </a:t>
          </a:r>
          <a:r>
            <a:rPr lang="en-US" sz="1500" i="1" kern="1200" spc="20" dirty="0" smtClean="0">
              <a:latin typeface="Calibri"/>
              <a:cs typeface="Calibri"/>
            </a:rPr>
            <a:t>t</a:t>
          </a:r>
          <a:r>
            <a:rPr lang="en-US" sz="1500" i="1" kern="1200" spc="-30" dirty="0" smtClean="0">
              <a:latin typeface="Calibri"/>
              <a:cs typeface="Calibri"/>
            </a:rPr>
            <a:t>w</a:t>
          </a:r>
          <a:r>
            <a:rPr lang="en-US" sz="1500" i="1" kern="1200" spc="-60" dirty="0" smtClean="0">
              <a:latin typeface="Calibri"/>
              <a:cs typeface="Calibri"/>
            </a:rPr>
            <a:t>e</a:t>
          </a:r>
          <a:r>
            <a:rPr lang="en-US" sz="1500" i="1" kern="1200" spc="5" dirty="0" smtClean="0">
              <a:latin typeface="Calibri"/>
              <a:cs typeface="Calibri"/>
            </a:rPr>
            <a:t>n</a:t>
          </a:r>
          <a:r>
            <a:rPr lang="en-US" sz="1500" i="1" kern="1200" spc="20" dirty="0" smtClean="0">
              <a:latin typeface="Calibri"/>
              <a:cs typeface="Calibri"/>
            </a:rPr>
            <a:t>t</a:t>
          </a:r>
          <a:r>
            <a:rPr lang="en-US" sz="1500" i="1" kern="1200" spc="-10" dirty="0" smtClean="0">
              <a:latin typeface="Calibri"/>
              <a:cs typeface="Calibri"/>
            </a:rPr>
            <a:t>y</a:t>
          </a:r>
          <a:r>
            <a:rPr lang="en-US" sz="1500" i="1" kern="1200" spc="45" dirty="0" smtClean="0">
              <a:latin typeface="Calibri"/>
              <a:cs typeface="Calibri"/>
            </a:rPr>
            <a:t> </a:t>
          </a:r>
          <a:r>
            <a:rPr lang="en-US" sz="1500" i="1" kern="1200" spc="20" dirty="0" smtClean="0">
              <a:latin typeface="Calibri"/>
              <a:cs typeface="Calibri"/>
            </a:rPr>
            <a:t>y</a:t>
          </a:r>
          <a:r>
            <a:rPr lang="en-US" sz="1500" i="1" kern="1200" spc="-60" dirty="0" smtClean="0">
              <a:latin typeface="Calibri"/>
              <a:cs typeface="Calibri"/>
            </a:rPr>
            <a:t>e</a:t>
          </a:r>
          <a:r>
            <a:rPr lang="en-US" sz="1500" i="1" kern="1200" spc="-15" dirty="0" smtClean="0">
              <a:latin typeface="Calibri"/>
              <a:cs typeface="Calibri"/>
            </a:rPr>
            <a:t>a</a:t>
          </a:r>
          <a:r>
            <a:rPr lang="en-US" sz="1500" i="1" kern="1200" spc="-5" dirty="0" smtClean="0">
              <a:latin typeface="Calibri"/>
              <a:cs typeface="Calibri"/>
            </a:rPr>
            <a:t>r</a:t>
          </a:r>
          <a:r>
            <a:rPr lang="en-US" sz="1500" i="1" kern="1200" spc="0" dirty="0" smtClean="0">
              <a:latin typeface="Calibri"/>
              <a:cs typeface="Calibri"/>
            </a:rPr>
            <a:t>s</a:t>
          </a:r>
          <a:r>
            <a:rPr lang="en-US" sz="1500" i="1" kern="1200" spc="-50" dirty="0" smtClean="0">
              <a:latin typeface="Calibri"/>
              <a:cs typeface="Calibri"/>
            </a:rPr>
            <a:t> </a:t>
          </a:r>
          <a:r>
            <a:rPr lang="en-US" sz="1500" i="1" kern="1200" spc="20" dirty="0" smtClean="0">
              <a:latin typeface="Calibri"/>
              <a:cs typeface="Calibri"/>
            </a:rPr>
            <a:t>t</a:t>
          </a:r>
          <a:r>
            <a:rPr lang="en-US" sz="1500" i="1" kern="1200" spc="5" dirty="0" smtClean="0">
              <a:latin typeface="Calibri"/>
              <a:cs typeface="Calibri"/>
            </a:rPr>
            <a:t>h</a:t>
          </a:r>
          <a:r>
            <a:rPr lang="en-US" sz="1500" i="1" kern="1200" spc="-15" dirty="0" smtClean="0">
              <a:latin typeface="Calibri"/>
              <a:cs typeface="Calibri"/>
            </a:rPr>
            <a:t>a</a:t>
          </a:r>
          <a:r>
            <a:rPr lang="en-US" sz="1500" i="1" kern="1200" spc="-10" dirty="0" smtClean="0">
              <a:latin typeface="Calibri"/>
              <a:cs typeface="Calibri"/>
            </a:rPr>
            <a:t>t</a:t>
          </a:r>
          <a:r>
            <a:rPr lang="en-US" sz="1500" i="1" kern="1200" spc="45" dirty="0" smtClean="0">
              <a:latin typeface="Calibri"/>
              <a:cs typeface="Calibri"/>
            </a:rPr>
            <a:t> </a:t>
          </a:r>
          <a:r>
            <a:rPr lang="en-US" sz="1500" i="1" kern="1200" spc="5" dirty="0" smtClean="0">
              <a:latin typeface="Calibri"/>
              <a:cs typeface="Calibri"/>
            </a:rPr>
            <a:t>bu</a:t>
          </a:r>
          <a:r>
            <a:rPr lang="en-US" sz="1500" i="1" kern="1200" spc="35" dirty="0" smtClean="0">
              <a:latin typeface="Calibri"/>
              <a:cs typeface="Calibri"/>
            </a:rPr>
            <a:t>s</a:t>
          </a:r>
          <a:r>
            <a:rPr lang="en-US" sz="1500" i="1" kern="1200" spc="20" dirty="0" smtClean="0">
              <a:latin typeface="Calibri"/>
              <a:cs typeface="Calibri"/>
            </a:rPr>
            <a:t>t</a:t>
          </a:r>
          <a:r>
            <a:rPr lang="en-US" sz="1500" i="1" kern="1200" spc="5" dirty="0" smtClean="0">
              <a:latin typeface="Calibri"/>
              <a:cs typeface="Calibri"/>
            </a:rPr>
            <a:t>l</a:t>
          </a:r>
          <a:r>
            <a:rPr lang="en-US" sz="1500" i="1" kern="1200" spc="-60" dirty="0" smtClean="0">
              <a:latin typeface="Calibri"/>
              <a:cs typeface="Calibri"/>
            </a:rPr>
            <a:t>e</a:t>
          </a:r>
          <a:r>
            <a:rPr lang="en-US" sz="1500" i="1" kern="1200" spc="0" dirty="0" smtClean="0">
              <a:latin typeface="Calibri"/>
              <a:cs typeface="Calibri"/>
            </a:rPr>
            <a:t>s</a:t>
          </a:r>
          <a:r>
            <a:rPr lang="en-US" sz="1500" i="1" kern="1200" spc="-50" dirty="0" smtClean="0">
              <a:latin typeface="Calibri"/>
              <a:cs typeface="Calibri"/>
            </a:rPr>
            <a:t> </a:t>
          </a:r>
          <a:r>
            <a:rPr lang="en-US" sz="1500" i="1" kern="1200" spc="-30" dirty="0" smtClean="0">
              <a:latin typeface="Calibri"/>
              <a:cs typeface="Calibri"/>
            </a:rPr>
            <a:t>w</a:t>
          </a:r>
          <a:r>
            <a:rPr lang="en-US" sz="1500" i="1" kern="1200" spc="-60" dirty="0" smtClean="0">
              <a:latin typeface="Calibri"/>
              <a:cs typeface="Calibri"/>
            </a:rPr>
            <a:t>e</a:t>
          </a:r>
          <a:r>
            <a:rPr lang="en-US" sz="1500" i="1" kern="1200" spc="-5" dirty="0" smtClean="0">
              <a:latin typeface="Calibri"/>
              <a:cs typeface="Calibri"/>
            </a:rPr>
            <a:t>r</a:t>
          </a:r>
          <a:r>
            <a:rPr lang="en-US" sz="1500" i="1" kern="1200" spc="-10" dirty="0" smtClean="0">
              <a:latin typeface="Calibri"/>
              <a:cs typeface="Calibri"/>
            </a:rPr>
            <a:t>e</a:t>
          </a:r>
          <a:r>
            <a:rPr lang="en-US" sz="1500" i="1" kern="1200" spc="65" dirty="0" smtClean="0">
              <a:latin typeface="Calibri"/>
              <a:cs typeface="Calibri"/>
            </a:rPr>
            <a:t> </a:t>
          </a:r>
          <a:r>
            <a:rPr lang="en-US" sz="1500" i="1" kern="1200" spc="5" dirty="0" smtClean="0">
              <a:latin typeface="Calibri"/>
              <a:cs typeface="Calibri"/>
            </a:rPr>
            <a:t>i</a:t>
          </a:r>
          <a:r>
            <a:rPr lang="en-US" sz="1500" i="1" kern="1200" spc="0" dirty="0" smtClean="0">
              <a:latin typeface="Calibri"/>
              <a:cs typeface="Calibri"/>
            </a:rPr>
            <a:t>n</a:t>
          </a:r>
          <a:r>
            <a:rPr lang="en-US" sz="1500" i="1" kern="1200" spc="20" dirty="0" smtClean="0">
              <a:latin typeface="Calibri"/>
              <a:cs typeface="Calibri"/>
            </a:rPr>
            <a:t> </a:t>
          </a:r>
          <a:r>
            <a:rPr lang="en-US" sz="1500" i="1" kern="1200" spc="-20" dirty="0" smtClean="0">
              <a:latin typeface="Calibri"/>
              <a:cs typeface="Calibri"/>
            </a:rPr>
            <a:t>f</a:t>
          </a:r>
          <a:r>
            <a:rPr lang="en-US" sz="1500" i="1" kern="1200" spc="-15" dirty="0" smtClean="0">
              <a:latin typeface="Calibri"/>
              <a:cs typeface="Calibri"/>
            </a:rPr>
            <a:t>a</a:t>
          </a:r>
          <a:r>
            <a:rPr lang="en-US" sz="1500" i="1" kern="1200" spc="35" dirty="0" smtClean="0">
              <a:latin typeface="Calibri"/>
              <a:cs typeface="Calibri"/>
            </a:rPr>
            <a:t>s</a:t>
          </a:r>
          <a:r>
            <a:rPr lang="en-US" sz="1500" i="1" kern="1200" spc="5" dirty="0" smtClean="0">
              <a:latin typeface="Calibri"/>
              <a:cs typeface="Calibri"/>
            </a:rPr>
            <a:t>hi</a:t>
          </a:r>
          <a:r>
            <a:rPr lang="en-US" sz="1500" i="1" kern="1200" spc="0" dirty="0" smtClean="0">
              <a:latin typeface="Calibri"/>
              <a:cs typeface="Calibri"/>
            </a:rPr>
            <a:t>o</a:t>
          </a:r>
          <a:r>
            <a:rPr lang="en-US" sz="1500" i="1" kern="1200" spc="5" dirty="0" smtClean="0">
              <a:latin typeface="Calibri"/>
              <a:cs typeface="Calibri"/>
            </a:rPr>
            <a:t>n</a:t>
          </a:r>
          <a:r>
            <a:rPr lang="en-US" sz="1500" i="1" kern="1200" spc="-5" dirty="0" smtClean="0">
              <a:latin typeface="Calibri"/>
              <a:cs typeface="Calibri"/>
            </a:rPr>
            <a:t>,</a:t>
          </a:r>
          <a:r>
            <a:rPr lang="en-US" sz="1500" i="1" kern="1200" spc="-110" dirty="0" smtClean="0">
              <a:latin typeface="Calibri"/>
              <a:cs typeface="Calibri"/>
            </a:rPr>
            <a:t> </a:t>
          </a:r>
          <a:r>
            <a:rPr lang="en-US" sz="1500" b="1" i="1" u="sng" kern="1200" spc="20" dirty="0" smtClean="0">
              <a:latin typeface="Calibri"/>
              <a:cs typeface="Calibri"/>
            </a:rPr>
            <a:t>t</a:t>
          </a:r>
          <a:r>
            <a:rPr lang="en-US" sz="1500" b="1" i="1" u="sng" kern="1200" spc="5" dirty="0" smtClean="0">
              <a:latin typeface="Calibri"/>
              <a:cs typeface="Calibri"/>
            </a:rPr>
            <a:t>h</a:t>
          </a:r>
          <a:r>
            <a:rPr lang="en-US" sz="1500" b="1" i="1" u="sng" kern="1200" spc="-5" dirty="0" smtClean="0">
              <a:latin typeface="Calibri"/>
              <a:cs typeface="Calibri"/>
            </a:rPr>
            <a:t>r</a:t>
          </a:r>
          <a:r>
            <a:rPr lang="en-US" sz="1500" b="1" i="1" u="sng" kern="1200" spc="-60" dirty="0" smtClean="0">
              <a:latin typeface="Calibri"/>
              <a:cs typeface="Calibri"/>
            </a:rPr>
            <a:t>e</a:t>
          </a:r>
          <a:r>
            <a:rPr lang="en-US" sz="1500" b="1" i="1" u="sng" kern="1200" spc="-10" dirty="0" smtClean="0">
              <a:latin typeface="Calibri"/>
              <a:cs typeface="Calibri"/>
            </a:rPr>
            <a:t>e</a:t>
          </a:r>
          <a:r>
            <a:rPr lang="en-US" sz="1500" b="1" i="1" u="sng" kern="1200" spc="65" dirty="0" smtClean="0">
              <a:latin typeface="Calibri"/>
              <a:cs typeface="Calibri"/>
            </a:rPr>
            <a:t> </a:t>
          </a:r>
          <a:r>
            <a:rPr lang="en-US" sz="1500" b="1" i="1" u="sng" kern="1200" spc="5" dirty="0" smtClean="0">
              <a:latin typeface="Calibri"/>
              <a:cs typeface="Calibri"/>
            </a:rPr>
            <a:t>di</a:t>
          </a:r>
          <a:r>
            <a:rPr lang="en-US" sz="1500" b="1" i="1" u="sng" kern="1200" spc="-20" dirty="0" smtClean="0">
              <a:latin typeface="Calibri"/>
              <a:cs typeface="Calibri"/>
            </a:rPr>
            <a:t>ff</a:t>
          </a:r>
          <a:r>
            <a:rPr lang="en-US" sz="1500" b="1" i="1" u="sng" kern="1200" spc="-60" dirty="0" smtClean="0">
              <a:latin typeface="Calibri"/>
              <a:cs typeface="Calibri"/>
            </a:rPr>
            <a:t>e</a:t>
          </a:r>
          <a:r>
            <a:rPr lang="en-US" sz="1500" b="1" i="1" u="sng" kern="1200" spc="-5" dirty="0" smtClean="0">
              <a:latin typeface="Calibri"/>
              <a:cs typeface="Calibri"/>
            </a:rPr>
            <a:t>r</a:t>
          </a:r>
          <a:r>
            <a:rPr lang="en-US" sz="1500" b="1" i="1" u="sng" kern="1200" spc="-60" dirty="0" smtClean="0">
              <a:latin typeface="Calibri"/>
              <a:cs typeface="Calibri"/>
            </a:rPr>
            <a:t>e</a:t>
          </a:r>
          <a:r>
            <a:rPr lang="en-US" sz="1500" b="1" i="1" u="sng" kern="1200" spc="5" dirty="0" smtClean="0">
              <a:latin typeface="Calibri"/>
              <a:cs typeface="Calibri"/>
            </a:rPr>
            <a:t>n</a:t>
          </a:r>
          <a:r>
            <a:rPr lang="en-US" sz="1500" b="1" i="1" u="sng" kern="1200" spc="-10" dirty="0" smtClean="0">
              <a:latin typeface="Calibri"/>
              <a:cs typeface="Calibri"/>
            </a:rPr>
            <a:t>t</a:t>
          </a:r>
          <a:r>
            <a:rPr lang="en-US" sz="1500" b="1" i="1" u="sng" kern="1200" spc="45" dirty="0" smtClean="0">
              <a:latin typeface="Calibri"/>
              <a:cs typeface="Calibri"/>
            </a:rPr>
            <a:t> </a:t>
          </a:r>
          <a:r>
            <a:rPr lang="en-US" sz="1500" b="1" i="1" u="sng" kern="1200" spc="35" dirty="0" smtClean="0">
              <a:latin typeface="Calibri"/>
              <a:cs typeface="Calibri"/>
            </a:rPr>
            <a:t>s</a:t>
          </a:r>
          <a:r>
            <a:rPr lang="en-US" sz="1500" b="1" i="1" u="sng" kern="1200" spc="5" dirty="0" smtClean="0">
              <a:latin typeface="Calibri"/>
              <a:cs typeface="Calibri"/>
            </a:rPr>
            <a:t>h</a:t>
          </a:r>
          <a:r>
            <a:rPr lang="en-US" sz="1500" b="1" i="1" u="sng" kern="1200" spc="-15" dirty="0" smtClean="0">
              <a:latin typeface="Calibri"/>
              <a:cs typeface="Calibri"/>
            </a:rPr>
            <a:t>a</a:t>
          </a:r>
          <a:r>
            <a:rPr lang="en-US" sz="1500" b="1" i="1" u="sng" kern="1200" spc="5" dirty="0" smtClean="0">
              <a:latin typeface="Calibri"/>
              <a:cs typeface="Calibri"/>
            </a:rPr>
            <a:t>p</a:t>
          </a:r>
          <a:r>
            <a:rPr lang="en-US" sz="1500" b="1" i="1" u="sng" kern="1200" spc="-60" dirty="0" smtClean="0">
              <a:latin typeface="Calibri"/>
              <a:cs typeface="Calibri"/>
            </a:rPr>
            <a:t>e</a:t>
          </a:r>
          <a:r>
            <a:rPr lang="en-US" sz="1500" b="1" i="1" u="sng" kern="1200" spc="0" dirty="0" smtClean="0">
              <a:latin typeface="Calibri"/>
              <a:cs typeface="Calibri"/>
            </a:rPr>
            <a:t>s</a:t>
          </a:r>
          <a:r>
            <a:rPr lang="en-US" sz="1500" b="1" i="1" u="sng" kern="1200" spc="50" dirty="0" smtClean="0">
              <a:latin typeface="Calibri"/>
              <a:cs typeface="Calibri"/>
            </a:rPr>
            <a:t> </a:t>
          </a:r>
          <a:r>
            <a:rPr lang="en-US" sz="1500" b="1" i="1" u="sng" kern="1200" spc="0" dirty="0" smtClean="0">
              <a:latin typeface="Calibri"/>
              <a:cs typeface="Calibri"/>
            </a:rPr>
            <a:t>of</a:t>
          </a:r>
          <a:r>
            <a:rPr lang="en-US" sz="1500" b="1" i="1" u="sng" kern="1200" spc="-5" dirty="0" smtClean="0">
              <a:latin typeface="Calibri"/>
              <a:cs typeface="Calibri"/>
            </a:rPr>
            <a:t> </a:t>
          </a:r>
          <a:r>
            <a:rPr lang="en-US" sz="1500" b="1" i="1" u="sng" kern="1200" spc="5" dirty="0" smtClean="0">
              <a:latin typeface="Calibri"/>
              <a:cs typeface="Calibri"/>
            </a:rPr>
            <a:t>bu</a:t>
          </a:r>
          <a:r>
            <a:rPr lang="en-US" sz="1500" b="1" i="1" u="sng" kern="1200" spc="35" dirty="0" smtClean="0">
              <a:latin typeface="Calibri"/>
              <a:cs typeface="Calibri"/>
            </a:rPr>
            <a:t>s</a:t>
          </a:r>
          <a:r>
            <a:rPr lang="en-US" sz="1500" b="1" i="1" u="sng" kern="1200" spc="20" dirty="0" smtClean="0">
              <a:latin typeface="Calibri"/>
              <a:cs typeface="Calibri"/>
            </a:rPr>
            <a:t>t</a:t>
          </a:r>
          <a:r>
            <a:rPr lang="en-US" sz="1500" b="1" i="1" u="sng" kern="1200" spc="5" dirty="0" smtClean="0">
              <a:latin typeface="Calibri"/>
              <a:cs typeface="Calibri"/>
            </a:rPr>
            <a:t>l</a:t>
          </a:r>
          <a:r>
            <a:rPr lang="en-US" sz="1500" b="1" i="1" u="sng" kern="1200" spc="-60" dirty="0" smtClean="0">
              <a:latin typeface="Calibri"/>
              <a:cs typeface="Calibri"/>
            </a:rPr>
            <a:t>e</a:t>
          </a:r>
          <a:r>
            <a:rPr lang="en-US" sz="1500" b="1" i="1" u="sng" kern="1200" spc="0" dirty="0" smtClean="0">
              <a:latin typeface="Calibri"/>
              <a:cs typeface="Calibri"/>
            </a:rPr>
            <a:t>s</a:t>
          </a:r>
          <a:r>
            <a:rPr lang="en-US" sz="1500" b="1" i="1" u="sng" kern="1200" spc="-50" dirty="0" smtClean="0">
              <a:latin typeface="Calibri"/>
              <a:cs typeface="Calibri"/>
            </a:rPr>
            <a:t> </a:t>
          </a:r>
          <a:r>
            <a:rPr lang="en-US" sz="1500" b="1" i="1" u="sng" kern="1200" spc="-30" dirty="0" smtClean="0">
              <a:latin typeface="Calibri"/>
              <a:cs typeface="Calibri"/>
            </a:rPr>
            <a:t>w</a:t>
          </a:r>
          <a:r>
            <a:rPr lang="en-US" sz="1500" b="1" i="1" u="sng" kern="1200" spc="-60" dirty="0" smtClean="0">
              <a:latin typeface="Calibri"/>
              <a:cs typeface="Calibri"/>
            </a:rPr>
            <a:t>e</a:t>
          </a:r>
          <a:r>
            <a:rPr lang="en-US" sz="1500" b="1" i="1" u="sng" kern="1200" spc="-5" dirty="0" smtClean="0">
              <a:latin typeface="Calibri"/>
              <a:cs typeface="Calibri"/>
            </a:rPr>
            <a:t>r</a:t>
          </a:r>
          <a:r>
            <a:rPr lang="en-US" sz="1500" b="1" i="1" u="sng" kern="1200" spc="-10" dirty="0" smtClean="0">
              <a:latin typeface="Calibri"/>
              <a:cs typeface="Calibri"/>
            </a:rPr>
            <a:t>e</a:t>
          </a:r>
          <a:r>
            <a:rPr lang="en-US" sz="1500" b="1" i="1" u="sng" kern="1200" spc="65" dirty="0" smtClean="0">
              <a:latin typeface="Calibri"/>
              <a:cs typeface="Calibri"/>
            </a:rPr>
            <a:t> </a:t>
          </a:r>
          <a:r>
            <a:rPr lang="en-US" sz="1500" b="1" i="1" u="sng" kern="1200" spc="-30" dirty="0" smtClean="0">
              <a:latin typeface="Calibri"/>
              <a:cs typeface="Calibri"/>
            </a:rPr>
            <a:t>w</a:t>
          </a:r>
          <a:r>
            <a:rPr lang="en-US" sz="1500" b="1" i="1" u="sng" kern="1200" spc="0" dirty="0" smtClean="0">
              <a:latin typeface="Calibri"/>
              <a:cs typeface="Calibri"/>
            </a:rPr>
            <a:t>o</a:t>
          </a:r>
          <a:r>
            <a:rPr lang="en-US" sz="1500" b="1" i="1" u="sng" kern="1200" spc="-5" dirty="0" smtClean="0">
              <a:latin typeface="Calibri"/>
              <a:cs typeface="Calibri"/>
            </a:rPr>
            <a:t>r</a:t>
          </a:r>
          <a:r>
            <a:rPr lang="en-US" sz="1500" b="1" i="1" u="sng" kern="1200" spc="5" dirty="0" smtClean="0">
              <a:latin typeface="Calibri"/>
              <a:cs typeface="Calibri"/>
            </a:rPr>
            <a:t>n</a:t>
          </a:r>
          <a:r>
            <a:rPr lang="en-US" sz="1500" i="1" kern="1200" spc="0" dirty="0" smtClean="0">
              <a:latin typeface="Calibri"/>
              <a:cs typeface="Calibri"/>
            </a:rPr>
            <a:t>.</a:t>
          </a:r>
          <a:endParaRPr lang="en-US" sz="1500" kern="1200" dirty="0"/>
        </a:p>
      </dsp:txBody>
      <dsp:txXfrm>
        <a:off x="555072" y="0"/>
        <a:ext cx="7625953" cy="802635"/>
      </dsp:txXfrm>
    </dsp:sp>
    <dsp:sp modelId="{DAE77663-D1A8-4016-A087-B765B335BBA7}">
      <dsp:nvSpPr>
        <dsp:cNvPr id="0" name=""/>
        <dsp:cNvSpPr/>
      </dsp:nvSpPr>
      <dsp:spPr>
        <a:xfrm>
          <a:off x="0" y="1540701"/>
          <a:ext cx="2684580" cy="1189416"/>
        </a:xfrm>
        <a:prstGeom prst="rect">
          <a:avLst/>
        </a:prstGeom>
        <a:gradFill rotWithShape="0">
          <a:gsLst>
            <a:gs pos="0">
              <a:schemeClr val="lt1">
                <a:hueOff val="0"/>
                <a:satOff val="0"/>
                <a:lumOff val="0"/>
                <a:alphaOff val="0"/>
                <a:tint val="98000"/>
                <a:hueMod val="94000"/>
                <a:satMod val="130000"/>
                <a:lumMod val="138000"/>
              </a:schemeClr>
            </a:gs>
            <a:gs pos="100000">
              <a:schemeClr val="lt1">
                <a:hueOff val="0"/>
                <a:satOff val="0"/>
                <a:lumOff val="0"/>
                <a:alphaOff val="0"/>
                <a:shade val="94000"/>
                <a:lumMod val="88000"/>
              </a:schemeClr>
            </a:gs>
          </a:gsLst>
          <a:lin ang="5400000" scaled="0"/>
        </a:gradFill>
        <a:ln>
          <a:noFill/>
        </a:ln>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dsp:spPr>
      <dsp:style>
        <a:lnRef idx="0">
          <a:scrgbClr r="0" g="0" b="0"/>
        </a:lnRef>
        <a:fillRef idx="3">
          <a:scrgbClr r="0" g="0" b="0"/>
        </a:fillRef>
        <a:effectRef idx="3">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spc="-35" smtClean="0">
              <a:latin typeface="Calibri"/>
              <a:cs typeface="Calibri"/>
            </a:rPr>
            <a:t>T</a:t>
          </a:r>
          <a:r>
            <a:rPr lang="en-US" sz="1500" kern="1200" spc="10" smtClean="0">
              <a:latin typeface="Calibri"/>
              <a:cs typeface="Calibri"/>
            </a:rPr>
            <a:t>h</a:t>
          </a:r>
          <a:r>
            <a:rPr lang="en-US" sz="1500" kern="1200" spc="-10" smtClean="0">
              <a:latin typeface="Calibri"/>
              <a:cs typeface="Calibri"/>
            </a:rPr>
            <a:t>e</a:t>
          </a:r>
          <a:r>
            <a:rPr lang="en-US" sz="1500" kern="1200" spc="10" smtClean="0">
              <a:latin typeface="Calibri"/>
              <a:cs typeface="Calibri"/>
            </a:rPr>
            <a:t> </a:t>
          </a:r>
          <a:r>
            <a:rPr lang="en-US" sz="1500" kern="1200" spc="-60" smtClean="0">
              <a:latin typeface="Calibri"/>
              <a:cs typeface="Calibri"/>
            </a:rPr>
            <a:t>e</a:t>
          </a:r>
          <a:r>
            <a:rPr lang="en-US" sz="1500" kern="1200" spc="-20" smtClean="0">
              <a:latin typeface="Calibri"/>
              <a:cs typeface="Calibri"/>
            </a:rPr>
            <a:t>a</a:t>
          </a:r>
          <a:r>
            <a:rPr lang="en-US" sz="1500" kern="1200" spc="-35" smtClean="0">
              <a:latin typeface="Calibri"/>
              <a:cs typeface="Calibri"/>
            </a:rPr>
            <a:t>r</a:t>
          </a:r>
          <a:r>
            <a:rPr lang="en-US" sz="1500" kern="1200" spc="-45" smtClean="0">
              <a:latin typeface="Calibri"/>
              <a:cs typeface="Calibri"/>
            </a:rPr>
            <a:t>li</a:t>
          </a:r>
          <a:r>
            <a:rPr lang="en-US" sz="1500" kern="1200" spc="-60" smtClean="0">
              <a:latin typeface="Calibri"/>
              <a:cs typeface="Calibri"/>
            </a:rPr>
            <a:t>e</a:t>
          </a:r>
          <a:r>
            <a:rPr lang="en-US" sz="1500" kern="1200" spc="10" smtClean="0">
              <a:latin typeface="Calibri"/>
              <a:cs typeface="Calibri"/>
            </a:rPr>
            <a:t>s</a:t>
          </a:r>
          <a:r>
            <a:rPr lang="en-US" sz="1500" kern="1200" spc="-5" smtClean="0">
              <a:latin typeface="Calibri"/>
              <a:cs typeface="Calibri"/>
            </a:rPr>
            <a:t>t </a:t>
          </a:r>
          <a:r>
            <a:rPr lang="en-US" sz="1500" kern="1200" spc="-85" smtClean="0">
              <a:latin typeface="Calibri"/>
              <a:cs typeface="Calibri"/>
            </a:rPr>
            <a:t> </a:t>
          </a:r>
          <a:r>
            <a:rPr lang="en-US" sz="1500" kern="1200" spc="10" smtClean="0">
              <a:latin typeface="Calibri"/>
              <a:cs typeface="Calibri"/>
            </a:rPr>
            <a:t>bus</a:t>
          </a:r>
          <a:r>
            <a:rPr lang="en-US" sz="1500" kern="1200" spc="-10" smtClean="0">
              <a:latin typeface="Calibri"/>
              <a:cs typeface="Calibri"/>
            </a:rPr>
            <a:t>t</a:t>
          </a:r>
          <a:r>
            <a:rPr lang="en-US" sz="1500" kern="1200" spc="-45" smtClean="0">
              <a:latin typeface="Calibri"/>
              <a:cs typeface="Calibri"/>
            </a:rPr>
            <a:t>l</a:t>
          </a:r>
          <a:r>
            <a:rPr lang="en-US" sz="1500" kern="1200" spc="-60" smtClean="0">
              <a:latin typeface="Calibri"/>
              <a:cs typeface="Calibri"/>
            </a:rPr>
            <a:t>e</a:t>
          </a:r>
          <a:r>
            <a:rPr lang="en-US" sz="1500" kern="1200" spc="0" smtClean="0">
              <a:latin typeface="Calibri"/>
              <a:cs typeface="Calibri"/>
            </a:rPr>
            <a:t>s </a:t>
          </a:r>
          <a:r>
            <a:rPr lang="en-US" sz="1500" kern="1200" spc="45" smtClean="0">
              <a:latin typeface="Calibri"/>
              <a:cs typeface="Calibri"/>
            </a:rPr>
            <a:t>(</a:t>
          </a:r>
          <a:r>
            <a:rPr lang="en-US" sz="1500" kern="1200" spc="35" smtClean="0">
              <a:latin typeface="Calibri"/>
              <a:cs typeface="Calibri"/>
            </a:rPr>
            <a:t>1</a:t>
          </a:r>
          <a:r>
            <a:rPr lang="en-US" sz="1500" kern="1200" spc="25" smtClean="0">
              <a:latin typeface="Calibri"/>
              <a:cs typeface="Calibri"/>
            </a:rPr>
            <a:t>87</a:t>
          </a:r>
          <a:r>
            <a:rPr lang="en-US" sz="1500" kern="1200" spc="30" smtClean="0">
              <a:latin typeface="Calibri"/>
              <a:cs typeface="Calibri"/>
            </a:rPr>
            <a:t>0</a:t>
          </a:r>
          <a:r>
            <a:rPr lang="en-US" sz="1500" kern="1200" spc="40" smtClean="0">
              <a:latin typeface="Calibri"/>
              <a:cs typeface="Calibri"/>
            </a:rPr>
            <a:t>-</a:t>
          </a:r>
          <a:r>
            <a:rPr lang="en-US" sz="1500" kern="1200" spc="25" smtClean="0">
              <a:latin typeface="Calibri"/>
              <a:cs typeface="Calibri"/>
            </a:rPr>
            <a:t>18</a:t>
          </a:r>
          <a:r>
            <a:rPr lang="en-US" sz="1500" kern="1200" spc="-75" smtClean="0">
              <a:latin typeface="Calibri"/>
              <a:cs typeface="Calibri"/>
            </a:rPr>
            <a:t>7</a:t>
          </a:r>
          <a:r>
            <a:rPr lang="en-US" sz="1500" kern="1200" spc="35" smtClean="0">
              <a:latin typeface="Calibri"/>
              <a:cs typeface="Calibri"/>
            </a:rPr>
            <a:t>8</a:t>
          </a:r>
          <a:r>
            <a:rPr lang="en-US" sz="1500" kern="1200" spc="0" smtClean="0">
              <a:latin typeface="Calibri"/>
              <a:cs typeface="Calibri"/>
            </a:rPr>
            <a:t>)</a:t>
          </a:r>
          <a:r>
            <a:rPr lang="en-US" sz="1500" kern="1200" spc="-95" smtClean="0">
              <a:latin typeface="Calibri"/>
              <a:cs typeface="Calibri"/>
            </a:rPr>
            <a:t> </a:t>
          </a:r>
          <a:r>
            <a:rPr lang="en-US" sz="1500" kern="1200" spc="10" smtClean="0">
              <a:latin typeface="Calibri"/>
              <a:cs typeface="Calibri"/>
            </a:rPr>
            <a:t>w</a:t>
          </a:r>
          <a:r>
            <a:rPr lang="en-US" sz="1500" kern="1200" spc="-20" smtClean="0">
              <a:latin typeface="Calibri"/>
              <a:cs typeface="Calibri"/>
            </a:rPr>
            <a:t>a</a:t>
          </a:r>
          <a:r>
            <a:rPr lang="en-US" sz="1500" kern="1200" spc="0" smtClean="0">
              <a:latin typeface="Calibri"/>
              <a:cs typeface="Calibri"/>
            </a:rPr>
            <a:t>s</a:t>
          </a:r>
          <a:r>
            <a:rPr lang="en-US" sz="1500" kern="1200" spc="-130" smtClean="0">
              <a:latin typeface="Calibri"/>
              <a:cs typeface="Calibri"/>
            </a:rPr>
            <a:t> </a:t>
          </a:r>
          <a:r>
            <a:rPr lang="en-US" sz="1500" kern="1200" spc="-45" smtClean="0">
              <a:latin typeface="Calibri"/>
              <a:cs typeface="Calibri"/>
            </a:rPr>
            <a:t>c</a:t>
          </a:r>
          <a:r>
            <a:rPr lang="en-US" sz="1500" kern="1200" spc="-35" smtClean="0">
              <a:latin typeface="Calibri"/>
              <a:cs typeface="Calibri"/>
            </a:rPr>
            <a:t>r</a:t>
          </a:r>
          <a:r>
            <a:rPr lang="en-US" sz="1500" kern="1200" spc="-60" smtClean="0">
              <a:latin typeface="Calibri"/>
              <a:cs typeface="Calibri"/>
            </a:rPr>
            <a:t>e</a:t>
          </a:r>
          <a:r>
            <a:rPr lang="en-US" sz="1500" kern="1200" spc="-20" smtClean="0">
              <a:latin typeface="Calibri"/>
              <a:cs typeface="Calibri"/>
            </a:rPr>
            <a:t>a</a:t>
          </a:r>
          <a:r>
            <a:rPr lang="en-US" sz="1500" kern="1200" spc="-10" smtClean="0">
              <a:latin typeface="Calibri"/>
              <a:cs typeface="Calibri"/>
            </a:rPr>
            <a:t>t</a:t>
          </a:r>
          <a:r>
            <a:rPr lang="en-US" sz="1500" kern="1200" spc="-60" smtClean="0">
              <a:latin typeface="Calibri"/>
              <a:cs typeface="Calibri"/>
            </a:rPr>
            <a:t>e</a:t>
          </a:r>
          <a:r>
            <a:rPr lang="en-US" sz="1500" kern="1200" spc="0" smtClean="0">
              <a:latin typeface="Calibri"/>
              <a:cs typeface="Calibri"/>
            </a:rPr>
            <a:t>d</a:t>
          </a:r>
          <a:r>
            <a:rPr lang="en-US" sz="1500" kern="1200" spc="-30" smtClean="0">
              <a:latin typeface="Calibri"/>
              <a:cs typeface="Calibri"/>
            </a:rPr>
            <a:t> </a:t>
          </a:r>
          <a:r>
            <a:rPr lang="en-US" sz="1500" kern="1200" spc="10" smtClean="0">
              <a:latin typeface="Calibri"/>
              <a:cs typeface="Calibri"/>
            </a:rPr>
            <a:t>b</a:t>
          </a:r>
          <a:r>
            <a:rPr lang="en-US" sz="1500" kern="1200" spc="-10" smtClean="0">
              <a:latin typeface="Calibri"/>
              <a:cs typeface="Calibri"/>
            </a:rPr>
            <a:t>y m</a:t>
          </a:r>
          <a:r>
            <a:rPr lang="en-US" sz="1500" kern="1200" spc="-30" smtClean="0">
              <a:latin typeface="Calibri"/>
              <a:cs typeface="Calibri"/>
            </a:rPr>
            <a:t>a</a:t>
          </a:r>
          <a:r>
            <a:rPr lang="en-US" sz="1500" kern="1200" spc="10" smtClean="0">
              <a:latin typeface="Calibri"/>
              <a:cs typeface="Calibri"/>
            </a:rPr>
            <a:t>n</a:t>
          </a:r>
          <a:r>
            <a:rPr lang="en-US" sz="1500" kern="1200" spc="-45" smtClean="0">
              <a:latin typeface="Calibri"/>
              <a:cs typeface="Calibri"/>
            </a:rPr>
            <a:t>i</a:t>
          </a:r>
          <a:r>
            <a:rPr lang="en-US" sz="1500" kern="1200" spc="10" smtClean="0">
              <a:latin typeface="Calibri"/>
              <a:cs typeface="Calibri"/>
            </a:rPr>
            <a:t>pu</a:t>
          </a:r>
          <a:r>
            <a:rPr lang="en-US" sz="1500" kern="1200" spc="-45" smtClean="0">
              <a:latin typeface="Calibri"/>
              <a:cs typeface="Calibri"/>
            </a:rPr>
            <a:t>l</a:t>
          </a:r>
          <a:r>
            <a:rPr lang="en-US" sz="1500" kern="1200" spc="-20" smtClean="0">
              <a:latin typeface="Calibri"/>
              <a:cs typeface="Calibri"/>
            </a:rPr>
            <a:t>a</a:t>
          </a:r>
          <a:r>
            <a:rPr lang="en-US" sz="1500" kern="1200" spc="-10" smtClean="0">
              <a:latin typeface="Calibri"/>
              <a:cs typeface="Calibri"/>
            </a:rPr>
            <a:t>t</a:t>
          </a:r>
          <a:r>
            <a:rPr lang="en-US" sz="1500" kern="1200" spc="-45" smtClean="0">
              <a:latin typeface="Calibri"/>
              <a:cs typeface="Calibri"/>
            </a:rPr>
            <a:t>i</a:t>
          </a:r>
          <a:r>
            <a:rPr lang="en-US" sz="1500" kern="1200" spc="10" smtClean="0">
              <a:latin typeface="Calibri"/>
              <a:cs typeface="Calibri"/>
            </a:rPr>
            <a:t>n</a:t>
          </a:r>
          <a:r>
            <a:rPr lang="en-US" sz="1500" kern="1200" spc="-10" smtClean="0">
              <a:latin typeface="Calibri"/>
              <a:cs typeface="Calibri"/>
            </a:rPr>
            <a:t>g</a:t>
          </a:r>
          <a:r>
            <a:rPr lang="en-US" sz="1500" kern="1200" spc="155" smtClean="0">
              <a:latin typeface="Calibri"/>
              <a:cs typeface="Calibri"/>
            </a:rPr>
            <a:t> </a:t>
          </a:r>
          <a:r>
            <a:rPr lang="en-US" sz="1500" kern="1200" spc="-10" smtClean="0">
              <a:latin typeface="Calibri"/>
              <a:cs typeface="Calibri"/>
            </a:rPr>
            <a:t>t</a:t>
          </a:r>
          <a:r>
            <a:rPr lang="en-US" sz="1500" kern="1200" spc="10" smtClean="0">
              <a:latin typeface="Calibri"/>
              <a:cs typeface="Calibri"/>
            </a:rPr>
            <a:t>h</a:t>
          </a:r>
          <a:r>
            <a:rPr lang="en-US" sz="1500" kern="1200" spc="-10" smtClean="0">
              <a:latin typeface="Calibri"/>
              <a:cs typeface="Calibri"/>
            </a:rPr>
            <a:t>e</a:t>
          </a:r>
          <a:r>
            <a:rPr lang="en-US" sz="1500" kern="1200" spc="-85" smtClean="0">
              <a:latin typeface="Calibri"/>
              <a:cs typeface="Calibri"/>
            </a:rPr>
            <a:t> </a:t>
          </a:r>
          <a:r>
            <a:rPr lang="en-US" sz="1500" kern="1200" spc="40" smtClean="0">
              <a:latin typeface="Calibri"/>
              <a:cs typeface="Calibri"/>
            </a:rPr>
            <a:t>f</a:t>
          </a:r>
          <a:r>
            <a:rPr lang="en-US" sz="1500" kern="1200" spc="10" smtClean="0">
              <a:latin typeface="Calibri"/>
              <a:cs typeface="Calibri"/>
            </a:rPr>
            <a:t>u</a:t>
          </a:r>
          <a:r>
            <a:rPr lang="en-US" sz="1500" kern="1200" spc="-45" smtClean="0">
              <a:latin typeface="Calibri"/>
              <a:cs typeface="Calibri"/>
            </a:rPr>
            <a:t>l</a:t>
          </a:r>
          <a:r>
            <a:rPr lang="en-US" sz="1500" kern="1200" spc="0" smtClean="0">
              <a:latin typeface="Calibri"/>
              <a:cs typeface="Calibri"/>
            </a:rPr>
            <a:t>l</a:t>
          </a:r>
          <a:r>
            <a:rPr lang="en-US" sz="1500" kern="1200" spc="15" smtClean="0">
              <a:latin typeface="Calibri"/>
              <a:cs typeface="Calibri"/>
            </a:rPr>
            <a:t> </a:t>
          </a:r>
          <a:r>
            <a:rPr lang="en-US" sz="1500" kern="1200" spc="10" smtClean="0">
              <a:latin typeface="Calibri"/>
              <a:cs typeface="Calibri"/>
            </a:rPr>
            <a:t>s</a:t>
          </a:r>
          <a:r>
            <a:rPr lang="en-US" sz="1500" kern="1200" spc="5" smtClean="0">
              <a:latin typeface="Calibri"/>
              <a:cs typeface="Calibri"/>
            </a:rPr>
            <a:t>k</a:t>
          </a:r>
          <a:r>
            <a:rPr lang="en-US" sz="1500" kern="1200" spc="-45" smtClean="0">
              <a:latin typeface="Calibri"/>
              <a:cs typeface="Calibri"/>
            </a:rPr>
            <a:t>i</a:t>
          </a:r>
          <a:r>
            <a:rPr lang="en-US" sz="1500" kern="1200" spc="-35" smtClean="0">
              <a:latin typeface="Calibri"/>
              <a:cs typeface="Calibri"/>
            </a:rPr>
            <a:t>r</a:t>
          </a:r>
          <a:r>
            <a:rPr lang="en-US" sz="1500" kern="1200" spc="-5" smtClean="0">
              <a:latin typeface="Calibri"/>
              <a:cs typeface="Calibri"/>
            </a:rPr>
            <a:t>t</a:t>
          </a:r>
          <a:r>
            <a:rPr lang="en-US" sz="1500" kern="1200" spc="55" smtClean="0">
              <a:latin typeface="Calibri"/>
              <a:cs typeface="Calibri"/>
            </a:rPr>
            <a:t> </a:t>
          </a:r>
          <a:r>
            <a:rPr lang="en-US" sz="1500" kern="1200" spc="-45" smtClean="0">
              <a:latin typeface="Calibri"/>
              <a:cs typeface="Calibri"/>
            </a:rPr>
            <a:t>i</a:t>
          </a:r>
          <a:r>
            <a:rPr lang="en-US" sz="1500" kern="1200" spc="0" smtClean="0">
              <a:latin typeface="Calibri"/>
              <a:cs typeface="Calibri"/>
            </a:rPr>
            <a:t>n</a:t>
          </a:r>
          <a:r>
            <a:rPr lang="en-US" sz="1500" kern="1200" spc="70" smtClean="0">
              <a:latin typeface="Calibri"/>
              <a:cs typeface="Calibri"/>
            </a:rPr>
            <a:t> </a:t>
          </a:r>
          <a:r>
            <a:rPr lang="en-US" sz="1500" kern="1200" spc="0" smtClean="0">
              <a:latin typeface="Calibri"/>
              <a:cs typeface="Calibri"/>
            </a:rPr>
            <a:t>a </a:t>
          </a:r>
          <a:r>
            <a:rPr lang="en-US" sz="1500" b="1" kern="1200" spc="10" smtClean="0">
              <a:latin typeface="Calibri"/>
              <a:cs typeface="Calibri"/>
            </a:rPr>
            <a:t>w</a:t>
          </a:r>
          <a:r>
            <a:rPr lang="en-US" sz="1500" b="1" kern="1200" spc="-30" smtClean="0">
              <a:latin typeface="Calibri"/>
              <a:cs typeface="Calibri"/>
            </a:rPr>
            <a:t>a</a:t>
          </a:r>
          <a:r>
            <a:rPr lang="en-US" sz="1500" b="1" kern="1200" spc="-10" smtClean="0">
              <a:latin typeface="Calibri"/>
              <a:cs typeface="Calibri"/>
            </a:rPr>
            <a:t>t</a:t>
          </a:r>
          <a:r>
            <a:rPr lang="en-US" sz="1500" b="1" kern="1200" spc="-60" smtClean="0">
              <a:latin typeface="Calibri"/>
              <a:cs typeface="Calibri"/>
            </a:rPr>
            <a:t>e</a:t>
          </a:r>
          <a:r>
            <a:rPr lang="en-US" sz="1500" b="1" kern="1200" spc="-35" smtClean="0">
              <a:latin typeface="Calibri"/>
              <a:cs typeface="Calibri"/>
            </a:rPr>
            <a:t>r</a:t>
          </a:r>
          <a:r>
            <a:rPr lang="en-US" sz="1500" b="1" kern="1200" spc="40" smtClean="0">
              <a:latin typeface="Calibri"/>
              <a:cs typeface="Calibri"/>
            </a:rPr>
            <a:t>f</a:t>
          </a:r>
          <a:r>
            <a:rPr lang="en-US" sz="1500" b="1" kern="1200" spc="-20" smtClean="0">
              <a:latin typeface="Calibri"/>
              <a:cs typeface="Calibri"/>
            </a:rPr>
            <a:t>a</a:t>
          </a:r>
          <a:r>
            <a:rPr lang="en-US" sz="1500" b="1" kern="1200" spc="-45" smtClean="0">
              <a:latin typeface="Calibri"/>
              <a:cs typeface="Calibri"/>
            </a:rPr>
            <a:t>ll</a:t>
          </a:r>
          <a:r>
            <a:rPr lang="en-US" sz="1500" b="1" kern="1200" spc="40" smtClean="0">
              <a:latin typeface="Calibri"/>
              <a:cs typeface="Calibri"/>
            </a:rPr>
            <a:t>-</a:t>
          </a:r>
          <a:r>
            <a:rPr lang="en-US" sz="1500" b="1" kern="1200" spc="-45" smtClean="0">
              <a:latin typeface="Calibri"/>
              <a:cs typeface="Calibri"/>
            </a:rPr>
            <a:t>li</a:t>
          </a:r>
          <a:r>
            <a:rPr lang="en-US" sz="1500" b="1" kern="1200" spc="15" smtClean="0">
              <a:latin typeface="Calibri"/>
              <a:cs typeface="Calibri"/>
            </a:rPr>
            <a:t>k</a:t>
          </a:r>
          <a:r>
            <a:rPr lang="en-US" sz="1500" b="1" kern="1200" spc="-10" smtClean="0">
              <a:latin typeface="Calibri"/>
              <a:cs typeface="Calibri"/>
            </a:rPr>
            <a:t>e</a:t>
          </a:r>
          <a:r>
            <a:rPr lang="en-US" sz="1500" b="1" kern="1200" spc="15" smtClean="0">
              <a:latin typeface="Calibri"/>
              <a:cs typeface="Calibri"/>
            </a:rPr>
            <a:t> </a:t>
          </a:r>
          <a:r>
            <a:rPr lang="en-US" sz="1500" b="1" kern="1200" spc="-60" smtClean="0">
              <a:latin typeface="Calibri"/>
              <a:cs typeface="Calibri"/>
            </a:rPr>
            <a:t>e</a:t>
          </a:r>
          <a:r>
            <a:rPr lang="en-US" sz="1500" b="1" kern="1200" spc="40" smtClean="0">
              <a:latin typeface="Calibri"/>
              <a:cs typeface="Calibri"/>
            </a:rPr>
            <a:t>ff</a:t>
          </a:r>
          <a:r>
            <a:rPr lang="en-US" sz="1500" b="1" kern="1200" spc="-60" smtClean="0">
              <a:latin typeface="Calibri"/>
              <a:cs typeface="Calibri"/>
            </a:rPr>
            <a:t>e</a:t>
          </a:r>
          <a:r>
            <a:rPr lang="en-US" sz="1500" b="1" kern="1200" spc="-45" smtClean="0">
              <a:latin typeface="Calibri"/>
              <a:cs typeface="Calibri"/>
            </a:rPr>
            <a:t>c</a:t>
          </a:r>
          <a:r>
            <a:rPr lang="en-US" sz="1500" b="1" kern="1200" spc="-10" smtClean="0">
              <a:latin typeface="Calibri"/>
              <a:cs typeface="Calibri"/>
            </a:rPr>
            <a:t>t</a:t>
          </a:r>
          <a:r>
            <a:rPr lang="en-US" sz="1500" b="1" kern="1200" spc="-5" smtClean="0">
              <a:latin typeface="Calibri"/>
              <a:cs typeface="Calibri"/>
            </a:rPr>
            <a:t>,</a:t>
          </a:r>
          <a:r>
            <a:rPr lang="en-US" sz="1500" b="1" kern="1200" spc="-15" smtClean="0">
              <a:latin typeface="Calibri"/>
              <a:cs typeface="Calibri"/>
            </a:rPr>
            <a:t> </a:t>
          </a:r>
          <a:r>
            <a:rPr lang="en-US" sz="1500" b="1" kern="1200" spc="5" smtClean="0">
              <a:latin typeface="Calibri"/>
              <a:cs typeface="Calibri"/>
            </a:rPr>
            <a:t>o</a:t>
          </a:r>
          <a:r>
            <a:rPr lang="en-US" sz="1500" b="1" kern="1200" spc="40" smtClean="0">
              <a:latin typeface="Calibri"/>
              <a:cs typeface="Calibri"/>
            </a:rPr>
            <a:t>f</a:t>
          </a:r>
          <a:r>
            <a:rPr lang="en-US" sz="1500" b="1" kern="1200" spc="-10" smtClean="0">
              <a:latin typeface="Calibri"/>
              <a:cs typeface="Calibri"/>
            </a:rPr>
            <a:t>t</a:t>
          </a:r>
          <a:r>
            <a:rPr lang="en-US" sz="1500" b="1" kern="1200" spc="-60" smtClean="0">
              <a:latin typeface="Calibri"/>
              <a:cs typeface="Calibri"/>
            </a:rPr>
            <a:t>e</a:t>
          </a:r>
          <a:r>
            <a:rPr lang="en-US" sz="1500" b="1" kern="1200" spc="0" smtClean="0">
              <a:latin typeface="Calibri"/>
              <a:cs typeface="Calibri"/>
            </a:rPr>
            <a:t>n</a:t>
          </a:r>
          <a:r>
            <a:rPr lang="en-US" sz="1500" b="1" kern="1200" spc="-30" smtClean="0">
              <a:latin typeface="Calibri"/>
              <a:cs typeface="Calibri"/>
            </a:rPr>
            <a:t> </a:t>
          </a:r>
          <a:r>
            <a:rPr lang="en-US" sz="1500" b="1" kern="1200" spc="10" smtClean="0">
              <a:latin typeface="Calibri"/>
              <a:cs typeface="Calibri"/>
            </a:rPr>
            <a:t>w</a:t>
          </a:r>
          <a:r>
            <a:rPr lang="en-US" sz="1500" b="1" kern="1200" spc="-45" smtClean="0">
              <a:latin typeface="Calibri"/>
              <a:cs typeface="Calibri"/>
            </a:rPr>
            <a:t>i</a:t>
          </a:r>
          <a:r>
            <a:rPr lang="en-US" sz="1500" b="1" kern="1200" spc="-5" smtClean="0">
              <a:latin typeface="Calibri"/>
              <a:cs typeface="Calibri"/>
            </a:rPr>
            <a:t>t</a:t>
          </a:r>
          <a:r>
            <a:rPr lang="en-US" sz="1500" b="1" kern="1200" spc="0" smtClean="0">
              <a:latin typeface="Calibri"/>
              <a:cs typeface="Calibri"/>
            </a:rPr>
            <a:t>h</a:t>
          </a:r>
          <a:r>
            <a:rPr lang="en-US" sz="1500" b="1" kern="1200" spc="70" smtClean="0">
              <a:latin typeface="Calibri"/>
              <a:cs typeface="Calibri"/>
            </a:rPr>
            <a:t> </a:t>
          </a:r>
          <a:r>
            <a:rPr lang="en-US" sz="1500" b="1" kern="1200" smtClean="0">
              <a:latin typeface="Calibri"/>
              <a:cs typeface="Calibri"/>
            </a:rPr>
            <a:t>a </a:t>
          </a:r>
          <a:r>
            <a:rPr lang="en-US" sz="1500" b="1" kern="1200" spc="-10" smtClean="0">
              <a:latin typeface="Calibri"/>
              <a:cs typeface="Calibri"/>
            </a:rPr>
            <a:t>t</a:t>
          </a:r>
          <a:r>
            <a:rPr lang="en-US" sz="1500" b="1" kern="1200" spc="-35" smtClean="0">
              <a:latin typeface="Calibri"/>
              <a:cs typeface="Calibri"/>
            </a:rPr>
            <a:t>r</a:t>
          </a:r>
          <a:r>
            <a:rPr lang="en-US" sz="1500" b="1" kern="1200" spc="-20" smtClean="0">
              <a:latin typeface="Calibri"/>
              <a:cs typeface="Calibri"/>
            </a:rPr>
            <a:t>a</a:t>
          </a:r>
          <a:r>
            <a:rPr lang="en-US" sz="1500" b="1" kern="1200" spc="-45" smtClean="0">
              <a:latin typeface="Calibri"/>
              <a:cs typeface="Calibri"/>
            </a:rPr>
            <a:t>i</a:t>
          </a:r>
          <a:r>
            <a:rPr lang="en-US" sz="1500" b="1" kern="1200" spc="10" smtClean="0">
              <a:latin typeface="Calibri"/>
              <a:cs typeface="Calibri"/>
            </a:rPr>
            <a:t>n</a:t>
          </a:r>
          <a:r>
            <a:rPr lang="en-US" sz="1500" b="1" kern="1200" spc="0" smtClean="0">
              <a:latin typeface="Calibri"/>
              <a:cs typeface="Calibri"/>
            </a:rPr>
            <a:t>.</a:t>
          </a:r>
          <a:endParaRPr lang="en-US" sz="1500" b="1" kern="1200" dirty="0">
            <a:latin typeface="Calibri"/>
            <a:cs typeface="Calibri"/>
          </a:endParaRPr>
        </a:p>
      </dsp:txBody>
      <dsp:txXfrm>
        <a:off x="0" y="1540701"/>
        <a:ext cx="2684580" cy="1189416"/>
      </dsp:txXfrm>
    </dsp:sp>
    <dsp:sp modelId="{892E4F78-AD3D-491D-9BDB-C95C637BA90E}">
      <dsp:nvSpPr>
        <dsp:cNvPr id="0" name=""/>
        <dsp:cNvSpPr/>
      </dsp:nvSpPr>
      <dsp:spPr>
        <a:xfrm>
          <a:off x="2924643" y="1501009"/>
          <a:ext cx="2942756" cy="1342290"/>
        </a:xfrm>
        <a:prstGeom prst="rect">
          <a:avLst/>
        </a:prstGeom>
        <a:gradFill rotWithShape="0">
          <a:gsLst>
            <a:gs pos="0">
              <a:schemeClr val="lt1">
                <a:hueOff val="0"/>
                <a:satOff val="0"/>
                <a:lumOff val="0"/>
                <a:alphaOff val="0"/>
                <a:tint val="98000"/>
                <a:hueMod val="94000"/>
                <a:satMod val="130000"/>
                <a:lumMod val="138000"/>
              </a:schemeClr>
            </a:gs>
            <a:gs pos="100000">
              <a:schemeClr val="lt1">
                <a:hueOff val="0"/>
                <a:satOff val="0"/>
                <a:lumOff val="0"/>
                <a:alphaOff val="0"/>
                <a:shade val="94000"/>
                <a:lumMod val="88000"/>
              </a:schemeClr>
            </a:gs>
          </a:gsLst>
          <a:lin ang="5400000" scaled="0"/>
        </a:gradFill>
        <a:ln>
          <a:noFill/>
        </a:ln>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dsp:spPr>
      <dsp:style>
        <a:lnRef idx="0">
          <a:scrgbClr r="0" g="0" b="0"/>
        </a:lnRef>
        <a:fillRef idx="3">
          <a:scrgbClr r="0" g="0" b="0"/>
        </a:fillRef>
        <a:effectRef idx="3">
          <a:scrgbClr r="0" g="0" b="0"/>
        </a:effectRef>
        <a:fontRef idx="minor">
          <a:schemeClr val="lt1"/>
        </a:fontRef>
      </dsp:style>
      <dsp:txBody>
        <a:bodyPr spcFirstLastPara="0" vert="horz" wrap="square" lIns="9525" tIns="9525" rIns="9525" bIns="9525" numCol="1" spcCol="1270" anchor="ctr" anchorCtr="0">
          <a:noAutofit/>
        </a:bodyPr>
        <a:lstStyle/>
        <a:p>
          <a:pPr marL="0" lvl="0" indent="119063" algn="l" defTabSz="666750">
            <a:lnSpc>
              <a:spcPct val="90000"/>
            </a:lnSpc>
            <a:spcBef>
              <a:spcPct val="0"/>
            </a:spcBef>
            <a:spcAft>
              <a:spcPct val="35000"/>
            </a:spcAft>
          </a:pPr>
          <a:r>
            <a:rPr lang="en-US" sz="1500" kern="1200" spc="-35" dirty="0" smtClean="0">
              <a:latin typeface="Calibri"/>
              <a:cs typeface="Calibri"/>
            </a:rPr>
            <a:t>T</a:t>
          </a:r>
          <a:r>
            <a:rPr lang="en-US" sz="1500" kern="1200" spc="10" dirty="0" smtClean="0">
              <a:latin typeface="Calibri"/>
              <a:cs typeface="Calibri"/>
            </a:rPr>
            <a:t>h</a:t>
          </a:r>
          <a:r>
            <a:rPr lang="en-US" sz="1500" kern="1200" spc="-10" dirty="0" smtClean="0">
              <a:latin typeface="Calibri"/>
              <a:cs typeface="Calibri"/>
            </a:rPr>
            <a:t>e</a:t>
          </a:r>
          <a:r>
            <a:rPr lang="en-US" sz="1500" kern="1200" spc="10" dirty="0" smtClean="0">
              <a:latin typeface="Calibri"/>
              <a:cs typeface="Calibri"/>
            </a:rPr>
            <a:t> s</a:t>
          </a:r>
          <a:r>
            <a:rPr lang="en-US" sz="1500" kern="1200" spc="-60" dirty="0" smtClean="0">
              <a:latin typeface="Calibri"/>
              <a:cs typeface="Calibri"/>
            </a:rPr>
            <a:t>e</a:t>
          </a:r>
          <a:r>
            <a:rPr lang="en-US" sz="1500" kern="1200" spc="-45" dirty="0" smtClean="0">
              <a:latin typeface="Calibri"/>
              <a:cs typeface="Calibri"/>
            </a:rPr>
            <a:t>c</a:t>
          </a:r>
          <a:r>
            <a:rPr lang="en-US" sz="1500" kern="1200" spc="5" dirty="0" smtClean="0">
              <a:latin typeface="Calibri"/>
              <a:cs typeface="Calibri"/>
            </a:rPr>
            <a:t>o</a:t>
          </a:r>
          <a:r>
            <a:rPr lang="en-US" sz="1500" kern="1200" spc="10" dirty="0" smtClean="0">
              <a:latin typeface="Calibri"/>
              <a:cs typeface="Calibri"/>
            </a:rPr>
            <a:t>n</a:t>
          </a:r>
          <a:r>
            <a:rPr lang="en-US" sz="1500" kern="1200" spc="0" dirty="0" smtClean="0">
              <a:latin typeface="Calibri"/>
              <a:cs typeface="Calibri"/>
            </a:rPr>
            <a:t>d</a:t>
          </a:r>
          <a:r>
            <a:rPr lang="en-US" sz="1500" kern="1200" spc="70" dirty="0" smtClean="0">
              <a:latin typeface="Calibri"/>
              <a:cs typeface="Calibri"/>
            </a:rPr>
            <a:t> </a:t>
          </a:r>
          <a:r>
            <a:rPr lang="en-US" sz="1500" kern="1200" spc="10" dirty="0" smtClean="0">
              <a:latin typeface="Calibri"/>
              <a:cs typeface="Calibri"/>
            </a:rPr>
            <a:t>bus</a:t>
          </a:r>
          <a:r>
            <a:rPr lang="en-US" sz="1500" kern="1200" spc="-10" dirty="0" smtClean="0">
              <a:latin typeface="Calibri"/>
              <a:cs typeface="Calibri"/>
            </a:rPr>
            <a:t>t</a:t>
          </a:r>
          <a:r>
            <a:rPr lang="en-US" sz="1500" kern="1200" spc="-45" dirty="0" smtClean="0">
              <a:latin typeface="Calibri"/>
              <a:cs typeface="Calibri"/>
            </a:rPr>
            <a:t>l</a:t>
          </a:r>
          <a:r>
            <a:rPr lang="en-US" sz="1500" kern="1200" spc="-10" dirty="0" smtClean="0">
              <a:latin typeface="Calibri"/>
              <a:cs typeface="Calibri"/>
            </a:rPr>
            <a:t>e</a:t>
          </a:r>
          <a:r>
            <a:rPr lang="en-US" sz="1500" kern="1200" spc="-90" dirty="0" smtClean="0">
              <a:latin typeface="Calibri"/>
              <a:cs typeface="Calibri"/>
            </a:rPr>
            <a:t> </a:t>
          </a:r>
          <a:r>
            <a:rPr lang="en-US" sz="1500" kern="1200" spc="-10" dirty="0" smtClean="0">
              <a:latin typeface="Calibri"/>
              <a:cs typeface="Calibri"/>
            </a:rPr>
            <a:t>t</a:t>
          </a:r>
          <a:r>
            <a:rPr lang="en-US" sz="1500" kern="1200" spc="10" dirty="0" smtClean="0">
              <a:latin typeface="Calibri"/>
              <a:cs typeface="Calibri"/>
            </a:rPr>
            <a:t>yp</a:t>
          </a:r>
          <a:r>
            <a:rPr lang="en-US" sz="1500" kern="1200" spc="-10" dirty="0" smtClean="0">
              <a:latin typeface="Calibri"/>
              <a:cs typeface="Calibri"/>
            </a:rPr>
            <a:t>e</a:t>
          </a:r>
          <a:r>
            <a:rPr lang="en-US" sz="1500" kern="1200" spc="10" dirty="0" smtClean="0">
              <a:latin typeface="Calibri"/>
              <a:cs typeface="Calibri"/>
            </a:rPr>
            <a:t> </a:t>
          </a:r>
          <a:r>
            <a:rPr lang="en-US" sz="1500" kern="1200" spc="45" dirty="0" smtClean="0">
              <a:latin typeface="Calibri"/>
              <a:cs typeface="Calibri"/>
            </a:rPr>
            <a:t>(</a:t>
          </a:r>
          <a:r>
            <a:rPr lang="en-US" sz="1500" kern="1200" spc="-45" dirty="0" smtClean="0">
              <a:latin typeface="Calibri"/>
              <a:cs typeface="Calibri"/>
            </a:rPr>
            <a:t>c</a:t>
          </a:r>
          <a:r>
            <a:rPr lang="en-US" sz="1500" kern="1200" spc="0" dirty="0" smtClean="0">
              <a:latin typeface="Calibri"/>
              <a:cs typeface="Calibri"/>
            </a:rPr>
            <a:t>. </a:t>
          </a:r>
          <a:r>
            <a:rPr lang="en-US" sz="1500" kern="1200" spc="25" dirty="0" smtClean="0">
              <a:latin typeface="Calibri"/>
              <a:cs typeface="Calibri"/>
            </a:rPr>
            <a:t>187</a:t>
          </a:r>
          <a:r>
            <a:rPr lang="en-US" sz="1500" kern="1200" spc="30" dirty="0" smtClean="0">
              <a:latin typeface="Calibri"/>
              <a:cs typeface="Calibri"/>
            </a:rPr>
            <a:t>8</a:t>
          </a:r>
          <a:r>
            <a:rPr lang="en-US" sz="1500" kern="1200" spc="40" dirty="0" smtClean="0">
              <a:latin typeface="Calibri"/>
              <a:cs typeface="Calibri"/>
            </a:rPr>
            <a:t>-</a:t>
          </a:r>
          <a:r>
            <a:rPr lang="en-US" sz="1500" kern="1200" spc="25" dirty="0" smtClean="0">
              <a:latin typeface="Calibri"/>
              <a:cs typeface="Calibri"/>
            </a:rPr>
            <a:t>1883</a:t>
          </a:r>
          <a:r>
            <a:rPr lang="en-US" sz="1500" kern="1200" spc="-5" dirty="0" smtClean="0">
              <a:latin typeface="Calibri"/>
              <a:cs typeface="Calibri"/>
            </a:rPr>
            <a:t>)</a:t>
          </a:r>
          <a:r>
            <a:rPr lang="en-US" sz="1500" kern="1200" spc="-195" dirty="0" smtClean="0">
              <a:latin typeface="Calibri"/>
              <a:cs typeface="Calibri"/>
            </a:rPr>
            <a:t> </a:t>
          </a:r>
          <a:r>
            <a:rPr lang="en-US" sz="1500" kern="1200" spc="10" dirty="0" smtClean="0">
              <a:latin typeface="Calibri"/>
              <a:cs typeface="Calibri"/>
            </a:rPr>
            <a:t>w</a:t>
          </a:r>
          <a:r>
            <a:rPr lang="en-US" sz="1500" kern="1200" spc="-20" dirty="0" smtClean="0">
              <a:latin typeface="Calibri"/>
              <a:cs typeface="Calibri"/>
            </a:rPr>
            <a:t>a</a:t>
          </a:r>
          <a:r>
            <a:rPr lang="en-US" sz="1500" kern="1200" spc="0" dirty="0" smtClean="0">
              <a:latin typeface="Calibri"/>
              <a:cs typeface="Calibri"/>
            </a:rPr>
            <a:t>s</a:t>
          </a:r>
          <a:r>
            <a:rPr lang="en-US" sz="1500" kern="1200" spc="-130" dirty="0" smtClean="0">
              <a:latin typeface="Calibri"/>
              <a:cs typeface="Calibri"/>
            </a:rPr>
            <a:t> </a:t>
          </a:r>
          <a:r>
            <a:rPr lang="en-US" sz="1500" kern="1200" spc="-45" dirty="0" smtClean="0">
              <a:latin typeface="Calibri"/>
              <a:cs typeface="Calibri"/>
            </a:rPr>
            <a:t>c</a:t>
          </a:r>
          <a:r>
            <a:rPr lang="en-US" sz="1500" kern="1200" spc="-20" dirty="0" smtClean="0">
              <a:latin typeface="Calibri"/>
              <a:cs typeface="Calibri"/>
            </a:rPr>
            <a:t>a</a:t>
          </a:r>
          <a:r>
            <a:rPr lang="en-US" sz="1500" kern="1200" spc="-45" dirty="0" smtClean="0">
              <a:latin typeface="Calibri"/>
              <a:cs typeface="Calibri"/>
            </a:rPr>
            <a:t>ll</a:t>
          </a:r>
          <a:r>
            <a:rPr lang="en-US" sz="1500" kern="1200" spc="-60" dirty="0" smtClean="0">
              <a:latin typeface="Calibri"/>
              <a:cs typeface="Calibri"/>
            </a:rPr>
            <a:t>e</a:t>
          </a:r>
          <a:r>
            <a:rPr lang="en-US" sz="1500" kern="1200" spc="0" dirty="0" smtClean="0">
              <a:latin typeface="Calibri"/>
              <a:cs typeface="Calibri"/>
            </a:rPr>
            <a:t>d</a:t>
          </a:r>
          <a:r>
            <a:rPr lang="en-US" sz="1500" kern="1200" spc="70" dirty="0" smtClean="0">
              <a:latin typeface="Calibri"/>
              <a:cs typeface="Calibri"/>
            </a:rPr>
            <a:t> </a:t>
          </a:r>
          <a:r>
            <a:rPr lang="en-US" sz="1500" kern="1200" spc="0" dirty="0" smtClean="0">
              <a:latin typeface="Calibri"/>
              <a:cs typeface="Calibri"/>
            </a:rPr>
            <a:t>a </a:t>
          </a:r>
          <a:r>
            <a:rPr lang="en-US" sz="1500" b="1" kern="1200" spc="-10" dirty="0" smtClean="0">
              <a:latin typeface="Calibri"/>
              <a:cs typeface="Calibri"/>
            </a:rPr>
            <a:t>s</a:t>
          </a:r>
          <a:r>
            <a:rPr lang="en-US" sz="1500" b="1" kern="1200" spc="-20" dirty="0" smtClean="0">
              <a:latin typeface="Calibri"/>
              <a:cs typeface="Calibri"/>
            </a:rPr>
            <a:t>h</a:t>
          </a:r>
          <a:r>
            <a:rPr lang="en-US" sz="1500" b="1" kern="1200" spc="40" dirty="0" smtClean="0">
              <a:latin typeface="Calibri"/>
              <a:cs typeface="Calibri"/>
            </a:rPr>
            <a:t>e</a:t>
          </a:r>
          <a:r>
            <a:rPr lang="en-US" sz="1500" b="1" kern="1200" spc="-50" dirty="0" smtClean="0">
              <a:latin typeface="Calibri"/>
              <a:cs typeface="Calibri"/>
            </a:rPr>
            <a:t>a</a:t>
          </a:r>
          <a:r>
            <a:rPr lang="en-US" sz="1500" b="1" kern="1200" spc="-35" dirty="0" smtClean="0">
              <a:latin typeface="Calibri"/>
              <a:cs typeface="Calibri"/>
            </a:rPr>
            <a:t>t</a:t>
          </a:r>
          <a:r>
            <a:rPr lang="en-US" sz="1500" b="1" kern="1200" spc="-10" dirty="0" smtClean="0">
              <a:latin typeface="Calibri"/>
              <a:cs typeface="Calibri"/>
            </a:rPr>
            <a:t>h</a:t>
          </a:r>
          <a:r>
            <a:rPr lang="en-US" sz="1500" b="1" kern="1200" spc="-45" dirty="0" smtClean="0">
              <a:latin typeface="Calibri"/>
              <a:cs typeface="Calibri"/>
            </a:rPr>
            <a:t> </a:t>
          </a:r>
          <a:r>
            <a:rPr lang="en-US" sz="1500" kern="1200" spc="-5" dirty="0" smtClean="0">
              <a:latin typeface="Calibri"/>
              <a:cs typeface="Calibri"/>
            </a:rPr>
            <a:t>o</a:t>
          </a:r>
          <a:r>
            <a:rPr lang="en-US" sz="1500" kern="1200" spc="-10" dirty="0" smtClean="0">
              <a:latin typeface="Calibri"/>
              <a:cs typeface="Calibri"/>
            </a:rPr>
            <a:t>r</a:t>
          </a:r>
          <a:r>
            <a:rPr lang="en-US" sz="1500" kern="1200" spc="35" dirty="0" smtClean="0">
              <a:latin typeface="Calibri"/>
              <a:cs typeface="Calibri"/>
            </a:rPr>
            <a:t> </a:t>
          </a:r>
          <a:r>
            <a:rPr lang="en-US" sz="1500" b="1" kern="1200" spc="-30" dirty="0" smtClean="0">
              <a:latin typeface="Calibri"/>
              <a:cs typeface="Calibri"/>
            </a:rPr>
            <a:t>c</a:t>
          </a:r>
          <a:r>
            <a:rPr lang="en-US" sz="1500" b="1" kern="1200" spc="-10" dirty="0" smtClean="0">
              <a:latin typeface="Calibri"/>
              <a:cs typeface="Calibri"/>
            </a:rPr>
            <a:t>u</a:t>
          </a:r>
          <a:r>
            <a:rPr lang="en-US" sz="1500" b="1" kern="1200" spc="25" dirty="0" smtClean="0">
              <a:latin typeface="Calibri"/>
              <a:cs typeface="Calibri"/>
            </a:rPr>
            <a:t>i</a:t>
          </a:r>
          <a:r>
            <a:rPr lang="en-US" sz="1500" b="1" kern="1200" spc="-35" dirty="0" smtClean="0">
              <a:latin typeface="Calibri"/>
              <a:cs typeface="Calibri"/>
            </a:rPr>
            <a:t>r</a:t>
          </a:r>
          <a:r>
            <a:rPr lang="en-US" sz="1500" b="1" kern="1200" spc="-50" dirty="0" smtClean="0">
              <a:latin typeface="Calibri"/>
              <a:cs typeface="Calibri"/>
            </a:rPr>
            <a:t>a</a:t>
          </a:r>
          <a:r>
            <a:rPr lang="en-US" sz="1500" b="1" kern="1200" spc="-10" dirty="0" smtClean="0">
              <a:latin typeface="Calibri"/>
              <a:cs typeface="Calibri"/>
            </a:rPr>
            <a:t>ss</a:t>
          </a:r>
          <a:r>
            <a:rPr lang="en-US" sz="1500" b="1" kern="1200" spc="60" dirty="0" smtClean="0">
              <a:latin typeface="Calibri"/>
              <a:cs typeface="Calibri"/>
            </a:rPr>
            <a:t> </a:t>
          </a:r>
          <a:r>
            <a:rPr lang="en-US" sz="1500" kern="1200" spc="10" dirty="0" smtClean="0">
              <a:latin typeface="Calibri"/>
              <a:cs typeface="Calibri"/>
            </a:rPr>
            <a:t>b</a:t>
          </a:r>
          <a:r>
            <a:rPr lang="en-US" sz="1500" kern="1200" spc="5" dirty="0" smtClean="0">
              <a:latin typeface="Calibri"/>
              <a:cs typeface="Calibri"/>
            </a:rPr>
            <a:t>o</a:t>
          </a:r>
          <a:r>
            <a:rPr lang="en-US" sz="1500" kern="1200" spc="10" dirty="0" smtClean="0">
              <a:latin typeface="Calibri"/>
              <a:cs typeface="Calibri"/>
            </a:rPr>
            <a:t>d</a:t>
          </a:r>
          <a:r>
            <a:rPr lang="en-US" sz="1500" kern="1200" spc="-45" dirty="0" smtClean="0">
              <a:latin typeface="Calibri"/>
              <a:cs typeface="Calibri"/>
            </a:rPr>
            <a:t>ic</a:t>
          </a:r>
          <a:r>
            <a:rPr lang="en-US" sz="1500" kern="1200" spc="-60" dirty="0" smtClean="0">
              <a:latin typeface="Calibri"/>
              <a:cs typeface="Calibri"/>
            </a:rPr>
            <a:t>e</a:t>
          </a:r>
          <a:r>
            <a:rPr lang="en-US" sz="1500" kern="1200" spc="-5" dirty="0" smtClean="0">
              <a:latin typeface="Calibri"/>
              <a:cs typeface="Calibri"/>
            </a:rPr>
            <a:t>, </a:t>
          </a:r>
          <a:r>
            <a:rPr lang="en-US" sz="1500" kern="1200" spc="25" dirty="0" smtClean="0">
              <a:latin typeface="Calibri"/>
              <a:cs typeface="Calibri"/>
            </a:rPr>
            <a:t>w</a:t>
          </a:r>
          <a:r>
            <a:rPr lang="en-US" sz="1500" kern="1200" spc="10" dirty="0" smtClean="0">
              <a:latin typeface="Calibri"/>
              <a:cs typeface="Calibri"/>
            </a:rPr>
            <a:t>h</a:t>
          </a:r>
          <a:r>
            <a:rPr lang="en-US" sz="1500" kern="1200" spc="-45" dirty="0" smtClean="0">
              <a:latin typeface="Calibri"/>
              <a:cs typeface="Calibri"/>
            </a:rPr>
            <a:t>ic</a:t>
          </a:r>
          <a:r>
            <a:rPr lang="en-US" sz="1500" kern="1200" spc="0" dirty="0" smtClean="0">
              <a:latin typeface="Calibri"/>
              <a:cs typeface="Calibri"/>
            </a:rPr>
            <a:t>h</a:t>
          </a:r>
          <a:r>
            <a:rPr lang="en-US" sz="1500" kern="1200" spc="70" dirty="0" smtClean="0">
              <a:latin typeface="Calibri"/>
              <a:cs typeface="Calibri"/>
            </a:rPr>
            <a:t> </a:t>
          </a:r>
          <a:r>
            <a:rPr lang="en-US" sz="1500" kern="1200" spc="10" dirty="0" smtClean="0">
              <a:latin typeface="Calibri"/>
              <a:cs typeface="Calibri"/>
            </a:rPr>
            <a:t>d</a:t>
          </a:r>
          <a:r>
            <a:rPr lang="en-US" sz="1500" kern="1200" spc="-35" dirty="0" smtClean="0">
              <a:latin typeface="Calibri"/>
              <a:cs typeface="Calibri"/>
            </a:rPr>
            <a:t>r</a:t>
          </a:r>
          <a:r>
            <a:rPr lang="en-US" sz="1500" kern="1200" spc="5" dirty="0" smtClean="0">
              <a:latin typeface="Calibri"/>
              <a:cs typeface="Calibri"/>
            </a:rPr>
            <a:t>o</a:t>
          </a:r>
          <a:r>
            <a:rPr lang="en-US" sz="1500" kern="1200" spc="10" dirty="0" smtClean="0">
              <a:latin typeface="Calibri"/>
              <a:cs typeface="Calibri"/>
            </a:rPr>
            <a:t>pp</a:t>
          </a:r>
          <a:r>
            <a:rPr lang="en-US" sz="1500" kern="1200" spc="-60" dirty="0" smtClean="0">
              <a:latin typeface="Calibri"/>
              <a:cs typeface="Calibri"/>
            </a:rPr>
            <a:t>e</a:t>
          </a:r>
          <a:r>
            <a:rPr lang="en-US" sz="1500" kern="1200" spc="0" dirty="0" smtClean="0">
              <a:latin typeface="Calibri"/>
              <a:cs typeface="Calibri"/>
            </a:rPr>
            <a:t>d</a:t>
          </a:r>
          <a:r>
            <a:rPr lang="en-US" sz="1500" kern="1200" spc="-30" dirty="0" smtClean="0">
              <a:latin typeface="Calibri"/>
              <a:cs typeface="Calibri"/>
            </a:rPr>
            <a:t> </a:t>
          </a:r>
          <a:r>
            <a:rPr lang="en-US" sz="1500" kern="1200" spc="40" dirty="0" smtClean="0">
              <a:latin typeface="Calibri"/>
              <a:cs typeface="Calibri"/>
            </a:rPr>
            <a:t>f</a:t>
          </a:r>
          <a:r>
            <a:rPr lang="en-US" sz="1500" kern="1200" spc="10" dirty="0" smtClean="0">
              <a:latin typeface="Calibri"/>
              <a:cs typeface="Calibri"/>
            </a:rPr>
            <a:t>u</a:t>
          </a:r>
          <a:r>
            <a:rPr lang="en-US" sz="1500" kern="1200" spc="-45" dirty="0" smtClean="0">
              <a:latin typeface="Calibri"/>
              <a:cs typeface="Calibri"/>
            </a:rPr>
            <a:t>ll</a:t>
          </a:r>
          <a:r>
            <a:rPr lang="en-US" sz="1500" kern="1200" spc="10" dirty="0" smtClean="0">
              <a:latin typeface="Calibri"/>
              <a:cs typeface="Calibri"/>
            </a:rPr>
            <a:t>n</a:t>
          </a:r>
          <a:r>
            <a:rPr lang="en-US" sz="1500" kern="1200" spc="-60" dirty="0" smtClean="0">
              <a:latin typeface="Calibri"/>
              <a:cs typeface="Calibri"/>
            </a:rPr>
            <a:t>e</a:t>
          </a:r>
          <a:r>
            <a:rPr lang="en-US" sz="1500" kern="1200" spc="10" dirty="0" smtClean="0">
              <a:latin typeface="Calibri"/>
              <a:cs typeface="Calibri"/>
            </a:rPr>
            <a:t>s</a:t>
          </a:r>
          <a:r>
            <a:rPr lang="en-US" sz="1500" kern="1200" spc="0" dirty="0" smtClean="0">
              <a:latin typeface="Calibri"/>
              <a:cs typeface="Calibri"/>
            </a:rPr>
            <a:t>s</a:t>
          </a:r>
          <a:r>
            <a:rPr lang="en-US" sz="1500" kern="1200" spc="70" dirty="0" smtClean="0">
              <a:latin typeface="Calibri"/>
              <a:cs typeface="Calibri"/>
            </a:rPr>
            <a:t> </a:t>
          </a:r>
          <a:r>
            <a:rPr lang="en-US" sz="1500" kern="1200" spc="-10" dirty="0" smtClean="0">
              <a:latin typeface="Calibri"/>
              <a:cs typeface="Calibri"/>
            </a:rPr>
            <a:t>t</a:t>
          </a:r>
          <a:r>
            <a:rPr lang="en-US" sz="1500" kern="1200" spc="0" dirty="0" smtClean="0">
              <a:latin typeface="Calibri"/>
              <a:cs typeface="Calibri"/>
            </a:rPr>
            <a:t>o b</a:t>
          </a:r>
          <a:r>
            <a:rPr lang="en-US" sz="1500" kern="1200" spc="-60" dirty="0" smtClean="0">
              <a:latin typeface="Calibri"/>
              <a:cs typeface="Calibri"/>
            </a:rPr>
            <a:t>e</a:t>
          </a:r>
          <a:r>
            <a:rPr lang="en-US" sz="1500" kern="1200" spc="-45" dirty="0" smtClean="0">
              <a:latin typeface="Calibri"/>
              <a:cs typeface="Calibri"/>
            </a:rPr>
            <a:t>l</a:t>
          </a:r>
          <a:r>
            <a:rPr lang="en-US" sz="1500" kern="1200" spc="5" dirty="0" smtClean="0">
              <a:latin typeface="Calibri"/>
              <a:cs typeface="Calibri"/>
            </a:rPr>
            <a:t>o</a:t>
          </a:r>
          <a:r>
            <a:rPr lang="en-US" sz="1500" kern="1200" spc="-15" dirty="0" smtClean="0">
              <a:latin typeface="Calibri"/>
              <a:cs typeface="Calibri"/>
            </a:rPr>
            <a:t>w</a:t>
          </a:r>
          <a:r>
            <a:rPr lang="en-US" sz="1500" kern="1200" spc="85" dirty="0" smtClean="0">
              <a:latin typeface="Calibri"/>
              <a:cs typeface="Calibri"/>
            </a:rPr>
            <a:t> </a:t>
          </a:r>
          <a:r>
            <a:rPr lang="en-US" sz="1500" kern="1200" spc="-10" dirty="0" smtClean="0">
              <a:latin typeface="Calibri"/>
              <a:cs typeface="Calibri"/>
            </a:rPr>
            <a:t>t</a:t>
          </a:r>
          <a:r>
            <a:rPr lang="en-US" sz="1500" kern="1200" spc="0" dirty="0" smtClean="0">
              <a:latin typeface="Calibri"/>
              <a:cs typeface="Calibri"/>
            </a:rPr>
            <a:t>h</a:t>
          </a:r>
          <a:r>
            <a:rPr lang="en-US" sz="1500" kern="1200" spc="-10" dirty="0" smtClean="0">
              <a:latin typeface="Calibri"/>
              <a:cs typeface="Calibri"/>
            </a:rPr>
            <a:t>e</a:t>
          </a:r>
          <a:r>
            <a:rPr lang="en-US" sz="1500" kern="1200" spc="10" dirty="0" smtClean="0">
              <a:latin typeface="Calibri"/>
              <a:cs typeface="Calibri"/>
            </a:rPr>
            <a:t> b</a:t>
          </a:r>
          <a:r>
            <a:rPr lang="en-US" sz="1500" kern="1200" spc="-20" dirty="0" smtClean="0">
              <a:latin typeface="Calibri"/>
              <a:cs typeface="Calibri"/>
            </a:rPr>
            <a:t>a</a:t>
          </a:r>
          <a:r>
            <a:rPr lang="en-US" sz="1500" kern="1200" spc="-45" dirty="0" smtClean="0">
              <a:latin typeface="Calibri"/>
              <a:cs typeface="Calibri"/>
            </a:rPr>
            <a:t>c</a:t>
          </a:r>
          <a:r>
            <a:rPr lang="en-US" sz="1500" kern="1200" spc="-10" dirty="0" smtClean="0">
              <a:latin typeface="Calibri"/>
              <a:cs typeface="Calibri"/>
            </a:rPr>
            <a:t>k</a:t>
          </a:r>
          <a:r>
            <a:rPr lang="en-US" sz="1500" kern="1200" spc="-25" dirty="0" smtClean="0">
              <a:latin typeface="Calibri"/>
              <a:cs typeface="Calibri"/>
            </a:rPr>
            <a:t> </a:t>
          </a:r>
          <a:r>
            <a:rPr lang="en-US" sz="1500" kern="1200" spc="5" dirty="0" smtClean="0">
              <a:latin typeface="Calibri"/>
              <a:cs typeface="Calibri"/>
            </a:rPr>
            <a:t>o</a:t>
          </a:r>
          <a:r>
            <a:rPr lang="en-US" sz="1500" kern="1200" spc="0" dirty="0" smtClean="0">
              <a:latin typeface="Calibri"/>
              <a:cs typeface="Calibri"/>
            </a:rPr>
            <a:t>f </a:t>
          </a:r>
          <a:r>
            <a:rPr lang="en-US" sz="1500" kern="1200" spc="-10" dirty="0" smtClean="0">
              <a:latin typeface="Calibri"/>
              <a:cs typeface="Calibri"/>
            </a:rPr>
            <a:t>t</a:t>
          </a:r>
          <a:r>
            <a:rPr lang="en-US" sz="1500" kern="1200" spc="0" dirty="0" smtClean="0">
              <a:latin typeface="Calibri"/>
              <a:cs typeface="Calibri"/>
            </a:rPr>
            <a:t>h</a:t>
          </a:r>
          <a:r>
            <a:rPr lang="en-US" sz="1500" kern="1200" spc="-10" dirty="0" smtClean="0">
              <a:latin typeface="Calibri"/>
              <a:cs typeface="Calibri"/>
            </a:rPr>
            <a:t>e</a:t>
          </a:r>
          <a:r>
            <a:rPr lang="en-US" sz="1500" kern="1200" spc="10" dirty="0" smtClean="0">
              <a:latin typeface="Calibri"/>
              <a:cs typeface="Calibri"/>
            </a:rPr>
            <a:t> </a:t>
          </a:r>
          <a:r>
            <a:rPr lang="en-US" sz="1500" kern="1200" spc="5" dirty="0" smtClean="0">
              <a:latin typeface="Calibri"/>
              <a:cs typeface="Calibri"/>
            </a:rPr>
            <a:t>k</a:t>
          </a:r>
          <a:r>
            <a:rPr lang="en-US" sz="1500" kern="1200" spc="0" dirty="0" smtClean="0">
              <a:latin typeface="Calibri"/>
              <a:cs typeface="Calibri"/>
            </a:rPr>
            <a:t>n</a:t>
          </a:r>
          <a:r>
            <a:rPr lang="en-US" sz="1500" kern="1200" spc="-60" dirty="0" smtClean="0">
              <a:latin typeface="Calibri"/>
              <a:cs typeface="Calibri"/>
            </a:rPr>
            <a:t>ee</a:t>
          </a:r>
          <a:r>
            <a:rPr lang="en-US" sz="1500" kern="1200" spc="10" dirty="0" smtClean="0">
              <a:latin typeface="Calibri"/>
              <a:cs typeface="Calibri"/>
            </a:rPr>
            <a:t>s</a:t>
          </a:r>
          <a:r>
            <a:rPr lang="en-US" sz="1500" kern="1200" spc="0" dirty="0" smtClean="0">
              <a:latin typeface="Calibri"/>
              <a:cs typeface="Calibri"/>
            </a:rPr>
            <a:t>.</a:t>
          </a:r>
          <a:endParaRPr lang="en-US" sz="1500" kern="1200" dirty="0"/>
        </a:p>
      </dsp:txBody>
      <dsp:txXfrm>
        <a:off x="2924643" y="1501009"/>
        <a:ext cx="2942756" cy="1342290"/>
      </dsp:txXfrm>
    </dsp:sp>
    <dsp:sp modelId="{E113BF46-26FB-488E-8010-585911E7AF88}">
      <dsp:nvSpPr>
        <dsp:cNvPr id="0" name=""/>
        <dsp:cNvSpPr/>
      </dsp:nvSpPr>
      <dsp:spPr>
        <a:xfrm>
          <a:off x="5998032" y="1556486"/>
          <a:ext cx="2684580" cy="1077322"/>
        </a:xfrm>
        <a:prstGeom prst="rect">
          <a:avLst/>
        </a:prstGeom>
        <a:gradFill rotWithShape="0">
          <a:gsLst>
            <a:gs pos="0">
              <a:schemeClr val="lt1">
                <a:hueOff val="0"/>
                <a:satOff val="0"/>
                <a:lumOff val="0"/>
                <a:alphaOff val="0"/>
                <a:tint val="98000"/>
                <a:hueMod val="94000"/>
                <a:satMod val="130000"/>
                <a:lumMod val="138000"/>
              </a:schemeClr>
            </a:gs>
            <a:gs pos="100000">
              <a:schemeClr val="lt1">
                <a:hueOff val="0"/>
                <a:satOff val="0"/>
                <a:lumOff val="0"/>
                <a:alphaOff val="0"/>
                <a:shade val="94000"/>
                <a:lumMod val="88000"/>
              </a:schemeClr>
            </a:gs>
          </a:gsLst>
          <a:lin ang="5400000" scaled="0"/>
        </a:gradFill>
        <a:ln>
          <a:noFill/>
        </a:ln>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dsp:spPr>
      <dsp:style>
        <a:lnRef idx="0">
          <a:scrgbClr r="0" g="0" b="0"/>
        </a:lnRef>
        <a:fillRef idx="3">
          <a:scrgbClr r="0" g="0" b="0"/>
        </a:fillRef>
        <a:effectRef idx="3">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spc="-35" dirty="0" smtClean="0">
              <a:latin typeface="Calibri"/>
              <a:cs typeface="Calibri"/>
            </a:rPr>
            <a:t>T</a:t>
          </a:r>
          <a:r>
            <a:rPr lang="en-US" sz="1500" kern="1200" spc="10" dirty="0" smtClean="0">
              <a:latin typeface="Calibri"/>
              <a:cs typeface="Calibri"/>
            </a:rPr>
            <a:t>h</a:t>
          </a:r>
          <a:r>
            <a:rPr lang="en-US" sz="1500" kern="1200" spc="-10" dirty="0" smtClean="0">
              <a:latin typeface="Calibri"/>
              <a:cs typeface="Calibri"/>
            </a:rPr>
            <a:t>e</a:t>
          </a:r>
          <a:r>
            <a:rPr lang="en-US" sz="1500" kern="1200" spc="10" dirty="0" smtClean="0">
              <a:latin typeface="Calibri"/>
              <a:cs typeface="Calibri"/>
            </a:rPr>
            <a:t> </a:t>
          </a:r>
          <a:r>
            <a:rPr lang="en-US" sz="1500" kern="1200" spc="40" dirty="0" smtClean="0">
              <a:latin typeface="Calibri"/>
              <a:cs typeface="Calibri"/>
            </a:rPr>
            <a:t>f</a:t>
          </a:r>
          <a:r>
            <a:rPr lang="en-US" sz="1500" kern="1200" spc="-45" dirty="0" smtClean="0">
              <a:latin typeface="Calibri"/>
              <a:cs typeface="Calibri"/>
            </a:rPr>
            <a:t>i</a:t>
          </a:r>
          <a:r>
            <a:rPr lang="en-US" sz="1500" kern="1200" spc="10" dirty="0" smtClean="0">
              <a:latin typeface="Calibri"/>
              <a:cs typeface="Calibri"/>
            </a:rPr>
            <a:t>n</a:t>
          </a:r>
          <a:r>
            <a:rPr lang="en-US" sz="1500" kern="1200" spc="-20" dirty="0" smtClean="0">
              <a:latin typeface="Calibri"/>
              <a:cs typeface="Calibri"/>
            </a:rPr>
            <a:t>a</a:t>
          </a:r>
          <a:r>
            <a:rPr lang="en-US" sz="1500" kern="1200" spc="0" dirty="0" smtClean="0">
              <a:latin typeface="Calibri"/>
              <a:cs typeface="Calibri"/>
            </a:rPr>
            <a:t>l</a:t>
          </a:r>
          <a:r>
            <a:rPr lang="en-US" sz="1500" kern="1200" spc="15" dirty="0" smtClean="0">
              <a:latin typeface="Calibri"/>
              <a:cs typeface="Calibri"/>
            </a:rPr>
            <a:t> </a:t>
          </a:r>
          <a:r>
            <a:rPr lang="en-US" sz="1500" kern="1200" spc="10" dirty="0" smtClean="0">
              <a:latin typeface="Calibri"/>
              <a:cs typeface="Calibri"/>
            </a:rPr>
            <a:t>bus</a:t>
          </a:r>
          <a:r>
            <a:rPr lang="en-US" sz="1500" kern="1200" spc="-10" dirty="0" smtClean="0">
              <a:latin typeface="Calibri"/>
              <a:cs typeface="Calibri"/>
            </a:rPr>
            <a:t>t</a:t>
          </a:r>
          <a:r>
            <a:rPr lang="en-US" sz="1500" kern="1200" spc="-45" dirty="0" smtClean="0">
              <a:latin typeface="Calibri"/>
              <a:cs typeface="Calibri"/>
            </a:rPr>
            <a:t>l</a:t>
          </a:r>
          <a:r>
            <a:rPr lang="en-US" sz="1500" kern="1200" spc="-10" dirty="0" smtClean="0">
              <a:latin typeface="Calibri"/>
              <a:cs typeface="Calibri"/>
            </a:rPr>
            <a:t>e</a:t>
          </a:r>
          <a:r>
            <a:rPr lang="en-US" sz="1500" kern="1200" spc="10" dirty="0" smtClean="0">
              <a:latin typeface="Calibri"/>
              <a:cs typeface="Calibri"/>
            </a:rPr>
            <a:t> </a:t>
          </a:r>
          <a:r>
            <a:rPr lang="en-US" sz="1500" kern="1200" spc="-10" dirty="0" smtClean="0">
              <a:latin typeface="Calibri"/>
              <a:cs typeface="Calibri"/>
            </a:rPr>
            <a:t>t</a:t>
          </a:r>
          <a:r>
            <a:rPr lang="en-US" sz="1500" kern="1200" spc="10" dirty="0" smtClean="0">
              <a:latin typeface="Calibri"/>
              <a:cs typeface="Calibri"/>
            </a:rPr>
            <a:t>yp</a:t>
          </a:r>
          <a:r>
            <a:rPr lang="en-US" sz="1500" kern="1200" spc="-10" dirty="0" smtClean="0">
              <a:latin typeface="Calibri"/>
              <a:cs typeface="Calibri"/>
            </a:rPr>
            <a:t>e</a:t>
          </a:r>
          <a:r>
            <a:rPr lang="en-US" sz="1500" kern="1200" spc="-90" dirty="0" smtClean="0">
              <a:latin typeface="Calibri"/>
              <a:cs typeface="Calibri"/>
            </a:rPr>
            <a:t> </a:t>
          </a:r>
          <a:r>
            <a:rPr lang="en-US" sz="1500" kern="1200" spc="45" dirty="0" smtClean="0">
              <a:latin typeface="Calibri"/>
              <a:cs typeface="Calibri"/>
            </a:rPr>
            <a:t>(</a:t>
          </a:r>
          <a:r>
            <a:rPr lang="en-US" sz="1500" kern="1200" spc="-45" dirty="0" smtClean="0">
              <a:latin typeface="Calibri"/>
              <a:cs typeface="Calibri"/>
            </a:rPr>
            <a:t>c</a:t>
          </a:r>
          <a:r>
            <a:rPr lang="en-US" sz="1500" kern="1200" spc="0" dirty="0" smtClean="0">
              <a:latin typeface="Calibri"/>
              <a:cs typeface="Calibri"/>
            </a:rPr>
            <a:t>. </a:t>
          </a:r>
          <a:r>
            <a:rPr lang="en-US" sz="1500" kern="1200" spc="25" dirty="0" smtClean="0">
              <a:latin typeface="Calibri"/>
              <a:cs typeface="Calibri"/>
            </a:rPr>
            <a:t>188</a:t>
          </a:r>
          <a:r>
            <a:rPr lang="en-US" sz="1500" kern="1200" spc="-10" dirty="0" smtClean="0">
              <a:latin typeface="Calibri"/>
              <a:cs typeface="Calibri"/>
            </a:rPr>
            <a:t>3</a:t>
          </a:r>
          <a:r>
            <a:rPr lang="en-US" sz="1500" kern="1200" spc="-100" dirty="0" smtClean="0">
              <a:latin typeface="Calibri"/>
              <a:cs typeface="Calibri"/>
            </a:rPr>
            <a:t> </a:t>
          </a:r>
          <a:r>
            <a:rPr lang="en-US" sz="1500" kern="1200" spc="0" dirty="0" smtClean="0">
              <a:latin typeface="Calibri"/>
              <a:cs typeface="Calibri"/>
            </a:rPr>
            <a:t>–</a:t>
          </a:r>
          <a:r>
            <a:rPr lang="en-US" sz="1500" kern="1200" spc="10" dirty="0" smtClean="0">
              <a:latin typeface="Calibri"/>
              <a:cs typeface="Calibri"/>
            </a:rPr>
            <a:t> </a:t>
          </a:r>
          <a:r>
            <a:rPr lang="en-US" sz="1500" kern="1200" spc="25" dirty="0" smtClean="0">
              <a:latin typeface="Calibri"/>
              <a:cs typeface="Calibri"/>
            </a:rPr>
            <a:t>1890</a:t>
          </a:r>
          <a:r>
            <a:rPr lang="en-US" sz="1500" kern="1200" spc="-5" dirty="0" smtClean="0">
              <a:latin typeface="Calibri"/>
              <a:cs typeface="Calibri"/>
            </a:rPr>
            <a:t>)</a:t>
          </a:r>
          <a:r>
            <a:rPr lang="en-US" sz="1500" kern="1200" spc="-95" dirty="0" smtClean="0">
              <a:latin typeface="Calibri"/>
              <a:cs typeface="Calibri"/>
            </a:rPr>
            <a:t> </a:t>
          </a:r>
          <a:r>
            <a:rPr lang="en-US" sz="1500" kern="1200" spc="10" dirty="0" smtClean="0">
              <a:latin typeface="Calibri"/>
              <a:cs typeface="Calibri"/>
            </a:rPr>
            <a:t>w</a:t>
          </a:r>
          <a:r>
            <a:rPr lang="en-US" sz="1500" kern="1200" spc="-20" dirty="0" smtClean="0">
              <a:latin typeface="Calibri"/>
              <a:cs typeface="Calibri"/>
            </a:rPr>
            <a:t>a</a:t>
          </a:r>
          <a:r>
            <a:rPr lang="en-US" sz="1500" kern="1200" spc="0" dirty="0" smtClean="0">
              <a:latin typeface="Calibri"/>
              <a:cs typeface="Calibri"/>
            </a:rPr>
            <a:t>s</a:t>
          </a:r>
          <a:r>
            <a:rPr lang="en-US" sz="1500" kern="1200" spc="-130" dirty="0" smtClean="0">
              <a:latin typeface="Calibri"/>
              <a:cs typeface="Calibri"/>
            </a:rPr>
            <a:t> </a:t>
          </a:r>
          <a:r>
            <a:rPr lang="en-US" sz="1500" b="1" kern="1200" spc="-35" dirty="0" smtClean="0">
              <a:latin typeface="Calibri"/>
              <a:cs typeface="Calibri"/>
            </a:rPr>
            <a:t>r</a:t>
          </a:r>
          <a:r>
            <a:rPr lang="en-US" sz="1500" b="1" kern="1200" spc="-45" dirty="0" smtClean="0">
              <a:latin typeface="Calibri"/>
              <a:cs typeface="Calibri"/>
            </a:rPr>
            <a:t>i</a:t>
          </a:r>
          <a:r>
            <a:rPr lang="en-US" sz="1500" b="1" kern="1200" spc="-20" dirty="0" smtClean="0">
              <a:latin typeface="Calibri"/>
              <a:cs typeface="Calibri"/>
            </a:rPr>
            <a:t>g</a:t>
          </a:r>
          <a:r>
            <a:rPr lang="en-US" sz="1500" b="1" kern="1200" spc="-45" dirty="0" smtClean="0">
              <a:latin typeface="Calibri"/>
              <a:cs typeface="Calibri"/>
            </a:rPr>
            <a:t>i</a:t>
          </a:r>
          <a:r>
            <a:rPr lang="en-US" sz="1500" b="1" kern="1200" spc="0" dirty="0" smtClean="0">
              <a:latin typeface="Calibri"/>
              <a:cs typeface="Calibri"/>
            </a:rPr>
            <a:t>d </a:t>
          </a:r>
          <a:r>
            <a:rPr lang="en-US" sz="1500" b="1" kern="1200" spc="-20" dirty="0" smtClean="0">
              <a:latin typeface="Calibri"/>
              <a:cs typeface="Calibri"/>
            </a:rPr>
            <a:t>a</a:t>
          </a:r>
          <a:r>
            <a:rPr lang="en-US" sz="1500" b="1" kern="1200" spc="10" dirty="0" smtClean="0">
              <a:latin typeface="Calibri"/>
              <a:cs typeface="Calibri"/>
            </a:rPr>
            <a:t>n</a:t>
          </a:r>
          <a:r>
            <a:rPr lang="en-US" sz="1500" b="1" kern="1200" spc="0" dirty="0" smtClean="0">
              <a:latin typeface="Calibri"/>
              <a:cs typeface="Calibri"/>
            </a:rPr>
            <a:t>d</a:t>
          </a:r>
          <a:r>
            <a:rPr lang="en-US" sz="1500" b="1" kern="1200" spc="-30" dirty="0" smtClean="0">
              <a:latin typeface="Calibri"/>
              <a:cs typeface="Calibri"/>
            </a:rPr>
            <a:t> </a:t>
          </a:r>
          <a:r>
            <a:rPr lang="en-US" sz="1500" b="1" kern="1200" spc="10" dirty="0" smtClean="0">
              <a:latin typeface="Calibri"/>
              <a:cs typeface="Calibri"/>
            </a:rPr>
            <a:t>sh</a:t>
          </a:r>
          <a:r>
            <a:rPr lang="en-US" sz="1500" b="1" kern="1200" spc="-60" dirty="0" smtClean="0">
              <a:latin typeface="Calibri"/>
              <a:cs typeface="Calibri"/>
            </a:rPr>
            <a:t>e</a:t>
          </a:r>
          <a:r>
            <a:rPr lang="en-US" sz="1500" b="1" kern="1200" spc="-45" dirty="0" smtClean="0">
              <a:latin typeface="Calibri"/>
              <a:cs typeface="Calibri"/>
            </a:rPr>
            <a:t>l</a:t>
          </a:r>
          <a:r>
            <a:rPr lang="en-US" sz="1500" b="1" kern="1200" spc="40" dirty="0" smtClean="0">
              <a:latin typeface="Calibri"/>
              <a:cs typeface="Calibri"/>
            </a:rPr>
            <a:t>f-</a:t>
          </a:r>
          <a:r>
            <a:rPr lang="en-US" sz="1500" b="1" kern="1200" spc="-45" dirty="0" smtClean="0">
              <a:latin typeface="Calibri"/>
              <a:cs typeface="Calibri"/>
            </a:rPr>
            <a:t>li</a:t>
          </a:r>
          <a:r>
            <a:rPr lang="en-US" sz="1500" b="1" kern="1200" spc="15" dirty="0" smtClean="0">
              <a:latin typeface="Calibri"/>
              <a:cs typeface="Calibri"/>
            </a:rPr>
            <a:t>k</a:t>
          </a:r>
          <a:r>
            <a:rPr lang="en-US" sz="1500" b="1" kern="1200" spc="-10" dirty="0" smtClean="0">
              <a:latin typeface="Calibri"/>
              <a:cs typeface="Calibri"/>
            </a:rPr>
            <a:t>e</a:t>
          </a:r>
          <a:r>
            <a:rPr lang="en-US" sz="1500" b="1" kern="1200" spc="15" dirty="0" smtClean="0">
              <a:latin typeface="Calibri"/>
              <a:cs typeface="Calibri"/>
            </a:rPr>
            <a:t> </a:t>
          </a:r>
          <a:r>
            <a:rPr lang="en-US" sz="1500" kern="1200" spc="-20" dirty="0" smtClean="0">
              <a:latin typeface="Calibri"/>
              <a:cs typeface="Calibri"/>
            </a:rPr>
            <a:t>a</a:t>
          </a:r>
          <a:r>
            <a:rPr lang="en-US" sz="1500" kern="1200" spc="10" dirty="0" smtClean="0">
              <a:latin typeface="Calibri"/>
              <a:cs typeface="Calibri"/>
            </a:rPr>
            <a:t>n</a:t>
          </a:r>
          <a:r>
            <a:rPr lang="en-US" sz="1500" kern="1200" spc="0" dirty="0" smtClean="0">
              <a:latin typeface="Calibri"/>
              <a:cs typeface="Calibri"/>
            </a:rPr>
            <a:t>d</a:t>
          </a:r>
          <a:r>
            <a:rPr lang="en-US" sz="1500" kern="1200" spc="-30" dirty="0" smtClean="0">
              <a:latin typeface="Calibri"/>
              <a:cs typeface="Calibri"/>
            </a:rPr>
            <a:t> </a:t>
          </a:r>
          <a:r>
            <a:rPr lang="en-US" sz="1500" kern="1200" spc="-35" dirty="0" smtClean="0">
              <a:latin typeface="Calibri"/>
              <a:cs typeface="Calibri"/>
            </a:rPr>
            <a:t>r</a:t>
          </a:r>
          <a:r>
            <a:rPr lang="en-US" sz="1500" kern="1200" spc="-20" dirty="0" smtClean="0">
              <a:latin typeface="Calibri"/>
              <a:cs typeface="Calibri"/>
            </a:rPr>
            <a:t>a</a:t>
          </a:r>
          <a:r>
            <a:rPr lang="en-US" sz="1500" kern="1200" spc="-35" dirty="0" smtClean="0">
              <a:latin typeface="Calibri"/>
              <a:cs typeface="Calibri"/>
            </a:rPr>
            <a:t>r</a:t>
          </a:r>
          <a:r>
            <a:rPr lang="en-US" sz="1500" kern="1200" spc="-60" dirty="0" smtClean="0">
              <a:latin typeface="Calibri"/>
              <a:cs typeface="Calibri"/>
            </a:rPr>
            <a:t>e</a:t>
          </a:r>
          <a:r>
            <a:rPr lang="en-US" sz="1500" kern="1200" spc="-45" dirty="0" smtClean="0">
              <a:latin typeface="Calibri"/>
              <a:cs typeface="Calibri"/>
            </a:rPr>
            <a:t>ly </a:t>
          </a:r>
          <a:r>
            <a:rPr lang="en-US" sz="1500" kern="1200" spc="10" dirty="0" smtClean="0">
              <a:latin typeface="Calibri"/>
              <a:cs typeface="Calibri"/>
            </a:rPr>
            <a:t>h</a:t>
          </a:r>
          <a:r>
            <a:rPr lang="en-US" sz="1500" kern="1200" spc="-20" dirty="0" smtClean="0">
              <a:latin typeface="Calibri"/>
              <a:cs typeface="Calibri"/>
            </a:rPr>
            <a:t>a</a:t>
          </a:r>
          <a:r>
            <a:rPr lang="en-US" sz="1500" kern="1200" spc="0" dirty="0" smtClean="0">
              <a:latin typeface="Calibri"/>
              <a:cs typeface="Calibri"/>
            </a:rPr>
            <a:t>d</a:t>
          </a:r>
          <a:r>
            <a:rPr lang="en-US" sz="1500" kern="1200" spc="-30" dirty="0" smtClean="0">
              <a:latin typeface="Calibri"/>
              <a:cs typeface="Calibri"/>
            </a:rPr>
            <a:t> </a:t>
          </a:r>
          <a:r>
            <a:rPr lang="en-US" sz="1500" kern="1200" spc="0" dirty="0" smtClean="0">
              <a:latin typeface="Calibri"/>
              <a:cs typeface="Calibri"/>
            </a:rPr>
            <a:t>a</a:t>
          </a:r>
          <a:r>
            <a:rPr lang="en-US" sz="1500" kern="1200" spc="40" dirty="0" smtClean="0">
              <a:latin typeface="Calibri"/>
              <a:cs typeface="Calibri"/>
            </a:rPr>
            <a:t> </a:t>
          </a:r>
          <a:r>
            <a:rPr lang="en-US" sz="1500" kern="1200" spc="-10" dirty="0" smtClean="0">
              <a:latin typeface="Calibri"/>
              <a:cs typeface="Calibri"/>
            </a:rPr>
            <a:t>t</a:t>
          </a:r>
          <a:r>
            <a:rPr lang="en-US" sz="1500" kern="1200" spc="-35" dirty="0" smtClean="0">
              <a:latin typeface="Calibri"/>
              <a:cs typeface="Calibri"/>
            </a:rPr>
            <a:t>r</a:t>
          </a:r>
          <a:r>
            <a:rPr lang="en-US" sz="1500" kern="1200" spc="-20" dirty="0" smtClean="0">
              <a:latin typeface="Calibri"/>
              <a:cs typeface="Calibri"/>
            </a:rPr>
            <a:t>a</a:t>
          </a:r>
          <a:r>
            <a:rPr lang="en-US" sz="1500" kern="1200" spc="-45" dirty="0" smtClean="0">
              <a:latin typeface="Calibri"/>
              <a:cs typeface="Calibri"/>
            </a:rPr>
            <a:t>i</a:t>
          </a:r>
          <a:r>
            <a:rPr lang="en-US" sz="1500" kern="1200" spc="0" dirty="0" smtClean="0">
              <a:latin typeface="Calibri"/>
              <a:cs typeface="Calibri"/>
            </a:rPr>
            <a:t>n</a:t>
          </a:r>
          <a:endParaRPr lang="en-US" sz="1500" kern="1200" dirty="0"/>
        </a:p>
      </dsp:txBody>
      <dsp:txXfrm>
        <a:off x="5998032" y="1556486"/>
        <a:ext cx="2684580" cy="1077322"/>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59275" cy="3889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697538" y="0"/>
            <a:ext cx="4359275" cy="388938"/>
          </a:xfrm>
          <a:prstGeom prst="rect">
            <a:avLst/>
          </a:prstGeom>
        </p:spPr>
        <p:txBody>
          <a:bodyPr vert="horz" lIns="91440" tIns="45720" rIns="91440" bIns="45720" rtlCol="0"/>
          <a:lstStyle>
            <a:lvl1pPr algn="r">
              <a:defRPr sz="1200"/>
            </a:lvl1pPr>
          </a:lstStyle>
          <a:p>
            <a:fld id="{457FF955-964F-4B9E-8EC3-F3297D845D01}" type="datetimeFigureOut">
              <a:rPr lang="en-US" smtClean="0"/>
              <a:t>3/21/2019</a:t>
            </a:fld>
            <a:endParaRPr lang="en-US"/>
          </a:p>
        </p:txBody>
      </p:sp>
      <p:sp>
        <p:nvSpPr>
          <p:cNvPr id="4" name="Slide Image Placeholder 3"/>
          <p:cNvSpPr>
            <a:spLocks noGrp="1" noRot="1" noChangeAspect="1"/>
          </p:cNvSpPr>
          <p:nvPr>
            <p:ph type="sldImg" idx="2"/>
          </p:nvPr>
        </p:nvSpPr>
        <p:spPr>
          <a:xfrm>
            <a:off x="3332163" y="971550"/>
            <a:ext cx="3394075" cy="26225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006475" y="3740150"/>
            <a:ext cx="8045450" cy="30607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7383463"/>
            <a:ext cx="4359275" cy="3889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697538" y="7383463"/>
            <a:ext cx="4359275" cy="388937"/>
          </a:xfrm>
          <a:prstGeom prst="rect">
            <a:avLst/>
          </a:prstGeom>
        </p:spPr>
        <p:txBody>
          <a:bodyPr vert="horz" lIns="91440" tIns="45720" rIns="91440" bIns="45720" rtlCol="0" anchor="b"/>
          <a:lstStyle>
            <a:lvl1pPr algn="r">
              <a:defRPr sz="1200"/>
            </a:lvl1pPr>
          </a:lstStyle>
          <a:p>
            <a:fld id="{2B1458F8-16B9-4373-94CD-58595CC40FB7}" type="slidenum">
              <a:rPr lang="en-US" smtClean="0"/>
              <a:t>‹#›</a:t>
            </a:fld>
            <a:endParaRPr lang="en-US"/>
          </a:p>
        </p:txBody>
      </p:sp>
    </p:spTree>
    <p:extLst>
      <p:ext uri="{BB962C8B-B14F-4D97-AF65-F5344CB8AC3E}">
        <p14:creationId xmlns:p14="http://schemas.microsoft.com/office/powerpoint/2010/main" val="3839475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1458F8-16B9-4373-94CD-58595CC40FB7}" type="slidenum">
              <a:rPr lang="en-US" smtClean="0"/>
              <a:t>8</a:t>
            </a:fld>
            <a:endParaRPr lang="en-US"/>
          </a:p>
        </p:txBody>
      </p:sp>
    </p:spTree>
    <p:extLst>
      <p:ext uri="{BB962C8B-B14F-4D97-AF65-F5344CB8AC3E}">
        <p14:creationId xmlns:p14="http://schemas.microsoft.com/office/powerpoint/2010/main" val="1593892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1458F8-16B9-4373-94CD-58595CC40FB7}" type="slidenum">
              <a:rPr lang="en-US" smtClean="0"/>
              <a:t>16</a:t>
            </a:fld>
            <a:endParaRPr lang="en-US"/>
          </a:p>
        </p:txBody>
      </p:sp>
    </p:spTree>
    <p:extLst>
      <p:ext uri="{BB962C8B-B14F-4D97-AF65-F5344CB8AC3E}">
        <p14:creationId xmlns:p14="http://schemas.microsoft.com/office/powerpoint/2010/main" val="3912344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1458F8-16B9-4373-94CD-58595CC40FB7}" type="slidenum">
              <a:rPr lang="en-US" smtClean="0"/>
              <a:t>24</a:t>
            </a:fld>
            <a:endParaRPr lang="en-US"/>
          </a:p>
        </p:txBody>
      </p:sp>
    </p:spTree>
    <p:extLst>
      <p:ext uri="{BB962C8B-B14F-4D97-AF65-F5344CB8AC3E}">
        <p14:creationId xmlns:p14="http://schemas.microsoft.com/office/powerpoint/2010/main" val="2393062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1458F8-16B9-4373-94CD-58595CC40FB7}" type="slidenum">
              <a:rPr lang="en-US" smtClean="0"/>
              <a:t>27</a:t>
            </a:fld>
            <a:endParaRPr lang="en-US"/>
          </a:p>
        </p:txBody>
      </p:sp>
    </p:spTree>
    <p:extLst>
      <p:ext uri="{BB962C8B-B14F-4D97-AF65-F5344CB8AC3E}">
        <p14:creationId xmlns:p14="http://schemas.microsoft.com/office/powerpoint/2010/main" val="3559900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4768427" y="1325922"/>
            <a:ext cx="5296319" cy="5659642"/>
            <a:chOff x="4334933" y="1169931"/>
            <a:chExt cx="4814835" cy="4993802"/>
          </a:xfrm>
        </p:grpSpPr>
        <p:cxnSp>
          <p:nvCxnSpPr>
            <p:cNvPr id="17" name="Straight Connector 16"/>
            <p:cNvCxnSpPr/>
            <p:nvPr/>
          </p:nvCxnSpPr>
          <p:spPr>
            <a:xfrm flipH="1">
              <a:off x="6009259" y="1169931"/>
              <a:ext cx="3134741" cy="31347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334933" y="1348898"/>
              <a:ext cx="4814835" cy="481483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25595" y="1469269"/>
              <a:ext cx="3912054" cy="39120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588" y="1307856"/>
              <a:ext cx="3839412" cy="383941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707078" y="1770196"/>
              <a:ext cx="3430571" cy="343057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586741" y="604521"/>
            <a:ext cx="6770184" cy="3540761"/>
          </a:xfrm>
        </p:spPr>
        <p:txBody>
          <a:bodyPr anchor="b">
            <a:normAutofit/>
          </a:bodyPr>
          <a:lstStyle>
            <a:lvl1pPr algn="l">
              <a:defRPr sz="484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586740" y="4356384"/>
            <a:ext cx="5449675" cy="2168595"/>
          </a:xfrm>
        </p:spPr>
        <p:txBody>
          <a:bodyPr anchor="t">
            <a:normAutofit/>
          </a:bodyPr>
          <a:lstStyle>
            <a:lvl1pPr marL="0" indent="0" algn="l">
              <a:buNone/>
              <a:defRPr sz="2200">
                <a:solidFill>
                  <a:schemeClr val="bg2">
                    <a:lumMod val="75000"/>
                  </a:schemeClr>
                </a:solidFill>
              </a:defRPr>
            </a:lvl1pPr>
            <a:lvl2pPr marL="502920" indent="0" algn="ctr">
              <a:buNone/>
              <a:defRPr>
                <a:solidFill>
                  <a:schemeClr val="tx1">
                    <a:tint val="75000"/>
                  </a:schemeClr>
                </a:solidFill>
              </a:defRPr>
            </a:lvl2pPr>
            <a:lvl3pPr marL="1005840" indent="0" algn="ctr">
              <a:buNone/>
              <a:defRPr>
                <a:solidFill>
                  <a:schemeClr val="tx1">
                    <a:tint val="75000"/>
                  </a:schemeClr>
                </a:solidFill>
              </a:defRPr>
            </a:lvl3pPr>
            <a:lvl4pPr marL="1508760" indent="0" algn="ctr">
              <a:buNone/>
              <a:defRPr>
                <a:solidFill>
                  <a:schemeClr val="tx1">
                    <a:tint val="75000"/>
                  </a:schemeClr>
                </a:solidFill>
              </a:defRPr>
            </a:lvl4pPr>
            <a:lvl5pPr marL="2011680" indent="0" algn="ctr">
              <a:buNone/>
              <a:defRPr>
                <a:solidFill>
                  <a:schemeClr val="tx1">
                    <a:tint val="75000"/>
                  </a:schemeClr>
                </a:solidFill>
              </a:defRPr>
            </a:lvl5pPr>
            <a:lvl6pPr marL="2514600" indent="0" algn="ctr">
              <a:buNone/>
              <a:defRPr>
                <a:solidFill>
                  <a:schemeClr val="tx1">
                    <a:tint val="75000"/>
                  </a:schemeClr>
                </a:solidFill>
              </a:defRPr>
            </a:lvl6pPr>
            <a:lvl7pPr marL="3017520" indent="0" algn="ctr">
              <a:buNone/>
              <a:defRPr>
                <a:solidFill>
                  <a:schemeClr val="tx1">
                    <a:tint val="75000"/>
                  </a:schemeClr>
                </a:solidFill>
              </a:defRPr>
            </a:lvl7pPr>
            <a:lvl8pPr marL="3520440" indent="0" algn="ctr">
              <a:buNone/>
              <a:defRPr>
                <a:solidFill>
                  <a:schemeClr val="tx1">
                    <a:tint val="75000"/>
                  </a:schemeClr>
                </a:solidFill>
              </a:defRPr>
            </a:lvl8pPr>
            <a:lvl9pPr marL="402336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3/21/2019</a:t>
            </a:fld>
            <a:endParaRPr lang="en-US" smtClean="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6773904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6740" y="5095240"/>
            <a:ext cx="7210354" cy="1727200"/>
          </a:xfrm>
        </p:spPr>
        <p:txBody>
          <a:bodyPr/>
          <a:lstStyle/>
          <a:p>
            <a:r>
              <a:rPr lang="en-US" smtClean="0"/>
              <a:t>Click to edit Master title style</a:t>
            </a:r>
            <a:endParaRPr lang="en-US" dirty="0"/>
          </a:p>
        </p:txBody>
      </p:sp>
      <p:sp>
        <p:nvSpPr>
          <p:cNvPr id="6" name="Picture Placeholder 2"/>
          <p:cNvSpPr>
            <a:spLocks noGrp="1" noChangeAspect="1"/>
          </p:cNvSpPr>
          <p:nvPr>
            <p:ph type="pic" idx="13"/>
          </p:nvPr>
        </p:nvSpPr>
        <p:spPr>
          <a:xfrm>
            <a:off x="586740" y="604520"/>
            <a:ext cx="8884920" cy="354076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760"/>
            </a:lvl1pPr>
            <a:lvl2pPr marL="502920" indent="0">
              <a:buNone/>
              <a:defRPr sz="1760"/>
            </a:lvl2pPr>
            <a:lvl3pPr marL="1005840" indent="0">
              <a:buNone/>
              <a:defRPr sz="1760"/>
            </a:lvl3pPr>
            <a:lvl4pPr marL="1508760" indent="0">
              <a:buNone/>
              <a:defRPr sz="1760"/>
            </a:lvl4pPr>
            <a:lvl5pPr marL="2011680" indent="0">
              <a:buNone/>
              <a:defRPr sz="1760"/>
            </a:lvl5pPr>
            <a:lvl6pPr marL="2514600" indent="0">
              <a:buNone/>
              <a:defRPr sz="1760"/>
            </a:lvl6pPr>
            <a:lvl7pPr marL="3017520" indent="0">
              <a:buNone/>
              <a:defRPr sz="1760"/>
            </a:lvl7pPr>
            <a:lvl8pPr marL="3520440" indent="0">
              <a:buNone/>
              <a:defRPr sz="1760"/>
            </a:lvl8pPr>
            <a:lvl9pPr marL="4023360" indent="0">
              <a:buNone/>
              <a:defRPr sz="1760"/>
            </a:lvl9pPr>
          </a:lstStyle>
          <a:p>
            <a:r>
              <a:rPr lang="en-US" smtClean="0"/>
              <a:t>Click icon to add picture</a:t>
            </a:r>
            <a:endParaRPr lang="en-US" dirty="0"/>
          </a:p>
        </p:txBody>
      </p:sp>
      <p:sp>
        <p:nvSpPr>
          <p:cNvPr id="9" name="Text Placeholder 9"/>
          <p:cNvSpPr>
            <a:spLocks noGrp="1"/>
          </p:cNvSpPr>
          <p:nvPr>
            <p:ph type="body" sz="quarter" idx="14"/>
          </p:nvPr>
        </p:nvSpPr>
        <p:spPr>
          <a:xfrm>
            <a:off x="838202" y="4356383"/>
            <a:ext cx="8009465" cy="518160"/>
          </a:xfrm>
        </p:spPr>
        <p:txBody>
          <a:bodyPr anchor="t">
            <a:normAutofit/>
          </a:bodyPr>
          <a:lstStyle>
            <a:lvl1pPr marL="0" indent="0">
              <a:buFontTx/>
              <a:buNone/>
              <a:defRPr sz="1760"/>
            </a:lvl1pPr>
            <a:lvl2pPr marL="502920" indent="0">
              <a:buFontTx/>
              <a:buNone/>
              <a:defRPr/>
            </a:lvl2pPr>
            <a:lvl3pPr marL="1005840" indent="0">
              <a:buFontTx/>
              <a:buNone/>
              <a:defRPr/>
            </a:lvl3pPr>
            <a:lvl4pPr marL="1508760" indent="0">
              <a:buFontTx/>
              <a:buNone/>
              <a:defRPr/>
            </a:lvl4pPr>
            <a:lvl5pPr marL="2011680" indent="0">
              <a:buFontTx/>
              <a:buNone/>
              <a:defRPr/>
            </a:lvl5pPr>
          </a:lstStyle>
          <a:p>
            <a:pPr lvl="0"/>
            <a:r>
              <a:rPr lang="en-US" smtClean="0"/>
              <a:t>Edit Master text styles</a:t>
            </a:r>
          </a:p>
        </p:txBody>
      </p:sp>
      <p:sp>
        <p:nvSpPr>
          <p:cNvPr id="3" name="Date Placeholder 2"/>
          <p:cNvSpPr>
            <a:spLocks noGrp="1"/>
          </p:cNvSpPr>
          <p:nvPr>
            <p:ph type="dt" sz="half" idx="10"/>
          </p:nvPr>
        </p:nvSpPr>
        <p:spPr/>
        <p:txBody>
          <a:bodyPr/>
          <a:lstStyle/>
          <a:p>
            <a:fld id="{1D8BD707-D9CF-40AE-B4C6-C98DA3205C09}" type="datetimeFigureOut">
              <a:rPr lang="en-US" smtClean="0"/>
              <a:t>3/21/2019</a:t>
            </a:fld>
            <a:endParaRPr lang="en-US" smtClean="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713415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86740" y="604520"/>
            <a:ext cx="8884920" cy="3281680"/>
          </a:xfrm>
        </p:spPr>
        <p:txBody>
          <a:bodyPr anchor="ctr">
            <a:normAutofit/>
          </a:bodyPr>
          <a:lstStyle>
            <a:lvl1pPr algn="l">
              <a:defRPr sz="308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86740" y="4663440"/>
            <a:ext cx="7021907" cy="2159000"/>
          </a:xfrm>
        </p:spPr>
        <p:txBody>
          <a:bodyPr anchor="ctr">
            <a:normAutofit/>
          </a:bodyPr>
          <a:lstStyle>
            <a:lvl1pPr marL="0" indent="0" algn="l">
              <a:buNone/>
              <a:defRPr sz="1980">
                <a:solidFill>
                  <a:schemeClr val="bg2">
                    <a:lumMod val="75000"/>
                  </a:schemeClr>
                </a:solidFill>
              </a:defRPr>
            </a:lvl1pPr>
            <a:lvl2pPr marL="502920" indent="0">
              <a:buNone/>
              <a:defRPr sz="1980">
                <a:solidFill>
                  <a:schemeClr val="tx1">
                    <a:tint val="75000"/>
                  </a:schemeClr>
                </a:solidFill>
              </a:defRPr>
            </a:lvl2pPr>
            <a:lvl3pPr marL="1005840" indent="0">
              <a:buNone/>
              <a:defRPr sz="1760">
                <a:solidFill>
                  <a:schemeClr val="tx1">
                    <a:tint val="75000"/>
                  </a:schemeClr>
                </a:solidFill>
              </a:defRPr>
            </a:lvl3pPr>
            <a:lvl4pPr marL="1508760" indent="0">
              <a:buNone/>
              <a:defRPr sz="1540">
                <a:solidFill>
                  <a:schemeClr val="tx1">
                    <a:tint val="75000"/>
                  </a:schemeClr>
                </a:solidFill>
              </a:defRPr>
            </a:lvl4pPr>
            <a:lvl5pPr marL="2011680" indent="0">
              <a:buNone/>
              <a:defRPr sz="1540">
                <a:solidFill>
                  <a:schemeClr val="tx1">
                    <a:tint val="75000"/>
                  </a:schemeClr>
                </a:solidFill>
              </a:defRPr>
            </a:lvl5pPr>
            <a:lvl6pPr marL="2514600" indent="0">
              <a:buNone/>
              <a:defRPr sz="1540">
                <a:solidFill>
                  <a:schemeClr val="tx1">
                    <a:tint val="75000"/>
                  </a:schemeClr>
                </a:solidFill>
              </a:defRPr>
            </a:lvl6pPr>
            <a:lvl7pPr marL="3017520" indent="0">
              <a:buNone/>
              <a:defRPr sz="1540">
                <a:solidFill>
                  <a:schemeClr val="tx1">
                    <a:tint val="75000"/>
                  </a:schemeClr>
                </a:solidFill>
              </a:defRPr>
            </a:lvl7pPr>
            <a:lvl8pPr marL="3520440" indent="0">
              <a:buNone/>
              <a:defRPr sz="1540">
                <a:solidFill>
                  <a:schemeClr val="tx1">
                    <a:tint val="75000"/>
                  </a:schemeClr>
                </a:solidFill>
              </a:defRPr>
            </a:lvl8pPr>
            <a:lvl9pPr marL="4023360" indent="0">
              <a:buNone/>
              <a:defRPr sz="154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3/21/2019</a:t>
            </a:fld>
            <a:endParaRPr lang="en-US" smtClean="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0618165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41912" y="604520"/>
            <a:ext cx="7545766" cy="3281680"/>
          </a:xfrm>
        </p:spPr>
        <p:txBody>
          <a:bodyPr anchor="ctr">
            <a:normAutofit/>
          </a:bodyPr>
          <a:lstStyle>
            <a:lvl1pPr algn="l">
              <a:defRPr sz="308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173480" y="3886200"/>
            <a:ext cx="7042714" cy="546947"/>
          </a:xfrm>
        </p:spPr>
        <p:txBody>
          <a:bodyPr anchor="ctr"/>
          <a:lstStyle>
            <a:lvl1pPr marL="0" indent="0">
              <a:buFontTx/>
              <a:buNone/>
              <a:defRPr/>
            </a:lvl1pPr>
            <a:lvl2pPr marL="502920" indent="0">
              <a:buFontTx/>
              <a:buNone/>
              <a:defRPr/>
            </a:lvl2pPr>
            <a:lvl3pPr marL="1005840" indent="0">
              <a:buFontTx/>
              <a:buNone/>
              <a:defRPr/>
            </a:lvl3pPr>
            <a:lvl4pPr marL="1508760" indent="0">
              <a:buFontTx/>
              <a:buNone/>
              <a:defRPr/>
            </a:lvl4pPr>
            <a:lvl5pPr marL="2011680" indent="0">
              <a:buFontTx/>
              <a:buNone/>
              <a:defRPr/>
            </a:lvl5pPr>
          </a:lstStyle>
          <a:p>
            <a:pPr lvl="0"/>
            <a:r>
              <a:rPr lang="en-US" smtClean="0"/>
              <a:t>Edit Master text styles</a:t>
            </a:r>
          </a:p>
        </p:txBody>
      </p:sp>
      <p:sp>
        <p:nvSpPr>
          <p:cNvPr id="3" name="Text Placeholder 2"/>
          <p:cNvSpPr>
            <a:spLocks noGrp="1"/>
          </p:cNvSpPr>
          <p:nvPr>
            <p:ph type="body" idx="1"/>
          </p:nvPr>
        </p:nvSpPr>
        <p:spPr>
          <a:xfrm>
            <a:off x="586741" y="4874546"/>
            <a:ext cx="7020597" cy="1947894"/>
          </a:xfrm>
        </p:spPr>
        <p:txBody>
          <a:bodyPr anchor="ctr">
            <a:normAutofit/>
          </a:bodyPr>
          <a:lstStyle>
            <a:lvl1pPr marL="0" indent="0" algn="l">
              <a:buNone/>
              <a:defRPr sz="2200">
                <a:solidFill>
                  <a:schemeClr val="bg2">
                    <a:lumMod val="75000"/>
                  </a:schemeClr>
                </a:solidFill>
              </a:defRPr>
            </a:lvl1pPr>
            <a:lvl2pPr marL="502920" indent="0">
              <a:buNone/>
              <a:defRPr sz="1980">
                <a:solidFill>
                  <a:schemeClr val="tx1">
                    <a:tint val="75000"/>
                  </a:schemeClr>
                </a:solidFill>
              </a:defRPr>
            </a:lvl2pPr>
            <a:lvl3pPr marL="1005840" indent="0">
              <a:buNone/>
              <a:defRPr sz="1760">
                <a:solidFill>
                  <a:schemeClr val="tx1">
                    <a:tint val="75000"/>
                  </a:schemeClr>
                </a:solidFill>
              </a:defRPr>
            </a:lvl3pPr>
            <a:lvl4pPr marL="1508760" indent="0">
              <a:buNone/>
              <a:defRPr sz="1540">
                <a:solidFill>
                  <a:schemeClr val="tx1">
                    <a:tint val="75000"/>
                  </a:schemeClr>
                </a:solidFill>
              </a:defRPr>
            </a:lvl4pPr>
            <a:lvl5pPr marL="2011680" indent="0">
              <a:buNone/>
              <a:defRPr sz="1540">
                <a:solidFill>
                  <a:schemeClr val="tx1">
                    <a:tint val="75000"/>
                  </a:schemeClr>
                </a:solidFill>
              </a:defRPr>
            </a:lvl5pPr>
            <a:lvl6pPr marL="2514600" indent="0">
              <a:buNone/>
              <a:defRPr sz="1540">
                <a:solidFill>
                  <a:schemeClr val="tx1">
                    <a:tint val="75000"/>
                  </a:schemeClr>
                </a:solidFill>
              </a:defRPr>
            </a:lvl6pPr>
            <a:lvl7pPr marL="3017520" indent="0">
              <a:buNone/>
              <a:defRPr sz="1540">
                <a:solidFill>
                  <a:schemeClr val="tx1">
                    <a:tint val="75000"/>
                  </a:schemeClr>
                </a:solidFill>
              </a:defRPr>
            </a:lvl7pPr>
            <a:lvl8pPr marL="3520440" indent="0">
              <a:buNone/>
              <a:defRPr sz="1540">
                <a:solidFill>
                  <a:schemeClr val="tx1">
                    <a:tint val="75000"/>
                  </a:schemeClr>
                </a:solidFill>
              </a:defRPr>
            </a:lvl8pPr>
            <a:lvl9pPr marL="4023360" indent="0">
              <a:buNone/>
              <a:defRPr sz="154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3/21/2019</a:t>
            </a:fld>
            <a:endParaRPr lang="en-US" smtClean="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
        <p:nvSpPr>
          <p:cNvPr id="14" name="TextBox 13"/>
          <p:cNvSpPr txBox="1"/>
          <p:nvPr/>
        </p:nvSpPr>
        <p:spPr>
          <a:xfrm>
            <a:off x="251461" y="805374"/>
            <a:ext cx="503051" cy="662746"/>
          </a:xfrm>
          <a:prstGeom prst="rect">
            <a:avLst/>
          </a:prstGeom>
        </p:spPr>
        <p:txBody>
          <a:bodyPr vert="horz" lIns="100584" tIns="50292" rIns="100584" bIns="50292" rtlCol="0" anchor="ctr">
            <a:noAutofit/>
          </a:bodyPr>
          <a:lstStyle/>
          <a:p>
            <a:pPr lvl="0"/>
            <a:r>
              <a:rPr lang="en-US" sz="8800" dirty="0">
                <a:solidFill>
                  <a:schemeClr val="tx1"/>
                </a:solidFill>
                <a:effectLst/>
              </a:rPr>
              <a:t>“</a:t>
            </a:r>
          </a:p>
        </p:txBody>
      </p:sp>
      <p:sp>
        <p:nvSpPr>
          <p:cNvPr id="15" name="TextBox 14"/>
          <p:cNvSpPr txBox="1"/>
          <p:nvPr/>
        </p:nvSpPr>
        <p:spPr>
          <a:xfrm>
            <a:off x="8465821" y="3137748"/>
            <a:ext cx="503051" cy="662746"/>
          </a:xfrm>
          <a:prstGeom prst="rect">
            <a:avLst/>
          </a:prstGeom>
        </p:spPr>
        <p:txBody>
          <a:bodyPr vert="horz" lIns="100584" tIns="50292" rIns="100584" bIns="50292" rtlCol="0" anchor="ctr">
            <a:noAutofit/>
          </a:bodyPr>
          <a:lstStyle/>
          <a:p>
            <a:pPr lvl="0" algn="r"/>
            <a:r>
              <a:rPr lang="en-US" sz="8800" dirty="0">
                <a:solidFill>
                  <a:schemeClr val="tx1"/>
                </a:solidFill>
                <a:effectLst/>
              </a:rPr>
              <a:t>”</a:t>
            </a:r>
          </a:p>
        </p:txBody>
      </p:sp>
    </p:spTree>
    <p:extLst>
      <p:ext uri="{BB962C8B-B14F-4D97-AF65-F5344CB8AC3E}">
        <p14:creationId xmlns:p14="http://schemas.microsoft.com/office/powerpoint/2010/main" val="7270554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86741" y="3886200"/>
            <a:ext cx="7020597" cy="1923720"/>
          </a:xfrm>
        </p:spPr>
        <p:txBody>
          <a:bodyPr anchor="b">
            <a:normAutofit/>
          </a:bodyPr>
          <a:lstStyle>
            <a:lvl1pPr algn="l">
              <a:defRPr sz="308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86740" y="5817378"/>
            <a:ext cx="7021907" cy="1005062"/>
          </a:xfrm>
        </p:spPr>
        <p:txBody>
          <a:bodyPr anchor="t">
            <a:normAutofit/>
          </a:bodyPr>
          <a:lstStyle>
            <a:lvl1pPr marL="0" indent="0" algn="l">
              <a:buNone/>
              <a:defRPr sz="1980">
                <a:solidFill>
                  <a:schemeClr val="bg2">
                    <a:lumMod val="75000"/>
                  </a:schemeClr>
                </a:solidFill>
              </a:defRPr>
            </a:lvl1pPr>
            <a:lvl2pPr marL="502920" indent="0">
              <a:buNone/>
              <a:defRPr sz="1980">
                <a:solidFill>
                  <a:schemeClr val="tx1">
                    <a:tint val="75000"/>
                  </a:schemeClr>
                </a:solidFill>
              </a:defRPr>
            </a:lvl2pPr>
            <a:lvl3pPr marL="1005840" indent="0">
              <a:buNone/>
              <a:defRPr sz="1760">
                <a:solidFill>
                  <a:schemeClr val="tx1">
                    <a:tint val="75000"/>
                  </a:schemeClr>
                </a:solidFill>
              </a:defRPr>
            </a:lvl3pPr>
            <a:lvl4pPr marL="1508760" indent="0">
              <a:buNone/>
              <a:defRPr sz="1540">
                <a:solidFill>
                  <a:schemeClr val="tx1">
                    <a:tint val="75000"/>
                  </a:schemeClr>
                </a:solidFill>
              </a:defRPr>
            </a:lvl4pPr>
            <a:lvl5pPr marL="2011680" indent="0">
              <a:buNone/>
              <a:defRPr sz="1540">
                <a:solidFill>
                  <a:schemeClr val="tx1">
                    <a:tint val="75000"/>
                  </a:schemeClr>
                </a:solidFill>
              </a:defRPr>
            </a:lvl5pPr>
            <a:lvl6pPr marL="2514600" indent="0">
              <a:buNone/>
              <a:defRPr sz="1540">
                <a:solidFill>
                  <a:schemeClr val="tx1">
                    <a:tint val="75000"/>
                  </a:schemeClr>
                </a:solidFill>
              </a:defRPr>
            </a:lvl6pPr>
            <a:lvl7pPr marL="3017520" indent="0">
              <a:buNone/>
              <a:defRPr sz="1540">
                <a:solidFill>
                  <a:schemeClr val="tx1">
                    <a:tint val="75000"/>
                  </a:schemeClr>
                </a:solidFill>
              </a:defRPr>
            </a:lvl7pPr>
            <a:lvl8pPr marL="3520440" indent="0">
              <a:buNone/>
              <a:defRPr sz="1540">
                <a:solidFill>
                  <a:schemeClr val="tx1">
                    <a:tint val="75000"/>
                  </a:schemeClr>
                </a:solidFill>
              </a:defRPr>
            </a:lvl8pPr>
            <a:lvl9pPr marL="4023360" indent="0">
              <a:buNone/>
              <a:defRPr sz="154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3/21/2019</a:t>
            </a:fld>
            <a:endParaRPr lang="en-US" smtClean="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0044055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41912" y="604520"/>
            <a:ext cx="7545765" cy="3281680"/>
          </a:xfrm>
        </p:spPr>
        <p:txBody>
          <a:bodyPr anchor="ctr">
            <a:normAutofit/>
          </a:bodyPr>
          <a:lstStyle>
            <a:lvl1pPr algn="l">
              <a:defRPr sz="308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586741" y="4404360"/>
            <a:ext cx="7020597" cy="1189848"/>
          </a:xfrm>
        </p:spPr>
        <p:txBody>
          <a:bodyPr vert="horz" lIns="91440" tIns="45720" rIns="91440" bIns="45720" rtlCol="0" anchor="b">
            <a:normAutofit/>
          </a:bodyPr>
          <a:lstStyle>
            <a:lvl1pPr>
              <a:buNone/>
              <a:defRPr lang="en-US" sz="2200" b="0" cap="all"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586740" y="5613400"/>
            <a:ext cx="7020596" cy="1209040"/>
          </a:xfrm>
        </p:spPr>
        <p:txBody>
          <a:bodyPr anchor="t">
            <a:normAutofit/>
          </a:bodyPr>
          <a:lstStyle>
            <a:lvl1pPr marL="0" indent="0" algn="l">
              <a:buNone/>
              <a:defRPr sz="1980">
                <a:solidFill>
                  <a:schemeClr val="bg2">
                    <a:lumMod val="75000"/>
                  </a:schemeClr>
                </a:solidFill>
              </a:defRPr>
            </a:lvl1pPr>
            <a:lvl2pPr marL="502920" indent="0">
              <a:buNone/>
              <a:defRPr sz="1980">
                <a:solidFill>
                  <a:schemeClr val="tx1">
                    <a:tint val="75000"/>
                  </a:schemeClr>
                </a:solidFill>
              </a:defRPr>
            </a:lvl2pPr>
            <a:lvl3pPr marL="1005840" indent="0">
              <a:buNone/>
              <a:defRPr sz="1760">
                <a:solidFill>
                  <a:schemeClr val="tx1">
                    <a:tint val="75000"/>
                  </a:schemeClr>
                </a:solidFill>
              </a:defRPr>
            </a:lvl3pPr>
            <a:lvl4pPr marL="1508760" indent="0">
              <a:buNone/>
              <a:defRPr sz="1540">
                <a:solidFill>
                  <a:schemeClr val="tx1">
                    <a:tint val="75000"/>
                  </a:schemeClr>
                </a:solidFill>
              </a:defRPr>
            </a:lvl4pPr>
            <a:lvl5pPr marL="2011680" indent="0">
              <a:buNone/>
              <a:defRPr sz="1540">
                <a:solidFill>
                  <a:schemeClr val="tx1">
                    <a:tint val="75000"/>
                  </a:schemeClr>
                </a:solidFill>
              </a:defRPr>
            </a:lvl5pPr>
            <a:lvl6pPr marL="2514600" indent="0">
              <a:buNone/>
              <a:defRPr sz="1540">
                <a:solidFill>
                  <a:schemeClr val="tx1">
                    <a:tint val="75000"/>
                  </a:schemeClr>
                </a:solidFill>
              </a:defRPr>
            </a:lvl6pPr>
            <a:lvl7pPr marL="3017520" indent="0">
              <a:buNone/>
              <a:defRPr sz="1540">
                <a:solidFill>
                  <a:schemeClr val="tx1">
                    <a:tint val="75000"/>
                  </a:schemeClr>
                </a:solidFill>
              </a:defRPr>
            </a:lvl7pPr>
            <a:lvl8pPr marL="3520440" indent="0">
              <a:buNone/>
              <a:defRPr sz="1540">
                <a:solidFill>
                  <a:schemeClr val="tx1">
                    <a:tint val="75000"/>
                  </a:schemeClr>
                </a:solidFill>
              </a:defRPr>
            </a:lvl8pPr>
            <a:lvl9pPr marL="4023360" indent="0">
              <a:buNone/>
              <a:defRPr sz="154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3/21/2019</a:t>
            </a:fld>
            <a:endParaRPr lang="en-US" smtClean="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
        <p:nvSpPr>
          <p:cNvPr id="14" name="TextBox 13"/>
          <p:cNvSpPr txBox="1"/>
          <p:nvPr/>
        </p:nvSpPr>
        <p:spPr>
          <a:xfrm>
            <a:off x="251461" y="805374"/>
            <a:ext cx="503051" cy="662746"/>
          </a:xfrm>
          <a:prstGeom prst="rect">
            <a:avLst/>
          </a:prstGeom>
        </p:spPr>
        <p:txBody>
          <a:bodyPr vert="horz" lIns="100584" tIns="50292" rIns="100584" bIns="50292" rtlCol="0" anchor="ctr">
            <a:noAutofit/>
          </a:bodyPr>
          <a:lstStyle/>
          <a:p>
            <a:pPr lvl="0"/>
            <a:r>
              <a:rPr lang="en-US" sz="8800" dirty="0">
                <a:solidFill>
                  <a:schemeClr val="tx1"/>
                </a:solidFill>
                <a:effectLst/>
              </a:rPr>
              <a:t>“</a:t>
            </a:r>
          </a:p>
        </p:txBody>
      </p:sp>
      <p:sp>
        <p:nvSpPr>
          <p:cNvPr id="15" name="TextBox 14"/>
          <p:cNvSpPr txBox="1"/>
          <p:nvPr/>
        </p:nvSpPr>
        <p:spPr>
          <a:xfrm>
            <a:off x="8465821" y="3137748"/>
            <a:ext cx="503051" cy="662746"/>
          </a:xfrm>
          <a:prstGeom prst="rect">
            <a:avLst/>
          </a:prstGeom>
        </p:spPr>
        <p:txBody>
          <a:bodyPr vert="horz" lIns="100584" tIns="50292" rIns="100584" bIns="50292" rtlCol="0" anchor="ctr">
            <a:noAutofit/>
          </a:bodyPr>
          <a:lstStyle/>
          <a:p>
            <a:pPr lvl="0" algn="r"/>
            <a:r>
              <a:rPr lang="en-US" sz="8800" dirty="0">
                <a:solidFill>
                  <a:schemeClr val="tx1"/>
                </a:solidFill>
                <a:effectLst/>
              </a:rPr>
              <a:t>”</a:t>
            </a:r>
          </a:p>
        </p:txBody>
      </p:sp>
    </p:spTree>
    <p:extLst>
      <p:ext uri="{BB962C8B-B14F-4D97-AF65-F5344CB8AC3E}">
        <p14:creationId xmlns:p14="http://schemas.microsoft.com/office/powerpoint/2010/main" val="25987707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86740" y="604520"/>
            <a:ext cx="8278224" cy="3281680"/>
          </a:xfrm>
        </p:spPr>
        <p:txBody>
          <a:bodyPr vert="horz" lIns="91440" tIns="45720" rIns="91440" bIns="45720" rtlCol="0" anchor="ctr">
            <a:normAutofit/>
          </a:bodyPr>
          <a:lstStyle>
            <a:lvl1pPr>
              <a:defRPr lang="en-US" sz="3080"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586741" y="4452339"/>
            <a:ext cx="7020597" cy="949960"/>
          </a:xfrm>
        </p:spPr>
        <p:txBody>
          <a:bodyPr vert="horz" lIns="91440" tIns="45720" rIns="91440" bIns="45720" rtlCol="0" anchor="b">
            <a:normAutofit/>
          </a:bodyPr>
          <a:lstStyle>
            <a:lvl1pPr>
              <a:buNone/>
              <a:defRPr lang="en-US" sz="2200" b="0" cap="all"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586740" y="5402300"/>
            <a:ext cx="7020596" cy="1420140"/>
          </a:xfrm>
        </p:spPr>
        <p:txBody>
          <a:bodyPr anchor="t">
            <a:normAutofit/>
          </a:bodyPr>
          <a:lstStyle>
            <a:lvl1pPr marL="0" indent="0" algn="l">
              <a:buNone/>
              <a:defRPr sz="1980">
                <a:solidFill>
                  <a:schemeClr val="bg2">
                    <a:lumMod val="75000"/>
                  </a:schemeClr>
                </a:solidFill>
              </a:defRPr>
            </a:lvl1pPr>
            <a:lvl2pPr marL="502920" indent="0">
              <a:buNone/>
              <a:defRPr sz="1980">
                <a:solidFill>
                  <a:schemeClr val="tx1">
                    <a:tint val="75000"/>
                  </a:schemeClr>
                </a:solidFill>
              </a:defRPr>
            </a:lvl2pPr>
            <a:lvl3pPr marL="1005840" indent="0">
              <a:buNone/>
              <a:defRPr sz="1760">
                <a:solidFill>
                  <a:schemeClr val="tx1">
                    <a:tint val="75000"/>
                  </a:schemeClr>
                </a:solidFill>
              </a:defRPr>
            </a:lvl3pPr>
            <a:lvl4pPr marL="1508760" indent="0">
              <a:buNone/>
              <a:defRPr sz="1540">
                <a:solidFill>
                  <a:schemeClr val="tx1">
                    <a:tint val="75000"/>
                  </a:schemeClr>
                </a:solidFill>
              </a:defRPr>
            </a:lvl4pPr>
            <a:lvl5pPr marL="2011680" indent="0">
              <a:buNone/>
              <a:defRPr sz="1540">
                <a:solidFill>
                  <a:schemeClr val="tx1">
                    <a:tint val="75000"/>
                  </a:schemeClr>
                </a:solidFill>
              </a:defRPr>
            </a:lvl5pPr>
            <a:lvl6pPr marL="2514600" indent="0">
              <a:buNone/>
              <a:defRPr sz="1540">
                <a:solidFill>
                  <a:schemeClr val="tx1">
                    <a:tint val="75000"/>
                  </a:schemeClr>
                </a:solidFill>
              </a:defRPr>
            </a:lvl6pPr>
            <a:lvl7pPr marL="3017520" indent="0">
              <a:buNone/>
              <a:defRPr sz="1540">
                <a:solidFill>
                  <a:schemeClr val="tx1">
                    <a:tint val="75000"/>
                  </a:schemeClr>
                </a:solidFill>
              </a:defRPr>
            </a:lvl7pPr>
            <a:lvl8pPr marL="3520440" indent="0">
              <a:buNone/>
              <a:defRPr sz="1540">
                <a:solidFill>
                  <a:schemeClr val="tx1">
                    <a:tint val="75000"/>
                  </a:schemeClr>
                </a:solidFill>
              </a:defRPr>
            </a:lvl8pPr>
            <a:lvl9pPr marL="4023360" indent="0">
              <a:buNone/>
              <a:defRPr sz="154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3/21/2019</a:t>
            </a:fld>
            <a:endParaRPr lang="en-US" smtClean="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4904378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86740" y="5095240"/>
            <a:ext cx="7210354" cy="1727200"/>
          </a:xfrm>
        </p:spPr>
        <p:txBody>
          <a:bodyPr>
            <a:normAutofit/>
          </a:bodyPr>
          <a:lstStyle>
            <a:lvl1pPr algn="l">
              <a:defRPr sz="3080"/>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86740" y="604521"/>
            <a:ext cx="7210354" cy="4270026"/>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3/21/2019</a:t>
            </a:fld>
            <a:endParaRPr lang="en-US" smtClean="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920403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23047" y="604520"/>
            <a:ext cx="2248613" cy="5008880"/>
          </a:xfrm>
        </p:spPr>
        <p:txBody>
          <a:bodyPr vert="eaVert">
            <a:normAutofit/>
          </a:bodyPr>
          <a:lstStyle>
            <a:lvl1pPr>
              <a:defRPr sz="3080"/>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86740" y="604520"/>
            <a:ext cx="6435013" cy="621792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3/21/2019</a:t>
            </a:fld>
            <a:endParaRPr lang="en-US" smtClean="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775515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6740" y="5095240"/>
            <a:ext cx="7210354" cy="17272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586740" y="604520"/>
            <a:ext cx="7210354" cy="4270026"/>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3/21/2019</a:t>
            </a:fld>
            <a:endParaRPr lang="en-US" smtClean="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378009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86740" y="2245359"/>
            <a:ext cx="7042715" cy="2629183"/>
          </a:xfrm>
        </p:spPr>
        <p:txBody>
          <a:bodyPr anchor="b">
            <a:normAutofit/>
          </a:bodyPr>
          <a:lstStyle>
            <a:lvl1pPr algn="l">
              <a:defRPr sz="352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86740" y="5085645"/>
            <a:ext cx="7042714" cy="1736796"/>
          </a:xfrm>
        </p:spPr>
        <p:txBody>
          <a:bodyPr anchor="t">
            <a:normAutofit/>
          </a:bodyPr>
          <a:lstStyle>
            <a:lvl1pPr marL="0" indent="0" algn="l">
              <a:buNone/>
              <a:defRPr sz="1980">
                <a:solidFill>
                  <a:schemeClr val="bg2">
                    <a:lumMod val="75000"/>
                  </a:schemeClr>
                </a:solidFill>
              </a:defRPr>
            </a:lvl1pPr>
            <a:lvl2pPr marL="502920" indent="0">
              <a:buNone/>
              <a:defRPr sz="1980">
                <a:solidFill>
                  <a:schemeClr val="tx1">
                    <a:tint val="75000"/>
                  </a:schemeClr>
                </a:solidFill>
              </a:defRPr>
            </a:lvl2pPr>
            <a:lvl3pPr marL="1005840" indent="0">
              <a:buNone/>
              <a:defRPr sz="1760">
                <a:solidFill>
                  <a:schemeClr val="tx1">
                    <a:tint val="75000"/>
                  </a:schemeClr>
                </a:solidFill>
              </a:defRPr>
            </a:lvl3pPr>
            <a:lvl4pPr marL="1508760" indent="0">
              <a:buNone/>
              <a:defRPr sz="1540">
                <a:solidFill>
                  <a:schemeClr val="tx1">
                    <a:tint val="75000"/>
                  </a:schemeClr>
                </a:solidFill>
              </a:defRPr>
            </a:lvl4pPr>
            <a:lvl5pPr marL="2011680" indent="0">
              <a:buNone/>
              <a:defRPr sz="1540">
                <a:solidFill>
                  <a:schemeClr val="tx1">
                    <a:tint val="75000"/>
                  </a:schemeClr>
                </a:solidFill>
              </a:defRPr>
            </a:lvl5pPr>
            <a:lvl6pPr marL="2514600" indent="0">
              <a:buNone/>
              <a:defRPr sz="1540">
                <a:solidFill>
                  <a:schemeClr val="tx1">
                    <a:tint val="75000"/>
                  </a:schemeClr>
                </a:solidFill>
              </a:defRPr>
            </a:lvl6pPr>
            <a:lvl7pPr marL="3017520" indent="0">
              <a:buNone/>
              <a:defRPr sz="1540">
                <a:solidFill>
                  <a:schemeClr val="tx1">
                    <a:tint val="75000"/>
                  </a:schemeClr>
                </a:solidFill>
              </a:defRPr>
            </a:lvl7pPr>
            <a:lvl8pPr marL="3520440" indent="0">
              <a:buNone/>
              <a:defRPr sz="1540">
                <a:solidFill>
                  <a:schemeClr val="tx1">
                    <a:tint val="75000"/>
                  </a:schemeClr>
                </a:solidFill>
              </a:defRPr>
            </a:lvl8pPr>
            <a:lvl9pPr marL="4023360" indent="0">
              <a:buNone/>
              <a:defRPr sz="154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3/21/2019</a:t>
            </a:fld>
            <a:endParaRPr lang="en-US" smtClean="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672018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6740" y="5095240"/>
            <a:ext cx="7210354" cy="1727200"/>
          </a:xfrm>
        </p:spPr>
        <p:txBody>
          <a:bodyPr>
            <a:normAutofit/>
          </a:bodyPr>
          <a:lstStyle>
            <a:lvl1pPr>
              <a:defRPr sz="3520"/>
            </a:lvl1pPr>
          </a:lstStyle>
          <a:p>
            <a:r>
              <a:rPr lang="en-US" smtClean="0"/>
              <a:t>Click to edit Master title style</a:t>
            </a:r>
            <a:endParaRPr lang="en-US" dirty="0"/>
          </a:p>
        </p:txBody>
      </p:sp>
      <p:sp>
        <p:nvSpPr>
          <p:cNvPr id="11" name="Content Placeholder 3"/>
          <p:cNvSpPr>
            <a:spLocks noGrp="1"/>
          </p:cNvSpPr>
          <p:nvPr>
            <p:ph sz="half" idx="13"/>
          </p:nvPr>
        </p:nvSpPr>
        <p:spPr>
          <a:xfrm>
            <a:off x="586740" y="604520"/>
            <a:ext cx="4344964" cy="427002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Content Placeholder 5"/>
          <p:cNvSpPr>
            <a:spLocks noGrp="1"/>
          </p:cNvSpPr>
          <p:nvPr>
            <p:ph sz="quarter" idx="4"/>
          </p:nvPr>
        </p:nvSpPr>
        <p:spPr>
          <a:xfrm>
            <a:off x="5128598" y="604520"/>
            <a:ext cx="4343062" cy="4260427"/>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t>3/21/2019</a:t>
            </a:fld>
            <a:endParaRPr lang="en-US" smtClean="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644778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86740" y="5095240"/>
            <a:ext cx="7210354" cy="1727200"/>
          </a:xfrm>
        </p:spPr>
        <p:txBody>
          <a:bodyPr>
            <a:normAutofit/>
          </a:bodyPr>
          <a:lstStyle>
            <a:lvl1pPr>
              <a:defRPr sz="3520"/>
            </a:lvl1pPr>
          </a:lstStyle>
          <a:p>
            <a:r>
              <a:rPr lang="en-US" smtClean="0"/>
              <a:t>Click to edit Master title style</a:t>
            </a:r>
            <a:endParaRPr lang="en-US" dirty="0"/>
          </a:p>
        </p:txBody>
      </p:sp>
      <p:sp>
        <p:nvSpPr>
          <p:cNvPr id="3" name="Text Placeholder 2"/>
          <p:cNvSpPr>
            <a:spLocks noGrp="1"/>
          </p:cNvSpPr>
          <p:nvPr>
            <p:ph type="body" idx="1"/>
          </p:nvPr>
        </p:nvSpPr>
        <p:spPr>
          <a:xfrm>
            <a:off x="838201" y="604520"/>
            <a:ext cx="4088553" cy="690880"/>
          </a:xfrm>
        </p:spPr>
        <p:txBody>
          <a:bodyPr anchor="b">
            <a:noAutofit/>
          </a:bodyPr>
          <a:lstStyle>
            <a:lvl1pPr marL="0" indent="0">
              <a:buNone/>
              <a:defRPr sz="2640" b="0" cap="all">
                <a:solidFill>
                  <a:schemeClr val="tx1"/>
                </a:solidFill>
              </a:defRPr>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smtClean="0"/>
              <a:t>Edit Master text styles</a:t>
            </a:r>
          </a:p>
        </p:txBody>
      </p:sp>
      <p:sp>
        <p:nvSpPr>
          <p:cNvPr id="4" name="Content Placeholder 3"/>
          <p:cNvSpPr>
            <a:spLocks noGrp="1"/>
          </p:cNvSpPr>
          <p:nvPr>
            <p:ph sz="half" idx="2"/>
          </p:nvPr>
        </p:nvSpPr>
        <p:spPr>
          <a:xfrm>
            <a:off x="586739" y="1295400"/>
            <a:ext cx="4340014" cy="3579143"/>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340518" y="642303"/>
            <a:ext cx="4140456" cy="653097"/>
          </a:xfrm>
        </p:spPr>
        <p:txBody>
          <a:bodyPr anchor="b">
            <a:noAutofit/>
          </a:bodyPr>
          <a:lstStyle>
            <a:lvl1pPr marL="0" indent="0">
              <a:buNone/>
              <a:defRPr sz="2640" b="0" cap="all">
                <a:solidFill>
                  <a:schemeClr val="tx1"/>
                </a:solidFill>
              </a:defRPr>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smtClean="0"/>
              <a:t>Edit Master text styles</a:t>
            </a:r>
          </a:p>
        </p:txBody>
      </p:sp>
      <p:sp>
        <p:nvSpPr>
          <p:cNvPr id="6" name="Content Placeholder 5"/>
          <p:cNvSpPr>
            <a:spLocks noGrp="1"/>
          </p:cNvSpPr>
          <p:nvPr>
            <p:ph sz="quarter" idx="4"/>
          </p:nvPr>
        </p:nvSpPr>
        <p:spPr>
          <a:xfrm>
            <a:off x="5128599" y="1295400"/>
            <a:ext cx="4352376" cy="3569547"/>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t>3/21/2019</a:t>
            </a:fld>
            <a:endParaRPr lang="en-US" smtClean="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376736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86740" y="5095240"/>
            <a:ext cx="7210354" cy="1727200"/>
          </a:xfrm>
        </p:spPr>
        <p:txBody>
          <a:bodyPr>
            <a:normAutofit/>
          </a:bodyPr>
          <a:lstStyle>
            <a:lvl1pPr>
              <a:defRPr sz="3520"/>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t>3/21/2019</a:t>
            </a:fld>
            <a:endParaRPr lang="en-US" smtClean="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089538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3/21/2019</a:t>
            </a:fld>
            <a:endParaRPr lang="en-US" smtClean="0"/>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962296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60534" y="604520"/>
            <a:ext cx="3520440" cy="1727200"/>
          </a:xfrm>
        </p:spPr>
        <p:txBody>
          <a:bodyPr anchor="b">
            <a:normAutofit/>
          </a:bodyPr>
          <a:lstStyle>
            <a:lvl1pPr algn="l">
              <a:defRPr sz="2200" b="0"/>
            </a:lvl1pPr>
          </a:lstStyle>
          <a:p>
            <a:r>
              <a:rPr lang="en-US" smtClean="0"/>
              <a:t>Click to edit Master title style</a:t>
            </a:r>
            <a:endParaRPr lang="en-US" dirty="0"/>
          </a:p>
        </p:txBody>
      </p:sp>
      <p:sp>
        <p:nvSpPr>
          <p:cNvPr id="3" name="Content Placeholder 2"/>
          <p:cNvSpPr>
            <a:spLocks noGrp="1"/>
          </p:cNvSpPr>
          <p:nvPr>
            <p:ph idx="1"/>
          </p:nvPr>
        </p:nvSpPr>
        <p:spPr>
          <a:xfrm>
            <a:off x="586739" y="604520"/>
            <a:ext cx="4882631" cy="6217920"/>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60534" y="2504443"/>
            <a:ext cx="3520440" cy="2370103"/>
          </a:xfrm>
        </p:spPr>
        <p:txBody>
          <a:bodyPr anchor="t">
            <a:normAutofit/>
          </a:bodyPr>
          <a:lstStyle>
            <a:lvl1pPr marL="0" indent="0">
              <a:buNone/>
              <a:defRPr sz="1760"/>
            </a:lvl1pPr>
            <a:lvl2pPr marL="502920" indent="0">
              <a:buNone/>
              <a:defRPr sz="1320"/>
            </a:lvl2pPr>
            <a:lvl3pPr marL="1005840" indent="0">
              <a:buNone/>
              <a:defRPr sz="1100"/>
            </a:lvl3pPr>
            <a:lvl4pPr marL="1508760" indent="0">
              <a:buNone/>
              <a:defRPr sz="990"/>
            </a:lvl4pPr>
            <a:lvl5pPr marL="2011680" indent="0">
              <a:buNone/>
              <a:defRPr sz="990"/>
            </a:lvl5pPr>
            <a:lvl6pPr marL="2514600" indent="0">
              <a:buNone/>
              <a:defRPr sz="990"/>
            </a:lvl6pPr>
            <a:lvl7pPr marL="3017520" indent="0">
              <a:buNone/>
              <a:defRPr sz="990"/>
            </a:lvl7pPr>
            <a:lvl8pPr marL="3520440" indent="0">
              <a:buNone/>
              <a:defRPr sz="990"/>
            </a:lvl8pPr>
            <a:lvl9pPr marL="4023360" indent="0">
              <a:buNone/>
              <a:defRPr sz="990"/>
            </a:lvl9pPr>
          </a:lstStyle>
          <a:p>
            <a:pPr lvl="0"/>
            <a:r>
              <a:rPr lang="en-US" smtClean="0"/>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3/21/2019</a:t>
            </a:fld>
            <a:endParaRPr lang="en-US" smtClean="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711430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45380" y="1640840"/>
            <a:ext cx="3919584" cy="1295400"/>
          </a:xfrm>
        </p:spPr>
        <p:txBody>
          <a:bodyPr anchor="b">
            <a:normAutofit/>
          </a:bodyPr>
          <a:lstStyle>
            <a:lvl1pPr algn="l">
              <a:defRPr sz="2640" b="0"/>
            </a:lvl1p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838200" y="1036320"/>
            <a:ext cx="3609071" cy="544068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760"/>
            </a:lvl1pPr>
            <a:lvl2pPr marL="502920" indent="0">
              <a:buNone/>
              <a:defRPr sz="1760"/>
            </a:lvl2pPr>
            <a:lvl3pPr marL="1005840" indent="0">
              <a:buNone/>
              <a:defRPr sz="1760"/>
            </a:lvl3pPr>
            <a:lvl4pPr marL="1508760" indent="0">
              <a:buNone/>
              <a:defRPr sz="1760"/>
            </a:lvl4pPr>
            <a:lvl5pPr marL="2011680" indent="0">
              <a:buNone/>
              <a:defRPr sz="1760"/>
            </a:lvl5pPr>
            <a:lvl6pPr marL="2514600" indent="0">
              <a:buNone/>
              <a:defRPr sz="1760"/>
            </a:lvl6pPr>
            <a:lvl7pPr marL="3017520" indent="0">
              <a:buNone/>
              <a:defRPr sz="1760"/>
            </a:lvl7pPr>
            <a:lvl8pPr marL="3520440" indent="0">
              <a:buNone/>
              <a:defRPr sz="1760"/>
            </a:lvl8pPr>
            <a:lvl9pPr marL="4023360" indent="0">
              <a:buNone/>
              <a:defRPr sz="1760"/>
            </a:lvl9pPr>
          </a:lstStyle>
          <a:p>
            <a:r>
              <a:rPr lang="en-US" smtClean="0"/>
              <a:t>Click icon to add picture</a:t>
            </a:r>
            <a:endParaRPr lang="en-US" dirty="0"/>
          </a:p>
        </p:txBody>
      </p:sp>
      <p:sp>
        <p:nvSpPr>
          <p:cNvPr id="4" name="Text Placeholder 3"/>
          <p:cNvSpPr>
            <a:spLocks noGrp="1"/>
          </p:cNvSpPr>
          <p:nvPr>
            <p:ph type="body" sz="half" idx="2"/>
          </p:nvPr>
        </p:nvSpPr>
        <p:spPr>
          <a:xfrm>
            <a:off x="4945630" y="3108960"/>
            <a:ext cx="3920645" cy="2360507"/>
          </a:xfrm>
        </p:spPr>
        <p:txBody>
          <a:bodyPr anchor="t">
            <a:normAutofit/>
          </a:bodyPr>
          <a:lstStyle>
            <a:lvl1pPr marL="0" indent="0">
              <a:buNone/>
              <a:defRPr sz="1980"/>
            </a:lvl1pPr>
            <a:lvl2pPr marL="502920" indent="0">
              <a:buNone/>
              <a:defRPr sz="1320"/>
            </a:lvl2pPr>
            <a:lvl3pPr marL="1005840" indent="0">
              <a:buNone/>
              <a:defRPr sz="1100"/>
            </a:lvl3pPr>
            <a:lvl4pPr marL="1508760" indent="0">
              <a:buNone/>
              <a:defRPr sz="990"/>
            </a:lvl4pPr>
            <a:lvl5pPr marL="2011680" indent="0">
              <a:buNone/>
              <a:defRPr sz="990"/>
            </a:lvl5pPr>
            <a:lvl6pPr marL="2514600" indent="0">
              <a:buNone/>
              <a:defRPr sz="990"/>
            </a:lvl6pPr>
            <a:lvl7pPr marL="3017520" indent="0">
              <a:buNone/>
              <a:defRPr sz="990"/>
            </a:lvl7pPr>
            <a:lvl8pPr marL="3520440" indent="0">
              <a:buNone/>
              <a:defRPr sz="990"/>
            </a:lvl8pPr>
            <a:lvl9pPr marL="4023360" indent="0">
              <a:buNone/>
              <a:defRPr sz="990"/>
            </a:lvl9pPr>
          </a:lstStyle>
          <a:p>
            <a:pPr lvl="0"/>
            <a:r>
              <a:rPr lang="en-US" smtClean="0"/>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3/21/2019</a:t>
            </a:fld>
            <a:endParaRPr lang="en-US" smtClean="0"/>
          </a:p>
        </p:txBody>
      </p:sp>
      <p:sp>
        <p:nvSpPr>
          <p:cNvPr id="6" name="Footer Placeholder 5"/>
          <p:cNvSpPr>
            <a:spLocks noGrp="1"/>
          </p:cNvSpPr>
          <p:nvPr>
            <p:ph type="ftr" sz="quarter" idx="11"/>
          </p:nvPr>
        </p:nvSpPr>
        <p:spPr>
          <a:xfrm>
            <a:off x="586740" y="6995161"/>
            <a:ext cx="6392896" cy="413808"/>
          </a:xfrm>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118228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7" name="Group 6"/>
          <p:cNvGrpSpPr/>
          <p:nvPr/>
        </p:nvGrpSpPr>
        <p:grpSpPr>
          <a:xfrm>
            <a:off x="7337742" y="4413957"/>
            <a:ext cx="2717502" cy="3013004"/>
            <a:chOff x="6687077" y="3259666"/>
            <a:chExt cx="2981857" cy="3208867"/>
          </a:xfrm>
        </p:grpSpPr>
        <p:cxnSp>
          <p:nvCxnSpPr>
            <p:cNvPr id="8" name="Straight Connector 7"/>
            <p:cNvCxnSpPr/>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86740" y="5095240"/>
            <a:ext cx="7210354" cy="1727200"/>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86740" y="604521"/>
            <a:ext cx="7210354" cy="4270026"/>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173270" y="6995164"/>
            <a:ext cx="1320509" cy="413808"/>
          </a:xfrm>
          <a:prstGeom prst="rect">
            <a:avLst/>
          </a:prstGeom>
        </p:spPr>
        <p:txBody>
          <a:bodyPr vert="horz" lIns="91440" tIns="45720" rIns="91440" bIns="45720" rtlCol="0" anchor="t"/>
          <a:lstStyle>
            <a:lvl1pPr algn="r">
              <a:defRPr sz="1100" b="0" i="0">
                <a:solidFill>
                  <a:schemeClr val="bg2">
                    <a:lumMod val="50000"/>
                  </a:schemeClr>
                </a:solidFill>
                <a:effectLst/>
                <a:latin typeface="+mn-lt"/>
              </a:defRPr>
            </a:lvl1pPr>
          </a:lstStyle>
          <a:p>
            <a:fld id="{1D8BD707-D9CF-40AE-B4C6-C98DA3205C09}" type="datetimeFigureOut">
              <a:rPr lang="en-US" smtClean="0"/>
              <a:t>3/21/2019</a:t>
            </a:fld>
            <a:endParaRPr lang="en-US" smtClean="0"/>
          </a:p>
        </p:txBody>
      </p:sp>
      <p:sp>
        <p:nvSpPr>
          <p:cNvPr id="5" name="Footer Placeholder 4"/>
          <p:cNvSpPr>
            <a:spLocks noGrp="1"/>
          </p:cNvSpPr>
          <p:nvPr>
            <p:ph type="ftr" sz="quarter" idx="3"/>
          </p:nvPr>
        </p:nvSpPr>
        <p:spPr>
          <a:xfrm>
            <a:off x="586740" y="6995161"/>
            <a:ext cx="6392896" cy="413808"/>
          </a:xfrm>
          <a:prstGeom prst="rect">
            <a:avLst/>
          </a:prstGeom>
        </p:spPr>
        <p:txBody>
          <a:bodyPr vert="horz" lIns="91440" tIns="45720" rIns="91440" bIns="45720" rtlCol="0" anchor="t"/>
          <a:lstStyle>
            <a:lvl1pPr algn="l">
              <a:defRPr sz="11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8551869" y="6322276"/>
            <a:ext cx="942598" cy="759248"/>
          </a:xfrm>
          <a:prstGeom prst="rect">
            <a:avLst/>
          </a:prstGeom>
        </p:spPr>
        <p:txBody>
          <a:bodyPr vert="horz" lIns="91440" tIns="45720" rIns="91440" bIns="45720" rtlCol="0" anchor="b"/>
          <a:lstStyle>
            <a:lvl1pPr algn="r">
              <a:defRPr sz="3080" b="0" i="0">
                <a:solidFill>
                  <a:schemeClr val="bg2">
                    <a:lumMod val="50000"/>
                  </a:schemeClr>
                </a:solidFill>
                <a:effectLst/>
                <a:latin typeface="+mn-lt"/>
              </a:defRPr>
            </a:lvl1pPr>
          </a:lstStyle>
          <a:p>
            <a:fld id="{B6F15528-21DE-4FAA-801E-634DDDAF4B2B}" type="slidenum">
              <a:rPr lang="en-US" smtClean="0"/>
              <a:t>‹#›</a:t>
            </a:fld>
            <a:endParaRPr lang="en-US"/>
          </a:p>
        </p:txBody>
      </p:sp>
    </p:spTree>
    <p:extLst>
      <p:ext uri="{BB962C8B-B14F-4D97-AF65-F5344CB8AC3E}">
        <p14:creationId xmlns:p14="http://schemas.microsoft.com/office/powerpoint/2010/main" val="919638645"/>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 id="2147483789" r:id="rId17"/>
  </p:sldLayoutIdLst>
  <p:txStyles>
    <p:titleStyle>
      <a:lvl1pPr algn="l" defTabSz="502920" rtl="0" eaLnBrk="1" latinLnBrk="0" hangingPunct="1">
        <a:spcBef>
          <a:spcPct val="0"/>
        </a:spcBef>
        <a:buNone/>
        <a:defRPr sz="352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14325" indent="-314325" algn="l" defTabSz="502920" rtl="0" eaLnBrk="1" latinLnBrk="0" hangingPunct="1">
        <a:spcBef>
          <a:spcPct val="20000"/>
        </a:spcBef>
        <a:spcAft>
          <a:spcPts val="660"/>
        </a:spcAft>
        <a:buClr>
          <a:schemeClr val="tx1"/>
        </a:buClr>
        <a:buSzPct val="80000"/>
        <a:buFont typeface="Wingdings 3" panose="05040102010807070707" pitchFamily="18" charset="2"/>
        <a:buChar char=""/>
        <a:defRPr sz="2200" kern="1200" cap="none">
          <a:solidFill>
            <a:schemeClr val="bg2">
              <a:lumMod val="75000"/>
            </a:schemeClr>
          </a:solidFill>
          <a:effectLst/>
          <a:latin typeface="+mn-lt"/>
          <a:ea typeface="+mn-ea"/>
          <a:cs typeface="+mn-cs"/>
        </a:defRPr>
      </a:lvl1pPr>
      <a:lvl2pPr marL="817245" indent="-314325" algn="l" defTabSz="502920" rtl="0" eaLnBrk="1" latinLnBrk="0" hangingPunct="1">
        <a:spcBef>
          <a:spcPct val="20000"/>
        </a:spcBef>
        <a:spcAft>
          <a:spcPts val="660"/>
        </a:spcAft>
        <a:buClr>
          <a:schemeClr val="tx1"/>
        </a:buClr>
        <a:buSzPct val="80000"/>
        <a:buFont typeface="Wingdings 3" panose="05040102010807070707" pitchFamily="18" charset="2"/>
        <a:buChar char=""/>
        <a:defRPr sz="1980" kern="1200" cap="none">
          <a:solidFill>
            <a:schemeClr val="bg2">
              <a:lumMod val="75000"/>
            </a:schemeClr>
          </a:solidFill>
          <a:effectLst/>
          <a:latin typeface="+mn-lt"/>
          <a:ea typeface="+mn-ea"/>
          <a:cs typeface="+mn-cs"/>
        </a:defRPr>
      </a:lvl2pPr>
      <a:lvl3pPr marL="1320165" indent="-314325" algn="l" defTabSz="502920" rtl="0" eaLnBrk="1" latinLnBrk="0" hangingPunct="1">
        <a:spcBef>
          <a:spcPct val="20000"/>
        </a:spcBef>
        <a:spcAft>
          <a:spcPts val="660"/>
        </a:spcAft>
        <a:buClr>
          <a:schemeClr val="tx1"/>
        </a:buClr>
        <a:buSzPct val="80000"/>
        <a:buFont typeface="Wingdings 3" panose="05040102010807070707" pitchFamily="18" charset="2"/>
        <a:buChar char=""/>
        <a:defRPr sz="1760" kern="1200" cap="none">
          <a:solidFill>
            <a:schemeClr val="bg2">
              <a:lumMod val="75000"/>
            </a:schemeClr>
          </a:solidFill>
          <a:effectLst/>
          <a:latin typeface="+mn-lt"/>
          <a:ea typeface="+mn-ea"/>
          <a:cs typeface="+mn-cs"/>
        </a:defRPr>
      </a:lvl3pPr>
      <a:lvl4pPr marL="1697355" indent="-188595" algn="l" defTabSz="502920" rtl="0" eaLnBrk="1" latinLnBrk="0" hangingPunct="1">
        <a:spcBef>
          <a:spcPct val="20000"/>
        </a:spcBef>
        <a:spcAft>
          <a:spcPts val="660"/>
        </a:spcAft>
        <a:buClr>
          <a:schemeClr val="tx1"/>
        </a:buClr>
        <a:buSzPct val="80000"/>
        <a:buFont typeface="Wingdings 3" panose="05040102010807070707" pitchFamily="18" charset="2"/>
        <a:buChar char=""/>
        <a:defRPr sz="1540" kern="1200" cap="none">
          <a:solidFill>
            <a:schemeClr val="bg2">
              <a:lumMod val="75000"/>
            </a:schemeClr>
          </a:solidFill>
          <a:effectLst/>
          <a:latin typeface="+mn-lt"/>
          <a:ea typeface="+mn-ea"/>
          <a:cs typeface="+mn-cs"/>
        </a:defRPr>
      </a:lvl4pPr>
      <a:lvl5pPr marL="2200275" indent="-188595" algn="l" defTabSz="502920" rtl="0" eaLnBrk="1" latinLnBrk="0" hangingPunct="1">
        <a:spcBef>
          <a:spcPct val="20000"/>
        </a:spcBef>
        <a:spcAft>
          <a:spcPts val="660"/>
        </a:spcAft>
        <a:buClr>
          <a:schemeClr val="tx1"/>
        </a:buClr>
        <a:buSzPct val="80000"/>
        <a:buFont typeface="Wingdings 3" panose="05040102010807070707" pitchFamily="18" charset="2"/>
        <a:buChar char=""/>
        <a:defRPr sz="1540" kern="1200" cap="none">
          <a:solidFill>
            <a:schemeClr val="bg2">
              <a:lumMod val="75000"/>
            </a:schemeClr>
          </a:solidFill>
          <a:effectLst/>
          <a:latin typeface="+mn-lt"/>
          <a:ea typeface="+mn-ea"/>
          <a:cs typeface="+mn-cs"/>
        </a:defRPr>
      </a:lvl5pPr>
      <a:lvl6pPr marL="2766060" indent="-251460" algn="l" defTabSz="502920" rtl="0" eaLnBrk="1" latinLnBrk="0" hangingPunct="1">
        <a:spcBef>
          <a:spcPct val="20000"/>
        </a:spcBef>
        <a:spcAft>
          <a:spcPts val="660"/>
        </a:spcAft>
        <a:buClr>
          <a:schemeClr val="tx1"/>
        </a:buClr>
        <a:buSzPct val="80000"/>
        <a:buFont typeface="Wingdings 3" panose="05040102010807070707" pitchFamily="18" charset="2"/>
        <a:buChar char=""/>
        <a:defRPr sz="1540" kern="1200" cap="none">
          <a:solidFill>
            <a:schemeClr val="bg2">
              <a:lumMod val="75000"/>
            </a:schemeClr>
          </a:solidFill>
          <a:effectLst/>
          <a:latin typeface="+mn-lt"/>
          <a:ea typeface="+mn-ea"/>
          <a:cs typeface="+mn-cs"/>
        </a:defRPr>
      </a:lvl6pPr>
      <a:lvl7pPr marL="3268980" indent="-251460" algn="l" defTabSz="502920" rtl="0" eaLnBrk="1" latinLnBrk="0" hangingPunct="1">
        <a:spcBef>
          <a:spcPct val="20000"/>
        </a:spcBef>
        <a:spcAft>
          <a:spcPts val="660"/>
        </a:spcAft>
        <a:buClr>
          <a:schemeClr val="tx1"/>
        </a:buClr>
        <a:buSzPct val="80000"/>
        <a:buFont typeface="Wingdings 3" panose="05040102010807070707" pitchFamily="18" charset="2"/>
        <a:buChar char=""/>
        <a:defRPr sz="1540" kern="1200" cap="none">
          <a:solidFill>
            <a:schemeClr val="bg2">
              <a:lumMod val="75000"/>
            </a:schemeClr>
          </a:solidFill>
          <a:effectLst/>
          <a:latin typeface="+mn-lt"/>
          <a:ea typeface="+mn-ea"/>
          <a:cs typeface="+mn-cs"/>
        </a:defRPr>
      </a:lvl7pPr>
      <a:lvl8pPr marL="3771900" indent="-251460" algn="l" defTabSz="502920" rtl="0" eaLnBrk="1" latinLnBrk="0" hangingPunct="1">
        <a:spcBef>
          <a:spcPct val="20000"/>
        </a:spcBef>
        <a:spcAft>
          <a:spcPts val="660"/>
        </a:spcAft>
        <a:buClr>
          <a:schemeClr val="tx1"/>
        </a:buClr>
        <a:buSzPct val="80000"/>
        <a:buFont typeface="Wingdings 3" panose="05040102010807070707" pitchFamily="18" charset="2"/>
        <a:buChar char=""/>
        <a:defRPr sz="1540" kern="1200" cap="none">
          <a:solidFill>
            <a:schemeClr val="bg2">
              <a:lumMod val="75000"/>
            </a:schemeClr>
          </a:solidFill>
          <a:effectLst/>
          <a:latin typeface="+mn-lt"/>
          <a:ea typeface="+mn-ea"/>
          <a:cs typeface="+mn-cs"/>
        </a:defRPr>
      </a:lvl8pPr>
      <a:lvl9pPr marL="4274820" indent="-251460" algn="l" defTabSz="502920" rtl="0" eaLnBrk="1" latinLnBrk="0" hangingPunct="1">
        <a:spcBef>
          <a:spcPct val="20000"/>
        </a:spcBef>
        <a:spcAft>
          <a:spcPts val="660"/>
        </a:spcAft>
        <a:buClr>
          <a:schemeClr val="tx1"/>
        </a:buClr>
        <a:buSzPct val="80000"/>
        <a:buFont typeface="Wingdings 3" panose="05040102010807070707" pitchFamily="18" charset="2"/>
        <a:buChar char=""/>
        <a:defRPr sz="1540" kern="1200" cap="none">
          <a:solidFill>
            <a:schemeClr val="bg2">
              <a:lumMod val="75000"/>
            </a:schemeClr>
          </a:solidFill>
          <a:effectLst/>
          <a:latin typeface="+mn-lt"/>
          <a:ea typeface="+mn-ea"/>
          <a:cs typeface="+mn-cs"/>
        </a:defRPr>
      </a:lvl9pPr>
    </p:bodyStyle>
    <p:otherStyle>
      <a:defPPr>
        <a:defRPr lang="en-US"/>
      </a:defPPr>
      <a:lvl1pPr marL="0" algn="l" defTabSz="502920" rtl="0" eaLnBrk="1" latinLnBrk="0" hangingPunct="1">
        <a:defRPr sz="1980" kern="1200">
          <a:solidFill>
            <a:schemeClr val="tx1"/>
          </a:solidFill>
          <a:latin typeface="+mn-lt"/>
          <a:ea typeface="+mn-ea"/>
          <a:cs typeface="+mn-cs"/>
        </a:defRPr>
      </a:lvl1pPr>
      <a:lvl2pPr marL="502920" algn="l" defTabSz="502920" rtl="0" eaLnBrk="1" latinLnBrk="0" hangingPunct="1">
        <a:defRPr sz="1980" kern="1200">
          <a:solidFill>
            <a:schemeClr val="tx1"/>
          </a:solidFill>
          <a:latin typeface="+mn-lt"/>
          <a:ea typeface="+mn-ea"/>
          <a:cs typeface="+mn-cs"/>
        </a:defRPr>
      </a:lvl2pPr>
      <a:lvl3pPr marL="1005840" algn="l" defTabSz="502920" rtl="0" eaLnBrk="1" latinLnBrk="0" hangingPunct="1">
        <a:defRPr sz="1980" kern="1200">
          <a:solidFill>
            <a:schemeClr val="tx1"/>
          </a:solidFill>
          <a:latin typeface="+mn-lt"/>
          <a:ea typeface="+mn-ea"/>
          <a:cs typeface="+mn-cs"/>
        </a:defRPr>
      </a:lvl3pPr>
      <a:lvl4pPr marL="1508760" algn="l" defTabSz="502920" rtl="0" eaLnBrk="1" latinLnBrk="0" hangingPunct="1">
        <a:defRPr sz="1980" kern="1200">
          <a:solidFill>
            <a:schemeClr val="tx1"/>
          </a:solidFill>
          <a:latin typeface="+mn-lt"/>
          <a:ea typeface="+mn-ea"/>
          <a:cs typeface="+mn-cs"/>
        </a:defRPr>
      </a:lvl4pPr>
      <a:lvl5pPr marL="2011680" algn="l" defTabSz="502920" rtl="0" eaLnBrk="1" latinLnBrk="0" hangingPunct="1">
        <a:defRPr sz="1980" kern="1200">
          <a:solidFill>
            <a:schemeClr val="tx1"/>
          </a:solidFill>
          <a:latin typeface="+mn-lt"/>
          <a:ea typeface="+mn-ea"/>
          <a:cs typeface="+mn-cs"/>
        </a:defRPr>
      </a:lvl5pPr>
      <a:lvl6pPr marL="2514600" algn="l" defTabSz="502920" rtl="0" eaLnBrk="1" latinLnBrk="0" hangingPunct="1">
        <a:defRPr sz="1980" kern="1200">
          <a:solidFill>
            <a:schemeClr val="tx1"/>
          </a:solidFill>
          <a:latin typeface="+mn-lt"/>
          <a:ea typeface="+mn-ea"/>
          <a:cs typeface="+mn-cs"/>
        </a:defRPr>
      </a:lvl6pPr>
      <a:lvl7pPr marL="3017520" algn="l" defTabSz="502920" rtl="0" eaLnBrk="1" latinLnBrk="0" hangingPunct="1">
        <a:defRPr sz="1980" kern="1200">
          <a:solidFill>
            <a:schemeClr val="tx1"/>
          </a:solidFill>
          <a:latin typeface="+mn-lt"/>
          <a:ea typeface="+mn-ea"/>
          <a:cs typeface="+mn-cs"/>
        </a:defRPr>
      </a:lvl7pPr>
      <a:lvl8pPr marL="3520440" algn="l" defTabSz="502920" rtl="0" eaLnBrk="1" latinLnBrk="0" hangingPunct="1">
        <a:defRPr sz="1980" kern="1200">
          <a:solidFill>
            <a:schemeClr val="tx1"/>
          </a:solidFill>
          <a:latin typeface="+mn-lt"/>
          <a:ea typeface="+mn-ea"/>
          <a:cs typeface="+mn-cs"/>
        </a:defRPr>
      </a:lvl8pPr>
      <a:lvl9pPr marL="4023360" algn="l" defTabSz="502920" rtl="0" eaLnBrk="1" latinLnBrk="0" hangingPunct="1">
        <a:defRPr sz="19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8.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5.jpeg"/><Relationship Id="rId5" Type="http://schemas.openxmlformats.org/officeDocument/2006/relationships/image" Target="../media/image44.jpeg"/><Relationship Id="rId4" Type="http://schemas.microsoft.com/office/2007/relationships/hdphoto" Target="../media/hdphoto6.wdp"/></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jp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48.jp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s://www.youtube.com/watch?v=puQfI4eXGoE"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d3O3zvtwG24" TargetMode="External"/><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38.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g"/><Relationship Id="rId1" Type="http://schemas.openxmlformats.org/officeDocument/2006/relationships/slideLayout" Target="../slideLayouts/slideLayout2.xml"/><Relationship Id="rId5" Type="http://schemas.openxmlformats.org/officeDocument/2006/relationships/image" Target="../media/image79.jpg"/><Relationship Id="rId4" Type="http://schemas.microsoft.com/office/2007/relationships/hdphoto" Target="../media/hdphoto7.wdp"/></Relationships>
</file>

<file path=ppt/slides/_rels/slide4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81.jpg"/><Relationship Id="rId7" Type="http://schemas.openxmlformats.org/officeDocument/2006/relationships/diagramQuickStyle" Target="../diagrams/quickStyle1.xml"/><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82.jpg"/><Relationship Id="rId9" Type="http://schemas.microsoft.com/office/2007/relationships/diagramDrawing" Target="../diagrams/drawing1.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83.png"/><Relationship Id="rId1" Type="http://schemas.openxmlformats.org/officeDocument/2006/relationships/slideLayout" Target="../slideLayouts/slideLayout2.xml"/><Relationship Id="rId4" Type="http://schemas.microsoft.com/office/2007/relationships/hdphoto" Target="../media/hdphoto5.wdp"/></Relationships>
</file>

<file path=ppt/slides/_rels/slide43.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slideLayout" Target="../slideLayouts/slideLayout2.xml"/><Relationship Id="rId4" Type="http://schemas.openxmlformats.org/officeDocument/2006/relationships/image" Target="../media/image86.jpg"/></Relationships>
</file>

<file path=ppt/slides/_rels/slide44.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png"/><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jpg"/></Relationships>
</file>

<file path=ppt/slides/_rels/slide46.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0.png"/><Relationship Id="rId3" Type="http://schemas.openxmlformats.org/officeDocument/2006/relationships/image" Target="../media/image93.png"/><Relationship Id="rId7" Type="http://schemas.openxmlformats.org/officeDocument/2006/relationships/image" Target="../media/image96.png"/><Relationship Id="rId12" Type="http://schemas.openxmlformats.org/officeDocument/2006/relationships/image" Target="../media/image99.jpg"/><Relationship Id="rId2" Type="http://schemas.openxmlformats.org/officeDocument/2006/relationships/image" Target="../media/image92.png"/><Relationship Id="rId1" Type="http://schemas.openxmlformats.org/officeDocument/2006/relationships/slideLayout" Target="../slideLayouts/slideLayout2.xml"/><Relationship Id="rId6" Type="http://schemas.microsoft.com/office/2007/relationships/hdphoto" Target="../media/hdphoto8.wdp"/><Relationship Id="rId11" Type="http://schemas.microsoft.com/office/2007/relationships/hdphoto" Target="../media/hdphoto10.wdp"/><Relationship Id="rId5" Type="http://schemas.openxmlformats.org/officeDocument/2006/relationships/image" Target="../media/image95.png"/><Relationship Id="rId10" Type="http://schemas.openxmlformats.org/officeDocument/2006/relationships/image" Target="../media/image98.png"/><Relationship Id="rId4" Type="http://schemas.openxmlformats.org/officeDocument/2006/relationships/image" Target="../media/image94.png"/><Relationship Id="rId9" Type="http://schemas.microsoft.com/office/2007/relationships/hdphoto" Target="../media/hdphoto9.wdp"/><Relationship Id="rId14" Type="http://schemas.microsoft.com/office/2007/relationships/hdphoto" Target="../media/hdphoto11.wdp"/></Relationships>
</file>

<file path=ppt/slides/_rels/slide47.xml.rels><?xml version="1.0" encoding="UTF-8" standalone="yes"?>
<Relationships xmlns="http://schemas.openxmlformats.org/package/2006/relationships"><Relationship Id="rId2" Type="http://schemas.openxmlformats.org/officeDocument/2006/relationships/hyperlink" Target="https://www.youtube.com/watch?v=QDZ4xX7JSos"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2362200" y="1351263"/>
            <a:ext cx="7939405" cy="1624330"/>
          </a:xfrm>
          <a:prstGeom prst="rect">
            <a:avLst/>
          </a:prstGeom>
        </p:spPr>
        <p:txBody>
          <a:bodyPr vert="horz" wrap="square" lIns="0" tIns="0" rIns="0" bIns="0" rtlCol="0">
            <a:noAutofit/>
          </a:bodyPr>
          <a:lstStyle/>
          <a:p>
            <a:pPr marL="12700">
              <a:lnSpc>
                <a:spcPct val="100000"/>
              </a:lnSpc>
            </a:pPr>
            <a:r>
              <a:rPr sz="5650" b="1" spc="25" dirty="0">
                <a:solidFill>
                  <a:schemeClr val="tx2">
                    <a:lumMod val="25000"/>
                  </a:schemeClr>
                </a:solidFill>
                <a:latin typeface="Bernard MT Condensed"/>
                <a:cs typeface="Bernard MT Condensed"/>
              </a:rPr>
              <a:t>Fashion History</a:t>
            </a:r>
          </a:p>
        </p:txBody>
      </p:sp>
      <p:sp>
        <p:nvSpPr>
          <p:cNvPr id="4" name="object 4"/>
          <p:cNvSpPr txBox="1"/>
          <p:nvPr/>
        </p:nvSpPr>
        <p:spPr>
          <a:xfrm>
            <a:off x="2203493" y="2263742"/>
            <a:ext cx="5649595" cy="867410"/>
          </a:xfrm>
          <a:prstGeom prst="rect">
            <a:avLst/>
          </a:prstGeom>
        </p:spPr>
        <p:txBody>
          <a:bodyPr vert="horz" wrap="square" lIns="0" tIns="0" rIns="0" bIns="0" rtlCol="0">
            <a:noAutofit/>
          </a:bodyPr>
          <a:lstStyle/>
          <a:p>
            <a:pPr marL="2540" algn="ctr">
              <a:lnSpc>
                <a:spcPts val="3110"/>
              </a:lnSpc>
            </a:pPr>
            <a:endParaRPr sz="3000" dirty="0">
              <a:latin typeface="Arial"/>
              <a:cs typeface="Arial"/>
            </a:endParaRPr>
          </a:p>
        </p:txBody>
      </p:sp>
      <p:sp>
        <p:nvSpPr>
          <p:cNvPr id="5" name="object 5"/>
          <p:cNvSpPr txBox="1"/>
          <p:nvPr/>
        </p:nvSpPr>
        <p:spPr>
          <a:xfrm>
            <a:off x="1295400" y="2362200"/>
            <a:ext cx="6197600" cy="1876425"/>
          </a:xfrm>
          <a:prstGeom prst="rect">
            <a:avLst/>
          </a:prstGeom>
        </p:spPr>
        <p:txBody>
          <a:bodyPr vert="horz" wrap="square" lIns="0" tIns="0" rIns="0" bIns="0" rtlCol="0">
            <a:noAutofit/>
          </a:bodyPr>
          <a:lstStyle/>
          <a:p>
            <a:pPr>
              <a:lnSpc>
                <a:spcPts val="1000"/>
              </a:lnSpc>
            </a:pPr>
            <a:endParaRPr sz="1000" dirty="0">
              <a:solidFill>
                <a:schemeClr val="tx2">
                  <a:lumMod val="10000"/>
                </a:schemeClr>
              </a:solidFill>
            </a:endParaRPr>
          </a:p>
          <a:p>
            <a:pPr>
              <a:lnSpc>
                <a:spcPts val="1000"/>
              </a:lnSpc>
              <a:spcBef>
                <a:spcPts val="86"/>
              </a:spcBef>
            </a:pPr>
            <a:endParaRPr sz="1000" dirty="0">
              <a:solidFill>
                <a:schemeClr val="tx2">
                  <a:lumMod val="10000"/>
                </a:schemeClr>
              </a:solidFill>
            </a:endParaRPr>
          </a:p>
          <a:p>
            <a:pPr marL="5080" algn="ctr">
              <a:lnSpc>
                <a:spcPct val="100000"/>
              </a:lnSpc>
            </a:pPr>
            <a:r>
              <a:rPr sz="3600" spc="25" dirty="0">
                <a:solidFill>
                  <a:schemeClr val="tx2">
                    <a:lumMod val="25000"/>
                  </a:schemeClr>
                </a:solidFill>
                <a:latin typeface="Bernard MT Condensed"/>
                <a:cs typeface="Bernard MT Condensed"/>
              </a:rPr>
              <a:t>Chapters </a:t>
            </a:r>
            <a:r>
              <a:rPr lang="en-US" sz="3600" spc="25" dirty="0">
                <a:solidFill>
                  <a:schemeClr val="tx2">
                    <a:lumMod val="25000"/>
                  </a:schemeClr>
                </a:solidFill>
                <a:latin typeface="Bernard MT Condensed"/>
                <a:cs typeface="Bernard MT Condensed"/>
              </a:rPr>
              <a:t>11 – 14 </a:t>
            </a:r>
          </a:p>
          <a:p>
            <a:pPr marL="5080" algn="ctr">
              <a:lnSpc>
                <a:spcPct val="100000"/>
              </a:lnSpc>
            </a:pPr>
            <a:endParaRPr lang="en-US" sz="3600" dirty="0">
              <a:solidFill>
                <a:schemeClr val="tx2">
                  <a:lumMod val="10000"/>
                </a:schemeClr>
              </a:solidFill>
              <a:latin typeface="Adobe Heiti Std R" panose="020B0400000000000000" pitchFamily="34" charset="-128"/>
              <a:ea typeface="Adobe Heiti Std R" panose="020B0400000000000000" pitchFamily="34" charset="-128"/>
            </a:endParaRPr>
          </a:p>
          <a:p>
            <a:pPr marL="5080">
              <a:lnSpc>
                <a:spcPct val="150000"/>
              </a:lnSpc>
            </a:pPr>
            <a:r>
              <a:rPr lang="en-US" sz="3600" dirty="0" err="1">
                <a:solidFill>
                  <a:schemeClr val="tx2">
                    <a:lumMod val="10000"/>
                  </a:schemeClr>
                </a:solidFill>
                <a:latin typeface="Adobe Devanagari" panose="02040503050201020203" pitchFamily="18" charset="0"/>
                <a:ea typeface="Adobe Heiti Std R" panose="020B0400000000000000" pitchFamily="34" charset="-128"/>
                <a:cs typeface="Adobe Devanagari" panose="02040503050201020203" pitchFamily="18" charset="0"/>
              </a:rPr>
              <a:t>Directoire</a:t>
            </a:r>
            <a:r>
              <a:rPr lang="en-US" sz="3600" dirty="0">
                <a:solidFill>
                  <a:schemeClr val="tx2">
                    <a:lumMod val="10000"/>
                  </a:schemeClr>
                </a:solidFill>
                <a:latin typeface="Adobe Devanagari" panose="02040503050201020203" pitchFamily="18" charset="0"/>
                <a:ea typeface="Adobe Heiti Std R" panose="020B0400000000000000" pitchFamily="34" charset="-128"/>
                <a:cs typeface="Adobe Devanagari" panose="02040503050201020203" pitchFamily="18" charset="0"/>
              </a:rPr>
              <a:t> &amp; Empire </a:t>
            </a:r>
            <a:r>
              <a:rPr lang="en-US" sz="3600" dirty="0" smtClean="0">
                <a:solidFill>
                  <a:schemeClr val="tx2">
                    <a:lumMod val="10000"/>
                  </a:schemeClr>
                </a:solidFill>
                <a:latin typeface="Adobe Devanagari" panose="02040503050201020203" pitchFamily="18" charset="0"/>
                <a:ea typeface="Adobe Heiti Std R" panose="020B0400000000000000" pitchFamily="34" charset="-128"/>
                <a:cs typeface="Adobe Devanagari" panose="02040503050201020203" pitchFamily="18" charset="0"/>
              </a:rPr>
              <a:t>Periods </a:t>
            </a:r>
            <a:endParaRPr lang="en-US" sz="3600" dirty="0">
              <a:solidFill>
                <a:schemeClr val="tx2">
                  <a:lumMod val="10000"/>
                </a:schemeClr>
              </a:solidFill>
              <a:latin typeface="Adobe Devanagari" panose="02040503050201020203" pitchFamily="18" charset="0"/>
              <a:ea typeface="Adobe Heiti Std R" panose="020B0400000000000000" pitchFamily="34" charset="-128"/>
              <a:cs typeface="Adobe Devanagari" panose="02040503050201020203" pitchFamily="18" charset="0"/>
            </a:endParaRPr>
          </a:p>
          <a:p>
            <a:pPr marL="5080">
              <a:lnSpc>
                <a:spcPct val="150000"/>
              </a:lnSpc>
            </a:pPr>
            <a:r>
              <a:rPr lang="en-US" sz="3600" dirty="0">
                <a:solidFill>
                  <a:schemeClr val="tx2">
                    <a:lumMod val="10000"/>
                  </a:schemeClr>
                </a:solidFill>
                <a:latin typeface="Adobe Devanagari" panose="02040503050201020203" pitchFamily="18" charset="0"/>
                <a:ea typeface="Adobe Heiti Std R" panose="020B0400000000000000" pitchFamily="34" charset="-128"/>
                <a:cs typeface="Adobe Devanagari" panose="02040503050201020203" pitchFamily="18" charset="0"/>
              </a:rPr>
              <a:t>Romantic Period </a:t>
            </a:r>
          </a:p>
          <a:p>
            <a:pPr marL="5080">
              <a:lnSpc>
                <a:spcPct val="150000"/>
              </a:lnSpc>
            </a:pPr>
            <a:r>
              <a:rPr lang="en-US" sz="3600" dirty="0">
                <a:solidFill>
                  <a:schemeClr val="tx2">
                    <a:lumMod val="10000"/>
                  </a:schemeClr>
                </a:solidFill>
                <a:latin typeface="Adobe Devanagari" panose="02040503050201020203" pitchFamily="18" charset="0"/>
                <a:ea typeface="Adobe Heiti Std R" panose="020B0400000000000000" pitchFamily="34" charset="-128"/>
                <a:cs typeface="Adobe Devanagari" panose="02040503050201020203" pitchFamily="18" charset="0"/>
              </a:rPr>
              <a:t>Crinoline Period </a:t>
            </a:r>
          </a:p>
          <a:p>
            <a:pPr marL="5080">
              <a:lnSpc>
                <a:spcPct val="150000"/>
              </a:lnSpc>
            </a:pPr>
            <a:r>
              <a:rPr lang="en-US" sz="3600" dirty="0">
                <a:solidFill>
                  <a:schemeClr val="tx2">
                    <a:lumMod val="10000"/>
                  </a:schemeClr>
                </a:solidFill>
                <a:latin typeface="Adobe Devanagari" panose="02040503050201020203" pitchFamily="18" charset="0"/>
                <a:ea typeface="Adobe Heiti Std R" panose="020B0400000000000000" pitchFamily="34" charset="-128"/>
                <a:cs typeface="Adobe Devanagari" panose="02040503050201020203" pitchFamily="18" charset="0"/>
              </a:rPr>
              <a:t>Bustle Period </a:t>
            </a:r>
            <a:endParaRPr sz="3600" dirty="0">
              <a:solidFill>
                <a:schemeClr val="tx2">
                  <a:lumMod val="10000"/>
                </a:schemeClr>
              </a:solidFill>
              <a:latin typeface="Adobe Devanagari" panose="02040503050201020203" pitchFamily="18" charset="0"/>
              <a:ea typeface="Adobe Heiti Std R" panose="020B0400000000000000" pitchFamily="34" charset="-128"/>
              <a:cs typeface="Adobe Devanagari" panose="02040503050201020203"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700116" y="459581"/>
            <a:ext cx="4680585" cy="1299845"/>
          </a:xfrm>
          <a:prstGeom prst="rect">
            <a:avLst/>
          </a:prstGeom>
        </p:spPr>
        <p:txBody>
          <a:bodyPr vert="horz" wrap="square" lIns="0" tIns="0" rIns="0" bIns="0" rtlCol="0">
            <a:noAutofit/>
          </a:bodyPr>
          <a:lstStyle/>
          <a:p>
            <a:pPr marL="12700" marR="12700" indent="41275" algn="ctr">
              <a:lnSpc>
                <a:spcPts val="5100"/>
              </a:lnSpc>
            </a:pPr>
            <a:r>
              <a:rPr sz="3520" cap="all" spc="25" dirty="0">
                <a:ln w="3175" cmpd="sng">
                  <a:noFill/>
                </a:ln>
                <a:latin typeface="Bernard MT Condensed"/>
                <a:ea typeface="+mj-ea"/>
                <a:cs typeface="Bernard MT Condensed"/>
              </a:rPr>
              <a:t>The Empire Period Costume For Women</a:t>
            </a:r>
          </a:p>
        </p:txBody>
      </p:sp>
      <p:sp>
        <p:nvSpPr>
          <p:cNvPr id="3" name="object 3"/>
          <p:cNvSpPr/>
          <p:nvPr/>
        </p:nvSpPr>
        <p:spPr>
          <a:xfrm>
            <a:off x="736599" y="1727200"/>
            <a:ext cx="4051300" cy="5829300"/>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txBox="1"/>
          <p:nvPr/>
        </p:nvSpPr>
        <p:spPr>
          <a:xfrm>
            <a:off x="5169132" y="2797159"/>
            <a:ext cx="3743325" cy="2308860"/>
          </a:xfrm>
          <a:prstGeom prst="rect">
            <a:avLst/>
          </a:prstGeom>
          <a:effectLst>
            <a:softEdge rad="127000"/>
          </a:effectLst>
        </p:spPr>
        <p:style>
          <a:lnRef idx="1">
            <a:schemeClr val="accent3"/>
          </a:lnRef>
          <a:fillRef idx="2">
            <a:schemeClr val="accent3"/>
          </a:fillRef>
          <a:effectRef idx="1">
            <a:schemeClr val="accent3"/>
          </a:effectRef>
          <a:fontRef idx="minor">
            <a:schemeClr val="dk1"/>
          </a:fontRef>
        </p:style>
        <p:txBody>
          <a:bodyPr vert="horz" wrap="square" lIns="0" tIns="0" rIns="0" bIns="0" rtlCol="0">
            <a:noAutofit/>
          </a:bodyPr>
          <a:lstStyle/>
          <a:p>
            <a:pPr marL="12065" marR="12700" indent="8890">
              <a:lnSpc>
                <a:spcPct val="100099"/>
              </a:lnSpc>
            </a:pPr>
            <a:r>
              <a:rPr sz="3000" spc="35" dirty="0" smtClean="0">
                <a:latin typeface="Calibri"/>
                <a:cs typeface="Calibri"/>
              </a:rPr>
              <a:t>T</a:t>
            </a:r>
            <a:r>
              <a:rPr sz="3000" spc="20" dirty="0" smtClean="0">
                <a:latin typeface="Calibri"/>
                <a:cs typeface="Calibri"/>
              </a:rPr>
              <a:t>h</a:t>
            </a:r>
            <a:r>
              <a:rPr sz="3000" spc="-15" dirty="0" smtClean="0">
                <a:latin typeface="Calibri"/>
                <a:cs typeface="Calibri"/>
              </a:rPr>
              <a:t>e</a:t>
            </a:r>
            <a:r>
              <a:rPr sz="3000" spc="-75" dirty="0" smtClean="0">
                <a:latin typeface="Calibri"/>
                <a:cs typeface="Calibri"/>
              </a:rPr>
              <a:t> </a:t>
            </a:r>
            <a:r>
              <a:rPr sz="3000" spc="20" dirty="0" smtClean="0">
                <a:latin typeface="Calibri"/>
                <a:cs typeface="Calibri"/>
              </a:rPr>
              <a:t>h</a:t>
            </a:r>
            <a:r>
              <a:rPr sz="3000" spc="10" dirty="0" smtClean="0">
                <a:latin typeface="Calibri"/>
                <a:cs typeface="Calibri"/>
              </a:rPr>
              <a:t>i</a:t>
            </a:r>
            <a:r>
              <a:rPr sz="3000" spc="-30" dirty="0" smtClean="0">
                <a:latin typeface="Calibri"/>
                <a:cs typeface="Calibri"/>
              </a:rPr>
              <a:t>g</a:t>
            </a:r>
            <a:r>
              <a:rPr sz="3000" spc="0" dirty="0" smtClean="0">
                <a:latin typeface="Calibri"/>
                <a:cs typeface="Calibri"/>
              </a:rPr>
              <a:t>h</a:t>
            </a:r>
            <a:r>
              <a:rPr sz="3000" spc="-60" dirty="0" smtClean="0">
                <a:latin typeface="Calibri"/>
                <a:cs typeface="Calibri"/>
              </a:rPr>
              <a:t> </a:t>
            </a:r>
            <a:r>
              <a:rPr sz="3000" spc="-70" dirty="0" smtClean="0">
                <a:latin typeface="Calibri"/>
                <a:cs typeface="Calibri"/>
              </a:rPr>
              <a:t>w</a:t>
            </a:r>
            <a:r>
              <a:rPr sz="3000" spc="-40" dirty="0" smtClean="0">
                <a:latin typeface="Calibri"/>
                <a:cs typeface="Calibri"/>
              </a:rPr>
              <a:t>a</a:t>
            </a:r>
            <a:r>
              <a:rPr sz="3000" spc="10" dirty="0" smtClean="0">
                <a:latin typeface="Calibri"/>
                <a:cs typeface="Calibri"/>
              </a:rPr>
              <a:t>i</a:t>
            </a:r>
            <a:r>
              <a:rPr sz="3000" spc="25" dirty="0" smtClean="0">
                <a:latin typeface="Calibri"/>
                <a:cs typeface="Calibri"/>
              </a:rPr>
              <a:t>s</a:t>
            </a:r>
            <a:r>
              <a:rPr sz="3000" spc="-20" dirty="0" smtClean="0">
                <a:latin typeface="Calibri"/>
                <a:cs typeface="Calibri"/>
              </a:rPr>
              <a:t>t</a:t>
            </a:r>
            <a:r>
              <a:rPr sz="3000" spc="-10" dirty="0" smtClean="0">
                <a:latin typeface="Calibri"/>
                <a:cs typeface="Calibri"/>
              </a:rPr>
              <a:t>e</a:t>
            </a:r>
            <a:r>
              <a:rPr sz="3000" spc="20" dirty="0" smtClean="0">
                <a:latin typeface="Calibri"/>
                <a:cs typeface="Calibri"/>
              </a:rPr>
              <a:t>d</a:t>
            </a:r>
            <a:r>
              <a:rPr sz="3000" spc="-10" dirty="0" smtClean="0">
                <a:latin typeface="Calibri"/>
                <a:cs typeface="Calibri"/>
              </a:rPr>
              <a:t>, </a:t>
            </a:r>
            <a:r>
              <a:rPr sz="3000" spc="-65" dirty="0" smtClean="0">
                <a:latin typeface="Calibri"/>
                <a:cs typeface="Calibri"/>
              </a:rPr>
              <a:t>r</a:t>
            </a:r>
            <a:r>
              <a:rPr sz="3000" spc="-10" dirty="0" smtClean="0">
                <a:latin typeface="Calibri"/>
                <a:cs typeface="Calibri"/>
              </a:rPr>
              <a:t>e</a:t>
            </a:r>
            <a:r>
              <a:rPr sz="3000" spc="10" dirty="0" smtClean="0">
                <a:latin typeface="Calibri"/>
                <a:cs typeface="Calibri"/>
              </a:rPr>
              <a:t>l</a:t>
            </a:r>
            <a:r>
              <a:rPr sz="3000" spc="-40" dirty="0" smtClean="0">
                <a:latin typeface="Calibri"/>
                <a:cs typeface="Calibri"/>
              </a:rPr>
              <a:t>a</a:t>
            </a:r>
            <a:r>
              <a:rPr sz="3000" spc="-15" dirty="0" smtClean="0">
                <a:latin typeface="Calibri"/>
                <a:cs typeface="Calibri"/>
              </a:rPr>
              <a:t>t</a:t>
            </a:r>
            <a:r>
              <a:rPr sz="3000" spc="10" dirty="0" smtClean="0">
                <a:latin typeface="Calibri"/>
                <a:cs typeface="Calibri"/>
              </a:rPr>
              <a:t>i</a:t>
            </a:r>
            <a:r>
              <a:rPr sz="3000" spc="25" dirty="0" smtClean="0">
                <a:latin typeface="Calibri"/>
                <a:cs typeface="Calibri"/>
              </a:rPr>
              <a:t>v</a:t>
            </a:r>
            <a:r>
              <a:rPr sz="3000" spc="-10" dirty="0" smtClean="0">
                <a:latin typeface="Calibri"/>
                <a:cs typeface="Calibri"/>
              </a:rPr>
              <a:t>e</a:t>
            </a:r>
            <a:r>
              <a:rPr sz="3000" spc="10" dirty="0" smtClean="0">
                <a:latin typeface="Calibri"/>
                <a:cs typeface="Calibri"/>
              </a:rPr>
              <a:t>l</a:t>
            </a:r>
            <a:r>
              <a:rPr sz="3000" spc="-15" dirty="0" smtClean="0">
                <a:latin typeface="Calibri"/>
                <a:cs typeface="Calibri"/>
              </a:rPr>
              <a:t>y</a:t>
            </a:r>
            <a:r>
              <a:rPr sz="3000" spc="-140" dirty="0" smtClean="0">
                <a:latin typeface="Calibri"/>
                <a:cs typeface="Calibri"/>
              </a:rPr>
              <a:t> </a:t>
            </a:r>
            <a:r>
              <a:rPr sz="3000" spc="25" dirty="0" smtClean="0">
                <a:latin typeface="Calibri"/>
                <a:cs typeface="Calibri"/>
              </a:rPr>
              <a:t>s</a:t>
            </a:r>
            <a:r>
              <a:rPr sz="3000" spc="-15" dirty="0" smtClean="0">
                <a:latin typeface="Calibri"/>
                <a:cs typeface="Calibri"/>
              </a:rPr>
              <a:t>t</a:t>
            </a:r>
            <a:r>
              <a:rPr sz="3000" spc="-160" dirty="0" smtClean="0">
                <a:latin typeface="Calibri"/>
                <a:cs typeface="Calibri"/>
              </a:rPr>
              <a:t>r</a:t>
            </a:r>
            <a:r>
              <a:rPr sz="3000" spc="-40" dirty="0" smtClean="0">
                <a:latin typeface="Calibri"/>
                <a:cs typeface="Calibri"/>
              </a:rPr>
              <a:t>a</a:t>
            </a:r>
            <a:r>
              <a:rPr sz="3000" spc="10" dirty="0" smtClean="0">
                <a:latin typeface="Calibri"/>
                <a:cs typeface="Calibri"/>
              </a:rPr>
              <a:t>i</a:t>
            </a:r>
            <a:r>
              <a:rPr sz="3000" spc="-30" dirty="0" smtClean="0">
                <a:latin typeface="Calibri"/>
                <a:cs typeface="Calibri"/>
              </a:rPr>
              <a:t>g</a:t>
            </a:r>
            <a:r>
              <a:rPr sz="3000" spc="20" dirty="0" smtClean="0">
                <a:latin typeface="Calibri"/>
                <a:cs typeface="Calibri"/>
              </a:rPr>
              <a:t>h</a:t>
            </a:r>
            <a:r>
              <a:rPr sz="3000" spc="-10" dirty="0" smtClean="0">
                <a:latin typeface="Calibri"/>
                <a:cs typeface="Calibri"/>
              </a:rPr>
              <a:t>t </a:t>
            </a:r>
            <a:r>
              <a:rPr sz="3000" spc="25" dirty="0" smtClean="0">
                <a:latin typeface="Calibri"/>
                <a:cs typeface="Calibri"/>
              </a:rPr>
              <a:t>s</a:t>
            </a:r>
            <a:r>
              <a:rPr sz="3000" spc="10" dirty="0" smtClean="0">
                <a:latin typeface="Calibri"/>
                <a:cs typeface="Calibri"/>
              </a:rPr>
              <a:t>il</a:t>
            </a:r>
            <a:r>
              <a:rPr sz="3000" spc="20" dirty="0" smtClean="0">
                <a:latin typeface="Calibri"/>
                <a:cs typeface="Calibri"/>
              </a:rPr>
              <a:t>h</a:t>
            </a:r>
            <a:r>
              <a:rPr sz="3000" spc="15" dirty="0" smtClean="0">
                <a:latin typeface="Calibri"/>
                <a:cs typeface="Calibri"/>
              </a:rPr>
              <a:t>o</a:t>
            </a:r>
            <a:r>
              <a:rPr sz="3000" spc="20" dirty="0" smtClean="0">
                <a:latin typeface="Calibri"/>
                <a:cs typeface="Calibri"/>
              </a:rPr>
              <a:t>u</a:t>
            </a:r>
            <a:r>
              <a:rPr sz="3000" spc="-10" dirty="0" smtClean="0">
                <a:latin typeface="Calibri"/>
                <a:cs typeface="Calibri"/>
              </a:rPr>
              <a:t>e</a:t>
            </a:r>
            <a:r>
              <a:rPr sz="3000" spc="-20" dirty="0" smtClean="0">
                <a:latin typeface="Calibri"/>
                <a:cs typeface="Calibri"/>
              </a:rPr>
              <a:t>tt</a:t>
            </a:r>
            <a:r>
              <a:rPr sz="3000" spc="-15" dirty="0" smtClean="0">
                <a:latin typeface="Calibri"/>
                <a:cs typeface="Calibri"/>
              </a:rPr>
              <a:t>e</a:t>
            </a:r>
            <a:r>
              <a:rPr sz="3000" spc="-275" dirty="0" smtClean="0">
                <a:latin typeface="Calibri"/>
                <a:cs typeface="Calibri"/>
              </a:rPr>
              <a:t> </a:t>
            </a:r>
            <a:r>
              <a:rPr sz="3000" spc="15" dirty="0" smtClean="0">
                <a:latin typeface="Calibri"/>
                <a:cs typeface="Calibri"/>
              </a:rPr>
              <a:t>o</a:t>
            </a:r>
            <a:r>
              <a:rPr sz="3000" spc="0" dirty="0" smtClean="0">
                <a:latin typeface="Calibri"/>
                <a:cs typeface="Calibri"/>
              </a:rPr>
              <a:t>f</a:t>
            </a:r>
            <a:r>
              <a:rPr sz="3000" spc="5" dirty="0" smtClean="0">
                <a:latin typeface="Calibri"/>
                <a:cs typeface="Calibri"/>
              </a:rPr>
              <a:t> </a:t>
            </a:r>
            <a:r>
              <a:rPr sz="3000" spc="15" dirty="0" smtClean="0">
                <a:latin typeface="Calibri"/>
                <a:cs typeface="Calibri"/>
              </a:rPr>
              <a:t>c</a:t>
            </a:r>
            <a:r>
              <a:rPr sz="3000" spc="40" dirty="0" smtClean="0">
                <a:latin typeface="Calibri"/>
                <a:cs typeface="Calibri"/>
              </a:rPr>
              <a:t>.</a:t>
            </a:r>
            <a:r>
              <a:rPr sz="3000" spc="-45" dirty="0" smtClean="0">
                <a:latin typeface="Calibri"/>
                <a:cs typeface="Calibri"/>
              </a:rPr>
              <a:t>180</a:t>
            </a:r>
            <a:r>
              <a:rPr sz="3000" spc="-20" dirty="0" smtClean="0">
                <a:latin typeface="Calibri"/>
                <a:cs typeface="Calibri"/>
              </a:rPr>
              <a:t>0 t</a:t>
            </a:r>
            <a:r>
              <a:rPr sz="3000" spc="0" dirty="0" smtClean="0">
                <a:latin typeface="Calibri"/>
                <a:cs typeface="Calibri"/>
              </a:rPr>
              <a:t>o </a:t>
            </a:r>
            <a:r>
              <a:rPr sz="3000" spc="-45" dirty="0" smtClean="0">
                <a:latin typeface="Calibri"/>
                <a:cs typeface="Calibri"/>
              </a:rPr>
              <a:t>182</a:t>
            </a:r>
            <a:r>
              <a:rPr sz="3000" spc="-20" dirty="0" smtClean="0">
                <a:latin typeface="Calibri"/>
                <a:cs typeface="Calibri"/>
              </a:rPr>
              <a:t>0</a:t>
            </a:r>
            <a:r>
              <a:rPr sz="3000" spc="100" dirty="0" smtClean="0">
                <a:latin typeface="Calibri"/>
                <a:cs typeface="Calibri"/>
              </a:rPr>
              <a:t> </a:t>
            </a:r>
            <a:r>
              <a:rPr sz="3000" spc="15" dirty="0" smtClean="0">
                <a:latin typeface="Calibri"/>
                <a:cs typeface="Calibri"/>
              </a:rPr>
              <a:t>c</a:t>
            </a:r>
            <a:r>
              <a:rPr sz="3000" spc="-40" dirty="0" smtClean="0">
                <a:latin typeface="Calibri"/>
                <a:cs typeface="Calibri"/>
              </a:rPr>
              <a:t>a</a:t>
            </a:r>
            <a:r>
              <a:rPr sz="3000" spc="-20" dirty="0" smtClean="0">
                <a:latin typeface="Calibri"/>
                <a:cs typeface="Calibri"/>
              </a:rPr>
              <a:t>me</a:t>
            </a:r>
            <a:r>
              <a:rPr sz="3000" spc="-75" dirty="0" smtClean="0">
                <a:latin typeface="Calibri"/>
                <a:cs typeface="Calibri"/>
              </a:rPr>
              <a:t> </a:t>
            </a:r>
            <a:r>
              <a:rPr sz="3000" spc="-20" dirty="0" smtClean="0">
                <a:latin typeface="Calibri"/>
                <a:cs typeface="Calibri"/>
              </a:rPr>
              <a:t>t</a:t>
            </a:r>
            <a:r>
              <a:rPr sz="3000" spc="0" dirty="0" smtClean="0">
                <a:latin typeface="Calibri"/>
                <a:cs typeface="Calibri"/>
              </a:rPr>
              <a:t>o</a:t>
            </a:r>
            <a:r>
              <a:rPr sz="3000" spc="-65" dirty="0" smtClean="0">
                <a:latin typeface="Calibri"/>
                <a:cs typeface="Calibri"/>
              </a:rPr>
              <a:t> </a:t>
            </a:r>
            <a:r>
              <a:rPr sz="3000" spc="20" dirty="0" smtClean="0">
                <a:latin typeface="Calibri"/>
                <a:cs typeface="Calibri"/>
              </a:rPr>
              <a:t>b</a:t>
            </a:r>
            <a:r>
              <a:rPr sz="3000" spc="-15" dirty="0" smtClean="0">
                <a:latin typeface="Calibri"/>
                <a:cs typeface="Calibri"/>
              </a:rPr>
              <a:t>e</a:t>
            </a:r>
            <a:r>
              <a:rPr sz="3000" spc="25" dirty="0" smtClean="0">
                <a:latin typeface="Calibri"/>
                <a:cs typeface="Calibri"/>
              </a:rPr>
              <a:t> </a:t>
            </a:r>
            <a:r>
              <a:rPr sz="3000" spc="20" dirty="0" smtClean="0">
                <a:latin typeface="Calibri"/>
                <a:cs typeface="Calibri"/>
              </a:rPr>
              <a:t>kn</a:t>
            </a:r>
            <a:r>
              <a:rPr sz="3000" spc="15" dirty="0" smtClean="0">
                <a:latin typeface="Calibri"/>
                <a:cs typeface="Calibri"/>
              </a:rPr>
              <a:t>o</a:t>
            </a:r>
            <a:r>
              <a:rPr sz="3000" spc="-70" dirty="0" smtClean="0">
                <a:latin typeface="Calibri"/>
                <a:cs typeface="Calibri"/>
              </a:rPr>
              <a:t>w</a:t>
            </a:r>
            <a:r>
              <a:rPr sz="3000" spc="0" dirty="0" smtClean="0">
                <a:latin typeface="Calibri"/>
                <a:cs typeface="Calibri"/>
              </a:rPr>
              <a:t>n </a:t>
            </a:r>
            <a:r>
              <a:rPr sz="3000" spc="-40" dirty="0" smtClean="0">
                <a:latin typeface="Calibri"/>
                <a:cs typeface="Calibri"/>
              </a:rPr>
              <a:t>a</a:t>
            </a:r>
            <a:r>
              <a:rPr sz="3000" spc="0" dirty="0" smtClean="0">
                <a:latin typeface="Calibri"/>
                <a:cs typeface="Calibri"/>
              </a:rPr>
              <a:t>s</a:t>
            </a:r>
            <a:r>
              <a:rPr sz="3000" spc="45" dirty="0" smtClean="0">
                <a:latin typeface="Calibri"/>
                <a:cs typeface="Calibri"/>
              </a:rPr>
              <a:t> </a:t>
            </a:r>
            <a:r>
              <a:rPr sz="3000" spc="-15" dirty="0" smtClean="0">
                <a:latin typeface="Calibri"/>
                <a:cs typeface="Calibri"/>
              </a:rPr>
              <a:t>t</a:t>
            </a:r>
            <a:r>
              <a:rPr sz="3000" spc="25" dirty="0" smtClean="0">
                <a:latin typeface="Calibri"/>
                <a:cs typeface="Calibri"/>
              </a:rPr>
              <a:t>h</a:t>
            </a:r>
            <a:r>
              <a:rPr sz="3000" spc="-15" dirty="0" smtClean="0">
                <a:latin typeface="Calibri"/>
                <a:cs typeface="Calibri"/>
              </a:rPr>
              <a:t>e</a:t>
            </a:r>
            <a:r>
              <a:rPr sz="3000" spc="-75" dirty="0" smtClean="0">
                <a:latin typeface="Calibri"/>
                <a:cs typeface="Calibri"/>
              </a:rPr>
              <a:t> </a:t>
            </a:r>
            <a:r>
              <a:rPr lang="en-US" sz="3000" b="1" u="sng" spc="35" dirty="0" smtClean="0">
                <a:latin typeface="Calibri"/>
                <a:cs typeface="Calibri"/>
              </a:rPr>
              <a:t>e</a:t>
            </a:r>
            <a:r>
              <a:rPr sz="3000" b="1" u="sng" spc="-40" dirty="0" smtClean="0">
                <a:latin typeface="Calibri"/>
                <a:cs typeface="Calibri"/>
              </a:rPr>
              <a:t>m</a:t>
            </a:r>
            <a:r>
              <a:rPr sz="3000" b="1" u="sng" spc="-35" dirty="0" smtClean="0">
                <a:latin typeface="Calibri"/>
                <a:cs typeface="Calibri"/>
              </a:rPr>
              <a:t>p</a:t>
            </a:r>
            <a:r>
              <a:rPr sz="3000" b="1" u="sng" spc="-50" dirty="0" smtClean="0">
                <a:latin typeface="Calibri"/>
                <a:cs typeface="Calibri"/>
              </a:rPr>
              <a:t>i</a:t>
            </a:r>
            <a:r>
              <a:rPr sz="3000" b="1" u="sng" spc="35" dirty="0" smtClean="0">
                <a:latin typeface="Calibri"/>
                <a:cs typeface="Calibri"/>
              </a:rPr>
              <a:t>r</a:t>
            </a:r>
            <a:r>
              <a:rPr sz="3000" b="1" u="sng" spc="0" dirty="0" smtClean="0">
                <a:latin typeface="Calibri"/>
                <a:cs typeface="Calibri"/>
              </a:rPr>
              <a:t>e</a:t>
            </a:r>
            <a:r>
              <a:rPr sz="3000" b="1" u="sng" spc="5" dirty="0" smtClean="0">
                <a:latin typeface="Calibri"/>
                <a:cs typeface="Calibri"/>
              </a:rPr>
              <a:t> </a:t>
            </a:r>
            <a:r>
              <a:rPr lang="en-US" sz="3000" b="1" u="sng" spc="15" dirty="0" smtClean="0">
                <a:latin typeface="Calibri"/>
                <a:cs typeface="Calibri"/>
              </a:rPr>
              <a:t>l</a:t>
            </a:r>
            <a:r>
              <a:rPr sz="3000" b="1" u="sng" spc="-50" dirty="0" smtClean="0">
                <a:latin typeface="Calibri"/>
                <a:cs typeface="Calibri"/>
              </a:rPr>
              <a:t>i</a:t>
            </a:r>
            <a:r>
              <a:rPr sz="3000" b="1" u="sng" spc="-35" dirty="0" smtClean="0">
                <a:latin typeface="Calibri"/>
                <a:cs typeface="Calibri"/>
              </a:rPr>
              <a:t>n</a:t>
            </a:r>
            <a:r>
              <a:rPr sz="3000" b="1" u="sng" spc="0" dirty="0" smtClean="0">
                <a:latin typeface="Calibri"/>
                <a:cs typeface="Calibri"/>
              </a:rPr>
              <a:t>e</a:t>
            </a:r>
            <a:endParaRPr sz="3000" u="sng" dirty="0">
              <a:latin typeface="Calibri"/>
              <a:cs typeface="Calibri"/>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75889" y="459581"/>
            <a:ext cx="4680585" cy="1299845"/>
          </a:xfrm>
          <a:prstGeom prst="rect">
            <a:avLst/>
          </a:prstGeom>
        </p:spPr>
        <p:txBody>
          <a:bodyPr vert="horz" wrap="square" lIns="0" tIns="0" rIns="0" bIns="0" rtlCol="0">
            <a:noAutofit/>
          </a:bodyPr>
          <a:lstStyle/>
          <a:p>
            <a:pPr marL="12700" marR="12700">
              <a:lnSpc>
                <a:spcPts val="5100"/>
              </a:lnSpc>
            </a:pPr>
            <a:r>
              <a:rPr sz="3520" cap="all" spc="25" dirty="0">
                <a:ln w="3175" cmpd="sng">
                  <a:noFill/>
                </a:ln>
                <a:latin typeface="Bernard MT Condensed"/>
                <a:ea typeface="+mj-ea"/>
                <a:cs typeface="Bernard MT Condensed"/>
              </a:rPr>
              <a:t>The Empire Period Costume For Women</a:t>
            </a:r>
          </a:p>
        </p:txBody>
      </p:sp>
      <p:sp>
        <p:nvSpPr>
          <p:cNvPr id="3" name="object 3"/>
          <p:cNvSpPr/>
          <p:nvPr/>
        </p:nvSpPr>
        <p:spPr>
          <a:xfrm>
            <a:off x="507999" y="2235200"/>
            <a:ext cx="1892300" cy="2717800"/>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p:nvPr/>
        </p:nvSpPr>
        <p:spPr>
          <a:xfrm>
            <a:off x="7213600" y="2654300"/>
            <a:ext cx="2400300" cy="1574800"/>
          </a:xfrm>
          <a:prstGeom prst="rect">
            <a:avLst/>
          </a:prstGeom>
          <a:blipFill>
            <a:blip r:embed="rId3" cstate="print"/>
            <a:stretch>
              <a:fillRect/>
            </a:stretch>
          </a:blipFill>
        </p:spPr>
        <p:txBody>
          <a:bodyPr wrap="square" lIns="0" tIns="0" rIns="0" bIns="0" rtlCol="0">
            <a:noAutofit/>
          </a:bodyPr>
          <a:lstStyle/>
          <a:p>
            <a:endParaRPr/>
          </a:p>
        </p:txBody>
      </p:sp>
      <p:sp>
        <p:nvSpPr>
          <p:cNvPr id="5" name="object 5"/>
          <p:cNvSpPr/>
          <p:nvPr/>
        </p:nvSpPr>
        <p:spPr>
          <a:xfrm>
            <a:off x="2667000" y="2222500"/>
            <a:ext cx="2133600" cy="2717800"/>
          </a:xfrm>
          <a:prstGeom prst="rect">
            <a:avLst/>
          </a:prstGeom>
          <a:blipFill>
            <a:blip r:embed="rId4" cstate="print"/>
            <a:stretch>
              <a:fillRect/>
            </a:stretch>
          </a:blipFill>
        </p:spPr>
        <p:txBody>
          <a:bodyPr wrap="square" lIns="0" tIns="0" rIns="0" bIns="0" rtlCol="0">
            <a:noAutofit/>
          </a:bodyPr>
          <a:lstStyle/>
          <a:p>
            <a:endParaRPr/>
          </a:p>
        </p:txBody>
      </p:sp>
      <p:sp>
        <p:nvSpPr>
          <p:cNvPr id="6" name="object 6"/>
          <p:cNvSpPr/>
          <p:nvPr/>
        </p:nvSpPr>
        <p:spPr>
          <a:xfrm>
            <a:off x="4914900" y="2235200"/>
            <a:ext cx="2133600" cy="2235200"/>
          </a:xfrm>
          <a:prstGeom prst="rect">
            <a:avLst/>
          </a:prstGeom>
          <a:blipFill>
            <a:blip r:embed="rId5" cstate="print"/>
            <a:stretch>
              <a:fillRect/>
            </a:stretch>
          </a:blipFill>
        </p:spPr>
        <p:txBody>
          <a:bodyPr wrap="square" lIns="0" tIns="0" rIns="0" bIns="0" rtlCol="0">
            <a:noAutofit/>
          </a:bodyPr>
          <a:lstStyle/>
          <a:p>
            <a:endParaRPr/>
          </a:p>
        </p:txBody>
      </p:sp>
      <p:sp>
        <p:nvSpPr>
          <p:cNvPr id="7" name="object 7"/>
          <p:cNvSpPr txBox="1"/>
          <p:nvPr/>
        </p:nvSpPr>
        <p:spPr>
          <a:xfrm>
            <a:off x="1155700" y="5102066"/>
            <a:ext cx="8458200" cy="602615"/>
          </a:xfrm>
          <a:prstGeom prst="rect">
            <a:avLst/>
          </a:prstGeom>
        </p:spPr>
        <p:txBody>
          <a:bodyPr vert="horz" wrap="square" lIns="0" tIns="0" rIns="0" bIns="0" rtlCol="0">
            <a:noAutofit/>
          </a:bodyPr>
          <a:lstStyle/>
          <a:p>
            <a:pPr marR="12700" indent="12700">
              <a:lnSpc>
                <a:spcPct val="101000"/>
              </a:lnSpc>
            </a:pPr>
            <a:r>
              <a:rPr sz="1900" spc="5" dirty="0" smtClean="0">
                <a:latin typeface="Calibri"/>
                <a:cs typeface="Calibri"/>
              </a:rPr>
              <a:t>W</a:t>
            </a:r>
            <a:r>
              <a:rPr sz="1900" spc="0" dirty="0" smtClean="0">
                <a:latin typeface="Calibri"/>
                <a:cs typeface="Calibri"/>
              </a:rPr>
              <a:t>h</a:t>
            </a:r>
            <a:r>
              <a:rPr sz="1900" spc="-40" dirty="0" smtClean="0">
                <a:latin typeface="Calibri"/>
                <a:cs typeface="Calibri"/>
              </a:rPr>
              <a:t>il</a:t>
            </a:r>
            <a:r>
              <a:rPr sz="1900" spc="-10" dirty="0" smtClean="0">
                <a:latin typeface="Calibri"/>
                <a:cs typeface="Calibri"/>
              </a:rPr>
              <a:t>e</a:t>
            </a:r>
            <a:r>
              <a:rPr sz="1900" spc="125"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10" dirty="0" smtClean="0">
                <a:latin typeface="Calibri"/>
                <a:cs typeface="Calibri"/>
              </a:rPr>
              <a:t>e</a:t>
            </a:r>
            <a:r>
              <a:rPr sz="1900" spc="125" dirty="0" smtClean="0">
                <a:latin typeface="Calibri"/>
                <a:cs typeface="Calibri"/>
              </a:rPr>
              <a:t> </a:t>
            </a:r>
            <a:r>
              <a:rPr sz="1900" spc="-60" dirty="0" smtClean="0">
                <a:latin typeface="Calibri"/>
                <a:cs typeface="Calibri"/>
              </a:rPr>
              <a:t>e</a:t>
            </a:r>
            <a:r>
              <a:rPr sz="1900" spc="-35" dirty="0" smtClean="0">
                <a:latin typeface="Calibri"/>
                <a:cs typeface="Calibri"/>
              </a:rPr>
              <a:t>m</a:t>
            </a:r>
            <a:r>
              <a:rPr sz="1900" spc="0" dirty="0" smtClean="0">
                <a:latin typeface="Calibri"/>
                <a:cs typeface="Calibri"/>
              </a:rPr>
              <a:t>p</a:t>
            </a:r>
            <a:r>
              <a:rPr sz="1900" spc="-40" dirty="0" smtClean="0">
                <a:latin typeface="Calibri"/>
                <a:cs typeface="Calibri"/>
              </a:rPr>
              <a:t>i</a:t>
            </a:r>
            <a:r>
              <a:rPr sz="1900" spc="25" dirty="0" smtClean="0">
                <a:latin typeface="Calibri"/>
                <a:cs typeface="Calibri"/>
              </a:rPr>
              <a:t>r</a:t>
            </a:r>
            <a:r>
              <a:rPr sz="1900" spc="-10" dirty="0" smtClean="0">
                <a:latin typeface="Calibri"/>
                <a:cs typeface="Calibri"/>
              </a:rPr>
              <a:t>e</a:t>
            </a:r>
            <a:r>
              <a:rPr sz="1900" spc="125" dirty="0" smtClean="0">
                <a:latin typeface="Calibri"/>
                <a:cs typeface="Calibri"/>
              </a:rPr>
              <a:t> </a:t>
            </a:r>
            <a:r>
              <a:rPr sz="1900" spc="-45" dirty="0" smtClean="0">
                <a:latin typeface="Calibri"/>
                <a:cs typeface="Calibri"/>
              </a:rPr>
              <a:t>s</a:t>
            </a:r>
            <a:r>
              <a:rPr sz="1900" spc="-40" dirty="0" smtClean="0">
                <a:latin typeface="Calibri"/>
                <a:cs typeface="Calibri"/>
              </a:rPr>
              <a:t>il</a:t>
            </a:r>
            <a:r>
              <a:rPr sz="1900" spc="0" dirty="0" smtClean="0">
                <a:latin typeface="Calibri"/>
                <a:cs typeface="Calibri"/>
              </a:rPr>
              <a:t>h</a:t>
            </a:r>
            <a:r>
              <a:rPr sz="1900" spc="-5" dirty="0" smtClean="0">
                <a:latin typeface="Calibri"/>
                <a:cs typeface="Calibri"/>
              </a:rPr>
              <a:t>o</a:t>
            </a:r>
            <a:r>
              <a:rPr sz="1900" spc="0" dirty="0" smtClean="0">
                <a:latin typeface="Calibri"/>
                <a:cs typeface="Calibri"/>
              </a:rPr>
              <a:t>u</a:t>
            </a:r>
            <a:r>
              <a:rPr sz="1900" spc="-60" dirty="0" smtClean="0">
                <a:latin typeface="Calibri"/>
                <a:cs typeface="Calibri"/>
              </a:rPr>
              <a:t>e</a:t>
            </a:r>
            <a:r>
              <a:rPr sz="1900" spc="-50" dirty="0" smtClean="0">
                <a:latin typeface="Calibri"/>
                <a:cs typeface="Calibri"/>
              </a:rPr>
              <a:t>tt</a:t>
            </a:r>
            <a:r>
              <a:rPr sz="1900" spc="-10" dirty="0" smtClean="0">
                <a:latin typeface="Calibri"/>
                <a:cs typeface="Calibri"/>
              </a:rPr>
              <a:t>e </a:t>
            </a:r>
            <a:r>
              <a:rPr sz="1900" spc="-105" dirty="0" smtClean="0">
                <a:latin typeface="Calibri"/>
                <a:cs typeface="Calibri"/>
              </a:rPr>
              <a:t> </a:t>
            </a:r>
            <a:r>
              <a:rPr sz="1900" spc="-15" dirty="0" smtClean="0">
                <a:latin typeface="Calibri"/>
                <a:cs typeface="Calibri"/>
              </a:rPr>
              <a:t>c</a:t>
            </a:r>
            <a:r>
              <a:rPr sz="1900" spc="-5" dirty="0" smtClean="0">
                <a:latin typeface="Calibri"/>
                <a:cs typeface="Calibri"/>
              </a:rPr>
              <a:t>o</a:t>
            </a:r>
            <a:r>
              <a:rPr sz="1900" spc="0" dirty="0" smtClean="0">
                <a:latin typeface="Calibri"/>
                <a:cs typeface="Calibri"/>
              </a:rPr>
              <a:t>n</a:t>
            </a:r>
            <a:r>
              <a:rPr sz="1900" spc="-50" dirty="0" smtClean="0">
                <a:latin typeface="Calibri"/>
                <a:cs typeface="Calibri"/>
              </a:rPr>
              <a:t>t</a:t>
            </a:r>
            <a:r>
              <a:rPr sz="1900" spc="-40" dirty="0" smtClean="0">
                <a:latin typeface="Calibri"/>
                <a:cs typeface="Calibri"/>
              </a:rPr>
              <a:t>i</a:t>
            </a:r>
            <a:r>
              <a:rPr sz="1900" spc="0" dirty="0" smtClean="0">
                <a:latin typeface="Calibri"/>
                <a:cs typeface="Calibri"/>
              </a:rPr>
              <a:t>nu</a:t>
            </a:r>
            <a:r>
              <a:rPr sz="1900" spc="-60" dirty="0" smtClean="0">
                <a:latin typeface="Calibri"/>
                <a:cs typeface="Calibri"/>
              </a:rPr>
              <a:t>e</a:t>
            </a:r>
            <a:r>
              <a:rPr sz="1900" spc="0" dirty="0" smtClean="0">
                <a:latin typeface="Calibri"/>
                <a:cs typeface="Calibri"/>
              </a:rPr>
              <a:t>d</a:t>
            </a:r>
            <a:r>
              <a:rPr sz="1900" spc="170" dirty="0" smtClean="0">
                <a:latin typeface="Calibri"/>
                <a:cs typeface="Calibri"/>
              </a:rPr>
              <a:t> </a:t>
            </a:r>
            <a:r>
              <a:rPr sz="1900" spc="-50" dirty="0" smtClean="0">
                <a:latin typeface="Calibri"/>
                <a:cs typeface="Calibri"/>
              </a:rPr>
              <a:t>t</a:t>
            </a:r>
            <a:r>
              <a:rPr sz="1900" spc="0" dirty="0" smtClean="0">
                <a:latin typeface="Calibri"/>
                <a:cs typeface="Calibri"/>
              </a:rPr>
              <a:t>o</a:t>
            </a:r>
            <a:r>
              <a:rPr sz="1900" spc="70" dirty="0" smtClean="0">
                <a:latin typeface="Calibri"/>
                <a:cs typeface="Calibri"/>
              </a:rPr>
              <a:t> </a:t>
            </a:r>
            <a:r>
              <a:rPr sz="1900" spc="0" dirty="0" smtClean="0">
                <a:latin typeface="Calibri"/>
                <a:cs typeface="Calibri"/>
              </a:rPr>
              <a:t>d</a:t>
            </a:r>
            <a:r>
              <a:rPr sz="1900" spc="-5" dirty="0" smtClean="0">
                <a:latin typeface="Calibri"/>
                <a:cs typeface="Calibri"/>
              </a:rPr>
              <a:t>o</a:t>
            </a:r>
            <a:r>
              <a:rPr sz="1900" spc="-35" dirty="0" smtClean="0">
                <a:latin typeface="Calibri"/>
                <a:cs typeface="Calibri"/>
              </a:rPr>
              <a:t>m</a:t>
            </a:r>
            <a:r>
              <a:rPr sz="1900" spc="-40" dirty="0" smtClean="0">
                <a:latin typeface="Calibri"/>
                <a:cs typeface="Calibri"/>
              </a:rPr>
              <a:t>i</a:t>
            </a:r>
            <a:r>
              <a:rPr sz="1900" spc="0" dirty="0" smtClean="0">
                <a:latin typeface="Calibri"/>
                <a:cs typeface="Calibri"/>
              </a:rPr>
              <a:t>n</a:t>
            </a:r>
            <a:r>
              <a:rPr sz="1900" spc="-10" dirty="0" smtClean="0">
                <a:latin typeface="Calibri"/>
                <a:cs typeface="Calibri"/>
              </a:rPr>
              <a:t>a</a:t>
            </a:r>
            <a:r>
              <a:rPr sz="1900" spc="-50" dirty="0" smtClean="0">
                <a:latin typeface="Calibri"/>
                <a:cs typeface="Calibri"/>
              </a:rPr>
              <a:t>t</a:t>
            </a:r>
            <a:r>
              <a:rPr sz="1900" spc="-60" dirty="0" smtClean="0">
                <a:latin typeface="Calibri"/>
                <a:cs typeface="Calibri"/>
              </a:rPr>
              <a:t>e</a:t>
            </a:r>
            <a:r>
              <a:rPr sz="1900" spc="-5" dirty="0" smtClean="0">
                <a:latin typeface="Calibri"/>
                <a:cs typeface="Calibri"/>
              </a:rPr>
              <a:t>,</a:t>
            </a:r>
            <a:r>
              <a:rPr sz="1900" spc="195" dirty="0" smtClean="0">
                <a:latin typeface="Calibri"/>
                <a:cs typeface="Calibri"/>
              </a:rPr>
              <a:t> </a:t>
            </a:r>
            <a:r>
              <a:rPr sz="1900" spc="0" dirty="0" smtClean="0">
                <a:latin typeface="Calibri"/>
                <a:cs typeface="Calibri"/>
              </a:rPr>
              <a:t>a</a:t>
            </a:r>
            <a:r>
              <a:rPr sz="1900" spc="60" dirty="0" smtClean="0">
                <a:latin typeface="Calibri"/>
                <a:cs typeface="Calibri"/>
              </a:rPr>
              <a:t> </a:t>
            </a:r>
            <a:r>
              <a:rPr sz="1900" spc="30" dirty="0" smtClean="0">
                <a:latin typeface="Calibri"/>
                <a:cs typeface="Calibri"/>
              </a:rPr>
              <a:t>v</a:t>
            </a:r>
            <a:r>
              <a:rPr sz="1900" spc="-10" dirty="0" smtClean="0">
                <a:latin typeface="Calibri"/>
                <a:cs typeface="Calibri"/>
              </a:rPr>
              <a:t>a</a:t>
            </a:r>
            <a:r>
              <a:rPr sz="1900" spc="25" dirty="0" smtClean="0">
                <a:latin typeface="Calibri"/>
                <a:cs typeface="Calibri"/>
              </a:rPr>
              <a:t>r</a:t>
            </a:r>
            <a:r>
              <a:rPr sz="1900" spc="-40" dirty="0" smtClean="0">
                <a:latin typeface="Calibri"/>
                <a:cs typeface="Calibri"/>
              </a:rPr>
              <a:t>i</a:t>
            </a:r>
            <a:r>
              <a:rPr sz="1900" spc="-60" dirty="0" smtClean="0">
                <a:latin typeface="Calibri"/>
                <a:cs typeface="Calibri"/>
              </a:rPr>
              <a:t>e</a:t>
            </a:r>
            <a:r>
              <a:rPr sz="1900" spc="-50" dirty="0" smtClean="0">
                <a:latin typeface="Calibri"/>
                <a:cs typeface="Calibri"/>
              </a:rPr>
              <a:t>t</a:t>
            </a:r>
            <a:r>
              <a:rPr sz="1900" spc="-10" dirty="0" smtClean="0">
                <a:latin typeface="Calibri"/>
                <a:cs typeface="Calibri"/>
              </a:rPr>
              <a:t>y</a:t>
            </a:r>
            <a:r>
              <a:rPr sz="1900" spc="110" dirty="0" smtClean="0">
                <a:latin typeface="Calibri"/>
                <a:cs typeface="Calibri"/>
              </a:rPr>
              <a:t> </a:t>
            </a:r>
            <a:r>
              <a:rPr sz="1900" spc="-5" dirty="0" smtClean="0">
                <a:latin typeface="Calibri"/>
                <a:cs typeface="Calibri"/>
              </a:rPr>
              <a:t>o</a:t>
            </a:r>
            <a:r>
              <a:rPr sz="1900" spc="0" dirty="0" smtClean="0">
                <a:latin typeface="Calibri"/>
                <a:cs typeface="Calibri"/>
              </a:rPr>
              <a:t>f</a:t>
            </a:r>
            <a:r>
              <a:rPr sz="1900" spc="-10" dirty="0" smtClean="0">
                <a:latin typeface="Calibri"/>
                <a:cs typeface="Calibri"/>
              </a:rPr>
              <a:t> </a:t>
            </a:r>
            <a:r>
              <a:rPr sz="1900" spc="-45" dirty="0" smtClean="0">
                <a:latin typeface="Calibri"/>
                <a:cs typeface="Calibri"/>
              </a:rPr>
              <a:t>s</a:t>
            </a:r>
            <a:r>
              <a:rPr sz="1900" spc="-40" dirty="0" smtClean="0">
                <a:latin typeface="Calibri"/>
                <a:cs typeface="Calibri"/>
              </a:rPr>
              <a:t>l</a:t>
            </a:r>
            <a:r>
              <a:rPr sz="1900" spc="-60" dirty="0" smtClean="0">
                <a:latin typeface="Calibri"/>
                <a:cs typeface="Calibri"/>
              </a:rPr>
              <a:t>ee</a:t>
            </a:r>
            <a:r>
              <a:rPr sz="1900" spc="30" dirty="0" smtClean="0">
                <a:latin typeface="Calibri"/>
                <a:cs typeface="Calibri"/>
              </a:rPr>
              <a:t>v</a:t>
            </a:r>
            <a:r>
              <a:rPr sz="1900" spc="-10" dirty="0" smtClean="0">
                <a:latin typeface="Calibri"/>
                <a:cs typeface="Calibri"/>
              </a:rPr>
              <a:t>e </a:t>
            </a:r>
            <a:r>
              <a:rPr sz="1900" spc="-204" dirty="0" smtClean="0">
                <a:latin typeface="Calibri"/>
                <a:cs typeface="Calibri"/>
              </a:rPr>
              <a:t> </a:t>
            </a:r>
            <a:r>
              <a:rPr sz="1900" spc="-10" dirty="0" smtClean="0">
                <a:latin typeface="Calibri"/>
                <a:cs typeface="Calibri"/>
              </a:rPr>
              <a:t>a</a:t>
            </a:r>
            <a:r>
              <a:rPr sz="1900" spc="0" dirty="0" smtClean="0">
                <a:latin typeface="Calibri"/>
                <a:cs typeface="Calibri"/>
              </a:rPr>
              <a:t>nd </a:t>
            </a:r>
            <a:r>
              <a:rPr sz="1900" spc="-10" dirty="0" smtClean="0">
                <a:latin typeface="Calibri"/>
                <a:cs typeface="Calibri"/>
              </a:rPr>
              <a:t>n</a:t>
            </a:r>
            <a:r>
              <a:rPr sz="1900" spc="-60" dirty="0" smtClean="0">
                <a:latin typeface="Calibri"/>
                <a:cs typeface="Calibri"/>
              </a:rPr>
              <a:t>e</a:t>
            </a:r>
            <a:r>
              <a:rPr sz="1900" spc="-15" dirty="0" smtClean="0">
                <a:latin typeface="Calibri"/>
                <a:cs typeface="Calibri"/>
              </a:rPr>
              <a:t>c</a:t>
            </a:r>
            <a:r>
              <a:rPr sz="1900" spc="25" dirty="0" smtClean="0">
                <a:latin typeface="Calibri"/>
                <a:cs typeface="Calibri"/>
              </a:rPr>
              <a:t>k</a:t>
            </a:r>
            <a:r>
              <a:rPr sz="1900" spc="-40" dirty="0" smtClean="0">
                <a:latin typeface="Calibri"/>
                <a:cs typeface="Calibri"/>
              </a:rPr>
              <a:t>li</a:t>
            </a:r>
            <a:r>
              <a:rPr sz="1900" spc="-10" dirty="0" smtClean="0">
                <a:latin typeface="Calibri"/>
                <a:cs typeface="Calibri"/>
              </a:rPr>
              <a:t>ne </a:t>
            </a:r>
            <a:r>
              <a:rPr sz="1900" spc="-210" dirty="0" smtClean="0">
                <a:latin typeface="Calibri"/>
                <a:cs typeface="Calibri"/>
              </a:rPr>
              <a:t> </a:t>
            </a:r>
            <a:r>
              <a:rPr sz="1900" spc="-45" dirty="0" smtClean="0">
                <a:latin typeface="Calibri"/>
                <a:cs typeface="Calibri"/>
              </a:rPr>
              <a:t>s</a:t>
            </a:r>
            <a:r>
              <a:rPr sz="1900" spc="-50" dirty="0" smtClean="0">
                <a:latin typeface="Calibri"/>
                <a:cs typeface="Calibri"/>
              </a:rPr>
              <a:t>t</a:t>
            </a:r>
            <a:r>
              <a:rPr sz="1900" spc="25" dirty="0" smtClean="0">
                <a:latin typeface="Calibri"/>
                <a:cs typeface="Calibri"/>
              </a:rPr>
              <a:t>y</a:t>
            </a:r>
            <a:r>
              <a:rPr sz="1900" spc="-40" dirty="0" smtClean="0">
                <a:latin typeface="Calibri"/>
                <a:cs typeface="Calibri"/>
              </a:rPr>
              <a:t>l</a:t>
            </a:r>
            <a:r>
              <a:rPr sz="1900" spc="-60" dirty="0" smtClean="0">
                <a:latin typeface="Calibri"/>
                <a:cs typeface="Calibri"/>
              </a:rPr>
              <a:t>e</a:t>
            </a:r>
            <a:r>
              <a:rPr sz="1900" spc="0" dirty="0" smtClean="0">
                <a:latin typeface="Calibri"/>
                <a:cs typeface="Calibri"/>
              </a:rPr>
              <a:t>s</a:t>
            </a:r>
            <a:r>
              <a:rPr sz="1900" spc="125" dirty="0" smtClean="0">
                <a:latin typeface="Calibri"/>
                <a:cs typeface="Calibri"/>
              </a:rPr>
              <a:t> </a:t>
            </a:r>
            <a:r>
              <a:rPr sz="1900" spc="-15" dirty="0" smtClean="0">
                <a:latin typeface="Calibri"/>
                <a:cs typeface="Calibri"/>
              </a:rPr>
              <a:t>c</a:t>
            </a:r>
            <a:r>
              <a:rPr sz="1900" spc="-5" dirty="0" smtClean="0">
                <a:latin typeface="Calibri"/>
                <a:cs typeface="Calibri"/>
              </a:rPr>
              <a:t>o</a:t>
            </a:r>
            <a:r>
              <a:rPr sz="1900" spc="0" dirty="0" smtClean="0">
                <a:latin typeface="Calibri"/>
                <a:cs typeface="Calibri"/>
              </a:rPr>
              <a:t>u</a:t>
            </a:r>
            <a:r>
              <a:rPr sz="1900" spc="-40" dirty="0" smtClean="0">
                <a:latin typeface="Calibri"/>
                <a:cs typeface="Calibri"/>
              </a:rPr>
              <a:t>l</a:t>
            </a:r>
            <a:r>
              <a:rPr sz="1900" spc="0" dirty="0" smtClean="0">
                <a:latin typeface="Calibri"/>
                <a:cs typeface="Calibri"/>
              </a:rPr>
              <a:t>d</a:t>
            </a:r>
            <a:r>
              <a:rPr sz="1900" spc="70" dirty="0" smtClean="0">
                <a:latin typeface="Calibri"/>
                <a:cs typeface="Calibri"/>
              </a:rPr>
              <a:t> </a:t>
            </a:r>
            <a:r>
              <a:rPr sz="1900" spc="-10" dirty="0" smtClean="0">
                <a:latin typeface="Calibri"/>
                <a:cs typeface="Calibri"/>
              </a:rPr>
              <a:t>be</a:t>
            </a:r>
            <a:r>
              <a:rPr sz="1900" spc="20" dirty="0" smtClean="0">
                <a:latin typeface="Calibri"/>
                <a:cs typeface="Calibri"/>
              </a:rPr>
              <a:t> </a:t>
            </a:r>
            <a:r>
              <a:rPr sz="1900" spc="-45" dirty="0" smtClean="0">
                <a:latin typeface="Calibri"/>
                <a:cs typeface="Calibri"/>
              </a:rPr>
              <a:t>s</a:t>
            </a:r>
            <a:r>
              <a:rPr sz="1900" spc="-60" dirty="0" smtClean="0">
                <a:latin typeface="Calibri"/>
                <a:cs typeface="Calibri"/>
              </a:rPr>
              <a:t>ee</a:t>
            </a:r>
            <a:r>
              <a:rPr sz="1900" spc="0" dirty="0" smtClean="0">
                <a:latin typeface="Calibri"/>
                <a:cs typeface="Calibri"/>
              </a:rPr>
              <a:t>n.</a:t>
            </a:r>
            <a:endParaRPr sz="1900" dirty="0">
              <a:latin typeface="Calibri"/>
              <a:cs typeface="Calibri"/>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956134" y="467492"/>
            <a:ext cx="4084320" cy="1299845"/>
          </a:xfrm>
          <a:prstGeom prst="rect">
            <a:avLst/>
          </a:prstGeom>
        </p:spPr>
        <p:txBody>
          <a:bodyPr vert="horz" wrap="square" lIns="0" tIns="0" rIns="0" bIns="0" rtlCol="0">
            <a:noAutofit/>
          </a:bodyPr>
          <a:lstStyle/>
          <a:p>
            <a:pPr marL="76200" marR="12700" indent="-63500">
              <a:lnSpc>
                <a:spcPts val="5100"/>
              </a:lnSpc>
            </a:pPr>
            <a:r>
              <a:rPr sz="3520" cap="all" spc="25" dirty="0">
                <a:ln w="3175" cmpd="sng">
                  <a:noFill/>
                </a:ln>
                <a:latin typeface="Bernard MT Condensed"/>
                <a:ea typeface="+mj-ea"/>
                <a:cs typeface="Bernard MT Condensed"/>
              </a:rPr>
              <a:t>The Empire Period Costume For Men</a:t>
            </a:r>
          </a:p>
        </p:txBody>
      </p:sp>
      <p:sp>
        <p:nvSpPr>
          <p:cNvPr id="3" name="object 3"/>
          <p:cNvSpPr/>
          <p:nvPr/>
        </p:nvSpPr>
        <p:spPr>
          <a:xfrm>
            <a:off x="2590800" y="2209800"/>
            <a:ext cx="7391400" cy="5270500"/>
          </a:xfrm>
          <a:prstGeom prst="rect">
            <a:avLst/>
          </a:prstGeom>
          <a:blipFill>
            <a:blip r:embed="rId2" cstate="print">
              <a:extLst>
                <a:ext uri="{BEBA8EAE-BF5A-486C-A8C5-ECC9F3942E4B}">
                  <a14:imgProps xmlns:a14="http://schemas.microsoft.com/office/drawing/2010/main">
                    <a14:imgLayer r:embed="rId3">
                      <a14:imgEffect>
                        <a14:backgroundRemoval t="0" b="90000" l="1336" r="98092">
                          <a14:foregroundMark x1="9924" y1="23421" x2="9733" y2="21053"/>
                          <a14:foregroundMark x1="10496" y1="23158" x2="9351" y2="18421"/>
                        </a14:backgroundRemoval>
                      </a14:imgEffect>
                    </a14:imgLayer>
                  </a14:imgProps>
                </a:ext>
              </a:extLst>
            </a:blip>
            <a:stretch>
              <a:fillRect/>
            </a:stretch>
          </a:blipFill>
        </p:spPr>
        <p:txBody>
          <a:bodyPr wrap="square" lIns="0" tIns="0" rIns="0" bIns="0" rtlCol="0">
            <a:noAutofit/>
          </a:bodyPr>
          <a:lstStyle/>
          <a:p>
            <a:endParaRPr/>
          </a:p>
        </p:txBody>
      </p:sp>
      <p:sp>
        <p:nvSpPr>
          <p:cNvPr id="4" name="object 4"/>
          <p:cNvSpPr txBox="1"/>
          <p:nvPr/>
        </p:nvSpPr>
        <p:spPr>
          <a:xfrm>
            <a:off x="228600" y="1905000"/>
            <a:ext cx="2964083" cy="4219752"/>
          </a:xfrm>
          <a:prstGeom prst="rect">
            <a:avLst/>
          </a:prstGeom>
        </p:spPr>
        <p:txBody>
          <a:bodyPr vert="horz" wrap="square" lIns="0" tIns="0" rIns="0" bIns="0" rtlCol="0">
            <a:noAutofit/>
          </a:bodyPr>
          <a:lstStyle/>
          <a:p>
            <a:pPr marL="12700" marR="12700" indent="-12065">
              <a:lnSpc>
                <a:spcPct val="101800"/>
              </a:lnSpc>
            </a:pPr>
            <a:r>
              <a:rPr sz="2400" spc="5" dirty="0" smtClean="0">
                <a:latin typeface="Calibri"/>
                <a:cs typeface="Calibri"/>
              </a:rPr>
              <a:t>W</a:t>
            </a:r>
            <a:r>
              <a:rPr sz="2400" spc="0" dirty="0" smtClean="0">
                <a:latin typeface="Calibri"/>
                <a:cs typeface="Calibri"/>
              </a:rPr>
              <a:t>h</a:t>
            </a:r>
            <a:r>
              <a:rPr sz="2400" spc="-60" dirty="0" smtClean="0">
                <a:latin typeface="Calibri"/>
                <a:cs typeface="Calibri"/>
              </a:rPr>
              <a:t>e</a:t>
            </a:r>
            <a:r>
              <a:rPr sz="2400" spc="0" dirty="0" smtClean="0">
                <a:latin typeface="Calibri"/>
                <a:cs typeface="Calibri"/>
              </a:rPr>
              <a:t>n</a:t>
            </a:r>
            <a:r>
              <a:rPr sz="2400" spc="70" dirty="0" smtClean="0">
                <a:latin typeface="Calibri"/>
                <a:cs typeface="Calibri"/>
              </a:rPr>
              <a:t> </a:t>
            </a:r>
            <a:r>
              <a:rPr sz="2400" spc="-15" dirty="0" smtClean="0">
                <a:latin typeface="Calibri"/>
                <a:cs typeface="Calibri"/>
              </a:rPr>
              <a:t>c</a:t>
            </a:r>
            <a:r>
              <a:rPr sz="2400" spc="-5" dirty="0" smtClean="0">
                <a:latin typeface="Calibri"/>
                <a:cs typeface="Calibri"/>
              </a:rPr>
              <a:t>o</a:t>
            </a:r>
            <a:r>
              <a:rPr sz="2400" spc="-35" dirty="0" smtClean="0">
                <a:latin typeface="Calibri"/>
                <a:cs typeface="Calibri"/>
              </a:rPr>
              <a:t>m</a:t>
            </a:r>
            <a:r>
              <a:rPr sz="2400" spc="0" dirty="0" smtClean="0">
                <a:latin typeface="Calibri"/>
                <a:cs typeface="Calibri"/>
              </a:rPr>
              <a:t>p</a:t>
            </a:r>
            <a:r>
              <a:rPr sz="2400" spc="-10" dirty="0" smtClean="0">
                <a:latin typeface="Calibri"/>
                <a:cs typeface="Calibri"/>
              </a:rPr>
              <a:t>a</a:t>
            </a:r>
            <a:r>
              <a:rPr sz="2400" spc="25" dirty="0" smtClean="0">
                <a:latin typeface="Calibri"/>
                <a:cs typeface="Calibri"/>
              </a:rPr>
              <a:t>r</a:t>
            </a:r>
            <a:r>
              <a:rPr sz="2400" spc="-60" dirty="0" smtClean="0">
                <a:latin typeface="Calibri"/>
                <a:cs typeface="Calibri"/>
              </a:rPr>
              <a:t>e</a:t>
            </a:r>
            <a:r>
              <a:rPr sz="2400" spc="0" dirty="0" smtClean="0">
                <a:latin typeface="Calibri"/>
                <a:cs typeface="Calibri"/>
              </a:rPr>
              <a:t>d</a:t>
            </a:r>
            <a:r>
              <a:rPr sz="2400" spc="170" dirty="0" smtClean="0">
                <a:latin typeface="Calibri"/>
                <a:cs typeface="Calibri"/>
              </a:rPr>
              <a:t> </a:t>
            </a:r>
            <a:r>
              <a:rPr sz="2400" spc="-50" dirty="0" smtClean="0">
                <a:latin typeface="Calibri"/>
                <a:cs typeface="Calibri"/>
              </a:rPr>
              <a:t>t</a:t>
            </a:r>
            <a:r>
              <a:rPr sz="2400" spc="0" dirty="0" smtClean="0">
                <a:latin typeface="Calibri"/>
                <a:cs typeface="Calibri"/>
              </a:rPr>
              <a:t>o </a:t>
            </a:r>
            <a:r>
              <a:rPr sz="2400" spc="-40" dirty="0" smtClean="0">
                <a:latin typeface="Calibri"/>
                <a:cs typeface="Calibri"/>
              </a:rPr>
              <a:t>t</a:t>
            </a:r>
            <a:r>
              <a:rPr sz="2400" spc="0" dirty="0" smtClean="0">
                <a:latin typeface="Calibri"/>
                <a:cs typeface="Calibri"/>
              </a:rPr>
              <a:t>h</a:t>
            </a:r>
            <a:r>
              <a:rPr sz="2400" spc="-10" dirty="0" smtClean="0">
                <a:latin typeface="Calibri"/>
                <a:cs typeface="Calibri"/>
              </a:rPr>
              <a:t>e</a:t>
            </a:r>
            <a:r>
              <a:rPr sz="2400" spc="125" dirty="0" smtClean="0">
                <a:latin typeface="Calibri"/>
                <a:cs typeface="Calibri"/>
              </a:rPr>
              <a:t> </a:t>
            </a:r>
            <a:r>
              <a:rPr sz="2400" spc="25" dirty="0" smtClean="0">
                <a:latin typeface="Calibri"/>
                <a:cs typeface="Calibri"/>
              </a:rPr>
              <a:t>18</a:t>
            </a:r>
            <a:r>
              <a:rPr sz="2400" spc="-60" baseline="25641" dirty="0" smtClean="0">
                <a:latin typeface="Calibri"/>
                <a:cs typeface="Calibri"/>
              </a:rPr>
              <a:t>t</a:t>
            </a:r>
            <a:r>
              <a:rPr sz="2400" spc="0" baseline="25641" dirty="0" smtClean="0">
                <a:latin typeface="Calibri"/>
                <a:cs typeface="Calibri"/>
              </a:rPr>
              <a:t>h</a:t>
            </a:r>
            <a:r>
              <a:rPr sz="2400" spc="179" baseline="25641" dirty="0" smtClean="0">
                <a:latin typeface="Calibri"/>
                <a:cs typeface="Calibri"/>
              </a:rPr>
              <a:t> </a:t>
            </a:r>
            <a:r>
              <a:rPr sz="2400" spc="-25" dirty="0" smtClean="0">
                <a:latin typeface="Calibri"/>
                <a:cs typeface="Calibri"/>
              </a:rPr>
              <a:t>C</a:t>
            </a:r>
            <a:r>
              <a:rPr sz="2400" spc="-60" dirty="0" smtClean="0">
                <a:latin typeface="Calibri"/>
                <a:cs typeface="Calibri"/>
              </a:rPr>
              <a:t>e</a:t>
            </a:r>
            <a:r>
              <a:rPr sz="2400" spc="0" dirty="0" smtClean="0">
                <a:latin typeface="Calibri"/>
                <a:cs typeface="Calibri"/>
              </a:rPr>
              <a:t>n</a:t>
            </a:r>
            <a:r>
              <a:rPr sz="2400" spc="-50" dirty="0" smtClean="0">
                <a:latin typeface="Calibri"/>
                <a:cs typeface="Calibri"/>
              </a:rPr>
              <a:t>t</a:t>
            </a:r>
            <a:r>
              <a:rPr sz="2400" spc="0" dirty="0" smtClean="0">
                <a:latin typeface="Calibri"/>
                <a:cs typeface="Calibri"/>
              </a:rPr>
              <a:t>u</a:t>
            </a:r>
            <a:r>
              <a:rPr sz="2400" spc="25" dirty="0" smtClean="0">
                <a:latin typeface="Calibri"/>
                <a:cs typeface="Calibri"/>
              </a:rPr>
              <a:t>r</a:t>
            </a:r>
            <a:r>
              <a:rPr sz="2400" spc="-70" dirty="0" smtClean="0">
                <a:latin typeface="Calibri"/>
                <a:cs typeface="Calibri"/>
              </a:rPr>
              <a:t>y</a:t>
            </a:r>
            <a:r>
              <a:rPr sz="2400" spc="-5" dirty="0" smtClean="0">
                <a:latin typeface="Calibri"/>
                <a:cs typeface="Calibri"/>
              </a:rPr>
              <a:t>, </a:t>
            </a:r>
            <a:r>
              <a:rPr sz="2400" spc="-35" dirty="0" smtClean="0">
                <a:latin typeface="Calibri"/>
                <a:cs typeface="Calibri"/>
              </a:rPr>
              <a:t>m</a:t>
            </a:r>
            <a:r>
              <a:rPr sz="2400" spc="-60" dirty="0" smtClean="0">
                <a:latin typeface="Calibri"/>
                <a:cs typeface="Calibri"/>
              </a:rPr>
              <a:t>e</a:t>
            </a:r>
            <a:r>
              <a:rPr sz="2400" spc="0" dirty="0" smtClean="0">
                <a:latin typeface="Calibri"/>
                <a:cs typeface="Calibri"/>
              </a:rPr>
              <a:t>n</a:t>
            </a:r>
            <a:r>
              <a:rPr sz="2400" spc="-80" dirty="0" smtClean="0">
                <a:latin typeface="Calibri"/>
                <a:cs typeface="Calibri"/>
              </a:rPr>
              <a:t>’</a:t>
            </a:r>
            <a:r>
              <a:rPr sz="2400" spc="0" dirty="0" smtClean="0">
                <a:latin typeface="Calibri"/>
                <a:cs typeface="Calibri"/>
              </a:rPr>
              <a:t>s</a:t>
            </a:r>
            <a:r>
              <a:rPr sz="2400" spc="125" dirty="0" smtClean="0">
                <a:latin typeface="Calibri"/>
                <a:cs typeface="Calibri"/>
              </a:rPr>
              <a:t> </a:t>
            </a:r>
            <a:r>
              <a:rPr sz="2400" spc="0" dirty="0" smtClean="0">
                <a:latin typeface="Calibri"/>
                <a:cs typeface="Calibri"/>
              </a:rPr>
              <a:t>d</a:t>
            </a:r>
            <a:r>
              <a:rPr sz="2400" spc="25" dirty="0" smtClean="0">
                <a:latin typeface="Calibri"/>
                <a:cs typeface="Calibri"/>
              </a:rPr>
              <a:t>r</a:t>
            </a:r>
            <a:r>
              <a:rPr sz="2400" spc="-60" dirty="0" smtClean="0">
                <a:latin typeface="Calibri"/>
                <a:cs typeface="Calibri"/>
              </a:rPr>
              <a:t>e</a:t>
            </a:r>
            <a:r>
              <a:rPr sz="2400" spc="-45" dirty="0" smtClean="0">
                <a:latin typeface="Calibri"/>
                <a:cs typeface="Calibri"/>
              </a:rPr>
              <a:t>s</a:t>
            </a:r>
            <a:r>
              <a:rPr sz="2400" spc="0" dirty="0" smtClean="0">
                <a:latin typeface="Calibri"/>
                <a:cs typeface="Calibri"/>
              </a:rPr>
              <a:t>s</a:t>
            </a:r>
            <a:r>
              <a:rPr sz="2400" spc="25" dirty="0" smtClean="0">
                <a:latin typeface="Calibri"/>
                <a:cs typeface="Calibri"/>
              </a:rPr>
              <a:t> </a:t>
            </a:r>
            <a:r>
              <a:rPr sz="2400" spc="-5" dirty="0" smtClean="0">
                <a:latin typeface="Calibri"/>
                <a:cs typeface="Calibri"/>
              </a:rPr>
              <a:t>o</a:t>
            </a:r>
            <a:r>
              <a:rPr sz="2400" spc="0" dirty="0" smtClean="0">
                <a:latin typeface="Calibri"/>
                <a:cs typeface="Calibri"/>
              </a:rPr>
              <a:t>f</a:t>
            </a:r>
            <a:r>
              <a:rPr sz="2400" spc="90" dirty="0" smtClean="0">
                <a:latin typeface="Calibri"/>
                <a:cs typeface="Calibri"/>
              </a:rPr>
              <a:t> </a:t>
            </a:r>
            <a:r>
              <a:rPr sz="2400" spc="-50" dirty="0" smtClean="0">
                <a:latin typeface="Calibri"/>
                <a:cs typeface="Calibri"/>
              </a:rPr>
              <a:t>t</a:t>
            </a:r>
            <a:r>
              <a:rPr sz="2400" spc="0" dirty="0" smtClean="0">
                <a:latin typeface="Calibri"/>
                <a:cs typeface="Calibri"/>
              </a:rPr>
              <a:t>h</a:t>
            </a:r>
            <a:r>
              <a:rPr sz="2400" spc="-10" dirty="0" smtClean="0">
                <a:latin typeface="Calibri"/>
                <a:cs typeface="Calibri"/>
              </a:rPr>
              <a:t>e</a:t>
            </a:r>
            <a:r>
              <a:rPr sz="2400" spc="-5" dirty="0" smtClean="0">
                <a:latin typeface="Calibri"/>
                <a:cs typeface="Calibri"/>
              </a:rPr>
              <a:t> </a:t>
            </a:r>
            <a:r>
              <a:rPr sz="2400" spc="-30" dirty="0" smtClean="0">
                <a:latin typeface="Calibri"/>
                <a:cs typeface="Calibri"/>
              </a:rPr>
              <a:t>E</a:t>
            </a:r>
            <a:r>
              <a:rPr sz="2400" spc="-20" dirty="0" smtClean="0">
                <a:latin typeface="Calibri"/>
                <a:cs typeface="Calibri"/>
              </a:rPr>
              <a:t>m</a:t>
            </a:r>
            <a:r>
              <a:rPr sz="2400" spc="0" dirty="0" smtClean="0">
                <a:latin typeface="Calibri"/>
                <a:cs typeface="Calibri"/>
              </a:rPr>
              <a:t>p</a:t>
            </a:r>
            <a:r>
              <a:rPr sz="2400" spc="-40" dirty="0" smtClean="0">
                <a:latin typeface="Calibri"/>
                <a:cs typeface="Calibri"/>
              </a:rPr>
              <a:t>i</a:t>
            </a:r>
            <a:r>
              <a:rPr sz="2400" spc="25" dirty="0" smtClean="0">
                <a:latin typeface="Calibri"/>
                <a:cs typeface="Calibri"/>
              </a:rPr>
              <a:t>r</a:t>
            </a:r>
            <a:r>
              <a:rPr sz="2400" spc="-10" dirty="0" smtClean="0">
                <a:latin typeface="Calibri"/>
                <a:cs typeface="Calibri"/>
              </a:rPr>
              <a:t>e</a:t>
            </a:r>
            <a:r>
              <a:rPr sz="2400" spc="125" dirty="0" smtClean="0">
                <a:latin typeface="Calibri"/>
                <a:cs typeface="Calibri"/>
              </a:rPr>
              <a:t> </a:t>
            </a:r>
            <a:r>
              <a:rPr sz="2400" spc="5" dirty="0" smtClean="0">
                <a:latin typeface="Calibri"/>
                <a:cs typeface="Calibri"/>
              </a:rPr>
              <a:t>P</a:t>
            </a:r>
            <a:r>
              <a:rPr sz="2400" spc="-60" dirty="0" smtClean="0">
                <a:latin typeface="Calibri"/>
                <a:cs typeface="Calibri"/>
              </a:rPr>
              <a:t>e</a:t>
            </a:r>
            <a:r>
              <a:rPr sz="2400" spc="25" dirty="0" smtClean="0">
                <a:latin typeface="Calibri"/>
                <a:cs typeface="Calibri"/>
              </a:rPr>
              <a:t>r</a:t>
            </a:r>
            <a:r>
              <a:rPr sz="2400" spc="-40" dirty="0" smtClean="0">
                <a:latin typeface="Calibri"/>
                <a:cs typeface="Calibri"/>
              </a:rPr>
              <a:t>i</a:t>
            </a:r>
            <a:r>
              <a:rPr sz="2400" spc="-5" dirty="0" smtClean="0">
                <a:latin typeface="Calibri"/>
                <a:cs typeface="Calibri"/>
              </a:rPr>
              <a:t>o</a:t>
            </a:r>
            <a:r>
              <a:rPr sz="2400" spc="0" dirty="0" smtClean="0">
                <a:latin typeface="Calibri"/>
                <a:cs typeface="Calibri"/>
              </a:rPr>
              <a:t>d</a:t>
            </a:r>
            <a:r>
              <a:rPr sz="2400" spc="70" dirty="0" smtClean="0">
                <a:latin typeface="Calibri"/>
                <a:cs typeface="Calibri"/>
              </a:rPr>
              <a:t> </a:t>
            </a:r>
            <a:r>
              <a:rPr sz="2400" spc="25" dirty="0" smtClean="0">
                <a:latin typeface="Calibri"/>
                <a:cs typeface="Calibri"/>
              </a:rPr>
              <a:t>w</a:t>
            </a:r>
            <a:r>
              <a:rPr sz="2400" spc="-10" dirty="0" smtClean="0">
                <a:latin typeface="Calibri"/>
                <a:cs typeface="Calibri"/>
              </a:rPr>
              <a:t>a</a:t>
            </a:r>
            <a:r>
              <a:rPr sz="2400" spc="0" dirty="0" smtClean="0">
                <a:latin typeface="Calibri"/>
                <a:cs typeface="Calibri"/>
              </a:rPr>
              <a:t>s </a:t>
            </a:r>
            <a:r>
              <a:rPr sz="2400" b="1" i="1" spc="-45" dirty="0" smtClean="0">
                <a:latin typeface="Calibri"/>
                <a:cs typeface="Calibri"/>
              </a:rPr>
              <a:t>s</a:t>
            </a:r>
            <a:r>
              <a:rPr sz="2400" b="1" i="1" spc="0" dirty="0" smtClean="0">
                <a:latin typeface="Calibri"/>
                <a:cs typeface="Calibri"/>
              </a:rPr>
              <a:t>ubdu</a:t>
            </a:r>
            <a:r>
              <a:rPr sz="2400" b="1" i="1" spc="-60" dirty="0" smtClean="0">
                <a:latin typeface="Calibri"/>
                <a:cs typeface="Calibri"/>
              </a:rPr>
              <a:t>e</a:t>
            </a:r>
            <a:r>
              <a:rPr sz="2400" b="1" i="1" spc="0" dirty="0" smtClean="0">
                <a:latin typeface="Calibri"/>
                <a:cs typeface="Calibri"/>
              </a:rPr>
              <a:t>d</a:t>
            </a:r>
            <a:r>
              <a:rPr sz="2400" b="1" i="1" spc="170" dirty="0" smtClean="0">
                <a:latin typeface="Calibri"/>
                <a:cs typeface="Calibri"/>
              </a:rPr>
              <a:t> </a:t>
            </a:r>
            <a:r>
              <a:rPr sz="2400" b="1" i="1" spc="-40" dirty="0" smtClean="0">
                <a:latin typeface="Calibri"/>
                <a:cs typeface="Calibri"/>
              </a:rPr>
              <a:t>i</a:t>
            </a:r>
            <a:r>
              <a:rPr sz="2400" b="1" i="1" spc="0" dirty="0" smtClean="0">
                <a:latin typeface="Calibri"/>
                <a:cs typeface="Calibri"/>
              </a:rPr>
              <a:t>n</a:t>
            </a:r>
            <a:r>
              <a:rPr sz="2400" b="1" i="1" spc="70" dirty="0" smtClean="0">
                <a:latin typeface="Calibri"/>
                <a:cs typeface="Calibri"/>
              </a:rPr>
              <a:t> </a:t>
            </a:r>
            <a:r>
              <a:rPr sz="2400" b="1" i="1" spc="-15" dirty="0" smtClean="0">
                <a:latin typeface="Calibri"/>
                <a:cs typeface="Calibri"/>
              </a:rPr>
              <a:t>c</a:t>
            </a:r>
            <a:r>
              <a:rPr sz="2400" b="1" i="1" spc="-5" dirty="0" smtClean="0">
                <a:latin typeface="Calibri"/>
                <a:cs typeface="Calibri"/>
              </a:rPr>
              <a:t>o</a:t>
            </a:r>
            <a:r>
              <a:rPr sz="2400" b="1" i="1" spc="-40" dirty="0" smtClean="0">
                <a:latin typeface="Calibri"/>
                <a:cs typeface="Calibri"/>
              </a:rPr>
              <a:t>l</a:t>
            </a:r>
            <a:r>
              <a:rPr sz="2400" b="1" i="1" spc="-5" dirty="0" smtClean="0">
                <a:latin typeface="Calibri"/>
                <a:cs typeface="Calibri"/>
              </a:rPr>
              <a:t>o</a:t>
            </a:r>
            <a:r>
              <a:rPr sz="2400" b="1" i="1" spc="-10" dirty="0" smtClean="0">
                <a:latin typeface="Calibri"/>
                <a:cs typeface="Calibri"/>
              </a:rPr>
              <a:t>r</a:t>
            </a:r>
            <a:r>
              <a:rPr sz="2400" b="1" i="1" spc="105" dirty="0" smtClean="0">
                <a:latin typeface="Calibri"/>
                <a:cs typeface="Calibri"/>
              </a:rPr>
              <a:t> </a:t>
            </a:r>
            <a:r>
              <a:rPr sz="2400" b="1" i="1" spc="-15" dirty="0" smtClean="0">
                <a:latin typeface="Calibri"/>
                <a:cs typeface="Calibri"/>
              </a:rPr>
              <a:t>a</a:t>
            </a:r>
            <a:r>
              <a:rPr sz="2400" b="1" i="1" spc="0" dirty="0" smtClean="0">
                <a:latin typeface="Calibri"/>
                <a:cs typeface="Calibri"/>
              </a:rPr>
              <a:t>nd </a:t>
            </a:r>
            <a:r>
              <a:rPr sz="2400" b="1" i="1" spc="-40" dirty="0" smtClean="0">
                <a:latin typeface="Calibri"/>
                <a:cs typeface="Calibri"/>
              </a:rPr>
              <a:t>l</a:t>
            </a:r>
            <a:r>
              <a:rPr sz="2400" b="1" i="1" spc="-15" dirty="0" smtClean="0">
                <a:latin typeface="Calibri"/>
                <a:cs typeface="Calibri"/>
              </a:rPr>
              <a:t>ac</a:t>
            </a:r>
            <a:r>
              <a:rPr sz="2400" b="1" i="1" spc="-75" dirty="0" smtClean="0">
                <a:latin typeface="Calibri"/>
                <a:cs typeface="Calibri"/>
              </a:rPr>
              <a:t>k</a:t>
            </a:r>
            <a:r>
              <a:rPr sz="2400" b="1" i="1" spc="-60" dirty="0" smtClean="0">
                <a:latin typeface="Calibri"/>
                <a:cs typeface="Calibri"/>
              </a:rPr>
              <a:t>e</a:t>
            </a:r>
            <a:r>
              <a:rPr sz="2400" b="1" i="1" spc="0" dirty="0" smtClean="0">
                <a:latin typeface="Calibri"/>
                <a:cs typeface="Calibri"/>
              </a:rPr>
              <a:t>d</a:t>
            </a:r>
            <a:r>
              <a:rPr sz="2400" b="1" i="1" spc="170" dirty="0" smtClean="0">
                <a:latin typeface="Calibri"/>
                <a:cs typeface="Calibri"/>
              </a:rPr>
              <a:t> </a:t>
            </a:r>
            <a:r>
              <a:rPr sz="2400" b="1" i="1" spc="0" dirty="0" smtClean="0">
                <a:latin typeface="Calibri"/>
                <a:cs typeface="Calibri"/>
              </a:rPr>
              <a:t>d</a:t>
            </a:r>
            <a:r>
              <a:rPr sz="2400" b="1" i="1" spc="-60" dirty="0" smtClean="0">
                <a:latin typeface="Calibri"/>
                <a:cs typeface="Calibri"/>
              </a:rPr>
              <a:t>e</a:t>
            </a:r>
            <a:r>
              <a:rPr sz="2400" b="1" i="1" spc="-15" dirty="0" smtClean="0">
                <a:latin typeface="Calibri"/>
                <a:cs typeface="Calibri"/>
              </a:rPr>
              <a:t>c</a:t>
            </a:r>
            <a:r>
              <a:rPr sz="2400" b="1" i="1" spc="-5" dirty="0" smtClean="0">
                <a:latin typeface="Calibri"/>
                <a:cs typeface="Calibri"/>
              </a:rPr>
              <a:t>o</a:t>
            </a:r>
            <a:r>
              <a:rPr sz="2400" b="1" i="1" spc="25" dirty="0" smtClean="0">
                <a:latin typeface="Calibri"/>
                <a:cs typeface="Calibri"/>
              </a:rPr>
              <a:t>r</a:t>
            </a:r>
            <a:r>
              <a:rPr sz="2400" b="1" i="1" spc="-15" dirty="0" smtClean="0">
                <a:latin typeface="Calibri"/>
                <a:cs typeface="Calibri"/>
              </a:rPr>
              <a:t>a</a:t>
            </a:r>
            <a:r>
              <a:rPr sz="2400" b="1" i="1" spc="-50" dirty="0" smtClean="0">
                <a:latin typeface="Calibri"/>
                <a:cs typeface="Calibri"/>
              </a:rPr>
              <a:t>ti</a:t>
            </a:r>
            <a:r>
              <a:rPr sz="2400" b="1" i="1" spc="-5" dirty="0" smtClean="0">
                <a:latin typeface="Calibri"/>
                <a:cs typeface="Calibri"/>
              </a:rPr>
              <a:t>o</a:t>
            </a:r>
            <a:r>
              <a:rPr sz="2400" b="1" i="1" spc="0" dirty="0" smtClean="0">
                <a:latin typeface="Calibri"/>
                <a:cs typeface="Calibri"/>
              </a:rPr>
              <a:t>n.</a:t>
            </a:r>
            <a:endParaRPr sz="2400" b="1" i="1" dirty="0">
              <a:latin typeface="Calibri"/>
              <a:cs typeface="Calibri"/>
            </a:endParaRPr>
          </a:p>
          <a:p>
            <a:pPr>
              <a:lnSpc>
                <a:spcPts val="1000"/>
              </a:lnSpc>
            </a:pPr>
            <a:endParaRPr sz="1100" dirty="0"/>
          </a:p>
          <a:p>
            <a:pPr>
              <a:lnSpc>
                <a:spcPts val="1300"/>
              </a:lnSpc>
              <a:spcBef>
                <a:spcPts val="1"/>
              </a:spcBef>
            </a:pPr>
            <a:endParaRPr sz="1600" dirty="0"/>
          </a:p>
          <a:p>
            <a:pPr marL="12700" marR="12700" indent="5715">
              <a:lnSpc>
                <a:spcPct val="101000"/>
              </a:lnSpc>
            </a:pPr>
            <a:r>
              <a:rPr sz="2400" spc="-15" dirty="0" smtClean="0">
                <a:latin typeface="Calibri"/>
                <a:cs typeface="Calibri"/>
              </a:rPr>
              <a:t>G</a:t>
            </a:r>
            <a:r>
              <a:rPr sz="2400" spc="25" dirty="0" smtClean="0">
                <a:latin typeface="Calibri"/>
                <a:cs typeface="Calibri"/>
              </a:rPr>
              <a:t>r</a:t>
            </a:r>
            <a:r>
              <a:rPr sz="2400" spc="-15" dirty="0" smtClean="0">
                <a:latin typeface="Calibri"/>
                <a:cs typeface="Calibri"/>
              </a:rPr>
              <a:t>a</a:t>
            </a:r>
            <a:r>
              <a:rPr sz="2400" spc="0" dirty="0" smtClean="0">
                <a:latin typeface="Calibri"/>
                <a:cs typeface="Calibri"/>
              </a:rPr>
              <a:t>du</a:t>
            </a:r>
            <a:r>
              <a:rPr sz="2400" spc="-15" dirty="0" smtClean="0">
                <a:latin typeface="Calibri"/>
                <a:cs typeface="Calibri"/>
              </a:rPr>
              <a:t>a</a:t>
            </a:r>
            <a:r>
              <a:rPr sz="2400" spc="-40" dirty="0" smtClean="0">
                <a:latin typeface="Calibri"/>
                <a:cs typeface="Calibri"/>
              </a:rPr>
              <a:t>ll</a:t>
            </a:r>
            <a:r>
              <a:rPr sz="2400" spc="-10" dirty="0" smtClean="0">
                <a:latin typeface="Calibri"/>
                <a:cs typeface="Calibri"/>
              </a:rPr>
              <a:t>y</a:t>
            </a:r>
            <a:r>
              <a:rPr sz="2400" spc="110" dirty="0" smtClean="0">
                <a:latin typeface="Calibri"/>
                <a:cs typeface="Calibri"/>
              </a:rPr>
              <a:t> </a:t>
            </a:r>
            <a:r>
              <a:rPr sz="2400" spc="-50" dirty="0" smtClean="0">
                <a:latin typeface="Calibri"/>
                <a:cs typeface="Calibri"/>
              </a:rPr>
              <a:t>t</a:t>
            </a:r>
            <a:r>
              <a:rPr sz="2400" spc="25" dirty="0" smtClean="0">
                <a:latin typeface="Calibri"/>
                <a:cs typeface="Calibri"/>
              </a:rPr>
              <a:t>r</a:t>
            </a:r>
            <a:r>
              <a:rPr sz="2400" spc="-5" dirty="0" smtClean="0">
                <a:latin typeface="Calibri"/>
                <a:cs typeface="Calibri"/>
              </a:rPr>
              <a:t>o</a:t>
            </a:r>
            <a:r>
              <a:rPr sz="2400" spc="0" dirty="0" smtClean="0">
                <a:latin typeface="Calibri"/>
                <a:cs typeface="Calibri"/>
              </a:rPr>
              <a:t>u</a:t>
            </a:r>
            <a:r>
              <a:rPr sz="2400" spc="-45" dirty="0" smtClean="0">
                <a:latin typeface="Calibri"/>
                <a:cs typeface="Calibri"/>
              </a:rPr>
              <a:t>s</a:t>
            </a:r>
            <a:r>
              <a:rPr sz="2400" spc="-60" dirty="0" smtClean="0">
                <a:latin typeface="Calibri"/>
                <a:cs typeface="Calibri"/>
              </a:rPr>
              <a:t>e</a:t>
            </a:r>
            <a:r>
              <a:rPr sz="2400" spc="25" dirty="0" smtClean="0">
                <a:latin typeface="Calibri"/>
                <a:cs typeface="Calibri"/>
              </a:rPr>
              <a:t>r</a:t>
            </a:r>
            <a:r>
              <a:rPr sz="2400" spc="0" dirty="0" smtClean="0">
                <a:latin typeface="Calibri"/>
                <a:cs typeface="Calibri"/>
              </a:rPr>
              <a:t>s </a:t>
            </a:r>
            <a:r>
              <a:rPr sz="2400" spc="25" dirty="0" smtClean="0">
                <a:latin typeface="Calibri"/>
                <a:cs typeface="Calibri"/>
              </a:rPr>
              <a:t>r</a:t>
            </a:r>
            <a:r>
              <a:rPr sz="2400" spc="-60" dirty="0" smtClean="0">
                <a:latin typeface="Calibri"/>
                <a:cs typeface="Calibri"/>
              </a:rPr>
              <a:t>e</a:t>
            </a:r>
            <a:r>
              <a:rPr sz="2400" spc="0" dirty="0" smtClean="0">
                <a:latin typeface="Calibri"/>
                <a:cs typeface="Calibri"/>
              </a:rPr>
              <a:t>p</a:t>
            </a:r>
            <a:r>
              <a:rPr sz="2400" spc="-40" dirty="0" smtClean="0">
                <a:latin typeface="Calibri"/>
                <a:cs typeface="Calibri"/>
              </a:rPr>
              <a:t>l</a:t>
            </a:r>
            <a:r>
              <a:rPr sz="2400" spc="-15" dirty="0" smtClean="0">
                <a:latin typeface="Calibri"/>
                <a:cs typeface="Calibri"/>
              </a:rPr>
              <a:t>ac</a:t>
            </a:r>
            <a:r>
              <a:rPr sz="2400" spc="-60" dirty="0" smtClean="0">
                <a:latin typeface="Calibri"/>
                <a:cs typeface="Calibri"/>
              </a:rPr>
              <a:t>e</a:t>
            </a:r>
            <a:r>
              <a:rPr sz="2400" spc="0" dirty="0" smtClean="0">
                <a:latin typeface="Calibri"/>
                <a:cs typeface="Calibri"/>
              </a:rPr>
              <a:t>d</a:t>
            </a:r>
            <a:r>
              <a:rPr sz="2400" spc="170" dirty="0" smtClean="0">
                <a:latin typeface="Calibri"/>
                <a:cs typeface="Calibri"/>
              </a:rPr>
              <a:t> </a:t>
            </a:r>
            <a:r>
              <a:rPr sz="2400" spc="25" dirty="0" smtClean="0">
                <a:latin typeface="Calibri"/>
                <a:cs typeface="Calibri"/>
              </a:rPr>
              <a:t>k</a:t>
            </a:r>
            <a:r>
              <a:rPr sz="2400" spc="0" dirty="0" smtClean="0">
                <a:latin typeface="Calibri"/>
                <a:cs typeface="Calibri"/>
              </a:rPr>
              <a:t>n</a:t>
            </a:r>
            <a:r>
              <a:rPr sz="2400" spc="-60" dirty="0" smtClean="0">
                <a:latin typeface="Calibri"/>
                <a:cs typeface="Calibri"/>
              </a:rPr>
              <a:t>e</a:t>
            </a:r>
            <a:r>
              <a:rPr sz="2400" spc="-10" dirty="0" smtClean="0">
                <a:latin typeface="Calibri"/>
                <a:cs typeface="Calibri"/>
              </a:rPr>
              <a:t>e</a:t>
            </a:r>
            <a:r>
              <a:rPr sz="2400" spc="-5" dirty="0" smtClean="0">
                <a:latin typeface="Calibri"/>
                <a:cs typeface="Calibri"/>
              </a:rPr>
              <a:t> b</a:t>
            </a:r>
            <a:r>
              <a:rPr sz="2400" spc="35" dirty="0" smtClean="0">
                <a:latin typeface="Calibri"/>
                <a:cs typeface="Calibri"/>
              </a:rPr>
              <a:t>r</a:t>
            </a:r>
            <a:r>
              <a:rPr sz="2400" spc="-60" dirty="0" smtClean="0">
                <a:latin typeface="Calibri"/>
                <a:cs typeface="Calibri"/>
              </a:rPr>
              <a:t>ee</a:t>
            </a:r>
            <a:r>
              <a:rPr sz="2400" spc="-15" dirty="0" smtClean="0">
                <a:latin typeface="Calibri"/>
                <a:cs typeface="Calibri"/>
              </a:rPr>
              <a:t>c</a:t>
            </a:r>
            <a:r>
              <a:rPr sz="2400" spc="-10" dirty="0" smtClean="0">
                <a:latin typeface="Calibri"/>
                <a:cs typeface="Calibri"/>
              </a:rPr>
              <a:t>h</a:t>
            </a:r>
            <a:r>
              <a:rPr sz="2400" spc="-60" dirty="0" smtClean="0">
                <a:latin typeface="Calibri"/>
                <a:cs typeface="Calibri"/>
              </a:rPr>
              <a:t>e</a:t>
            </a:r>
            <a:r>
              <a:rPr sz="2400" spc="0" dirty="0" smtClean="0">
                <a:latin typeface="Calibri"/>
                <a:cs typeface="Calibri"/>
              </a:rPr>
              <a:t>s </a:t>
            </a:r>
            <a:r>
              <a:rPr sz="2400" spc="-204" dirty="0" smtClean="0">
                <a:latin typeface="Calibri"/>
                <a:cs typeface="Calibri"/>
              </a:rPr>
              <a:t> </a:t>
            </a:r>
            <a:r>
              <a:rPr sz="2400" spc="20" dirty="0" smtClean="0">
                <a:latin typeface="Calibri"/>
                <a:cs typeface="Calibri"/>
              </a:rPr>
              <a:t>f</a:t>
            </a:r>
            <a:r>
              <a:rPr sz="2400" spc="-5" dirty="0" smtClean="0">
                <a:latin typeface="Calibri"/>
                <a:cs typeface="Calibri"/>
              </a:rPr>
              <a:t>o</a:t>
            </a:r>
            <a:r>
              <a:rPr sz="2400" spc="-10" dirty="0" smtClean="0">
                <a:latin typeface="Calibri"/>
                <a:cs typeface="Calibri"/>
              </a:rPr>
              <a:t>r</a:t>
            </a:r>
            <a:r>
              <a:rPr sz="2400" spc="-95" dirty="0" smtClean="0">
                <a:latin typeface="Calibri"/>
                <a:cs typeface="Calibri"/>
              </a:rPr>
              <a:t> </a:t>
            </a:r>
            <a:r>
              <a:rPr sz="2400" spc="0" dirty="0" smtClean="0">
                <a:latin typeface="Calibri"/>
                <a:cs typeface="Calibri"/>
              </a:rPr>
              <a:t>d</a:t>
            </a:r>
            <a:r>
              <a:rPr sz="2400" spc="-15" dirty="0" smtClean="0">
                <a:latin typeface="Calibri"/>
                <a:cs typeface="Calibri"/>
              </a:rPr>
              <a:t>a</a:t>
            </a:r>
            <a:r>
              <a:rPr sz="2400" spc="-10" dirty="0" smtClean="0">
                <a:latin typeface="Calibri"/>
                <a:cs typeface="Calibri"/>
              </a:rPr>
              <a:t>y</a:t>
            </a:r>
            <a:r>
              <a:rPr sz="2400" spc="110" dirty="0" smtClean="0">
                <a:latin typeface="Calibri"/>
                <a:cs typeface="Calibri"/>
              </a:rPr>
              <a:t> </a:t>
            </a:r>
            <a:r>
              <a:rPr sz="2400" spc="-15" dirty="0" smtClean="0">
                <a:latin typeface="Calibri"/>
                <a:cs typeface="Calibri"/>
              </a:rPr>
              <a:t>a</a:t>
            </a:r>
            <a:r>
              <a:rPr sz="2400" spc="0" dirty="0" smtClean="0">
                <a:latin typeface="Calibri"/>
                <a:cs typeface="Calibri"/>
              </a:rPr>
              <a:t>nd </a:t>
            </a:r>
            <a:r>
              <a:rPr sz="2400" spc="-60" dirty="0" smtClean="0">
                <a:latin typeface="Calibri"/>
                <a:cs typeface="Calibri"/>
              </a:rPr>
              <a:t>e</a:t>
            </a:r>
            <a:r>
              <a:rPr sz="2400" spc="30" dirty="0" smtClean="0">
                <a:latin typeface="Calibri"/>
                <a:cs typeface="Calibri"/>
              </a:rPr>
              <a:t>v</a:t>
            </a:r>
            <a:r>
              <a:rPr sz="2400" spc="-60" dirty="0" smtClean="0">
                <a:latin typeface="Calibri"/>
                <a:cs typeface="Calibri"/>
              </a:rPr>
              <a:t>e</a:t>
            </a:r>
            <a:r>
              <a:rPr sz="2400" spc="-10" dirty="0" smtClean="0">
                <a:latin typeface="Calibri"/>
                <a:cs typeface="Calibri"/>
              </a:rPr>
              <a:t>n</a:t>
            </a:r>
            <a:r>
              <a:rPr sz="2400" spc="-40" dirty="0" smtClean="0">
                <a:latin typeface="Calibri"/>
                <a:cs typeface="Calibri"/>
              </a:rPr>
              <a:t>i</a:t>
            </a:r>
            <a:r>
              <a:rPr sz="2400" spc="0" dirty="0" smtClean="0">
                <a:latin typeface="Calibri"/>
                <a:cs typeface="Calibri"/>
              </a:rPr>
              <a:t>n</a:t>
            </a:r>
            <a:r>
              <a:rPr sz="2400" spc="-10" dirty="0" smtClean="0">
                <a:latin typeface="Calibri"/>
                <a:cs typeface="Calibri"/>
              </a:rPr>
              <a:t>g</a:t>
            </a:r>
            <a:endParaRPr sz="2400" dirty="0">
              <a:latin typeface="Calibri"/>
              <a:cs typeface="Calibri"/>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14556" y="2639181"/>
            <a:ext cx="2744470" cy="1323340"/>
          </a:xfrm>
          <a:prstGeom prst="rect">
            <a:avLst/>
          </a:prstGeom>
        </p:spPr>
        <p:txBody>
          <a:bodyPr vert="horz" wrap="square" lIns="0" tIns="0" rIns="0" bIns="0" rtlCol="0">
            <a:noAutofit/>
          </a:bodyPr>
          <a:lstStyle/>
          <a:p>
            <a:pPr marL="347345" marR="12700" indent="-342900">
              <a:lnSpc>
                <a:spcPct val="101899"/>
              </a:lnSpc>
              <a:buFont typeface="Wingdings" panose="05000000000000000000" pitchFamily="2" charset="2"/>
              <a:buChar char="v"/>
            </a:pPr>
            <a:r>
              <a:rPr sz="2100" spc="-25" dirty="0" smtClean="0">
                <a:latin typeface="Calibri"/>
                <a:cs typeface="Calibri"/>
              </a:rPr>
              <a:t>T</a:t>
            </a:r>
            <a:r>
              <a:rPr sz="2100" spc="-5" dirty="0" smtClean="0">
                <a:latin typeface="Calibri"/>
                <a:cs typeface="Calibri"/>
              </a:rPr>
              <a:t>h</a:t>
            </a:r>
            <a:r>
              <a:rPr sz="2100" spc="-15" dirty="0" smtClean="0">
                <a:latin typeface="Calibri"/>
                <a:cs typeface="Calibri"/>
              </a:rPr>
              <a:t>e</a:t>
            </a:r>
            <a:r>
              <a:rPr sz="2100" spc="80" dirty="0" smtClean="0">
                <a:latin typeface="Calibri"/>
                <a:cs typeface="Calibri"/>
              </a:rPr>
              <a:t> </a:t>
            </a:r>
            <a:r>
              <a:rPr sz="2100" spc="-60" dirty="0" smtClean="0">
                <a:latin typeface="Calibri"/>
                <a:cs typeface="Calibri"/>
              </a:rPr>
              <a:t>v</a:t>
            </a:r>
            <a:r>
              <a:rPr sz="2100" spc="15" dirty="0" smtClean="0">
                <a:latin typeface="Calibri"/>
                <a:cs typeface="Calibri"/>
              </a:rPr>
              <a:t>i</a:t>
            </a:r>
            <a:r>
              <a:rPr sz="2100" spc="-25" dirty="0" smtClean="0">
                <a:latin typeface="Calibri"/>
                <a:cs typeface="Calibri"/>
              </a:rPr>
              <a:t>s</a:t>
            </a:r>
            <a:r>
              <a:rPr sz="2100" spc="15" dirty="0" smtClean="0">
                <a:latin typeface="Calibri"/>
                <a:cs typeface="Calibri"/>
              </a:rPr>
              <a:t>i</a:t>
            </a:r>
            <a:r>
              <a:rPr sz="2100" spc="-5" dirty="0" smtClean="0">
                <a:latin typeface="Calibri"/>
                <a:cs typeface="Calibri"/>
              </a:rPr>
              <a:t>b</a:t>
            </a:r>
            <a:r>
              <a:rPr sz="2100" spc="15" dirty="0" smtClean="0">
                <a:latin typeface="Calibri"/>
                <a:cs typeface="Calibri"/>
              </a:rPr>
              <a:t>l</a:t>
            </a:r>
            <a:r>
              <a:rPr sz="2100" spc="-15" dirty="0" smtClean="0">
                <a:latin typeface="Calibri"/>
                <a:cs typeface="Calibri"/>
              </a:rPr>
              <a:t>e</a:t>
            </a:r>
            <a:r>
              <a:rPr sz="2100" spc="180" dirty="0" smtClean="0">
                <a:latin typeface="Calibri"/>
                <a:cs typeface="Calibri"/>
              </a:rPr>
              <a:t> </a:t>
            </a:r>
            <a:r>
              <a:rPr sz="2100" spc="-60" dirty="0" smtClean="0">
                <a:latin typeface="Calibri"/>
                <a:cs typeface="Calibri"/>
              </a:rPr>
              <a:t>e</a:t>
            </a:r>
            <a:r>
              <a:rPr sz="2100" spc="15" dirty="0" smtClean="0">
                <a:latin typeface="Calibri"/>
                <a:cs typeface="Calibri"/>
              </a:rPr>
              <a:t>l</a:t>
            </a:r>
            <a:r>
              <a:rPr sz="2100" spc="-60" dirty="0" smtClean="0">
                <a:latin typeface="Calibri"/>
                <a:cs typeface="Calibri"/>
              </a:rPr>
              <a:t>e</a:t>
            </a:r>
            <a:r>
              <a:rPr sz="2100" spc="0" dirty="0" smtClean="0">
                <a:latin typeface="Calibri"/>
                <a:cs typeface="Calibri"/>
              </a:rPr>
              <a:t>m</a:t>
            </a:r>
            <a:r>
              <a:rPr sz="2100" spc="-60" dirty="0" smtClean="0">
                <a:latin typeface="Calibri"/>
                <a:cs typeface="Calibri"/>
              </a:rPr>
              <a:t>e</a:t>
            </a:r>
            <a:r>
              <a:rPr sz="2100" spc="-5" dirty="0" smtClean="0">
                <a:latin typeface="Calibri"/>
                <a:cs typeface="Calibri"/>
              </a:rPr>
              <a:t>n</a:t>
            </a:r>
            <a:r>
              <a:rPr sz="2100" spc="-15" dirty="0" smtClean="0">
                <a:latin typeface="Calibri"/>
                <a:cs typeface="Calibri"/>
              </a:rPr>
              <a:t>t</a:t>
            </a:r>
            <a:r>
              <a:rPr sz="2100" spc="0" dirty="0" smtClean="0">
                <a:latin typeface="Calibri"/>
                <a:cs typeface="Calibri"/>
              </a:rPr>
              <a:t>s</a:t>
            </a:r>
            <a:r>
              <a:rPr sz="2100" spc="200" dirty="0" smtClean="0">
                <a:latin typeface="Calibri"/>
                <a:cs typeface="Calibri"/>
              </a:rPr>
              <a:t> </a:t>
            </a:r>
            <a:r>
              <a:rPr sz="2100" spc="-10" dirty="0" smtClean="0">
                <a:latin typeface="Calibri"/>
                <a:cs typeface="Calibri"/>
              </a:rPr>
              <a:t>o</a:t>
            </a:r>
            <a:r>
              <a:rPr sz="2100" spc="0" dirty="0" smtClean="0">
                <a:latin typeface="Calibri"/>
                <a:cs typeface="Calibri"/>
              </a:rPr>
              <a:t>f m</a:t>
            </a:r>
            <a:r>
              <a:rPr sz="2100" spc="-60" dirty="0" smtClean="0">
                <a:latin typeface="Calibri"/>
                <a:cs typeface="Calibri"/>
              </a:rPr>
              <a:t>e</a:t>
            </a:r>
            <a:r>
              <a:rPr sz="2100" spc="-5" dirty="0" smtClean="0">
                <a:latin typeface="Calibri"/>
                <a:cs typeface="Calibri"/>
              </a:rPr>
              <a:t>n</a:t>
            </a:r>
            <a:r>
              <a:rPr sz="2100" spc="-135" dirty="0" smtClean="0">
                <a:latin typeface="Calibri"/>
                <a:cs typeface="Calibri"/>
              </a:rPr>
              <a:t>’</a:t>
            </a:r>
            <a:r>
              <a:rPr sz="2100" spc="0" dirty="0" smtClean="0">
                <a:latin typeface="Calibri"/>
                <a:cs typeface="Calibri"/>
              </a:rPr>
              <a:t>s</a:t>
            </a:r>
            <a:r>
              <a:rPr sz="2100" spc="100" dirty="0" smtClean="0">
                <a:latin typeface="Calibri"/>
                <a:cs typeface="Calibri"/>
              </a:rPr>
              <a:t> </a:t>
            </a:r>
            <a:r>
              <a:rPr sz="2100" spc="-5" dirty="0" smtClean="0">
                <a:latin typeface="Calibri"/>
                <a:cs typeface="Calibri"/>
              </a:rPr>
              <a:t>d</a:t>
            </a:r>
            <a:r>
              <a:rPr sz="2100" spc="-45" dirty="0" smtClean="0">
                <a:latin typeface="Calibri"/>
                <a:cs typeface="Calibri"/>
              </a:rPr>
              <a:t>r</a:t>
            </a:r>
            <a:r>
              <a:rPr sz="2100" spc="-60" dirty="0" smtClean="0">
                <a:latin typeface="Calibri"/>
                <a:cs typeface="Calibri"/>
              </a:rPr>
              <a:t>e</a:t>
            </a:r>
            <a:r>
              <a:rPr sz="2100" spc="-25" dirty="0" smtClean="0">
                <a:latin typeface="Calibri"/>
                <a:cs typeface="Calibri"/>
              </a:rPr>
              <a:t>s</a:t>
            </a:r>
            <a:r>
              <a:rPr sz="2100" spc="0" dirty="0" smtClean="0">
                <a:latin typeface="Calibri"/>
                <a:cs typeface="Calibri"/>
              </a:rPr>
              <a:t>s</a:t>
            </a:r>
            <a:r>
              <a:rPr sz="2100" spc="200" dirty="0" smtClean="0">
                <a:latin typeface="Calibri"/>
                <a:cs typeface="Calibri"/>
              </a:rPr>
              <a:t> </a:t>
            </a:r>
            <a:r>
              <a:rPr sz="2100" spc="-20" dirty="0" smtClean="0">
                <a:latin typeface="Calibri"/>
                <a:cs typeface="Calibri"/>
              </a:rPr>
              <a:t>w</a:t>
            </a:r>
            <a:r>
              <a:rPr sz="2100" spc="-60" dirty="0" smtClean="0">
                <a:latin typeface="Calibri"/>
                <a:cs typeface="Calibri"/>
              </a:rPr>
              <a:t>e</a:t>
            </a:r>
            <a:r>
              <a:rPr sz="2100" spc="-45" dirty="0" smtClean="0">
                <a:latin typeface="Calibri"/>
                <a:cs typeface="Calibri"/>
              </a:rPr>
              <a:t>r</a:t>
            </a:r>
            <a:r>
              <a:rPr sz="2100" spc="-15" dirty="0" smtClean="0">
                <a:latin typeface="Calibri"/>
                <a:cs typeface="Calibri"/>
              </a:rPr>
              <a:t>e</a:t>
            </a:r>
            <a:r>
              <a:rPr sz="2100" spc="180" dirty="0" smtClean="0">
                <a:latin typeface="Calibri"/>
                <a:cs typeface="Calibri"/>
              </a:rPr>
              <a:t> </a:t>
            </a:r>
            <a:r>
              <a:rPr sz="2100" spc="-5" dirty="0" smtClean="0">
                <a:latin typeface="Calibri"/>
                <a:cs typeface="Calibri"/>
              </a:rPr>
              <a:t>h</a:t>
            </a:r>
            <a:r>
              <a:rPr sz="2100" spc="15" dirty="0" smtClean="0">
                <a:latin typeface="Calibri"/>
                <a:cs typeface="Calibri"/>
              </a:rPr>
              <a:t>i</a:t>
            </a:r>
            <a:r>
              <a:rPr sz="2100" spc="0" dirty="0" smtClean="0">
                <a:latin typeface="Calibri"/>
                <a:cs typeface="Calibri"/>
              </a:rPr>
              <a:t>s </a:t>
            </a:r>
            <a:r>
              <a:rPr sz="2100" spc="-15" dirty="0" smtClean="0">
                <a:latin typeface="Calibri"/>
                <a:cs typeface="Calibri"/>
              </a:rPr>
              <a:t>t</a:t>
            </a:r>
            <a:r>
              <a:rPr sz="2100" spc="-45" dirty="0" smtClean="0">
                <a:latin typeface="Calibri"/>
                <a:cs typeface="Calibri"/>
              </a:rPr>
              <a:t>r</a:t>
            </a:r>
            <a:r>
              <a:rPr sz="2100" spc="-10" dirty="0" smtClean="0">
                <a:latin typeface="Calibri"/>
                <a:cs typeface="Calibri"/>
              </a:rPr>
              <a:t>o</a:t>
            </a:r>
            <a:r>
              <a:rPr sz="2100" spc="-5" dirty="0" smtClean="0">
                <a:latin typeface="Calibri"/>
                <a:cs typeface="Calibri"/>
              </a:rPr>
              <a:t>u</a:t>
            </a:r>
            <a:r>
              <a:rPr sz="2100" spc="-25" dirty="0" smtClean="0">
                <a:latin typeface="Calibri"/>
                <a:cs typeface="Calibri"/>
              </a:rPr>
              <a:t>s</a:t>
            </a:r>
            <a:r>
              <a:rPr sz="2100" spc="-60" dirty="0" smtClean="0">
                <a:latin typeface="Calibri"/>
                <a:cs typeface="Calibri"/>
              </a:rPr>
              <a:t>e</a:t>
            </a:r>
            <a:r>
              <a:rPr sz="2100" spc="-45" dirty="0" smtClean="0">
                <a:latin typeface="Calibri"/>
                <a:cs typeface="Calibri"/>
              </a:rPr>
              <a:t>r</a:t>
            </a:r>
            <a:r>
              <a:rPr sz="2100" spc="-25" dirty="0" smtClean="0">
                <a:latin typeface="Calibri"/>
                <a:cs typeface="Calibri"/>
              </a:rPr>
              <a:t>s</a:t>
            </a:r>
            <a:r>
              <a:rPr sz="2100" spc="-10" dirty="0" smtClean="0">
                <a:latin typeface="Calibri"/>
                <a:cs typeface="Calibri"/>
              </a:rPr>
              <a:t>, </a:t>
            </a:r>
            <a:r>
              <a:rPr sz="2100" spc="-175" dirty="0" smtClean="0">
                <a:latin typeface="Calibri"/>
                <a:cs typeface="Calibri"/>
              </a:rPr>
              <a:t> </a:t>
            </a:r>
            <a:r>
              <a:rPr sz="2100" spc="-25" dirty="0" smtClean="0">
                <a:latin typeface="Calibri"/>
                <a:cs typeface="Calibri"/>
              </a:rPr>
              <a:t>s</a:t>
            </a:r>
            <a:r>
              <a:rPr sz="2100" spc="-5" dirty="0" smtClean="0">
                <a:latin typeface="Calibri"/>
                <a:cs typeface="Calibri"/>
              </a:rPr>
              <a:t>h</a:t>
            </a:r>
            <a:r>
              <a:rPr sz="2100" spc="15" dirty="0" smtClean="0">
                <a:latin typeface="Calibri"/>
                <a:cs typeface="Calibri"/>
              </a:rPr>
              <a:t>i</a:t>
            </a:r>
            <a:r>
              <a:rPr sz="2100" spc="-45" dirty="0" smtClean="0">
                <a:latin typeface="Calibri"/>
                <a:cs typeface="Calibri"/>
              </a:rPr>
              <a:t>r</a:t>
            </a:r>
            <a:r>
              <a:rPr sz="2100" spc="-10" dirty="0" smtClean="0">
                <a:latin typeface="Calibri"/>
                <a:cs typeface="Calibri"/>
              </a:rPr>
              <a:t>t</a:t>
            </a:r>
            <a:r>
              <a:rPr sz="2100" spc="120" dirty="0" smtClean="0">
                <a:latin typeface="Calibri"/>
                <a:cs typeface="Calibri"/>
              </a:rPr>
              <a:t> </a:t>
            </a:r>
            <a:r>
              <a:rPr sz="2100" spc="-10" dirty="0" smtClean="0">
                <a:latin typeface="Calibri"/>
                <a:cs typeface="Calibri"/>
              </a:rPr>
              <a:t>, </a:t>
            </a:r>
            <a:r>
              <a:rPr sz="2100" spc="-60" dirty="0" smtClean="0">
                <a:latin typeface="Calibri"/>
                <a:cs typeface="Calibri"/>
              </a:rPr>
              <a:t>ve</a:t>
            </a:r>
            <a:r>
              <a:rPr sz="2100" spc="-25" dirty="0" smtClean="0">
                <a:latin typeface="Calibri"/>
                <a:cs typeface="Calibri"/>
              </a:rPr>
              <a:t>s</a:t>
            </a:r>
            <a:r>
              <a:rPr sz="2100" spc="-15" dirty="0" smtClean="0">
                <a:latin typeface="Calibri"/>
                <a:cs typeface="Calibri"/>
              </a:rPr>
              <a:t>t</a:t>
            </a:r>
            <a:r>
              <a:rPr sz="2100" spc="-10" dirty="0" smtClean="0">
                <a:latin typeface="Calibri"/>
                <a:cs typeface="Calibri"/>
              </a:rPr>
              <a:t>,</a:t>
            </a:r>
            <a:r>
              <a:rPr sz="2100" spc="200" dirty="0" smtClean="0">
                <a:latin typeface="Calibri"/>
                <a:cs typeface="Calibri"/>
              </a:rPr>
              <a:t> </a:t>
            </a:r>
            <a:r>
              <a:rPr sz="2100" spc="-10" dirty="0" smtClean="0">
                <a:latin typeface="Calibri"/>
                <a:cs typeface="Calibri"/>
              </a:rPr>
              <a:t>a</a:t>
            </a:r>
            <a:r>
              <a:rPr sz="2100" spc="-5" dirty="0" smtClean="0">
                <a:latin typeface="Calibri"/>
                <a:cs typeface="Calibri"/>
              </a:rPr>
              <a:t>n</a:t>
            </a:r>
            <a:r>
              <a:rPr sz="2100" spc="0" dirty="0" smtClean="0">
                <a:latin typeface="Calibri"/>
                <a:cs typeface="Calibri"/>
              </a:rPr>
              <a:t>d </a:t>
            </a:r>
            <a:r>
              <a:rPr sz="2100" spc="10" dirty="0" smtClean="0">
                <a:latin typeface="Calibri"/>
                <a:cs typeface="Calibri"/>
              </a:rPr>
              <a:t>c</a:t>
            </a:r>
            <a:r>
              <a:rPr sz="2100" spc="-10" dirty="0" smtClean="0">
                <a:latin typeface="Calibri"/>
                <a:cs typeface="Calibri"/>
              </a:rPr>
              <a:t>o</a:t>
            </a:r>
            <a:r>
              <a:rPr sz="2100" spc="-5" dirty="0" smtClean="0">
                <a:latin typeface="Calibri"/>
                <a:cs typeface="Calibri"/>
              </a:rPr>
              <a:t>a</a:t>
            </a:r>
            <a:r>
              <a:rPr sz="2100" spc="-15" dirty="0" smtClean="0">
                <a:latin typeface="Calibri"/>
                <a:cs typeface="Calibri"/>
              </a:rPr>
              <a:t>t</a:t>
            </a:r>
            <a:r>
              <a:rPr sz="2100" spc="0" dirty="0" smtClean="0">
                <a:latin typeface="Calibri"/>
                <a:cs typeface="Calibri"/>
              </a:rPr>
              <a:t>.</a:t>
            </a:r>
            <a:endParaRPr sz="2100" dirty="0">
              <a:latin typeface="Calibri"/>
              <a:cs typeface="Calibri"/>
            </a:endParaRPr>
          </a:p>
        </p:txBody>
      </p:sp>
      <p:sp>
        <p:nvSpPr>
          <p:cNvPr id="3" name="object 3"/>
          <p:cNvSpPr txBox="1"/>
          <p:nvPr/>
        </p:nvSpPr>
        <p:spPr>
          <a:xfrm>
            <a:off x="765356" y="4264268"/>
            <a:ext cx="2647315" cy="1986280"/>
          </a:xfrm>
          <a:prstGeom prst="rect">
            <a:avLst/>
          </a:prstGeom>
        </p:spPr>
        <p:txBody>
          <a:bodyPr vert="horz" wrap="square" lIns="0" tIns="0" rIns="0" bIns="0" rtlCol="0">
            <a:noAutofit/>
          </a:bodyPr>
          <a:lstStyle/>
          <a:p>
            <a:pPr marL="351155" marR="12700" indent="-342900">
              <a:lnSpc>
                <a:spcPct val="102499"/>
              </a:lnSpc>
              <a:buFont typeface="Wingdings" panose="05000000000000000000" pitchFamily="2" charset="2"/>
              <a:buChar char="v"/>
            </a:pPr>
            <a:r>
              <a:rPr sz="2100" spc="-140" dirty="0" smtClean="0">
                <a:latin typeface="Calibri"/>
                <a:cs typeface="Calibri"/>
              </a:rPr>
              <a:t>T</a:t>
            </a:r>
            <a:r>
              <a:rPr sz="2100" spc="-45" dirty="0" smtClean="0">
                <a:latin typeface="Calibri"/>
                <a:cs typeface="Calibri"/>
              </a:rPr>
              <a:t>r</a:t>
            </a:r>
            <a:r>
              <a:rPr sz="2100" spc="-10" dirty="0" smtClean="0">
                <a:latin typeface="Calibri"/>
                <a:cs typeface="Calibri"/>
              </a:rPr>
              <a:t>o</a:t>
            </a:r>
            <a:r>
              <a:rPr sz="2100" spc="-5" dirty="0" smtClean="0">
                <a:latin typeface="Calibri"/>
                <a:cs typeface="Calibri"/>
              </a:rPr>
              <a:t>u</a:t>
            </a:r>
            <a:r>
              <a:rPr sz="2100" spc="-25" dirty="0" smtClean="0">
                <a:latin typeface="Calibri"/>
                <a:cs typeface="Calibri"/>
              </a:rPr>
              <a:t>s</a:t>
            </a:r>
            <a:r>
              <a:rPr sz="2100" spc="-60" dirty="0" smtClean="0">
                <a:latin typeface="Calibri"/>
                <a:cs typeface="Calibri"/>
              </a:rPr>
              <a:t>e</a:t>
            </a:r>
            <a:r>
              <a:rPr sz="2100" spc="-45" dirty="0" smtClean="0">
                <a:latin typeface="Calibri"/>
                <a:cs typeface="Calibri"/>
              </a:rPr>
              <a:t>r</a:t>
            </a:r>
            <a:r>
              <a:rPr sz="2100" spc="-25" dirty="0" smtClean="0">
                <a:latin typeface="Calibri"/>
                <a:cs typeface="Calibri"/>
              </a:rPr>
              <a:t>s</a:t>
            </a:r>
            <a:r>
              <a:rPr sz="2100" spc="-10" dirty="0" smtClean="0">
                <a:latin typeface="Calibri"/>
                <a:cs typeface="Calibri"/>
              </a:rPr>
              <a:t>, </a:t>
            </a:r>
            <a:r>
              <a:rPr sz="2100" spc="-175" dirty="0" smtClean="0">
                <a:latin typeface="Calibri"/>
                <a:cs typeface="Calibri"/>
              </a:rPr>
              <a:t> </a:t>
            </a:r>
            <a:r>
              <a:rPr sz="2100" spc="0" dirty="0" smtClean="0">
                <a:latin typeface="Calibri"/>
                <a:cs typeface="Calibri"/>
              </a:rPr>
              <a:t>c</a:t>
            </a:r>
            <a:r>
              <a:rPr sz="2100" spc="-5" dirty="0" smtClean="0">
                <a:latin typeface="Calibri"/>
                <a:cs typeface="Calibri"/>
              </a:rPr>
              <a:t>a</a:t>
            </a:r>
            <a:r>
              <a:rPr sz="2100" spc="15" dirty="0" smtClean="0">
                <a:latin typeface="Calibri"/>
                <a:cs typeface="Calibri"/>
              </a:rPr>
              <a:t>ll</a:t>
            </a:r>
            <a:r>
              <a:rPr sz="2100" spc="-60" dirty="0" smtClean="0">
                <a:latin typeface="Calibri"/>
                <a:cs typeface="Calibri"/>
              </a:rPr>
              <a:t>e</a:t>
            </a:r>
            <a:r>
              <a:rPr sz="2100" spc="0" dirty="0" smtClean="0">
                <a:latin typeface="Calibri"/>
                <a:cs typeface="Calibri"/>
              </a:rPr>
              <a:t>d </a:t>
            </a:r>
            <a:r>
              <a:rPr sz="2100" b="1" i="1" spc="-5" dirty="0" smtClean="0">
                <a:latin typeface="Calibri"/>
                <a:cs typeface="Calibri"/>
              </a:rPr>
              <a:t>p</a:t>
            </a:r>
            <a:r>
              <a:rPr sz="2100" b="1" i="1" spc="-10" dirty="0" smtClean="0">
                <a:latin typeface="Calibri"/>
                <a:cs typeface="Calibri"/>
              </a:rPr>
              <a:t>a</a:t>
            </a:r>
            <a:r>
              <a:rPr sz="2100" b="1" i="1" spc="-5" dirty="0" smtClean="0">
                <a:latin typeface="Calibri"/>
                <a:cs typeface="Calibri"/>
              </a:rPr>
              <a:t>n</a:t>
            </a:r>
            <a:r>
              <a:rPr sz="2100" b="1" i="1" spc="-10" dirty="0" smtClean="0">
                <a:latin typeface="Calibri"/>
                <a:cs typeface="Calibri"/>
              </a:rPr>
              <a:t>ta</a:t>
            </a:r>
            <a:r>
              <a:rPr sz="2100" b="1" i="1" spc="15" dirty="0" smtClean="0">
                <a:latin typeface="Calibri"/>
                <a:cs typeface="Calibri"/>
              </a:rPr>
              <a:t>l</a:t>
            </a:r>
            <a:r>
              <a:rPr sz="2100" b="1" i="1" spc="-10" dirty="0" smtClean="0">
                <a:latin typeface="Calibri"/>
                <a:cs typeface="Calibri"/>
              </a:rPr>
              <a:t>oo</a:t>
            </a:r>
            <a:r>
              <a:rPr sz="2100" b="1" i="1" spc="-5" dirty="0" smtClean="0">
                <a:latin typeface="Calibri"/>
                <a:cs typeface="Calibri"/>
              </a:rPr>
              <a:t>n</a:t>
            </a:r>
            <a:r>
              <a:rPr sz="2100" b="1" i="1" spc="0" dirty="0" smtClean="0">
                <a:latin typeface="Calibri"/>
                <a:cs typeface="Calibri"/>
              </a:rPr>
              <a:t>s</a:t>
            </a:r>
            <a:r>
              <a:rPr sz="2100" spc="200" dirty="0" smtClean="0">
                <a:latin typeface="Calibri"/>
                <a:cs typeface="Calibri"/>
              </a:rPr>
              <a:t> </a:t>
            </a:r>
            <a:r>
              <a:rPr sz="2100" spc="-15" dirty="0" smtClean="0">
                <a:latin typeface="Calibri"/>
                <a:cs typeface="Calibri"/>
              </a:rPr>
              <a:t>w</a:t>
            </a:r>
            <a:r>
              <a:rPr sz="2100" spc="-20" dirty="0" smtClean="0">
                <a:latin typeface="Calibri"/>
                <a:cs typeface="Calibri"/>
              </a:rPr>
              <a:t>h</a:t>
            </a:r>
            <a:r>
              <a:rPr sz="2100" spc="-65" dirty="0" smtClean="0">
                <a:latin typeface="Calibri"/>
                <a:cs typeface="Calibri"/>
              </a:rPr>
              <a:t>e</a:t>
            </a:r>
            <a:r>
              <a:rPr sz="2100" spc="0" dirty="0" smtClean="0">
                <a:latin typeface="Calibri"/>
                <a:cs typeface="Calibri"/>
              </a:rPr>
              <a:t>n</a:t>
            </a:r>
            <a:r>
              <a:rPr sz="2100" spc="120" dirty="0" smtClean="0">
                <a:latin typeface="Calibri"/>
                <a:cs typeface="Calibri"/>
              </a:rPr>
              <a:t> </a:t>
            </a:r>
            <a:r>
              <a:rPr sz="2100" spc="-60" dirty="0" smtClean="0">
                <a:latin typeface="Calibri"/>
                <a:cs typeface="Calibri"/>
              </a:rPr>
              <a:t>ve</a:t>
            </a:r>
            <a:r>
              <a:rPr sz="2100" spc="-45" dirty="0" smtClean="0">
                <a:latin typeface="Calibri"/>
                <a:cs typeface="Calibri"/>
              </a:rPr>
              <a:t>r</a:t>
            </a:r>
            <a:r>
              <a:rPr sz="2100" spc="-10" dirty="0" smtClean="0">
                <a:latin typeface="Calibri"/>
                <a:cs typeface="Calibri"/>
              </a:rPr>
              <a:t>y</a:t>
            </a:r>
            <a:r>
              <a:rPr sz="2100" spc="-5" dirty="0" smtClean="0">
                <a:latin typeface="Calibri"/>
                <a:cs typeface="Calibri"/>
              </a:rPr>
              <a:t> t</a:t>
            </a:r>
            <a:r>
              <a:rPr sz="2100" spc="15" dirty="0" smtClean="0">
                <a:latin typeface="Calibri"/>
                <a:cs typeface="Calibri"/>
              </a:rPr>
              <a:t>i</a:t>
            </a:r>
            <a:r>
              <a:rPr sz="2100" spc="0" dirty="0" smtClean="0">
                <a:latin typeface="Calibri"/>
                <a:cs typeface="Calibri"/>
              </a:rPr>
              <a:t>g</a:t>
            </a:r>
            <a:r>
              <a:rPr sz="2100" spc="-5" dirty="0" smtClean="0">
                <a:latin typeface="Calibri"/>
                <a:cs typeface="Calibri"/>
              </a:rPr>
              <a:t>ht</a:t>
            </a:r>
            <a:r>
              <a:rPr sz="2100" spc="15" dirty="0" smtClean="0">
                <a:latin typeface="Calibri"/>
                <a:cs typeface="Calibri"/>
              </a:rPr>
              <a:t>l</a:t>
            </a:r>
            <a:r>
              <a:rPr sz="2100" spc="-10" dirty="0" smtClean="0">
                <a:latin typeface="Calibri"/>
                <a:cs typeface="Calibri"/>
              </a:rPr>
              <a:t>y</a:t>
            </a:r>
            <a:r>
              <a:rPr sz="2100" spc="75" dirty="0" smtClean="0">
                <a:latin typeface="Calibri"/>
                <a:cs typeface="Calibri"/>
              </a:rPr>
              <a:t> </a:t>
            </a:r>
            <a:r>
              <a:rPr sz="2100" spc="-45" dirty="0" smtClean="0">
                <a:latin typeface="Calibri"/>
                <a:cs typeface="Calibri"/>
              </a:rPr>
              <a:t>f</a:t>
            </a:r>
            <a:r>
              <a:rPr sz="2100" spc="15" dirty="0" smtClean="0">
                <a:latin typeface="Calibri"/>
                <a:cs typeface="Calibri"/>
              </a:rPr>
              <a:t>i</a:t>
            </a:r>
            <a:r>
              <a:rPr sz="2100" spc="-15" dirty="0" smtClean="0">
                <a:latin typeface="Calibri"/>
                <a:cs typeface="Calibri"/>
              </a:rPr>
              <a:t>tt</a:t>
            </a:r>
            <a:r>
              <a:rPr sz="2100" spc="-60" dirty="0" smtClean="0">
                <a:latin typeface="Calibri"/>
                <a:cs typeface="Calibri"/>
              </a:rPr>
              <a:t>e</a:t>
            </a:r>
            <a:r>
              <a:rPr sz="2100" spc="-5" dirty="0" smtClean="0">
                <a:latin typeface="Calibri"/>
                <a:cs typeface="Calibri"/>
              </a:rPr>
              <a:t>d</a:t>
            </a:r>
            <a:r>
              <a:rPr sz="2100" spc="-10" dirty="0" smtClean="0">
                <a:latin typeface="Calibri"/>
                <a:cs typeface="Calibri"/>
              </a:rPr>
              <a:t>,</a:t>
            </a:r>
            <a:r>
              <a:rPr sz="2100" spc="100" dirty="0" smtClean="0">
                <a:latin typeface="Calibri"/>
                <a:cs typeface="Calibri"/>
              </a:rPr>
              <a:t> </a:t>
            </a:r>
            <a:r>
              <a:rPr sz="2100" spc="-10" dirty="0" smtClean="0">
                <a:latin typeface="Calibri"/>
                <a:cs typeface="Calibri"/>
              </a:rPr>
              <a:t>o</a:t>
            </a:r>
            <a:r>
              <a:rPr sz="2100" spc="-45" dirty="0" smtClean="0">
                <a:latin typeface="Calibri"/>
                <a:cs typeface="Calibri"/>
              </a:rPr>
              <a:t>f</a:t>
            </a:r>
            <a:r>
              <a:rPr sz="2100" spc="-15" dirty="0" smtClean="0">
                <a:latin typeface="Calibri"/>
                <a:cs typeface="Calibri"/>
              </a:rPr>
              <a:t>t</a:t>
            </a:r>
            <a:r>
              <a:rPr sz="2100" spc="-60" dirty="0" smtClean="0">
                <a:latin typeface="Calibri"/>
                <a:cs typeface="Calibri"/>
              </a:rPr>
              <a:t>e</a:t>
            </a:r>
            <a:r>
              <a:rPr sz="2100" spc="0" dirty="0" smtClean="0">
                <a:latin typeface="Calibri"/>
                <a:cs typeface="Calibri"/>
              </a:rPr>
              <a:t>n</a:t>
            </a:r>
            <a:r>
              <a:rPr sz="2100" spc="220" dirty="0" smtClean="0">
                <a:latin typeface="Calibri"/>
                <a:cs typeface="Calibri"/>
              </a:rPr>
              <a:t> </a:t>
            </a:r>
            <a:r>
              <a:rPr sz="2100" spc="-5" dirty="0" smtClean="0">
                <a:latin typeface="Calibri"/>
                <a:cs typeface="Calibri"/>
              </a:rPr>
              <a:t>h</a:t>
            </a:r>
            <a:r>
              <a:rPr sz="2100" spc="-10" dirty="0" smtClean="0">
                <a:latin typeface="Calibri"/>
                <a:cs typeface="Calibri"/>
              </a:rPr>
              <a:t>a</a:t>
            </a:r>
            <a:r>
              <a:rPr sz="2100" spc="0" dirty="0" smtClean="0">
                <a:latin typeface="Calibri"/>
                <a:cs typeface="Calibri"/>
              </a:rPr>
              <a:t>d </a:t>
            </a:r>
            <a:r>
              <a:rPr sz="2100" spc="-25" dirty="0" smtClean="0">
                <a:latin typeface="Calibri"/>
                <a:cs typeface="Calibri"/>
              </a:rPr>
              <a:t>s</a:t>
            </a:r>
            <a:r>
              <a:rPr sz="2100" spc="-5" dirty="0" smtClean="0">
                <a:latin typeface="Calibri"/>
                <a:cs typeface="Calibri"/>
              </a:rPr>
              <a:t>t</a:t>
            </a:r>
            <a:r>
              <a:rPr sz="2100" spc="-45" dirty="0" smtClean="0">
                <a:latin typeface="Calibri"/>
                <a:cs typeface="Calibri"/>
              </a:rPr>
              <a:t>r</a:t>
            </a:r>
            <a:r>
              <a:rPr sz="2100" spc="-10" dirty="0" smtClean="0">
                <a:latin typeface="Calibri"/>
                <a:cs typeface="Calibri"/>
              </a:rPr>
              <a:t>a</a:t>
            </a:r>
            <a:r>
              <a:rPr sz="2100" spc="-5" dirty="0" smtClean="0">
                <a:latin typeface="Calibri"/>
                <a:cs typeface="Calibri"/>
              </a:rPr>
              <a:t>p</a:t>
            </a:r>
            <a:r>
              <a:rPr sz="2100" spc="0" dirty="0" smtClean="0">
                <a:latin typeface="Calibri"/>
                <a:cs typeface="Calibri"/>
              </a:rPr>
              <a:t>s</a:t>
            </a:r>
            <a:r>
              <a:rPr sz="2100" spc="100" dirty="0" smtClean="0">
                <a:latin typeface="Calibri"/>
                <a:cs typeface="Calibri"/>
              </a:rPr>
              <a:t> </a:t>
            </a:r>
            <a:r>
              <a:rPr sz="2100" spc="-15" dirty="0" smtClean="0">
                <a:latin typeface="Calibri"/>
                <a:cs typeface="Calibri"/>
              </a:rPr>
              <a:t>t</a:t>
            </a:r>
            <a:r>
              <a:rPr sz="2100" spc="-5" dirty="0" smtClean="0">
                <a:latin typeface="Calibri"/>
                <a:cs typeface="Calibri"/>
              </a:rPr>
              <a:t>h</a:t>
            </a:r>
            <a:r>
              <a:rPr sz="2100" spc="-10" dirty="0" smtClean="0">
                <a:latin typeface="Calibri"/>
                <a:cs typeface="Calibri"/>
              </a:rPr>
              <a:t>at</a:t>
            </a:r>
            <a:r>
              <a:rPr sz="2100" spc="120" dirty="0" smtClean="0">
                <a:latin typeface="Calibri"/>
                <a:cs typeface="Calibri"/>
              </a:rPr>
              <a:t> </a:t>
            </a:r>
            <a:r>
              <a:rPr sz="2100" spc="-45" dirty="0" smtClean="0">
                <a:latin typeface="Calibri"/>
                <a:cs typeface="Calibri"/>
              </a:rPr>
              <a:t>f</a:t>
            </a:r>
            <a:r>
              <a:rPr sz="2100" spc="15" dirty="0" smtClean="0">
                <a:latin typeface="Calibri"/>
                <a:cs typeface="Calibri"/>
              </a:rPr>
              <a:t>i</a:t>
            </a:r>
            <a:r>
              <a:rPr sz="2100" spc="-10" dirty="0" smtClean="0">
                <a:latin typeface="Calibri"/>
                <a:cs typeface="Calibri"/>
              </a:rPr>
              <a:t>t</a:t>
            </a:r>
            <a:r>
              <a:rPr sz="2100" spc="20" dirty="0" smtClean="0">
                <a:latin typeface="Calibri"/>
                <a:cs typeface="Calibri"/>
              </a:rPr>
              <a:t> </a:t>
            </a:r>
            <a:r>
              <a:rPr sz="2100" spc="-5" dirty="0" smtClean="0">
                <a:latin typeface="Calibri"/>
                <a:cs typeface="Calibri"/>
              </a:rPr>
              <a:t>und</a:t>
            </a:r>
            <a:r>
              <a:rPr sz="2100" spc="-65" dirty="0" smtClean="0">
                <a:latin typeface="Calibri"/>
                <a:cs typeface="Calibri"/>
              </a:rPr>
              <a:t>e</a:t>
            </a:r>
            <a:r>
              <a:rPr sz="2100" spc="-10" dirty="0" smtClean="0">
                <a:latin typeface="Calibri"/>
                <a:cs typeface="Calibri"/>
              </a:rPr>
              <a:t>r</a:t>
            </a:r>
            <a:r>
              <a:rPr sz="2100" spc="190" dirty="0" smtClean="0">
                <a:latin typeface="Calibri"/>
                <a:cs typeface="Calibri"/>
              </a:rPr>
              <a:t> </a:t>
            </a:r>
            <a:r>
              <a:rPr sz="2100" spc="-15" dirty="0" smtClean="0">
                <a:latin typeface="Calibri"/>
                <a:cs typeface="Calibri"/>
              </a:rPr>
              <a:t>t</a:t>
            </a:r>
            <a:r>
              <a:rPr sz="2100" spc="-5" dirty="0" smtClean="0">
                <a:latin typeface="Calibri"/>
                <a:cs typeface="Calibri"/>
              </a:rPr>
              <a:t>h</a:t>
            </a:r>
            <a:r>
              <a:rPr sz="2100" spc="-15" dirty="0" smtClean="0">
                <a:latin typeface="Calibri"/>
                <a:cs typeface="Calibri"/>
              </a:rPr>
              <a:t>e</a:t>
            </a:r>
            <a:r>
              <a:rPr sz="2100" spc="-5" dirty="0" smtClean="0">
                <a:latin typeface="Calibri"/>
                <a:cs typeface="Calibri"/>
              </a:rPr>
              <a:t> </a:t>
            </a:r>
            <a:r>
              <a:rPr sz="2100" spc="15" dirty="0" smtClean="0">
                <a:latin typeface="Calibri"/>
                <a:cs typeface="Calibri"/>
              </a:rPr>
              <a:t>i</a:t>
            </a:r>
            <a:r>
              <a:rPr sz="2100" spc="-5" dirty="0" smtClean="0">
                <a:latin typeface="Calibri"/>
                <a:cs typeface="Calibri"/>
              </a:rPr>
              <a:t>n</a:t>
            </a:r>
            <a:r>
              <a:rPr sz="2100" spc="-25" dirty="0" smtClean="0">
                <a:latin typeface="Calibri"/>
                <a:cs typeface="Calibri"/>
              </a:rPr>
              <a:t>s</a:t>
            </a:r>
            <a:r>
              <a:rPr sz="2100" spc="-15" dirty="0" smtClean="0">
                <a:latin typeface="Calibri"/>
                <a:cs typeface="Calibri"/>
              </a:rPr>
              <a:t>t</a:t>
            </a:r>
            <a:r>
              <a:rPr sz="2100" spc="-60" dirty="0" smtClean="0">
                <a:latin typeface="Calibri"/>
                <a:cs typeface="Calibri"/>
              </a:rPr>
              <a:t>e</a:t>
            </a:r>
            <a:r>
              <a:rPr sz="2100" spc="0" dirty="0" smtClean="0">
                <a:latin typeface="Calibri"/>
                <a:cs typeface="Calibri"/>
              </a:rPr>
              <a:t>p</a:t>
            </a:r>
            <a:r>
              <a:rPr sz="2100" spc="120" dirty="0" smtClean="0">
                <a:latin typeface="Calibri"/>
                <a:cs typeface="Calibri"/>
              </a:rPr>
              <a:t> </a:t>
            </a:r>
            <a:r>
              <a:rPr sz="2100" spc="-15" dirty="0" smtClean="0">
                <a:latin typeface="Calibri"/>
                <a:cs typeface="Calibri"/>
              </a:rPr>
              <a:t>t</a:t>
            </a:r>
            <a:r>
              <a:rPr sz="2100" spc="0" dirty="0" smtClean="0">
                <a:latin typeface="Calibri"/>
                <a:cs typeface="Calibri"/>
              </a:rPr>
              <a:t>o</a:t>
            </a:r>
            <a:r>
              <a:rPr sz="2100" spc="15" dirty="0" smtClean="0">
                <a:latin typeface="Calibri"/>
                <a:cs typeface="Calibri"/>
              </a:rPr>
              <a:t> </a:t>
            </a:r>
            <a:r>
              <a:rPr sz="2100" spc="-70" dirty="0" smtClean="0">
                <a:latin typeface="Calibri"/>
                <a:cs typeface="Calibri"/>
              </a:rPr>
              <a:t>k</a:t>
            </a:r>
            <a:r>
              <a:rPr sz="2100" spc="-60" dirty="0" smtClean="0">
                <a:latin typeface="Calibri"/>
                <a:cs typeface="Calibri"/>
              </a:rPr>
              <a:t>ee</a:t>
            </a:r>
            <a:r>
              <a:rPr sz="2100" spc="0" dirty="0" smtClean="0">
                <a:latin typeface="Calibri"/>
                <a:cs typeface="Calibri"/>
              </a:rPr>
              <a:t>p</a:t>
            </a:r>
            <a:r>
              <a:rPr sz="2100" spc="220" dirty="0" smtClean="0">
                <a:latin typeface="Calibri"/>
                <a:cs typeface="Calibri"/>
              </a:rPr>
              <a:t> </a:t>
            </a:r>
            <a:r>
              <a:rPr sz="2100" spc="-15" dirty="0" smtClean="0">
                <a:latin typeface="Calibri"/>
                <a:cs typeface="Calibri"/>
              </a:rPr>
              <a:t>t</a:t>
            </a:r>
            <a:r>
              <a:rPr sz="2100" spc="-5" dirty="0" smtClean="0">
                <a:latin typeface="Calibri"/>
                <a:cs typeface="Calibri"/>
              </a:rPr>
              <a:t>h</a:t>
            </a:r>
            <a:r>
              <a:rPr sz="2100" spc="-60" dirty="0" smtClean="0">
                <a:latin typeface="Calibri"/>
                <a:cs typeface="Calibri"/>
              </a:rPr>
              <a:t>e</a:t>
            </a:r>
            <a:r>
              <a:rPr sz="2100" spc="-20" dirty="0" smtClean="0">
                <a:latin typeface="Calibri"/>
                <a:cs typeface="Calibri"/>
              </a:rPr>
              <a:t>m</a:t>
            </a:r>
            <a:r>
              <a:rPr sz="2100" spc="-5" dirty="0" smtClean="0">
                <a:latin typeface="Calibri"/>
                <a:cs typeface="Calibri"/>
              </a:rPr>
              <a:t> </a:t>
            </a:r>
            <a:r>
              <a:rPr sz="2100" spc="-55" dirty="0" smtClean="0">
                <a:latin typeface="Calibri"/>
                <a:cs typeface="Calibri"/>
              </a:rPr>
              <a:t>f</a:t>
            </a:r>
            <a:r>
              <a:rPr sz="2100" spc="-45" dirty="0" smtClean="0">
                <a:latin typeface="Calibri"/>
                <a:cs typeface="Calibri"/>
              </a:rPr>
              <a:t>r</a:t>
            </a:r>
            <a:r>
              <a:rPr sz="2100" spc="-10" dirty="0" smtClean="0">
                <a:latin typeface="Calibri"/>
                <a:cs typeface="Calibri"/>
              </a:rPr>
              <a:t>o</a:t>
            </a:r>
            <a:r>
              <a:rPr sz="2100" spc="-20" dirty="0" smtClean="0">
                <a:latin typeface="Calibri"/>
                <a:cs typeface="Calibri"/>
              </a:rPr>
              <a:t>m</a:t>
            </a:r>
            <a:r>
              <a:rPr sz="2100" spc="145" dirty="0" smtClean="0">
                <a:latin typeface="Calibri"/>
                <a:cs typeface="Calibri"/>
              </a:rPr>
              <a:t> </a:t>
            </a:r>
            <a:r>
              <a:rPr sz="2100" spc="-45" dirty="0" smtClean="0">
                <a:latin typeface="Calibri"/>
                <a:cs typeface="Calibri"/>
              </a:rPr>
              <a:t>r</a:t>
            </a:r>
            <a:r>
              <a:rPr sz="2100" spc="15" dirty="0" smtClean="0">
                <a:latin typeface="Calibri"/>
                <a:cs typeface="Calibri"/>
              </a:rPr>
              <a:t>i</a:t>
            </a:r>
            <a:r>
              <a:rPr sz="2100" spc="-5" dirty="0" smtClean="0">
                <a:latin typeface="Calibri"/>
                <a:cs typeface="Calibri"/>
              </a:rPr>
              <a:t>d</a:t>
            </a:r>
            <a:r>
              <a:rPr sz="2100" spc="15" dirty="0" smtClean="0">
                <a:latin typeface="Calibri"/>
                <a:cs typeface="Calibri"/>
              </a:rPr>
              <a:t>i</a:t>
            </a:r>
            <a:r>
              <a:rPr sz="2100" spc="-5" dirty="0" smtClean="0">
                <a:latin typeface="Calibri"/>
                <a:cs typeface="Calibri"/>
              </a:rPr>
              <a:t>n</a:t>
            </a:r>
            <a:r>
              <a:rPr sz="2100" spc="-10" dirty="0" smtClean="0">
                <a:latin typeface="Calibri"/>
                <a:cs typeface="Calibri"/>
              </a:rPr>
              <a:t>g</a:t>
            </a:r>
            <a:r>
              <a:rPr sz="2100" spc="135" dirty="0" smtClean="0">
                <a:latin typeface="Calibri"/>
                <a:cs typeface="Calibri"/>
              </a:rPr>
              <a:t> </a:t>
            </a:r>
            <a:r>
              <a:rPr sz="2100" spc="-5" dirty="0" smtClean="0">
                <a:latin typeface="Calibri"/>
                <a:cs typeface="Calibri"/>
              </a:rPr>
              <a:t>up</a:t>
            </a:r>
            <a:r>
              <a:rPr sz="2100" spc="0" dirty="0" smtClean="0">
                <a:latin typeface="Calibri"/>
                <a:cs typeface="Calibri"/>
              </a:rPr>
              <a:t>.</a:t>
            </a:r>
            <a:endParaRPr sz="2100" dirty="0">
              <a:latin typeface="Calibri"/>
              <a:cs typeface="Calibri"/>
            </a:endParaRPr>
          </a:p>
        </p:txBody>
      </p:sp>
      <p:sp>
        <p:nvSpPr>
          <p:cNvPr id="4" name="object 4"/>
          <p:cNvSpPr/>
          <p:nvPr/>
        </p:nvSpPr>
        <p:spPr>
          <a:xfrm>
            <a:off x="5638800" y="727319"/>
            <a:ext cx="4241800" cy="7073898"/>
          </a:xfrm>
          <a:prstGeom prst="rect">
            <a:avLst/>
          </a:prstGeom>
          <a:blipFill>
            <a:blip r:embed="rId2" cstate="print">
              <a:extLst>
                <a:ext uri="{BEBA8EAE-BF5A-486C-A8C5-ECC9F3942E4B}">
                  <a14:imgProps xmlns:a14="http://schemas.microsoft.com/office/drawing/2010/main">
                    <a14:imgLayer r:embed="rId3">
                      <a14:imgEffect>
                        <a14:backgroundRemoval t="2167" b="89938" l="6186" r="89948"/>
                      </a14:imgEffect>
                    </a14:imgLayer>
                  </a14:imgProps>
                </a:ext>
              </a:extLst>
            </a:blip>
            <a:stretch>
              <a:fillRect/>
            </a:stretch>
          </a:blipFill>
        </p:spPr>
        <p:txBody>
          <a:bodyPr wrap="square" lIns="0" tIns="0" rIns="0" bIns="0" rtlCol="0">
            <a:noAutofit/>
          </a:bodyPr>
          <a:lstStyle/>
          <a:p>
            <a:endParaRPr/>
          </a:p>
        </p:txBody>
      </p:sp>
      <p:sp>
        <p:nvSpPr>
          <p:cNvPr id="5" name="object 5"/>
          <p:cNvSpPr txBox="1"/>
          <p:nvPr/>
        </p:nvSpPr>
        <p:spPr>
          <a:xfrm>
            <a:off x="859035" y="459581"/>
            <a:ext cx="4084954" cy="1299845"/>
          </a:xfrm>
          <a:prstGeom prst="rect">
            <a:avLst/>
          </a:prstGeom>
        </p:spPr>
        <p:txBody>
          <a:bodyPr vert="horz" wrap="square" lIns="0" tIns="0" rIns="0" bIns="0" rtlCol="0">
            <a:noAutofit/>
          </a:bodyPr>
          <a:lstStyle/>
          <a:p>
            <a:pPr marL="63500" marR="12700" indent="-50800">
              <a:lnSpc>
                <a:spcPts val="5100"/>
              </a:lnSpc>
            </a:pPr>
            <a:r>
              <a:rPr sz="3520" cap="all" spc="25" dirty="0">
                <a:ln w="3175" cmpd="sng">
                  <a:noFill/>
                </a:ln>
                <a:latin typeface="Bernard MT Condensed"/>
                <a:ea typeface="+mj-ea"/>
                <a:cs typeface="Bernard MT Condensed"/>
              </a:rPr>
              <a:t>The Empire Period Costume For Men</a:t>
            </a:r>
          </a:p>
        </p:txBody>
      </p:sp>
      <p:sp>
        <p:nvSpPr>
          <p:cNvPr id="6" name="object 6"/>
          <p:cNvSpPr txBox="1"/>
          <p:nvPr/>
        </p:nvSpPr>
        <p:spPr>
          <a:xfrm>
            <a:off x="3976801" y="3486205"/>
            <a:ext cx="1233170" cy="332740"/>
          </a:xfrm>
          <a:prstGeom prst="rect">
            <a:avLst/>
          </a:prstGeom>
        </p:spPr>
        <p:txBody>
          <a:bodyPr vert="horz" wrap="square" lIns="0" tIns="0" rIns="0" bIns="0" rtlCol="0">
            <a:noAutofit/>
          </a:bodyPr>
          <a:lstStyle/>
          <a:p>
            <a:pPr marL="12700">
              <a:lnSpc>
                <a:spcPct val="100000"/>
              </a:lnSpc>
            </a:pPr>
            <a:r>
              <a:rPr sz="2100" spc="10" dirty="0" smtClean="0">
                <a:latin typeface="Gill Sans MT"/>
                <a:cs typeface="Gill Sans MT"/>
              </a:rPr>
              <a:t>P</a:t>
            </a:r>
            <a:r>
              <a:rPr sz="2100" spc="-10" dirty="0" smtClean="0">
                <a:latin typeface="Gill Sans MT"/>
                <a:cs typeface="Gill Sans MT"/>
              </a:rPr>
              <a:t>a</a:t>
            </a:r>
            <a:r>
              <a:rPr sz="2100" spc="35" dirty="0" smtClean="0">
                <a:latin typeface="Gill Sans MT"/>
                <a:cs typeface="Gill Sans MT"/>
              </a:rPr>
              <a:t>n</a:t>
            </a:r>
            <a:r>
              <a:rPr sz="2100" spc="-5" dirty="0" smtClean="0">
                <a:latin typeface="Gill Sans MT"/>
                <a:cs typeface="Gill Sans MT"/>
              </a:rPr>
              <a:t>t</a:t>
            </a:r>
            <a:r>
              <a:rPr sz="2100" spc="-10" dirty="0" smtClean="0">
                <a:latin typeface="Gill Sans MT"/>
                <a:cs typeface="Gill Sans MT"/>
              </a:rPr>
              <a:t>a</a:t>
            </a:r>
            <a:r>
              <a:rPr sz="2100" spc="35" dirty="0" smtClean="0">
                <a:latin typeface="Gill Sans MT"/>
                <a:cs typeface="Gill Sans MT"/>
              </a:rPr>
              <a:t>l</a:t>
            </a:r>
            <a:r>
              <a:rPr sz="2100" spc="25" dirty="0" smtClean="0">
                <a:latin typeface="Gill Sans MT"/>
                <a:cs typeface="Gill Sans MT"/>
              </a:rPr>
              <a:t>oo</a:t>
            </a:r>
            <a:r>
              <a:rPr sz="2100" spc="35" dirty="0" smtClean="0">
                <a:latin typeface="Gill Sans MT"/>
                <a:cs typeface="Gill Sans MT"/>
              </a:rPr>
              <a:t>n</a:t>
            </a:r>
            <a:r>
              <a:rPr sz="2100" spc="-10" dirty="0" smtClean="0">
                <a:latin typeface="Gill Sans MT"/>
                <a:cs typeface="Gill Sans MT"/>
              </a:rPr>
              <a:t>s</a:t>
            </a:r>
            <a:endParaRPr sz="2100">
              <a:latin typeface="Gill Sans MT"/>
              <a:cs typeface="Gill Sans MT"/>
            </a:endParaRPr>
          </a:p>
        </p:txBody>
      </p:sp>
      <p:sp>
        <p:nvSpPr>
          <p:cNvPr id="7" name="object 7"/>
          <p:cNvSpPr/>
          <p:nvPr/>
        </p:nvSpPr>
        <p:spPr>
          <a:xfrm>
            <a:off x="5232400" y="3505200"/>
            <a:ext cx="965200" cy="431800"/>
          </a:xfrm>
          <a:prstGeom prst="rect">
            <a:avLst/>
          </a:prstGeom>
          <a:blipFill>
            <a:blip r:embed="rId4" cstate="print"/>
            <a:stretch>
              <a:fillRect/>
            </a:stretch>
          </a:blipFill>
        </p:spPr>
        <p:txBody>
          <a:bodyPr wrap="square" lIns="0" tIns="0" rIns="0" bIns="0" rtlCol="0">
            <a:noAutofit/>
          </a:bodyPr>
          <a:lstStyle/>
          <a:p>
            <a:endParaRPr/>
          </a:p>
        </p:txBody>
      </p:sp>
      <p:sp>
        <p:nvSpPr>
          <p:cNvPr id="8" name="object 8"/>
          <p:cNvSpPr/>
          <p:nvPr/>
        </p:nvSpPr>
        <p:spPr>
          <a:xfrm>
            <a:off x="5302250" y="3562350"/>
            <a:ext cx="825500" cy="266700"/>
          </a:xfrm>
          <a:prstGeom prst="rect">
            <a:avLst/>
          </a:prstGeom>
          <a:blipFill>
            <a:blip r:embed="rId5" cstate="print"/>
            <a:stretch>
              <a:fillRect/>
            </a:stretch>
          </a:blipFill>
        </p:spPr>
        <p:txBody>
          <a:bodyPr wrap="square" lIns="0" tIns="0" rIns="0" bIns="0" rtlCol="0">
            <a:noAutofit/>
          </a:bodyPr>
          <a:lstStyle/>
          <a:p>
            <a:endParaRPr/>
          </a:p>
        </p:txBody>
      </p:sp>
      <p:sp>
        <p:nvSpPr>
          <p:cNvPr id="9" name="object 9"/>
          <p:cNvSpPr/>
          <p:nvPr/>
        </p:nvSpPr>
        <p:spPr>
          <a:xfrm>
            <a:off x="5302250" y="3562350"/>
            <a:ext cx="825500" cy="266700"/>
          </a:xfrm>
          <a:custGeom>
            <a:avLst/>
            <a:gdLst/>
            <a:ahLst/>
            <a:cxnLst/>
            <a:rect l="l" t="t" r="r" b="b"/>
            <a:pathLst>
              <a:path w="825500" h="266700">
                <a:moveTo>
                  <a:pt x="692266" y="0"/>
                </a:moveTo>
                <a:lnTo>
                  <a:pt x="692266" y="66675"/>
                </a:lnTo>
                <a:lnTo>
                  <a:pt x="0" y="66675"/>
                </a:lnTo>
                <a:lnTo>
                  <a:pt x="0" y="200025"/>
                </a:lnTo>
                <a:lnTo>
                  <a:pt x="692266" y="200025"/>
                </a:lnTo>
                <a:lnTo>
                  <a:pt x="692266" y="266700"/>
                </a:lnTo>
                <a:lnTo>
                  <a:pt x="825500" y="133350"/>
                </a:lnTo>
                <a:lnTo>
                  <a:pt x="692266" y="0"/>
                </a:lnTo>
              </a:path>
            </a:pathLst>
          </a:custGeom>
        </p:spPr>
        <p:txBody>
          <a:bodyPr wrap="square" lIns="0" tIns="0" rIns="0" bIns="0" rtlCol="0">
            <a:noAutofit/>
          </a:bodyPr>
          <a:lstStyle/>
          <a:p>
            <a:endParaRPr/>
          </a:p>
        </p:txBody>
      </p:sp>
      <p:sp>
        <p:nvSpPr>
          <p:cNvPr id="10" name="object 10"/>
          <p:cNvSpPr/>
          <p:nvPr/>
        </p:nvSpPr>
        <p:spPr>
          <a:xfrm>
            <a:off x="5302250" y="3562350"/>
            <a:ext cx="825500" cy="266699"/>
          </a:xfrm>
          <a:custGeom>
            <a:avLst/>
            <a:gdLst/>
            <a:ahLst/>
            <a:cxnLst/>
            <a:rect l="l" t="t" r="r" b="b"/>
            <a:pathLst>
              <a:path w="825500" h="266699">
                <a:moveTo>
                  <a:pt x="0" y="66674"/>
                </a:moveTo>
                <a:lnTo>
                  <a:pt x="692267" y="66674"/>
                </a:lnTo>
                <a:lnTo>
                  <a:pt x="692267" y="0"/>
                </a:lnTo>
                <a:lnTo>
                  <a:pt x="825500" y="133350"/>
                </a:lnTo>
                <a:lnTo>
                  <a:pt x="692267" y="266699"/>
                </a:lnTo>
                <a:lnTo>
                  <a:pt x="692267" y="200025"/>
                </a:lnTo>
                <a:lnTo>
                  <a:pt x="0" y="200025"/>
                </a:lnTo>
                <a:lnTo>
                  <a:pt x="0" y="66674"/>
                </a:lnTo>
                <a:close/>
              </a:path>
            </a:pathLst>
          </a:custGeom>
          <a:ln w="12709">
            <a:solidFill>
              <a:srgbClr val="FBBE18"/>
            </a:solidFill>
          </a:ln>
        </p:spPr>
        <p:txBody>
          <a:bodyPr wrap="square" lIns="0" tIns="0" rIns="0" bIns="0" rtlCol="0">
            <a:noAutofit/>
          </a:bodyPr>
          <a:lstStyle/>
          <a:p>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55600"/>
            <a:ext cx="7210354" cy="1727200"/>
          </a:xfrm>
        </p:spPr>
        <p:txBody>
          <a:bodyPr>
            <a:normAutofit/>
          </a:bodyPr>
          <a:lstStyle/>
          <a:p>
            <a:r>
              <a:rPr lang="en-US" spc="25" dirty="0">
                <a:latin typeface="Bernard MT Condensed"/>
                <a:cs typeface="Bernard MT Condensed"/>
              </a:rPr>
              <a:t>The </a:t>
            </a:r>
            <a:r>
              <a:rPr lang="en-US" spc="25" dirty="0" err="1">
                <a:latin typeface="Bernard MT Condensed"/>
                <a:cs typeface="Bernard MT Condensed"/>
              </a:rPr>
              <a:t>Directoire</a:t>
            </a:r>
            <a:r>
              <a:rPr lang="en-US" spc="25" dirty="0">
                <a:latin typeface="Bernard MT Condensed"/>
                <a:cs typeface="Bernard MT Condensed"/>
              </a:rPr>
              <a:t> &amp; Empire Period</a:t>
            </a:r>
            <a:br>
              <a:rPr lang="en-US" spc="25" dirty="0">
                <a:latin typeface="Bernard MT Condensed"/>
                <a:cs typeface="Bernard MT Condensed"/>
              </a:rPr>
            </a:br>
            <a:r>
              <a:rPr lang="en-US" spc="55" dirty="0" smtClean="0">
                <a:solidFill>
                  <a:srgbClr val="3AD261"/>
                </a:solidFill>
                <a:latin typeface="Bernard MT Condensed"/>
                <a:cs typeface="Bernard MT Condensed"/>
              </a:rPr>
              <a:t/>
            </a:r>
            <a:br>
              <a:rPr lang="en-US" spc="55" dirty="0" smtClean="0">
                <a:solidFill>
                  <a:srgbClr val="3AD261"/>
                </a:solidFill>
                <a:latin typeface="Bernard MT Condensed"/>
                <a:cs typeface="Bernard MT Condensed"/>
              </a:rPr>
            </a:br>
            <a:endParaRPr lang="en-US" dirty="0"/>
          </a:p>
        </p:txBody>
      </p:sp>
      <p:sp>
        <p:nvSpPr>
          <p:cNvPr id="3" name="Text Placeholder 2"/>
          <p:cNvSpPr>
            <a:spLocks noGrp="1"/>
          </p:cNvSpPr>
          <p:nvPr>
            <p:ph idx="1"/>
          </p:nvPr>
        </p:nvSpPr>
        <p:spPr>
          <a:xfrm>
            <a:off x="457200" y="1219200"/>
            <a:ext cx="8329017" cy="4800600"/>
          </a:xfrm>
        </p:spPr>
        <p:txBody>
          <a:bodyPr/>
          <a:lstStyle/>
          <a:p>
            <a:pPr>
              <a:buFont typeface="Wingdings" panose="05000000000000000000" pitchFamily="2" charset="2"/>
              <a:buChar char="v"/>
            </a:pPr>
            <a:r>
              <a:rPr lang="en-US" dirty="0" smtClean="0">
                <a:solidFill>
                  <a:schemeClr val="tx1"/>
                </a:solidFill>
              </a:rPr>
              <a:t>Napoleon’s Wardrobe list –Page 312 </a:t>
            </a:r>
          </a:p>
          <a:p>
            <a:pPr>
              <a:buFont typeface="Wingdings" panose="05000000000000000000" pitchFamily="2" charset="2"/>
              <a:buChar char="v"/>
            </a:pPr>
            <a:r>
              <a:rPr lang="en-US" dirty="0" smtClean="0">
                <a:solidFill>
                  <a:schemeClr val="tx1"/>
                </a:solidFill>
              </a:rPr>
              <a:t>Evidence of Costume – quite a few garments were found from this period were available for study. </a:t>
            </a:r>
          </a:p>
          <a:p>
            <a:pPr>
              <a:buFont typeface="Wingdings" panose="05000000000000000000" pitchFamily="2" charset="2"/>
              <a:buChar char="v"/>
            </a:pPr>
            <a:r>
              <a:rPr lang="en-US" dirty="0" smtClean="0">
                <a:solidFill>
                  <a:schemeClr val="tx1"/>
                </a:solidFill>
              </a:rPr>
              <a:t>Hairstyles and Headdress – Page 318 </a:t>
            </a:r>
          </a:p>
          <a:p>
            <a:pPr>
              <a:buFont typeface="Wingdings" panose="05000000000000000000" pitchFamily="2" charset="2"/>
              <a:buChar char="v"/>
            </a:pPr>
            <a:r>
              <a:rPr lang="en-US" dirty="0" smtClean="0">
                <a:solidFill>
                  <a:schemeClr val="tx1"/>
                </a:solidFill>
              </a:rPr>
              <a:t>Accessories – Page 319</a:t>
            </a:r>
          </a:p>
          <a:p>
            <a:pPr>
              <a:buFont typeface="Wingdings" panose="05000000000000000000" pitchFamily="2" charset="2"/>
              <a:buChar char="v"/>
            </a:pPr>
            <a:endParaRPr lang="en-US" dirty="0">
              <a:solidFill>
                <a:schemeClr val="tx1"/>
              </a:solidFill>
            </a:endParaRPr>
          </a:p>
        </p:txBody>
      </p:sp>
    </p:spTree>
    <p:extLst>
      <p:ext uri="{BB962C8B-B14F-4D97-AF65-F5344CB8AC3E}">
        <p14:creationId xmlns:p14="http://schemas.microsoft.com/office/powerpoint/2010/main" val="20863855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310" y="381000"/>
            <a:ext cx="7210354" cy="1727200"/>
          </a:xfrm>
        </p:spPr>
        <p:txBody>
          <a:bodyPr>
            <a:normAutofit/>
          </a:bodyPr>
          <a:lstStyle/>
          <a:p>
            <a:r>
              <a:rPr lang="en-US" spc="25" dirty="0">
                <a:latin typeface="Bernard MT Condensed"/>
                <a:cs typeface="Bernard MT Condensed"/>
              </a:rPr>
              <a:t>T</a:t>
            </a:r>
            <a:r>
              <a:rPr lang="en-US" spc="10" dirty="0">
                <a:latin typeface="Bernard MT Condensed"/>
                <a:cs typeface="Bernard MT Condensed"/>
              </a:rPr>
              <a:t>h</a:t>
            </a:r>
            <a:r>
              <a:rPr lang="en-US" spc="50" dirty="0">
                <a:latin typeface="Bernard MT Condensed"/>
                <a:cs typeface="Bernard MT Condensed"/>
              </a:rPr>
              <a:t>e</a:t>
            </a:r>
            <a:r>
              <a:rPr lang="en-US" spc="20" dirty="0">
                <a:latin typeface="Bernard MT Condensed"/>
                <a:cs typeface="Bernard MT Condensed"/>
              </a:rPr>
              <a:t> </a:t>
            </a:r>
            <a:r>
              <a:rPr lang="en-US" spc="15" dirty="0" err="1">
                <a:latin typeface="Bernard MT Condensed"/>
                <a:cs typeface="Bernard MT Condensed"/>
              </a:rPr>
              <a:t>D</a:t>
            </a:r>
            <a:r>
              <a:rPr lang="en-US" spc="10" dirty="0" err="1">
                <a:latin typeface="Bernard MT Condensed"/>
                <a:cs typeface="Bernard MT Condensed"/>
              </a:rPr>
              <a:t>i</a:t>
            </a:r>
            <a:r>
              <a:rPr lang="en-US" spc="-20" dirty="0" err="1">
                <a:latin typeface="Bernard MT Condensed"/>
                <a:cs typeface="Bernard MT Condensed"/>
              </a:rPr>
              <a:t>r</a:t>
            </a:r>
            <a:r>
              <a:rPr lang="en-US" spc="50" dirty="0" err="1">
                <a:latin typeface="Bernard MT Condensed"/>
                <a:cs typeface="Bernard MT Condensed"/>
              </a:rPr>
              <a:t>e</a:t>
            </a:r>
            <a:r>
              <a:rPr lang="en-US" spc="5" dirty="0" err="1">
                <a:latin typeface="Bernard MT Condensed"/>
                <a:cs typeface="Bernard MT Condensed"/>
              </a:rPr>
              <a:t>c</a:t>
            </a:r>
            <a:r>
              <a:rPr lang="en-US" spc="55" dirty="0" err="1">
                <a:latin typeface="Bernard MT Condensed"/>
                <a:cs typeface="Bernard MT Condensed"/>
              </a:rPr>
              <a:t>t</a:t>
            </a:r>
            <a:r>
              <a:rPr lang="en-US" spc="70" dirty="0" err="1">
                <a:latin typeface="Bernard MT Condensed"/>
                <a:cs typeface="Bernard MT Condensed"/>
              </a:rPr>
              <a:t>o</a:t>
            </a:r>
            <a:r>
              <a:rPr lang="en-US" spc="10" dirty="0" err="1">
                <a:latin typeface="Bernard MT Condensed"/>
                <a:cs typeface="Bernard MT Condensed"/>
              </a:rPr>
              <a:t>i</a:t>
            </a:r>
            <a:r>
              <a:rPr lang="en-US" spc="-20" dirty="0" err="1">
                <a:latin typeface="Bernard MT Condensed"/>
                <a:cs typeface="Bernard MT Condensed"/>
              </a:rPr>
              <a:t>r</a:t>
            </a:r>
            <a:r>
              <a:rPr lang="en-US" spc="50" dirty="0" err="1">
                <a:latin typeface="Bernard MT Condensed"/>
                <a:cs typeface="Bernard MT Condensed"/>
              </a:rPr>
              <a:t>e</a:t>
            </a:r>
            <a:r>
              <a:rPr lang="en-US" spc="-80" dirty="0">
                <a:latin typeface="Bernard MT Condensed"/>
                <a:cs typeface="Bernard MT Condensed"/>
              </a:rPr>
              <a:t> </a:t>
            </a:r>
            <a:r>
              <a:rPr lang="en-US" spc="70" dirty="0">
                <a:latin typeface="Bernard MT Condensed"/>
                <a:cs typeface="Bernard MT Condensed"/>
              </a:rPr>
              <a:t>&amp;</a:t>
            </a:r>
            <a:r>
              <a:rPr lang="en-US" spc="25" dirty="0">
                <a:latin typeface="Bernard MT Condensed"/>
                <a:cs typeface="Bernard MT Condensed"/>
              </a:rPr>
              <a:t> E</a:t>
            </a:r>
            <a:r>
              <a:rPr lang="en-US" spc="50" dirty="0">
                <a:latin typeface="Bernard MT Condensed"/>
                <a:cs typeface="Bernard MT Condensed"/>
              </a:rPr>
              <a:t>m</a:t>
            </a:r>
            <a:r>
              <a:rPr lang="en-US" spc="10" dirty="0">
                <a:latin typeface="Bernard MT Condensed"/>
                <a:cs typeface="Bernard MT Condensed"/>
              </a:rPr>
              <a:t>p</a:t>
            </a:r>
            <a:r>
              <a:rPr lang="en-US" spc="15" dirty="0">
                <a:latin typeface="Bernard MT Condensed"/>
                <a:cs typeface="Bernard MT Condensed"/>
              </a:rPr>
              <a:t>i</a:t>
            </a:r>
            <a:r>
              <a:rPr lang="en-US" spc="-15" dirty="0">
                <a:latin typeface="Bernard MT Condensed"/>
                <a:cs typeface="Bernard MT Condensed"/>
              </a:rPr>
              <a:t>r</a:t>
            </a:r>
            <a:r>
              <a:rPr lang="en-US" spc="50" dirty="0">
                <a:latin typeface="Bernard MT Condensed"/>
                <a:cs typeface="Bernard MT Condensed"/>
              </a:rPr>
              <a:t>e</a:t>
            </a:r>
            <a:r>
              <a:rPr lang="en-US" spc="20" dirty="0">
                <a:latin typeface="Bernard MT Condensed"/>
                <a:cs typeface="Bernard MT Condensed"/>
              </a:rPr>
              <a:t> </a:t>
            </a:r>
            <a:r>
              <a:rPr lang="en-US" spc="20" dirty="0" smtClean="0">
                <a:latin typeface="Bernard MT Condensed"/>
                <a:cs typeface="Bernard MT Condensed"/>
              </a:rPr>
              <a:t>P</a:t>
            </a:r>
            <a:r>
              <a:rPr lang="en-US" spc="55" dirty="0" smtClean="0">
                <a:latin typeface="Bernard MT Condensed"/>
                <a:cs typeface="Bernard MT Condensed"/>
              </a:rPr>
              <a:t>e</a:t>
            </a:r>
            <a:r>
              <a:rPr lang="en-US" spc="80" dirty="0" smtClean="0">
                <a:latin typeface="Bernard MT Condensed"/>
                <a:cs typeface="Bernard MT Condensed"/>
              </a:rPr>
              <a:t>r</a:t>
            </a:r>
            <a:r>
              <a:rPr lang="en-US" spc="15" dirty="0" smtClean="0">
                <a:latin typeface="Bernard MT Condensed"/>
                <a:cs typeface="Bernard MT Condensed"/>
              </a:rPr>
              <a:t>i</a:t>
            </a:r>
            <a:r>
              <a:rPr lang="en-US" spc="70" dirty="0" smtClean="0">
                <a:latin typeface="Bernard MT Condensed"/>
                <a:cs typeface="Bernard MT Condensed"/>
              </a:rPr>
              <a:t>o</a:t>
            </a:r>
            <a:r>
              <a:rPr lang="en-US" spc="55" dirty="0" smtClean="0">
                <a:latin typeface="Bernard MT Condensed"/>
                <a:cs typeface="Bernard MT Condensed"/>
              </a:rPr>
              <a:t>d</a:t>
            </a:r>
            <a:br>
              <a:rPr lang="en-US" spc="55" dirty="0" smtClean="0">
                <a:latin typeface="Bernard MT Condensed"/>
                <a:cs typeface="Bernard MT Condensed"/>
              </a:rPr>
            </a:br>
            <a:r>
              <a:rPr lang="en-US" spc="55" dirty="0" smtClean="0">
                <a:latin typeface="Bernard MT Condensed"/>
                <a:cs typeface="Bernard MT Condensed"/>
              </a:rPr>
              <a:t>Modern Influences </a:t>
            </a:r>
            <a:endParaRPr lang="en-US" dirty="0"/>
          </a:p>
        </p:txBody>
      </p:sp>
      <p:pic>
        <p:nvPicPr>
          <p:cNvPr id="5122" name="Picture 2" descr="Image result for Modern Influences Empire Wai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180" y="2438400"/>
            <a:ext cx="3234365" cy="458485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Empire waist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9989" y="2464383"/>
            <a:ext cx="3098411" cy="464761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Givenchy, 199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5921" y="2438400"/>
            <a:ext cx="3351214" cy="4691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38560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817012"/>
            <a:ext cx="7210354" cy="1727200"/>
          </a:xfrm>
        </p:spPr>
        <p:txBody>
          <a:bodyPr>
            <a:normAutofit fontScale="90000"/>
          </a:bodyPr>
          <a:lstStyle/>
          <a:p>
            <a:r>
              <a:rPr lang="en-US" spc="25" dirty="0" smtClean="0">
                <a:latin typeface="Bernard MT Condensed"/>
                <a:cs typeface="Bernard MT Condensed"/>
              </a:rPr>
              <a:t/>
            </a:r>
            <a:br>
              <a:rPr lang="en-US" spc="25" dirty="0" smtClean="0">
                <a:latin typeface="Bernard MT Condensed"/>
                <a:cs typeface="Bernard MT Condensed"/>
              </a:rPr>
            </a:br>
            <a:r>
              <a:rPr lang="en-US" spc="25" dirty="0">
                <a:latin typeface="Bernard MT Condensed"/>
                <a:cs typeface="Bernard MT Condensed"/>
              </a:rPr>
              <a:t/>
            </a:r>
            <a:br>
              <a:rPr lang="en-US" spc="25" dirty="0">
                <a:latin typeface="Bernard MT Condensed"/>
                <a:cs typeface="Bernard MT Condensed"/>
              </a:rPr>
            </a:br>
            <a:r>
              <a:rPr lang="en-US" spc="25" dirty="0" smtClean="0">
                <a:latin typeface="Bernard MT Condensed"/>
                <a:cs typeface="Bernard MT Condensed"/>
              </a:rPr>
              <a:t/>
            </a:r>
            <a:br>
              <a:rPr lang="en-US" spc="25" dirty="0" smtClean="0">
                <a:latin typeface="Bernard MT Condensed"/>
                <a:cs typeface="Bernard MT Condensed"/>
              </a:rPr>
            </a:br>
            <a:r>
              <a:rPr lang="en-US" spc="25" dirty="0">
                <a:latin typeface="Bernard MT Condensed"/>
                <a:cs typeface="Bernard MT Condensed"/>
              </a:rPr>
              <a:t/>
            </a:r>
            <a:br>
              <a:rPr lang="en-US" spc="25" dirty="0">
                <a:latin typeface="Bernard MT Condensed"/>
                <a:cs typeface="Bernard MT Condensed"/>
              </a:rPr>
            </a:br>
            <a:r>
              <a:rPr lang="en-US" spc="25" dirty="0" smtClean="0">
                <a:latin typeface="Bernard MT Condensed"/>
                <a:cs typeface="Bernard MT Condensed"/>
              </a:rPr>
              <a:t/>
            </a:r>
            <a:br>
              <a:rPr lang="en-US" spc="25" dirty="0" smtClean="0">
                <a:latin typeface="Bernard MT Condensed"/>
                <a:cs typeface="Bernard MT Condensed"/>
              </a:rPr>
            </a:br>
            <a:r>
              <a:rPr lang="en-US" spc="25" dirty="0" smtClean="0">
                <a:latin typeface="Bernard MT Condensed"/>
                <a:cs typeface="Bernard MT Condensed"/>
              </a:rPr>
              <a:t>T</a:t>
            </a:r>
            <a:r>
              <a:rPr lang="en-US" spc="10" dirty="0" smtClean="0">
                <a:latin typeface="Bernard MT Condensed"/>
                <a:cs typeface="Bernard MT Condensed"/>
              </a:rPr>
              <a:t>h</a:t>
            </a:r>
            <a:r>
              <a:rPr lang="en-US" spc="50" dirty="0" smtClean="0">
                <a:latin typeface="Bernard MT Condensed"/>
                <a:cs typeface="Bernard MT Condensed"/>
              </a:rPr>
              <a:t>e</a:t>
            </a:r>
            <a:r>
              <a:rPr lang="en-US" spc="20" dirty="0" smtClean="0">
                <a:latin typeface="Bernard MT Condensed"/>
                <a:cs typeface="Bernard MT Condensed"/>
              </a:rPr>
              <a:t> </a:t>
            </a:r>
            <a:r>
              <a:rPr lang="en-US" spc="15" dirty="0">
                <a:latin typeface="Bernard MT Condensed"/>
                <a:cs typeface="Bernard MT Condensed"/>
              </a:rPr>
              <a:t>R</a:t>
            </a:r>
            <a:r>
              <a:rPr lang="en-US" spc="70" dirty="0">
                <a:latin typeface="Bernard MT Condensed"/>
                <a:cs typeface="Bernard MT Condensed"/>
              </a:rPr>
              <a:t>o</a:t>
            </a:r>
            <a:r>
              <a:rPr lang="en-US" spc="50" dirty="0">
                <a:latin typeface="Bernard MT Condensed"/>
                <a:cs typeface="Bernard MT Condensed"/>
              </a:rPr>
              <a:t>m</a:t>
            </a:r>
            <a:r>
              <a:rPr lang="en-US" spc="70" dirty="0">
                <a:latin typeface="Bernard MT Condensed"/>
                <a:cs typeface="Bernard MT Condensed"/>
              </a:rPr>
              <a:t>a</a:t>
            </a:r>
            <a:r>
              <a:rPr lang="en-US" spc="10" dirty="0">
                <a:latin typeface="Bernard MT Condensed"/>
                <a:cs typeface="Bernard MT Condensed"/>
              </a:rPr>
              <a:t>n</a:t>
            </a:r>
            <a:r>
              <a:rPr lang="en-US" spc="55" dirty="0">
                <a:latin typeface="Bernard MT Condensed"/>
                <a:cs typeface="Bernard MT Condensed"/>
              </a:rPr>
              <a:t>t</a:t>
            </a:r>
            <a:r>
              <a:rPr lang="en-US" spc="10" dirty="0">
                <a:latin typeface="Bernard MT Condensed"/>
                <a:cs typeface="Bernard MT Condensed"/>
              </a:rPr>
              <a:t>i</a:t>
            </a:r>
            <a:r>
              <a:rPr lang="en-US" spc="40" dirty="0">
                <a:latin typeface="Bernard MT Condensed"/>
                <a:cs typeface="Bernard MT Condensed"/>
              </a:rPr>
              <a:t>c</a:t>
            </a:r>
            <a:r>
              <a:rPr lang="en-US" spc="-20" dirty="0">
                <a:latin typeface="Bernard MT Condensed"/>
                <a:cs typeface="Bernard MT Condensed"/>
              </a:rPr>
              <a:t> </a:t>
            </a:r>
            <a:r>
              <a:rPr lang="en-US" spc="15" dirty="0" smtClean="0">
                <a:latin typeface="Bernard MT Condensed"/>
                <a:cs typeface="Bernard MT Condensed"/>
              </a:rPr>
              <a:t>P</a:t>
            </a:r>
            <a:r>
              <a:rPr lang="en-US" spc="50" dirty="0" smtClean="0">
                <a:latin typeface="Bernard MT Condensed"/>
                <a:cs typeface="Bernard MT Condensed"/>
              </a:rPr>
              <a:t>e</a:t>
            </a:r>
            <a:r>
              <a:rPr lang="en-US" spc="80" dirty="0" smtClean="0">
                <a:latin typeface="Bernard MT Condensed"/>
                <a:cs typeface="Bernard MT Condensed"/>
              </a:rPr>
              <a:t>r</a:t>
            </a:r>
            <a:r>
              <a:rPr lang="en-US" spc="10" dirty="0" smtClean="0">
                <a:latin typeface="Bernard MT Condensed"/>
                <a:cs typeface="Bernard MT Condensed"/>
              </a:rPr>
              <a:t>i</a:t>
            </a:r>
            <a:r>
              <a:rPr lang="en-US" spc="70" dirty="0" smtClean="0">
                <a:latin typeface="Bernard MT Condensed"/>
                <a:cs typeface="Bernard MT Condensed"/>
              </a:rPr>
              <a:t>o</a:t>
            </a:r>
            <a:r>
              <a:rPr lang="en-US" spc="55" dirty="0" smtClean="0">
                <a:latin typeface="Bernard MT Condensed"/>
                <a:cs typeface="Bernard MT Condensed"/>
              </a:rPr>
              <a:t>d</a:t>
            </a:r>
            <a:br>
              <a:rPr lang="en-US" spc="55" dirty="0" smtClean="0">
                <a:latin typeface="Bernard MT Condensed"/>
                <a:cs typeface="Bernard MT Condensed"/>
              </a:rPr>
            </a:br>
            <a:r>
              <a:rPr lang="en-US" spc="55" dirty="0">
                <a:latin typeface="Bernard MT Condensed"/>
                <a:cs typeface="Bernard MT Condensed"/>
              </a:rPr>
              <a:t/>
            </a:r>
            <a:br>
              <a:rPr lang="en-US" spc="55" dirty="0">
                <a:latin typeface="Bernard MT Condensed"/>
                <a:cs typeface="Bernard MT Condensed"/>
              </a:rPr>
            </a:br>
            <a:r>
              <a:rPr lang="en-US" spc="55" dirty="0" smtClean="0">
                <a:latin typeface="Bernard MT Condensed"/>
                <a:cs typeface="Bernard MT Condensed"/>
              </a:rPr>
              <a:t/>
            </a:r>
            <a:br>
              <a:rPr lang="en-US" spc="55" dirty="0" smtClean="0">
                <a:latin typeface="Bernard MT Condensed"/>
                <a:cs typeface="Bernard MT Condensed"/>
              </a:rPr>
            </a:br>
            <a:endParaRPr lang="en-US" dirty="0"/>
          </a:p>
        </p:txBody>
      </p:sp>
      <p:sp>
        <p:nvSpPr>
          <p:cNvPr id="5" name="Rectangle 4"/>
          <p:cNvSpPr/>
          <p:nvPr/>
        </p:nvSpPr>
        <p:spPr>
          <a:xfrm>
            <a:off x="3505200" y="457200"/>
            <a:ext cx="2209800" cy="1223412"/>
          </a:xfrm>
          <a:prstGeom prst="rect">
            <a:avLst/>
          </a:prstGeom>
        </p:spPr>
        <p:txBody>
          <a:bodyPr wrap="square">
            <a:spAutoFit/>
          </a:bodyPr>
          <a:lstStyle/>
          <a:p>
            <a:r>
              <a:rPr lang="en-US" sz="3600" spc="60" dirty="0">
                <a:latin typeface="Bernard MT Condensed"/>
                <a:cs typeface="Bernard MT Condensed"/>
              </a:rPr>
              <a:t>1</a:t>
            </a:r>
            <a:r>
              <a:rPr lang="en-US" sz="3600" spc="25" dirty="0">
                <a:latin typeface="Bernard MT Condensed"/>
                <a:cs typeface="Bernard MT Condensed"/>
              </a:rPr>
              <a:t>82</a:t>
            </a:r>
            <a:r>
              <a:rPr lang="en-US" sz="3600" spc="20" dirty="0">
                <a:latin typeface="Bernard MT Condensed"/>
                <a:cs typeface="Bernard MT Condensed"/>
              </a:rPr>
              <a:t>0</a:t>
            </a:r>
            <a:r>
              <a:rPr lang="en-US" sz="3600" spc="40" dirty="0">
                <a:latin typeface="Bernard MT Condensed"/>
                <a:cs typeface="Bernard MT Condensed"/>
              </a:rPr>
              <a:t>-</a:t>
            </a:r>
            <a:r>
              <a:rPr lang="en-US" sz="3600" spc="60" dirty="0">
                <a:latin typeface="Bernard MT Condensed"/>
                <a:cs typeface="Bernard MT Condensed"/>
              </a:rPr>
              <a:t>1</a:t>
            </a:r>
            <a:r>
              <a:rPr lang="en-US" sz="3600" spc="25" dirty="0">
                <a:latin typeface="Bernard MT Condensed"/>
                <a:cs typeface="Bernard MT Condensed"/>
              </a:rPr>
              <a:t>84</a:t>
            </a:r>
            <a:r>
              <a:rPr lang="en-US" sz="3600" spc="35" dirty="0">
                <a:latin typeface="Bernard MT Condensed"/>
                <a:cs typeface="Bernard MT Condensed"/>
              </a:rPr>
              <a:t>0</a:t>
            </a:r>
            <a:endParaRPr lang="en-US" sz="3600" dirty="0">
              <a:latin typeface="Bernard MT Condensed"/>
              <a:cs typeface="Bernard MT Condensed"/>
            </a:endParaRPr>
          </a:p>
          <a:p>
            <a:pPr>
              <a:lnSpc>
                <a:spcPts val="4495"/>
              </a:lnSpc>
              <a:spcBef>
                <a:spcPts val="40"/>
              </a:spcBef>
            </a:pPr>
            <a:r>
              <a:rPr lang="en-US" sz="3600" spc="45" dirty="0">
                <a:latin typeface="Bernard MT Condensed"/>
                <a:cs typeface="Bernard MT Condensed"/>
              </a:rPr>
              <a:t>C</a:t>
            </a:r>
            <a:r>
              <a:rPr lang="en-US" sz="3600" spc="20" dirty="0">
                <a:latin typeface="Bernard MT Condensed"/>
                <a:cs typeface="Bernard MT Condensed"/>
              </a:rPr>
              <a:t>h</a:t>
            </a:r>
            <a:r>
              <a:rPr lang="en-US" sz="3600" spc="65" dirty="0">
                <a:latin typeface="Bernard MT Condensed"/>
                <a:cs typeface="Bernard MT Condensed"/>
              </a:rPr>
              <a:t>a</a:t>
            </a:r>
            <a:r>
              <a:rPr lang="en-US" sz="3600" spc="25" dirty="0">
                <a:latin typeface="Bernard MT Condensed"/>
                <a:cs typeface="Bernard MT Condensed"/>
              </a:rPr>
              <a:t>p</a:t>
            </a:r>
            <a:r>
              <a:rPr lang="en-US" sz="3600" spc="60" dirty="0">
                <a:latin typeface="Bernard MT Condensed"/>
                <a:cs typeface="Bernard MT Condensed"/>
              </a:rPr>
              <a:t>t</a:t>
            </a:r>
            <a:r>
              <a:rPr lang="en-US" sz="3600" spc="-15" dirty="0">
                <a:latin typeface="Bernard MT Condensed"/>
                <a:cs typeface="Bernard MT Condensed"/>
              </a:rPr>
              <a:t>e</a:t>
            </a:r>
            <a:r>
              <a:rPr lang="en-US" sz="3600" spc="25" dirty="0">
                <a:latin typeface="Bernard MT Condensed"/>
                <a:cs typeface="Bernard MT Condensed"/>
              </a:rPr>
              <a:t>r</a:t>
            </a:r>
            <a:r>
              <a:rPr lang="en-US" sz="3600" spc="-215" dirty="0">
                <a:latin typeface="Bernard MT Condensed"/>
                <a:cs typeface="Bernard MT Condensed"/>
              </a:rPr>
              <a:t> </a:t>
            </a:r>
            <a:r>
              <a:rPr lang="en-US" sz="3600" spc="60" dirty="0">
                <a:latin typeface="Bernard MT Condensed"/>
                <a:cs typeface="Bernard MT Condensed"/>
              </a:rPr>
              <a:t>1</a:t>
            </a:r>
            <a:r>
              <a:rPr lang="en-US" sz="3600" spc="35" dirty="0">
                <a:latin typeface="Bernard MT Condensed"/>
                <a:cs typeface="Bernard MT Condensed"/>
              </a:rPr>
              <a:t>2</a:t>
            </a:r>
            <a:endParaRPr lang="en-US" sz="3600" dirty="0">
              <a:latin typeface="Bernard MT Condensed"/>
              <a:cs typeface="Bernard MT Condensed"/>
            </a:endParaRPr>
          </a:p>
        </p:txBody>
      </p:sp>
      <p:pic>
        <p:nvPicPr>
          <p:cNvPr id="3074"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667000"/>
            <a:ext cx="6477000" cy="4705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08488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0144" y="0"/>
            <a:ext cx="7210354" cy="1727200"/>
          </a:xfrm>
          <a:prstGeom prst="rect">
            <a:avLst/>
          </a:prstGeom>
        </p:spPr>
        <p:txBody>
          <a:bodyPr vert="horz" wrap="square" lIns="0" tIns="360059" rIns="0" bIns="0" rtlCol="0">
            <a:noAutofit/>
          </a:bodyPr>
          <a:lstStyle/>
          <a:p>
            <a:pPr marL="688340">
              <a:lnSpc>
                <a:spcPts val="6684"/>
              </a:lnSpc>
            </a:pPr>
            <a:r>
              <a:rPr sz="5650" spc="25" dirty="0" smtClean="0">
                <a:latin typeface="Bernard MT Condensed"/>
                <a:cs typeface="Bernard MT Condensed"/>
              </a:rPr>
              <a:t>T</a:t>
            </a:r>
            <a:r>
              <a:rPr sz="5650" spc="10" dirty="0" smtClean="0">
                <a:latin typeface="Bernard MT Condensed"/>
                <a:cs typeface="Bernard MT Condensed"/>
              </a:rPr>
              <a:t>h</a:t>
            </a:r>
            <a:r>
              <a:rPr sz="5650" spc="50" dirty="0" smtClean="0">
                <a:latin typeface="Bernard MT Condensed"/>
                <a:cs typeface="Bernard MT Condensed"/>
              </a:rPr>
              <a:t>e</a:t>
            </a:r>
            <a:r>
              <a:rPr sz="5650" spc="20" dirty="0" smtClean="0">
                <a:latin typeface="Bernard MT Condensed"/>
                <a:cs typeface="Bernard MT Condensed"/>
              </a:rPr>
              <a:t> </a:t>
            </a:r>
            <a:r>
              <a:rPr sz="5650" spc="15" dirty="0" smtClean="0">
                <a:latin typeface="Bernard MT Condensed"/>
                <a:cs typeface="Bernard MT Condensed"/>
              </a:rPr>
              <a:t>R</a:t>
            </a:r>
            <a:r>
              <a:rPr sz="5650" spc="70" dirty="0" smtClean="0">
                <a:latin typeface="Bernard MT Condensed"/>
                <a:cs typeface="Bernard MT Condensed"/>
              </a:rPr>
              <a:t>o</a:t>
            </a:r>
            <a:r>
              <a:rPr sz="5650" spc="50" dirty="0" smtClean="0">
                <a:latin typeface="Bernard MT Condensed"/>
                <a:cs typeface="Bernard MT Condensed"/>
              </a:rPr>
              <a:t>m</a:t>
            </a:r>
            <a:r>
              <a:rPr sz="5650" spc="70" dirty="0" smtClean="0">
                <a:latin typeface="Bernard MT Condensed"/>
                <a:cs typeface="Bernard MT Condensed"/>
              </a:rPr>
              <a:t>a</a:t>
            </a:r>
            <a:r>
              <a:rPr sz="5650" spc="10" dirty="0" smtClean="0">
                <a:latin typeface="Bernard MT Condensed"/>
                <a:cs typeface="Bernard MT Condensed"/>
              </a:rPr>
              <a:t>n</a:t>
            </a:r>
            <a:r>
              <a:rPr sz="5650" spc="55" dirty="0" smtClean="0">
                <a:latin typeface="Bernard MT Condensed"/>
                <a:cs typeface="Bernard MT Condensed"/>
              </a:rPr>
              <a:t>t</a:t>
            </a:r>
            <a:r>
              <a:rPr sz="5650" spc="10" dirty="0" smtClean="0">
                <a:latin typeface="Bernard MT Condensed"/>
                <a:cs typeface="Bernard MT Condensed"/>
              </a:rPr>
              <a:t>i</a:t>
            </a:r>
            <a:r>
              <a:rPr sz="5650" spc="40" dirty="0" smtClean="0">
                <a:latin typeface="Bernard MT Condensed"/>
                <a:cs typeface="Bernard MT Condensed"/>
              </a:rPr>
              <a:t>c</a:t>
            </a:r>
            <a:r>
              <a:rPr sz="5650" spc="-20" dirty="0" smtClean="0">
                <a:latin typeface="Bernard MT Condensed"/>
                <a:cs typeface="Bernard MT Condensed"/>
              </a:rPr>
              <a:t> </a:t>
            </a:r>
            <a:r>
              <a:rPr sz="5650" spc="15" dirty="0" smtClean="0">
                <a:latin typeface="Bernard MT Condensed"/>
                <a:cs typeface="Bernard MT Condensed"/>
              </a:rPr>
              <a:t>P</a:t>
            </a:r>
            <a:r>
              <a:rPr sz="5650" spc="50" dirty="0" smtClean="0">
                <a:latin typeface="Bernard MT Condensed"/>
                <a:cs typeface="Bernard MT Condensed"/>
              </a:rPr>
              <a:t>e</a:t>
            </a:r>
            <a:r>
              <a:rPr sz="5650" spc="80" dirty="0" smtClean="0">
                <a:latin typeface="Bernard MT Condensed"/>
                <a:cs typeface="Bernard MT Condensed"/>
              </a:rPr>
              <a:t>r</a:t>
            </a:r>
            <a:r>
              <a:rPr sz="5650" spc="10" dirty="0" smtClean="0">
                <a:latin typeface="Bernard MT Condensed"/>
                <a:cs typeface="Bernard MT Condensed"/>
              </a:rPr>
              <a:t>i</a:t>
            </a:r>
            <a:r>
              <a:rPr sz="5650" spc="70" dirty="0" smtClean="0">
                <a:latin typeface="Bernard MT Condensed"/>
                <a:cs typeface="Bernard MT Condensed"/>
              </a:rPr>
              <a:t>o</a:t>
            </a:r>
            <a:r>
              <a:rPr sz="5650" spc="55" dirty="0" smtClean="0">
                <a:latin typeface="Bernard MT Condensed"/>
                <a:cs typeface="Bernard MT Condensed"/>
              </a:rPr>
              <a:t>d</a:t>
            </a:r>
            <a:endParaRPr sz="5650" dirty="0">
              <a:latin typeface="Bernard MT Condensed"/>
              <a:cs typeface="Bernard MT Condensed"/>
            </a:endParaRPr>
          </a:p>
        </p:txBody>
      </p:sp>
      <p:sp>
        <p:nvSpPr>
          <p:cNvPr id="4" name="object 4"/>
          <p:cNvSpPr txBox="1"/>
          <p:nvPr/>
        </p:nvSpPr>
        <p:spPr>
          <a:xfrm>
            <a:off x="689373" y="2056311"/>
            <a:ext cx="9369027" cy="1784985"/>
          </a:xfrm>
          <a:prstGeom prst="rect">
            <a:avLst/>
          </a:prstGeom>
        </p:spPr>
        <p:txBody>
          <a:bodyPr vert="horz" wrap="square" lIns="0" tIns="0" rIns="0" bIns="0" rtlCol="0">
            <a:noAutofit/>
          </a:bodyPr>
          <a:lstStyle/>
          <a:p>
            <a:pPr marL="297815" marR="12700" indent="-285750">
              <a:buFont typeface="Wingdings" panose="05000000000000000000" pitchFamily="2" charset="2"/>
              <a:buChar char="v"/>
            </a:pPr>
            <a:r>
              <a:rPr dirty="0"/>
              <a:t>The term </a:t>
            </a:r>
            <a:r>
              <a:rPr lang="en-US" dirty="0"/>
              <a:t>R</a:t>
            </a:r>
            <a:r>
              <a:rPr dirty="0"/>
              <a:t>omantic is applied to literature, music, arts, and dress from 1820-1840.</a:t>
            </a:r>
          </a:p>
          <a:p>
            <a:pPr marL="285750" indent="-285750">
              <a:buFont typeface="Wingdings" panose="05000000000000000000" pitchFamily="2" charset="2"/>
              <a:buChar char="v"/>
            </a:pPr>
            <a:endParaRPr dirty="0"/>
          </a:p>
          <a:p>
            <a:pPr marL="285750" indent="-285750">
              <a:spcBef>
                <a:spcPts val="0"/>
              </a:spcBef>
              <a:buFont typeface="Wingdings" panose="05000000000000000000" pitchFamily="2" charset="2"/>
              <a:buChar char="v"/>
            </a:pPr>
            <a:endParaRPr dirty="0"/>
          </a:p>
          <a:p>
            <a:pPr marL="495300" marR="80645" indent="-368300">
              <a:buFont typeface="Wingdings" panose="05000000000000000000" pitchFamily="2" charset="2"/>
              <a:buChar char="v"/>
            </a:pPr>
            <a:r>
              <a:rPr dirty="0"/>
              <a:t>The emphasis  was on emotion sentiment  and feeling.</a:t>
            </a:r>
          </a:p>
        </p:txBody>
      </p:sp>
      <p:sp>
        <p:nvSpPr>
          <p:cNvPr id="3" name="Rectangle 2"/>
          <p:cNvSpPr/>
          <p:nvPr/>
        </p:nvSpPr>
        <p:spPr>
          <a:xfrm>
            <a:off x="4800600" y="7315200"/>
            <a:ext cx="4196983" cy="307777"/>
          </a:xfrm>
          <a:prstGeom prst="rect">
            <a:avLst/>
          </a:prstGeom>
        </p:spPr>
        <p:txBody>
          <a:bodyPr wrap="none">
            <a:spAutoFit/>
          </a:bodyPr>
          <a:lstStyle/>
          <a:p>
            <a:r>
              <a:rPr lang="en-US" sz="1400" dirty="0"/>
              <a:t>The Death of Chatterton by Henry Wallis, 1856.</a:t>
            </a:r>
          </a:p>
        </p:txBody>
      </p:sp>
      <p:pic>
        <p:nvPicPr>
          <p:cNvPr id="4098"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3841296"/>
            <a:ext cx="6667500" cy="34956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2657"/>
            <a:ext cx="7210354" cy="1727200"/>
          </a:xfrm>
        </p:spPr>
        <p:txBody>
          <a:bodyPr/>
          <a:lstStyle/>
          <a:p>
            <a:r>
              <a:rPr lang="en-US" spc="25" dirty="0">
                <a:latin typeface="Bernard MT Condensed"/>
                <a:cs typeface="Bernard MT Condensed"/>
              </a:rPr>
              <a:t>T</a:t>
            </a:r>
            <a:r>
              <a:rPr lang="en-US" spc="10" dirty="0">
                <a:latin typeface="Bernard MT Condensed"/>
                <a:cs typeface="Bernard MT Condensed"/>
              </a:rPr>
              <a:t>h</a:t>
            </a:r>
            <a:r>
              <a:rPr lang="en-US" spc="50" dirty="0">
                <a:latin typeface="Bernard MT Condensed"/>
                <a:cs typeface="Bernard MT Condensed"/>
              </a:rPr>
              <a:t>e</a:t>
            </a:r>
            <a:r>
              <a:rPr lang="en-US" spc="20" dirty="0">
                <a:latin typeface="Bernard MT Condensed"/>
                <a:cs typeface="Bernard MT Condensed"/>
              </a:rPr>
              <a:t> </a:t>
            </a:r>
            <a:r>
              <a:rPr lang="en-US" spc="15" dirty="0">
                <a:latin typeface="Bernard MT Condensed"/>
                <a:cs typeface="Bernard MT Condensed"/>
              </a:rPr>
              <a:t>R</a:t>
            </a:r>
            <a:r>
              <a:rPr lang="en-US" spc="70" dirty="0">
                <a:latin typeface="Bernard MT Condensed"/>
                <a:cs typeface="Bernard MT Condensed"/>
              </a:rPr>
              <a:t>o</a:t>
            </a:r>
            <a:r>
              <a:rPr lang="en-US" spc="50" dirty="0">
                <a:latin typeface="Bernard MT Condensed"/>
                <a:cs typeface="Bernard MT Condensed"/>
              </a:rPr>
              <a:t>m</a:t>
            </a:r>
            <a:r>
              <a:rPr lang="en-US" spc="70" dirty="0">
                <a:latin typeface="Bernard MT Condensed"/>
                <a:cs typeface="Bernard MT Condensed"/>
              </a:rPr>
              <a:t>a</a:t>
            </a:r>
            <a:r>
              <a:rPr lang="en-US" spc="10" dirty="0">
                <a:latin typeface="Bernard MT Condensed"/>
                <a:cs typeface="Bernard MT Condensed"/>
              </a:rPr>
              <a:t>n</a:t>
            </a:r>
            <a:r>
              <a:rPr lang="en-US" spc="55" dirty="0">
                <a:latin typeface="Bernard MT Condensed"/>
                <a:cs typeface="Bernard MT Condensed"/>
              </a:rPr>
              <a:t>t</a:t>
            </a:r>
            <a:r>
              <a:rPr lang="en-US" spc="10" dirty="0">
                <a:latin typeface="Bernard MT Condensed"/>
                <a:cs typeface="Bernard MT Condensed"/>
              </a:rPr>
              <a:t>i</a:t>
            </a:r>
            <a:r>
              <a:rPr lang="en-US" spc="40" dirty="0">
                <a:latin typeface="Bernard MT Condensed"/>
                <a:cs typeface="Bernard MT Condensed"/>
              </a:rPr>
              <a:t>c</a:t>
            </a:r>
            <a:r>
              <a:rPr lang="en-US" spc="-20" dirty="0">
                <a:latin typeface="Bernard MT Condensed"/>
                <a:cs typeface="Bernard MT Condensed"/>
              </a:rPr>
              <a:t> </a:t>
            </a:r>
            <a:r>
              <a:rPr lang="en-US" spc="15" dirty="0">
                <a:latin typeface="Bernard MT Condensed"/>
                <a:cs typeface="Bernard MT Condensed"/>
              </a:rPr>
              <a:t>P</a:t>
            </a:r>
            <a:r>
              <a:rPr lang="en-US" spc="50" dirty="0">
                <a:latin typeface="Bernard MT Condensed"/>
                <a:cs typeface="Bernard MT Condensed"/>
              </a:rPr>
              <a:t>e</a:t>
            </a:r>
            <a:r>
              <a:rPr lang="en-US" spc="80" dirty="0">
                <a:latin typeface="Bernard MT Condensed"/>
                <a:cs typeface="Bernard MT Condensed"/>
              </a:rPr>
              <a:t>r</a:t>
            </a:r>
            <a:r>
              <a:rPr lang="en-US" spc="10" dirty="0">
                <a:latin typeface="Bernard MT Condensed"/>
                <a:cs typeface="Bernard MT Condensed"/>
              </a:rPr>
              <a:t>i</a:t>
            </a:r>
            <a:r>
              <a:rPr lang="en-US" spc="70" dirty="0">
                <a:latin typeface="Bernard MT Condensed"/>
                <a:cs typeface="Bernard MT Condensed"/>
              </a:rPr>
              <a:t>o</a:t>
            </a:r>
            <a:r>
              <a:rPr lang="en-US" spc="55" dirty="0">
                <a:latin typeface="Bernard MT Condensed"/>
                <a:cs typeface="Bernard MT Condensed"/>
              </a:rPr>
              <a:t>d</a:t>
            </a:r>
            <a:endParaRPr lang="en-US" dirty="0"/>
          </a:p>
        </p:txBody>
      </p:sp>
      <p:sp>
        <p:nvSpPr>
          <p:cNvPr id="3" name="Text Placeholder 2"/>
          <p:cNvSpPr>
            <a:spLocks noGrp="1"/>
          </p:cNvSpPr>
          <p:nvPr>
            <p:ph idx="1"/>
          </p:nvPr>
        </p:nvSpPr>
        <p:spPr>
          <a:xfrm>
            <a:off x="381000" y="1447800"/>
            <a:ext cx="8715751" cy="3386861"/>
          </a:xfrm>
        </p:spPr>
        <p:txBody>
          <a:bodyPr>
            <a:normAutofit fontScale="85000" lnSpcReduction="20000"/>
          </a:bodyPr>
          <a:lstStyle/>
          <a:p>
            <a:pPr>
              <a:buFont typeface="Wingdings" panose="05000000000000000000" pitchFamily="2" charset="2"/>
              <a:buChar char="v"/>
            </a:pPr>
            <a:r>
              <a:rPr lang="en-US" dirty="0" smtClean="0">
                <a:solidFill>
                  <a:schemeClr val="tx1"/>
                </a:solidFill>
              </a:rPr>
              <a:t>With Industrialization and location of business in workplaces away from home, women’s roles were increasingly confined to the home. </a:t>
            </a:r>
          </a:p>
          <a:p>
            <a:pPr>
              <a:buFont typeface="Wingdings" panose="05000000000000000000" pitchFamily="2" charset="2"/>
              <a:buChar char="v"/>
            </a:pPr>
            <a:r>
              <a:rPr lang="en-US" dirty="0" smtClean="0">
                <a:solidFill>
                  <a:schemeClr val="tx1"/>
                </a:solidFill>
              </a:rPr>
              <a:t>Well to do women were severely limited in their activities. The home was the center of entertainment and well-to-do women served as hostesses for their husbands. For this role, they required a substantial wardrobe of fashionable clothes. Clothes limited movement. </a:t>
            </a:r>
          </a:p>
          <a:p>
            <a:pPr>
              <a:buFont typeface="Wingdings" panose="05000000000000000000" pitchFamily="2" charset="2"/>
              <a:buChar char="v"/>
            </a:pPr>
            <a:r>
              <a:rPr lang="en-US" dirty="0" smtClean="0">
                <a:solidFill>
                  <a:schemeClr val="tx1"/>
                </a:solidFill>
              </a:rPr>
              <a:t>Women from working class families and rural areas, and women pioneers wore garments that were less hampering and more practical. </a:t>
            </a:r>
          </a:p>
          <a:p>
            <a:pPr>
              <a:buFont typeface="Wingdings" panose="05000000000000000000" pitchFamily="2" charset="2"/>
              <a:buChar char="v"/>
            </a:pPr>
            <a:r>
              <a:rPr lang="en-US" dirty="0" smtClean="0">
                <a:solidFill>
                  <a:schemeClr val="tx1"/>
                </a:solidFill>
              </a:rPr>
              <a:t>Advances in producing textiles was now well established. The variety of ready-made clothing for men continued to expand, but women could buy few ready made garments other than corsets and cloaks. </a:t>
            </a:r>
            <a:endParaRPr lang="en-US" dirty="0">
              <a:solidFill>
                <a:schemeClr val="tx1"/>
              </a:solidFill>
            </a:endParaRPr>
          </a:p>
        </p:txBody>
      </p:sp>
    </p:spTree>
    <p:extLst>
      <p:ext uri="{BB962C8B-B14F-4D97-AF65-F5344CB8AC3E}">
        <p14:creationId xmlns:p14="http://schemas.microsoft.com/office/powerpoint/2010/main" val="7180414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688" y="0"/>
            <a:ext cx="7210354" cy="1727200"/>
          </a:xfrm>
        </p:spPr>
        <p:txBody>
          <a:bodyPr/>
          <a:lstStyle/>
          <a:p>
            <a:r>
              <a:rPr lang="en-US" spc="25" dirty="0">
                <a:latin typeface="Bernard MT Condensed"/>
                <a:cs typeface="Bernard MT Condensed"/>
              </a:rPr>
              <a:t>T</a:t>
            </a:r>
            <a:r>
              <a:rPr lang="en-US" spc="10" dirty="0">
                <a:latin typeface="Bernard MT Condensed"/>
                <a:cs typeface="Bernard MT Condensed"/>
              </a:rPr>
              <a:t>h</a:t>
            </a:r>
            <a:r>
              <a:rPr lang="en-US" spc="50" dirty="0">
                <a:latin typeface="Bernard MT Condensed"/>
                <a:cs typeface="Bernard MT Condensed"/>
              </a:rPr>
              <a:t>e</a:t>
            </a:r>
            <a:r>
              <a:rPr lang="en-US" spc="20" dirty="0">
                <a:latin typeface="Bernard MT Condensed"/>
                <a:cs typeface="Bernard MT Condensed"/>
              </a:rPr>
              <a:t> </a:t>
            </a:r>
            <a:r>
              <a:rPr lang="en-US" spc="15" dirty="0">
                <a:latin typeface="Bernard MT Condensed"/>
                <a:cs typeface="Bernard MT Condensed"/>
              </a:rPr>
              <a:t>R</a:t>
            </a:r>
            <a:r>
              <a:rPr lang="en-US" spc="70" dirty="0">
                <a:latin typeface="Bernard MT Condensed"/>
                <a:cs typeface="Bernard MT Condensed"/>
              </a:rPr>
              <a:t>o</a:t>
            </a:r>
            <a:r>
              <a:rPr lang="en-US" spc="50" dirty="0">
                <a:latin typeface="Bernard MT Condensed"/>
                <a:cs typeface="Bernard MT Condensed"/>
              </a:rPr>
              <a:t>m</a:t>
            </a:r>
            <a:r>
              <a:rPr lang="en-US" spc="70" dirty="0">
                <a:latin typeface="Bernard MT Condensed"/>
                <a:cs typeface="Bernard MT Condensed"/>
              </a:rPr>
              <a:t>a</a:t>
            </a:r>
            <a:r>
              <a:rPr lang="en-US" spc="10" dirty="0">
                <a:latin typeface="Bernard MT Condensed"/>
                <a:cs typeface="Bernard MT Condensed"/>
              </a:rPr>
              <a:t>n</a:t>
            </a:r>
            <a:r>
              <a:rPr lang="en-US" spc="55" dirty="0">
                <a:latin typeface="Bernard MT Condensed"/>
                <a:cs typeface="Bernard MT Condensed"/>
              </a:rPr>
              <a:t>t</a:t>
            </a:r>
            <a:r>
              <a:rPr lang="en-US" spc="10" dirty="0">
                <a:latin typeface="Bernard MT Condensed"/>
                <a:cs typeface="Bernard MT Condensed"/>
              </a:rPr>
              <a:t>i</a:t>
            </a:r>
            <a:r>
              <a:rPr lang="en-US" spc="40" dirty="0">
                <a:latin typeface="Bernard MT Condensed"/>
                <a:cs typeface="Bernard MT Condensed"/>
              </a:rPr>
              <a:t>c</a:t>
            </a:r>
            <a:r>
              <a:rPr lang="en-US" spc="-20" dirty="0">
                <a:latin typeface="Bernard MT Condensed"/>
                <a:cs typeface="Bernard MT Condensed"/>
              </a:rPr>
              <a:t> </a:t>
            </a:r>
            <a:r>
              <a:rPr lang="en-US" spc="15" dirty="0">
                <a:latin typeface="Bernard MT Condensed"/>
                <a:cs typeface="Bernard MT Condensed"/>
              </a:rPr>
              <a:t>P</a:t>
            </a:r>
            <a:r>
              <a:rPr lang="en-US" spc="50" dirty="0">
                <a:latin typeface="Bernard MT Condensed"/>
                <a:cs typeface="Bernard MT Condensed"/>
              </a:rPr>
              <a:t>e</a:t>
            </a:r>
            <a:r>
              <a:rPr lang="en-US" spc="80" dirty="0">
                <a:latin typeface="Bernard MT Condensed"/>
                <a:cs typeface="Bernard MT Condensed"/>
              </a:rPr>
              <a:t>r</a:t>
            </a:r>
            <a:r>
              <a:rPr lang="en-US" spc="10" dirty="0">
                <a:latin typeface="Bernard MT Condensed"/>
                <a:cs typeface="Bernard MT Condensed"/>
              </a:rPr>
              <a:t>i</a:t>
            </a:r>
            <a:r>
              <a:rPr lang="en-US" spc="70" dirty="0">
                <a:latin typeface="Bernard MT Condensed"/>
                <a:cs typeface="Bernard MT Condensed"/>
              </a:rPr>
              <a:t>o</a:t>
            </a:r>
            <a:r>
              <a:rPr lang="en-US" spc="55" dirty="0">
                <a:latin typeface="Bernard MT Condensed"/>
                <a:cs typeface="Bernard MT Condensed"/>
              </a:rPr>
              <a:t>d</a:t>
            </a:r>
            <a:endParaRPr lang="en-US" dirty="0"/>
          </a:p>
        </p:txBody>
      </p:sp>
      <p:sp>
        <p:nvSpPr>
          <p:cNvPr id="3" name="Text Placeholder 2"/>
          <p:cNvSpPr>
            <a:spLocks noGrp="1"/>
          </p:cNvSpPr>
          <p:nvPr>
            <p:ph idx="1"/>
          </p:nvPr>
        </p:nvSpPr>
        <p:spPr>
          <a:xfrm>
            <a:off x="366688" y="1371600"/>
            <a:ext cx="5674883" cy="3386861"/>
          </a:xfrm>
        </p:spPr>
        <p:txBody>
          <a:bodyPr/>
          <a:lstStyle/>
          <a:p>
            <a:pPr>
              <a:buFont typeface="Wingdings" panose="05000000000000000000" pitchFamily="2" charset="2"/>
              <a:buChar char="v"/>
            </a:pPr>
            <a:r>
              <a:rPr lang="en-US" dirty="0" smtClean="0">
                <a:solidFill>
                  <a:schemeClr val="tx1"/>
                </a:solidFill>
              </a:rPr>
              <a:t>Sources of Evidence About Costume </a:t>
            </a:r>
          </a:p>
          <a:p>
            <a:pPr marL="502920" lvl="1" indent="0">
              <a:buNone/>
            </a:pPr>
            <a:r>
              <a:rPr lang="en-US" dirty="0" smtClean="0">
                <a:solidFill>
                  <a:schemeClr val="tx1"/>
                </a:solidFill>
              </a:rPr>
              <a:t>- American Women’s magazines </a:t>
            </a:r>
          </a:p>
          <a:p>
            <a:pPr marL="502920" lvl="1" indent="0">
              <a:buNone/>
            </a:pPr>
            <a:r>
              <a:rPr lang="en-US" dirty="0" smtClean="0">
                <a:solidFill>
                  <a:schemeClr val="tx1"/>
                </a:solidFill>
              </a:rPr>
              <a:t>- Godey’s Lady Book and Peterson’s Magazine began publication in 1830 and 1842 respectively.</a:t>
            </a:r>
          </a:p>
          <a:p>
            <a:pPr lvl="2"/>
            <a:endParaRPr lang="en-US" dirty="0">
              <a:solidFill>
                <a:schemeClr val="tx1"/>
              </a:solidFill>
            </a:endParaRPr>
          </a:p>
          <a:p>
            <a:pPr lvl="2"/>
            <a:endParaRPr lang="en-US" dirty="0" smtClean="0">
              <a:solidFill>
                <a:schemeClr val="tx1"/>
              </a:solidFill>
            </a:endParaRPr>
          </a:p>
          <a:p>
            <a:pPr marL="914400" lvl="2" indent="0">
              <a:buNone/>
            </a:pPr>
            <a:r>
              <a:rPr lang="en-US" dirty="0" smtClean="0">
                <a:solidFill>
                  <a:schemeClr val="tx1"/>
                </a:solidFill>
              </a:rPr>
              <a:t> </a:t>
            </a:r>
            <a:endParaRPr lang="en-US" dirty="0">
              <a:solidFill>
                <a:schemeClr val="tx1"/>
              </a:solidFill>
            </a:endParaRPr>
          </a:p>
        </p:txBody>
      </p:sp>
      <p:pic>
        <p:nvPicPr>
          <p:cNvPr id="1028" name="Picture 4" descr="Image result for godey's lady's b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2133600"/>
            <a:ext cx="3526807" cy="5370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9729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idx="1"/>
          </p:nvPr>
        </p:nvSpPr>
        <p:spPr>
          <a:prstGeom prst="rect">
            <a:avLst/>
          </a:prstGeom>
        </p:spPr>
        <p:txBody>
          <a:bodyPr vert="horz" wrap="square" lIns="0" tIns="175938" rIns="0" bIns="0" rtlCol="0">
            <a:noAutofit/>
          </a:bodyPr>
          <a:lstStyle/>
          <a:p>
            <a:pPr marL="1331595" marR="12700" indent="0">
              <a:lnSpc>
                <a:spcPct val="100400"/>
              </a:lnSpc>
              <a:buNone/>
            </a:pPr>
            <a:r>
              <a:rPr sz="5650" spc="25" dirty="0" smtClean="0">
                <a:solidFill>
                  <a:schemeClr val="tx2">
                    <a:lumMod val="25000"/>
                  </a:schemeClr>
                </a:solidFill>
                <a:latin typeface="Bernard MT Condensed"/>
                <a:cs typeface="Bernard MT Condensed"/>
              </a:rPr>
              <a:t>T</a:t>
            </a:r>
            <a:r>
              <a:rPr sz="5650" spc="10" dirty="0" smtClean="0">
                <a:solidFill>
                  <a:schemeClr val="tx2">
                    <a:lumMod val="25000"/>
                  </a:schemeClr>
                </a:solidFill>
                <a:latin typeface="Bernard MT Condensed"/>
                <a:cs typeface="Bernard MT Condensed"/>
              </a:rPr>
              <a:t>h</a:t>
            </a:r>
            <a:r>
              <a:rPr sz="5650" spc="50" dirty="0" smtClean="0">
                <a:solidFill>
                  <a:schemeClr val="tx2">
                    <a:lumMod val="25000"/>
                  </a:schemeClr>
                </a:solidFill>
                <a:latin typeface="Bernard MT Condensed"/>
                <a:cs typeface="Bernard MT Condensed"/>
              </a:rPr>
              <a:t>e</a:t>
            </a:r>
            <a:r>
              <a:rPr sz="5650" spc="20" dirty="0" smtClean="0">
                <a:solidFill>
                  <a:schemeClr val="tx2">
                    <a:lumMod val="25000"/>
                  </a:schemeClr>
                </a:solidFill>
                <a:latin typeface="Bernard MT Condensed"/>
                <a:cs typeface="Bernard MT Condensed"/>
              </a:rPr>
              <a:t> </a:t>
            </a:r>
            <a:r>
              <a:rPr sz="5650" spc="15" dirty="0" smtClean="0">
                <a:solidFill>
                  <a:schemeClr val="tx2">
                    <a:lumMod val="25000"/>
                  </a:schemeClr>
                </a:solidFill>
                <a:latin typeface="Bernard MT Condensed"/>
                <a:cs typeface="Bernard MT Condensed"/>
              </a:rPr>
              <a:t>D</a:t>
            </a:r>
            <a:r>
              <a:rPr sz="5650" spc="10" dirty="0" smtClean="0">
                <a:solidFill>
                  <a:schemeClr val="tx2">
                    <a:lumMod val="25000"/>
                  </a:schemeClr>
                </a:solidFill>
                <a:latin typeface="Bernard MT Condensed"/>
                <a:cs typeface="Bernard MT Condensed"/>
              </a:rPr>
              <a:t>i</a:t>
            </a:r>
            <a:r>
              <a:rPr sz="5650" spc="-20" dirty="0" smtClean="0">
                <a:solidFill>
                  <a:schemeClr val="tx2">
                    <a:lumMod val="25000"/>
                  </a:schemeClr>
                </a:solidFill>
                <a:latin typeface="Bernard MT Condensed"/>
                <a:cs typeface="Bernard MT Condensed"/>
              </a:rPr>
              <a:t>r</a:t>
            </a:r>
            <a:r>
              <a:rPr sz="5650" spc="50" dirty="0" smtClean="0">
                <a:solidFill>
                  <a:schemeClr val="tx2">
                    <a:lumMod val="25000"/>
                  </a:schemeClr>
                </a:solidFill>
                <a:latin typeface="Bernard MT Condensed"/>
                <a:cs typeface="Bernard MT Condensed"/>
              </a:rPr>
              <a:t>e</a:t>
            </a:r>
            <a:r>
              <a:rPr sz="5650" spc="5" dirty="0" smtClean="0">
                <a:solidFill>
                  <a:schemeClr val="tx2">
                    <a:lumMod val="25000"/>
                  </a:schemeClr>
                </a:solidFill>
                <a:latin typeface="Bernard MT Condensed"/>
                <a:cs typeface="Bernard MT Condensed"/>
              </a:rPr>
              <a:t>c</a:t>
            </a:r>
            <a:r>
              <a:rPr sz="5650" spc="55" dirty="0" smtClean="0">
                <a:solidFill>
                  <a:schemeClr val="tx2">
                    <a:lumMod val="25000"/>
                  </a:schemeClr>
                </a:solidFill>
                <a:latin typeface="Bernard MT Condensed"/>
                <a:cs typeface="Bernard MT Condensed"/>
              </a:rPr>
              <a:t>t</a:t>
            </a:r>
            <a:r>
              <a:rPr sz="5650" spc="70" dirty="0" smtClean="0">
                <a:solidFill>
                  <a:schemeClr val="tx2">
                    <a:lumMod val="25000"/>
                  </a:schemeClr>
                </a:solidFill>
                <a:latin typeface="Bernard MT Condensed"/>
                <a:cs typeface="Bernard MT Condensed"/>
              </a:rPr>
              <a:t>o</a:t>
            </a:r>
            <a:r>
              <a:rPr sz="5650" spc="10" dirty="0" smtClean="0">
                <a:solidFill>
                  <a:schemeClr val="tx2">
                    <a:lumMod val="25000"/>
                  </a:schemeClr>
                </a:solidFill>
                <a:latin typeface="Bernard MT Condensed"/>
                <a:cs typeface="Bernard MT Condensed"/>
              </a:rPr>
              <a:t>i</a:t>
            </a:r>
            <a:r>
              <a:rPr sz="5650" spc="-20" dirty="0" smtClean="0">
                <a:solidFill>
                  <a:schemeClr val="tx2">
                    <a:lumMod val="25000"/>
                  </a:schemeClr>
                </a:solidFill>
                <a:latin typeface="Bernard MT Condensed"/>
                <a:cs typeface="Bernard MT Condensed"/>
              </a:rPr>
              <a:t>r</a:t>
            </a:r>
            <a:r>
              <a:rPr sz="5650" spc="50" dirty="0" smtClean="0">
                <a:solidFill>
                  <a:schemeClr val="tx2">
                    <a:lumMod val="25000"/>
                  </a:schemeClr>
                </a:solidFill>
                <a:latin typeface="Bernard MT Condensed"/>
                <a:cs typeface="Bernard MT Condensed"/>
              </a:rPr>
              <a:t>e</a:t>
            </a:r>
            <a:r>
              <a:rPr sz="5650" spc="-80" dirty="0" smtClean="0">
                <a:solidFill>
                  <a:schemeClr val="tx2">
                    <a:lumMod val="25000"/>
                  </a:schemeClr>
                </a:solidFill>
                <a:latin typeface="Bernard MT Condensed"/>
                <a:cs typeface="Bernard MT Condensed"/>
              </a:rPr>
              <a:t> </a:t>
            </a:r>
            <a:r>
              <a:rPr sz="5650" spc="70" dirty="0" smtClean="0">
                <a:solidFill>
                  <a:schemeClr val="tx2">
                    <a:lumMod val="25000"/>
                  </a:schemeClr>
                </a:solidFill>
                <a:latin typeface="Bernard MT Condensed"/>
                <a:cs typeface="Bernard MT Condensed"/>
              </a:rPr>
              <a:t>&amp;</a:t>
            </a:r>
            <a:r>
              <a:rPr sz="5650" spc="25" dirty="0" smtClean="0">
                <a:solidFill>
                  <a:schemeClr val="tx2">
                    <a:lumMod val="25000"/>
                  </a:schemeClr>
                </a:solidFill>
                <a:latin typeface="Bernard MT Condensed"/>
                <a:cs typeface="Bernard MT Condensed"/>
              </a:rPr>
              <a:t> E</a:t>
            </a:r>
            <a:r>
              <a:rPr sz="5650" spc="50" dirty="0" smtClean="0">
                <a:solidFill>
                  <a:schemeClr val="tx2">
                    <a:lumMod val="25000"/>
                  </a:schemeClr>
                </a:solidFill>
                <a:latin typeface="Bernard MT Condensed"/>
                <a:cs typeface="Bernard MT Condensed"/>
              </a:rPr>
              <a:t>m</a:t>
            </a:r>
            <a:r>
              <a:rPr sz="5650" spc="10" dirty="0" smtClean="0">
                <a:solidFill>
                  <a:schemeClr val="tx2">
                    <a:lumMod val="25000"/>
                  </a:schemeClr>
                </a:solidFill>
                <a:latin typeface="Bernard MT Condensed"/>
                <a:cs typeface="Bernard MT Condensed"/>
              </a:rPr>
              <a:t>p</a:t>
            </a:r>
            <a:r>
              <a:rPr sz="5650" spc="15" dirty="0" smtClean="0">
                <a:solidFill>
                  <a:schemeClr val="tx2">
                    <a:lumMod val="25000"/>
                  </a:schemeClr>
                </a:solidFill>
                <a:latin typeface="Bernard MT Condensed"/>
                <a:cs typeface="Bernard MT Condensed"/>
              </a:rPr>
              <a:t>i</a:t>
            </a:r>
            <a:r>
              <a:rPr sz="5650" spc="-15" dirty="0" smtClean="0">
                <a:solidFill>
                  <a:schemeClr val="tx2">
                    <a:lumMod val="25000"/>
                  </a:schemeClr>
                </a:solidFill>
                <a:latin typeface="Bernard MT Condensed"/>
                <a:cs typeface="Bernard MT Condensed"/>
              </a:rPr>
              <a:t>r</a:t>
            </a:r>
            <a:r>
              <a:rPr sz="5650" spc="50" dirty="0" smtClean="0">
                <a:solidFill>
                  <a:schemeClr val="tx2">
                    <a:lumMod val="25000"/>
                  </a:schemeClr>
                </a:solidFill>
                <a:latin typeface="Bernard MT Condensed"/>
                <a:cs typeface="Bernard MT Condensed"/>
              </a:rPr>
              <a:t>e</a:t>
            </a:r>
            <a:r>
              <a:rPr sz="5650" spc="20" dirty="0" smtClean="0">
                <a:solidFill>
                  <a:schemeClr val="tx2">
                    <a:lumMod val="25000"/>
                  </a:schemeClr>
                </a:solidFill>
                <a:latin typeface="Bernard MT Condensed"/>
                <a:cs typeface="Bernard MT Condensed"/>
              </a:rPr>
              <a:t> P</a:t>
            </a:r>
            <a:r>
              <a:rPr sz="5650" spc="55" dirty="0" smtClean="0">
                <a:solidFill>
                  <a:schemeClr val="tx2">
                    <a:lumMod val="25000"/>
                  </a:schemeClr>
                </a:solidFill>
                <a:latin typeface="Bernard MT Condensed"/>
                <a:cs typeface="Bernard MT Condensed"/>
              </a:rPr>
              <a:t>e</a:t>
            </a:r>
            <a:r>
              <a:rPr sz="5650" spc="80" dirty="0" smtClean="0">
                <a:solidFill>
                  <a:schemeClr val="tx2">
                    <a:lumMod val="25000"/>
                  </a:schemeClr>
                </a:solidFill>
                <a:latin typeface="Bernard MT Condensed"/>
                <a:cs typeface="Bernard MT Condensed"/>
              </a:rPr>
              <a:t>r</a:t>
            </a:r>
            <a:r>
              <a:rPr sz="5650" spc="15" dirty="0" smtClean="0">
                <a:solidFill>
                  <a:schemeClr val="tx2">
                    <a:lumMod val="25000"/>
                  </a:schemeClr>
                </a:solidFill>
                <a:latin typeface="Bernard MT Condensed"/>
                <a:cs typeface="Bernard MT Condensed"/>
              </a:rPr>
              <a:t>i</a:t>
            </a:r>
            <a:r>
              <a:rPr sz="5650" spc="70" dirty="0" smtClean="0">
                <a:solidFill>
                  <a:schemeClr val="tx2">
                    <a:lumMod val="25000"/>
                  </a:schemeClr>
                </a:solidFill>
                <a:latin typeface="Bernard MT Condensed"/>
                <a:cs typeface="Bernard MT Condensed"/>
              </a:rPr>
              <a:t>o</a:t>
            </a:r>
            <a:r>
              <a:rPr sz="5650" spc="55" dirty="0" smtClean="0">
                <a:solidFill>
                  <a:schemeClr val="tx2">
                    <a:lumMod val="25000"/>
                  </a:schemeClr>
                </a:solidFill>
                <a:latin typeface="Bernard MT Condensed"/>
                <a:cs typeface="Bernard MT Condensed"/>
              </a:rPr>
              <a:t>d</a:t>
            </a:r>
            <a:endParaRPr sz="5650" dirty="0">
              <a:solidFill>
                <a:schemeClr val="tx2">
                  <a:lumMod val="25000"/>
                </a:schemeClr>
              </a:solidFill>
              <a:latin typeface="Bernard MT Condensed"/>
              <a:cs typeface="Bernard MT Condensed"/>
            </a:endParaRPr>
          </a:p>
        </p:txBody>
      </p:sp>
      <p:sp>
        <p:nvSpPr>
          <p:cNvPr id="3" name="object 3"/>
          <p:cNvSpPr txBox="1"/>
          <p:nvPr/>
        </p:nvSpPr>
        <p:spPr>
          <a:xfrm>
            <a:off x="3352800" y="4038600"/>
            <a:ext cx="2008505" cy="1156335"/>
          </a:xfrm>
          <a:prstGeom prst="rect">
            <a:avLst/>
          </a:prstGeom>
        </p:spPr>
        <p:txBody>
          <a:bodyPr vert="horz" wrap="square" lIns="0" tIns="0" rIns="0" bIns="0" rtlCol="0">
            <a:noAutofit/>
          </a:bodyPr>
          <a:lstStyle/>
          <a:p>
            <a:pPr marL="12700">
              <a:lnSpc>
                <a:spcPct val="100000"/>
              </a:lnSpc>
            </a:pPr>
            <a:r>
              <a:rPr sz="3800" spc="60" dirty="0" smtClean="0">
                <a:solidFill>
                  <a:schemeClr val="tx2">
                    <a:lumMod val="25000"/>
                  </a:schemeClr>
                </a:solidFill>
                <a:latin typeface="Bernard MT Condensed"/>
                <a:cs typeface="Bernard MT Condensed"/>
              </a:rPr>
              <a:t>1</a:t>
            </a:r>
            <a:r>
              <a:rPr sz="3800" spc="25" dirty="0" smtClean="0">
                <a:solidFill>
                  <a:schemeClr val="tx2">
                    <a:lumMod val="25000"/>
                  </a:schemeClr>
                </a:solidFill>
                <a:latin typeface="Bernard MT Condensed"/>
                <a:cs typeface="Bernard MT Condensed"/>
              </a:rPr>
              <a:t>79</a:t>
            </a:r>
            <a:r>
              <a:rPr sz="3800" spc="20" dirty="0" smtClean="0">
                <a:solidFill>
                  <a:schemeClr val="tx2">
                    <a:lumMod val="25000"/>
                  </a:schemeClr>
                </a:solidFill>
                <a:latin typeface="Bernard MT Condensed"/>
                <a:cs typeface="Bernard MT Condensed"/>
              </a:rPr>
              <a:t>0</a:t>
            </a:r>
            <a:r>
              <a:rPr sz="3800" spc="40" dirty="0" smtClean="0">
                <a:solidFill>
                  <a:schemeClr val="tx2">
                    <a:lumMod val="25000"/>
                  </a:schemeClr>
                </a:solidFill>
                <a:latin typeface="Bernard MT Condensed"/>
                <a:cs typeface="Bernard MT Condensed"/>
              </a:rPr>
              <a:t>-</a:t>
            </a:r>
            <a:r>
              <a:rPr sz="3800" spc="60" dirty="0" smtClean="0">
                <a:solidFill>
                  <a:schemeClr val="tx2">
                    <a:lumMod val="25000"/>
                  </a:schemeClr>
                </a:solidFill>
                <a:latin typeface="Bernard MT Condensed"/>
                <a:cs typeface="Bernard MT Condensed"/>
              </a:rPr>
              <a:t>1</a:t>
            </a:r>
            <a:r>
              <a:rPr sz="3800" spc="25" dirty="0" smtClean="0">
                <a:solidFill>
                  <a:schemeClr val="tx2">
                    <a:lumMod val="25000"/>
                  </a:schemeClr>
                </a:solidFill>
                <a:latin typeface="Bernard MT Condensed"/>
                <a:cs typeface="Bernard MT Condensed"/>
              </a:rPr>
              <a:t>82</a:t>
            </a:r>
            <a:r>
              <a:rPr sz="3800" spc="35" dirty="0" smtClean="0">
                <a:solidFill>
                  <a:schemeClr val="tx2">
                    <a:lumMod val="25000"/>
                  </a:schemeClr>
                </a:solidFill>
                <a:latin typeface="Bernard MT Condensed"/>
                <a:cs typeface="Bernard MT Condensed"/>
              </a:rPr>
              <a:t>0</a:t>
            </a:r>
            <a:endParaRPr sz="3800" dirty="0">
              <a:solidFill>
                <a:schemeClr val="tx2">
                  <a:lumMod val="25000"/>
                </a:schemeClr>
              </a:solidFill>
              <a:latin typeface="Bernard MT Condensed"/>
              <a:cs typeface="Bernard MT Condensed"/>
            </a:endParaRPr>
          </a:p>
          <a:p>
            <a:pPr marL="38100">
              <a:lnSpc>
                <a:spcPts val="4495"/>
              </a:lnSpc>
              <a:spcBef>
                <a:spcPts val="40"/>
              </a:spcBef>
            </a:pPr>
            <a:r>
              <a:rPr sz="3800" spc="45" dirty="0" smtClean="0">
                <a:solidFill>
                  <a:schemeClr val="tx2">
                    <a:lumMod val="25000"/>
                  </a:schemeClr>
                </a:solidFill>
                <a:latin typeface="Bernard MT Condensed"/>
                <a:cs typeface="Bernard MT Condensed"/>
              </a:rPr>
              <a:t>C</a:t>
            </a:r>
            <a:r>
              <a:rPr sz="3800" spc="20" dirty="0" smtClean="0">
                <a:solidFill>
                  <a:schemeClr val="tx2">
                    <a:lumMod val="25000"/>
                  </a:schemeClr>
                </a:solidFill>
                <a:latin typeface="Bernard MT Condensed"/>
                <a:cs typeface="Bernard MT Condensed"/>
              </a:rPr>
              <a:t>h</a:t>
            </a:r>
            <a:r>
              <a:rPr sz="3800" spc="65" dirty="0" smtClean="0">
                <a:solidFill>
                  <a:schemeClr val="tx2">
                    <a:lumMod val="25000"/>
                  </a:schemeClr>
                </a:solidFill>
                <a:latin typeface="Bernard MT Condensed"/>
                <a:cs typeface="Bernard MT Condensed"/>
              </a:rPr>
              <a:t>a</a:t>
            </a:r>
            <a:r>
              <a:rPr sz="3800" spc="25" dirty="0" smtClean="0">
                <a:solidFill>
                  <a:schemeClr val="tx2">
                    <a:lumMod val="25000"/>
                  </a:schemeClr>
                </a:solidFill>
                <a:latin typeface="Bernard MT Condensed"/>
                <a:cs typeface="Bernard MT Condensed"/>
              </a:rPr>
              <a:t>p</a:t>
            </a:r>
            <a:r>
              <a:rPr sz="3800" spc="60" dirty="0" smtClean="0">
                <a:solidFill>
                  <a:schemeClr val="tx2">
                    <a:lumMod val="25000"/>
                  </a:schemeClr>
                </a:solidFill>
                <a:latin typeface="Bernard MT Condensed"/>
                <a:cs typeface="Bernard MT Condensed"/>
              </a:rPr>
              <a:t>t</a:t>
            </a:r>
            <a:r>
              <a:rPr sz="3800" spc="-15" dirty="0" smtClean="0">
                <a:solidFill>
                  <a:schemeClr val="tx2">
                    <a:lumMod val="25000"/>
                  </a:schemeClr>
                </a:solidFill>
                <a:latin typeface="Bernard MT Condensed"/>
                <a:cs typeface="Bernard MT Condensed"/>
              </a:rPr>
              <a:t>e</a:t>
            </a:r>
            <a:r>
              <a:rPr sz="3800" spc="25" dirty="0" smtClean="0">
                <a:solidFill>
                  <a:schemeClr val="tx2">
                    <a:lumMod val="25000"/>
                  </a:schemeClr>
                </a:solidFill>
                <a:latin typeface="Bernard MT Condensed"/>
                <a:cs typeface="Bernard MT Condensed"/>
              </a:rPr>
              <a:t>r</a:t>
            </a:r>
            <a:r>
              <a:rPr sz="3800" spc="-215" dirty="0" smtClean="0">
                <a:solidFill>
                  <a:schemeClr val="tx2">
                    <a:lumMod val="25000"/>
                  </a:schemeClr>
                </a:solidFill>
                <a:latin typeface="Bernard MT Condensed"/>
                <a:cs typeface="Bernard MT Condensed"/>
              </a:rPr>
              <a:t> </a:t>
            </a:r>
            <a:r>
              <a:rPr sz="3800" spc="60" dirty="0" smtClean="0">
                <a:solidFill>
                  <a:schemeClr val="tx2">
                    <a:lumMod val="25000"/>
                  </a:schemeClr>
                </a:solidFill>
                <a:latin typeface="Bernard MT Condensed"/>
                <a:cs typeface="Bernard MT Condensed"/>
              </a:rPr>
              <a:t>1</a:t>
            </a:r>
            <a:r>
              <a:rPr sz="3800" spc="25" dirty="0" smtClean="0">
                <a:solidFill>
                  <a:schemeClr val="tx2">
                    <a:lumMod val="25000"/>
                  </a:schemeClr>
                </a:solidFill>
                <a:latin typeface="Bernard MT Condensed"/>
                <a:cs typeface="Bernard MT Condensed"/>
              </a:rPr>
              <a:t>1</a:t>
            </a:r>
            <a:endParaRPr sz="3800" dirty="0">
              <a:solidFill>
                <a:schemeClr val="tx2">
                  <a:lumMod val="25000"/>
                </a:schemeClr>
              </a:solidFill>
              <a:latin typeface="Bernard MT Condensed"/>
              <a:cs typeface="Bernard MT Condensed"/>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758111" y="287655"/>
            <a:ext cx="4680585" cy="1299845"/>
          </a:xfrm>
          <a:prstGeom prst="rect">
            <a:avLst/>
          </a:prstGeom>
        </p:spPr>
        <p:txBody>
          <a:bodyPr vert="horz" wrap="square" lIns="0" tIns="0" rIns="0" bIns="0" rtlCol="0">
            <a:noAutofit/>
          </a:bodyPr>
          <a:lstStyle/>
          <a:p>
            <a:pPr marL="12700" marR="12700" indent="38100" algn="ctr">
              <a:lnSpc>
                <a:spcPts val="5100"/>
              </a:lnSpc>
            </a:pPr>
            <a:r>
              <a:rPr sz="3520" cap="all" spc="70" dirty="0">
                <a:ln w="3175" cmpd="sng">
                  <a:noFill/>
                </a:ln>
                <a:latin typeface="Bernard MT Condensed"/>
                <a:ea typeface="+mj-ea"/>
                <a:cs typeface="Bernard MT Condensed"/>
              </a:rPr>
              <a:t>The Romantic Period Costume For Women</a:t>
            </a:r>
          </a:p>
        </p:txBody>
      </p:sp>
      <p:sp>
        <p:nvSpPr>
          <p:cNvPr id="3" name="object 3"/>
          <p:cNvSpPr/>
          <p:nvPr/>
        </p:nvSpPr>
        <p:spPr>
          <a:xfrm>
            <a:off x="673100" y="1778000"/>
            <a:ext cx="1955799" cy="4610100"/>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p:nvPr/>
        </p:nvSpPr>
        <p:spPr>
          <a:xfrm>
            <a:off x="2247900" y="1778000"/>
            <a:ext cx="1955800" cy="4533900"/>
          </a:xfrm>
          <a:prstGeom prst="rect">
            <a:avLst/>
          </a:prstGeom>
          <a:blipFill>
            <a:blip r:embed="rId3" cstate="print"/>
            <a:stretch>
              <a:fillRect/>
            </a:stretch>
          </a:blipFill>
        </p:spPr>
        <p:txBody>
          <a:bodyPr wrap="square" lIns="0" tIns="0" rIns="0" bIns="0" rtlCol="0">
            <a:noAutofit/>
          </a:bodyPr>
          <a:lstStyle/>
          <a:p>
            <a:endParaRPr/>
          </a:p>
        </p:txBody>
      </p:sp>
      <p:sp>
        <p:nvSpPr>
          <p:cNvPr id="5" name="object 5"/>
          <p:cNvSpPr/>
          <p:nvPr/>
        </p:nvSpPr>
        <p:spPr>
          <a:xfrm>
            <a:off x="3835400" y="1778000"/>
            <a:ext cx="1879601" cy="4533900"/>
          </a:xfrm>
          <a:prstGeom prst="rect">
            <a:avLst/>
          </a:prstGeom>
          <a:blipFill>
            <a:blip r:embed="rId4" cstate="print"/>
            <a:stretch>
              <a:fillRect/>
            </a:stretch>
          </a:blipFill>
        </p:spPr>
        <p:txBody>
          <a:bodyPr wrap="square" lIns="0" tIns="0" rIns="0" bIns="0" rtlCol="0">
            <a:noAutofit/>
          </a:bodyPr>
          <a:lstStyle/>
          <a:p>
            <a:endParaRPr/>
          </a:p>
        </p:txBody>
      </p:sp>
      <p:sp>
        <p:nvSpPr>
          <p:cNvPr id="6" name="object 6"/>
          <p:cNvSpPr/>
          <p:nvPr/>
        </p:nvSpPr>
        <p:spPr>
          <a:xfrm>
            <a:off x="5334000" y="1778000"/>
            <a:ext cx="1955800" cy="4533900"/>
          </a:xfrm>
          <a:prstGeom prst="rect">
            <a:avLst/>
          </a:prstGeom>
          <a:blipFill>
            <a:blip r:embed="rId5" cstate="print"/>
            <a:stretch>
              <a:fillRect/>
            </a:stretch>
          </a:blipFill>
        </p:spPr>
        <p:txBody>
          <a:bodyPr wrap="square" lIns="0" tIns="0" rIns="0" bIns="0" rtlCol="0">
            <a:noAutofit/>
          </a:bodyPr>
          <a:lstStyle/>
          <a:p>
            <a:endParaRPr/>
          </a:p>
        </p:txBody>
      </p:sp>
      <p:sp>
        <p:nvSpPr>
          <p:cNvPr id="7" name="object 7"/>
          <p:cNvSpPr/>
          <p:nvPr/>
        </p:nvSpPr>
        <p:spPr>
          <a:xfrm>
            <a:off x="6972300" y="1663700"/>
            <a:ext cx="2946400" cy="4533900"/>
          </a:xfrm>
          <a:prstGeom prst="rect">
            <a:avLst/>
          </a:prstGeom>
          <a:blipFill>
            <a:blip r:embed="rId6" cstate="print"/>
            <a:stretch>
              <a:fillRect/>
            </a:stretch>
          </a:blipFill>
        </p:spPr>
        <p:txBody>
          <a:bodyPr wrap="square" lIns="0" tIns="0" rIns="0" bIns="0" rtlCol="0">
            <a:noAutofit/>
          </a:bodyPr>
          <a:lstStyle/>
          <a:p>
            <a:endParaRPr/>
          </a:p>
        </p:txBody>
      </p:sp>
      <p:sp>
        <p:nvSpPr>
          <p:cNvPr id="8" name="object 8"/>
          <p:cNvSpPr txBox="1"/>
          <p:nvPr/>
        </p:nvSpPr>
        <p:spPr>
          <a:xfrm>
            <a:off x="538872" y="6240486"/>
            <a:ext cx="856615" cy="307340"/>
          </a:xfrm>
          <a:prstGeom prst="rect">
            <a:avLst/>
          </a:prstGeom>
        </p:spPr>
        <p:txBody>
          <a:bodyPr vert="horz" wrap="square" lIns="0" tIns="0" rIns="0" bIns="0" rtlCol="0">
            <a:noAutofit/>
          </a:bodyPr>
          <a:lstStyle/>
          <a:p>
            <a:pPr marL="12700">
              <a:lnSpc>
                <a:spcPct val="100000"/>
              </a:lnSpc>
            </a:pPr>
            <a:r>
              <a:rPr sz="1900" spc="15" dirty="0" smtClean="0">
                <a:latin typeface="Calibri"/>
                <a:cs typeface="Calibri"/>
              </a:rPr>
              <a:t>D</a:t>
            </a:r>
            <a:r>
              <a:rPr sz="1900" spc="25" dirty="0" smtClean="0">
                <a:latin typeface="Calibri"/>
                <a:cs typeface="Calibri"/>
              </a:rPr>
              <a:t>r</a:t>
            </a:r>
            <a:r>
              <a:rPr sz="1900" spc="-15" dirty="0" smtClean="0">
                <a:latin typeface="Calibri"/>
                <a:cs typeface="Calibri"/>
              </a:rPr>
              <a:t>a</a:t>
            </a:r>
            <a:r>
              <a:rPr sz="1900" spc="25" dirty="0" smtClean="0">
                <a:latin typeface="Calibri"/>
                <a:cs typeface="Calibri"/>
              </a:rPr>
              <a:t>w</a:t>
            </a:r>
            <a:r>
              <a:rPr sz="1900" spc="-60" dirty="0" smtClean="0">
                <a:latin typeface="Calibri"/>
                <a:cs typeface="Calibri"/>
              </a:rPr>
              <a:t>e</a:t>
            </a:r>
            <a:r>
              <a:rPr sz="1900" spc="25" dirty="0" smtClean="0">
                <a:latin typeface="Calibri"/>
                <a:cs typeface="Calibri"/>
              </a:rPr>
              <a:t>r</a:t>
            </a:r>
            <a:r>
              <a:rPr sz="1900" spc="0" dirty="0" smtClean="0">
                <a:latin typeface="Calibri"/>
                <a:cs typeface="Calibri"/>
              </a:rPr>
              <a:t>s</a:t>
            </a:r>
            <a:endParaRPr sz="1900">
              <a:latin typeface="Calibri"/>
              <a:cs typeface="Calibri"/>
            </a:endParaRPr>
          </a:p>
        </p:txBody>
      </p:sp>
      <p:sp>
        <p:nvSpPr>
          <p:cNvPr id="9" name="object 9"/>
          <p:cNvSpPr txBox="1"/>
          <p:nvPr/>
        </p:nvSpPr>
        <p:spPr>
          <a:xfrm>
            <a:off x="2329991" y="6233684"/>
            <a:ext cx="843915" cy="307340"/>
          </a:xfrm>
          <a:prstGeom prst="rect">
            <a:avLst/>
          </a:prstGeom>
        </p:spPr>
        <p:txBody>
          <a:bodyPr vert="horz" wrap="square" lIns="0" tIns="0" rIns="0" bIns="0" rtlCol="0">
            <a:noAutofit/>
          </a:bodyPr>
          <a:lstStyle/>
          <a:p>
            <a:pPr marL="12700">
              <a:lnSpc>
                <a:spcPct val="100000"/>
              </a:lnSpc>
            </a:pPr>
            <a:r>
              <a:rPr sz="1900" spc="-15" dirty="0" smtClean="0">
                <a:latin typeface="Calibri"/>
                <a:cs typeface="Calibri"/>
              </a:rPr>
              <a:t>C</a:t>
            </a:r>
            <a:r>
              <a:rPr sz="1900" spc="0" dirty="0" smtClean="0">
                <a:latin typeface="Calibri"/>
                <a:cs typeface="Calibri"/>
              </a:rPr>
              <a:t>h</a:t>
            </a:r>
            <a:r>
              <a:rPr sz="1900" spc="-60" dirty="0" smtClean="0">
                <a:latin typeface="Calibri"/>
                <a:cs typeface="Calibri"/>
              </a:rPr>
              <a:t>e</a:t>
            </a:r>
            <a:r>
              <a:rPr sz="1900" spc="-35" dirty="0" smtClean="0">
                <a:latin typeface="Calibri"/>
                <a:cs typeface="Calibri"/>
              </a:rPr>
              <a:t>m</a:t>
            </a:r>
            <a:r>
              <a:rPr sz="1900" spc="-40" dirty="0" smtClean="0">
                <a:latin typeface="Calibri"/>
                <a:cs typeface="Calibri"/>
              </a:rPr>
              <a:t>i</a:t>
            </a:r>
            <a:r>
              <a:rPr sz="1900" spc="-45" dirty="0" smtClean="0">
                <a:latin typeface="Calibri"/>
                <a:cs typeface="Calibri"/>
              </a:rPr>
              <a:t>s</a:t>
            </a:r>
            <a:r>
              <a:rPr sz="1900" spc="-10" dirty="0" smtClean="0">
                <a:latin typeface="Calibri"/>
                <a:cs typeface="Calibri"/>
              </a:rPr>
              <a:t>e</a:t>
            </a:r>
            <a:endParaRPr sz="1900">
              <a:latin typeface="Calibri"/>
              <a:cs typeface="Calibri"/>
            </a:endParaRPr>
          </a:p>
        </p:txBody>
      </p:sp>
      <p:sp>
        <p:nvSpPr>
          <p:cNvPr id="10" name="object 10"/>
          <p:cNvSpPr txBox="1"/>
          <p:nvPr/>
        </p:nvSpPr>
        <p:spPr>
          <a:xfrm>
            <a:off x="4034525" y="6233684"/>
            <a:ext cx="652780" cy="307340"/>
          </a:xfrm>
          <a:prstGeom prst="rect">
            <a:avLst/>
          </a:prstGeom>
        </p:spPr>
        <p:txBody>
          <a:bodyPr vert="horz" wrap="square" lIns="0" tIns="0" rIns="0" bIns="0" rtlCol="0">
            <a:noAutofit/>
          </a:bodyPr>
          <a:lstStyle/>
          <a:p>
            <a:pPr marL="12700">
              <a:lnSpc>
                <a:spcPct val="100000"/>
              </a:lnSpc>
            </a:pPr>
            <a:r>
              <a:rPr sz="1900" spc="-15" dirty="0" smtClean="0">
                <a:latin typeface="Calibri"/>
                <a:cs typeface="Calibri"/>
              </a:rPr>
              <a:t>C</a:t>
            </a:r>
            <a:r>
              <a:rPr sz="1900" spc="-5" dirty="0" smtClean="0">
                <a:latin typeface="Calibri"/>
                <a:cs typeface="Calibri"/>
              </a:rPr>
              <a:t>o</a:t>
            </a:r>
            <a:r>
              <a:rPr sz="1900" spc="25" dirty="0" smtClean="0">
                <a:latin typeface="Calibri"/>
                <a:cs typeface="Calibri"/>
              </a:rPr>
              <a:t>r</a:t>
            </a:r>
            <a:r>
              <a:rPr sz="1900" spc="-45" dirty="0" smtClean="0">
                <a:latin typeface="Calibri"/>
                <a:cs typeface="Calibri"/>
              </a:rPr>
              <a:t>s</a:t>
            </a:r>
            <a:r>
              <a:rPr sz="1900" spc="-60" dirty="0" smtClean="0">
                <a:latin typeface="Calibri"/>
                <a:cs typeface="Calibri"/>
              </a:rPr>
              <a:t>e</a:t>
            </a:r>
            <a:r>
              <a:rPr sz="1900" spc="-10" dirty="0" smtClean="0">
                <a:latin typeface="Calibri"/>
                <a:cs typeface="Calibri"/>
              </a:rPr>
              <a:t>t</a:t>
            </a:r>
            <a:endParaRPr sz="1900">
              <a:latin typeface="Calibri"/>
              <a:cs typeface="Calibri"/>
            </a:endParaRPr>
          </a:p>
        </p:txBody>
      </p:sp>
      <p:sp>
        <p:nvSpPr>
          <p:cNvPr id="11" name="object 11"/>
          <p:cNvSpPr txBox="1"/>
          <p:nvPr/>
        </p:nvSpPr>
        <p:spPr>
          <a:xfrm>
            <a:off x="5813591" y="6434870"/>
            <a:ext cx="1290320" cy="602615"/>
          </a:xfrm>
          <a:prstGeom prst="rect">
            <a:avLst/>
          </a:prstGeom>
        </p:spPr>
        <p:txBody>
          <a:bodyPr vert="horz" wrap="square" lIns="0" tIns="0" rIns="0" bIns="0" rtlCol="0">
            <a:noAutofit/>
          </a:bodyPr>
          <a:lstStyle/>
          <a:p>
            <a:pPr marL="63500" marR="12700" indent="-50800">
              <a:lnSpc>
                <a:spcPct val="101000"/>
              </a:lnSpc>
            </a:pPr>
            <a:r>
              <a:rPr sz="1900" spc="-15" dirty="0" smtClean="0">
                <a:latin typeface="Calibri"/>
                <a:cs typeface="Calibri"/>
              </a:rPr>
              <a:t>C</a:t>
            </a:r>
            <a:r>
              <a:rPr sz="1900" spc="-5" dirty="0" smtClean="0">
                <a:latin typeface="Calibri"/>
                <a:cs typeface="Calibri"/>
              </a:rPr>
              <a:t>o</a:t>
            </a:r>
            <a:r>
              <a:rPr sz="1900" spc="25" dirty="0" smtClean="0">
                <a:latin typeface="Calibri"/>
                <a:cs typeface="Calibri"/>
              </a:rPr>
              <a:t>r</a:t>
            </a:r>
            <a:r>
              <a:rPr sz="1900" spc="-45" dirty="0" smtClean="0">
                <a:latin typeface="Calibri"/>
                <a:cs typeface="Calibri"/>
              </a:rPr>
              <a:t>s</a:t>
            </a:r>
            <a:r>
              <a:rPr sz="1900" spc="-60" dirty="0" smtClean="0">
                <a:latin typeface="Calibri"/>
                <a:cs typeface="Calibri"/>
              </a:rPr>
              <a:t>e</a:t>
            </a:r>
            <a:r>
              <a:rPr sz="1900" spc="-10" dirty="0" smtClean="0">
                <a:latin typeface="Calibri"/>
                <a:cs typeface="Calibri"/>
              </a:rPr>
              <a:t>t</a:t>
            </a:r>
            <a:r>
              <a:rPr sz="1900" spc="130" dirty="0" smtClean="0">
                <a:latin typeface="Calibri"/>
                <a:cs typeface="Calibri"/>
              </a:rPr>
              <a:t> </a:t>
            </a:r>
            <a:r>
              <a:rPr sz="1900" spc="-15" dirty="0" smtClean="0">
                <a:latin typeface="Calibri"/>
                <a:cs typeface="Calibri"/>
              </a:rPr>
              <a:t>C</a:t>
            </a:r>
            <a:r>
              <a:rPr sz="1900" spc="-5" dirty="0" smtClean="0">
                <a:latin typeface="Calibri"/>
                <a:cs typeface="Calibri"/>
              </a:rPr>
              <a:t>o</a:t>
            </a:r>
            <a:r>
              <a:rPr sz="1900" spc="30" dirty="0" smtClean="0">
                <a:latin typeface="Calibri"/>
                <a:cs typeface="Calibri"/>
              </a:rPr>
              <a:t>v</a:t>
            </a:r>
            <a:r>
              <a:rPr sz="1900" spc="-60" dirty="0" smtClean="0">
                <a:latin typeface="Calibri"/>
                <a:cs typeface="Calibri"/>
              </a:rPr>
              <a:t>e</a:t>
            </a:r>
            <a:r>
              <a:rPr sz="1900" spc="-10" dirty="0" smtClean="0">
                <a:latin typeface="Calibri"/>
                <a:cs typeface="Calibri"/>
              </a:rPr>
              <a:t>r</a:t>
            </a:r>
            <a:r>
              <a:rPr sz="1900" spc="-5" dirty="0" smtClean="0">
                <a:latin typeface="Calibri"/>
                <a:cs typeface="Calibri"/>
              </a:rPr>
              <a:t> </a:t>
            </a:r>
            <a:r>
              <a:rPr sz="1900" spc="25" dirty="0" smtClean="0">
                <a:latin typeface="Calibri"/>
                <a:cs typeface="Calibri"/>
              </a:rPr>
              <a:t>O</a:t>
            </a:r>
            <a:r>
              <a:rPr sz="1900" spc="-10" dirty="0" smtClean="0">
                <a:latin typeface="Calibri"/>
                <a:cs typeface="Calibri"/>
              </a:rPr>
              <a:t>r</a:t>
            </a:r>
            <a:r>
              <a:rPr sz="1900" spc="5" dirty="0" smtClean="0">
                <a:latin typeface="Calibri"/>
                <a:cs typeface="Calibri"/>
              </a:rPr>
              <a:t> </a:t>
            </a:r>
            <a:r>
              <a:rPr sz="1900" spc="-15" dirty="0" smtClean="0">
                <a:latin typeface="Calibri"/>
                <a:cs typeface="Calibri"/>
              </a:rPr>
              <a:t>Ca</a:t>
            </a:r>
            <a:r>
              <a:rPr sz="1900" spc="-35" dirty="0" smtClean="0">
                <a:latin typeface="Calibri"/>
                <a:cs typeface="Calibri"/>
              </a:rPr>
              <a:t>m</a:t>
            </a:r>
            <a:r>
              <a:rPr sz="1900" spc="-40" dirty="0" smtClean="0">
                <a:latin typeface="Calibri"/>
                <a:cs typeface="Calibri"/>
              </a:rPr>
              <a:t>i</a:t>
            </a:r>
            <a:r>
              <a:rPr sz="1900" spc="-45" dirty="0" smtClean="0">
                <a:latin typeface="Calibri"/>
                <a:cs typeface="Calibri"/>
              </a:rPr>
              <a:t>s</a:t>
            </a:r>
            <a:r>
              <a:rPr sz="1900" spc="-5" dirty="0" smtClean="0">
                <a:latin typeface="Calibri"/>
                <a:cs typeface="Calibri"/>
              </a:rPr>
              <a:t>o</a:t>
            </a:r>
            <a:r>
              <a:rPr sz="1900" spc="-40" dirty="0" smtClean="0">
                <a:latin typeface="Calibri"/>
                <a:cs typeface="Calibri"/>
              </a:rPr>
              <a:t>l</a:t>
            </a:r>
            <a:r>
              <a:rPr sz="1900" spc="-10" dirty="0" smtClean="0">
                <a:latin typeface="Calibri"/>
                <a:cs typeface="Calibri"/>
              </a:rPr>
              <a:t>e</a:t>
            </a:r>
            <a:endParaRPr sz="1900">
              <a:latin typeface="Calibri"/>
              <a:cs typeface="Calibri"/>
            </a:endParaRPr>
          </a:p>
        </p:txBody>
      </p:sp>
      <p:sp>
        <p:nvSpPr>
          <p:cNvPr id="12" name="object 12"/>
          <p:cNvSpPr txBox="1"/>
          <p:nvPr/>
        </p:nvSpPr>
        <p:spPr>
          <a:xfrm>
            <a:off x="7784438" y="6230789"/>
            <a:ext cx="1642745" cy="895350"/>
          </a:xfrm>
          <a:prstGeom prst="rect">
            <a:avLst/>
          </a:prstGeom>
        </p:spPr>
        <p:txBody>
          <a:bodyPr vert="horz" wrap="square" lIns="0" tIns="0" rIns="0" bIns="0" rtlCol="0">
            <a:noAutofit/>
          </a:bodyPr>
          <a:lstStyle/>
          <a:p>
            <a:pPr marL="12700" marR="12700" algn="ctr">
              <a:lnSpc>
                <a:spcPct val="101000"/>
              </a:lnSpc>
            </a:pPr>
            <a:r>
              <a:rPr sz="1900" spc="-15" dirty="0" smtClean="0">
                <a:latin typeface="Calibri"/>
                <a:cs typeface="Calibri"/>
              </a:rPr>
              <a:t>A</a:t>
            </a:r>
            <a:r>
              <a:rPr sz="1900" spc="70" dirty="0" smtClean="0">
                <a:latin typeface="Calibri"/>
                <a:cs typeface="Calibri"/>
              </a:rPr>
              <a:t> </a:t>
            </a:r>
            <a:r>
              <a:rPr sz="1900" spc="0" dirty="0" smtClean="0">
                <a:latin typeface="Calibri"/>
                <a:cs typeface="Calibri"/>
              </a:rPr>
              <a:t>nu</a:t>
            </a:r>
            <a:r>
              <a:rPr sz="1900" spc="-35" dirty="0" smtClean="0">
                <a:latin typeface="Calibri"/>
                <a:cs typeface="Calibri"/>
              </a:rPr>
              <a:t>m</a:t>
            </a:r>
            <a:r>
              <a:rPr sz="1900" spc="0" dirty="0" smtClean="0">
                <a:latin typeface="Calibri"/>
                <a:cs typeface="Calibri"/>
              </a:rPr>
              <a:t>b</a:t>
            </a:r>
            <a:r>
              <a:rPr sz="1900" spc="-55" dirty="0" smtClean="0">
                <a:latin typeface="Calibri"/>
                <a:cs typeface="Calibri"/>
              </a:rPr>
              <a:t>e</a:t>
            </a:r>
            <a:r>
              <a:rPr sz="1900" spc="-10" dirty="0" smtClean="0">
                <a:latin typeface="Calibri"/>
                <a:cs typeface="Calibri"/>
              </a:rPr>
              <a:t>r</a:t>
            </a:r>
            <a:r>
              <a:rPr sz="1900" spc="105" dirty="0" smtClean="0">
                <a:latin typeface="Calibri"/>
                <a:cs typeface="Calibri"/>
              </a:rPr>
              <a:t> </a:t>
            </a:r>
            <a:r>
              <a:rPr sz="1900" spc="-5" dirty="0" smtClean="0">
                <a:latin typeface="Calibri"/>
                <a:cs typeface="Calibri"/>
              </a:rPr>
              <a:t>o</a:t>
            </a:r>
            <a:r>
              <a:rPr sz="1900" spc="0" dirty="0" smtClean="0">
                <a:latin typeface="Calibri"/>
                <a:cs typeface="Calibri"/>
              </a:rPr>
              <a:t>f</a:t>
            </a:r>
            <a:r>
              <a:rPr sz="1900" spc="90" dirty="0" smtClean="0">
                <a:latin typeface="Calibri"/>
                <a:cs typeface="Calibri"/>
              </a:rPr>
              <a:t> </a:t>
            </a:r>
            <a:r>
              <a:rPr sz="1900" spc="20" dirty="0" smtClean="0">
                <a:latin typeface="Calibri"/>
                <a:cs typeface="Calibri"/>
              </a:rPr>
              <a:t>f</a:t>
            </a:r>
            <a:r>
              <a:rPr sz="1900" spc="0" dirty="0" smtClean="0">
                <a:latin typeface="Calibri"/>
                <a:cs typeface="Calibri"/>
              </a:rPr>
              <a:t>u</a:t>
            </a:r>
            <a:r>
              <a:rPr sz="1900" spc="-40" dirty="0" smtClean="0">
                <a:latin typeface="Calibri"/>
                <a:cs typeface="Calibri"/>
              </a:rPr>
              <a:t>l</a:t>
            </a:r>
            <a:r>
              <a:rPr sz="1900" spc="0" dirty="0" smtClean="0">
                <a:latin typeface="Calibri"/>
                <a:cs typeface="Calibri"/>
              </a:rPr>
              <a:t>l </a:t>
            </a:r>
            <a:r>
              <a:rPr sz="1900" spc="-45" dirty="0" smtClean="0">
                <a:latin typeface="Calibri"/>
                <a:cs typeface="Calibri"/>
              </a:rPr>
              <a:t>s</a:t>
            </a:r>
            <a:r>
              <a:rPr sz="1900" spc="-40" dirty="0" smtClean="0">
                <a:latin typeface="Calibri"/>
                <a:cs typeface="Calibri"/>
              </a:rPr>
              <a:t>t</a:t>
            </a:r>
            <a:r>
              <a:rPr sz="1900" spc="-15" dirty="0" smtClean="0">
                <a:latin typeface="Calibri"/>
                <a:cs typeface="Calibri"/>
              </a:rPr>
              <a:t>a</a:t>
            </a:r>
            <a:r>
              <a:rPr sz="1900" spc="25" dirty="0" smtClean="0">
                <a:latin typeface="Calibri"/>
                <a:cs typeface="Calibri"/>
              </a:rPr>
              <a:t>r</a:t>
            </a:r>
            <a:r>
              <a:rPr sz="1900" spc="-15" dirty="0" smtClean="0">
                <a:latin typeface="Calibri"/>
                <a:cs typeface="Calibri"/>
              </a:rPr>
              <a:t>c</a:t>
            </a:r>
            <a:r>
              <a:rPr sz="1900" spc="0" dirty="0" smtClean="0">
                <a:latin typeface="Calibri"/>
                <a:cs typeface="Calibri"/>
              </a:rPr>
              <a:t>h</a:t>
            </a:r>
            <a:r>
              <a:rPr sz="1900" spc="-60" dirty="0" smtClean="0">
                <a:latin typeface="Calibri"/>
                <a:cs typeface="Calibri"/>
              </a:rPr>
              <a:t>e</a:t>
            </a:r>
            <a:r>
              <a:rPr sz="1900" spc="0" dirty="0" smtClean="0">
                <a:latin typeface="Calibri"/>
                <a:cs typeface="Calibri"/>
              </a:rPr>
              <a:t>d </a:t>
            </a:r>
            <a:r>
              <a:rPr sz="1900" spc="-10" dirty="0" smtClean="0">
                <a:latin typeface="Calibri"/>
                <a:cs typeface="Calibri"/>
              </a:rPr>
              <a:t>p</a:t>
            </a:r>
            <a:r>
              <a:rPr sz="1900" spc="-60" dirty="0" smtClean="0">
                <a:latin typeface="Calibri"/>
                <a:cs typeface="Calibri"/>
              </a:rPr>
              <a:t>e</a:t>
            </a:r>
            <a:r>
              <a:rPr sz="1900" spc="-50" dirty="0" smtClean="0">
                <a:latin typeface="Calibri"/>
                <a:cs typeface="Calibri"/>
              </a:rPr>
              <a:t>tt</a:t>
            </a:r>
            <a:r>
              <a:rPr sz="1900" spc="-40" dirty="0" smtClean="0">
                <a:latin typeface="Calibri"/>
                <a:cs typeface="Calibri"/>
              </a:rPr>
              <a:t>i</a:t>
            </a:r>
            <a:r>
              <a:rPr sz="1900" spc="-15" dirty="0" smtClean="0">
                <a:latin typeface="Calibri"/>
                <a:cs typeface="Calibri"/>
              </a:rPr>
              <a:t>c</a:t>
            </a:r>
            <a:r>
              <a:rPr sz="1900" spc="-5" dirty="0" smtClean="0">
                <a:latin typeface="Calibri"/>
                <a:cs typeface="Calibri"/>
              </a:rPr>
              <a:t>o</a:t>
            </a:r>
            <a:r>
              <a:rPr sz="1900" spc="-15" dirty="0" smtClean="0">
                <a:latin typeface="Calibri"/>
                <a:cs typeface="Calibri"/>
              </a:rPr>
              <a:t>a</a:t>
            </a:r>
            <a:r>
              <a:rPr sz="1900" spc="-50" dirty="0" smtClean="0">
                <a:latin typeface="Calibri"/>
                <a:cs typeface="Calibri"/>
              </a:rPr>
              <a:t>t</a:t>
            </a:r>
            <a:r>
              <a:rPr sz="1900" spc="0" dirty="0" smtClean="0">
                <a:latin typeface="Calibri"/>
                <a:cs typeface="Calibri"/>
              </a:rPr>
              <a:t>s</a:t>
            </a:r>
            <a:endParaRPr sz="1900">
              <a:latin typeface="Calibri"/>
              <a:cs typeface="Calibri"/>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476" y="304800"/>
            <a:ext cx="7210354" cy="1727200"/>
          </a:xfrm>
        </p:spPr>
        <p:txBody>
          <a:bodyPr>
            <a:normAutofit/>
          </a:bodyPr>
          <a:lstStyle/>
          <a:p>
            <a:r>
              <a:rPr lang="en-US" spc="70" dirty="0">
                <a:latin typeface="Bernard MT Condensed"/>
                <a:cs typeface="Bernard MT Condensed"/>
              </a:rPr>
              <a:t>The Romantic Period </a:t>
            </a:r>
            <a:br>
              <a:rPr lang="en-US" spc="70" dirty="0">
                <a:latin typeface="Bernard MT Condensed"/>
                <a:cs typeface="Bernard MT Condensed"/>
              </a:rPr>
            </a:br>
            <a:r>
              <a:rPr lang="en-US" spc="70" dirty="0">
                <a:latin typeface="Bernard MT Condensed"/>
                <a:cs typeface="Bernard MT Condensed"/>
              </a:rPr>
              <a:t>Costume For Women</a:t>
            </a:r>
            <a:br>
              <a:rPr lang="en-US" spc="70" dirty="0">
                <a:latin typeface="Bernard MT Condensed"/>
                <a:cs typeface="Bernard MT Condensed"/>
              </a:rPr>
            </a:br>
            <a:endParaRPr lang="en-US" spc="70" dirty="0">
              <a:latin typeface="Bernard MT Condensed"/>
              <a:cs typeface="Bernard MT Condensed"/>
            </a:endParaRPr>
          </a:p>
        </p:txBody>
      </p:sp>
      <p:sp>
        <p:nvSpPr>
          <p:cNvPr id="3" name="Text Placeholder 2"/>
          <p:cNvSpPr>
            <a:spLocks noGrp="1"/>
          </p:cNvSpPr>
          <p:nvPr>
            <p:ph idx="1"/>
          </p:nvPr>
        </p:nvSpPr>
        <p:spPr>
          <a:xfrm>
            <a:off x="304800" y="1179286"/>
            <a:ext cx="8408630" cy="1618123"/>
          </a:xfrm>
        </p:spPr>
        <p:txBody>
          <a:bodyPr/>
          <a:lstStyle/>
          <a:p>
            <a:pPr marL="0" indent="0">
              <a:buNone/>
            </a:pPr>
            <a:r>
              <a:rPr lang="en-US" b="1" u="sng" dirty="0" smtClean="0">
                <a:solidFill>
                  <a:schemeClr val="tx1"/>
                </a:solidFill>
              </a:rPr>
              <a:t>Bustles</a:t>
            </a:r>
            <a:r>
              <a:rPr lang="en-US" dirty="0" smtClean="0">
                <a:solidFill>
                  <a:schemeClr val="tx1"/>
                </a:solidFill>
              </a:rPr>
              <a:t> – small down-or cotton-filled pads that tied around the waist at the back, held out in skirts in the back. </a:t>
            </a:r>
            <a:endParaRPr lang="en-US" dirty="0">
              <a:solidFill>
                <a:schemeClr val="tx1"/>
              </a:solidFill>
            </a:endParaRPr>
          </a:p>
        </p:txBody>
      </p:sp>
      <p:pic>
        <p:nvPicPr>
          <p:cNvPr id="6146" name="Picture 2" descr="Image result for bustle of romantic period"/>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96507"/>
                    </a14:imgEffect>
                  </a14:imgLayer>
                </a14:imgProps>
              </a:ext>
              <a:ext uri="{28A0092B-C50C-407E-A947-70E740481C1C}">
                <a14:useLocalDpi xmlns:a14="http://schemas.microsoft.com/office/drawing/2010/main" val="0"/>
              </a:ext>
            </a:extLst>
          </a:blip>
          <a:srcRect/>
          <a:stretch>
            <a:fillRect/>
          </a:stretch>
        </p:blipFill>
        <p:spPr bwMode="auto">
          <a:xfrm>
            <a:off x="7237422" y="1828800"/>
            <a:ext cx="2820978" cy="4191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bustle of romantic perio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476" y="2438400"/>
            <a:ext cx="6316928" cy="4974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2996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5846" y="2458"/>
            <a:ext cx="7210354" cy="1727200"/>
          </a:xfrm>
        </p:spPr>
        <p:txBody>
          <a:bodyPr>
            <a:normAutofit/>
          </a:bodyPr>
          <a:lstStyle/>
          <a:p>
            <a:r>
              <a:rPr lang="en-US" spc="70" dirty="0">
                <a:latin typeface="Bernard MT Condensed"/>
                <a:cs typeface="Bernard MT Condensed"/>
              </a:rPr>
              <a:t>The Romantic Period </a:t>
            </a:r>
            <a:br>
              <a:rPr lang="en-US" spc="70" dirty="0">
                <a:latin typeface="Bernard MT Condensed"/>
                <a:cs typeface="Bernard MT Condensed"/>
              </a:rPr>
            </a:br>
            <a:r>
              <a:rPr lang="en-US" spc="70" dirty="0">
                <a:latin typeface="Bernard MT Condensed"/>
                <a:cs typeface="Bernard MT Condensed"/>
              </a:rPr>
              <a:t>Costume For Women</a:t>
            </a:r>
          </a:p>
        </p:txBody>
      </p:sp>
      <p:sp>
        <p:nvSpPr>
          <p:cNvPr id="3" name="Text Placeholder 2"/>
          <p:cNvSpPr>
            <a:spLocks noGrp="1"/>
          </p:cNvSpPr>
          <p:nvPr>
            <p:ph idx="1"/>
          </p:nvPr>
        </p:nvSpPr>
        <p:spPr>
          <a:xfrm>
            <a:off x="377586" y="1789551"/>
            <a:ext cx="7514033" cy="3403044"/>
          </a:xfrm>
        </p:spPr>
        <p:txBody>
          <a:bodyPr/>
          <a:lstStyle/>
          <a:p>
            <a:pPr>
              <a:buFont typeface="Wingdings" panose="05000000000000000000" pitchFamily="2" charset="2"/>
              <a:buChar char="v"/>
            </a:pPr>
            <a:r>
              <a:rPr lang="en-US" dirty="0" smtClean="0">
                <a:solidFill>
                  <a:schemeClr val="tx1"/>
                </a:solidFill>
              </a:rPr>
              <a:t>Dresses were frequently identified in fashion magazines according to the time of day or activity for which they were intended. </a:t>
            </a:r>
          </a:p>
          <a:p>
            <a:pPr lvl="1">
              <a:buFont typeface="Wingdings" panose="05000000000000000000" pitchFamily="2" charset="2"/>
              <a:buChar char="v"/>
            </a:pPr>
            <a:r>
              <a:rPr lang="en-US" dirty="0" smtClean="0">
                <a:solidFill>
                  <a:schemeClr val="tx1"/>
                </a:solidFill>
              </a:rPr>
              <a:t>Morning Dresses – informal – made of lingerie type fabrics </a:t>
            </a:r>
          </a:p>
          <a:p>
            <a:pPr lvl="1">
              <a:buFont typeface="Wingdings" panose="05000000000000000000" pitchFamily="2" charset="2"/>
              <a:buChar char="v"/>
            </a:pPr>
            <a:r>
              <a:rPr lang="en-US" dirty="0" smtClean="0">
                <a:solidFill>
                  <a:schemeClr val="tx1"/>
                </a:solidFill>
              </a:rPr>
              <a:t>Day Dresses, Promenade or Walking Dresses and Carriage Dresses. </a:t>
            </a:r>
          </a:p>
          <a:p>
            <a:pPr lvl="1">
              <a:buFont typeface="Wingdings" panose="05000000000000000000" pitchFamily="2" charset="2"/>
              <a:buChar char="v"/>
            </a:pPr>
            <a:endParaRPr lang="en-US" dirty="0" smtClean="0">
              <a:solidFill>
                <a:schemeClr val="tx1"/>
              </a:solidFill>
            </a:endParaRPr>
          </a:p>
        </p:txBody>
      </p:sp>
    </p:spTree>
    <p:extLst>
      <p:ext uri="{BB962C8B-B14F-4D97-AF65-F5344CB8AC3E}">
        <p14:creationId xmlns:p14="http://schemas.microsoft.com/office/powerpoint/2010/main" val="19768629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7848600" cy="1727200"/>
          </a:xfrm>
        </p:spPr>
        <p:txBody>
          <a:bodyPr>
            <a:normAutofit/>
          </a:bodyPr>
          <a:lstStyle/>
          <a:p>
            <a:r>
              <a:rPr lang="en-US" spc="70" dirty="0">
                <a:latin typeface="Bernard MT Condensed"/>
                <a:cs typeface="Bernard MT Condensed"/>
              </a:rPr>
              <a:t>The Romantic Period </a:t>
            </a:r>
            <a:br>
              <a:rPr lang="en-US" spc="70" dirty="0">
                <a:latin typeface="Bernard MT Condensed"/>
                <a:cs typeface="Bernard MT Condensed"/>
              </a:rPr>
            </a:br>
            <a:r>
              <a:rPr lang="en-US" spc="70" dirty="0">
                <a:latin typeface="Bernard MT Condensed"/>
                <a:cs typeface="Bernard MT Condensed"/>
              </a:rPr>
              <a:t>Costume For Women</a:t>
            </a:r>
          </a:p>
        </p:txBody>
      </p:sp>
      <p:sp>
        <p:nvSpPr>
          <p:cNvPr id="3" name="Text Placeholder 2"/>
          <p:cNvSpPr>
            <a:spLocks noGrp="1"/>
          </p:cNvSpPr>
          <p:nvPr>
            <p:ph idx="1"/>
          </p:nvPr>
        </p:nvSpPr>
        <p:spPr>
          <a:xfrm>
            <a:off x="152400" y="1727200"/>
            <a:ext cx="8842614" cy="3897195"/>
          </a:xfrm>
        </p:spPr>
        <p:txBody>
          <a:bodyPr/>
          <a:lstStyle/>
          <a:p>
            <a:pPr marL="0" indent="0">
              <a:buNone/>
            </a:pPr>
            <a:r>
              <a:rPr lang="en-US" b="1" dirty="0" smtClean="0">
                <a:solidFill>
                  <a:schemeClr val="tx1"/>
                </a:solidFill>
              </a:rPr>
              <a:t>Sleeves were diverse </a:t>
            </a:r>
          </a:p>
          <a:p>
            <a:pPr lvl="1">
              <a:buFont typeface="Wingdings" panose="05000000000000000000" pitchFamily="2" charset="2"/>
              <a:buChar char="v"/>
            </a:pPr>
            <a:r>
              <a:rPr lang="en-US" dirty="0" smtClean="0">
                <a:solidFill>
                  <a:schemeClr val="tx1"/>
                </a:solidFill>
              </a:rPr>
              <a:t>Puffed at the shoulder then attached to a long sleeve, which was fitted to the wrist. </a:t>
            </a:r>
          </a:p>
          <a:p>
            <a:pPr lvl="1">
              <a:buFont typeface="Wingdings" panose="05000000000000000000" pitchFamily="2" charset="2"/>
              <a:buChar char="v"/>
            </a:pPr>
            <a:r>
              <a:rPr lang="en-US" b="1" i="1" dirty="0" smtClean="0">
                <a:solidFill>
                  <a:schemeClr val="tx1"/>
                </a:solidFill>
              </a:rPr>
              <a:t>Marie Sleeve </a:t>
            </a:r>
            <a:r>
              <a:rPr lang="en-US" dirty="0" smtClean="0">
                <a:solidFill>
                  <a:schemeClr val="tx1"/>
                </a:solidFill>
              </a:rPr>
              <a:t>– full to wrist, but tied in at intervals with ribbons or bands (Figure 12.8 – page. 334) </a:t>
            </a:r>
          </a:p>
          <a:p>
            <a:pPr lvl="1">
              <a:buFont typeface="Wingdings" panose="05000000000000000000" pitchFamily="2" charset="2"/>
              <a:buChar char="v"/>
            </a:pPr>
            <a:r>
              <a:rPr lang="en-US" b="1" i="1" dirty="0" smtClean="0">
                <a:solidFill>
                  <a:schemeClr val="tx1"/>
                </a:solidFill>
              </a:rPr>
              <a:t>Demi-gigot</a:t>
            </a:r>
            <a:r>
              <a:rPr lang="en-US" dirty="0" smtClean="0">
                <a:solidFill>
                  <a:schemeClr val="tx1"/>
                </a:solidFill>
              </a:rPr>
              <a:t> – full from shoulder to elbow then fitted from elbow to wrist (Figure 12.6 – page 333) </a:t>
            </a:r>
          </a:p>
          <a:p>
            <a:pPr lvl="1">
              <a:buFont typeface="Wingdings" panose="05000000000000000000" pitchFamily="2" charset="2"/>
              <a:buChar char="v"/>
            </a:pPr>
            <a:r>
              <a:rPr lang="en-US" b="1" i="1" dirty="0" smtClean="0">
                <a:solidFill>
                  <a:schemeClr val="tx1"/>
                </a:solidFill>
              </a:rPr>
              <a:t>Gigot</a:t>
            </a:r>
            <a:r>
              <a:rPr lang="en-US" dirty="0" smtClean="0">
                <a:solidFill>
                  <a:schemeClr val="tx1"/>
                </a:solidFill>
              </a:rPr>
              <a:t> – </a:t>
            </a:r>
            <a:r>
              <a:rPr lang="en-US" b="1" i="1" dirty="0" smtClean="0">
                <a:solidFill>
                  <a:schemeClr val="tx1"/>
                </a:solidFill>
              </a:rPr>
              <a:t>Leg-of-mutton sleeves </a:t>
            </a:r>
            <a:r>
              <a:rPr lang="en-US" dirty="0" smtClean="0">
                <a:solidFill>
                  <a:schemeClr val="tx1"/>
                </a:solidFill>
              </a:rPr>
              <a:t>– full at the shoulder, gradually decreasing in size to wrist where they ended in a fitted cuff.  </a:t>
            </a:r>
          </a:p>
          <a:p>
            <a:pPr lvl="1">
              <a:buFont typeface="Wingdings" panose="05000000000000000000" pitchFamily="2" charset="2"/>
              <a:buChar char="v"/>
            </a:pPr>
            <a:endParaRPr lang="en-US" dirty="0" smtClean="0">
              <a:solidFill>
                <a:schemeClr val="tx1"/>
              </a:solidFill>
            </a:endParaRPr>
          </a:p>
          <a:p>
            <a:pPr lvl="1">
              <a:buFont typeface="Wingdings" panose="05000000000000000000" pitchFamily="2" charset="2"/>
              <a:buChar char="v"/>
            </a:pPr>
            <a:endParaRPr lang="en-US" dirty="0" smtClean="0">
              <a:solidFill>
                <a:schemeClr val="tx1"/>
              </a:solidFill>
            </a:endParaRPr>
          </a:p>
        </p:txBody>
      </p:sp>
      <p:sp>
        <p:nvSpPr>
          <p:cNvPr id="6" name="Text Placeholder 2"/>
          <p:cNvSpPr txBox="1">
            <a:spLocks/>
          </p:cNvSpPr>
          <p:nvPr/>
        </p:nvSpPr>
        <p:spPr>
          <a:xfrm flipH="1">
            <a:off x="8047264" y="8686800"/>
            <a:ext cx="563335" cy="1692739"/>
          </a:xfrm>
          <a:prstGeom prst="rect">
            <a:avLst/>
          </a:prstGeom>
        </p:spPr>
        <p:txBody>
          <a:bodyPr wrap="square" lIns="0" tIns="0" rIns="0" b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US" dirty="0" smtClean="0"/>
          </a:p>
          <a:p>
            <a:pPr lvl="1"/>
            <a:endParaRPr lang="en-US" dirty="0" smtClean="0"/>
          </a:p>
        </p:txBody>
      </p:sp>
      <p:pic>
        <p:nvPicPr>
          <p:cNvPr id="7172" name="Picture 4" descr="Image result for leg of mutton sleeve"/>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561" b="90000" l="10000" r="90000"/>
                    </a14:imgEffect>
                  </a14:imgLayer>
                </a14:imgProps>
              </a:ext>
              <a:ext uri="{28A0092B-C50C-407E-A947-70E740481C1C}">
                <a14:useLocalDpi xmlns:a14="http://schemas.microsoft.com/office/drawing/2010/main" val="0"/>
              </a:ext>
            </a:extLst>
          </a:blip>
          <a:srcRect/>
          <a:stretch>
            <a:fillRect/>
          </a:stretch>
        </p:blipFill>
        <p:spPr bwMode="auto">
          <a:xfrm>
            <a:off x="5638800" y="4724400"/>
            <a:ext cx="3176615" cy="3176616"/>
          </a:xfrm>
          <a:prstGeom prst="rect">
            <a:avLst/>
          </a:prstGeom>
          <a:noFill/>
          <a:extLst>
            <a:ext uri="{909E8E84-426E-40DD-AFC4-6F175D3DCCD1}">
              <a14:hiddenFill xmlns:a14="http://schemas.microsoft.com/office/drawing/2010/main">
                <a:solidFill>
                  <a:srgbClr val="FFFFFF"/>
                </a:solidFill>
              </a14:hiddenFill>
            </a:ext>
          </a:extLst>
        </p:spPr>
      </p:pic>
      <p:sp>
        <p:nvSpPr>
          <p:cNvPr id="8" name="object 9"/>
          <p:cNvSpPr/>
          <p:nvPr/>
        </p:nvSpPr>
        <p:spPr>
          <a:xfrm>
            <a:off x="533400" y="4920033"/>
            <a:ext cx="4191643" cy="2528118"/>
          </a:xfrm>
          <a:prstGeom prst="rect">
            <a:avLst/>
          </a:prstGeom>
          <a:blipFill>
            <a:blip r:embed="rId4" cstate="print">
              <a:extLst>
                <a:ext uri="{BEBA8EAE-BF5A-486C-A8C5-ECC9F3942E4B}">
                  <a14:imgProps xmlns:a14="http://schemas.microsoft.com/office/drawing/2010/main">
                    <a14:imgLayer r:embed="rId5">
                      <a14:imgEffect>
                        <a14:backgroundRemoval t="893" b="100000" l="1895" r="98947">
                          <a14:foregroundMark x1="21053" y1="59524" x2="13895" y2="19345"/>
                          <a14:foregroundMark x1="30947" y1="40476" x2="28632" y2="48810"/>
                          <a14:foregroundMark x1="32000" y1="39583" x2="35789" y2="48810"/>
                          <a14:foregroundMark x1="60000" y1="28571" x2="63789" y2="9524"/>
                          <a14:foregroundMark x1="60000" y1="17262" x2="61895" y2="5655"/>
                          <a14:foregroundMark x1="56000" y1="14583" x2="61053" y2="5655"/>
                          <a14:foregroundMark x1="64632" y1="6548" x2="76000" y2="7440"/>
                          <a14:foregroundMark x1="68632" y1="5060" x2="66316" y2="2976"/>
                          <a14:foregroundMark x1="67789" y1="81845" x2="72842" y2="70238"/>
                          <a14:foregroundMark x1="93895" y1="45833" x2="96842" y2="50893"/>
                        </a14:backgroundRemoval>
                      </a14:imgEffect>
                    </a14:imgLayer>
                  </a14:imgProps>
                </a:ext>
              </a:extLst>
            </a:blip>
            <a:stretch>
              <a:fillRect/>
            </a:stretch>
          </a:blipFill>
        </p:spPr>
        <p:txBody>
          <a:bodyPr wrap="square" lIns="0" tIns="0" rIns="0" bIns="0" rtlCol="0">
            <a:noAutofit/>
          </a:bodyPr>
          <a:lstStyle/>
          <a:p>
            <a:endParaRPr/>
          </a:p>
        </p:txBody>
      </p:sp>
    </p:spTree>
    <p:extLst>
      <p:ext uri="{BB962C8B-B14F-4D97-AF65-F5344CB8AC3E}">
        <p14:creationId xmlns:p14="http://schemas.microsoft.com/office/powerpoint/2010/main" val="17482575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667000" y="76200"/>
            <a:ext cx="4680585" cy="1299845"/>
          </a:xfrm>
          <a:prstGeom prst="rect">
            <a:avLst/>
          </a:prstGeom>
        </p:spPr>
        <p:txBody>
          <a:bodyPr vert="horz" wrap="square" lIns="0" tIns="0" rIns="0" bIns="0" rtlCol="0">
            <a:noAutofit/>
          </a:bodyPr>
          <a:lstStyle/>
          <a:p>
            <a:pPr marL="12700" marR="12700" indent="38100" algn="ctr">
              <a:lnSpc>
                <a:spcPts val="5100"/>
              </a:lnSpc>
            </a:pPr>
            <a:r>
              <a:rPr sz="3520" cap="all" spc="70" dirty="0">
                <a:ln w="3175" cmpd="sng">
                  <a:noFill/>
                </a:ln>
                <a:latin typeface="Bernard MT Condensed"/>
                <a:ea typeface="+mj-ea"/>
                <a:cs typeface="Bernard MT Condensed"/>
              </a:rPr>
              <a:t>The Romantic Period Costume For Women</a:t>
            </a:r>
          </a:p>
        </p:txBody>
      </p:sp>
      <p:sp>
        <p:nvSpPr>
          <p:cNvPr id="3" name="object 3"/>
          <p:cNvSpPr/>
          <p:nvPr/>
        </p:nvSpPr>
        <p:spPr>
          <a:xfrm>
            <a:off x="3657600" y="1625600"/>
            <a:ext cx="5346700" cy="5930899"/>
          </a:xfrm>
          <a:prstGeom prst="rect">
            <a:avLst/>
          </a:prstGeom>
          <a:blipFill>
            <a:blip r:embed="rId3" cstate="print"/>
            <a:stretch>
              <a:fillRect/>
            </a:stretch>
          </a:blipFill>
        </p:spPr>
        <p:txBody>
          <a:bodyPr wrap="square" lIns="0" tIns="0" rIns="0" bIns="0" rtlCol="0">
            <a:noAutofit/>
          </a:bodyPr>
          <a:lstStyle/>
          <a:p>
            <a:endParaRPr/>
          </a:p>
        </p:txBody>
      </p:sp>
      <p:sp>
        <p:nvSpPr>
          <p:cNvPr id="4" name="object 4"/>
          <p:cNvSpPr txBox="1"/>
          <p:nvPr/>
        </p:nvSpPr>
        <p:spPr>
          <a:xfrm>
            <a:off x="533400" y="1752600"/>
            <a:ext cx="3124200" cy="4415790"/>
          </a:xfrm>
          <a:prstGeom prst="rect">
            <a:avLst/>
          </a:prstGeom>
        </p:spPr>
        <p:txBody>
          <a:bodyPr vert="horz" wrap="square" lIns="0" tIns="0" rIns="0" bIns="0" rtlCol="0">
            <a:noAutofit/>
          </a:bodyPr>
          <a:lstStyle/>
          <a:p>
            <a:pPr marL="387350" marR="59055" indent="-342900">
              <a:lnSpc>
                <a:spcPct val="101000"/>
              </a:lnSpc>
              <a:buFont typeface="Wingdings" panose="05000000000000000000" pitchFamily="2" charset="2"/>
              <a:buChar char="v"/>
            </a:pPr>
            <a:r>
              <a:rPr sz="1900" b="1" u="sng" spc="15" dirty="0" smtClean="0">
                <a:latin typeface="Calibri"/>
                <a:cs typeface="Calibri"/>
              </a:rPr>
              <a:t>I</a:t>
            </a:r>
            <a:r>
              <a:rPr sz="1900" b="1" u="sng" spc="-35" dirty="0" smtClean="0">
                <a:latin typeface="Calibri"/>
                <a:cs typeface="Calibri"/>
              </a:rPr>
              <a:t>m</a:t>
            </a:r>
            <a:r>
              <a:rPr sz="1900" b="1" u="sng" spc="0" dirty="0" smtClean="0">
                <a:latin typeface="Calibri"/>
                <a:cs typeface="Calibri"/>
              </a:rPr>
              <a:t>b</a:t>
            </a:r>
            <a:r>
              <a:rPr sz="1900" b="1" u="sng" spc="-60" dirty="0" smtClean="0">
                <a:latin typeface="Calibri"/>
                <a:cs typeface="Calibri"/>
              </a:rPr>
              <a:t>e</a:t>
            </a:r>
            <a:r>
              <a:rPr sz="1900" b="1" u="sng" spc="-15" dirty="0" smtClean="0">
                <a:latin typeface="Calibri"/>
                <a:cs typeface="Calibri"/>
              </a:rPr>
              <a:t>c</a:t>
            </a:r>
            <a:r>
              <a:rPr sz="1900" b="1" u="sng" spc="-40" dirty="0" smtClean="0">
                <a:latin typeface="Calibri"/>
                <a:cs typeface="Calibri"/>
              </a:rPr>
              <a:t>il</a:t>
            </a:r>
            <a:r>
              <a:rPr sz="1900" b="1" u="sng" spc="-10" dirty="0" smtClean="0">
                <a:latin typeface="Calibri"/>
                <a:cs typeface="Calibri"/>
              </a:rPr>
              <a:t>e </a:t>
            </a:r>
            <a:r>
              <a:rPr sz="1900" b="1" u="sng" spc="-210" dirty="0" smtClean="0">
                <a:latin typeface="Calibri"/>
                <a:cs typeface="Calibri"/>
              </a:rPr>
              <a:t> </a:t>
            </a:r>
            <a:r>
              <a:rPr sz="1900" b="1" u="sng" spc="-5" dirty="0" smtClean="0">
                <a:latin typeface="Calibri"/>
                <a:cs typeface="Calibri"/>
              </a:rPr>
              <a:t>o</a:t>
            </a:r>
            <a:r>
              <a:rPr sz="1900" b="1" u="sng" spc="-10" dirty="0" smtClean="0">
                <a:latin typeface="Calibri"/>
                <a:cs typeface="Calibri"/>
              </a:rPr>
              <a:t>r</a:t>
            </a:r>
            <a:r>
              <a:rPr sz="1900" b="1" u="sng" spc="5" dirty="0" smtClean="0">
                <a:latin typeface="Calibri"/>
                <a:cs typeface="Calibri"/>
              </a:rPr>
              <a:t> </a:t>
            </a:r>
            <a:r>
              <a:rPr sz="1900" b="1" u="sng" spc="-40" dirty="0" smtClean="0">
                <a:latin typeface="Calibri"/>
                <a:cs typeface="Calibri"/>
              </a:rPr>
              <a:t>i</a:t>
            </a:r>
            <a:r>
              <a:rPr sz="1900" b="1" u="sng" spc="0" dirty="0" smtClean="0">
                <a:latin typeface="Calibri"/>
                <a:cs typeface="Calibri"/>
              </a:rPr>
              <a:t>d</a:t>
            </a:r>
            <a:r>
              <a:rPr sz="1900" b="1" u="sng" spc="-40" dirty="0" smtClean="0">
                <a:latin typeface="Calibri"/>
                <a:cs typeface="Calibri"/>
              </a:rPr>
              <a:t>i</a:t>
            </a:r>
            <a:r>
              <a:rPr sz="1900" b="1" u="sng" spc="-5" dirty="0" smtClean="0">
                <a:latin typeface="Calibri"/>
                <a:cs typeface="Calibri"/>
              </a:rPr>
              <a:t>o</a:t>
            </a:r>
            <a:r>
              <a:rPr sz="1900" b="1" u="sng" spc="-10" dirty="0" smtClean="0">
                <a:latin typeface="Calibri"/>
                <a:cs typeface="Calibri"/>
              </a:rPr>
              <a:t>t</a:t>
            </a:r>
            <a:r>
              <a:rPr sz="1900" b="1" u="sng" spc="135" dirty="0" smtClean="0">
                <a:latin typeface="Calibri"/>
                <a:cs typeface="Calibri"/>
              </a:rPr>
              <a:t> </a:t>
            </a:r>
            <a:r>
              <a:rPr sz="1900" b="1" u="sng" spc="-45" dirty="0" smtClean="0">
                <a:latin typeface="Calibri"/>
                <a:cs typeface="Calibri"/>
              </a:rPr>
              <a:t>s</a:t>
            </a:r>
            <a:r>
              <a:rPr sz="1900" b="1" u="sng" spc="-40" dirty="0" smtClean="0">
                <a:latin typeface="Calibri"/>
                <a:cs typeface="Calibri"/>
              </a:rPr>
              <a:t>l</a:t>
            </a:r>
            <a:r>
              <a:rPr sz="1900" b="1" u="sng" spc="-60" dirty="0" smtClean="0">
                <a:latin typeface="Calibri"/>
                <a:cs typeface="Calibri"/>
              </a:rPr>
              <a:t>ee</a:t>
            </a:r>
            <a:r>
              <a:rPr sz="1900" b="1" u="sng" spc="30" dirty="0" smtClean="0">
                <a:latin typeface="Calibri"/>
                <a:cs typeface="Calibri"/>
              </a:rPr>
              <a:t>v</a:t>
            </a:r>
            <a:r>
              <a:rPr sz="1900" b="1" u="sng" spc="-60" dirty="0" smtClean="0">
                <a:latin typeface="Calibri"/>
                <a:cs typeface="Calibri"/>
              </a:rPr>
              <a:t>e</a:t>
            </a:r>
            <a:r>
              <a:rPr sz="1900" b="1" u="sng" spc="0" dirty="0" smtClean="0">
                <a:latin typeface="Calibri"/>
                <a:cs typeface="Calibri"/>
              </a:rPr>
              <a:t>s </a:t>
            </a:r>
            <a:r>
              <a:rPr sz="1900" spc="25" dirty="0" smtClean="0">
                <a:latin typeface="Calibri"/>
                <a:cs typeface="Calibri"/>
              </a:rPr>
              <a:t>w</a:t>
            </a:r>
            <a:r>
              <a:rPr sz="1900" spc="-55" dirty="0" smtClean="0">
                <a:latin typeface="Calibri"/>
                <a:cs typeface="Calibri"/>
              </a:rPr>
              <a:t>e</a:t>
            </a:r>
            <a:r>
              <a:rPr sz="1900" spc="25" dirty="0" smtClean="0">
                <a:latin typeface="Calibri"/>
                <a:cs typeface="Calibri"/>
              </a:rPr>
              <a:t>r</a:t>
            </a:r>
            <a:r>
              <a:rPr sz="1900" spc="-10" dirty="0" smtClean="0">
                <a:latin typeface="Calibri"/>
                <a:cs typeface="Calibri"/>
              </a:rPr>
              <a:t>e</a:t>
            </a:r>
            <a:r>
              <a:rPr sz="1900" spc="20" dirty="0" smtClean="0">
                <a:latin typeface="Calibri"/>
                <a:cs typeface="Calibri"/>
              </a:rPr>
              <a:t> </a:t>
            </a:r>
            <a:r>
              <a:rPr sz="1900" spc="-60" dirty="0" smtClean="0">
                <a:latin typeface="Calibri"/>
                <a:cs typeface="Calibri"/>
              </a:rPr>
              <a:t>e</a:t>
            </a:r>
            <a:r>
              <a:rPr sz="1900" spc="-25" dirty="0" smtClean="0">
                <a:latin typeface="Calibri"/>
                <a:cs typeface="Calibri"/>
              </a:rPr>
              <a:t>x</a:t>
            </a:r>
            <a:r>
              <a:rPr sz="1900" spc="-50" dirty="0" smtClean="0">
                <a:latin typeface="Calibri"/>
                <a:cs typeface="Calibri"/>
              </a:rPr>
              <a:t>t</a:t>
            </a:r>
            <a:r>
              <a:rPr sz="1900" spc="25" dirty="0" smtClean="0">
                <a:latin typeface="Calibri"/>
                <a:cs typeface="Calibri"/>
              </a:rPr>
              <a:t>r</a:t>
            </a:r>
            <a:r>
              <a:rPr sz="1900" spc="-60" dirty="0" smtClean="0">
                <a:latin typeface="Calibri"/>
                <a:cs typeface="Calibri"/>
              </a:rPr>
              <a:t>e</a:t>
            </a:r>
            <a:r>
              <a:rPr sz="1900" spc="-35" dirty="0" smtClean="0">
                <a:latin typeface="Calibri"/>
                <a:cs typeface="Calibri"/>
              </a:rPr>
              <a:t>m</a:t>
            </a:r>
            <a:r>
              <a:rPr sz="1900" spc="-60" dirty="0" smtClean="0">
                <a:latin typeface="Calibri"/>
                <a:cs typeface="Calibri"/>
              </a:rPr>
              <a:t>e</a:t>
            </a:r>
            <a:r>
              <a:rPr sz="1900" spc="-40" dirty="0" smtClean="0">
                <a:latin typeface="Calibri"/>
                <a:cs typeface="Calibri"/>
              </a:rPr>
              <a:t>l</a:t>
            </a:r>
            <a:r>
              <a:rPr sz="1900" spc="-10" dirty="0" smtClean="0">
                <a:latin typeface="Calibri"/>
                <a:cs typeface="Calibri"/>
              </a:rPr>
              <a:t>y</a:t>
            </a:r>
            <a:r>
              <a:rPr sz="1900" spc="210" dirty="0" smtClean="0">
                <a:latin typeface="Calibri"/>
                <a:cs typeface="Calibri"/>
              </a:rPr>
              <a:t> </a:t>
            </a:r>
            <a:r>
              <a:rPr sz="1900" spc="20" dirty="0" smtClean="0">
                <a:latin typeface="Calibri"/>
                <a:cs typeface="Calibri"/>
              </a:rPr>
              <a:t>f</a:t>
            </a:r>
            <a:r>
              <a:rPr sz="1900" spc="0" dirty="0" smtClean="0">
                <a:latin typeface="Calibri"/>
                <a:cs typeface="Calibri"/>
              </a:rPr>
              <a:t>u</a:t>
            </a:r>
            <a:r>
              <a:rPr sz="1900" spc="-40" dirty="0" smtClean="0">
                <a:latin typeface="Calibri"/>
                <a:cs typeface="Calibri"/>
              </a:rPr>
              <a:t>l</a:t>
            </a:r>
            <a:r>
              <a:rPr sz="1900" spc="0" dirty="0" smtClean="0">
                <a:latin typeface="Calibri"/>
                <a:cs typeface="Calibri"/>
              </a:rPr>
              <a:t>l</a:t>
            </a:r>
            <a:r>
              <a:rPr sz="1900" spc="135" dirty="0" smtClean="0">
                <a:latin typeface="Calibri"/>
                <a:cs typeface="Calibri"/>
              </a:rPr>
              <a:t> </a:t>
            </a:r>
            <a:r>
              <a:rPr sz="1900" spc="20" dirty="0" smtClean="0">
                <a:latin typeface="Calibri"/>
                <a:cs typeface="Calibri"/>
              </a:rPr>
              <a:t>f</a:t>
            </a:r>
            <a:r>
              <a:rPr sz="1900" spc="25" dirty="0" smtClean="0">
                <a:latin typeface="Calibri"/>
                <a:cs typeface="Calibri"/>
              </a:rPr>
              <a:t>r</a:t>
            </a:r>
            <a:r>
              <a:rPr sz="1900" spc="-5" dirty="0" smtClean="0">
                <a:latin typeface="Calibri"/>
                <a:cs typeface="Calibri"/>
              </a:rPr>
              <a:t>o</a:t>
            </a:r>
            <a:r>
              <a:rPr sz="1900" spc="-20" dirty="0" smtClean="0">
                <a:latin typeface="Calibri"/>
                <a:cs typeface="Calibri"/>
              </a:rPr>
              <a:t>m</a:t>
            </a:r>
            <a:r>
              <a:rPr sz="1900" spc="-5" dirty="0" smtClean="0">
                <a:latin typeface="Calibri"/>
                <a:cs typeface="Calibri"/>
              </a:rPr>
              <a:t> </a:t>
            </a:r>
            <a:r>
              <a:rPr sz="1900" spc="-45" dirty="0" smtClean="0">
                <a:latin typeface="Calibri"/>
                <a:cs typeface="Calibri"/>
              </a:rPr>
              <a:t>s</a:t>
            </a:r>
            <a:r>
              <a:rPr sz="1900" spc="0" dirty="0" smtClean="0">
                <a:latin typeface="Calibri"/>
                <a:cs typeface="Calibri"/>
              </a:rPr>
              <a:t>h</a:t>
            </a:r>
            <a:r>
              <a:rPr sz="1900" spc="-5" dirty="0" smtClean="0">
                <a:latin typeface="Calibri"/>
                <a:cs typeface="Calibri"/>
              </a:rPr>
              <a:t>o</a:t>
            </a:r>
            <a:r>
              <a:rPr sz="1900" spc="0" dirty="0" smtClean="0">
                <a:latin typeface="Calibri"/>
                <a:cs typeface="Calibri"/>
              </a:rPr>
              <a:t>u</a:t>
            </a:r>
            <a:r>
              <a:rPr sz="1900" spc="-40" dirty="0" smtClean="0">
                <a:latin typeface="Calibri"/>
                <a:cs typeface="Calibri"/>
              </a:rPr>
              <a:t>l</a:t>
            </a:r>
            <a:r>
              <a:rPr sz="1900" spc="0" dirty="0" smtClean="0">
                <a:latin typeface="Calibri"/>
                <a:cs typeface="Calibri"/>
              </a:rPr>
              <a:t>d</a:t>
            </a:r>
            <a:r>
              <a:rPr sz="1900" spc="-60" dirty="0" smtClean="0">
                <a:latin typeface="Calibri"/>
                <a:cs typeface="Calibri"/>
              </a:rPr>
              <a:t>e</a:t>
            </a:r>
            <a:r>
              <a:rPr sz="1900" spc="-10" dirty="0" smtClean="0">
                <a:latin typeface="Calibri"/>
                <a:cs typeface="Calibri"/>
              </a:rPr>
              <a:t>r</a:t>
            </a:r>
            <a:r>
              <a:rPr sz="1900" spc="204" dirty="0" smtClean="0">
                <a:latin typeface="Calibri"/>
                <a:cs typeface="Calibri"/>
              </a:rPr>
              <a:t> </a:t>
            </a:r>
            <a:r>
              <a:rPr sz="1900" spc="-50" dirty="0" smtClean="0">
                <a:latin typeface="Calibri"/>
                <a:cs typeface="Calibri"/>
              </a:rPr>
              <a:t>t</a:t>
            </a:r>
            <a:r>
              <a:rPr sz="1900" spc="0" dirty="0" smtClean="0">
                <a:latin typeface="Calibri"/>
                <a:cs typeface="Calibri"/>
              </a:rPr>
              <a:t>o</a:t>
            </a:r>
            <a:r>
              <a:rPr sz="1900" spc="65" dirty="0" smtClean="0">
                <a:latin typeface="Calibri"/>
                <a:cs typeface="Calibri"/>
              </a:rPr>
              <a:t> </a:t>
            </a:r>
            <a:r>
              <a:rPr sz="1900" spc="25" dirty="0" smtClean="0">
                <a:latin typeface="Calibri"/>
                <a:cs typeface="Calibri"/>
              </a:rPr>
              <a:t>wr</a:t>
            </a:r>
            <a:r>
              <a:rPr sz="1900" spc="-40" dirty="0" smtClean="0">
                <a:latin typeface="Calibri"/>
                <a:cs typeface="Calibri"/>
              </a:rPr>
              <a:t>i</a:t>
            </a:r>
            <a:r>
              <a:rPr sz="1900" spc="-45" dirty="0" smtClean="0">
                <a:latin typeface="Calibri"/>
                <a:cs typeface="Calibri"/>
              </a:rPr>
              <a:t>s</a:t>
            </a:r>
            <a:r>
              <a:rPr sz="1900" spc="0" dirty="0" smtClean="0">
                <a:latin typeface="Calibri"/>
                <a:cs typeface="Calibri"/>
              </a:rPr>
              <a:t>t</a:t>
            </a:r>
            <a:r>
              <a:rPr sz="1900" spc="30" dirty="0" smtClean="0">
                <a:latin typeface="Calibri"/>
                <a:cs typeface="Calibri"/>
              </a:rPr>
              <a:t> </a:t>
            </a:r>
            <a:r>
              <a:rPr sz="1900" spc="25" dirty="0" smtClean="0">
                <a:latin typeface="Calibri"/>
                <a:cs typeface="Calibri"/>
              </a:rPr>
              <a:t>w</a:t>
            </a:r>
            <a:r>
              <a:rPr sz="1900" spc="0" dirty="0" smtClean="0">
                <a:latin typeface="Calibri"/>
                <a:cs typeface="Calibri"/>
              </a:rPr>
              <a:t>h</a:t>
            </a:r>
            <a:r>
              <a:rPr sz="1900" spc="-60" dirty="0" smtClean="0">
                <a:latin typeface="Calibri"/>
                <a:cs typeface="Calibri"/>
              </a:rPr>
              <a:t>e</a:t>
            </a:r>
            <a:r>
              <a:rPr sz="1900" spc="25" dirty="0" smtClean="0">
                <a:latin typeface="Calibri"/>
                <a:cs typeface="Calibri"/>
              </a:rPr>
              <a:t>r</a:t>
            </a:r>
            <a:r>
              <a:rPr sz="1900" spc="-10" dirty="0" smtClean="0">
                <a:latin typeface="Calibri"/>
                <a:cs typeface="Calibri"/>
              </a:rPr>
              <a:t>e</a:t>
            </a:r>
            <a:r>
              <a:rPr sz="1900" spc="-5" dirty="0" smtClean="0">
                <a:latin typeface="Calibri"/>
                <a:cs typeface="Calibri"/>
              </a:rPr>
              <a:t> </a:t>
            </a:r>
            <a:r>
              <a:rPr sz="1900" spc="-40" dirty="0" smtClean="0">
                <a:latin typeface="Calibri"/>
                <a:cs typeface="Calibri"/>
              </a:rPr>
              <a:t>t</a:t>
            </a:r>
            <a:r>
              <a:rPr sz="1900" spc="0" dirty="0" smtClean="0">
                <a:latin typeface="Calibri"/>
                <a:cs typeface="Calibri"/>
              </a:rPr>
              <a:t>h</a:t>
            </a:r>
            <a:r>
              <a:rPr sz="1900" spc="-60" dirty="0" smtClean="0">
                <a:latin typeface="Calibri"/>
                <a:cs typeface="Calibri"/>
              </a:rPr>
              <a:t>e</a:t>
            </a:r>
            <a:r>
              <a:rPr sz="1900" spc="-10" dirty="0" smtClean="0">
                <a:latin typeface="Calibri"/>
                <a:cs typeface="Calibri"/>
              </a:rPr>
              <a:t>y</a:t>
            </a:r>
            <a:r>
              <a:rPr sz="1900" spc="110" dirty="0" smtClean="0">
                <a:latin typeface="Calibri"/>
                <a:cs typeface="Calibri"/>
              </a:rPr>
              <a:t> </a:t>
            </a:r>
            <a:r>
              <a:rPr sz="1900" spc="-5" dirty="0" smtClean="0">
                <a:latin typeface="Calibri"/>
                <a:cs typeface="Calibri"/>
              </a:rPr>
              <a:t>g</a:t>
            </a:r>
            <a:r>
              <a:rPr sz="1900" spc="-10" dirty="0" smtClean="0">
                <a:latin typeface="Calibri"/>
                <a:cs typeface="Calibri"/>
              </a:rPr>
              <a:t>a</a:t>
            </a:r>
            <a:r>
              <a:rPr sz="1900" spc="-40" dirty="0" smtClean="0">
                <a:latin typeface="Calibri"/>
                <a:cs typeface="Calibri"/>
              </a:rPr>
              <a:t>t</a:t>
            </a:r>
            <a:r>
              <a:rPr sz="1900" spc="0" dirty="0" smtClean="0">
                <a:latin typeface="Calibri"/>
                <a:cs typeface="Calibri"/>
              </a:rPr>
              <a:t>h</a:t>
            </a:r>
            <a:r>
              <a:rPr sz="1900" spc="-60" dirty="0" smtClean="0">
                <a:latin typeface="Calibri"/>
                <a:cs typeface="Calibri"/>
              </a:rPr>
              <a:t>e</a:t>
            </a:r>
            <a:r>
              <a:rPr sz="1900" spc="25" dirty="0" smtClean="0">
                <a:latin typeface="Calibri"/>
                <a:cs typeface="Calibri"/>
              </a:rPr>
              <a:t>r</a:t>
            </a:r>
            <a:r>
              <a:rPr sz="1900" spc="-60" dirty="0" smtClean="0">
                <a:latin typeface="Calibri"/>
                <a:cs typeface="Calibri"/>
              </a:rPr>
              <a:t>e</a:t>
            </a:r>
            <a:r>
              <a:rPr sz="1900" spc="0" dirty="0" smtClean="0">
                <a:latin typeface="Calibri"/>
                <a:cs typeface="Calibri"/>
              </a:rPr>
              <a:t>d</a:t>
            </a:r>
            <a:r>
              <a:rPr sz="1900" spc="170" dirty="0" smtClean="0">
                <a:latin typeface="Calibri"/>
                <a:cs typeface="Calibri"/>
              </a:rPr>
              <a:t> </a:t>
            </a:r>
            <a:r>
              <a:rPr sz="1900" spc="-40" dirty="0" smtClean="0">
                <a:latin typeface="Calibri"/>
                <a:cs typeface="Calibri"/>
              </a:rPr>
              <a:t>i</a:t>
            </a:r>
            <a:r>
              <a:rPr sz="1900" spc="0" dirty="0" smtClean="0">
                <a:latin typeface="Calibri"/>
                <a:cs typeface="Calibri"/>
              </a:rPr>
              <a:t>n</a:t>
            </a:r>
            <a:r>
              <a:rPr sz="1900" spc="-40" dirty="0" smtClean="0">
                <a:latin typeface="Calibri"/>
                <a:cs typeface="Calibri"/>
              </a:rPr>
              <a:t>t</a:t>
            </a:r>
            <a:r>
              <a:rPr sz="1900" spc="0" dirty="0" smtClean="0">
                <a:latin typeface="Calibri"/>
                <a:cs typeface="Calibri"/>
              </a:rPr>
              <a:t>o</a:t>
            </a:r>
            <a:r>
              <a:rPr sz="1900" spc="65" dirty="0" smtClean="0">
                <a:latin typeface="Calibri"/>
                <a:cs typeface="Calibri"/>
              </a:rPr>
              <a:t> </a:t>
            </a:r>
            <a:r>
              <a:rPr sz="1900" spc="0" dirty="0" smtClean="0">
                <a:latin typeface="Calibri"/>
                <a:cs typeface="Calibri"/>
              </a:rPr>
              <a:t>a</a:t>
            </a:r>
            <a:r>
              <a:rPr sz="1900" spc="60" dirty="0" smtClean="0">
                <a:latin typeface="Calibri"/>
                <a:cs typeface="Calibri"/>
              </a:rPr>
              <a:t> </a:t>
            </a:r>
            <a:r>
              <a:rPr sz="1900" spc="-15" dirty="0" smtClean="0">
                <a:latin typeface="Calibri"/>
                <a:cs typeface="Calibri"/>
              </a:rPr>
              <a:t>c</a:t>
            </a:r>
            <a:r>
              <a:rPr sz="1900" spc="0" dirty="0" smtClean="0">
                <a:latin typeface="Calibri"/>
                <a:cs typeface="Calibri"/>
              </a:rPr>
              <a:t>u</a:t>
            </a:r>
            <a:r>
              <a:rPr sz="1900" spc="20" dirty="0" smtClean="0">
                <a:latin typeface="Calibri"/>
                <a:cs typeface="Calibri"/>
              </a:rPr>
              <a:t>f</a:t>
            </a:r>
            <a:r>
              <a:rPr sz="1900" spc="-85" dirty="0" smtClean="0">
                <a:latin typeface="Calibri"/>
                <a:cs typeface="Calibri"/>
              </a:rPr>
              <a:t>f</a:t>
            </a:r>
            <a:r>
              <a:rPr sz="1900" spc="0" dirty="0" smtClean="0">
                <a:latin typeface="Calibri"/>
                <a:cs typeface="Calibri"/>
              </a:rPr>
              <a:t>.</a:t>
            </a:r>
            <a:endParaRPr sz="1900" dirty="0">
              <a:latin typeface="Calibri"/>
              <a:cs typeface="Calibri"/>
            </a:endParaRPr>
          </a:p>
          <a:p>
            <a:pPr marL="171450" indent="-171450">
              <a:lnSpc>
                <a:spcPts val="1000"/>
              </a:lnSpc>
              <a:buFont typeface="Wingdings" panose="05000000000000000000" pitchFamily="2" charset="2"/>
              <a:buChar char="v"/>
            </a:pPr>
            <a:endParaRPr sz="1000" dirty="0"/>
          </a:p>
          <a:p>
            <a:pPr marL="285750" indent="-285750">
              <a:lnSpc>
                <a:spcPts val="1400"/>
              </a:lnSpc>
              <a:spcBef>
                <a:spcPts val="1"/>
              </a:spcBef>
              <a:buFont typeface="Wingdings" panose="05000000000000000000" pitchFamily="2" charset="2"/>
              <a:buChar char="v"/>
            </a:pPr>
            <a:endParaRPr sz="1400" dirty="0"/>
          </a:p>
          <a:p>
            <a:pPr marL="354965" marR="12700" indent="-342900">
              <a:lnSpc>
                <a:spcPct val="101000"/>
              </a:lnSpc>
              <a:buFont typeface="Wingdings" panose="05000000000000000000" pitchFamily="2" charset="2"/>
              <a:buChar char="v"/>
            </a:pPr>
            <a:r>
              <a:rPr sz="1900" spc="25" dirty="0" smtClean="0">
                <a:latin typeface="Calibri"/>
                <a:cs typeface="Calibri"/>
              </a:rPr>
              <a:t>S</a:t>
            </a:r>
            <a:r>
              <a:rPr sz="1900" spc="35" dirty="0" smtClean="0">
                <a:latin typeface="Calibri"/>
                <a:cs typeface="Calibri"/>
              </a:rPr>
              <a:t>k</a:t>
            </a:r>
            <a:r>
              <a:rPr sz="1900" spc="-40" dirty="0" smtClean="0">
                <a:latin typeface="Calibri"/>
                <a:cs typeface="Calibri"/>
              </a:rPr>
              <a:t>i</a:t>
            </a:r>
            <a:r>
              <a:rPr sz="1900" spc="25" dirty="0" smtClean="0">
                <a:latin typeface="Calibri"/>
                <a:cs typeface="Calibri"/>
              </a:rPr>
              <a:t>r</a:t>
            </a:r>
            <a:r>
              <a:rPr sz="1900" spc="-50" dirty="0" smtClean="0">
                <a:latin typeface="Calibri"/>
                <a:cs typeface="Calibri"/>
              </a:rPr>
              <a:t>t</a:t>
            </a:r>
            <a:r>
              <a:rPr sz="1900" spc="0" dirty="0" smtClean="0">
                <a:latin typeface="Calibri"/>
                <a:cs typeface="Calibri"/>
              </a:rPr>
              <a:t>s</a:t>
            </a:r>
            <a:r>
              <a:rPr sz="1900" spc="25" dirty="0" smtClean="0">
                <a:latin typeface="Calibri"/>
                <a:cs typeface="Calibri"/>
              </a:rPr>
              <a:t> w</a:t>
            </a:r>
            <a:r>
              <a:rPr sz="1900" spc="-60" dirty="0" smtClean="0">
                <a:latin typeface="Calibri"/>
                <a:cs typeface="Calibri"/>
              </a:rPr>
              <a:t>e</a:t>
            </a:r>
            <a:r>
              <a:rPr sz="1900" spc="25" dirty="0" smtClean="0">
                <a:latin typeface="Calibri"/>
                <a:cs typeface="Calibri"/>
              </a:rPr>
              <a:t>r</a:t>
            </a:r>
            <a:r>
              <a:rPr sz="1900" spc="-10" dirty="0" smtClean="0">
                <a:latin typeface="Calibri"/>
                <a:cs typeface="Calibri"/>
              </a:rPr>
              <a:t>e</a:t>
            </a:r>
            <a:r>
              <a:rPr sz="1900" spc="25" dirty="0" smtClean="0">
                <a:latin typeface="Calibri"/>
                <a:cs typeface="Calibri"/>
              </a:rPr>
              <a:t> </a:t>
            </a:r>
            <a:r>
              <a:rPr sz="1900" spc="-40" dirty="0" smtClean="0">
                <a:latin typeface="Calibri"/>
                <a:cs typeface="Calibri"/>
              </a:rPr>
              <a:t>li</a:t>
            </a:r>
            <a:r>
              <a:rPr sz="1900" spc="20" dirty="0" smtClean="0">
                <a:latin typeface="Calibri"/>
                <a:cs typeface="Calibri"/>
              </a:rPr>
              <a:t>f</a:t>
            </a:r>
            <a:r>
              <a:rPr sz="1900" spc="-50" dirty="0" smtClean="0">
                <a:latin typeface="Calibri"/>
                <a:cs typeface="Calibri"/>
              </a:rPr>
              <a:t>t</a:t>
            </a:r>
            <a:r>
              <a:rPr sz="1900" spc="-60" dirty="0" smtClean="0">
                <a:latin typeface="Calibri"/>
                <a:cs typeface="Calibri"/>
              </a:rPr>
              <a:t>e</a:t>
            </a:r>
            <a:r>
              <a:rPr sz="1900" spc="0" dirty="0" smtClean="0">
                <a:latin typeface="Calibri"/>
                <a:cs typeface="Calibri"/>
              </a:rPr>
              <a:t>d</a:t>
            </a:r>
            <a:r>
              <a:rPr sz="1900" spc="170" dirty="0" smtClean="0">
                <a:latin typeface="Calibri"/>
                <a:cs typeface="Calibri"/>
              </a:rPr>
              <a:t> </a:t>
            </a:r>
            <a:r>
              <a:rPr sz="1900" spc="20" dirty="0" smtClean="0">
                <a:latin typeface="Calibri"/>
                <a:cs typeface="Calibri"/>
              </a:rPr>
              <a:t>f</a:t>
            </a:r>
            <a:r>
              <a:rPr sz="1900" spc="25" dirty="0" smtClean="0">
                <a:latin typeface="Calibri"/>
                <a:cs typeface="Calibri"/>
              </a:rPr>
              <a:t>r</a:t>
            </a:r>
            <a:r>
              <a:rPr sz="1900" spc="-5" dirty="0" smtClean="0">
                <a:latin typeface="Calibri"/>
                <a:cs typeface="Calibri"/>
              </a:rPr>
              <a:t>o</a:t>
            </a:r>
            <a:r>
              <a:rPr sz="1900" spc="-20" dirty="0" smtClean="0">
                <a:latin typeface="Calibri"/>
                <a:cs typeface="Calibri"/>
              </a:rPr>
              <a:t>m</a:t>
            </a:r>
            <a:r>
              <a:rPr sz="1900" spc="-50" dirty="0" smtClean="0">
                <a:latin typeface="Calibri"/>
                <a:cs typeface="Calibri"/>
              </a:rPr>
              <a:t> t</a:t>
            </a:r>
            <a:r>
              <a:rPr sz="1900" spc="0" dirty="0" smtClean="0">
                <a:latin typeface="Calibri"/>
                <a:cs typeface="Calibri"/>
              </a:rPr>
              <a:t>h</a:t>
            </a:r>
            <a:r>
              <a:rPr sz="1900" spc="-10" dirty="0" smtClean="0">
                <a:latin typeface="Calibri"/>
                <a:cs typeface="Calibri"/>
              </a:rPr>
              <a:t>e</a:t>
            </a:r>
            <a:r>
              <a:rPr sz="1900" spc="-5" dirty="0" smtClean="0">
                <a:latin typeface="Calibri"/>
                <a:cs typeface="Calibri"/>
              </a:rPr>
              <a:t> g</a:t>
            </a:r>
            <a:r>
              <a:rPr sz="1900" spc="25" dirty="0" smtClean="0">
                <a:latin typeface="Calibri"/>
                <a:cs typeface="Calibri"/>
              </a:rPr>
              <a:t>r</a:t>
            </a:r>
            <a:r>
              <a:rPr sz="1900" spc="-5" dirty="0" smtClean="0">
                <a:latin typeface="Calibri"/>
                <a:cs typeface="Calibri"/>
              </a:rPr>
              <a:t>o</a:t>
            </a:r>
            <a:r>
              <a:rPr sz="1900" spc="0" dirty="0" smtClean="0">
                <a:latin typeface="Calibri"/>
                <a:cs typeface="Calibri"/>
              </a:rPr>
              <a:t>und</a:t>
            </a:r>
            <a:r>
              <a:rPr sz="1900" spc="-5" dirty="0" smtClean="0">
                <a:latin typeface="Calibri"/>
                <a:cs typeface="Calibri"/>
              </a:rPr>
              <a:t>, </a:t>
            </a:r>
            <a:r>
              <a:rPr sz="1900" spc="-45" dirty="0" smtClean="0">
                <a:latin typeface="Calibri"/>
                <a:cs typeface="Calibri"/>
              </a:rPr>
              <a:t>s</a:t>
            </a:r>
            <a:r>
              <a:rPr sz="1900" spc="0" dirty="0" smtClean="0">
                <a:latin typeface="Calibri"/>
                <a:cs typeface="Calibri"/>
              </a:rPr>
              <a:t>h</a:t>
            </a:r>
            <a:r>
              <a:rPr sz="1900" spc="-5" dirty="0" smtClean="0">
                <a:latin typeface="Calibri"/>
                <a:cs typeface="Calibri"/>
              </a:rPr>
              <a:t>o</a:t>
            </a:r>
            <a:r>
              <a:rPr sz="1900" spc="25" dirty="0" smtClean="0">
                <a:latin typeface="Calibri"/>
                <a:cs typeface="Calibri"/>
              </a:rPr>
              <a:t>w</a:t>
            </a:r>
            <a:r>
              <a:rPr sz="1900" spc="-40" dirty="0" smtClean="0">
                <a:latin typeface="Calibri"/>
                <a:cs typeface="Calibri"/>
              </a:rPr>
              <a:t>i</a:t>
            </a:r>
            <a:r>
              <a:rPr sz="1900" spc="0" dirty="0" smtClean="0">
                <a:latin typeface="Calibri"/>
                <a:cs typeface="Calibri"/>
              </a:rPr>
              <a:t>n</a:t>
            </a:r>
            <a:r>
              <a:rPr sz="1900" spc="-10" dirty="0" smtClean="0">
                <a:latin typeface="Calibri"/>
                <a:cs typeface="Calibri"/>
              </a:rPr>
              <a:t>g</a:t>
            </a:r>
            <a:r>
              <a:rPr sz="1900" spc="175"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10" dirty="0" smtClean="0">
                <a:latin typeface="Calibri"/>
                <a:cs typeface="Calibri"/>
              </a:rPr>
              <a:t>e</a:t>
            </a:r>
            <a:r>
              <a:rPr sz="1900" spc="125" dirty="0" smtClean="0">
                <a:latin typeface="Calibri"/>
                <a:cs typeface="Calibri"/>
              </a:rPr>
              <a:t> </a:t>
            </a:r>
            <a:r>
              <a:rPr sz="1900" spc="20" dirty="0" smtClean="0">
                <a:latin typeface="Calibri"/>
                <a:cs typeface="Calibri"/>
              </a:rPr>
              <a:t>f</a:t>
            </a:r>
            <a:r>
              <a:rPr sz="1900" spc="-60" dirty="0" smtClean="0">
                <a:latin typeface="Calibri"/>
                <a:cs typeface="Calibri"/>
              </a:rPr>
              <a:t>ee</a:t>
            </a:r>
            <a:r>
              <a:rPr sz="1900" spc="-10" dirty="0" smtClean="0">
                <a:latin typeface="Calibri"/>
                <a:cs typeface="Calibri"/>
              </a:rPr>
              <a:t>t</a:t>
            </a:r>
            <a:r>
              <a:rPr sz="1900" spc="-5" dirty="0" smtClean="0">
                <a:latin typeface="Calibri"/>
                <a:cs typeface="Calibri"/>
              </a:rPr>
              <a:t> </a:t>
            </a:r>
            <a:r>
              <a:rPr sz="1900" spc="-10" dirty="0" smtClean="0">
                <a:latin typeface="Calibri"/>
                <a:cs typeface="Calibri"/>
              </a:rPr>
              <a:t>a</a:t>
            </a:r>
            <a:r>
              <a:rPr sz="1900" spc="0" dirty="0" smtClean="0">
                <a:latin typeface="Calibri"/>
                <a:cs typeface="Calibri"/>
              </a:rPr>
              <a:t>nd</a:t>
            </a:r>
            <a:r>
              <a:rPr sz="1900" spc="70" dirty="0" smtClean="0">
                <a:latin typeface="Calibri"/>
                <a:cs typeface="Calibri"/>
              </a:rPr>
              <a:t> </a:t>
            </a:r>
            <a:r>
              <a:rPr sz="1900" spc="-10" dirty="0" smtClean="0">
                <a:latin typeface="Calibri"/>
                <a:cs typeface="Calibri"/>
              </a:rPr>
              <a:t>a</a:t>
            </a:r>
            <a:r>
              <a:rPr sz="1900" spc="0" dirty="0" smtClean="0">
                <a:latin typeface="Calibri"/>
                <a:cs typeface="Calibri"/>
              </a:rPr>
              <a:t>n</a:t>
            </a:r>
            <a:r>
              <a:rPr sz="1900" spc="25" dirty="0" smtClean="0">
                <a:latin typeface="Calibri"/>
                <a:cs typeface="Calibri"/>
              </a:rPr>
              <a:t>k</a:t>
            </a:r>
            <a:r>
              <a:rPr sz="1900" spc="-40" dirty="0" smtClean="0">
                <a:latin typeface="Calibri"/>
                <a:cs typeface="Calibri"/>
              </a:rPr>
              <a:t>l</a:t>
            </a:r>
            <a:r>
              <a:rPr sz="1900" spc="-60" dirty="0" smtClean="0">
                <a:latin typeface="Calibri"/>
                <a:cs typeface="Calibri"/>
              </a:rPr>
              <a:t>e</a:t>
            </a:r>
            <a:r>
              <a:rPr sz="1900" spc="-45" dirty="0" smtClean="0">
                <a:latin typeface="Calibri"/>
                <a:cs typeface="Calibri"/>
              </a:rPr>
              <a:t>s</a:t>
            </a:r>
            <a:r>
              <a:rPr sz="1900" spc="0" dirty="0" smtClean="0">
                <a:latin typeface="Calibri"/>
                <a:cs typeface="Calibri"/>
              </a:rPr>
              <a:t>.</a:t>
            </a:r>
            <a:endParaRPr sz="1900" dirty="0">
              <a:latin typeface="Calibri"/>
              <a:cs typeface="Calibri"/>
            </a:endParaRPr>
          </a:p>
          <a:p>
            <a:pPr marL="171450" indent="-171450">
              <a:lnSpc>
                <a:spcPts val="1000"/>
              </a:lnSpc>
              <a:buFont typeface="Wingdings" panose="05000000000000000000" pitchFamily="2" charset="2"/>
              <a:buChar char="v"/>
            </a:pPr>
            <a:endParaRPr sz="1000" dirty="0"/>
          </a:p>
          <a:p>
            <a:pPr marL="285750" indent="-285750">
              <a:lnSpc>
                <a:spcPts val="1300"/>
              </a:lnSpc>
              <a:spcBef>
                <a:spcPts val="1"/>
              </a:spcBef>
              <a:buFont typeface="Wingdings" panose="05000000000000000000" pitchFamily="2" charset="2"/>
              <a:buChar char="v"/>
            </a:pPr>
            <a:endParaRPr sz="1300" dirty="0"/>
          </a:p>
          <a:p>
            <a:pPr marL="407035" marR="76835" indent="-342900">
              <a:lnSpc>
                <a:spcPct val="101000"/>
              </a:lnSpc>
              <a:buFont typeface="Wingdings" panose="05000000000000000000" pitchFamily="2" charset="2"/>
              <a:buChar char="v"/>
            </a:pPr>
            <a:r>
              <a:rPr sz="1900" spc="5" dirty="0" smtClean="0">
                <a:latin typeface="Calibri"/>
                <a:cs typeface="Calibri"/>
              </a:rPr>
              <a:t>P</a:t>
            </a:r>
            <a:r>
              <a:rPr sz="1900" spc="-60" dirty="0" smtClean="0">
                <a:latin typeface="Calibri"/>
                <a:cs typeface="Calibri"/>
              </a:rPr>
              <a:t>e</a:t>
            </a:r>
            <a:r>
              <a:rPr sz="1900" spc="-40" dirty="0" smtClean="0">
                <a:latin typeface="Calibri"/>
                <a:cs typeface="Calibri"/>
              </a:rPr>
              <a:t>l</a:t>
            </a:r>
            <a:r>
              <a:rPr sz="1900" spc="-60" dirty="0" smtClean="0">
                <a:latin typeface="Calibri"/>
                <a:cs typeface="Calibri"/>
              </a:rPr>
              <a:t>e</a:t>
            </a:r>
            <a:r>
              <a:rPr sz="1900" spc="25" dirty="0" smtClean="0">
                <a:latin typeface="Calibri"/>
                <a:cs typeface="Calibri"/>
              </a:rPr>
              <a:t>r</a:t>
            </a:r>
            <a:r>
              <a:rPr sz="1900" spc="-40" dirty="0" smtClean="0">
                <a:latin typeface="Calibri"/>
                <a:cs typeface="Calibri"/>
              </a:rPr>
              <a:t>i</a:t>
            </a:r>
            <a:r>
              <a:rPr sz="1900" spc="0" dirty="0" smtClean="0">
                <a:latin typeface="Calibri"/>
                <a:cs typeface="Calibri"/>
              </a:rPr>
              <a:t>n</a:t>
            </a:r>
            <a:r>
              <a:rPr sz="1900" spc="-60" dirty="0" smtClean="0">
                <a:latin typeface="Calibri"/>
                <a:cs typeface="Calibri"/>
              </a:rPr>
              <a:t>e</a:t>
            </a:r>
            <a:r>
              <a:rPr sz="1900" spc="0" dirty="0" smtClean="0">
                <a:latin typeface="Calibri"/>
                <a:cs typeface="Calibri"/>
              </a:rPr>
              <a:t>s </a:t>
            </a:r>
            <a:r>
              <a:rPr sz="1900" spc="-204" dirty="0" smtClean="0">
                <a:latin typeface="Calibri"/>
                <a:cs typeface="Calibri"/>
              </a:rPr>
              <a:t> </a:t>
            </a:r>
            <a:r>
              <a:rPr sz="1900" spc="25" dirty="0" smtClean="0">
                <a:latin typeface="Calibri"/>
                <a:cs typeface="Calibri"/>
              </a:rPr>
              <a:t>w</a:t>
            </a:r>
            <a:r>
              <a:rPr sz="1900" spc="-60" dirty="0" smtClean="0">
                <a:latin typeface="Calibri"/>
                <a:cs typeface="Calibri"/>
              </a:rPr>
              <a:t>e</a:t>
            </a:r>
            <a:r>
              <a:rPr sz="1900" spc="25" dirty="0" smtClean="0">
                <a:latin typeface="Calibri"/>
                <a:cs typeface="Calibri"/>
              </a:rPr>
              <a:t>r</a:t>
            </a:r>
            <a:r>
              <a:rPr sz="1900" spc="-10" dirty="0" smtClean="0">
                <a:latin typeface="Calibri"/>
                <a:cs typeface="Calibri"/>
              </a:rPr>
              <a:t>e</a:t>
            </a:r>
            <a:r>
              <a:rPr sz="1900" spc="20" dirty="0" smtClean="0">
                <a:latin typeface="Calibri"/>
                <a:cs typeface="Calibri"/>
              </a:rPr>
              <a:t> </a:t>
            </a:r>
            <a:r>
              <a:rPr sz="1900" spc="-60" dirty="0" smtClean="0">
                <a:latin typeface="Calibri"/>
                <a:cs typeface="Calibri"/>
              </a:rPr>
              <a:t>e</a:t>
            </a:r>
            <a:r>
              <a:rPr sz="1900" spc="-45" dirty="0" smtClean="0">
                <a:latin typeface="Calibri"/>
                <a:cs typeface="Calibri"/>
              </a:rPr>
              <a:t>s</a:t>
            </a:r>
            <a:r>
              <a:rPr sz="1900" spc="0" dirty="0" smtClean="0">
                <a:latin typeface="Calibri"/>
                <a:cs typeface="Calibri"/>
              </a:rPr>
              <a:t>p</a:t>
            </a:r>
            <a:r>
              <a:rPr sz="1900" spc="-60" dirty="0" smtClean="0">
                <a:latin typeface="Calibri"/>
                <a:cs typeface="Calibri"/>
              </a:rPr>
              <a:t>e</a:t>
            </a:r>
            <a:r>
              <a:rPr sz="1900" spc="-15" dirty="0" smtClean="0">
                <a:latin typeface="Calibri"/>
                <a:cs typeface="Calibri"/>
              </a:rPr>
              <a:t>c</a:t>
            </a:r>
            <a:r>
              <a:rPr sz="1900" spc="-40" dirty="0" smtClean="0">
                <a:latin typeface="Calibri"/>
                <a:cs typeface="Calibri"/>
              </a:rPr>
              <a:t>i</a:t>
            </a:r>
            <a:r>
              <a:rPr sz="1900" spc="-15" dirty="0" smtClean="0">
                <a:latin typeface="Calibri"/>
                <a:cs typeface="Calibri"/>
              </a:rPr>
              <a:t>a</a:t>
            </a:r>
            <a:r>
              <a:rPr sz="1900" spc="-40" dirty="0" smtClean="0">
                <a:latin typeface="Calibri"/>
                <a:cs typeface="Calibri"/>
              </a:rPr>
              <a:t>ll</a:t>
            </a:r>
            <a:r>
              <a:rPr sz="1900" spc="-10" dirty="0" smtClean="0">
                <a:latin typeface="Calibri"/>
                <a:cs typeface="Calibri"/>
              </a:rPr>
              <a:t>y</a:t>
            </a:r>
            <a:r>
              <a:rPr sz="1900" spc="-5" dirty="0" smtClean="0">
                <a:latin typeface="Calibri"/>
                <a:cs typeface="Calibri"/>
              </a:rPr>
              <a:t> po</a:t>
            </a:r>
            <a:r>
              <a:rPr sz="1900" spc="0" dirty="0" smtClean="0">
                <a:latin typeface="Calibri"/>
                <a:cs typeface="Calibri"/>
              </a:rPr>
              <a:t>pu</a:t>
            </a:r>
            <a:r>
              <a:rPr sz="1900" spc="-40" dirty="0" smtClean="0">
                <a:latin typeface="Calibri"/>
                <a:cs typeface="Calibri"/>
              </a:rPr>
              <a:t>l</a:t>
            </a:r>
            <a:r>
              <a:rPr sz="1900" spc="-15" dirty="0" smtClean="0">
                <a:latin typeface="Calibri"/>
                <a:cs typeface="Calibri"/>
              </a:rPr>
              <a:t>a</a:t>
            </a:r>
            <a:r>
              <a:rPr sz="1900" spc="25" dirty="0" smtClean="0">
                <a:latin typeface="Calibri"/>
                <a:cs typeface="Calibri"/>
              </a:rPr>
              <a:t>r</a:t>
            </a:r>
            <a:r>
              <a:rPr sz="1900" spc="-5" dirty="0" smtClean="0">
                <a:latin typeface="Calibri"/>
                <a:cs typeface="Calibri"/>
              </a:rPr>
              <a:t>;</a:t>
            </a:r>
            <a:r>
              <a:rPr sz="1900" spc="160" dirty="0" smtClean="0">
                <a:latin typeface="Calibri"/>
                <a:cs typeface="Calibri"/>
              </a:rPr>
              <a:t> </a:t>
            </a:r>
            <a:r>
              <a:rPr sz="1900" spc="-50" dirty="0" smtClean="0">
                <a:latin typeface="Calibri"/>
                <a:cs typeface="Calibri"/>
              </a:rPr>
              <a:t>t</a:t>
            </a:r>
            <a:r>
              <a:rPr sz="1900" spc="-10" dirty="0" smtClean="0">
                <a:latin typeface="Calibri"/>
                <a:cs typeface="Calibri"/>
              </a:rPr>
              <a:t>h</a:t>
            </a:r>
            <a:r>
              <a:rPr sz="1900" spc="-60" dirty="0" smtClean="0">
                <a:latin typeface="Calibri"/>
                <a:cs typeface="Calibri"/>
              </a:rPr>
              <a:t>e</a:t>
            </a:r>
            <a:r>
              <a:rPr sz="1900" spc="-10" dirty="0" smtClean="0">
                <a:latin typeface="Calibri"/>
                <a:cs typeface="Calibri"/>
              </a:rPr>
              <a:t>y</a:t>
            </a:r>
            <a:r>
              <a:rPr sz="1900" spc="110" dirty="0" smtClean="0">
                <a:latin typeface="Calibri"/>
                <a:cs typeface="Calibri"/>
              </a:rPr>
              <a:t> </a:t>
            </a:r>
            <a:r>
              <a:rPr sz="1900" spc="25" dirty="0" smtClean="0">
                <a:latin typeface="Calibri"/>
                <a:cs typeface="Calibri"/>
              </a:rPr>
              <a:t>w</a:t>
            </a:r>
            <a:r>
              <a:rPr sz="1900" spc="-60" dirty="0" smtClean="0">
                <a:latin typeface="Calibri"/>
                <a:cs typeface="Calibri"/>
              </a:rPr>
              <a:t>e</a:t>
            </a:r>
            <a:r>
              <a:rPr sz="1900" spc="25" dirty="0" smtClean="0">
                <a:latin typeface="Calibri"/>
                <a:cs typeface="Calibri"/>
              </a:rPr>
              <a:t>r</a:t>
            </a:r>
            <a:r>
              <a:rPr sz="1900" spc="-10" dirty="0" smtClean="0">
                <a:latin typeface="Calibri"/>
                <a:cs typeface="Calibri"/>
              </a:rPr>
              <a:t>e</a:t>
            </a:r>
            <a:r>
              <a:rPr sz="1900" spc="-80" dirty="0" smtClean="0">
                <a:latin typeface="Calibri"/>
                <a:cs typeface="Calibri"/>
              </a:rPr>
              <a:t> </a:t>
            </a:r>
            <a:r>
              <a:rPr sz="1900" spc="25" dirty="0" smtClean="0">
                <a:latin typeface="Calibri"/>
                <a:cs typeface="Calibri"/>
              </a:rPr>
              <a:t>w</a:t>
            </a:r>
            <a:r>
              <a:rPr sz="1900" spc="-40" dirty="0" smtClean="0">
                <a:latin typeface="Calibri"/>
                <a:cs typeface="Calibri"/>
              </a:rPr>
              <a:t>i</a:t>
            </a:r>
            <a:r>
              <a:rPr sz="1900" spc="-10" dirty="0" smtClean="0">
                <a:latin typeface="Calibri"/>
                <a:cs typeface="Calibri"/>
              </a:rPr>
              <a:t>de</a:t>
            </a:r>
            <a:r>
              <a:rPr sz="1900" spc="-5" dirty="0" smtClean="0">
                <a:latin typeface="Calibri"/>
                <a:cs typeface="Calibri"/>
              </a:rPr>
              <a:t> </a:t>
            </a:r>
            <a:r>
              <a:rPr sz="1900" spc="-15" dirty="0" smtClean="0">
                <a:latin typeface="Calibri"/>
                <a:cs typeface="Calibri"/>
              </a:rPr>
              <a:t>c</a:t>
            </a:r>
            <a:r>
              <a:rPr sz="1900" spc="-20" dirty="0" smtClean="0">
                <a:latin typeface="Calibri"/>
                <a:cs typeface="Calibri"/>
              </a:rPr>
              <a:t>a</a:t>
            </a:r>
            <a:r>
              <a:rPr sz="1900" spc="0" dirty="0" smtClean="0">
                <a:latin typeface="Calibri"/>
                <a:cs typeface="Calibri"/>
              </a:rPr>
              <a:t>p</a:t>
            </a:r>
            <a:r>
              <a:rPr sz="1900" spc="-10" dirty="0" smtClean="0">
                <a:latin typeface="Calibri"/>
                <a:cs typeface="Calibri"/>
              </a:rPr>
              <a:t>e</a:t>
            </a:r>
            <a:r>
              <a:rPr sz="1900" spc="25" dirty="0" smtClean="0">
                <a:latin typeface="Calibri"/>
                <a:cs typeface="Calibri"/>
              </a:rPr>
              <a:t> </a:t>
            </a:r>
            <a:r>
              <a:rPr sz="1900" spc="-40" dirty="0" smtClean="0">
                <a:latin typeface="Calibri"/>
                <a:cs typeface="Calibri"/>
              </a:rPr>
              <a:t>li</a:t>
            </a:r>
            <a:r>
              <a:rPr sz="1900" spc="-75" dirty="0" smtClean="0">
                <a:latin typeface="Calibri"/>
                <a:cs typeface="Calibri"/>
              </a:rPr>
              <a:t>k</a:t>
            </a:r>
            <a:r>
              <a:rPr sz="1900" spc="-10" dirty="0" smtClean="0">
                <a:latin typeface="Calibri"/>
                <a:cs typeface="Calibri"/>
              </a:rPr>
              <a:t>e</a:t>
            </a:r>
            <a:r>
              <a:rPr sz="1900" spc="125" dirty="0" smtClean="0">
                <a:latin typeface="Calibri"/>
                <a:cs typeface="Calibri"/>
              </a:rPr>
              <a:t> </a:t>
            </a:r>
            <a:r>
              <a:rPr sz="1900" spc="-5" dirty="0" smtClean="0">
                <a:latin typeface="Calibri"/>
                <a:cs typeface="Calibri"/>
              </a:rPr>
              <a:t>co</a:t>
            </a:r>
            <a:r>
              <a:rPr sz="1900" spc="-40" dirty="0" smtClean="0">
                <a:latin typeface="Calibri"/>
                <a:cs typeface="Calibri"/>
              </a:rPr>
              <a:t>ll</a:t>
            </a:r>
            <a:r>
              <a:rPr sz="1900" spc="-10" dirty="0" smtClean="0">
                <a:latin typeface="Calibri"/>
                <a:cs typeface="Calibri"/>
              </a:rPr>
              <a:t>ar</a:t>
            </a:r>
            <a:r>
              <a:rPr sz="1900" spc="204"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10" dirty="0" smtClean="0">
                <a:latin typeface="Calibri"/>
                <a:cs typeface="Calibri"/>
              </a:rPr>
              <a:t>at</a:t>
            </a:r>
            <a:r>
              <a:rPr sz="1900" spc="-5" dirty="0" smtClean="0">
                <a:latin typeface="Calibri"/>
                <a:cs typeface="Calibri"/>
              </a:rPr>
              <a:t> </a:t>
            </a:r>
            <a:r>
              <a:rPr sz="1900" spc="-60" dirty="0" smtClean="0">
                <a:latin typeface="Calibri"/>
                <a:cs typeface="Calibri"/>
              </a:rPr>
              <a:t>e</a:t>
            </a:r>
            <a:r>
              <a:rPr sz="1900" spc="-35" dirty="0" smtClean="0">
                <a:latin typeface="Calibri"/>
                <a:cs typeface="Calibri"/>
              </a:rPr>
              <a:t>x</a:t>
            </a:r>
            <a:r>
              <a:rPr sz="1900" spc="-50" dirty="0" smtClean="0">
                <a:latin typeface="Calibri"/>
                <a:cs typeface="Calibri"/>
              </a:rPr>
              <a:t>t</a:t>
            </a:r>
            <a:r>
              <a:rPr sz="1900" spc="-60" dirty="0" smtClean="0">
                <a:latin typeface="Calibri"/>
                <a:cs typeface="Calibri"/>
              </a:rPr>
              <a:t>e</a:t>
            </a:r>
            <a:r>
              <a:rPr sz="1900" spc="-10" dirty="0" smtClean="0">
                <a:latin typeface="Calibri"/>
                <a:cs typeface="Calibri"/>
              </a:rPr>
              <a:t>nd</a:t>
            </a:r>
            <a:r>
              <a:rPr sz="1900" spc="-60" dirty="0" smtClean="0">
                <a:latin typeface="Calibri"/>
                <a:cs typeface="Calibri"/>
              </a:rPr>
              <a:t>e</a:t>
            </a:r>
            <a:r>
              <a:rPr sz="1900" spc="-10" dirty="0" smtClean="0">
                <a:latin typeface="Calibri"/>
                <a:cs typeface="Calibri"/>
              </a:rPr>
              <a:t>d </a:t>
            </a:r>
            <a:r>
              <a:rPr sz="1900" spc="-155" dirty="0" smtClean="0">
                <a:latin typeface="Calibri"/>
                <a:cs typeface="Calibri"/>
              </a:rPr>
              <a:t> </a:t>
            </a:r>
            <a:r>
              <a:rPr sz="1900" spc="-5" dirty="0" smtClean="0">
                <a:latin typeface="Calibri"/>
                <a:cs typeface="Calibri"/>
              </a:rPr>
              <a:t>o</a:t>
            </a:r>
            <a:r>
              <a:rPr sz="1900" spc="30" dirty="0" smtClean="0">
                <a:latin typeface="Calibri"/>
                <a:cs typeface="Calibri"/>
              </a:rPr>
              <a:t>v</a:t>
            </a:r>
            <a:r>
              <a:rPr sz="1900" spc="-60" dirty="0" smtClean="0">
                <a:latin typeface="Calibri"/>
                <a:cs typeface="Calibri"/>
              </a:rPr>
              <a:t>e</a:t>
            </a:r>
            <a:r>
              <a:rPr sz="1900" spc="-10" dirty="0" smtClean="0">
                <a:latin typeface="Calibri"/>
                <a:cs typeface="Calibri"/>
              </a:rPr>
              <a:t>r</a:t>
            </a:r>
            <a:r>
              <a:rPr sz="1900" spc="5"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10" dirty="0" smtClean="0">
                <a:latin typeface="Calibri"/>
                <a:cs typeface="Calibri"/>
              </a:rPr>
              <a:t>e</a:t>
            </a:r>
            <a:r>
              <a:rPr sz="1900" spc="-5" dirty="0" smtClean="0">
                <a:latin typeface="Calibri"/>
                <a:cs typeface="Calibri"/>
              </a:rPr>
              <a:t> </a:t>
            </a:r>
            <a:r>
              <a:rPr sz="1900" spc="-45" dirty="0" smtClean="0">
                <a:latin typeface="Calibri"/>
                <a:cs typeface="Calibri"/>
              </a:rPr>
              <a:t>s</a:t>
            </a:r>
            <a:r>
              <a:rPr sz="1900" spc="0" dirty="0" smtClean="0">
                <a:latin typeface="Calibri"/>
                <a:cs typeface="Calibri"/>
              </a:rPr>
              <a:t>h</a:t>
            </a:r>
            <a:r>
              <a:rPr sz="1900" spc="-5" dirty="0" smtClean="0">
                <a:latin typeface="Calibri"/>
                <a:cs typeface="Calibri"/>
              </a:rPr>
              <a:t>o</a:t>
            </a:r>
            <a:r>
              <a:rPr sz="1900" spc="0" dirty="0" smtClean="0">
                <a:latin typeface="Calibri"/>
                <a:cs typeface="Calibri"/>
              </a:rPr>
              <a:t>u</a:t>
            </a:r>
            <a:r>
              <a:rPr sz="1900" spc="-40" dirty="0" smtClean="0">
                <a:latin typeface="Calibri"/>
                <a:cs typeface="Calibri"/>
              </a:rPr>
              <a:t>l</a:t>
            </a:r>
            <a:r>
              <a:rPr sz="1900" spc="0" dirty="0" smtClean="0">
                <a:latin typeface="Calibri"/>
                <a:cs typeface="Calibri"/>
              </a:rPr>
              <a:t>d</a:t>
            </a:r>
            <a:r>
              <a:rPr sz="1900" spc="-60" dirty="0" smtClean="0">
                <a:latin typeface="Calibri"/>
                <a:cs typeface="Calibri"/>
              </a:rPr>
              <a:t>e</a:t>
            </a:r>
            <a:r>
              <a:rPr sz="1900" spc="25" dirty="0" smtClean="0">
                <a:latin typeface="Calibri"/>
                <a:cs typeface="Calibri"/>
              </a:rPr>
              <a:t>r</a:t>
            </a:r>
            <a:r>
              <a:rPr sz="1900" spc="0" dirty="0" smtClean="0">
                <a:latin typeface="Calibri"/>
                <a:cs typeface="Calibri"/>
              </a:rPr>
              <a:t>s</a:t>
            </a:r>
            <a:r>
              <a:rPr sz="1900" spc="125" dirty="0" smtClean="0">
                <a:latin typeface="Calibri"/>
                <a:cs typeface="Calibri"/>
              </a:rPr>
              <a:t> </a:t>
            </a:r>
            <a:r>
              <a:rPr sz="1900" spc="-15" dirty="0" smtClean="0">
                <a:latin typeface="Calibri"/>
                <a:cs typeface="Calibri"/>
              </a:rPr>
              <a:t>a</a:t>
            </a:r>
            <a:r>
              <a:rPr sz="1900" spc="0" dirty="0" smtClean="0">
                <a:latin typeface="Calibri"/>
                <a:cs typeface="Calibri"/>
              </a:rPr>
              <a:t>nd</a:t>
            </a:r>
            <a:r>
              <a:rPr sz="1900" spc="70" dirty="0" smtClean="0">
                <a:latin typeface="Calibri"/>
                <a:cs typeface="Calibri"/>
              </a:rPr>
              <a:t> </a:t>
            </a:r>
            <a:r>
              <a:rPr sz="1900" spc="-15" dirty="0" smtClean="0">
                <a:latin typeface="Calibri"/>
                <a:cs typeface="Calibri"/>
              </a:rPr>
              <a:t>ac</a:t>
            </a:r>
            <a:r>
              <a:rPr sz="1900" spc="25" dirty="0" smtClean="0">
                <a:latin typeface="Calibri"/>
                <a:cs typeface="Calibri"/>
              </a:rPr>
              <a:t>r</a:t>
            </a:r>
            <a:r>
              <a:rPr sz="1900" spc="-5" dirty="0" smtClean="0">
                <a:latin typeface="Calibri"/>
                <a:cs typeface="Calibri"/>
              </a:rPr>
              <a:t>o</a:t>
            </a:r>
            <a:r>
              <a:rPr sz="1900" spc="-45" dirty="0" smtClean="0">
                <a:latin typeface="Calibri"/>
                <a:cs typeface="Calibri"/>
              </a:rPr>
              <a:t>s</a:t>
            </a:r>
            <a:r>
              <a:rPr sz="1900" spc="0" dirty="0" smtClean="0">
                <a:latin typeface="Calibri"/>
                <a:cs typeface="Calibri"/>
              </a:rPr>
              <a:t>s</a:t>
            </a:r>
            <a:r>
              <a:rPr sz="1900" spc="125"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10" dirty="0" smtClean="0">
                <a:latin typeface="Calibri"/>
                <a:cs typeface="Calibri"/>
              </a:rPr>
              <a:t>e</a:t>
            </a:r>
            <a:r>
              <a:rPr sz="1900" spc="-5" dirty="0" smtClean="0">
                <a:latin typeface="Calibri"/>
                <a:cs typeface="Calibri"/>
              </a:rPr>
              <a:t> bu</a:t>
            </a:r>
            <a:r>
              <a:rPr sz="1900" spc="-45" dirty="0" smtClean="0">
                <a:latin typeface="Calibri"/>
                <a:cs typeface="Calibri"/>
              </a:rPr>
              <a:t>s</a:t>
            </a:r>
            <a:r>
              <a:rPr sz="1900" spc="-50" dirty="0" smtClean="0">
                <a:latin typeface="Calibri"/>
                <a:cs typeface="Calibri"/>
              </a:rPr>
              <a:t>t</a:t>
            </a:r>
            <a:r>
              <a:rPr sz="1900" spc="0" dirty="0" smtClean="0">
                <a:latin typeface="Calibri"/>
                <a:cs typeface="Calibri"/>
              </a:rPr>
              <a:t>.</a:t>
            </a:r>
            <a:endParaRPr sz="1900" dirty="0">
              <a:latin typeface="Calibri"/>
              <a:cs typeface="Calibri"/>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457200"/>
            <a:ext cx="7210354" cy="1727200"/>
          </a:xfrm>
        </p:spPr>
        <p:txBody>
          <a:bodyPr>
            <a:normAutofit/>
          </a:bodyPr>
          <a:lstStyle/>
          <a:p>
            <a:pPr algn="ctr"/>
            <a:r>
              <a:rPr lang="en-US" spc="70" dirty="0">
                <a:latin typeface="Bernard MT Condensed"/>
                <a:cs typeface="Bernard MT Condensed"/>
              </a:rPr>
              <a:t>The Romantic Period </a:t>
            </a:r>
            <a:br>
              <a:rPr lang="en-US" spc="70" dirty="0">
                <a:latin typeface="Bernard MT Condensed"/>
                <a:cs typeface="Bernard MT Condensed"/>
              </a:rPr>
            </a:br>
            <a:r>
              <a:rPr lang="en-US" spc="70" dirty="0">
                <a:latin typeface="Bernard MT Condensed"/>
                <a:cs typeface="Bernard MT Condensed"/>
              </a:rPr>
              <a:t>Costume For Women</a:t>
            </a:r>
            <a:br>
              <a:rPr lang="en-US" spc="70" dirty="0">
                <a:latin typeface="Bernard MT Condensed"/>
                <a:cs typeface="Bernard MT Condensed"/>
              </a:rPr>
            </a:br>
            <a:endParaRPr lang="en-US" spc="70" dirty="0">
              <a:latin typeface="Bernard MT Condensed"/>
              <a:cs typeface="Bernard MT Condensed"/>
            </a:endParaRPr>
          </a:p>
        </p:txBody>
      </p:sp>
      <p:sp>
        <p:nvSpPr>
          <p:cNvPr id="3" name="Text Placeholder 2"/>
          <p:cNvSpPr>
            <a:spLocks noGrp="1"/>
          </p:cNvSpPr>
          <p:nvPr>
            <p:ph idx="1"/>
          </p:nvPr>
        </p:nvSpPr>
        <p:spPr>
          <a:xfrm>
            <a:off x="377587" y="1676400"/>
            <a:ext cx="8408630" cy="3195212"/>
          </a:xfrm>
        </p:spPr>
        <p:txBody>
          <a:bodyPr/>
          <a:lstStyle/>
          <a:p>
            <a:pPr>
              <a:buFont typeface="Wingdings" panose="05000000000000000000" pitchFamily="2" charset="2"/>
              <a:buChar char="v"/>
            </a:pPr>
            <a:r>
              <a:rPr lang="en-US" dirty="0" smtClean="0">
                <a:solidFill>
                  <a:schemeClr val="tx1"/>
                </a:solidFill>
              </a:rPr>
              <a:t>Hairstyles and Headdress – Page 337</a:t>
            </a:r>
          </a:p>
          <a:p>
            <a:pPr lvl="1">
              <a:buFont typeface="Wingdings" panose="05000000000000000000" pitchFamily="2" charset="2"/>
              <a:buChar char="v"/>
            </a:pPr>
            <a:r>
              <a:rPr lang="en-US" dirty="0" smtClean="0">
                <a:solidFill>
                  <a:schemeClr val="tx1"/>
                </a:solidFill>
              </a:rPr>
              <a:t>Turban </a:t>
            </a:r>
          </a:p>
          <a:p>
            <a:pPr lvl="1">
              <a:buFont typeface="Wingdings" panose="05000000000000000000" pitchFamily="2" charset="2"/>
              <a:buChar char="v"/>
            </a:pPr>
            <a:r>
              <a:rPr lang="en-US" dirty="0" smtClean="0">
                <a:solidFill>
                  <a:schemeClr val="tx1"/>
                </a:solidFill>
              </a:rPr>
              <a:t>Hat </a:t>
            </a:r>
          </a:p>
          <a:p>
            <a:pPr lvl="1">
              <a:buFont typeface="Wingdings" panose="05000000000000000000" pitchFamily="2" charset="2"/>
              <a:buChar char="v"/>
            </a:pPr>
            <a:r>
              <a:rPr lang="en-US" dirty="0" smtClean="0">
                <a:solidFill>
                  <a:schemeClr val="tx1"/>
                </a:solidFill>
              </a:rPr>
              <a:t>Bonnet </a:t>
            </a:r>
          </a:p>
          <a:p>
            <a:pPr lvl="1">
              <a:buFont typeface="Wingdings" panose="05000000000000000000" pitchFamily="2" charset="2"/>
              <a:buChar char="v"/>
            </a:pPr>
            <a:r>
              <a:rPr lang="en-US" dirty="0" smtClean="0">
                <a:solidFill>
                  <a:schemeClr val="tx1"/>
                </a:solidFill>
              </a:rPr>
              <a:t>Different Hairstyles </a:t>
            </a:r>
          </a:p>
        </p:txBody>
      </p:sp>
      <p:pic>
        <p:nvPicPr>
          <p:cNvPr id="5122" name="Picture 2" descr="Image result for Romantic Period hairsty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3138062"/>
            <a:ext cx="2868903" cy="3467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11447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7210354" cy="1727200"/>
          </a:xfrm>
        </p:spPr>
        <p:txBody>
          <a:bodyPr>
            <a:normAutofit/>
          </a:bodyPr>
          <a:lstStyle/>
          <a:p>
            <a:r>
              <a:rPr lang="en-US" spc="70" dirty="0">
                <a:latin typeface="Bernard MT Condensed"/>
                <a:cs typeface="Bernard MT Condensed"/>
              </a:rPr>
              <a:t>The Romantic Period</a:t>
            </a:r>
          </a:p>
        </p:txBody>
      </p:sp>
      <p:sp>
        <p:nvSpPr>
          <p:cNvPr id="3" name="Text Placeholder 2"/>
          <p:cNvSpPr>
            <a:spLocks noGrp="1"/>
          </p:cNvSpPr>
          <p:nvPr>
            <p:ph idx="1"/>
          </p:nvPr>
        </p:nvSpPr>
        <p:spPr>
          <a:xfrm>
            <a:off x="-22123" y="1295400"/>
            <a:ext cx="6962180" cy="4566812"/>
          </a:xfrm>
        </p:spPr>
        <p:txBody>
          <a:bodyPr>
            <a:normAutofit fontScale="92500" lnSpcReduction="20000"/>
          </a:bodyPr>
          <a:lstStyle/>
          <a:p>
            <a:pPr marL="0" indent="0">
              <a:buNone/>
            </a:pPr>
            <a:r>
              <a:rPr lang="en-US" sz="2800" cap="all" spc="70" dirty="0">
                <a:ln w="3175" cmpd="sng">
                  <a:noFill/>
                </a:ln>
                <a:solidFill>
                  <a:schemeClr val="tx1"/>
                </a:solidFill>
                <a:latin typeface="Bernard MT Condensed"/>
                <a:ea typeface="+mj-ea"/>
                <a:cs typeface="Bernard MT Condensed"/>
              </a:rPr>
              <a:t>Accessories </a:t>
            </a:r>
            <a:r>
              <a:rPr lang="en-US" dirty="0" smtClean="0">
                <a:solidFill>
                  <a:schemeClr val="tx1"/>
                </a:solidFill>
              </a:rPr>
              <a:t>(Page 12. 2)</a:t>
            </a:r>
          </a:p>
          <a:p>
            <a:pPr lvl="1">
              <a:buFont typeface="Wingdings" panose="05000000000000000000" pitchFamily="2" charset="2"/>
              <a:buChar char="v"/>
            </a:pPr>
            <a:r>
              <a:rPr lang="en-US" dirty="0" smtClean="0">
                <a:solidFill>
                  <a:schemeClr val="tx1"/>
                </a:solidFill>
              </a:rPr>
              <a:t>Chatelaine – ornamental cluster of small tools worn hanging from the waist </a:t>
            </a:r>
          </a:p>
          <a:p>
            <a:pPr lvl="1">
              <a:buFont typeface="Wingdings" panose="05000000000000000000" pitchFamily="2" charset="2"/>
              <a:buChar char="v"/>
            </a:pPr>
            <a:r>
              <a:rPr lang="en-US" dirty="0" smtClean="0">
                <a:solidFill>
                  <a:schemeClr val="tx1"/>
                </a:solidFill>
              </a:rPr>
              <a:t>Women’s Gloves  (mitt, or mitten made of black silk net) </a:t>
            </a:r>
          </a:p>
          <a:p>
            <a:pPr lvl="1">
              <a:buFont typeface="Wingdings" panose="05000000000000000000" pitchFamily="2" charset="2"/>
              <a:buChar char="v"/>
            </a:pPr>
            <a:r>
              <a:rPr lang="en-US" dirty="0" smtClean="0">
                <a:solidFill>
                  <a:schemeClr val="tx1"/>
                </a:solidFill>
              </a:rPr>
              <a:t>Beaded handbags </a:t>
            </a:r>
          </a:p>
          <a:p>
            <a:pPr lvl="1">
              <a:buFont typeface="Wingdings" panose="05000000000000000000" pitchFamily="2" charset="2"/>
              <a:buChar char="v"/>
            </a:pPr>
            <a:r>
              <a:rPr lang="en-US" dirty="0" smtClean="0">
                <a:solidFill>
                  <a:schemeClr val="tx1"/>
                </a:solidFill>
              </a:rPr>
              <a:t>Parasol </a:t>
            </a:r>
          </a:p>
          <a:p>
            <a:pPr lvl="1">
              <a:buFont typeface="Wingdings" panose="05000000000000000000" pitchFamily="2" charset="2"/>
              <a:buChar char="v"/>
            </a:pPr>
            <a:r>
              <a:rPr lang="en-US" dirty="0" smtClean="0">
                <a:solidFill>
                  <a:schemeClr val="tx1"/>
                </a:solidFill>
              </a:rPr>
              <a:t>Top Hats </a:t>
            </a:r>
          </a:p>
          <a:p>
            <a:pPr lvl="1">
              <a:buFont typeface="Wingdings" panose="05000000000000000000" pitchFamily="2" charset="2"/>
              <a:buChar char="v"/>
            </a:pPr>
            <a:r>
              <a:rPr lang="en-US" dirty="0" smtClean="0">
                <a:solidFill>
                  <a:schemeClr val="tx1"/>
                </a:solidFill>
              </a:rPr>
              <a:t>Cravats </a:t>
            </a:r>
          </a:p>
          <a:p>
            <a:pPr lvl="1">
              <a:buFont typeface="Wingdings" panose="05000000000000000000" pitchFamily="2" charset="2"/>
              <a:buChar char="v"/>
            </a:pPr>
            <a:r>
              <a:rPr lang="en-US" dirty="0" smtClean="0">
                <a:solidFill>
                  <a:schemeClr val="tx1"/>
                </a:solidFill>
              </a:rPr>
              <a:t>Shoes – flat heel with squared toe, low-heeled laced boot, boot with an elastic inset gusset – also called a Congress Boot </a:t>
            </a:r>
          </a:p>
          <a:p>
            <a:pPr marL="0" indent="0">
              <a:buNone/>
            </a:pPr>
            <a:r>
              <a:rPr lang="en-US" dirty="0">
                <a:solidFill>
                  <a:schemeClr val="tx1"/>
                </a:solidFill>
              </a:rPr>
              <a:t>	</a:t>
            </a:r>
            <a:r>
              <a:rPr lang="en-US" dirty="0" smtClean="0">
                <a:solidFill>
                  <a:schemeClr val="tx1"/>
                </a:solidFill>
              </a:rPr>
              <a:t>	</a:t>
            </a:r>
          </a:p>
        </p:txBody>
      </p:sp>
      <p:pic>
        <p:nvPicPr>
          <p:cNvPr id="6146" name="Picture 2" descr="Image result for Romantic Period accessor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1" y="2895600"/>
            <a:ext cx="3038475" cy="4791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07862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6" name="Picture 4" descr="Related image"/>
          <p:cNvPicPr>
            <a:picLocks noChangeAspect="1" noChangeArrowheads="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127000"/>
                    </a14:imgEffect>
                  </a14:imgLayer>
                </a14:imgProps>
              </a:ext>
              <a:ext uri="{28A0092B-C50C-407E-A947-70E740481C1C}">
                <a14:useLocalDpi xmlns:a14="http://schemas.microsoft.com/office/drawing/2010/main" val="0"/>
              </a:ext>
            </a:extLst>
          </a:blip>
          <a:srcRect/>
          <a:stretch>
            <a:fillRect/>
          </a:stretch>
        </p:blipFill>
        <p:spPr bwMode="auto">
          <a:xfrm>
            <a:off x="1828800" y="0"/>
            <a:ext cx="6520694" cy="82401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victoria que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898883"/>
            <a:ext cx="3188664" cy="413031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10627" y="5011840"/>
            <a:ext cx="3206637" cy="2330638"/>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12065" marR="12700" indent="10160">
              <a:lnSpc>
                <a:spcPct val="101000"/>
              </a:lnSpc>
            </a:pPr>
            <a:r>
              <a:rPr lang="en-US" sz="2400" b="1" u="sng" spc="20" dirty="0" smtClean="0">
                <a:solidFill>
                  <a:schemeClr val="tx1"/>
                </a:solidFill>
                <a:latin typeface="Calibri"/>
                <a:cs typeface="Calibri"/>
              </a:rPr>
              <a:t>Queen V</a:t>
            </a:r>
            <a:r>
              <a:rPr lang="en-US" sz="2400" b="1" u="sng" spc="-40" dirty="0" smtClean="0">
                <a:solidFill>
                  <a:schemeClr val="tx1"/>
                </a:solidFill>
                <a:latin typeface="Calibri"/>
                <a:cs typeface="Calibri"/>
              </a:rPr>
              <a:t>i</a:t>
            </a:r>
            <a:r>
              <a:rPr lang="en-US" sz="2400" b="1" u="sng" spc="-15" dirty="0" smtClean="0">
                <a:solidFill>
                  <a:schemeClr val="tx1"/>
                </a:solidFill>
                <a:latin typeface="Calibri"/>
                <a:cs typeface="Calibri"/>
              </a:rPr>
              <a:t>c</a:t>
            </a:r>
            <a:r>
              <a:rPr lang="en-US" sz="2400" b="1" u="sng" spc="-50" dirty="0" smtClean="0">
                <a:solidFill>
                  <a:schemeClr val="tx1"/>
                </a:solidFill>
                <a:latin typeface="Calibri"/>
                <a:cs typeface="Calibri"/>
              </a:rPr>
              <a:t>t</a:t>
            </a:r>
            <a:r>
              <a:rPr lang="en-US" sz="2400" b="1" u="sng" spc="-5" dirty="0" smtClean="0">
                <a:solidFill>
                  <a:schemeClr val="tx1"/>
                </a:solidFill>
                <a:latin typeface="Calibri"/>
                <a:cs typeface="Calibri"/>
              </a:rPr>
              <a:t>o</a:t>
            </a:r>
            <a:r>
              <a:rPr lang="en-US" sz="2400" b="1" u="sng" spc="25" dirty="0" smtClean="0">
                <a:solidFill>
                  <a:schemeClr val="tx1"/>
                </a:solidFill>
                <a:latin typeface="Calibri"/>
                <a:cs typeface="Calibri"/>
              </a:rPr>
              <a:t>r</a:t>
            </a:r>
            <a:r>
              <a:rPr lang="en-US" sz="2400" b="1" u="sng" spc="-40" dirty="0" smtClean="0">
                <a:solidFill>
                  <a:schemeClr val="tx1"/>
                </a:solidFill>
                <a:latin typeface="Calibri"/>
                <a:cs typeface="Calibri"/>
              </a:rPr>
              <a:t>i</a:t>
            </a:r>
            <a:r>
              <a:rPr lang="en-US" sz="2400" b="1" u="sng" dirty="0" smtClean="0">
                <a:solidFill>
                  <a:schemeClr val="tx1"/>
                </a:solidFill>
                <a:latin typeface="Calibri"/>
                <a:cs typeface="Calibri"/>
              </a:rPr>
              <a:t>a</a:t>
            </a:r>
            <a:r>
              <a:rPr lang="en-US" sz="2400" spc="160" dirty="0" smtClean="0">
                <a:solidFill>
                  <a:schemeClr val="tx1"/>
                </a:solidFill>
                <a:latin typeface="Calibri"/>
                <a:cs typeface="Calibri"/>
              </a:rPr>
              <a:t> </a:t>
            </a:r>
            <a:r>
              <a:rPr lang="en-US" sz="2400" spc="-15" dirty="0">
                <a:solidFill>
                  <a:schemeClr val="tx1"/>
                </a:solidFill>
                <a:latin typeface="Calibri"/>
                <a:cs typeface="Calibri"/>
              </a:rPr>
              <a:t>c</a:t>
            </a:r>
            <a:r>
              <a:rPr lang="en-US" sz="2400" spc="-10" dirty="0">
                <a:solidFill>
                  <a:schemeClr val="tx1"/>
                </a:solidFill>
                <a:latin typeface="Calibri"/>
                <a:cs typeface="Calibri"/>
              </a:rPr>
              <a:t>a</a:t>
            </a:r>
            <a:r>
              <a:rPr lang="en-US" sz="2400" spc="-35" dirty="0">
                <a:solidFill>
                  <a:schemeClr val="tx1"/>
                </a:solidFill>
                <a:latin typeface="Calibri"/>
                <a:cs typeface="Calibri"/>
              </a:rPr>
              <a:t>m</a:t>
            </a:r>
            <a:r>
              <a:rPr lang="en-US" sz="2400" spc="-10" dirty="0">
                <a:solidFill>
                  <a:schemeClr val="tx1"/>
                </a:solidFill>
                <a:latin typeface="Calibri"/>
                <a:cs typeface="Calibri"/>
              </a:rPr>
              <a:t>e</a:t>
            </a:r>
            <a:r>
              <a:rPr lang="en-US" sz="2400" spc="25" dirty="0">
                <a:solidFill>
                  <a:schemeClr val="tx1"/>
                </a:solidFill>
                <a:latin typeface="Calibri"/>
                <a:cs typeface="Calibri"/>
              </a:rPr>
              <a:t> </a:t>
            </a:r>
            <a:r>
              <a:rPr lang="en-US" sz="2400" spc="-50" dirty="0">
                <a:solidFill>
                  <a:schemeClr val="tx1"/>
                </a:solidFill>
                <a:latin typeface="Calibri"/>
                <a:cs typeface="Calibri"/>
              </a:rPr>
              <a:t>t</a:t>
            </a:r>
            <a:r>
              <a:rPr lang="en-US" sz="2400" dirty="0">
                <a:solidFill>
                  <a:schemeClr val="tx1"/>
                </a:solidFill>
                <a:latin typeface="Calibri"/>
                <a:cs typeface="Calibri"/>
              </a:rPr>
              <a:t>o</a:t>
            </a:r>
            <a:r>
              <a:rPr lang="en-US" sz="2400" spc="65" dirty="0">
                <a:solidFill>
                  <a:schemeClr val="tx1"/>
                </a:solidFill>
                <a:latin typeface="Calibri"/>
                <a:cs typeface="Calibri"/>
              </a:rPr>
              <a:t> </a:t>
            </a:r>
            <a:r>
              <a:rPr lang="en-US" sz="2400" spc="-50" dirty="0">
                <a:solidFill>
                  <a:schemeClr val="tx1"/>
                </a:solidFill>
                <a:latin typeface="Calibri"/>
                <a:cs typeface="Calibri"/>
              </a:rPr>
              <a:t>t</a:t>
            </a:r>
            <a:r>
              <a:rPr lang="en-US" sz="2400" dirty="0">
                <a:solidFill>
                  <a:schemeClr val="tx1"/>
                </a:solidFill>
                <a:latin typeface="Calibri"/>
                <a:cs typeface="Calibri"/>
              </a:rPr>
              <a:t>h</a:t>
            </a:r>
            <a:r>
              <a:rPr lang="en-US" sz="2400" spc="25" dirty="0">
                <a:solidFill>
                  <a:schemeClr val="tx1"/>
                </a:solidFill>
                <a:latin typeface="Calibri"/>
                <a:cs typeface="Calibri"/>
              </a:rPr>
              <a:t>r</a:t>
            </a:r>
            <a:r>
              <a:rPr lang="en-US" sz="2400" spc="-5" dirty="0">
                <a:solidFill>
                  <a:schemeClr val="tx1"/>
                </a:solidFill>
                <a:latin typeface="Calibri"/>
                <a:cs typeface="Calibri"/>
              </a:rPr>
              <a:t>o</a:t>
            </a:r>
            <a:r>
              <a:rPr lang="en-US" sz="2400" dirty="0">
                <a:solidFill>
                  <a:schemeClr val="tx1"/>
                </a:solidFill>
                <a:latin typeface="Calibri"/>
                <a:cs typeface="Calibri"/>
              </a:rPr>
              <a:t>n</a:t>
            </a:r>
            <a:r>
              <a:rPr lang="en-US" sz="2400" spc="-10" dirty="0">
                <a:solidFill>
                  <a:schemeClr val="tx1"/>
                </a:solidFill>
                <a:latin typeface="Calibri"/>
                <a:cs typeface="Calibri"/>
              </a:rPr>
              <a:t>e</a:t>
            </a:r>
            <a:r>
              <a:rPr lang="en-US" sz="2400" spc="-5" dirty="0">
                <a:solidFill>
                  <a:schemeClr val="tx1"/>
                </a:solidFill>
                <a:latin typeface="Calibri"/>
                <a:cs typeface="Calibri"/>
              </a:rPr>
              <a:t> </a:t>
            </a:r>
            <a:r>
              <a:rPr lang="en-US" sz="2400" spc="-40" dirty="0">
                <a:solidFill>
                  <a:schemeClr val="tx1"/>
                </a:solidFill>
                <a:latin typeface="Calibri"/>
                <a:cs typeface="Calibri"/>
              </a:rPr>
              <a:t>i</a:t>
            </a:r>
            <a:r>
              <a:rPr lang="en-US" sz="2400" dirty="0">
                <a:solidFill>
                  <a:schemeClr val="tx1"/>
                </a:solidFill>
                <a:latin typeface="Calibri"/>
                <a:cs typeface="Calibri"/>
              </a:rPr>
              <a:t>n</a:t>
            </a:r>
            <a:r>
              <a:rPr lang="en-US" sz="2400" spc="70" dirty="0">
                <a:solidFill>
                  <a:schemeClr val="tx1"/>
                </a:solidFill>
                <a:latin typeface="Calibri"/>
                <a:cs typeface="Calibri"/>
              </a:rPr>
              <a:t> </a:t>
            </a:r>
            <a:r>
              <a:rPr lang="en-US" sz="2400" spc="25" dirty="0">
                <a:solidFill>
                  <a:schemeClr val="tx1"/>
                </a:solidFill>
                <a:latin typeface="Calibri"/>
                <a:cs typeface="Calibri"/>
              </a:rPr>
              <a:t>183</a:t>
            </a:r>
            <a:r>
              <a:rPr lang="en-US" sz="2400" spc="-10" dirty="0">
                <a:solidFill>
                  <a:schemeClr val="tx1"/>
                </a:solidFill>
                <a:latin typeface="Calibri"/>
                <a:cs typeface="Calibri"/>
              </a:rPr>
              <a:t>7</a:t>
            </a:r>
            <a:r>
              <a:rPr lang="en-US" sz="2400" spc="-95" dirty="0">
                <a:solidFill>
                  <a:schemeClr val="tx1"/>
                </a:solidFill>
                <a:latin typeface="Calibri"/>
                <a:cs typeface="Calibri"/>
              </a:rPr>
              <a:t> </a:t>
            </a:r>
            <a:r>
              <a:rPr lang="en-US" sz="2400" spc="-15" dirty="0">
                <a:solidFill>
                  <a:schemeClr val="tx1"/>
                </a:solidFill>
                <a:latin typeface="Calibri"/>
                <a:cs typeface="Calibri"/>
              </a:rPr>
              <a:t>a</a:t>
            </a:r>
            <a:r>
              <a:rPr lang="en-US" sz="2400" spc="-10" dirty="0">
                <a:solidFill>
                  <a:schemeClr val="tx1"/>
                </a:solidFill>
                <a:latin typeface="Calibri"/>
                <a:cs typeface="Calibri"/>
              </a:rPr>
              <a:t>t</a:t>
            </a:r>
            <a:r>
              <a:rPr lang="en-US" sz="2400" spc="30" dirty="0">
                <a:solidFill>
                  <a:schemeClr val="tx1"/>
                </a:solidFill>
                <a:latin typeface="Calibri"/>
                <a:cs typeface="Calibri"/>
              </a:rPr>
              <a:t> </a:t>
            </a:r>
            <a:r>
              <a:rPr lang="en-US" sz="2400" spc="-50" dirty="0">
                <a:solidFill>
                  <a:schemeClr val="tx1"/>
                </a:solidFill>
                <a:latin typeface="Calibri"/>
                <a:cs typeface="Calibri"/>
              </a:rPr>
              <a:t>t</a:t>
            </a:r>
            <a:r>
              <a:rPr lang="en-US" sz="2400" dirty="0">
                <a:solidFill>
                  <a:schemeClr val="tx1"/>
                </a:solidFill>
                <a:latin typeface="Calibri"/>
                <a:cs typeface="Calibri"/>
              </a:rPr>
              <a:t>h</a:t>
            </a:r>
            <a:r>
              <a:rPr lang="en-US" sz="2400" spc="-10" dirty="0">
                <a:solidFill>
                  <a:schemeClr val="tx1"/>
                </a:solidFill>
                <a:latin typeface="Calibri"/>
                <a:cs typeface="Calibri"/>
              </a:rPr>
              <a:t>e</a:t>
            </a:r>
            <a:r>
              <a:rPr lang="en-US" sz="2400" spc="120" dirty="0">
                <a:solidFill>
                  <a:schemeClr val="tx1"/>
                </a:solidFill>
                <a:latin typeface="Calibri"/>
                <a:cs typeface="Calibri"/>
              </a:rPr>
              <a:t> </a:t>
            </a:r>
            <a:r>
              <a:rPr lang="en-US" sz="2400" spc="-15" dirty="0">
                <a:solidFill>
                  <a:schemeClr val="tx1"/>
                </a:solidFill>
                <a:latin typeface="Calibri"/>
                <a:cs typeface="Calibri"/>
              </a:rPr>
              <a:t>a</a:t>
            </a:r>
            <a:r>
              <a:rPr lang="en-US" sz="2400" spc="-5" dirty="0">
                <a:solidFill>
                  <a:schemeClr val="tx1"/>
                </a:solidFill>
                <a:latin typeface="Calibri"/>
                <a:cs typeface="Calibri"/>
              </a:rPr>
              <a:t>g</a:t>
            </a:r>
            <a:r>
              <a:rPr lang="en-US" sz="2400" spc="-10" dirty="0">
                <a:solidFill>
                  <a:schemeClr val="tx1"/>
                </a:solidFill>
                <a:latin typeface="Calibri"/>
                <a:cs typeface="Calibri"/>
              </a:rPr>
              <a:t>e</a:t>
            </a:r>
            <a:r>
              <a:rPr lang="en-US" sz="2400" spc="25" dirty="0">
                <a:solidFill>
                  <a:schemeClr val="tx1"/>
                </a:solidFill>
                <a:latin typeface="Calibri"/>
                <a:cs typeface="Calibri"/>
              </a:rPr>
              <a:t> </a:t>
            </a:r>
            <a:r>
              <a:rPr lang="en-US" sz="2400" spc="-5" dirty="0">
                <a:solidFill>
                  <a:schemeClr val="tx1"/>
                </a:solidFill>
                <a:latin typeface="Calibri"/>
                <a:cs typeface="Calibri"/>
              </a:rPr>
              <a:t>o</a:t>
            </a:r>
            <a:r>
              <a:rPr lang="en-US" sz="2400" dirty="0">
                <a:solidFill>
                  <a:schemeClr val="tx1"/>
                </a:solidFill>
                <a:latin typeface="Calibri"/>
                <a:cs typeface="Calibri"/>
              </a:rPr>
              <a:t>f</a:t>
            </a:r>
            <a:r>
              <a:rPr lang="en-US" sz="2400" spc="90" dirty="0">
                <a:solidFill>
                  <a:schemeClr val="tx1"/>
                </a:solidFill>
                <a:latin typeface="Calibri"/>
                <a:cs typeface="Calibri"/>
              </a:rPr>
              <a:t> </a:t>
            </a:r>
            <a:r>
              <a:rPr lang="en-US" sz="2400" spc="25" dirty="0">
                <a:solidFill>
                  <a:schemeClr val="tx1"/>
                </a:solidFill>
                <a:latin typeface="Calibri"/>
                <a:cs typeface="Calibri"/>
              </a:rPr>
              <a:t>1</a:t>
            </a:r>
            <a:r>
              <a:rPr lang="en-US" sz="2400" spc="-10" dirty="0">
                <a:solidFill>
                  <a:schemeClr val="tx1"/>
                </a:solidFill>
                <a:latin typeface="Calibri"/>
                <a:cs typeface="Calibri"/>
              </a:rPr>
              <a:t>8</a:t>
            </a:r>
            <a:r>
              <a:rPr lang="en-US" sz="2400" spc="-5" dirty="0">
                <a:solidFill>
                  <a:schemeClr val="tx1"/>
                </a:solidFill>
                <a:latin typeface="Calibri"/>
                <a:cs typeface="Calibri"/>
              </a:rPr>
              <a:t> </a:t>
            </a:r>
            <a:r>
              <a:rPr lang="en-US" sz="2400" spc="-10" dirty="0">
                <a:solidFill>
                  <a:schemeClr val="tx1"/>
                </a:solidFill>
                <a:latin typeface="Calibri"/>
                <a:cs typeface="Calibri"/>
              </a:rPr>
              <a:t>a</a:t>
            </a:r>
            <a:r>
              <a:rPr lang="en-US" sz="2400" dirty="0">
                <a:solidFill>
                  <a:schemeClr val="tx1"/>
                </a:solidFill>
                <a:latin typeface="Calibri"/>
                <a:cs typeface="Calibri"/>
              </a:rPr>
              <a:t>nd</a:t>
            </a:r>
            <a:r>
              <a:rPr lang="en-US" sz="2400" spc="70" dirty="0">
                <a:solidFill>
                  <a:schemeClr val="tx1"/>
                </a:solidFill>
                <a:latin typeface="Calibri"/>
                <a:cs typeface="Calibri"/>
              </a:rPr>
              <a:t> </a:t>
            </a:r>
            <a:r>
              <a:rPr lang="en-US" sz="2400" spc="25" dirty="0">
                <a:solidFill>
                  <a:schemeClr val="tx1"/>
                </a:solidFill>
                <a:latin typeface="Calibri"/>
                <a:cs typeface="Calibri"/>
              </a:rPr>
              <a:t>r</a:t>
            </a:r>
            <a:r>
              <a:rPr lang="en-US" sz="2400" dirty="0">
                <a:solidFill>
                  <a:schemeClr val="tx1"/>
                </a:solidFill>
                <a:latin typeface="Calibri"/>
                <a:cs typeface="Calibri"/>
              </a:rPr>
              <a:t>u</a:t>
            </a:r>
            <a:r>
              <a:rPr lang="en-US" sz="2400" spc="-40" dirty="0">
                <a:solidFill>
                  <a:schemeClr val="tx1"/>
                </a:solidFill>
                <a:latin typeface="Calibri"/>
                <a:cs typeface="Calibri"/>
              </a:rPr>
              <a:t>l</a:t>
            </a:r>
            <a:r>
              <a:rPr lang="en-US" sz="2400" spc="-60" dirty="0">
                <a:solidFill>
                  <a:schemeClr val="tx1"/>
                </a:solidFill>
                <a:latin typeface="Calibri"/>
                <a:cs typeface="Calibri"/>
              </a:rPr>
              <a:t>e</a:t>
            </a:r>
            <a:r>
              <a:rPr lang="en-US" sz="2400" dirty="0">
                <a:solidFill>
                  <a:schemeClr val="tx1"/>
                </a:solidFill>
                <a:latin typeface="Calibri"/>
                <a:cs typeface="Calibri"/>
              </a:rPr>
              <a:t>d</a:t>
            </a:r>
            <a:r>
              <a:rPr lang="en-US" sz="2400" spc="70" dirty="0">
                <a:solidFill>
                  <a:schemeClr val="tx1"/>
                </a:solidFill>
                <a:latin typeface="Calibri"/>
                <a:cs typeface="Calibri"/>
              </a:rPr>
              <a:t> </a:t>
            </a:r>
            <a:r>
              <a:rPr lang="en-US" sz="2400" spc="-15" dirty="0">
                <a:solidFill>
                  <a:schemeClr val="tx1"/>
                </a:solidFill>
                <a:latin typeface="Calibri"/>
                <a:cs typeface="Calibri"/>
              </a:rPr>
              <a:t>G</a:t>
            </a:r>
            <a:r>
              <a:rPr lang="en-US" sz="2400" spc="25" dirty="0">
                <a:solidFill>
                  <a:schemeClr val="tx1"/>
                </a:solidFill>
                <a:latin typeface="Calibri"/>
                <a:cs typeface="Calibri"/>
              </a:rPr>
              <a:t>r</a:t>
            </a:r>
            <a:r>
              <a:rPr lang="en-US" sz="2400" spc="-60" dirty="0">
                <a:solidFill>
                  <a:schemeClr val="tx1"/>
                </a:solidFill>
                <a:latin typeface="Calibri"/>
                <a:cs typeface="Calibri"/>
              </a:rPr>
              <a:t>e</a:t>
            </a:r>
            <a:r>
              <a:rPr lang="en-US" sz="2400" spc="-20" dirty="0">
                <a:solidFill>
                  <a:schemeClr val="tx1"/>
                </a:solidFill>
                <a:latin typeface="Calibri"/>
                <a:cs typeface="Calibri"/>
              </a:rPr>
              <a:t>a</a:t>
            </a:r>
            <a:r>
              <a:rPr lang="en-US" sz="2400" spc="-10" dirty="0">
                <a:solidFill>
                  <a:schemeClr val="tx1"/>
                </a:solidFill>
                <a:latin typeface="Calibri"/>
                <a:cs typeface="Calibri"/>
              </a:rPr>
              <a:t>t</a:t>
            </a:r>
            <a:r>
              <a:rPr lang="en-US" sz="2400" spc="130" dirty="0">
                <a:solidFill>
                  <a:schemeClr val="tx1"/>
                </a:solidFill>
                <a:latin typeface="Calibri"/>
                <a:cs typeface="Calibri"/>
              </a:rPr>
              <a:t> </a:t>
            </a:r>
            <a:r>
              <a:rPr lang="en-US" sz="2400" spc="-50" dirty="0">
                <a:solidFill>
                  <a:schemeClr val="tx1"/>
                </a:solidFill>
                <a:latin typeface="Calibri"/>
                <a:cs typeface="Calibri"/>
              </a:rPr>
              <a:t>B</a:t>
            </a:r>
            <a:r>
              <a:rPr lang="en-US" sz="2400" spc="25" dirty="0">
                <a:solidFill>
                  <a:schemeClr val="tx1"/>
                </a:solidFill>
                <a:latin typeface="Calibri"/>
                <a:cs typeface="Calibri"/>
              </a:rPr>
              <a:t>r</a:t>
            </a:r>
            <a:r>
              <a:rPr lang="en-US" sz="2400" spc="-40" dirty="0">
                <a:solidFill>
                  <a:schemeClr val="tx1"/>
                </a:solidFill>
                <a:latin typeface="Calibri"/>
                <a:cs typeface="Calibri"/>
              </a:rPr>
              <a:t>i</a:t>
            </a:r>
            <a:r>
              <a:rPr lang="en-US" sz="2400" spc="-50" dirty="0">
                <a:solidFill>
                  <a:schemeClr val="tx1"/>
                </a:solidFill>
                <a:latin typeface="Calibri"/>
                <a:cs typeface="Calibri"/>
              </a:rPr>
              <a:t>t</a:t>
            </a:r>
            <a:r>
              <a:rPr lang="en-US" sz="2400" spc="-10" dirty="0">
                <a:solidFill>
                  <a:schemeClr val="tx1"/>
                </a:solidFill>
                <a:latin typeface="Calibri"/>
                <a:cs typeface="Calibri"/>
              </a:rPr>
              <a:t>a</a:t>
            </a:r>
            <a:r>
              <a:rPr lang="en-US" sz="2400" spc="-40" dirty="0">
                <a:solidFill>
                  <a:schemeClr val="tx1"/>
                </a:solidFill>
                <a:latin typeface="Calibri"/>
                <a:cs typeface="Calibri"/>
              </a:rPr>
              <a:t>i</a:t>
            </a:r>
            <a:r>
              <a:rPr lang="en-US" sz="2400" dirty="0">
                <a:solidFill>
                  <a:schemeClr val="tx1"/>
                </a:solidFill>
                <a:latin typeface="Calibri"/>
                <a:cs typeface="Calibri"/>
              </a:rPr>
              <a:t>n </a:t>
            </a:r>
            <a:r>
              <a:rPr lang="en-US" sz="2400" spc="-10" dirty="0">
                <a:solidFill>
                  <a:schemeClr val="tx1"/>
                </a:solidFill>
                <a:latin typeface="Calibri"/>
                <a:cs typeface="Calibri"/>
              </a:rPr>
              <a:t>a</a:t>
            </a:r>
            <a:r>
              <a:rPr lang="en-US" sz="2400" dirty="0">
                <a:solidFill>
                  <a:schemeClr val="tx1"/>
                </a:solidFill>
                <a:latin typeface="Calibri"/>
                <a:cs typeface="Calibri"/>
              </a:rPr>
              <a:t>nd</a:t>
            </a:r>
            <a:r>
              <a:rPr lang="en-US" sz="2400" spc="70" dirty="0">
                <a:solidFill>
                  <a:schemeClr val="tx1"/>
                </a:solidFill>
                <a:latin typeface="Calibri"/>
                <a:cs typeface="Calibri"/>
              </a:rPr>
              <a:t> </a:t>
            </a:r>
            <a:r>
              <a:rPr lang="en-US" sz="2400" spc="-50" dirty="0">
                <a:solidFill>
                  <a:schemeClr val="tx1"/>
                </a:solidFill>
                <a:latin typeface="Calibri"/>
                <a:cs typeface="Calibri"/>
              </a:rPr>
              <a:t>t</a:t>
            </a:r>
            <a:r>
              <a:rPr lang="en-US" sz="2400" dirty="0">
                <a:solidFill>
                  <a:schemeClr val="tx1"/>
                </a:solidFill>
                <a:latin typeface="Calibri"/>
                <a:cs typeface="Calibri"/>
              </a:rPr>
              <a:t>h</a:t>
            </a:r>
            <a:r>
              <a:rPr lang="en-US" sz="2400" spc="-10" dirty="0">
                <a:solidFill>
                  <a:schemeClr val="tx1"/>
                </a:solidFill>
                <a:latin typeface="Calibri"/>
                <a:cs typeface="Calibri"/>
              </a:rPr>
              <a:t>e</a:t>
            </a:r>
            <a:r>
              <a:rPr lang="en-US" sz="2400" spc="125" dirty="0">
                <a:solidFill>
                  <a:schemeClr val="tx1"/>
                </a:solidFill>
                <a:latin typeface="Calibri"/>
                <a:cs typeface="Calibri"/>
              </a:rPr>
              <a:t> </a:t>
            </a:r>
            <a:r>
              <a:rPr lang="en-US" sz="2400" spc="-60" dirty="0">
                <a:solidFill>
                  <a:schemeClr val="tx1"/>
                </a:solidFill>
                <a:latin typeface="Calibri"/>
                <a:cs typeface="Calibri"/>
              </a:rPr>
              <a:t>e</a:t>
            </a:r>
            <a:r>
              <a:rPr lang="en-US" sz="2400" spc="-35" dirty="0">
                <a:solidFill>
                  <a:schemeClr val="tx1"/>
                </a:solidFill>
                <a:latin typeface="Calibri"/>
                <a:cs typeface="Calibri"/>
              </a:rPr>
              <a:t>m</a:t>
            </a:r>
            <a:r>
              <a:rPr lang="en-US" sz="2400" dirty="0">
                <a:solidFill>
                  <a:schemeClr val="tx1"/>
                </a:solidFill>
                <a:latin typeface="Calibri"/>
                <a:cs typeface="Calibri"/>
              </a:rPr>
              <a:t>p</a:t>
            </a:r>
            <a:r>
              <a:rPr lang="en-US" sz="2400" spc="-40" dirty="0">
                <a:solidFill>
                  <a:schemeClr val="tx1"/>
                </a:solidFill>
                <a:latin typeface="Calibri"/>
                <a:cs typeface="Calibri"/>
              </a:rPr>
              <a:t>i</a:t>
            </a:r>
            <a:r>
              <a:rPr lang="en-US" sz="2400" spc="25" dirty="0">
                <a:solidFill>
                  <a:schemeClr val="tx1"/>
                </a:solidFill>
                <a:latin typeface="Calibri"/>
                <a:cs typeface="Calibri"/>
              </a:rPr>
              <a:t>r</a:t>
            </a:r>
            <a:r>
              <a:rPr lang="en-US" sz="2400" spc="-10" dirty="0">
                <a:solidFill>
                  <a:schemeClr val="tx1"/>
                </a:solidFill>
                <a:latin typeface="Calibri"/>
                <a:cs typeface="Calibri"/>
              </a:rPr>
              <a:t>e</a:t>
            </a:r>
            <a:r>
              <a:rPr lang="en-US" sz="2400" spc="125" dirty="0">
                <a:solidFill>
                  <a:schemeClr val="tx1"/>
                </a:solidFill>
                <a:latin typeface="Calibri"/>
                <a:cs typeface="Calibri"/>
              </a:rPr>
              <a:t> </a:t>
            </a:r>
            <a:r>
              <a:rPr lang="en-US" sz="2400" dirty="0">
                <a:solidFill>
                  <a:schemeClr val="tx1"/>
                </a:solidFill>
                <a:latin typeface="Calibri"/>
                <a:cs typeface="Calibri"/>
              </a:rPr>
              <a:t>un</a:t>
            </a:r>
            <a:r>
              <a:rPr lang="en-US" sz="2400" spc="-50" dirty="0">
                <a:solidFill>
                  <a:schemeClr val="tx1"/>
                </a:solidFill>
                <a:latin typeface="Calibri"/>
                <a:cs typeface="Calibri"/>
              </a:rPr>
              <a:t>t</a:t>
            </a:r>
            <a:r>
              <a:rPr lang="en-US" sz="2400" spc="-40" dirty="0">
                <a:solidFill>
                  <a:schemeClr val="tx1"/>
                </a:solidFill>
                <a:latin typeface="Calibri"/>
                <a:cs typeface="Calibri"/>
              </a:rPr>
              <a:t>i</a:t>
            </a:r>
            <a:r>
              <a:rPr lang="en-US" sz="2400" dirty="0">
                <a:solidFill>
                  <a:schemeClr val="tx1"/>
                </a:solidFill>
                <a:latin typeface="Calibri"/>
                <a:cs typeface="Calibri"/>
              </a:rPr>
              <a:t>l </a:t>
            </a:r>
            <a:r>
              <a:rPr lang="en-US" sz="2400" spc="-10" dirty="0">
                <a:solidFill>
                  <a:schemeClr val="tx1"/>
                </a:solidFill>
                <a:latin typeface="Calibri"/>
                <a:cs typeface="Calibri"/>
              </a:rPr>
              <a:t>h</a:t>
            </a:r>
            <a:r>
              <a:rPr lang="en-US" sz="2400" spc="-60" dirty="0">
                <a:solidFill>
                  <a:schemeClr val="tx1"/>
                </a:solidFill>
                <a:latin typeface="Calibri"/>
                <a:cs typeface="Calibri"/>
              </a:rPr>
              <a:t>e</a:t>
            </a:r>
            <a:r>
              <a:rPr lang="en-US" sz="2400" spc="-10" dirty="0">
                <a:solidFill>
                  <a:schemeClr val="tx1"/>
                </a:solidFill>
                <a:latin typeface="Calibri"/>
                <a:cs typeface="Calibri"/>
              </a:rPr>
              <a:t>r</a:t>
            </a:r>
            <a:r>
              <a:rPr lang="en-US" sz="2400" spc="105" dirty="0">
                <a:solidFill>
                  <a:schemeClr val="tx1"/>
                </a:solidFill>
                <a:latin typeface="Calibri"/>
                <a:cs typeface="Calibri"/>
              </a:rPr>
              <a:t> </a:t>
            </a:r>
            <a:r>
              <a:rPr lang="en-US" sz="2400" spc="-10" dirty="0">
                <a:solidFill>
                  <a:schemeClr val="tx1"/>
                </a:solidFill>
                <a:latin typeface="Calibri"/>
                <a:cs typeface="Calibri"/>
              </a:rPr>
              <a:t>d</a:t>
            </a:r>
            <a:r>
              <a:rPr lang="en-US" sz="2400" spc="-60" dirty="0">
                <a:solidFill>
                  <a:schemeClr val="tx1"/>
                </a:solidFill>
                <a:latin typeface="Calibri"/>
                <a:cs typeface="Calibri"/>
              </a:rPr>
              <a:t>e</a:t>
            </a:r>
            <a:r>
              <a:rPr lang="en-US" sz="2400" spc="-15" dirty="0">
                <a:solidFill>
                  <a:schemeClr val="tx1"/>
                </a:solidFill>
                <a:latin typeface="Calibri"/>
                <a:cs typeface="Calibri"/>
              </a:rPr>
              <a:t>a</a:t>
            </a:r>
            <a:r>
              <a:rPr lang="en-US" sz="2400" spc="-50" dirty="0">
                <a:solidFill>
                  <a:schemeClr val="tx1"/>
                </a:solidFill>
                <a:latin typeface="Calibri"/>
                <a:cs typeface="Calibri"/>
              </a:rPr>
              <a:t>t</a:t>
            </a:r>
            <a:r>
              <a:rPr lang="en-US" sz="2400" dirty="0">
                <a:solidFill>
                  <a:schemeClr val="tx1"/>
                </a:solidFill>
                <a:latin typeface="Calibri"/>
                <a:cs typeface="Calibri"/>
              </a:rPr>
              <a:t>h</a:t>
            </a:r>
            <a:r>
              <a:rPr lang="en-US" sz="2400" spc="170" dirty="0">
                <a:solidFill>
                  <a:schemeClr val="tx1"/>
                </a:solidFill>
                <a:latin typeface="Calibri"/>
                <a:cs typeface="Calibri"/>
              </a:rPr>
              <a:t> </a:t>
            </a:r>
            <a:r>
              <a:rPr lang="en-US" sz="2400" spc="-40" dirty="0">
                <a:solidFill>
                  <a:schemeClr val="tx1"/>
                </a:solidFill>
                <a:latin typeface="Calibri"/>
                <a:cs typeface="Calibri"/>
              </a:rPr>
              <a:t>i</a:t>
            </a:r>
            <a:r>
              <a:rPr lang="en-US" sz="2400" dirty="0">
                <a:solidFill>
                  <a:schemeClr val="tx1"/>
                </a:solidFill>
                <a:latin typeface="Calibri"/>
                <a:cs typeface="Calibri"/>
              </a:rPr>
              <a:t>n</a:t>
            </a:r>
            <a:r>
              <a:rPr lang="en-US" sz="2400" spc="70" dirty="0">
                <a:solidFill>
                  <a:schemeClr val="tx1"/>
                </a:solidFill>
                <a:latin typeface="Calibri"/>
                <a:cs typeface="Calibri"/>
              </a:rPr>
              <a:t> </a:t>
            </a:r>
            <a:r>
              <a:rPr lang="en-US" sz="2400" spc="25" dirty="0">
                <a:solidFill>
                  <a:schemeClr val="tx1"/>
                </a:solidFill>
                <a:latin typeface="Calibri"/>
                <a:cs typeface="Calibri"/>
              </a:rPr>
              <a:t>1901</a:t>
            </a:r>
            <a:r>
              <a:rPr lang="en-US" sz="2400" dirty="0">
                <a:solidFill>
                  <a:schemeClr val="tx1"/>
                </a:solidFill>
                <a:latin typeface="Calibri"/>
                <a:cs typeface="Calibri"/>
              </a:rPr>
              <a:t>.</a:t>
            </a:r>
          </a:p>
        </p:txBody>
      </p:sp>
      <p:sp>
        <p:nvSpPr>
          <p:cNvPr id="8" name="object 5"/>
          <p:cNvSpPr txBox="1"/>
          <p:nvPr/>
        </p:nvSpPr>
        <p:spPr>
          <a:xfrm>
            <a:off x="6694563" y="5115057"/>
            <a:ext cx="3030391" cy="222742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0" tIns="0" rIns="0" bIns="0" rtlCol="0">
            <a:noAutofit/>
          </a:bodyPr>
          <a:lstStyle/>
          <a:p>
            <a:pPr marL="12700" marR="12700" indent="-18415">
              <a:lnSpc>
                <a:spcPct val="101000"/>
              </a:lnSpc>
            </a:pPr>
            <a:r>
              <a:rPr sz="2400" spc="25" dirty="0" smtClean="0">
                <a:solidFill>
                  <a:schemeClr val="tx1"/>
                </a:solidFill>
                <a:latin typeface="Calibri"/>
                <a:cs typeface="Calibri"/>
              </a:rPr>
              <a:t>S</a:t>
            </a:r>
            <a:r>
              <a:rPr sz="2400" spc="0" dirty="0" smtClean="0">
                <a:solidFill>
                  <a:schemeClr val="tx1"/>
                </a:solidFill>
                <a:latin typeface="Calibri"/>
                <a:cs typeface="Calibri"/>
              </a:rPr>
              <a:t>h</a:t>
            </a:r>
            <a:r>
              <a:rPr sz="2400" spc="-10" dirty="0" smtClean="0">
                <a:solidFill>
                  <a:schemeClr val="tx1"/>
                </a:solidFill>
                <a:latin typeface="Calibri"/>
                <a:cs typeface="Calibri"/>
              </a:rPr>
              <a:t>e</a:t>
            </a:r>
            <a:r>
              <a:rPr sz="2400" spc="25" dirty="0" smtClean="0">
                <a:solidFill>
                  <a:schemeClr val="tx1"/>
                </a:solidFill>
                <a:latin typeface="Calibri"/>
                <a:cs typeface="Calibri"/>
              </a:rPr>
              <a:t> </a:t>
            </a:r>
            <a:r>
              <a:rPr sz="2400" spc="0" dirty="0" smtClean="0">
                <a:solidFill>
                  <a:schemeClr val="tx1"/>
                </a:solidFill>
                <a:latin typeface="Calibri"/>
                <a:cs typeface="Calibri"/>
              </a:rPr>
              <a:t>h</a:t>
            </a:r>
            <a:r>
              <a:rPr sz="2400" spc="-10" dirty="0" smtClean="0">
                <a:solidFill>
                  <a:schemeClr val="tx1"/>
                </a:solidFill>
                <a:latin typeface="Calibri"/>
                <a:cs typeface="Calibri"/>
              </a:rPr>
              <a:t>a</a:t>
            </a:r>
            <a:r>
              <a:rPr sz="2400" spc="0" dirty="0" smtClean="0">
                <a:solidFill>
                  <a:schemeClr val="tx1"/>
                </a:solidFill>
                <a:latin typeface="Calibri"/>
                <a:cs typeface="Calibri"/>
              </a:rPr>
              <a:t>d</a:t>
            </a:r>
            <a:r>
              <a:rPr sz="2400" spc="70" dirty="0" smtClean="0">
                <a:solidFill>
                  <a:schemeClr val="tx1"/>
                </a:solidFill>
                <a:latin typeface="Calibri"/>
                <a:cs typeface="Calibri"/>
              </a:rPr>
              <a:t> </a:t>
            </a:r>
            <a:r>
              <a:rPr sz="2400" spc="-45" dirty="0" smtClean="0">
                <a:solidFill>
                  <a:schemeClr val="tx1"/>
                </a:solidFill>
                <a:latin typeface="Calibri"/>
                <a:cs typeface="Calibri"/>
              </a:rPr>
              <a:t>s</a:t>
            </a:r>
            <a:r>
              <a:rPr sz="2400" spc="0" dirty="0" smtClean="0">
                <a:solidFill>
                  <a:schemeClr val="tx1"/>
                </a:solidFill>
                <a:latin typeface="Calibri"/>
                <a:cs typeface="Calibri"/>
              </a:rPr>
              <a:t>u</a:t>
            </a:r>
            <a:r>
              <a:rPr sz="2400" spc="-15" dirty="0" smtClean="0">
                <a:solidFill>
                  <a:schemeClr val="tx1"/>
                </a:solidFill>
                <a:latin typeface="Calibri"/>
                <a:cs typeface="Calibri"/>
              </a:rPr>
              <a:t>c</a:t>
            </a:r>
            <a:r>
              <a:rPr sz="2400" spc="0" dirty="0" smtClean="0">
                <a:solidFill>
                  <a:schemeClr val="tx1"/>
                </a:solidFill>
                <a:latin typeface="Calibri"/>
                <a:cs typeface="Calibri"/>
              </a:rPr>
              <a:t>h</a:t>
            </a:r>
            <a:r>
              <a:rPr sz="2400" spc="70" dirty="0" smtClean="0">
                <a:solidFill>
                  <a:schemeClr val="tx1"/>
                </a:solidFill>
                <a:latin typeface="Calibri"/>
                <a:cs typeface="Calibri"/>
              </a:rPr>
              <a:t> </a:t>
            </a:r>
            <a:r>
              <a:rPr sz="2400" spc="0" dirty="0" smtClean="0">
                <a:solidFill>
                  <a:schemeClr val="tx1"/>
                </a:solidFill>
                <a:latin typeface="Calibri"/>
                <a:cs typeface="Calibri"/>
              </a:rPr>
              <a:t>a</a:t>
            </a:r>
            <a:r>
              <a:rPr sz="2400" spc="60" dirty="0" smtClean="0">
                <a:solidFill>
                  <a:schemeClr val="tx1"/>
                </a:solidFill>
                <a:latin typeface="Calibri"/>
                <a:cs typeface="Calibri"/>
              </a:rPr>
              <a:t> </a:t>
            </a:r>
            <a:r>
              <a:rPr sz="2400" spc="-45" dirty="0" smtClean="0">
                <a:solidFill>
                  <a:schemeClr val="tx1"/>
                </a:solidFill>
                <a:latin typeface="Calibri"/>
                <a:cs typeface="Calibri"/>
              </a:rPr>
              <a:t>s</a:t>
            </a:r>
            <a:r>
              <a:rPr sz="2400" spc="-50" dirty="0" smtClean="0">
                <a:solidFill>
                  <a:schemeClr val="tx1"/>
                </a:solidFill>
                <a:latin typeface="Calibri"/>
                <a:cs typeface="Calibri"/>
              </a:rPr>
              <a:t>t</a:t>
            </a:r>
            <a:r>
              <a:rPr sz="2400" spc="25" dirty="0" smtClean="0">
                <a:solidFill>
                  <a:schemeClr val="tx1"/>
                </a:solidFill>
                <a:latin typeface="Calibri"/>
                <a:cs typeface="Calibri"/>
              </a:rPr>
              <a:t>r</a:t>
            </a:r>
            <a:r>
              <a:rPr sz="2400" spc="-5" dirty="0" smtClean="0">
                <a:solidFill>
                  <a:schemeClr val="tx1"/>
                </a:solidFill>
                <a:latin typeface="Calibri"/>
                <a:cs typeface="Calibri"/>
              </a:rPr>
              <a:t>o</a:t>
            </a:r>
            <a:r>
              <a:rPr sz="2400" spc="0" dirty="0" smtClean="0">
                <a:solidFill>
                  <a:schemeClr val="tx1"/>
                </a:solidFill>
                <a:latin typeface="Calibri"/>
                <a:cs typeface="Calibri"/>
              </a:rPr>
              <a:t>n</a:t>
            </a:r>
            <a:r>
              <a:rPr sz="2400" spc="-10" dirty="0" smtClean="0">
                <a:solidFill>
                  <a:schemeClr val="tx1"/>
                </a:solidFill>
                <a:latin typeface="Calibri"/>
                <a:cs typeface="Calibri"/>
              </a:rPr>
              <a:t>g</a:t>
            </a:r>
            <a:r>
              <a:rPr sz="2400" spc="-5" dirty="0" smtClean="0">
                <a:solidFill>
                  <a:schemeClr val="tx1"/>
                </a:solidFill>
                <a:latin typeface="Calibri"/>
                <a:cs typeface="Calibri"/>
              </a:rPr>
              <a:t> </a:t>
            </a:r>
            <a:r>
              <a:rPr sz="2400" spc="-40" dirty="0" smtClean="0">
                <a:solidFill>
                  <a:schemeClr val="tx1"/>
                </a:solidFill>
                <a:latin typeface="Calibri"/>
                <a:cs typeface="Calibri"/>
              </a:rPr>
              <a:t>i</a:t>
            </a:r>
            <a:r>
              <a:rPr sz="2400" spc="0" dirty="0" smtClean="0">
                <a:solidFill>
                  <a:schemeClr val="tx1"/>
                </a:solidFill>
                <a:latin typeface="Calibri"/>
                <a:cs typeface="Calibri"/>
              </a:rPr>
              <a:t>n</a:t>
            </a:r>
            <a:r>
              <a:rPr sz="2400" spc="15" dirty="0" smtClean="0">
                <a:solidFill>
                  <a:schemeClr val="tx1"/>
                </a:solidFill>
                <a:latin typeface="Calibri"/>
                <a:cs typeface="Calibri"/>
              </a:rPr>
              <a:t>f</a:t>
            </a:r>
            <a:r>
              <a:rPr sz="2400" spc="-40" dirty="0" smtClean="0">
                <a:solidFill>
                  <a:schemeClr val="tx1"/>
                </a:solidFill>
                <a:latin typeface="Calibri"/>
                <a:cs typeface="Calibri"/>
              </a:rPr>
              <a:t>l</a:t>
            </a:r>
            <a:r>
              <a:rPr sz="2400" spc="0" dirty="0" smtClean="0">
                <a:solidFill>
                  <a:schemeClr val="tx1"/>
                </a:solidFill>
                <a:latin typeface="Calibri"/>
                <a:cs typeface="Calibri"/>
              </a:rPr>
              <a:t>u</a:t>
            </a:r>
            <a:r>
              <a:rPr sz="2400" spc="-60" dirty="0" smtClean="0">
                <a:solidFill>
                  <a:schemeClr val="tx1"/>
                </a:solidFill>
                <a:latin typeface="Calibri"/>
                <a:cs typeface="Calibri"/>
              </a:rPr>
              <a:t>e</a:t>
            </a:r>
            <a:r>
              <a:rPr sz="2400" spc="0" dirty="0" smtClean="0">
                <a:solidFill>
                  <a:schemeClr val="tx1"/>
                </a:solidFill>
                <a:latin typeface="Calibri"/>
                <a:cs typeface="Calibri"/>
              </a:rPr>
              <a:t>n</a:t>
            </a:r>
            <a:r>
              <a:rPr sz="2400" spc="-15" dirty="0" smtClean="0">
                <a:solidFill>
                  <a:schemeClr val="tx1"/>
                </a:solidFill>
                <a:latin typeface="Calibri"/>
                <a:cs typeface="Calibri"/>
              </a:rPr>
              <a:t>c</a:t>
            </a:r>
            <a:r>
              <a:rPr sz="2400" spc="-10" dirty="0" smtClean="0">
                <a:solidFill>
                  <a:schemeClr val="tx1"/>
                </a:solidFill>
                <a:latin typeface="Calibri"/>
                <a:cs typeface="Calibri"/>
              </a:rPr>
              <a:t>e </a:t>
            </a:r>
            <a:r>
              <a:rPr sz="2400" spc="-204" dirty="0" smtClean="0">
                <a:solidFill>
                  <a:schemeClr val="tx1"/>
                </a:solidFill>
                <a:latin typeface="Calibri"/>
                <a:cs typeface="Calibri"/>
              </a:rPr>
              <a:t> </a:t>
            </a:r>
            <a:r>
              <a:rPr sz="2400" spc="-50" dirty="0" smtClean="0">
                <a:solidFill>
                  <a:schemeClr val="tx1"/>
                </a:solidFill>
                <a:latin typeface="Calibri"/>
                <a:cs typeface="Calibri"/>
              </a:rPr>
              <a:t>t</a:t>
            </a:r>
            <a:r>
              <a:rPr sz="2400" spc="0" dirty="0" smtClean="0">
                <a:solidFill>
                  <a:schemeClr val="tx1"/>
                </a:solidFill>
                <a:latin typeface="Calibri"/>
                <a:cs typeface="Calibri"/>
              </a:rPr>
              <a:t>h</a:t>
            </a:r>
            <a:r>
              <a:rPr sz="2400" spc="-15" dirty="0" smtClean="0">
                <a:solidFill>
                  <a:schemeClr val="tx1"/>
                </a:solidFill>
                <a:latin typeface="Calibri"/>
                <a:cs typeface="Calibri"/>
              </a:rPr>
              <a:t>a</a:t>
            </a:r>
            <a:r>
              <a:rPr sz="2400" spc="-10" dirty="0" smtClean="0">
                <a:solidFill>
                  <a:schemeClr val="tx1"/>
                </a:solidFill>
                <a:latin typeface="Calibri"/>
                <a:cs typeface="Calibri"/>
              </a:rPr>
              <a:t>t</a:t>
            </a:r>
            <a:r>
              <a:rPr sz="2400" spc="30" dirty="0" smtClean="0">
                <a:solidFill>
                  <a:schemeClr val="tx1"/>
                </a:solidFill>
                <a:latin typeface="Calibri"/>
                <a:cs typeface="Calibri"/>
              </a:rPr>
              <a:t> </a:t>
            </a:r>
            <a:r>
              <a:rPr sz="2400" spc="0" dirty="0" smtClean="0">
                <a:solidFill>
                  <a:schemeClr val="tx1"/>
                </a:solidFill>
                <a:latin typeface="Calibri"/>
                <a:cs typeface="Calibri"/>
              </a:rPr>
              <a:t>h</a:t>
            </a:r>
            <a:r>
              <a:rPr sz="2400" spc="-60" dirty="0" smtClean="0">
                <a:solidFill>
                  <a:schemeClr val="tx1"/>
                </a:solidFill>
                <a:latin typeface="Calibri"/>
                <a:cs typeface="Calibri"/>
              </a:rPr>
              <a:t>e</a:t>
            </a:r>
            <a:r>
              <a:rPr sz="2400" spc="-10" dirty="0" smtClean="0">
                <a:solidFill>
                  <a:schemeClr val="tx1"/>
                </a:solidFill>
                <a:latin typeface="Calibri"/>
                <a:cs typeface="Calibri"/>
              </a:rPr>
              <a:t>r</a:t>
            </a:r>
            <a:r>
              <a:rPr sz="2400" spc="105" dirty="0" smtClean="0">
                <a:solidFill>
                  <a:schemeClr val="tx1"/>
                </a:solidFill>
                <a:latin typeface="Calibri"/>
                <a:cs typeface="Calibri"/>
              </a:rPr>
              <a:t> </a:t>
            </a:r>
            <a:r>
              <a:rPr sz="2400" spc="0" dirty="0" smtClean="0">
                <a:solidFill>
                  <a:schemeClr val="tx1"/>
                </a:solidFill>
                <a:latin typeface="Calibri"/>
                <a:cs typeface="Calibri"/>
              </a:rPr>
              <a:t>n</a:t>
            </a:r>
            <a:r>
              <a:rPr sz="2400" spc="-15" dirty="0" smtClean="0">
                <a:solidFill>
                  <a:schemeClr val="tx1"/>
                </a:solidFill>
                <a:latin typeface="Calibri"/>
                <a:cs typeface="Calibri"/>
              </a:rPr>
              <a:t>a</a:t>
            </a:r>
            <a:r>
              <a:rPr sz="2400" spc="-35" dirty="0" smtClean="0">
                <a:solidFill>
                  <a:schemeClr val="tx1"/>
                </a:solidFill>
                <a:latin typeface="Calibri"/>
                <a:cs typeface="Calibri"/>
              </a:rPr>
              <a:t>m</a:t>
            </a:r>
            <a:r>
              <a:rPr sz="2400" spc="-10" dirty="0" smtClean="0">
                <a:solidFill>
                  <a:schemeClr val="tx1"/>
                </a:solidFill>
                <a:latin typeface="Calibri"/>
                <a:cs typeface="Calibri"/>
              </a:rPr>
              <a:t>e</a:t>
            </a:r>
            <a:r>
              <a:rPr sz="2400" spc="-5" dirty="0" smtClean="0">
                <a:solidFill>
                  <a:schemeClr val="tx1"/>
                </a:solidFill>
                <a:latin typeface="Calibri"/>
                <a:cs typeface="Calibri"/>
              </a:rPr>
              <a:t> </a:t>
            </a:r>
            <a:r>
              <a:rPr sz="2400" spc="25" dirty="0" smtClean="0">
                <a:solidFill>
                  <a:schemeClr val="tx1"/>
                </a:solidFill>
                <a:latin typeface="Calibri"/>
                <a:cs typeface="Calibri"/>
              </a:rPr>
              <a:t>w</a:t>
            </a:r>
            <a:r>
              <a:rPr sz="2400" spc="-20" dirty="0" smtClean="0">
                <a:solidFill>
                  <a:schemeClr val="tx1"/>
                </a:solidFill>
                <a:latin typeface="Calibri"/>
                <a:cs typeface="Calibri"/>
              </a:rPr>
              <a:t>a</a:t>
            </a:r>
            <a:r>
              <a:rPr sz="2400" spc="0" dirty="0" smtClean="0">
                <a:solidFill>
                  <a:schemeClr val="tx1"/>
                </a:solidFill>
                <a:latin typeface="Calibri"/>
                <a:cs typeface="Calibri"/>
              </a:rPr>
              <a:t>s</a:t>
            </a:r>
            <a:r>
              <a:rPr sz="2400" spc="25" dirty="0" smtClean="0">
                <a:solidFill>
                  <a:schemeClr val="tx1"/>
                </a:solidFill>
                <a:latin typeface="Calibri"/>
                <a:cs typeface="Calibri"/>
              </a:rPr>
              <a:t> </a:t>
            </a:r>
            <a:r>
              <a:rPr sz="2400" spc="-5" dirty="0" smtClean="0">
                <a:solidFill>
                  <a:schemeClr val="tx1"/>
                </a:solidFill>
                <a:latin typeface="Calibri"/>
                <a:cs typeface="Calibri"/>
              </a:rPr>
              <a:t>o</a:t>
            </a:r>
            <a:r>
              <a:rPr sz="2400" spc="20" dirty="0" smtClean="0">
                <a:solidFill>
                  <a:schemeClr val="tx1"/>
                </a:solidFill>
                <a:latin typeface="Calibri"/>
                <a:cs typeface="Calibri"/>
              </a:rPr>
              <a:t>f</a:t>
            </a:r>
            <a:r>
              <a:rPr sz="2400" spc="-50" dirty="0" smtClean="0">
                <a:solidFill>
                  <a:schemeClr val="tx1"/>
                </a:solidFill>
                <a:latin typeface="Calibri"/>
                <a:cs typeface="Calibri"/>
              </a:rPr>
              <a:t>t</a:t>
            </a:r>
            <a:r>
              <a:rPr sz="2400" spc="-60" dirty="0" smtClean="0">
                <a:solidFill>
                  <a:schemeClr val="tx1"/>
                </a:solidFill>
                <a:latin typeface="Calibri"/>
                <a:cs typeface="Calibri"/>
              </a:rPr>
              <a:t>e</a:t>
            </a:r>
            <a:r>
              <a:rPr sz="2400" spc="0" dirty="0" smtClean="0">
                <a:solidFill>
                  <a:schemeClr val="tx1"/>
                </a:solidFill>
                <a:latin typeface="Calibri"/>
                <a:cs typeface="Calibri"/>
              </a:rPr>
              <a:t>n</a:t>
            </a:r>
            <a:r>
              <a:rPr sz="2400" spc="70" dirty="0" smtClean="0">
                <a:solidFill>
                  <a:schemeClr val="tx1"/>
                </a:solidFill>
                <a:latin typeface="Calibri"/>
                <a:cs typeface="Calibri"/>
              </a:rPr>
              <a:t> </a:t>
            </a:r>
            <a:r>
              <a:rPr sz="2400" spc="0" dirty="0" smtClean="0">
                <a:solidFill>
                  <a:schemeClr val="tx1"/>
                </a:solidFill>
                <a:latin typeface="Calibri"/>
                <a:cs typeface="Calibri"/>
              </a:rPr>
              <a:t>u</a:t>
            </a:r>
            <a:r>
              <a:rPr sz="2400" spc="-45" dirty="0" smtClean="0">
                <a:solidFill>
                  <a:schemeClr val="tx1"/>
                </a:solidFill>
                <a:latin typeface="Calibri"/>
                <a:cs typeface="Calibri"/>
              </a:rPr>
              <a:t>s</a:t>
            </a:r>
            <a:r>
              <a:rPr sz="2400" spc="-60" dirty="0" smtClean="0">
                <a:solidFill>
                  <a:schemeClr val="tx1"/>
                </a:solidFill>
                <a:latin typeface="Calibri"/>
                <a:cs typeface="Calibri"/>
              </a:rPr>
              <a:t>e</a:t>
            </a:r>
            <a:r>
              <a:rPr sz="2400" spc="0" dirty="0" smtClean="0">
                <a:solidFill>
                  <a:schemeClr val="tx1"/>
                </a:solidFill>
                <a:latin typeface="Calibri"/>
                <a:cs typeface="Calibri"/>
              </a:rPr>
              <a:t>d</a:t>
            </a:r>
            <a:r>
              <a:rPr sz="2400" spc="170" dirty="0" smtClean="0">
                <a:solidFill>
                  <a:schemeClr val="tx1"/>
                </a:solidFill>
                <a:latin typeface="Calibri"/>
                <a:cs typeface="Calibri"/>
              </a:rPr>
              <a:t> </a:t>
            </a:r>
            <a:r>
              <a:rPr sz="2400" spc="-50" dirty="0" smtClean="0">
                <a:solidFill>
                  <a:schemeClr val="tx1"/>
                </a:solidFill>
                <a:latin typeface="Calibri"/>
                <a:cs typeface="Calibri"/>
              </a:rPr>
              <a:t>t</a:t>
            </a:r>
            <a:r>
              <a:rPr sz="2400" spc="0" dirty="0" smtClean="0">
                <a:solidFill>
                  <a:schemeClr val="tx1"/>
                </a:solidFill>
                <a:latin typeface="Calibri"/>
                <a:cs typeface="Calibri"/>
              </a:rPr>
              <a:t>o </a:t>
            </a:r>
            <a:r>
              <a:rPr sz="2400" spc="-10" dirty="0" smtClean="0">
                <a:solidFill>
                  <a:schemeClr val="tx1"/>
                </a:solidFill>
                <a:latin typeface="Calibri"/>
                <a:cs typeface="Calibri"/>
              </a:rPr>
              <a:t>d</a:t>
            </a:r>
            <a:r>
              <a:rPr sz="2400" spc="-60" dirty="0" smtClean="0">
                <a:solidFill>
                  <a:schemeClr val="tx1"/>
                </a:solidFill>
                <a:latin typeface="Calibri"/>
                <a:cs typeface="Calibri"/>
              </a:rPr>
              <a:t>e</a:t>
            </a:r>
            <a:r>
              <a:rPr sz="2400" spc="-45" dirty="0" smtClean="0">
                <a:solidFill>
                  <a:schemeClr val="tx1"/>
                </a:solidFill>
                <a:latin typeface="Calibri"/>
                <a:cs typeface="Calibri"/>
              </a:rPr>
              <a:t>s</a:t>
            </a:r>
            <a:r>
              <a:rPr sz="2400" spc="-15" dirty="0" smtClean="0">
                <a:solidFill>
                  <a:schemeClr val="tx1"/>
                </a:solidFill>
                <a:latin typeface="Calibri"/>
                <a:cs typeface="Calibri"/>
              </a:rPr>
              <a:t>c</a:t>
            </a:r>
            <a:r>
              <a:rPr sz="2400" spc="25" dirty="0" smtClean="0">
                <a:solidFill>
                  <a:schemeClr val="tx1"/>
                </a:solidFill>
                <a:latin typeface="Calibri"/>
                <a:cs typeface="Calibri"/>
              </a:rPr>
              <a:t>r</a:t>
            </a:r>
            <a:r>
              <a:rPr sz="2400" spc="-40" dirty="0" smtClean="0">
                <a:solidFill>
                  <a:schemeClr val="tx1"/>
                </a:solidFill>
                <a:latin typeface="Calibri"/>
                <a:cs typeface="Calibri"/>
              </a:rPr>
              <a:t>i</a:t>
            </a:r>
            <a:r>
              <a:rPr sz="2400" spc="-10" dirty="0" smtClean="0">
                <a:solidFill>
                  <a:schemeClr val="tx1"/>
                </a:solidFill>
                <a:latin typeface="Calibri"/>
                <a:cs typeface="Calibri"/>
              </a:rPr>
              <a:t>be </a:t>
            </a:r>
            <a:r>
              <a:rPr sz="2400" spc="-210" dirty="0" smtClean="0">
                <a:solidFill>
                  <a:schemeClr val="tx1"/>
                </a:solidFill>
                <a:latin typeface="Calibri"/>
                <a:cs typeface="Calibri"/>
              </a:rPr>
              <a:t> </a:t>
            </a:r>
            <a:r>
              <a:rPr sz="2400" spc="-35" dirty="0" smtClean="0">
                <a:solidFill>
                  <a:schemeClr val="tx1"/>
                </a:solidFill>
                <a:latin typeface="Calibri"/>
                <a:cs typeface="Calibri"/>
              </a:rPr>
              <a:t>m</a:t>
            </a:r>
            <a:r>
              <a:rPr sz="2400" spc="-5" dirty="0" smtClean="0">
                <a:solidFill>
                  <a:schemeClr val="tx1"/>
                </a:solidFill>
                <a:latin typeface="Calibri"/>
                <a:cs typeface="Calibri"/>
              </a:rPr>
              <a:t>o</a:t>
            </a:r>
            <a:r>
              <a:rPr sz="2400" spc="-45" dirty="0" smtClean="0">
                <a:solidFill>
                  <a:schemeClr val="tx1"/>
                </a:solidFill>
                <a:latin typeface="Calibri"/>
                <a:cs typeface="Calibri"/>
              </a:rPr>
              <a:t>s</a:t>
            </a:r>
            <a:r>
              <a:rPr sz="2400" spc="-10" dirty="0" smtClean="0">
                <a:solidFill>
                  <a:schemeClr val="tx1"/>
                </a:solidFill>
                <a:latin typeface="Calibri"/>
                <a:cs typeface="Calibri"/>
              </a:rPr>
              <a:t>t</a:t>
            </a:r>
            <a:r>
              <a:rPr sz="2400" spc="30" dirty="0" smtClean="0">
                <a:solidFill>
                  <a:schemeClr val="tx1"/>
                </a:solidFill>
                <a:latin typeface="Calibri"/>
                <a:cs typeface="Calibri"/>
              </a:rPr>
              <a:t> </a:t>
            </a:r>
            <a:r>
              <a:rPr sz="2400" spc="-5" dirty="0" smtClean="0">
                <a:solidFill>
                  <a:schemeClr val="tx1"/>
                </a:solidFill>
                <a:latin typeface="Calibri"/>
                <a:cs typeface="Calibri"/>
              </a:rPr>
              <a:t>o</a:t>
            </a:r>
            <a:r>
              <a:rPr sz="2400" spc="0" dirty="0" smtClean="0">
                <a:solidFill>
                  <a:schemeClr val="tx1"/>
                </a:solidFill>
                <a:latin typeface="Calibri"/>
                <a:cs typeface="Calibri"/>
              </a:rPr>
              <a:t>f</a:t>
            </a:r>
            <a:r>
              <a:rPr sz="2400" spc="90" dirty="0" smtClean="0">
                <a:solidFill>
                  <a:schemeClr val="tx1"/>
                </a:solidFill>
                <a:latin typeface="Calibri"/>
                <a:cs typeface="Calibri"/>
              </a:rPr>
              <a:t> </a:t>
            </a:r>
            <a:r>
              <a:rPr sz="2400" spc="-50" dirty="0" smtClean="0">
                <a:solidFill>
                  <a:schemeClr val="tx1"/>
                </a:solidFill>
                <a:latin typeface="Calibri"/>
                <a:cs typeface="Calibri"/>
              </a:rPr>
              <a:t>t</a:t>
            </a:r>
            <a:r>
              <a:rPr sz="2400" spc="-10" dirty="0" smtClean="0">
                <a:solidFill>
                  <a:schemeClr val="tx1"/>
                </a:solidFill>
                <a:latin typeface="Calibri"/>
                <a:cs typeface="Calibri"/>
              </a:rPr>
              <a:t>he</a:t>
            </a:r>
            <a:r>
              <a:rPr sz="2400" spc="-5" dirty="0" smtClean="0">
                <a:solidFill>
                  <a:schemeClr val="tx1"/>
                </a:solidFill>
                <a:latin typeface="Calibri"/>
                <a:cs typeface="Calibri"/>
              </a:rPr>
              <a:t> </a:t>
            </a:r>
            <a:r>
              <a:rPr sz="2400" spc="25" dirty="0" smtClean="0">
                <a:solidFill>
                  <a:schemeClr val="tx1"/>
                </a:solidFill>
                <a:latin typeface="Calibri"/>
                <a:cs typeface="Calibri"/>
              </a:rPr>
              <a:t>19</a:t>
            </a:r>
            <a:r>
              <a:rPr sz="2400" spc="-60" baseline="25641" dirty="0" smtClean="0">
                <a:solidFill>
                  <a:schemeClr val="tx1"/>
                </a:solidFill>
                <a:latin typeface="Calibri"/>
                <a:cs typeface="Calibri"/>
              </a:rPr>
              <a:t>t</a:t>
            </a:r>
            <a:r>
              <a:rPr sz="2400" spc="0" baseline="25641" dirty="0" smtClean="0">
                <a:solidFill>
                  <a:schemeClr val="tx1"/>
                </a:solidFill>
                <a:latin typeface="Calibri"/>
                <a:cs typeface="Calibri"/>
              </a:rPr>
              <a:t>h</a:t>
            </a:r>
            <a:r>
              <a:rPr sz="2400" spc="179" baseline="25641" dirty="0" smtClean="0">
                <a:solidFill>
                  <a:schemeClr val="tx1"/>
                </a:solidFill>
                <a:latin typeface="Calibri"/>
                <a:cs typeface="Calibri"/>
              </a:rPr>
              <a:t> </a:t>
            </a:r>
            <a:r>
              <a:rPr sz="2400" spc="-15" dirty="0" smtClean="0">
                <a:solidFill>
                  <a:schemeClr val="tx1"/>
                </a:solidFill>
                <a:latin typeface="Calibri"/>
                <a:cs typeface="Calibri"/>
              </a:rPr>
              <a:t>c</a:t>
            </a:r>
            <a:r>
              <a:rPr sz="2400" spc="-55" dirty="0" smtClean="0">
                <a:solidFill>
                  <a:schemeClr val="tx1"/>
                </a:solidFill>
                <a:latin typeface="Calibri"/>
                <a:cs typeface="Calibri"/>
              </a:rPr>
              <a:t>e</a:t>
            </a:r>
            <a:r>
              <a:rPr sz="2400" spc="0" dirty="0" smtClean="0">
                <a:solidFill>
                  <a:schemeClr val="tx1"/>
                </a:solidFill>
                <a:latin typeface="Calibri"/>
                <a:cs typeface="Calibri"/>
              </a:rPr>
              <a:t>n</a:t>
            </a:r>
            <a:r>
              <a:rPr sz="2400" spc="-50" dirty="0" smtClean="0">
                <a:solidFill>
                  <a:schemeClr val="tx1"/>
                </a:solidFill>
                <a:latin typeface="Calibri"/>
                <a:cs typeface="Calibri"/>
              </a:rPr>
              <a:t>t</a:t>
            </a:r>
            <a:r>
              <a:rPr sz="2400" spc="0" dirty="0" smtClean="0">
                <a:solidFill>
                  <a:schemeClr val="tx1"/>
                </a:solidFill>
                <a:latin typeface="Calibri"/>
                <a:cs typeface="Calibri"/>
              </a:rPr>
              <a:t>u</a:t>
            </a:r>
            <a:r>
              <a:rPr sz="2400" spc="25" dirty="0" smtClean="0">
                <a:solidFill>
                  <a:schemeClr val="tx1"/>
                </a:solidFill>
                <a:latin typeface="Calibri"/>
                <a:cs typeface="Calibri"/>
              </a:rPr>
              <a:t>r</a:t>
            </a:r>
            <a:r>
              <a:rPr sz="2400" spc="-70" dirty="0" smtClean="0">
                <a:solidFill>
                  <a:schemeClr val="tx1"/>
                </a:solidFill>
                <a:latin typeface="Calibri"/>
                <a:cs typeface="Calibri"/>
              </a:rPr>
              <a:t>y</a:t>
            </a:r>
            <a:r>
              <a:rPr sz="2400" spc="-5" dirty="0" smtClean="0">
                <a:solidFill>
                  <a:schemeClr val="tx1"/>
                </a:solidFill>
                <a:latin typeface="Calibri"/>
                <a:cs typeface="Calibri"/>
              </a:rPr>
              <a:t>,</a:t>
            </a:r>
            <a:r>
              <a:rPr sz="2400" spc="95" dirty="0" smtClean="0">
                <a:solidFill>
                  <a:schemeClr val="tx1"/>
                </a:solidFill>
                <a:latin typeface="Calibri"/>
                <a:cs typeface="Calibri"/>
              </a:rPr>
              <a:t> </a:t>
            </a:r>
            <a:r>
              <a:rPr sz="2400" spc="25" dirty="0" smtClean="0">
                <a:solidFill>
                  <a:schemeClr val="tx1"/>
                </a:solidFill>
                <a:latin typeface="Calibri"/>
                <a:cs typeface="Calibri"/>
              </a:rPr>
              <a:t>w</a:t>
            </a:r>
            <a:r>
              <a:rPr sz="2400" spc="0" dirty="0" smtClean="0">
                <a:solidFill>
                  <a:schemeClr val="tx1"/>
                </a:solidFill>
                <a:latin typeface="Calibri"/>
                <a:cs typeface="Calibri"/>
              </a:rPr>
              <a:t>h</a:t>
            </a:r>
            <a:r>
              <a:rPr sz="2400" spc="-40" dirty="0" smtClean="0">
                <a:solidFill>
                  <a:schemeClr val="tx1"/>
                </a:solidFill>
                <a:latin typeface="Calibri"/>
                <a:cs typeface="Calibri"/>
              </a:rPr>
              <a:t>i</a:t>
            </a:r>
            <a:r>
              <a:rPr sz="2400" spc="-5" dirty="0" smtClean="0">
                <a:solidFill>
                  <a:schemeClr val="tx1"/>
                </a:solidFill>
                <a:latin typeface="Calibri"/>
                <a:cs typeface="Calibri"/>
              </a:rPr>
              <a:t>c</a:t>
            </a:r>
            <a:r>
              <a:rPr sz="2400" spc="0" dirty="0" smtClean="0">
                <a:solidFill>
                  <a:schemeClr val="tx1"/>
                </a:solidFill>
                <a:latin typeface="Calibri"/>
                <a:cs typeface="Calibri"/>
              </a:rPr>
              <a:t>h</a:t>
            </a:r>
            <a:r>
              <a:rPr sz="2400" spc="70" dirty="0" smtClean="0">
                <a:solidFill>
                  <a:schemeClr val="tx1"/>
                </a:solidFill>
                <a:latin typeface="Calibri"/>
                <a:cs typeface="Calibri"/>
              </a:rPr>
              <a:t> </a:t>
            </a:r>
            <a:r>
              <a:rPr sz="2400" spc="25" dirty="0" smtClean="0">
                <a:solidFill>
                  <a:schemeClr val="tx1"/>
                </a:solidFill>
                <a:latin typeface="Calibri"/>
                <a:cs typeface="Calibri"/>
              </a:rPr>
              <a:t>w</a:t>
            </a:r>
            <a:r>
              <a:rPr sz="2400" spc="-10" dirty="0" smtClean="0">
                <a:solidFill>
                  <a:schemeClr val="tx1"/>
                </a:solidFill>
                <a:latin typeface="Calibri"/>
                <a:cs typeface="Calibri"/>
              </a:rPr>
              <a:t>e</a:t>
            </a:r>
            <a:r>
              <a:rPr sz="2400" spc="-5" dirty="0" smtClean="0">
                <a:solidFill>
                  <a:schemeClr val="tx1"/>
                </a:solidFill>
                <a:latin typeface="Calibri"/>
                <a:cs typeface="Calibri"/>
              </a:rPr>
              <a:t> </a:t>
            </a:r>
            <a:r>
              <a:rPr sz="2400" spc="-15" dirty="0" smtClean="0">
                <a:solidFill>
                  <a:schemeClr val="tx1"/>
                </a:solidFill>
                <a:latin typeface="Calibri"/>
                <a:cs typeface="Calibri"/>
              </a:rPr>
              <a:t>c</a:t>
            </a:r>
            <a:r>
              <a:rPr sz="2400" spc="-20" dirty="0" smtClean="0">
                <a:solidFill>
                  <a:schemeClr val="tx1"/>
                </a:solidFill>
                <a:latin typeface="Calibri"/>
                <a:cs typeface="Calibri"/>
              </a:rPr>
              <a:t>a</a:t>
            </a:r>
            <a:r>
              <a:rPr sz="2400" spc="-40" dirty="0" smtClean="0">
                <a:solidFill>
                  <a:schemeClr val="tx1"/>
                </a:solidFill>
                <a:latin typeface="Calibri"/>
                <a:cs typeface="Calibri"/>
              </a:rPr>
              <a:t>l</a:t>
            </a:r>
            <a:r>
              <a:rPr sz="2400" spc="0" dirty="0" smtClean="0">
                <a:solidFill>
                  <a:schemeClr val="tx1"/>
                </a:solidFill>
                <a:latin typeface="Calibri"/>
                <a:cs typeface="Calibri"/>
              </a:rPr>
              <a:t>l</a:t>
            </a:r>
            <a:r>
              <a:rPr sz="2400" spc="30" dirty="0" smtClean="0">
                <a:solidFill>
                  <a:schemeClr val="tx1"/>
                </a:solidFill>
                <a:latin typeface="Calibri"/>
                <a:cs typeface="Calibri"/>
              </a:rPr>
              <a:t> </a:t>
            </a:r>
            <a:r>
              <a:rPr sz="2400" spc="5" dirty="0" smtClean="0">
                <a:solidFill>
                  <a:schemeClr val="tx1"/>
                </a:solidFill>
                <a:latin typeface="Calibri"/>
                <a:cs typeface="Calibri"/>
              </a:rPr>
              <a:t>“</a:t>
            </a:r>
            <a:r>
              <a:rPr sz="2400" b="1" u="sng" spc="-50" dirty="0" smtClean="0">
                <a:solidFill>
                  <a:schemeClr val="tx1"/>
                </a:solidFill>
                <a:latin typeface="Calibri"/>
                <a:cs typeface="Calibri"/>
              </a:rPr>
              <a:t>t</a:t>
            </a:r>
            <a:r>
              <a:rPr sz="2400" b="1" u="sng" spc="0" dirty="0" smtClean="0">
                <a:solidFill>
                  <a:schemeClr val="tx1"/>
                </a:solidFill>
                <a:latin typeface="Calibri"/>
                <a:cs typeface="Calibri"/>
              </a:rPr>
              <a:t>h</a:t>
            </a:r>
            <a:r>
              <a:rPr sz="2400" b="1" u="sng" spc="-10" dirty="0" smtClean="0">
                <a:solidFill>
                  <a:schemeClr val="tx1"/>
                </a:solidFill>
                <a:latin typeface="Calibri"/>
                <a:cs typeface="Calibri"/>
              </a:rPr>
              <a:t>e</a:t>
            </a:r>
            <a:r>
              <a:rPr sz="2400" b="1" u="sng" spc="125" dirty="0" smtClean="0">
                <a:solidFill>
                  <a:schemeClr val="tx1"/>
                </a:solidFill>
                <a:latin typeface="Calibri"/>
                <a:cs typeface="Calibri"/>
              </a:rPr>
              <a:t> </a:t>
            </a:r>
            <a:r>
              <a:rPr sz="2400" b="1" u="sng" spc="20" dirty="0" smtClean="0">
                <a:solidFill>
                  <a:schemeClr val="tx1"/>
                </a:solidFill>
                <a:latin typeface="Calibri"/>
                <a:cs typeface="Calibri"/>
              </a:rPr>
              <a:t>V</a:t>
            </a:r>
            <a:r>
              <a:rPr sz="2400" b="1" u="sng" spc="-40" dirty="0" smtClean="0">
                <a:solidFill>
                  <a:schemeClr val="tx1"/>
                </a:solidFill>
                <a:latin typeface="Calibri"/>
                <a:cs typeface="Calibri"/>
              </a:rPr>
              <a:t>i</a:t>
            </a:r>
            <a:r>
              <a:rPr sz="2400" b="1" u="sng" spc="-15" dirty="0" smtClean="0">
                <a:solidFill>
                  <a:schemeClr val="tx1"/>
                </a:solidFill>
                <a:latin typeface="Calibri"/>
                <a:cs typeface="Calibri"/>
              </a:rPr>
              <a:t>c</a:t>
            </a:r>
            <a:r>
              <a:rPr sz="2400" b="1" u="sng" spc="-50" dirty="0" smtClean="0">
                <a:solidFill>
                  <a:schemeClr val="tx1"/>
                </a:solidFill>
                <a:latin typeface="Calibri"/>
                <a:cs typeface="Calibri"/>
              </a:rPr>
              <a:t>t</a:t>
            </a:r>
            <a:r>
              <a:rPr sz="2400" b="1" u="sng" spc="-5" dirty="0" smtClean="0">
                <a:solidFill>
                  <a:schemeClr val="tx1"/>
                </a:solidFill>
                <a:latin typeface="Calibri"/>
                <a:cs typeface="Calibri"/>
              </a:rPr>
              <a:t>o</a:t>
            </a:r>
            <a:r>
              <a:rPr sz="2400" b="1" u="sng" spc="25" dirty="0" smtClean="0">
                <a:solidFill>
                  <a:schemeClr val="tx1"/>
                </a:solidFill>
                <a:latin typeface="Calibri"/>
                <a:cs typeface="Calibri"/>
              </a:rPr>
              <a:t>r</a:t>
            </a:r>
            <a:r>
              <a:rPr sz="2400" b="1" u="sng" spc="-40" dirty="0" smtClean="0">
                <a:solidFill>
                  <a:schemeClr val="tx1"/>
                </a:solidFill>
                <a:latin typeface="Calibri"/>
                <a:cs typeface="Calibri"/>
              </a:rPr>
              <a:t>i</a:t>
            </a:r>
            <a:r>
              <a:rPr sz="2400" b="1" u="sng" spc="-10" dirty="0" smtClean="0">
                <a:solidFill>
                  <a:schemeClr val="tx1"/>
                </a:solidFill>
                <a:latin typeface="Calibri"/>
                <a:cs typeface="Calibri"/>
              </a:rPr>
              <a:t>a</a:t>
            </a:r>
            <a:r>
              <a:rPr sz="2400" b="1" u="sng" spc="0" dirty="0" smtClean="0">
                <a:solidFill>
                  <a:schemeClr val="tx1"/>
                </a:solidFill>
                <a:latin typeface="Calibri"/>
                <a:cs typeface="Calibri"/>
              </a:rPr>
              <a:t>n</a:t>
            </a:r>
            <a:r>
              <a:rPr sz="2400" b="1" u="sng" spc="170" dirty="0" smtClean="0">
                <a:solidFill>
                  <a:schemeClr val="tx1"/>
                </a:solidFill>
                <a:latin typeface="Calibri"/>
                <a:cs typeface="Calibri"/>
              </a:rPr>
              <a:t> </a:t>
            </a:r>
            <a:r>
              <a:rPr sz="2400" b="1" u="sng" spc="-15" dirty="0" smtClean="0">
                <a:solidFill>
                  <a:schemeClr val="tx1"/>
                </a:solidFill>
                <a:latin typeface="Calibri"/>
                <a:cs typeface="Calibri"/>
              </a:rPr>
              <a:t>A</a:t>
            </a:r>
            <a:r>
              <a:rPr sz="2400" b="1" u="sng" spc="-5" dirty="0" smtClean="0">
                <a:solidFill>
                  <a:schemeClr val="tx1"/>
                </a:solidFill>
                <a:latin typeface="Calibri"/>
                <a:cs typeface="Calibri"/>
              </a:rPr>
              <a:t>g</a:t>
            </a:r>
            <a:r>
              <a:rPr sz="2400" b="1" u="sng" spc="-55" dirty="0" smtClean="0">
                <a:solidFill>
                  <a:schemeClr val="tx1"/>
                </a:solidFill>
                <a:latin typeface="Calibri"/>
                <a:cs typeface="Calibri"/>
              </a:rPr>
              <a:t>e</a:t>
            </a:r>
            <a:r>
              <a:rPr sz="2400" b="1" u="sng" spc="-85" dirty="0" smtClean="0">
                <a:solidFill>
                  <a:schemeClr val="tx1"/>
                </a:solidFill>
                <a:latin typeface="Calibri"/>
                <a:cs typeface="Calibri"/>
              </a:rPr>
              <a:t>.</a:t>
            </a:r>
            <a:r>
              <a:rPr sz="2400" b="1" u="sng" spc="0" dirty="0" smtClean="0">
                <a:solidFill>
                  <a:schemeClr val="tx1"/>
                </a:solidFill>
                <a:latin typeface="Calibri"/>
                <a:cs typeface="Calibri"/>
              </a:rPr>
              <a:t>”</a:t>
            </a:r>
            <a:endParaRPr sz="2400" b="1" u="sng" dirty="0">
              <a:solidFill>
                <a:schemeClr val="tx1"/>
              </a:solidFill>
              <a:latin typeface="Calibri"/>
              <a:cs typeface="Calibri"/>
            </a:endParaRPr>
          </a:p>
        </p:txBody>
      </p:sp>
      <p:pic>
        <p:nvPicPr>
          <p:cNvPr id="8194" name="Picture 2" descr="Related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94563" y="990600"/>
            <a:ext cx="3030391" cy="4124457"/>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2514600" y="196696"/>
            <a:ext cx="7210354" cy="736600"/>
          </a:xfrm>
          <a:prstGeom prst="rect">
            <a:avLst/>
          </a:prstGeom>
          <a:effectLst/>
        </p:spPr>
        <p:txBody>
          <a:bodyPr vert="horz" lIns="91440" tIns="45720" rIns="91440" bIns="45720" rtlCol="0" anchor="b">
            <a:normAutofit fontScale="92500" lnSpcReduction="10000"/>
          </a:bodyPr>
          <a:lstStyle>
            <a:lvl1pPr algn="l" defTabSz="502920" rtl="0" eaLnBrk="1" latinLnBrk="0" hangingPunct="1">
              <a:spcBef>
                <a:spcPct val="0"/>
              </a:spcBef>
              <a:buNone/>
              <a:defRPr sz="484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pc="70" dirty="0" smtClean="0">
                <a:latin typeface="Bernard MT Condensed"/>
                <a:cs typeface="Bernard MT Condensed"/>
              </a:rPr>
              <a:t>The Romantic Period</a:t>
            </a:r>
            <a:endParaRPr lang="en-US" spc="70" dirty="0">
              <a:latin typeface="Bernard MT Condensed"/>
              <a:cs typeface="Bernard MT Condensed"/>
            </a:endParaRPr>
          </a:p>
        </p:txBody>
      </p:sp>
    </p:spTree>
    <p:extLst>
      <p:ext uri="{BB962C8B-B14F-4D97-AF65-F5344CB8AC3E}">
        <p14:creationId xmlns:p14="http://schemas.microsoft.com/office/powerpoint/2010/main" val="9060093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65154" y="-12659"/>
            <a:ext cx="7210354" cy="228600"/>
          </a:xfrm>
          <a:prstGeom prst="rect">
            <a:avLst/>
          </a:prstGeom>
        </p:spPr>
        <p:txBody>
          <a:bodyPr vert="horz" wrap="square" lIns="0" tIns="608548" rIns="0" bIns="0" rtlCol="0">
            <a:noAutofit/>
          </a:bodyPr>
          <a:lstStyle/>
          <a:p>
            <a:pPr marL="2127250">
              <a:lnSpc>
                <a:spcPct val="100000"/>
              </a:lnSpc>
            </a:pPr>
            <a:r>
              <a:rPr spc="70" dirty="0">
                <a:latin typeface="Bernard MT Condensed"/>
                <a:cs typeface="Bernard MT Condensed"/>
              </a:rPr>
              <a:t>The Romantic Period</a:t>
            </a:r>
          </a:p>
        </p:txBody>
      </p:sp>
      <p:sp>
        <p:nvSpPr>
          <p:cNvPr id="4" name="object 4"/>
          <p:cNvSpPr txBox="1"/>
          <p:nvPr/>
        </p:nvSpPr>
        <p:spPr>
          <a:xfrm>
            <a:off x="473079" y="3209925"/>
            <a:ext cx="2383155" cy="1479550"/>
          </a:xfrm>
          <a:prstGeom prst="rect">
            <a:avLst/>
          </a:prstGeom>
        </p:spPr>
        <p:txBody>
          <a:bodyPr vert="horz" wrap="square" lIns="0" tIns="0" rIns="0" bIns="0" rtlCol="0">
            <a:noAutofit/>
          </a:bodyPr>
          <a:lstStyle/>
          <a:p>
            <a:pPr marL="12065" marR="12700" indent="10160">
              <a:lnSpc>
                <a:spcPct val="101000"/>
              </a:lnSpc>
            </a:pPr>
            <a:endParaRPr sz="1900" dirty="0">
              <a:latin typeface="Calibri"/>
              <a:cs typeface="Calibri"/>
            </a:endParaRPr>
          </a:p>
        </p:txBody>
      </p:sp>
      <p:sp>
        <p:nvSpPr>
          <p:cNvPr id="6" name="object 6"/>
          <p:cNvSpPr/>
          <p:nvPr/>
        </p:nvSpPr>
        <p:spPr>
          <a:xfrm>
            <a:off x="473079" y="1022145"/>
            <a:ext cx="2476500" cy="2895600"/>
          </a:xfrm>
          <a:prstGeom prst="rect">
            <a:avLst/>
          </a:prstGeom>
          <a:blipFill>
            <a:blip r:embed="rId2" cstate="print"/>
            <a:stretch>
              <a:fillRect/>
            </a:stretch>
          </a:blipFill>
        </p:spPr>
        <p:txBody>
          <a:bodyPr wrap="square" lIns="0" tIns="0" rIns="0" bIns="0" rtlCol="0">
            <a:noAutofit/>
          </a:bodyPr>
          <a:lstStyle/>
          <a:p>
            <a:endParaRPr/>
          </a:p>
        </p:txBody>
      </p:sp>
      <p:sp>
        <p:nvSpPr>
          <p:cNvPr id="7" name="object 7"/>
          <p:cNvSpPr/>
          <p:nvPr/>
        </p:nvSpPr>
        <p:spPr>
          <a:xfrm>
            <a:off x="4368802" y="2838450"/>
            <a:ext cx="1041398" cy="2222500"/>
          </a:xfrm>
          <a:prstGeom prst="rect">
            <a:avLst/>
          </a:prstGeom>
          <a:blipFill>
            <a:blip r:embed="rId3" cstate="print"/>
            <a:stretch>
              <a:fillRect/>
            </a:stretch>
          </a:blipFill>
        </p:spPr>
        <p:txBody>
          <a:bodyPr wrap="square" lIns="0" tIns="0" rIns="0" bIns="0" rtlCol="0">
            <a:noAutofit/>
          </a:bodyPr>
          <a:lstStyle/>
          <a:p>
            <a:endParaRPr/>
          </a:p>
        </p:txBody>
      </p:sp>
      <p:sp>
        <p:nvSpPr>
          <p:cNvPr id="8" name="object 8"/>
          <p:cNvSpPr txBox="1"/>
          <p:nvPr/>
        </p:nvSpPr>
        <p:spPr>
          <a:xfrm>
            <a:off x="3636962" y="1574595"/>
            <a:ext cx="3005136" cy="895350"/>
          </a:xfrm>
          <a:prstGeom prst="rect">
            <a:avLst/>
          </a:prstGeom>
        </p:spPr>
        <p:txBody>
          <a:bodyPr vert="horz" wrap="square" lIns="0" tIns="0" rIns="0" bIns="0" rtlCol="0">
            <a:noAutofit/>
          </a:bodyPr>
          <a:lstStyle/>
          <a:p>
            <a:pPr marL="12700" marR="12700" indent="22225">
              <a:lnSpc>
                <a:spcPct val="101000"/>
              </a:lnSpc>
            </a:pPr>
            <a:r>
              <a:rPr sz="1900" spc="-30" dirty="0" smtClean="0">
                <a:latin typeface="Calibri"/>
                <a:cs typeface="Calibri"/>
              </a:rPr>
              <a:t>T</a:t>
            </a:r>
            <a:r>
              <a:rPr sz="1900" spc="0" dirty="0" smtClean="0">
                <a:latin typeface="Calibri"/>
                <a:cs typeface="Calibri"/>
              </a:rPr>
              <a:t>h</a:t>
            </a:r>
            <a:r>
              <a:rPr sz="1900" spc="-10" dirty="0" smtClean="0">
                <a:latin typeface="Calibri"/>
                <a:cs typeface="Calibri"/>
              </a:rPr>
              <a:t>e</a:t>
            </a:r>
            <a:r>
              <a:rPr sz="1900" spc="125" dirty="0" smtClean="0">
                <a:latin typeface="Calibri"/>
                <a:cs typeface="Calibri"/>
              </a:rPr>
              <a:t> </a:t>
            </a:r>
            <a:r>
              <a:rPr sz="1900" spc="25" dirty="0" smtClean="0">
                <a:latin typeface="Calibri"/>
                <a:cs typeface="Calibri"/>
              </a:rPr>
              <a:t>1840</a:t>
            </a:r>
            <a:r>
              <a:rPr sz="1900" spc="-80" dirty="0" smtClean="0">
                <a:latin typeface="Calibri"/>
                <a:cs typeface="Calibri"/>
              </a:rPr>
              <a:t>’</a:t>
            </a:r>
            <a:r>
              <a:rPr sz="1900" spc="0" dirty="0" smtClean="0">
                <a:latin typeface="Calibri"/>
                <a:cs typeface="Calibri"/>
              </a:rPr>
              <a:t>s</a:t>
            </a:r>
            <a:r>
              <a:rPr sz="1900" spc="-175" dirty="0" smtClean="0">
                <a:latin typeface="Calibri"/>
                <a:cs typeface="Calibri"/>
              </a:rPr>
              <a:t> </a:t>
            </a:r>
            <a:r>
              <a:rPr sz="1900" spc="-35" dirty="0" smtClean="0">
                <a:latin typeface="Calibri"/>
                <a:cs typeface="Calibri"/>
              </a:rPr>
              <a:t>m</a:t>
            </a:r>
            <a:r>
              <a:rPr sz="1900" spc="-10" dirty="0" smtClean="0">
                <a:latin typeface="Calibri"/>
                <a:cs typeface="Calibri"/>
              </a:rPr>
              <a:t>a</a:t>
            </a:r>
            <a:r>
              <a:rPr sz="1900" spc="25" dirty="0" smtClean="0">
                <a:latin typeface="Calibri"/>
                <a:cs typeface="Calibri"/>
              </a:rPr>
              <a:t>r</a:t>
            </a:r>
            <a:r>
              <a:rPr sz="1900" spc="-75" dirty="0" smtClean="0">
                <a:latin typeface="Calibri"/>
                <a:cs typeface="Calibri"/>
              </a:rPr>
              <a:t>k</a:t>
            </a:r>
            <a:r>
              <a:rPr sz="1900" spc="-60" dirty="0" smtClean="0">
                <a:latin typeface="Calibri"/>
                <a:cs typeface="Calibri"/>
              </a:rPr>
              <a:t>e</a:t>
            </a:r>
            <a:r>
              <a:rPr sz="1900" spc="0" dirty="0" smtClean="0">
                <a:latin typeface="Calibri"/>
                <a:cs typeface="Calibri"/>
              </a:rPr>
              <a:t>d</a:t>
            </a:r>
            <a:r>
              <a:rPr sz="1900" spc="170"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10" dirty="0" smtClean="0">
                <a:latin typeface="Calibri"/>
                <a:cs typeface="Calibri"/>
              </a:rPr>
              <a:t>e b</a:t>
            </a:r>
            <a:r>
              <a:rPr sz="1900" spc="-60" dirty="0" smtClean="0">
                <a:latin typeface="Calibri"/>
                <a:cs typeface="Calibri"/>
              </a:rPr>
              <a:t>e</a:t>
            </a:r>
            <a:r>
              <a:rPr sz="1900" spc="-5" dirty="0" smtClean="0">
                <a:latin typeface="Calibri"/>
                <a:cs typeface="Calibri"/>
              </a:rPr>
              <a:t>g</a:t>
            </a:r>
            <a:r>
              <a:rPr sz="1900" spc="-40" dirty="0" smtClean="0">
                <a:latin typeface="Calibri"/>
                <a:cs typeface="Calibri"/>
              </a:rPr>
              <a:t>i</a:t>
            </a:r>
            <a:r>
              <a:rPr sz="1900" spc="0" dirty="0" smtClean="0">
                <a:latin typeface="Calibri"/>
                <a:cs typeface="Calibri"/>
              </a:rPr>
              <a:t>nn</a:t>
            </a:r>
            <a:r>
              <a:rPr sz="1900" spc="-40" dirty="0" smtClean="0">
                <a:latin typeface="Calibri"/>
                <a:cs typeface="Calibri"/>
              </a:rPr>
              <a:t>i</a:t>
            </a:r>
            <a:r>
              <a:rPr sz="1900" spc="0" dirty="0" smtClean="0">
                <a:latin typeface="Calibri"/>
                <a:cs typeface="Calibri"/>
              </a:rPr>
              <a:t>ng </a:t>
            </a:r>
            <a:r>
              <a:rPr sz="1900" spc="-155" dirty="0" smtClean="0">
                <a:latin typeface="Calibri"/>
                <a:cs typeface="Calibri"/>
              </a:rPr>
              <a:t> </a:t>
            </a:r>
            <a:r>
              <a:rPr sz="1900" spc="-5" dirty="0" smtClean="0">
                <a:latin typeface="Calibri"/>
                <a:cs typeface="Calibri"/>
              </a:rPr>
              <a:t>o</a:t>
            </a:r>
            <a:r>
              <a:rPr sz="1900" spc="0" dirty="0" smtClean="0">
                <a:latin typeface="Calibri"/>
                <a:cs typeface="Calibri"/>
              </a:rPr>
              <a:t>f </a:t>
            </a:r>
            <a:r>
              <a:rPr sz="1900" b="1" i="1" spc="0" dirty="0" smtClean="0">
                <a:latin typeface="Calibri"/>
                <a:cs typeface="Calibri"/>
              </a:rPr>
              <a:t>ph</a:t>
            </a:r>
            <a:r>
              <a:rPr sz="1900" b="1" i="1" spc="-5" dirty="0" smtClean="0">
                <a:latin typeface="Calibri"/>
                <a:cs typeface="Calibri"/>
              </a:rPr>
              <a:t>o</a:t>
            </a:r>
            <a:r>
              <a:rPr sz="1900" b="1" i="1" spc="-50" dirty="0" smtClean="0">
                <a:latin typeface="Calibri"/>
                <a:cs typeface="Calibri"/>
              </a:rPr>
              <a:t>t</a:t>
            </a:r>
            <a:r>
              <a:rPr sz="1900" b="1" i="1" spc="-5" dirty="0" smtClean="0">
                <a:latin typeface="Calibri"/>
                <a:cs typeface="Calibri"/>
              </a:rPr>
              <a:t>og</a:t>
            </a:r>
            <a:r>
              <a:rPr sz="1900" b="1" i="1" spc="25" dirty="0" smtClean="0">
                <a:latin typeface="Calibri"/>
                <a:cs typeface="Calibri"/>
              </a:rPr>
              <a:t>r</a:t>
            </a:r>
            <a:r>
              <a:rPr sz="1900" b="1" i="1" spc="-15" dirty="0" smtClean="0">
                <a:latin typeface="Calibri"/>
                <a:cs typeface="Calibri"/>
              </a:rPr>
              <a:t>a</a:t>
            </a:r>
            <a:r>
              <a:rPr sz="1900" b="1" i="1" spc="0" dirty="0" smtClean="0">
                <a:latin typeface="Calibri"/>
                <a:cs typeface="Calibri"/>
              </a:rPr>
              <a:t>ph</a:t>
            </a:r>
            <a:r>
              <a:rPr sz="1900" b="1" i="1" spc="-40" dirty="0" smtClean="0">
                <a:latin typeface="Calibri"/>
                <a:cs typeface="Calibri"/>
              </a:rPr>
              <a:t>i</a:t>
            </a:r>
            <a:r>
              <a:rPr sz="1900" b="1" i="1" spc="-10" dirty="0" smtClean="0">
                <a:latin typeface="Calibri"/>
                <a:cs typeface="Calibri"/>
              </a:rPr>
              <a:t>c</a:t>
            </a:r>
            <a:r>
              <a:rPr sz="1900" b="1" i="1" spc="165" dirty="0" smtClean="0">
                <a:latin typeface="Calibri"/>
                <a:cs typeface="Calibri"/>
              </a:rPr>
              <a:t> </a:t>
            </a:r>
            <a:r>
              <a:rPr sz="1900" b="1" i="1" spc="0" dirty="0" smtClean="0">
                <a:latin typeface="Calibri"/>
                <a:cs typeface="Calibri"/>
              </a:rPr>
              <a:t>p</a:t>
            </a:r>
            <a:r>
              <a:rPr sz="1900" b="1" i="1" spc="-5" dirty="0" smtClean="0">
                <a:latin typeface="Calibri"/>
                <a:cs typeface="Calibri"/>
              </a:rPr>
              <a:t>o</a:t>
            </a:r>
            <a:r>
              <a:rPr sz="1900" b="1" i="1" spc="25" dirty="0" smtClean="0">
                <a:latin typeface="Calibri"/>
                <a:cs typeface="Calibri"/>
              </a:rPr>
              <a:t>r</a:t>
            </a:r>
            <a:r>
              <a:rPr sz="1900" b="1" i="1" spc="-50" dirty="0" smtClean="0">
                <a:latin typeface="Calibri"/>
                <a:cs typeface="Calibri"/>
              </a:rPr>
              <a:t>t</a:t>
            </a:r>
            <a:r>
              <a:rPr sz="1900" b="1" i="1" spc="25" dirty="0" smtClean="0">
                <a:latin typeface="Calibri"/>
                <a:cs typeface="Calibri"/>
              </a:rPr>
              <a:t>r</a:t>
            </a:r>
            <a:r>
              <a:rPr sz="1900" b="1" i="1" spc="-15" dirty="0" smtClean="0">
                <a:latin typeface="Calibri"/>
                <a:cs typeface="Calibri"/>
              </a:rPr>
              <a:t>a</a:t>
            </a:r>
            <a:r>
              <a:rPr sz="1900" b="1" i="1" spc="-40" dirty="0" smtClean="0">
                <a:latin typeface="Calibri"/>
                <a:cs typeface="Calibri"/>
              </a:rPr>
              <a:t>i</a:t>
            </a:r>
            <a:r>
              <a:rPr sz="1900" b="1" i="1" spc="-50" dirty="0" smtClean="0">
                <a:latin typeface="Calibri"/>
                <a:cs typeface="Calibri"/>
              </a:rPr>
              <a:t>t</a:t>
            </a:r>
            <a:r>
              <a:rPr sz="1900" b="1" i="1" spc="-45" dirty="0" smtClean="0">
                <a:latin typeface="Calibri"/>
                <a:cs typeface="Calibri"/>
              </a:rPr>
              <a:t>s</a:t>
            </a:r>
            <a:r>
              <a:rPr sz="1900" b="1" i="1" spc="0" dirty="0" smtClean="0">
                <a:latin typeface="Calibri"/>
                <a:cs typeface="Calibri"/>
              </a:rPr>
              <a:t>.</a:t>
            </a:r>
            <a:endParaRPr sz="1900" b="1" i="1" dirty="0">
              <a:latin typeface="Calibri"/>
              <a:cs typeface="Calibri"/>
            </a:endParaRPr>
          </a:p>
        </p:txBody>
      </p:sp>
      <p:sp>
        <p:nvSpPr>
          <p:cNvPr id="9" name="object 9"/>
          <p:cNvSpPr txBox="1"/>
          <p:nvPr/>
        </p:nvSpPr>
        <p:spPr>
          <a:xfrm>
            <a:off x="565154" y="3949700"/>
            <a:ext cx="2863846" cy="1786889"/>
          </a:xfrm>
          <a:prstGeom prst="rect">
            <a:avLst/>
          </a:prstGeom>
        </p:spPr>
        <p:txBody>
          <a:bodyPr vert="horz" wrap="square" lIns="0" tIns="0" rIns="0" bIns="0" rtlCol="0">
            <a:noAutofit/>
          </a:bodyPr>
          <a:lstStyle/>
          <a:p>
            <a:pPr marL="12700" marR="12700" indent="38100">
              <a:lnSpc>
                <a:spcPct val="101800"/>
              </a:lnSpc>
            </a:pPr>
            <a:r>
              <a:rPr sz="1900" b="1" u="sng" dirty="0" smtClean="0">
                <a:latin typeface="Calibri"/>
                <a:cs typeface="Calibri"/>
              </a:rPr>
              <a:t>L</a:t>
            </a:r>
            <a:r>
              <a:rPr sz="1900" b="1" u="sng" spc="-5" dirty="0" smtClean="0">
                <a:latin typeface="Calibri"/>
                <a:cs typeface="Calibri"/>
              </a:rPr>
              <a:t>o</a:t>
            </a:r>
            <a:r>
              <a:rPr sz="1900" b="1" u="sng" spc="0" dirty="0" smtClean="0">
                <a:latin typeface="Calibri"/>
                <a:cs typeface="Calibri"/>
              </a:rPr>
              <a:t>u</a:t>
            </a:r>
            <a:r>
              <a:rPr sz="1900" b="1" u="sng" spc="-40" dirty="0" smtClean="0">
                <a:latin typeface="Calibri"/>
                <a:cs typeface="Calibri"/>
              </a:rPr>
              <a:t>i</a:t>
            </a:r>
            <a:r>
              <a:rPr sz="1900" b="1" u="sng" spc="0" dirty="0" smtClean="0">
                <a:latin typeface="Calibri"/>
                <a:cs typeface="Calibri"/>
              </a:rPr>
              <a:t>s</a:t>
            </a:r>
            <a:r>
              <a:rPr sz="1900" b="1" u="sng" spc="125" dirty="0" smtClean="0">
                <a:latin typeface="Calibri"/>
                <a:cs typeface="Calibri"/>
              </a:rPr>
              <a:t> </a:t>
            </a:r>
            <a:r>
              <a:rPr sz="1900" b="1" u="sng" spc="30" dirty="0" smtClean="0">
                <a:latin typeface="Calibri"/>
                <a:cs typeface="Calibri"/>
              </a:rPr>
              <a:t>D</a:t>
            </a:r>
            <a:r>
              <a:rPr sz="1900" b="1" u="sng" spc="-10" dirty="0" smtClean="0">
                <a:latin typeface="Calibri"/>
                <a:cs typeface="Calibri"/>
              </a:rPr>
              <a:t>a</a:t>
            </a:r>
            <a:r>
              <a:rPr sz="1900" b="1" u="sng" spc="-5" dirty="0" smtClean="0">
                <a:latin typeface="Calibri"/>
                <a:cs typeface="Calibri"/>
              </a:rPr>
              <a:t>g</a:t>
            </a:r>
            <a:r>
              <a:rPr sz="1900" b="1" u="sng" spc="-10" dirty="0" smtClean="0">
                <a:latin typeface="Calibri"/>
                <a:cs typeface="Calibri"/>
              </a:rPr>
              <a:t>u</a:t>
            </a:r>
            <a:r>
              <a:rPr sz="1900" b="1" u="sng" spc="-60" dirty="0" smtClean="0">
                <a:latin typeface="Calibri"/>
                <a:cs typeface="Calibri"/>
              </a:rPr>
              <a:t>e</a:t>
            </a:r>
            <a:r>
              <a:rPr sz="1900" b="1" u="sng" spc="25" dirty="0" smtClean="0">
                <a:latin typeface="Calibri"/>
                <a:cs typeface="Calibri"/>
              </a:rPr>
              <a:t>rr</a:t>
            </a:r>
            <a:r>
              <a:rPr sz="1900" b="1" u="sng" spc="-10" dirty="0" smtClean="0">
                <a:latin typeface="Calibri"/>
                <a:cs typeface="Calibri"/>
              </a:rPr>
              <a:t>e</a:t>
            </a:r>
            <a:r>
              <a:rPr sz="1900" b="1" u="sng" spc="25" dirty="0" smtClean="0">
                <a:latin typeface="Calibri"/>
                <a:cs typeface="Calibri"/>
              </a:rPr>
              <a:t> </a:t>
            </a:r>
            <a:r>
              <a:rPr sz="1900" spc="-5" dirty="0" smtClean="0">
                <a:latin typeface="Calibri"/>
                <a:cs typeface="Calibri"/>
              </a:rPr>
              <a:t>o</a:t>
            </a:r>
            <a:r>
              <a:rPr sz="1900" spc="0" dirty="0" smtClean="0">
                <a:latin typeface="Calibri"/>
                <a:cs typeface="Calibri"/>
              </a:rPr>
              <a:t>f</a:t>
            </a:r>
            <a:r>
              <a:rPr sz="1900" spc="90" dirty="0" smtClean="0">
                <a:latin typeface="Calibri"/>
                <a:cs typeface="Calibri"/>
              </a:rPr>
              <a:t> </a:t>
            </a:r>
            <a:r>
              <a:rPr sz="1900" spc="25" dirty="0" smtClean="0">
                <a:latin typeface="Calibri"/>
                <a:cs typeface="Calibri"/>
              </a:rPr>
              <a:t>Fr</a:t>
            </a:r>
            <a:r>
              <a:rPr sz="1900" spc="-10" dirty="0" smtClean="0">
                <a:latin typeface="Calibri"/>
                <a:cs typeface="Calibri"/>
              </a:rPr>
              <a:t>a</a:t>
            </a:r>
            <a:r>
              <a:rPr sz="1900" spc="0" dirty="0" smtClean="0">
                <a:latin typeface="Calibri"/>
                <a:cs typeface="Calibri"/>
              </a:rPr>
              <a:t>n</a:t>
            </a:r>
            <a:r>
              <a:rPr sz="1900" spc="-5" dirty="0" smtClean="0">
                <a:latin typeface="Calibri"/>
                <a:cs typeface="Calibri"/>
              </a:rPr>
              <a:t>c</a:t>
            </a:r>
            <a:r>
              <a:rPr sz="1900" spc="-10" dirty="0" smtClean="0">
                <a:latin typeface="Calibri"/>
                <a:cs typeface="Calibri"/>
              </a:rPr>
              <a:t>e</a:t>
            </a:r>
            <a:r>
              <a:rPr sz="1900" spc="-5" dirty="0" smtClean="0">
                <a:latin typeface="Calibri"/>
                <a:cs typeface="Calibri"/>
              </a:rPr>
              <a:t> </a:t>
            </a:r>
            <a:r>
              <a:rPr sz="1900" spc="25" dirty="0" smtClean="0">
                <a:latin typeface="Calibri"/>
                <a:cs typeface="Calibri"/>
              </a:rPr>
              <a:t>w</a:t>
            </a:r>
            <a:r>
              <a:rPr sz="1900" spc="-20" dirty="0" smtClean="0">
                <a:latin typeface="Calibri"/>
                <a:cs typeface="Calibri"/>
              </a:rPr>
              <a:t>a</a:t>
            </a:r>
            <a:r>
              <a:rPr sz="1900" spc="0" dirty="0" smtClean="0">
                <a:latin typeface="Calibri"/>
                <a:cs typeface="Calibri"/>
              </a:rPr>
              <a:t>s</a:t>
            </a:r>
            <a:r>
              <a:rPr sz="1900" spc="25" dirty="0" smtClean="0">
                <a:latin typeface="Calibri"/>
                <a:cs typeface="Calibri"/>
              </a:rPr>
              <a:t> </a:t>
            </a:r>
            <a:r>
              <a:rPr sz="1900" spc="20" dirty="0" smtClean="0">
                <a:latin typeface="Calibri"/>
                <a:cs typeface="Calibri"/>
              </a:rPr>
              <a:t>f</a:t>
            </a:r>
            <a:r>
              <a:rPr sz="1900" spc="-10" dirty="0" smtClean="0">
                <a:latin typeface="Calibri"/>
                <a:cs typeface="Calibri"/>
              </a:rPr>
              <a:t>a</a:t>
            </a:r>
            <a:r>
              <a:rPr sz="1900" spc="-35" dirty="0" smtClean="0">
                <a:latin typeface="Calibri"/>
                <a:cs typeface="Calibri"/>
              </a:rPr>
              <a:t>m</a:t>
            </a:r>
            <a:r>
              <a:rPr sz="1900" spc="-5" dirty="0" smtClean="0">
                <a:latin typeface="Calibri"/>
                <a:cs typeface="Calibri"/>
              </a:rPr>
              <a:t>o</a:t>
            </a:r>
            <a:r>
              <a:rPr sz="1900" spc="0" dirty="0" smtClean="0">
                <a:latin typeface="Calibri"/>
                <a:cs typeface="Calibri"/>
              </a:rPr>
              <a:t>us</a:t>
            </a:r>
            <a:r>
              <a:rPr sz="1900" spc="25" dirty="0" smtClean="0">
                <a:latin typeface="Calibri"/>
                <a:cs typeface="Calibri"/>
              </a:rPr>
              <a:t> </a:t>
            </a:r>
            <a:r>
              <a:rPr sz="1900" spc="20" dirty="0" smtClean="0">
                <a:latin typeface="Calibri"/>
                <a:cs typeface="Calibri"/>
              </a:rPr>
              <a:t>f</a:t>
            </a:r>
            <a:r>
              <a:rPr sz="1900" spc="-5" dirty="0" smtClean="0">
                <a:latin typeface="Calibri"/>
                <a:cs typeface="Calibri"/>
              </a:rPr>
              <a:t>o</a:t>
            </a:r>
            <a:r>
              <a:rPr sz="1900" spc="-10" dirty="0" smtClean="0">
                <a:latin typeface="Calibri"/>
                <a:cs typeface="Calibri"/>
              </a:rPr>
              <a:t>r</a:t>
            </a:r>
            <a:r>
              <a:rPr sz="1900" spc="5" dirty="0" smtClean="0">
                <a:latin typeface="Calibri"/>
                <a:cs typeface="Calibri"/>
              </a:rPr>
              <a:t> </a:t>
            </a:r>
            <a:r>
              <a:rPr sz="1900" spc="0" dirty="0" smtClean="0">
                <a:latin typeface="Calibri"/>
                <a:cs typeface="Calibri"/>
              </a:rPr>
              <a:t>b</a:t>
            </a:r>
            <a:r>
              <a:rPr sz="1900" spc="-60" dirty="0" smtClean="0">
                <a:latin typeface="Calibri"/>
                <a:cs typeface="Calibri"/>
              </a:rPr>
              <a:t>e</a:t>
            </a:r>
            <a:r>
              <a:rPr sz="1900" spc="-40" dirty="0" smtClean="0">
                <a:latin typeface="Calibri"/>
                <a:cs typeface="Calibri"/>
              </a:rPr>
              <a:t>i</a:t>
            </a:r>
            <a:r>
              <a:rPr sz="1900" spc="0" dirty="0" smtClean="0">
                <a:latin typeface="Calibri"/>
                <a:cs typeface="Calibri"/>
              </a:rPr>
              <a:t>n</a:t>
            </a:r>
            <a:r>
              <a:rPr sz="1900" spc="-10" dirty="0" smtClean="0">
                <a:latin typeface="Calibri"/>
                <a:cs typeface="Calibri"/>
              </a:rPr>
              <a:t>g</a:t>
            </a:r>
            <a:r>
              <a:rPr sz="1900" spc="175"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10" dirty="0" smtClean="0">
                <a:latin typeface="Calibri"/>
                <a:cs typeface="Calibri"/>
              </a:rPr>
              <a:t>e</a:t>
            </a:r>
            <a:r>
              <a:rPr sz="1900" spc="-5" dirty="0" smtClean="0">
                <a:latin typeface="Calibri"/>
                <a:cs typeface="Calibri"/>
              </a:rPr>
              <a:t> </a:t>
            </a:r>
            <a:r>
              <a:rPr sz="1900" spc="20" dirty="0" smtClean="0">
                <a:latin typeface="Calibri"/>
                <a:cs typeface="Calibri"/>
              </a:rPr>
              <a:t>f</a:t>
            </a:r>
            <a:r>
              <a:rPr sz="1900" spc="-15" dirty="0" smtClean="0">
                <a:latin typeface="Calibri"/>
                <a:cs typeface="Calibri"/>
              </a:rPr>
              <a:t>a</a:t>
            </a:r>
            <a:r>
              <a:rPr sz="1900" spc="-50" dirty="0" smtClean="0">
                <a:latin typeface="Calibri"/>
                <a:cs typeface="Calibri"/>
              </a:rPr>
              <a:t>t</a:t>
            </a:r>
            <a:r>
              <a:rPr sz="1900" spc="0" dirty="0" smtClean="0">
                <a:latin typeface="Calibri"/>
                <a:cs typeface="Calibri"/>
              </a:rPr>
              <a:t>h</a:t>
            </a:r>
            <a:r>
              <a:rPr sz="1900" spc="-60" dirty="0" smtClean="0">
                <a:latin typeface="Calibri"/>
                <a:cs typeface="Calibri"/>
              </a:rPr>
              <a:t>e</a:t>
            </a:r>
            <a:r>
              <a:rPr sz="1900" spc="-10" dirty="0" smtClean="0">
                <a:latin typeface="Calibri"/>
                <a:cs typeface="Calibri"/>
              </a:rPr>
              <a:t>r</a:t>
            </a:r>
            <a:r>
              <a:rPr sz="1900" spc="105" dirty="0" smtClean="0">
                <a:latin typeface="Calibri"/>
                <a:cs typeface="Calibri"/>
              </a:rPr>
              <a:t> </a:t>
            </a:r>
            <a:r>
              <a:rPr sz="1900" spc="-5" dirty="0" smtClean="0">
                <a:latin typeface="Calibri"/>
                <a:cs typeface="Calibri"/>
              </a:rPr>
              <a:t>o</a:t>
            </a:r>
            <a:r>
              <a:rPr sz="1900" spc="0" dirty="0" smtClean="0">
                <a:latin typeface="Calibri"/>
                <a:cs typeface="Calibri"/>
              </a:rPr>
              <a:t>f</a:t>
            </a:r>
            <a:r>
              <a:rPr sz="1900" spc="-10" dirty="0" smtClean="0">
                <a:latin typeface="Calibri"/>
                <a:cs typeface="Calibri"/>
              </a:rPr>
              <a:t> </a:t>
            </a:r>
            <a:r>
              <a:rPr sz="1900" spc="0" dirty="0" smtClean="0">
                <a:latin typeface="Calibri"/>
                <a:cs typeface="Calibri"/>
              </a:rPr>
              <a:t>ph</a:t>
            </a:r>
            <a:r>
              <a:rPr sz="1900" spc="-5" dirty="0" smtClean="0">
                <a:latin typeface="Calibri"/>
                <a:cs typeface="Calibri"/>
              </a:rPr>
              <a:t>o</a:t>
            </a:r>
            <a:r>
              <a:rPr sz="1900" spc="-50" dirty="0" smtClean="0">
                <a:latin typeface="Calibri"/>
                <a:cs typeface="Calibri"/>
              </a:rPr>
              <a:t>t</a:t>
            </a:r>
            <a:r>
              <a:rPr sz="1900" spc="-5" dirty="0" smtClean="0">
                <a:latin typeface="Calibri"/>
                <a:cs typeface="Calibri"/>
              </a:rPr>
              <a:t>og</a:t>
            </a:r>
            <a:r>
              <a:rPr sz="1900" spc="25" dirty="0" smtClean="0">
                <a:latin typeface="Calibri"/>
                <a:cs typeface="Calibri"/>
              </a:rPr>
              <a:t>r</a:t>
            </a:r>
            <a:r>
              <a:rPr sz="1900" spc="-10" dirty="0" smtClean="0">
                <a:latin typeface="Calibri"/>
                <a:cs typeface="Calibri"/>
              </a:rPr>
              <a:t>a</a:t>
            </a:r>
            <a:r>
              <a:rPr sz="1900" spc="0" dirty="0" smtClean="0">
                <a:latin typeface="Calibri"/>
                <a:cs typeface="Calibri"/>
              </a:rPr>
              <a:t>ph</a:t>
            </a:r>
            <a:r>
              <a:rPr sz="1900" spc="-10" dirty="0" smtClean="0">
                <a:latin typeface="Calibri"/>
                <a:cs typeface="Calibri"/>
              </a:rPr>
              <a:t>y</a:t>
            </a:r>
            <a:r>
              <a:rPr sz="1900" spc="-5" dirty="0" smtClean="0">
                <a:latin typeface="Calibri"/>
                <a:cs typeface="Calibri"/>
              </a:rPr>
              <a:t> </a:t>
            </a:r>
            <a:r>
              <a:rPr sz="1900" spc="-35" dirty="0" smtClean="0">
                <a:latin typeface="Calibri"/>
                <a:cs typeface="Calibri"/>
              </a:rPr>
              <a:t>m</a:t>
            </a:r>
            <a:r>
              <a:rPr sz="1900" spc="-25" dirty="0" smtClean="0">
                <a:latin typeface="Calibri"/>
                <a:cs typeface="Calibri"/>
              </a:rPr>
              <a:t>a</a:t>
            </a:r>
            <a:r>
              <a:rPr sz="1900" spc="0" dirty="0" smtClean="0">
                <a:latin typeface="Calibri"/>
                <a:cs typeface="Calibri"/>
              </a:rPr>
              <a:t>d</a:t>
            </a:r>
            <a:r>
              <a:rPr sz="1900" spc="-10" dirty="0" smtClean="0">
                <a:latin typeface="Calibri"/>
                <a:cs typeface="Calibri"/>
              </a:rPr>
              <a:t>e</a:t>
            </a:r>
            <a:r>
              <a:rPr sz="1900" spc="120" dirty="0" smtClean="0">
                <a:latin typeface="Calibri"/>
                <a:cs typeface="Calibri"/>
              </a:rPr>
              <a:t> </a:t>
            </a:r>
            <a:r>
              <a:rPr sz="1900" spc="-40" dirty="0" smtClean="0">
                <a:latin typeface="Calibri"/>
                <a:cs typeface="Calibri"/>
              </a:rPr>
              <a:t>i</a:t>
            </a:r>
            <a:r>
              <a:rPr sz="1900" spc="-10" dirty="0" smtClean="0">
                <a:latin typeface="Calibri"/>
                <a:cs typeface="Calibri"/>
              </a:rPr>
              <a:t>t</a:t>
            </a:r>
            <a:r>
              <a:rPr sz="1900" spc="30" dirty="0" smtClean="0">
                <a:latin typeface="Calibri"/>
                <a:cs typeface="Calibri"/>
              </a:rPr>
              <a:t> </a:t>
            </a:r>
            <a:r>
              <a:rPr sz="1900" spc="15" dirty="0" smtClean="0">
                <a:latin typeface="Calibri"/>
                <a:cs typeface="Calibri"/>
              </a:rPr>
              <a:t>f</a:t>
            </a:r>
            <a:r>
              <a:rPr sz="1900" spc="-15" dirty="0" smtClean="0">
                <a:latin typeface="Calibri"/>
                <a:cs typeface="Calibri"/>
              </a:rPr>
              <a:t>a</a:t>
            </a:r>
            <a:r>
              <a:rPr sz="1900" spc="-45" dirty="0" smtClean="0">
                <a:latin typeface="Calibri"/>
                <a:cs typeface="Calibri"/>
              </a:rPr>
              <a:t>s</a:t>
            </a:r>
            <a:r>
              <a:rPr sz="1900" spc="0" dirty="0" smtClean="0">
                <a:latin typeface="Calibri"/>
                <a:cs typeface="Calibri"/>
              </a:rPr>
              <a:t>h</a:t>
            </a:r>
            <a:r>
              <a:rPr sz="1900" spc="-40" dirty="0" smtClean="0">
                <a:latin typeface="Calibri"/>
                <a:cs typeface="Calibri"/>
              </a:rPr>
              <a:t>i</a:t>
            </a:r>
            <a:r>
              <a:rPr sz="1900" spc="-5" dirty="0" smtClean="0">
                <a:latin typeface="Calibri"/>
                <a:cs typeface="Calibri"/>
              </a:rPr>
              <a:t>o</a:t>
            </a:r>
            <a:r>
              <a:rPr sz="1900" spc="0" dirty="0" smtClean="0">
                <a:latin typeface="Calibri"/>
                <a:cs typeface="Calibri"/>
              </a:rPr>
              <a:t>n</a:t>
            </a:r>
            <a:r>
              <a:rPr sz="1900" spc="-15" dirty="0" smtClean="0">
                <a:latin typeface="Calibri"/>
                <a:cs typeface="Calibri"/>
              </a:rPr>
              <a:t>a</a:t>
            </a:r>
            <a:r>
              <a:rPr sz="1900" spc="0" dirty="0" smtClean="0">
                <a:latin typeface="Calibri"/>
                <a:cs typeface="Calibri"/>
              </a:rPr>
              <a:t>b</a:t>
            </a:r>
            <a:r>
              <a:rPr sz="1900" spc="-40" dirty="0" smtClean="0">
                <a:latin typeface="Calibri"/>
                <a:cs typeface="Calibri"/>
              </a:rPr>
              <a:t>l</a:t>
            </a:r>
            <a:r>
              <a:rPr sz="1900" spc="-10" dirty="0" smtClean="0">
                <a:latin typeface="Calibri"/>
                <a:cs typeface="Calibri"/>
              </a:rPr>
              <a:t>e </a:t>
            </a:r>
            <a:r>
              <a:rPr sz="1900" spc="-204" dirty="0" smtClean="0">
                <a:latin typeface="Calibri"/>
                <a:cs typeface="Calibri"/>
              </a:rPr>
              <a:t> </a:t>
            </a:r>
            <a:r>
              <a:rPr sz="1900" spc="15" dirty="0" smtClean="0">
                <a:latin typeface="Calibri"/>
                <a:cs typeface="Calibri"/>
              </a:rPr>
              <a:t>f</a:t>
            </a:r>
            <a:r>
              <a:rPr sz="1900" spc="-5" dirty="0" smtClean="0">
                <a:latin typeface="Calibri"/>
                <a:cs typeface="Calibri"/>
              </a:rPr>
              <a:t>o</a:t>
            </a:r>
            <a:r>
              <a:rPr sz="1900" spc="-10" dirty="0" smtClean="0">
                <a:latin typeface="Calibri"/>
                <a:cs typeface="Calibri"/>
              </a:rPr>
              <a:t>r p</a:t>
            </a:r>
            <a:r>
              <a:rPr sz="1900" spc="-60" dirty="0" smtClean="0">
                <a:latin typeface="Calibri"/>
                <a:cs typeface="Calibri"/>
              </a:rPr>
              <a:t>e</a:t>
            </a:r>
            <a:r>
              <a:rPr sz="1900" spc="-5" dirty="0" smtClean="0">
                <a:latin typeface="Calibri"/>
                <a:cs typeface="Calibri"/>
              </a:rPr>
              <a:t>o</a:t>
            </a:r>
            <a:r>
              <a:rPr sz="1900" spc="0" dirty="0" smtClean="0">
                <a:latin typeface="Calibri"/>
                <a:cs typeface="Calibri"/>
              </a:rPr>
              <a:t>p</a:t>
            </a:r>
            <a:r>
              <a:rPr sz="1900" spc="-40" dirty="0" smtClean="0">
                <a:latin typeface="Calibri"/>
                <a:cs typeface="Calibri"/>
              </a:rPr>
              <a:t>l</a:t>
            </a:r>
            <a:r>
              <a:rPr sz="1900" spc="-10" dirty="0" smtClean="0">
                <a:latin typeface="Calibri"/>
                <a:cs typeface="Calibri"/>
              </a:rPr>
              <a:t>e </a:t>
            </a:r>
            <a:r>
              <a:rPr sz="1900" spc="-210" dirty="0" smtClean="0">
                <a:latin typeface="Calibri"/>
                <a:cs typeface="Calibri"/>
              </a:rPr>
              <a:t> </a:t>
            </a:r>
            <a:r>
              <a:rPr sz="1900" spc="-50" dirty="0" smtClean="0">
                <a:latin typeface="Calibri"/>
                <a:cs typeface="Calibri"/>
              </a:rPr>
              <a:t>t</a:t>
            </a:r>
            <a:r>
              <a:rPr sz="1900" spc="0" dirty="0" smtClean="0">
                <a:latin typeface="Calibri"/>
                <a:cs typeface="Calibri"/>
              </a:rPr>
              <a:t>o</a:t>
            </a:r>
            <a:r>
              <a:rPr sz="1900" spc="-35" dirty="0" smtClean="0">
                <a:latin typeface="Calibri"/>
                <a:cs typeface="Calibri"/>
              </a:rPr>
              <a:t> </a:t>
            </a:r>
            <a:r>
              <a:rPr sz="1900" spc="-15" dirty="0" smtClean="0">
                <a:latin typeface="Calibri"/>
                <a:cs typeface="Calibri"/>
              </a:rPr>
              <a:t>c</a:t>
            </a:r>
            <a:r>
              <a:rPr sz="1900" spc="-5" dirty="0" smtClean="0">
                <a:latin typeface="Calibri"/>
                <a:cs typeface="Calibri"/>
              </a:rPr>
              <a:t>o</a:t>
            </a:r>
            <a:r>
              <a:rPr sz="1900" spc="-35" dirty="0" smtClean="0">
                <a:latin typeface="Calibri"/>
                <a:cs typeface="Calibri"/>
              </a:rPr>
              <a:t>m</a:t>
            </a:r>
            <a:r>
              <a:rPr sz="1900" spc="-10" dirty="0" smtClean="0">
                <a:latin typeface="Calibri"/>
                <a:cs typeface="Calibri"/>
              </a:rPr>
              <a:t>e</a:t>
            </a:r>
            <a:r>
              <a:rPr sz="1900" spc="125" dirty="0" smtClean="0">
                <a:latin typeface="Calibri"/>
                <a:cs typeface="Calibri"/>
              </a:rPr>
              <a:t> </a:t>
            </a:r>
            <a:r>
              <a:rPr sz="1900" spc="-15" dirty="0" smtClean="0">
                <a:latin typeface="Calibri"/>
                <a:cs typeface="Calibri"/>
              </a:rPr>
              <a:t>a</a:t>
            </a:r>
            <a:r>
              <a:rPr sz="1900" spc="0" dirty="0" smtClean="0">
                <a:latin typeface="Calibri"/>
                <a:cs typeface="Calibri"/>
              </a:rPr>
              <a:t>nd</a:t>
            </a:r>
            <a:r>
              <a:rPr sz="1900" spc="70" dirty="0" smtClean="0">
                <a:latin typeface="Calibri"/>
                <a:cs typeface="Calibri"/>
              </a:rPr>
              <a:t> </a:t>
            </a:r>
            <a:r>
              <a:rPr sz="1900" spc="-45" dirty="0" smtClean="0">
                <a:latin typeface="Calibri"/>
                <a:cs typeface="Calibri"/>
              </a:rPr>
              <a:t>s</a:t>
            </a:r>
            <a:r>
              <a:rPr sz="1900" spc="-40" dirty="0" smtClean="0">
                <a:latin typeface="Calibri"/>
                <a:cs typeface="Calibri"/>
              </a:rPr>
              <a:t>i</a:t>
            </a:r>
            <a:r>
              <a:rPr sz="1900" spc="-10" dirty="0" smtClean="0">
                <a:latin typeface="Calibri"/>
                <a:cs typeface="Calibri"/>
              </a:rPr>
              <a:t>t</a:t>
            </a:r>
            <a:r>
              <a:rPr sz="1900" spc="-5" dirty="0" smtClean="0">
                <a:latin typeface="Calibri"/>
                <a:cs typeface="Calibri"/>
              </a:rPr>
              <a:t> </a:t>
            </a:r>
            <a:r>
              <a:rPr sz="1900" spc="20" dirty="0" smtClean="0">
                <a:latin typeface="Calibri"/>
                <a:cs typeface="Calibri"/>
              </a:rPr>
              <a:t>f</a:t>
            </a:r>
            <a:r>
              <a:rPr sz="1900" spc="-5" dirty="0" smtClean="0">
                <a:latin typeface="Calibri"/>
                <a:cs typeface="Calibri"/>
              </a:rPr>
              <a:t>o</a:t>
            </a:r>
            <a:r>
              <a:rPr sz="1900" spc="-10" dirty="0" smtClean="0">
                <a:latin typeface="Calibri"/>
                <a:cs typeface="Calibri"/>
              </a:rPr>
              <a:t>r</a:t>
            </a:r>
            <a:r>
              <a:rPr sz="1900" spc="5"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60" dirty="0" smtClean="0">
                <a:latin typeface="Calibri"/>
                <a:cs typeface="Calibri"/>
              </a:rPr>
              <a:t>e</a:t>
            </a:r>
            <a:r>
              <a:rPr sz="1900" spc="-40" dirty="0" smtClean="0">
                <a:latin typeface="Calibri"/>
                <a:cs typeface="Calibri"/>
              </a:rPr>
              <a:t>i</a:t>
            </a:r>
            <a:r>
              <a:rPr sz="1900" spc="-10" dirty="0" smtClean="0">
                <a:latin typeface="Calibri"/>
                <a:cs typeface="Calibri"/>
              </a:rPr>
              <a:t>r</a:t>
            </a:r>
            <a:r>
              <a:rPr sz="1900" spc="105" dirty="0" smtClean="0">
                <a:latin typeface="Calibri"/>
                <a:cs typeface="Calibri"/>
              </a:rPr>
              <a:t> </a:t>
            </a:r>
            <a:r>
              <a:rPr sz="1900" spc="0" dirty="0" smtClean="0">
                <a:latin typeface="Calibri"/>
                <a:cs typeface="Calibri"/>
              </a:rPr>
              <a:t>p</a:t>
            </a:r>
            <a:r>
              <a:rPr sz="1900" spc="-5" dirty="0" smtClean="0">
                <a:latin typeface="Calibri"/>
                <a:cs typeface="Calibri"/>
              </a:rPr>
              <a:t>o</a:t>
            </a:r>
            <a:r>
              <a:rPr sz="1900" spc="25" dirty="0" smtClean="0">
                <a:latin typeface="Calibri"/>
                <a:cs typeface="Calibri"/>
              </a:rPr>
              <a:t>r</a:t>
            </a:r>
            <a:r>
              <a:rPr sz="1900" spc="-50" dirty="0" smtClean="0">
                <a:latin typeface="Calibri"/>
                <a:cs typeface="Calibri"/>
              </a:rPr>
              <a:t>t</a:t>
            </a:r>
            <a:r>
              <a:rPr sz="1900" spc="25" dirty="0" smtClean="0">
                <a:latin typeface="Calibri"/>
                <a:cs typeface="Calibri"/>
              </a:rPr>
              <a:t>r</a:t>
            </a:r>
            <a:r>
              <a:rPr sz="1900" spc="-10" dirty="0" smtClean="0">
                <a:latin typeface="Calibri"/>
                <a:cs typeface="Calibri"/>
              </a:rPr>
              <a:t>a</a:t>
            </a:r>
            <a:r>
              <a:rPr sz="1900" spc="-40" dirty="0" smtClean="0">
                <a:latin typeface="Calibri"/>
                <a:cs typeface="Calibri"/>
              </a:rPr>
              <a:t>i</a:t>
            </a:r>
            <a:r>
              <a:rPr sz="1900" spc="-50" dirty="0" smtClean="0">
                <a:latin typeface="Calibri"/>
                <a:cs typeface="Calibri"/>
              </a:rPr>
              <a:t>t</a:t>
            </a:r>
            <a:r>
              <a:rPr sz="1900" spc="-45" dirty="0" smtClean="0">
                <a:latin typeface="Calibri"/>
                <a:cs typeface="Calibri"/>
              </a:rPr>
              <a:t>s</a:t>
            </a:r>
            <a:r>
              <a:rPr sz="1900" spc="0" dirty="0" smtClean="0">
                <a:latin typeface="Calibri"/>
                <a:cs typeface="Calibri"/>
              </a:rPr>
              <a:t>.</a:t>
            </a:r>
            <a:endParaRPr sz="1900" dirty="0">
              <a:latin typeface="Calibri"/>
              <a:cs typeface="Calibri"/>
            </a:endParaRPr>
          </a:p>
        </p:txBody>
      </p:sp>
      <p:sp>
        <p:nvSpPr>
          <p:cNvPr id="10" name="object 10"/>
          <p:cNvSpPr/>
          <p:nvPr/>
        </p:nvSpPr>
        <p:spPr>
          <a:xfrm>
            <a:off x="6756400" y="3340100"/>
            <a:ext cx="1460500" cy="1790700"/>
          </a:xfrm>
          <a:prstGeom prst="rect">
            <a:avLst/>
          </a:prstGeom>
          <a:blipFill>
            <a:blip r:embed="rId4" cstate="print"/>
            <a:stretch>
              <a:fillRect/>
            </a:stretch>
          </a:blipFill>
        </p:spPr>
        <p:txBody>
          <a:bodyPr wrap="square" lIns="0" tIns="0" rIns="0" bIns="0" rtlCol="0">
            <a:noAutofit/>
          </a:bodyPr>
          <a:lstStyle/>
          <a:p>
            <a:endParaRPr/>
          </a:p>
        </p:txBody>
      </p:sp>
      <p:sp>
        <p:nvSpPr>
          <p:cNvPr id="11" name="object 11"/>
          <p:cNvSpPr/>
          <p:nvPr/>
        </p:nvSpPr>
        <p:spPr>
          <a:xfrm>
            <a:off x="6642098" y="5257800"/>
            <a:ext cx="1447800" cy="1790700"/>
          </a:xfrm>
          <a:prstGeom prst="rect">
            <a:avLst/>
          </a:prstGeom>
          <a:blipFill>
            <a:blip r:embed="rId5" cstate="print"/>
            <a:stretch>
              <a:fillRect/>
            </a:stretch>
          </a:blipFill>
        </p:spPr>
        <p:txBody>
          <a:bodyPr wrap="square" lIns="0" tIns="0" rIns="0" bIns="0" rtlCol="0">
            <a:noAutofit/>
          </a:bodyPr>
          <a:lstStyle/>
          <a:p>
            <a:endParaRPr/>
          </a:p>
        </p:txBody>
      </p:sp>
      <p:sp>
        <p:nvSpPr>
          <p:cNvPr id="12" name="object 12"/>
          <p:cNvSpPr/>
          <p:nvPr/>
        </p:nvSpPr>
        <p:spPr>
          <a:xfrm>
            <a:off x="8305800" y="3340100"/>
            <a:ext cx="1422398" cy="1790700"/>
          </a:xfrm>
          <a:prstGeom prst="rect">
            <a:avLst/>
          </a:prstGeom>
          <a:blipFill>
            <a:blip r:embed="rId6" cstate="print"/>
            <a:stretch>
              <a:fillRect/>
            </a:stretch>
          </a:blipFill>
        </p:spPr>
        <p:txBody>
          <a:bodyPr wrap="square" lIns="0" tIns="0" rIns="0" bIns="0" rtlCol="0">
            <a:noAutofit/>
          </a:bodyPr>
          <a:lstStyle/>
          <a:p>
            <a:endParaRPr/>
          </a:p>
        </p:txBody>
      </p:sp>
      <p:sp>
        <p:nvSpPr>
          <p:cNvPr id="13" name="object 13"/>
          <p:cNvSpPr/>
          <p:nvPr/>
        </p:nvSpPr>
        <p:spPr>
          <a:xfrm>
            <a:off x="8216898" y="5257800"/>
            <a:ext cx="1511300" cy="1790700"/>
          </a:xfrm>
          <a:prstGeom prst="rect">
            <a:avLst/>
          </a:prstGeom>
          <a:blipFill>
            <a:blip r:embed="rId7" cstate="print"/>
            <a:stretch>
              <a:fillRect/>
            </a:stretch>
          </a:blipFill>
        </p:spPr>
        <p:txBody>
          <a:bodyPr wrap="square" lIns="0" tIns="0" rIns="0" bIns="0" rtlCol="0">
            <a:noAutofit/>
          </a:bodyPr>
          <a:lstStyle/>
          <a:p>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13072" y="301417"/>
            <a:ext cx="5097128" cy="1287145"/>
          </a:xfrm>
          <a:prstGeom prst="rect">
            <a:avLst/>
          </a:prstGeom>
        </p:spPr>
        <p:txBody>
          <a:bodyPr vert="horz" wrap="square" lIns="0" tIns="0" rIns="0" bIns="0" rtlCol="0">
            <a:noAutofit/>
          </a:bodyPr>
          <a:lstStyle/>
          <a:p>
            <a:pPr marL="12700" marR="12700">
              <a:lnSpc>
                <a:spcPts val="5100"/>
              </a:lnSpc>
            </a:pPr>
            <a:r>
              <a:rPr sz="4500" cap="all" spc="70" dirty="0">
                <a:ln w="3175" cmpd="sng">
                  <a:noFill/>
                </a:ln>
                <a:latin typeface="Bernard MT Condensed"/>
                <a:ea typeface="+mj-ea"/>
                <a:cs typeface="Bernard MT Condensed"/>
              </a:rPr>
              <a:t>The Romantic Period Costume For Men</a:t>
            </a:r>
          </a:p>
        </p:txBody>
      </p:sp>
      <p:sp>
        <p:nvSpPr>
          <p:cNvPr id="3" name="object 3"/>
          <p:cNvSpPr/>
          <p:nvPr/>
        </p:nvSpPr>
        <p:spPr>
          <a:xfrm>
            <a:off x="1981200" y="2332507"/>
            <a:ext cx="4076700" cy="5270500"/>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p:nvPr/>
        </p:nvSpPr>
        <p:spPr>
          <a:xfrm>
            <a:off x="5875657" y="1561523"/>
            <a:ext cx="3835400" cy="5333999"/>
          </a:xfrm>
          <a:prstGeom prst="rect">
            <a:avLst/>
          </a:prstGeom>
          <a:blipFill>
            <a:blip r:embed="rId3" cstate="print"/>
            <a:stretch>
              <a:fillRect/>
            </a:stretch>
          </a:blipFill>
        </p:spPr>
        <p:txBody>
          <a:bodyPr wrap="square" lIns="0" tIns="0" rIns="0" bIns="0" rtlCol="0">
            <a:noAutofit/>
          </a:bodyPr>
          <a:lstStyle/>
          <a:p>
            <a:endParaRPr/>
          </a:p>
        </p:txBody>
      </p:sp>
      <p:sp>
        <p:nvSpPr>
          <p:cNvPr id="5" name="object 5"/>
          <p:cNvSpPr txBox="1"/>
          <p:nvPr/>
        </p:nvSpPr>
        <p:spPr>
          <a:xfrm>
            <a:off x="245742" y="1778397"/>
            <a:ext cx="2268857" cy="1466850"/>
          </a:xfrm>
          <a:prstGeom prst="rect">
            <a:avLst/>
          </a:prstGeom>
        </p:spPr>
        <p:txBody>
          <a:bodyPr vert="horz" wrap="square" lIns="0" tIns="0" rIns="0" bIns="0" rtlCol="0">
            <a:noAutofit/>
          </a:bodyPr>
          <a:lstStyle/>
          <a:p>
            <a:pPr marL="355600" marR="12700" indent="-342900">
              <a:lnSpc>
                <a:spcPct val="101000"/>
              </a:lnSpc>
              <a:buFont typeface="Wingdings" panose="05000000000000000000" pitchFamily="2" charset="2"/>
              <a:buChar char="v"/>
            </a:pPr>
            <a:r>
              <a:rPr sz="1900" spc="-30" dirty="0" smtClean="0">
                <a:latin typeface="Calibri"/>
                <a:cs typeface="Calibri"/>
              </a:rPr>
              <a:t>E</a:t>
            </a:r>
            <a:r>
              <a:rPr sz="1900" spc="-40" dirty="0" smtClean="0">
                <a:latin typeface="Calibri"/>
                <a:cs typeface="Calibri"/>
              </a:rPr>
              <a:t>l</a:t>
            </a:r>
            <a:r>
              <a:rPr sz="1900" spc="-60" dirty="0" smtClean="0">
                <a:latin typeface="Calibri"/>
                <a:cs typeface="Calibri"/>
              </a:rPr>
              <a:t>e</a:t>
            </a:r>
            <a:r>
              <a:rPr sz="1900" spc="-35" dirty="0" smtClean="0">
                <a:latin typeface="Calibri"/>
                <a:cs typeface="Calibri"/>
              </a:rPr>
              <a:t>m</a:t>
            </a:r>
            <a:r>
              <a:rPr sz="1900" spc="-60" dirty="0" smtClean="0">
                <a:latin typeface="Calibri"/>
                <a:cs typeface="Calibri"/>
              </a:rPr>
              <a:t>e</a:t>
            </a:r>
            <a:r>
              <a:rPr sz="1900" spc="0" dirty="0" smtClean="0">
                <a:latin typeface="Calibri"/>
                <a:cs typeface="Calibri"/>
              </a:rPr>
              <a:t>n</a:t>
            </a:r>
            <a:r>
              <a:rPr sz="1900" spc="-50" dirty="0" smtClean="0">
                <a:latin typeface="Calibri"/>
                <a:cs typeface="Calibri"/>
              </a:rPr>
              <a:t>t</a:t>
            </a:r>
            <a:r>
              <a:rPr sz="1900" spc="0" dirty="0" smtClean="0">
                <a:latin typeface="Calibri"/>
                <a:cs typeface="Calibri"/>
              </a:rPr>
              <a:t>s </a:t>
            </a:r>
            <a:r>
              <a:rPr sz="1900" spc="-105" dirty="0" smtClean="0">
                <a:latin typeface="Calibri"/>
                <a:cs typeface="Calibri"/>
              </a:rPr>
              <a:t> </a:t>
            </a:r>
            <a:r>
              <a:rPr sz="1900" spc="-5" dirty="0" smtClean="0">
                <a:latin typeface="Calibri"/>
                <a:cs typeface="Calibri"/>
              </a:rPr>
              <a:t>o</a:t>
            </a:r>
            <a:r>
              <a:rPr sz="1900" spc="0" dirty="0" smtClean="0">
                <a:latin typeface="Calibri"/>
                <a:cs typeface="Calibri"/>
              </a:rPr>
              <a:t>f</a:t>
            </a:r>
            <a:r>
              <a:rPr sz="1900" spc="-10" dirty="0" smtClean="0">
                <a:latin typeface="Calibri"/>
                <a:cs typeface="Calibri"/>
              </a:rPr>
              <a:t> </a:t>
            </a:r>
            <a:r>
              <a:rPr sz="1900" spc="-35" dirty="0" smtClean="0">
                <a:latin typeface="Calibri"/>
                <a:cs typeface="Calibri"/>
              </a:rPr>
              <a:t>m</a:t>
            </a:r>
            <a:r>
              <a:rPr sz="1900" spc="-60" dirty="0" smtClean="0">
                <a:latin typeface="Calibri"/>
                <a:cs typeface="Calibri"/>
              </a:rPr>
              <a:t>e</a:t>
            </a:r>
            <a:r>
              <a:rPr sz="1900" spc="0" dirty="0" smtClean="0">
                <a:latin typeface="Calibri"/>
                <a:cs typeface="Calibri"/>
              </a:rPr>
              <a:t>n</a:t>
            </a:r>
            <a:r>
              <a:rPr sz="1900" spc="-80" dirty="0" smtClean="0">
                <a:latin typeface="Calibri"/>
                <a:cs typeface="Calibri"/>
              </a:rPr>
              <a:t>’</a:t>
            </a:r>
            <a:r>
              <a:rPr sz="1900" spc="0" dirty="0" smtClean="0">
                <a:latin typeface="Calibri"/>
                <a:cs typeface="Calibri"/>
              </a:rPr>
              <a:t>s </a:t>
            </a:r>
            <a:r>
              <a:rPr sz="1900" spc="-5" dirty="0" smtClean="0">
                <a:latin typeface="Calibri"/>
                <a:cs typeface="Calibri"/>
              </a:rPr>
              <a:t>c</a:t>
            </a:r>
            <a:r>
              <a:rPr sz="1900" spc="-40" dirty="0" smtClean="0">
                <a:latin typeface="Calibri"/>
                <a:cs typeface="Calibri"/>
              </a:rPr>
              <a:t>l</a:t>
            </a:r>
            <a:r>
              <a:rPr sz="1900" spc="-5" dirty="0" smtClean="0">
                <a:latin typeface="Calibri"/>
                <a:cs typeface="Calibri"/>
              </a:rPr>
              <a:t>o</a:t>
            </a:r>
            <a:r>
              <a:rPr sz="1900" spc="-50" dirty="0" smtClean="0">
                <a:latin typeface="Calibri"/>
                <a:cs typeface="Calibri"/>
              </a:rPr>
              <a:t>t</a:t>
            </a:r>
            <a:r>
              <a:rPr sz="1900" spc="0" dirty="0" smtClean="0">
                <a:latin typeface="Calibri"/>
                <a:cs typeface="Calibri"/>
              </a:rPr>
              <a:t>h</a:t>
            </a:r>
            <a:r>
              <a:rPr sz="1900" spc="-40" dirty="0" smtClean="0">
                <a:latin typeface="Calibri"/>
                <a:cs typeface="Calibri"/>
              </a:rPr>
              <a:t>i</a:t>
            </a:r>
            <a:r>
              <a:rPr sz="1900" spc="0" dirty="0" smtClean="0">
                <a:latin typeface="Calibri"/>
                <a:cs typeface="Calibri"/>
              </a:rPr>
              <a:t>n</a:t>
            </a:r>
            <a:r>
              <a:rPr sz="1900" spc="-10" dirty="0" smtClean="0">
                <a:latin typeface="Calibri"/>
                <a:cs typeface="Calibri"/>
              </a:rPr>
              <a:t>g</a:t>
            </a:r>
            <a:r>
              <a:rPr sz="1900" spc="175" dirty="0" smtClean="0">
                <a:latin typeface="Calibri"/>
                <a:cs typeface="Calibri"/>
              </a:rPr>
              <a:t> </a:t>
            </a:r>
            <a:r>
              <a:rPr sz="1900" spc="-5" dirty="0" smtClean="0">
                <a:latin typeface="Calibri"/>
                <a:cs typeface="Calibri"/>
              </a:rPr>
              <a:t>co</a:t>
            </a:r>
            <a:r>
              <a:rPr sz="1900" spc="0" dirty="0" smtClean="0">
                <a:latin typeface="Calibri"/>
                <a:cs typeface="Calibri"/>
              </a:rPr>
              <a:t>n</a:t>
            </a:r>
            <a:r>
              <a:rPr sz="1900" spc="-50" dirty="0" smtClean="0">
                <a:latin typeface="Calibri"/>
                <a:cs typeface="Calibri"/>
              </a:rPr>
              <a:t>t</a:t>
            </a:r>
            <a:r>
              <a:rPr sz="1900" spc="-40" dirty="0" smtClean="0">
                <a:latin typeface="Calibri"/>
                <a:cs typeface="Calibri"/>
              </a:rPr>
              <a:t>i</a:t>
            </a:r>
            <a:r>
              <a:rPr sz="1900" spc="0" dirty="0" smtClean="0">
                <a:latin typeface="Calibri"/>
                <a:cs typeface="Calibri"/>
              </a:rPr>
              <a:t>nu</a:t>
            </a:r>
            <a:r>
              <a:rPr sz="1900" spc="-55" dirty="0" smtClean="0">
                <a:latin typeface="Calibri"/>
                <a:cs typeface="Calibri"/>
              </a:rPr>
              <a:t>e</a:t>
            </a:r>
            <a:r>
              <a:rPr sz="1900" spc="0" dirty="0" smtClean="0">
                <a:latin typeface="Calibri"/>
                <a:cs typeface="Calibri"/>
              </a:rPr>
              <a:t>d </a:t>
            </a:r>
            <a:r>
              <a:rPr sz="1900" spc="-160" dirty="0" smtClean="0">
                <a:latin typeface="Calibri"/>
                <a:cs typeface="Calibri"/>
              </a:rPr>
              <a:t> </a:t>
            </a:r>
            <a:r>
              <a:rPr sz="1900" spc="-50" dirty="0" smtClean="0">
                <a:latin typeface="Calibri"/>
                <a:cs typeface="Calibri"/>
              </a:rPr>
              <a:t>t</a:t>
            </a:r>
            <a:r>
              <a:rPr sz="1900" spc="0" dirty="0" smtClean="0">
                <a:latin typeface="Calibri"/>
                <a:cs typeface="Calibri"/>
              </a:rPr>
              <a:t>o </a:t>
            </a:r>
            <a:r>
              <a:rPr sz="1900" spc="-10" dirty="0" smtClean="0">
                <a:latin typeface="Calibri"/>
                <a:cs typeface="Calibri"/>
              </a:rPr>
              <a:t>be</a:t>
            </a:r>
            <a:r>
              <a:rPr sz="1900" spc="20" dirty="0" smtClean="0">
                <a:latin typeface="Calibri"/>
                <a:cs typeface="Calibri"/>
              </a:rPr>
              <a:t> </a:t>
            </a:r>
            <a:r>
              <a:rPr sz="1900" spc="0" dirty="0" smtClean="0">
                <a:latin typeface="Calibri"/>
                <a:cs typeface="Calibri"/>
              </a:rPr>
              <a:t>und</a:t>
            </a:r>
            <a:r>
              <a:rPr sz="1900" spc="-50" dirty="0" smtClean="0">
                <a:latin typeface="Calibri"/>
                <a:cs typeface="Calibri"/>
              </a:rPr>
              <a:t>e</a:t>
            </a:r>
            <a:r>
              <a:rPr sz="1900" spc="-10" dirty="0" smtClean="0">
                <a:latin typeface="Calibri"/>
                <a:cs typeface="Calibri"/>
              </a:rPr>
              <a:t>r</a:t>
            </a:r>
            <a:r>
              <a:rPr sz="1900" spc="105" dirty="0" smtClean="0">
                <a:latin typeface="Calibri"/>
                <a:cs typeface="Calibri"/>
              </a:rPr>
              <a:t> </a:t>
            </a:r>
            <a:r>
              <a:rPr sz="1900" spc="0" dirty="0" smtClean="0">
                <a:latin typeface="Calibri"/>
                <a:cs typeface="Calibri"/>
              </a:rPr>
              <a:t>d</a:t>
            </a:r>
            <a:r>
              <a:rPr sz="1900" spc="35" dirty="0" smtClean="0">
                <a:latin typeface="Calibri"/>
                <a:cs typeface="Calibri"/>
              </a:rPr>
              <a:t>r</a:t>
            </a:r>
            <a:r>
              <a:rPr sz="1900" spc="-15" dirty="0" smtClean="0">
                <a:latin typeface="Calibri"/>
                <a:cs typeface="Calibri"/>
              </a:rPr>
              <a:t>a</a:t>
            </a:r>
            <a:r>
              <a:rPr sz="1900" spc="25" dirty="0" smtClean="0">
                <a:latin typeface="Calibri"/>
                <a:cs typeface="Calibri"/>
              </a:rPr>
              <a:t>w</a:t>
            </a:r>
            <a:r>
              <a:rPr sz="1900" spc="-60" dirty="0" smtClean="0">
                <a:latin typeface="Calibri"/>
                <a:cs typeface="Calibri"/>
              </a:rPr>
              <a:t>e</a:t>
            </a:r>
            <a:r>
              <a:rPr sz="1900" spc="25" dirty="0" smtClean="0">
                <a:latin typeface="Calibri"/>
                <a:cs typeface="Calibri"/>
              </a:rPr>
              <a:t>r</a:t>
            </a:r>
            <a:r>
              <a:rPr sz="1900" spc="-45" dirty="0" smtClean="0">
                <a:latin typeface="Calibri"/>
                <a:cs typeface="Calibri"/>
              </a:rPr>
              <a:t>s</a:t>
            </a:r>
            <a:r>
              <a:rPr sz="1900" spc="-5" dirty="0" smtClean="0">
                <a:latin typeface="Calibri"/>
                <a:cs typeface="Calibri"/>
              </a:rPr>
              <a:t>, </a:t>
            </a:r>
            <a:r>
              <a:rPr sz="1900" spc="-45" dirty="0" smtClean="0">
                <a:latin typeface="Calibri"/>
                <a:cs typeface="Calibri"/>
              </a:rPr>
              <a:t>s</a:t>
            </a:r>
            <a:r>
              <a:rPr sz="1900" spc="0" dirty="0" smtClean="0">
                <a:latin typeface="Calibri"/>
                <a:cs typeface="Calibri"/>
              </a:rPr>
              <a:t>h</a:t>
            </a:r>
            <a:r>
              <a:rPr sz="1900" spc="-40" dirty="0" smtClean="0">
                <a:latin typeface="Calibri"/>
                <a:cs typeface="Calibri"/>
              </a:rPr>
              <a:t>i</a:t>
            </a:r>
            <a:r>
              <a:rPr sz="1900" spc="25" dirty="0" smtClean="0">
                <a:latin typeface="Calibri"/>
                <a:cs typeface="Calibri"/>
              </a:rPr>
              <a:t>r</a:t>
            </a:r>
            <a:r>
              <a:rPr sz="1900" spc="-50" dirty="0" smtClean="0">
                <a:latin typeface="Calibri"/>
                <a:cs typeface="Calibri"/>
              </a:rPr>
              <a:t>t</a:t>
            </a:r>
            <a:r>
              <a:rPr sz="1900" spc="-55" dirty="0" smtClean="0">
                <a:latin typeface="Calibri"/>
                <a:cs typeface="Calibri"/>
              </a:rPr>
              <a:t>s</a:t>
            </a:r>
            <a:r>
              <a:rPr sz="1900" spc="-5" dirty="0" smtClean="0">
                <a:latin typeface="Calibri"/>
                <a:cs typeface="Calibri"/>
              </a:rPr>
              <a:t>,</a:t>
            </a:r>
            <a:r>
              <a:rPr sz="1900" spc="195" dirty="0" smtClean="0">
                <a:latin typeface="Calibri"/>
                <a:cs typeface="Calibri"/>
              </a:rPr>
              <a:t> </a:t>
            </a:r>
            <a:r>
              <a:rPr sz="1900" spc="25" dirty="0" smtClean="0">
                <a:latin typeface="Calibri"/>
                <a:cs typeface="Calibri"/>
              </a:rPr>
              <a:t>w</a:t>
            </a:r>
            <a:r>
              <a:rPr sz="1900" spc="-15" dirty="0" smtClean="0">
                <a:latin typeface="Calibri"/>
                <a:cs typeface="Calibri"/>
              </a:rPr>
              <a:t>a</a:t>
            </a:r>
            <a:r>
              <a:rPr sz="1900" spc="-40" dirty="0" smtClean="0">
                <a:latin typeface="Calibri"/>
                <a:cs typeface="Calibri"/>
              </a:rPr>
              <a:t>i</a:t>
            </a:r>
            <a:r>
              <a:rPr sz="1900" spc="-45" dirty="0" smtClean="0">
                <a:latin typeface="Calibri"/>
                <a:cs typeface="Calibri"/>
              </a:rPr>
              <a:t>s</a:t>
            </a:r>
            <a:r>
              <a:rPr sz="1900" spc="-40" dirty="0" smtClean="0">
                <a:latin typeface="Calibri"/>
                <a:cs typeface="Calibri"/>
              </a:rPr>
              <a:t>t</a:t>
            </a:r>
            <a:r>
              <a:rPr sz="1900" spc="-15" dirty="0" smtClean="0">
                <a:latin typeface="Calibri"/>
                <a:cs typeface="Calibri"/>
              </a:rPr>
              <a:t>c</a:t>
            </a:r>
            <a:r>
              <a:rPr sz="1900" spc="-5" dirty="0" smtClean="0">
                <a:latin typeface="Calibri"/>
                <a:cs typeface="Calibri"/>
              </a:rPr>
              <a:t>o</a:t>
            </a:r>
            <a:r>
              <a:rPr sz="1900" spc="-15" dirty="0" smtClean="0">
                <a:latin typeface="Calibri"/>
                <a:cs typeface="Calibri"/>
              </a:rPr>
              <a:t>a</a:t>
            </a:r>
            <a:r>
              <a:rPr sz="1900" spc="-50" dirty="0" smtClean="0">
                <a:latin typeface="Calibri"/>
                <a:cs typeface="Calibri"/>
              </a:rPr>
              <a:t>t</a:t>
            </a:r>
            <a:r>
              <a:rPr sz="1900" spc="-55" dirty="0" smtClean="0">
                <a:latin typeface="Calibri"/>
                <a:cs typeface="Calibri"/>
              </a:rPr>
              <a:t>s,</a:t>
            </a:r>
            <a:r>
              <a:rPr sz="1900" spc="-50" dirty="0" smtClean="0">
                <a:latin typeface="Calibri"/>
                <a:cs typeface="Calibri"/>
              </a:rPr>
              <a:t> t</a:t>
            </a:r>
            <a:r>
              <a:rPr sz="1900" spc="25" dirty="0" smtClean="0">
                <a:latin typeface="Calibri"/>
                <a:cs typeface="Calibri"/>
              </a:rPr>
              <a:t>r</a:t>
            </a:r>
            <a:r>
              <a:rPr sz="1900" spc="-5" dirty="0" smtClean="0">
                <a:latin typeface="Calibri"/>
                <a:cs typeface="Calibri"/>
              </a:rPr>
              <a:t>o</a:t>
            </a:r>
            <a:r>
              <a:rPr sz="1900" spc="0" dirty="0" smtClean="0">
                <a:latin typeface="Calibri"/>
                <a:cs typeface="Calibri"/>
              </a:rPr>
              <a:t>u</a:t>
            </a:r>
            <a:r>
              <a:rPr sz="1900" spc="-45" dirty="0" smtClean="0">
                <a:latin typeface="Calibri"/>
                <a:cs typeface="Calibri"/>
              </a:rPr>
              <a:t>s</a:t>
            </a:r>
            <a:r>
              <a:rPr sz="1900" spc="-60" dirty="0" smtClean="0">
                <a:latin typeface="Calibri"/>
                <a:cs typeface="Calibri"/>
              </a:rPr>
              <a:t>e</a:t>
            </a:r>
            <a:r>
              <a:rPr sz="1900" spc="25" dirty="0" smtClean="0">
                <a:latin typeface="Calibri"/>
                <a:cs typeface="Calibri"/>
              </a:rPr>
              <a:t>r</a:t>
            </a:r>
            <a:r>
              <a:rPr sz="1900" spc="-45" dirty="0" smtClean="0">
                <a:latin typeface="Calibri"/>
                <a:cs typeface="Calibri"/>
              </a:rPr>
              <a:t>s</a:t>
            </a:r>
            <a:r>
              <a:rPr sz="1900" spc="-5" dirty="0" smtClean="0">
                <a:latin typeface="Calibri"/>
                <a:cs typeface="Calibri"/>
              </a:rPr>
              <a:t>,</a:t>
            </a:r>
            <a:r>
              <a:rPr sz="1900" spc="95" dirty="0" smtClean="0">
                <a:latin typeface="Calibri"/>
                <a:cs typeface="Calibri"/>
              </a:rPr>
              <a:t> </a:t>
            </a:r>
            <a:r>
              <a:rPr sz="1900" spc="-10" dirty="0" smtClean="0">
                <a:latin typeface="Calibri"/>
                <a:cs typeface="Calibri"/>
              </a:rPr>
              <a:t>a</a:t>
            </a:r>
            <a:r>
              <a:rPr sz="1900" spc="0" dirty="0" smtClean="0">
                <a:latin typeface="Calibri"/>
                <a:cs typeface="Calibri"/>
              </a:rPr>
              <a:t>nd</a:t>
            </a:r>
            <a:r>
              <a:rPr sz="1900" spc="70" dirty="0" smtClean="0">
                <a:latin typeface="Calibri"/>
                <a:cs typeface="Calibri"/>
              </a:rPr>
              <a:t> </a:t>
            </a:r>
            <a:r>
              <a:rPr sz="1900" spc="-15" dirty="0" smtClean="0">
                <a:latin typeface="Calibri"/>
                <a:cs typeface="Calibri"/>
              </a:rPr>
              <a:t>c</a:t>
            </a:r>
            <a:r>
              <a:rPr sz="1900" spc="-5" dirty="0" smtClean="0">
                <a:latin typeface="Calibri"/>
                <a:cs typeface="Calibri"/>
              </a:rPr>
              <a:t>o</a:t>
            </a:r>
            <a:r>
              <a:rPr sz="1900" spc="-10" dirty="0" smtClean="0">
                <a:latin typeface="Calibri"/>
                <a:cs typeface="Calibri"/>
              </a:rPr>
              <a:t>a</a:t>
            </a:r>
            <a:r>
              <a:rPr sz="1900" spc="-40" dirty="0" smtClean="0">
                <a:latin typeface="Calibri"/>
                <a:cs typeface="Calibri"/>
              </a:rPr>
              <a:t>ts</a:t>
            </a:r>
            <a:r>
              <a:rPr lang="en-US" sz="1900" spc="-40" dirty="0" smtClean="0">
                <a:latin typeface="Calibri"/>
                <a:cs typeface="Calibri"/>
              </a:rPr>
              <a:t>. </a:t>
            </a:r>
          </a:p>
          <a:p>
            <a:pPr marL="355600" marR="12700" indent="-342900">
              <a:lnSpc>
                <a:spcPct val="101000"/>
              </a:lnSpc>
              <a:buFont typeface="Wingdings" panose="05000000000000000000" pitchFamily="2" charset="2"/>
              <a:buChar char="v"/>
            </a:pPr>
            <a:endParaRPr lang="en-US" sz="1900" spc="-40" dirty="0">
              <a:latin typeface="Calibri"/>
              <a:cs typeface="Calibri"/>
            </a:endParaRPr>
          </a:p>
          <a:p>
            <a:pPr marL="355600" marR="12700" indent="-342900">
              <a:lnSpc>
                <a:spcPct val="101000"/>
              </a:lnSpc>
              <a:buFont typeface="Wingdings" panose="05000000000000000000" pitchFamily="2" charset="2"/>
              <a:buChar char="v"/>
            </a:pPr>
            <a:r>
              <a:rPr lang="en-US" sz="1900" spc="-40" dirty="0" smtClean="0">
                <a:latin typeface="Calibri"/>
                <a:cs typeface="Calibri"/>
              </a:rPr>
              <a:t>The name “trousers” gradually superseded the term “pantaloons”. </a:t>
            </a:r>
            <a:endParaRPr sz="1900" dirty="0">
              <a:latin typeface="Calibri"/>
              <a:cs typeface="Calibri"/>
            </a:endParaRPr>
          </a:p>
        </p:txBody>
      </p:sp>
      <p:sp>
        <p:nvSpPr>
          <p:cNvPr id="6" name="object 6"/>
          <p:cNvSpPr txBox="1"/>
          <p:nvPr/>
        </p:nvSpPr>
        <p:spPr>
          <a:xfrm>
            <a:off x="6057900" y="536688"/>
            <a:ext cx="2751986" cy="1214670"/>
          </a:xfrm>
          <a:prstGeom prst="rect">
            <a:avLst/>
          </a:prstGeom>
        </p:spPr>
        <p:style>
          <a:lnRef idx="1">
            <a:schemeClr val="dk1"/>
          </a:lnRef>
          <a:fillRef idx="3">
            <a:schemeClr val="dk1"/>
          </a:fillRef>
          <a:effectRef idx="2">
            <a:schemeClr val="dk1"/>
          </a:effectRef>
          <a:fontRef idx="minor">
            <a:schemeClr val="lt1"/>
          </a:fontRef>
        </p:style>
        <p:txBody>
          <a:bodyPr vert="horz" wrap="square" lIns="0" tIns="0" rIns="0" bIns="0" rtlCol="0">
            <a:noAutofit/>
          </a:bodyPr>
          <a:lstStyle/>
          <a:p>
            <a:pPr marL="12065" marR="12700" indent="6985">
              <a:lnSpc>
                <a:spcPct val="100600"/>
              </a:lnSpc>
            </a:pPr>
            <a:r>
              <a:rPr dirty="0"/>
              <a:t>The </a:t>
            </a:r>
            <a:r>
              <a:rPr lang="en-US" b="1" u="sng" dirty="0" smtClean="0"/>
              <a:t>t</a:t>
            </a:r>
            <a:r>
              <a:rPr b="1" u="sng" dirty="0" smtClean="0"/>
              <a:t>op </a:t>
            </a:r>
            <a:r>
              <a:rPr b="1" u="sng" dirty="0"/>
              <a:t>hat </a:t>
            </a:r>
            <a:r>
              <a:rPr dirty="0"/>
              <a:t>was the predominant headwear  for men during the day and evening</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french revolution"/>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53000" y="3943350"/>
            <a:ext cx="5105400" cy="38290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016530" y="0"/>
            <a:ext cx="7210354" cy="1727200"/>
          </a:xfrm>
        </p:spPr>
        <p:txBody>
          <a:bodyPr>
            <a:normAutofit/>
          </a:bodyPr>
          <a:lstStyle/>
          <a:p>
            <a:r>
              <a:rPr lang="en-US" spc="25" dirty="0">
                <a:solidFill>
                  <a:schemeClr val="tx2">
                    <a:lumMod val="25000"/>
                  </a:schemeClr>
                </a:solidFill>
                <a:latin typeface="Bernard MT Condensed"/>
                <a:cs typeface="Bernard MT Condensed"/>
              </a:rPr>
              <a:t>T</a:t>
            </a:r>
            <a:r>
              <a:rPr lang="en-US" spc="10" dirty="0">
                <a:solidFill>
                  <a:schemeClr val="tx2">
                    <a:lumMod val="25000"/>
                  </a:schemeClr>
                </a:solidFill>
                <a:latin typeface="Bernard MT Condensed"/>
                <a:cs typeface="Bernard MT Condensed"/>
              </a:rPr>
              <a:t>h</a:t>
            </a:r>
            <a:r>
              <a:rPr lang="en-US" spc="50" dirty="0">
                <a:solidFill>
                  <a:schemeClr val="tx2">
                    <a:lumMod val="25000"/>
                  </a:schemeClr>
                </a:solidFill>
                <a:latin typeface="Bernard MT Condensed"/>
                <a:cs typeface="Bernard MT Condensed"/>
              </a:rPr>
              <a:t>e</a:t>
            </a:r>
            <a:r>
              <a:rPr lang="en-US" spc="20" dirty="0">
                <a:solidFill>
                  <a:schemeClr val="tx2">
                    <a:lumMod val="25000"/>
                  </a:schemeClr>
                </a:solidFill>
                <a:latin typeface="Bernard MT Condensed"/>
                <a:cs typeface="Bernard MT Condensed"/>
              </a:rPr>
              <a:t> </a:t>
            </a:r>
            <a:r>
              <a:rPr lang="en-US" spc="15" dirty="0" err="1">
                <a:solidFill>
                  <a:schemeClr val="tx2">
                    <a:lumMod val="25000"/>
                  </a:schemeClr>
                </a:solidFill>
                <a:latin typeface="Bernard MT Condensed"/>
                <a:cs typeface="Bernard MT Condensed"/>
              </a:rPr>
              <a:t>D</a:t>
            </a:r>
            <a:r>
              <a:rPr lang="en-US" spc="10" dirty="0" err="1">
                <a:solidFill>
                  <a:schemeClr val="tx2">
                    <a:lumMod val="25000"/>
                  </a:schemeClr>
                </a:solidFill>
                <a:latin typeface="Bernard MT Condensed"/>
                <a:cs typeface="Bernard MT Condensed"/>
              </a:rPr>
              <a:t>i</a:t>
            </a:r>
            <a:r>
              <a:rPr lang="en-US" spc="-20" dirty="0" err="1">
                <a:solidFill>
                  <a:schemeClr val="tx2">
                    <a:lumMod val="25000"/>
                  </a:schemeClr>
                </a:solidFill>
                <a:latin typeface="Bernard MT Condensed"/>
                <a:cs typeface="Bernard MT Condensed"/>
              </a:rPr>
              <a:t>r</a:t>
            </a:r>
            <a:r>
              <a:rPr lang="en-US" spc="50" dirty="0" err="1">
                <a:solidFill>
                  <a:schemeClr val="tx2">
                    <a:lumMod val="25000"/>
                  </a:schemeClr>
                </a:solidFill>
                <a:latin typeface="Bernard MT Condensed"/>
                <a:cs typeface="Bernard MT Condensed"/>
              </a:rPr>
              <a:t>e</a:t>
            </a:r>
            <a:r>
              <a:rPr lang="en-US" spc="5" dirty="0" err="1">
                <a:solidFill>
                  <a:schemeClr val="tx2">
                    <a:lumMod val="25000"/>
                  </a:schemeClr>
                </a:solidFill>
                <a:latin typeface="Bernard MT Condensed"/>
                <a:cs typeface="Bernard MT Condensed"/>
              </a:rPr>
              <a:t>c</a:t>
            </a:r>
            <a:r>
              <a:rPr lang="en-US" spc="55" dirty="0" err="1">
                <a:solidFill>
                  <a:schemeClr val="tx2">
                    <a:lumMod val="25000"/>
                  </a:schemeClr>
                </a:solidFill>
                <a:latin typeface="Bernard MT Condensed"/>
                <a:cs typeface="Bernard MT Condensed"/>
              </a:rPr>
              <a:t>t</a:t>
            </a:r>
            <a:r>
              <a:rPr lang="en-US" spc="70" dirty="0" err="1">
                <a:solidFill>
                  <a:schemeClr val="tx2">
                    <a:lumMod val="25000"/>
                  </a:schemeClr>
                </a:solidFill>
                <a:latin typeface="Bernard MT Condensed"/>
                <a:cs typeface="Bernard MT Condensed"/>
              </a:rPr>
              <a:t>o</a:t>
            </a:r>
            <a:r>
              <a:rPr lang="en-US" spc="10" dirty="0" err="1">
                <a:solidFill>
                  <a:schemeClr val="tx2">
                    <a:lumMod val="25000"/>
                  </a:schemeClr>
                </a:solidFill>
                <a:latin typeface="Bernard MT Condensed"/>
                <a:cs typeface="Bernard MT Condensed"/>
              </a:rPr>
              <a:t>i</a:t>
            </a:r>
            <a:r>
              <a:rPr lang="en-US" spc="-20" dirty="0" err="1">
                <a:solidFill>
                  <a:schemeClr val="tx2">
                    <a:lumMod val="25000"/>
                  </a:schemeClr>
                </a:solidFill>
                <a:latin typeface="Bernard MT Condensed"/>
                <a:cs typeface="Bernard MT Condensed"/>
              </a:rPr>
              <a:t>r</a:t>
            </a:r>
            <a:r>
              <a:rPr lang="en-US" spc="50" dirty="0" err="1">
                <a:solidFill>
                  <a:schemeClr val="tx2">
                    <a:lumMod val="25000"/>
                  </a:schemeClr>
                </a:solidFill>
                <a:latin typeface="Bernard MT Condensed"/>
                <a:cs typeface="Bernard MT Condensed"/>
              </a:rPr>
              <a:t>e</a:t>
            </a:r>
            <a:r>
              <a:rPr lang="en-US" spc="-80" dirty="0">
                <a:solidFill>
                  <a:schemeClr val="tx2">
                    <a:lumMod val="25000"/>
                  </a:schemeClr>
                </a:solidFill>
                <a:latin typeface="Bernard MT Condensed"/>
                <a:cs typeface="Bernard MT Condensed"/>
              </a:rPr>
              <a:t> </a:t>
            </a:r>
            <a:r>
              <a:rPr lang="en-US" spc="70" dirty="0">
                <a:solidFill>
                  <a:schemeClr val="tx2">
                    <a:lumMod val="25000"/>
                  </a:schemeClr>
                </a:solidFill>
                <a:latin typeface="Bernard MT Condensed"/>
                <a:cs typeface="Bernard MT Condensed"/>
              </a:rPr>
              <a:t>&amp;</a:t>
            </a:r>
            <a:r>
              <a:rPr lang="en-US" spc="25" dirty="0">
                <a:solidFill>
                  <a:schemeClr val="tx2">
                    <a:lumMod val="25000"/>
                  </a:schemeClr>
                </a:solidFill>
                <a:latin typeface="Bernard MT Condensed"/>
                <a:cs typeface="Bernard MT Condensed"/>
              </a:rPr>
              <a:t> E</a:t>
            </a:r>
            <a:r>
              <a:rPr lang="en-US" spc="50" dirty="0">
                <a:solidFill>
                  <a:schemeClr val="tx2">
                    <a:lumMod val="25000"/>
                  </a:schemeClr>
                </a:solidFill>
                <a:latin typeface="Bernard MT Condensed"/>
                <a:cs typeface="Bernard MT Condensed"/>
              </a:rPr>
              <a:t>m</a:t>
            </a:r>
            <a:r>
              <a:rPr lang="en-US" spc="10" dirty="0">
                <a:solidFill>
                  <a:schemeClr val="tx2">
                    <a:lumMod val="25000"/>
                  </a:schemeClr>
                </a:solidFill>
                <a:latin typeface="Bernard MT Condensed"/>
                <a:cs typeface="Bernard MT Condensed"/>
              </a:rPr>
              <a:t>p</a:t>
            </a:r>
            <a:r>
              <a:rPr lang="en-US" spc="15" dirty="0">
                <a:solidFill>
                  <a:schemeClr val="tx2">
                    <a:lumMod val="25000"/>
                  </a:schemeClr>
                </a:solidFill>
                <a:latin typeface="Bernard MT Condensed"/>
                <a:cs typeface="Bernard MT Condensed"/>
              </a:rPr>
              <a:t>i</a:t>
            </a:r>
            <a:r>
              <a:rPr lang="en-US" spc="-15" dirty="0">
                <a:solidFill>
                  <a:schemeClr val="tx2">
                    <a:lumMod val="25000"/>
                  </a:schemeClr>
                </a:solidFill>
                <a:latin typeface="Bernard MT Condensed"/>
                <a:cs typeface="Bernard MT Condensed"/>
              </a:rPr>
              <a:t>r</a:t>
            </a:r>
            <a:r>
              <a:rPr lang="en-US" spc="50" dirty="0">
                <a:solidFill>
                  <a:schemeClr val="tx2">
                    <a:lumMod val="25000"/>
                  </a:schemeClr>
                </a:solidFill>
                <a:latin typeface="Bernard MT Condensed"/>
                <a:cs typeface="Bernard MT Condensed"/>
              </a:rPr>
              <a:t>e</a:t>
            </a:r>
            <a:r>
              <a:rPr lang="en-US" spc="20" dirty="0">
                <a:solidFill>
                  <a:schemeClr val="tx2">
                    <a:lumMod val="25000"/>
                  </a:schemeClr>
                </a:solidFill>
                <a:latin typeface="Bernard MT Condensed"/>
                <a:cs typeface="Bernard MT Condensed"/>
              </a:rPr>
              <a:t> P</a:t>
            </a:r>
            <a:r>
              <a:rPr lang="en-US" spc="55" dirty="0">
                <a:solidFill>
                  <a:schemeClr val="tx2">
                    <a:lumMod val="25000"/>
                  </a:schemeClr>
                </a:solidFill>
                <a:latin typeface="Bernard MT Condensed"/>
                <a:cs typeface="Bernard MT Condensed"/>
              </a:rPr>
              <a:t>e</a:t>
            </a:r>
            <a:r>
              <a:rPr lang="en-US" spc="80" dirty="0">
                <a:solidFill>
                  <a:schemeClr val="tx2">
                    <a:lumMod val="25000"/>
                  </a:schemeClr>
                </a:solidFill>
                <a:latin typeface="Bernard MT Condensed"/>
                <a:cs typeface="Bernard MT Condensed"/>
              </a:rPr>
              <a:t>r</a:t>
            </a:r>
            <a:r>
              <a:rPr lang="en-US" spc="15" dirty="0">
                <a:solidFill>
                  <a:schemeClr val="tx2">
                    <a:lumMod val="25000"/>
                  </a:schemeClr>
                </a:solidFill>
                <a:latin typeface="Bernard MT Condensed"/>
                <a:cs typeface="Bernard MT Condensed"/>
              </a:rPr>
              <a:t>i</a:t>
            </a:r>
            <a:r>
              <a:rPr lang="en-US" spc="70" dirty="0">
                <a:solidFill>
                  <a:schemeClr val="tx2">
                    <a:lumMod val="25000"/>
                  </a:schemeClr>
                </a:solidFill>
                <a:latin typeface="Bernard MT Condensed"/>
                <a:cs typeface="Bernard MT Condensed"/>
              </a:rPr>
              <a:t>o</a:t>
            </a:r>
            <a:r>
              <a:rPr lang="en-US" spc="55" dirty="0">
                <a:solidFill>
                  <a:schemeClr val="tx2">
                    <a:lumMod val="25000"/>
                  </a:schemeClr>
                </a:solidFill>
                <a:latin typeface="Bernard MT Condensed"/>
                <a:cs typeface="Bernard MT Condensed"/>
              </a:rPr>
              <a:t>d</a:t>
            </a:r>
            <a:r>
              <a:rPr lang="en-US" dirty="0">
                <a:solidFill>
                  <a:schemeClr val="tx2">
                    <a:lumMod val="25000"/>
                  </a:schemeClr>
                </a:solidFill>
                <a:latin typeface="Bernard MT Condensed"/>
                <a:cs typeface="Bernard MT Condensed"/>
              </a:rPr>
              <a:t/>
            </a:r>
            <a:br>
              <a:rPr lang="en-US" dirty="0">
                <a:solidFill>
                  <a:schemeClr val="tx2">
                    <a:lumMod val="25000"/>
                  </a:schemeClr>
                </a:solidFill>
                <a:latin typeface="Bernard MT Condensed"/>
                <a:cs typeface="Bernard MT Condensed"/>
              </a:rPr>
            </a:br>
            <a:endParaRPr lang="en-US" dirty="0">
              <a:solidFill>
                <a:schemeClr val="tx2">
                  <a:lumMod val="25000"/>
                </a:schemeClr>
              </a:solidFill>
            </a:endParaRPr>
          </a:p>
        </p:txBody>
      </p:sp>
      <p:sp>
        <p:nvSpPr>
          <p:cNvPr id="3" name="Text Placeholder 2"/>
          <p:cNvSpPr>
            <a:spLocks noGrp="1"/>
          </p:cNvSpPr>
          <p:nvPr>
            <p:ph idx="1"/>
          </p:nvPr>
        </p:nvSpPr>
        <p:spPr>
          <a:xfrm>
            <a:off x="457199" y="1066800"/>
            <a:ext cx="8329017" cy="3804812"/>
          </a:xfrm>
        </p:spPr>
        <p:txBody>
          <a:bodyPr>
            <a:normAutofit fontScale="85000" lnSpcReduction="20000"/>
          </a:bodyPr>
          <a:lstStyle/>
          <a:p>
            <a:pPr>
              <a:buFont typeface="Wingdings" panose="05000000000000000000" pitchFamily="2" charset="2"/>
              <a:buChar char="v"/>
            </a:pPr>
            <a:r>
              <a:rPr lang="en-US" dirty="0" smtClean="0">
                <a:solidFill>
                  <a:schemeClr val="tx2">
                    <a:lumMod val="25000"/>
                  </a:schemeClr>
                </a:solidFill>
              </a:rPr>
              <a:t>The </a:t>
            </a:r>
            <a:r>
              <a:rPr lang="en-US" b="1" dirty="0" err="1" smtClean="0">
                <a:solidFill>
                  <a:schemeClr val="tx2">
                    <a:lumMod val="25000"/>
                  </a:schemeClr>
                </a:solidFill>
              </a:rPr>
              <a:t>Directoire</a:t>
            </a:r>
            <a:r>
              <a:rPr lang="en-US" b="1" dirty="0" smtClean="0">
                <a:solidFill>
                  <a:schemeClr val="tx2">
                    <a:lumMod val="25000"/>
                  </a:schemeClr>
                </a:solidFill>
              </a:rPr>
              <a:t> period </a:t>
            </a:r>
            <a:r>
              <a:rPr lang="en-US" dirty="0" smtClean="0">
                <a:solidFill>
                  <a:schemeClr val="tx2">
                    <a:lumMod val="25000"/>
                  </a:schemeClr>
                </a:solidFill>
              </a:rPr>
              <a:t>(1790 – 1800) includes the French Revolution and the establishment  of the Directory (</a:t>
            </a:r>
            <a:r>
              <a:rPr lang="en-US" dirty="0" err="1" smtClean="0">
                <a:solidFill>
                  <a:schemeClr val="tx2">
                    <a:lumMod val="25000"/>
                  </a:schemeClr>
                </a:solidFill>
              </a:rPr>
              <a:t>Directoire</a:t>
            </a:r>
            <a:r>
              <a:rPr lang="en-US" dirty="0">
                <a:solidFill>
                  <a:schemeClr val="tx2">
                    <a:lumMod val="25000"/>
                  </a:schemeClr>
                </a:solidFill>
              </a:rPr>
              <a:t> </a:t>
            </a:r>
            <a:r>
              <a:rPr lang="en-US" dirty="0" smtClean="0">
                <a:solidFill>
                  <a:schemeClr val="tx2">
                    <a:lumMod val="25000"/>
                  </a:schemeClr>
                </a:solidFill>
              </a:rPr>
              <a:t>in French), a government by a five man executive body. </a:t>
            </a:r>
          </a:p>
          <a:p>
            <a:pPr>
              <a:buFont typeface="Wingdings" panose="05000000000000000000" pitchFamily="2" charset="2"/>
              <a:buChar char="v"/>
            </a:pPr>
            <a:r>
              <a:rPr lang="en-US" dirty="0" smtClean="0">
                <a:solidFill>
                  <a:schemeClr val="tx2">
                    <a:lumMod val="25000"/>
                  </a:schemeClr>
                </a:solidFill>
              </a:rPr>
              <a:t>The </a:t>
            </a:r>
            <a:r>
              <a:rPr lang="en-US" b="1" dirty="0" smtClean="0">
                <a:solidFill>
                  <a:schemeClr val="tx2">
                    <a:lumMod val="25000"/>
                  </a:schemeClr>
                </a:solidFill>
              </a:rPr>
              <a:t>Empire</a:t>
            </a:r>
            <a:r>
              <a:rPr lang="en-US" dirty="0" smtClean="0">
                <a:solidFill>
                  <a:schemeClr val="tx2">
                    <a:lumMod val="25000"/>
                  </a:schemeClr>
                </a:solidFill>
              </a:rPr>
              <a:t> period followed, coinciding generally with the period during which </a:t>
            </a:r>
            <a:r>
              <a:rPr lang="en-US" i="1" dirty="0" smtClean="0">
                <a:solidFill>
                  <a:schemeClr val="tx2">
                    <a:lumMod val="25000"/>
                  </a:schemeClr>
                </a:solidFill>
              </a:rPr>
              <a:t>Napoleon Bonaparte </a:t>
            </a:r>
            <a:r>
              <a:rPr lang="en-US" dirty="0" smtClean="0">
                <a:solidFill>
                  <a:schemeClr val="tx2">
                    <a:lumMod val="25000"/>
                  </a:schemeClr>
                </a:solidFill>
              </a:rPr>
              <a:t>was head of state in France. The name of the period derives from the name of this era, the </a:t>
            </a:r>
            <a:r>
              <a:rPr lang="en-US" i="1" dirty="0" smtClean="0">
                <a:solidFill>
                  <a:schemeClr val="tx2">
                    <a:lumMod val="25000"/>
                  </a:schemeClr>
                </a:solidFill>
              </a:rPr>
              <a:t>Napoleonic Empire</a:t>
            </a:r>
            <a:r>
              <a:rPr lang="en-US" dirty="0" smtClean="0">
                <a:solidFill>
                  <a:schemeClr val="tx2">
                    <a:lumMod val="25000"/>
                  </a:schemeClr>
                </a:solidFill>
              </a:rPr>
              <a:t>. </a:t>
            </a:r>
          </a:p>
          <a:p>
            <a:pPr>
              <a:buFont typeface="Wingdings" panose="05000000000000000000" pitchFamily="2" charset="2"/>
              <a:buChar char="v"/>
            </a:pPr>
            <a:r>
              <a:rPr lang="en-US" dirty="0" smtClean="0">
                <a:solidFill>
                  <a:schemeClr val="tx2">
                    <a:lumMod val="25000"/>
                  </a:schemeClr>
                </a:solidFill>
              </a:rPr>
              <a:t>The silhouette of fashions for women during the revolution didn’t change significantly from those of the pre-revolutionary periods. </a:t>
            </a:r>
          </a:p>
          <a:p>
            <a:pPr>
              <a:buFont typeface="Wingdings" panose="05000000000000000000" pitchFamily="2" charset="2"/>
              <a:buChar char="v"/>
            </a:pPr>
            <a:r>
              <a:rPr lang="en-US" dirty="0" smtClean="0">
                <a:solidFill>
                  <a:schemeClr val="tx2">
                    <a:lumMod val="25000"/>
                  </a:schemeClr>
                </a:solidFill>
              </a:rPr>
              <a:t>Men’s costumes took on a number of symbolic meanings. The most obvious and most visible symbols of the Revolution were the </a:t>
            </a:r>
            <a:r>
              <a:rPr lang="en-US" i="1" dirty="0" smtClean="0">
                <a:solidFill>
                  <a:schemeClr val="tx2">
                    <a:lumMod val="25000"/>
                  </a:schemeClr>
                </a:solidFill>
              </a:rPr>
              <a:t>bonnet rouge </a:t>
            </a:r>
            <a:r>
              <a:rPr lang="en-US" dirty="0" smtClean="0">
                <a:solidFill>
                  <a:schemeClr val="tx2">
                    <a:lumMod val="25000"/>
                  </a:schemeClr>
                </a:solidFill>
              </a:rPr>
              <a:t>(red cap of liberty) and the </a:t>
            </a:r>
            <a:r>
              <a:rPr lang="en-US" i="1" dirty="0" smtClean="0">
                <a:solidFill>
                  <a:schemeClr val="tx2">
                    <a:lumMod val="25000"/>
                  </a:schemeClr>
                </a:solidFill>
              </a:rPr>
              <a:t>sans culottes</a:t>
            </a:r>
            <a:r>
              <a:rPr lang="en-US" dirty="0" smtClean="0">
                <a:solidFill>
                  <a:schemeClr val="tx2">
                    <a:lumMod val="25000"/>
                  </a:schemeClr>
                </a:solidFill>
              </a:rPr>
              <a:t>. </a:t>
            </a:r>
          </a:p>
          <a:p>
            <a:pPr>
              <a:buFont typeface="Wingdings" panose="05000000000000000000" pitchFamily="2" charset="2"/>
              <a:buChar char="v"/>
            </a:pPr>
            <a:r>
              <a:rPr lang="en-US" b="1" dirty="0" smtClean="0">
                <a:solidFill>
                  <a:schemeClr val="tx2">
                    <a:lumMod val="25000"/>
                  </a:schemeClr>
                </a:solidFill>
              </a:rPr>
              <a:t>Culottes</a:t>
            </a:r>
            <a:r>
              <a:rPr lang="en-US" dirty="0" smtClean="0">
                <a:solidFill>
                  <a:schemeClr val="tx2">
                    <a:lumMod val="25000"/>
                  </a:schemeClr>
                </a:solidFill>
              </a:rPr>
              <a:t> – The French word for “knee breeches”</a:t>
            </a:r>
            <a:endParaRPr lang="en-US" dirty="0">
              <a:solidFill>
                <a:schemeClr val="tx2">
                  <a:lumMod val="25000"/>
                </a:schemeClr>
              </a:solidFill>
            </a:endParaRPr>
          </a:p>
        </p:txBody>
      </p:sp>
    </p:spTree>
    <p:extLst>
      <p:ext uri="{BB962C8B-B14F-4D97-AF65-F5344CB8AC3E}">
        <p14:creationId xmlns:p14="http://schemas.microsoft.com/office/powerpoint/2010/main" val="10802030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33400"/>
            <a:ext cx="7210354" cy="1727200"/>
          </a:xfrm>
        </p:spPr>
        <p:txBody>
          <a:bodyPr>
            <a:normAutofit fontScale="90000"/>
          </a:bodyPr>
          <a:lstStyle/>
          <a:p>
            <a:r>
              <a:rPr lang="en-US" sz="4500" spc="70" dirty="0">
                <a:latin typeface="Bernard MT Condensed"/>
                <a:cs typeface="Bernard MT Condensed"/>
              </a:rPr>
              <a:t>The Romantic Period </a:t>
            </a:r>
            <a:br>
              <a:rPr lang="en-US" sz="4500" spc="70" dirty="0">
                <a:latin typeface="Bernard MT Condensed"/>
                <a:cs typeface="Bernard MT Condensed"/>
              </a:rPr>
            </a:br>
            <a:r>
              <a:rPr lang="en-US" sz="4500" spc="70" dirty="0">
                <a:latin typeface="Bernard MT Condensed"/>
                <a:cs typeface="Bernard MT Condensed"/>
              </a:rPr>
              <a:t>Costume For Men</a:t>
            </a:r>
            <a:r>
              <a:rPr lang="en-US" dirty="0">
                <a:cs typeface="Calibri"/>
              </a:rPr>
              <a:t/>
            </a:r>
            <a:br>
              <a:rPr lang="en-US" dirty="0">
                <a:cs typeface="Calibri"/>
              </a:rPr>
            </a:br>
            <a:endParaRPr lang="en-US" dirty="0"/>
          </a:p>
        </p:txBody>
      </p:sp>
      <p:sp>
        <p:nvSpPr>
          <p:cNvPr id="3" name="Text Placeholder 2"/>
          <p:cNvSpPr>
            <a:spLocks noGrp="1"/>
          </p:cNvSpPr>
          <p:nvPr>
            <p:ph idx="1"/>
          </p:nvPr>
        </p:nvSpPr>
        <p:spPr>
          <a:xfrm>
            <a:off x="304801" y="1789550"/>
            <a:ext cx="8481416" cy="3082061"/>
          </a:xfrm>
        </p:spPr>
        <p:txBody>
          <a:bodyPr>
            <a:normAutofit fontScale="92500" lnSpcReduction="10000"/>
          </a:bodyPr>
          <a:lstStyle/>
          <a:p>
            <a:pPr marL="0" indent="0">
              <a:buNone/>
            </a:pPr>
            <a:r>
              <a:rPr lang="en-US" sz="3500" cap="all" spc="70" dirty="0">
                <a:ln w="3175" cmpd="sng">
                  <a:noFill/>
                </a:ln>
                <a:solidFill>
                  <a:schemeClr val="tx1"/>
                </a:solidFill>
                <a:latin typeface="Bernard MT Condensed"/>
                <a:ea typeface="+mj-ea"/>
                <a:cs typeface="Bernard MT Condensed"/>
              </a:rPr>
              <a:t>COATS</a:t>
            </a:r>
          </a:p>
          <a:p>
            <a:pPr>
              <a:buFont typeface="Wingdings" panose="05000000000000000000" pitchFamily="2" charset="2"/>
              <a:buChar char="v"/>
            </a:pPr>
            <a:r>
              <a:rPr lang="en-US" dirty="0" err="1" smtClean="0">
                <a:solidFill>
                  <a:schemeClr val="tx1"/>
                </a:solidFill>
              </a:rPr>
              <a:t>Newmarket</a:t>
            </a:r>
            <a:r>
              <a:rPr lang="en-US" dirty="0" smtClean="0">
                <a:solidFill>
                  <a:schemeClr val="tx1"/>
                </a:solidFill>
              </a:rPr>
              <a:t> </a:t>
            </a:r>
          </a:p>
          <a:p>
            <a:pPr>
              <a:buFont typeface="Wingdings" panose="05000000000000000000" pitchFamily="2" charset="2"/>
              <a:buChar char="v"/>
            </a:pPr>
            <a:r>
              <a:rPr lang="en-US" dirty="0" smtClean="0">
                <a:solidFill>
                  <a:schemeClr val="tx1"/>
                </a:solidFill>
              </a:rPr>
              <a:t>Greatcoat </a:t>
            </a:r>
          </a:p>
          <a:p>
            <a:pPr>
              <a:buFont typeface="Wingdings" panose="05000000000000000000" pitchFamily="2" charset="2"/>
              <a:buChar char="v"/>
            </a:pPr>
            <a:r>
              <a:rPr lang="en-US" dirty="0" smtClean="0">
                <a:solidFill>
                  <a:schemeClr val="tx1"/>
                </a:solidFill>
              </a:rPr>
              <a:t>Box Coat </a:t>
            </a:r>
          </a:p>
          <a:p>
            <a:pPr>
              <a:buFont typeface="Wingdings" panose="05000000000000000000" pitchFamily="2" charset="2"/>
              <a:buChar char="v"/>
            </a:pPr>
            <a:r>
              <a:rPr lang="en-US" dirty="0" err="1" smtClean="0">
                <a:solidFill>
                  <a:schemeClr val="tx1"/>
                </a:solidFill>
              </a:rPr>
              <a:t>Paletot</a:t>
            </a:r>
            <a:r>
              <a:rPr lang="en-US" dirty="0" smtClean="0">
                <a:solidFill>
                  <a:schemeClr val="tx1"/>
                </a:solidFill>
              </a:rPr>
              <a:t> </a:t>
            </a:r>
          </a:p>
          <a:p>
            <a:pPr>
              <a:buFont typeface="Wingdings" panose="05000000000000000000" pitchFamily="2" charset="2"/>
              <a:buChar char="v"/>
            </a:pPr>
            <a:r>
              <a:rPr lang="en-US" dirty="0" smtClean="0">
                <a:solidFill>
                  <a:schemeClr val="tx1"/>
                </a:solidFill>
              </a:rPr>
              <a:t>Chesterfield </a:t>
            </a:r>
          </a:p>
          <a:p>
            <a:pPr>
              <a:buFont typeface="Wingdings" panose="05000000000000000000" pitchFamily="2" charset="2"/>
              <a:buChar char="v"/>
            </a:pPr>
            <a:r>
              <a:rPr lang="en-US" dirty="0" smtClean="0">
                <a:solidFill>
                  <a:schemeClr val="tx1"/>
                </a:solidFill>
              </a:rPr>
              <a:t>Mackintosh  </a:t>
            </a:r>
          </a:p>
        </p:txBody>
      </p:sp>
    </p:spTree>
    <p:extLst>
      <p:ext uri="{BB962C8B-B14F-4D97-AF65-F5344CB8AC3E}">
        <p14:creationId xmlns:p14="http://schemas.microsoft.com/office/powerpoint/2010/main" val="25479558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210354" cy="1727200"/>
          </a:xfrm>
        </p:spPr>
        <p:txBody>
          <a:bodyPr>
            <a:normAutofit/>
          </a:bodyPr>
          <a:lstStyle/>
          <a:p>
            <a:r>
              <a:rPr lang="en-US" sz="4100" spc="70" dirty="0">
                <a:latin typeface="Bernard MT Condensed"/>
                <a:cs typeface="Bernard MT Condensed"/>
              </a:rPr>
              <a:t>The Romantic Period</a:t>
            </a:r>
          </a:p>
        </p:txBody>
      </p:sp>
      <p:sp>
        <p:nvSpPr>
          <p:cNvPr id="3" name="Text Placeholder 2"/>
          <p:cNvSpPr>
            <a:spLocks noGrp="1"/>
          </p:cNvSpPr>
          <p:nvPr>
            <p:ph idx="1"/>
          </p:nvPr>
        </p:nvSpPr>
        <p:spPr>
          <a:xfrm>
            <a:off x="533400" y="1219200"/>
            <a:ext cx="8252817" cy="3652412"/>
          </a:xfrm>
        </p:spPr>
        <p:txBody>
          <a:bodyPr/>
          <a:lstStyle/>
          <a:p>
            <a:r>
              <a:rPr lang="en-US" dirty="0">
                <a:hlinkClick r:id="rId2"/>
              </a:rPr>
              <a:t>https://</a:t>
            </a:r>
            <a:r>
              <a:rPr lang="en-US" dirty="0" smtClean="0">
                <a:hlinkClick r:id="rId2"/>
              </a:rPr>
              <a:t>www.youtube.com/watch?v=puQfI4eXGoE</a:t>
            </a:r>
            <a:endParaRPr lang="en-US" dirty="0" smtClean="0"/>
          </a:p>
          <a:p>
            <a:endParaRPr lang="en-US" dirty="0"/>
          </a:p>
        </p:txBody>
      </p:sp>
    </p:spTree>
    <p:extLst>
      <p:ext uri="{BB962C8B-B14F-4D97-AF65-F5344CB8AC3E}">
        <p14:creationId xmlns:p14="http://schemas.microsoft.com/office/powerpoint/2010/main" val="342414715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019930" y="798193"/>
            <a:ext cx="4503420" cy="1994535"/>
          </a:xfrm>
          <a:prstGeom prst="rect">
            <a:avLst/>
          </a:prstGeom>
        </p:spPr>
        <p:txBody>
          <a:bodyPr vert="horz" wrap="square" lIns="0" tIns="0" rIns="0" bIns="0" rtlCol="0">
            <a:noAutofit/>
          </a:bodyPr>
          <a:lstStyle/>
          <a:p>
            <a:pPr marL="12700" marR="12700" indent="46038" algn="ctr">
              <a:lnSpc>
                <a:spcPct val="100899"/>
              </a:lnSpc>
            </a:pPr>
            <a:r>
              <a:rPr sz="4100" cap="all" spc="70" dirty="0">
                <a:ln w="3175" cmpd="sng">
                  <a:noFill/>
                </a:ln>
                <a:latin typeface="Bernard MT Condensed"/>
                <a:ea typeface="+mj-ea"/>
                <a:cs typeface="Bernard MT Condensed"/>
              </a:rPr>
              <a:t>Chapter 13  The Crinoline Period</a:t>
            </a:r>
          </a:p>
          <a:p>
            <a:pPr marL="1054100">
              <a:lnSpc>
                <a:spcPts val="5105"/>
              </a:lnSpc>
            </a:pPr>
            <a:r>
              <a:rPr sz="4100" cap="all" spc="70" dirty="0">
                <a:ln w="3175" cmpd="sng">
                  <a:noFill/>
                </a:ln>
                <a:latin typeface="Bernard MT Condensed"/>
                <a:ea typeface="+mj-ea"/>
                <a:cs typeface="Bernard MT Condensed"/>
              </a:rPr>
              <a:t>1850-1869</a:t>
            </a:r>
          </a:p>
        </p:txBody>
      </p:sp>
      <p:sp>
        <p:nvSpPr>
          <p:cNvPr id="3" name="object 3"/>
          <p:cNvSpPr/>
          <p:nvPr/>
        </p:nvSpPr>
        <p:spPr>
          <a:xfrm>
            <a:off x="6540500" y="3327400"/>
            <a:ext cx="2832098" cy="3962400"/>
          </a:xfrm>
          <a:prstGeom prst="rect">
            <a:avLst/>
          </a:prstGeom>
          <a:blipFill>
            <a:blip r:embed="rId2" cstate="print"/>
            <a:stretch>
              <a:fillRect/>
            </a:stretch>
          </a:blipFill>
        </p:spPr>
        <p:txBody>
          <a:bodyPr wrap="square" lIns="0" tIns="0" rIns="0" bIns="0" rtlCol="0">
            <a:noAutofit/>
          </a:bodyPr>
          <a:lstStyle/>
          <a:p>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292100" y="2197100"/>
            <a:ext cx="4711699" cy="3975100"/>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txBox="1"/>
          <p:nvPr/>
        </p:nvSpPr>
        <p:spPr>
          <a:xfrm>
            <a:off x="5163325" y="2416153"/>
            <a:ext cx="4565650" cy="266192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0" tIns="0" rIns="0" bIns="0" rtlCol="0">
            <a:noAutofit/>
          </a:bodyPr>
          <a:lstStyle/>
          <a:p>
            <a:pPr marL="12700" marR="12700">
              <a:lnSpc>
                <a:spcPct val="101000"/>
              </a:lnSpc>
            </a:pPr>
            <a:r>
              <a:rPr sz="1900" b="1" u="heavy" spc="-55" dirty="0" smtClean="0">
                <a:solidFill>
                  <a:schemeClr val="tx1"/>
                </a:solidFill>
                <a:latin typeface="Calibri"/>
                <a:cs typeface="Calibri"/>
              </a:rPr>
              <a:t>T</a:t>
            </a:r>
            <a:r>
              <a:rPr sz="1900" b="1" u="heavy" spc="-30" dirty="0" smtClean="0">
                <a:solidFill>
                  <a:schemeClr val="tx1"/>
                </a:solidFill>
                <a:latin typeface="Calibri"/>
                <a:cs typeface="Calibri"/>
              </a:rPr>
              <a:t>h</a:t>
            </a:r>
            <a:r>
              <a:rPr sz="1900" b="1" u="heavy" spc="0" dirty="0" smtClean="0">
                <a:solidFill>
                  <a:schemeClr val="tx1"/>
                </a:solidFill>
                <a:latin typeface="Calibri"/>
                <a:cs typeface="Calibri"/>
              </a:rPr>
              <a:t>e</a:t>
            </a:r>
            <a:r>
              <a:rPr sz="1900" u="heavy" spc="65" dirty="0" smtClean="0">
                <a:solidFill>
                  <a:schemeClr val="tx1"/>
                </a:solidFill>
                <a:latin typeface="Times New Roman"/>
                <a:cs typeface="Times New Roman"/>
              </a:rPr>
              <a:t> </a:t>
            </a:r>
            <a:r>
              <a:rPr sz="1900" b="1" u="heavy" spc="-15" dirty="0" smtClean="0">
                <a:solidFill>
                  <a:schemeClr val="tx1"/>
                </a:solidFill>
                <a:latin typeface="Calibri"/>
                <a:cs typeface="Calibri"/>
              </a:rPr>
              <a:t>H</a:t>
            </a:r>
            <a:r>
              <a:rPr sz="1900" b="1" u="heavy" spc="-40" dirty="0" smtClean="0">
                <a:solidFill>
                  <a:schemeClr val="tx1"/>
                </a:solidFill>
                <a:latin typeface="Calibri"/>
                <a:cs typeface="Calibri"/>
              </a:rPr>
              <a:t>o</a:t>
            </a:r>
            <a:r>
              <a:rPr sz="1900" b="1" u="heavy" spc="-30" dirty="0" smtClean="0">
                <a:solidFill>
                  <a:schemeClr val="tx1"/>
                </a:solidFill>
                <a:latin typeface="Calibri"/>
                <a:cs typeface="Calibri"/>
              </a:rPr>
              <a:t>u</a:t>
            </a:r>
            <a:r>
              <a:rPr sz="1900" b="1" u="heavy" spc="30" dirty="0" smtClean="0">
                <a:solidFill>
                  <a:schemeClr val="tx1"/>
                </a:solidFill>
                <a:latin typeface="Calibri"/>
                <a:cs typeface="Calibri"/>
              </a:rPr>
              <a:t>s</a:t>
            </a:r>
            <a:r>
              <a:rPr sz="1900" b="1" u="heavy" spc="0" dirty="0" smtClean="0">
                <a:solidFill>
                  <a:schemeClr val="tx1"/>
                </a:solidFill>
                <a:latin typeface="Calibri"/>
                <a:cs typeface="Calibri"/>
              </a:rPr>
              <a:t>e</a:t>
            </a:r>
            <a:r>
              <a:rPr sz="1900" u="heavy" spc="-40" dirty="0" smtClean="0">
                <a:solidFill>
                  <a:schemeClr val="tx1"/>
                </a:solidFill>
                <a:latin typeface="Times New Roman"/>
                <a:cs typeface="Times New Roman"/>
              </a:rPr>
              <a:t> </a:t>
            </a:r>
            <a:r>
              <a:rPr sz="1900" b="1" u="heavy" spc="-40" dirty="0" smtClean="0">
                <a:solidFill>
                  <a:schemeClr val="tx1"/>
                </a:solidFill>
                <a:latin typeface="Calibri"/>
                <a:cs typeface="Calibri"/>
              </a:rPr>
              <a:t>o</a:t>
            </a:r>
            <a:r>
              <a:rPr sz="1900" b="1" u="heavy" spc="0" dirty="0" smtClean="0">
                <a:solidFill>
                  <a:schemeClr val="tx1"/>
                </a:solidFill>
                <a:latin typeface="Calibri"/>
                <a:cs typeface="Calibri"/>
              </a:rPr>
              <a:t>f</a:t>
            </a:r>
            <a:r>
              <a:rPr sz="1900" u="heavy" spc="15" dirty="0" smtClean="0">
                <a:solidFill>
                  <a:schemeClr val="tx1"/>
                </a:solidFill>
                <a:latin typeface="Times New Roman"/>
                <a:cs typeface="Times New Roman"/>
              </a:rPr>
              <a:t> </a:t>
            </a:r>
            <a:r>
              <a:rPr sz="1900" b="1" u="heavy" spc="-125" dirty="0" smtClean="0">
                <a:solidFill>
                  <a:schemeClr val="tx1"/>
                </a:solidFill>
                <a:latin typeface="Calibri"/>
                <a:cs typeface="Calibri"/>
              </a:rPr>
              <a:t>W</a:t>
            </a:r>
            <a:r>
              <a:rPr sz="1900" b="1" u="heavy" spc="-40" dirty="0" smtClean="0">
                <a:solidFill>
                  <a:schemeClr val="tx1"/>
                </a:solidFill>
                <a:latin typeface="Calibri"/>
                <a:cs typeface="Calibri"/>
              </a:rPr>
              <a:t>o</a:t>
            </a:r>
            <a:r>
              <a:rPr sz="1900" b="1" u="heavy" spc="25" dirty="0" smtClean="0">
                <a:solidFill>
                  <a:schemeClr val="tx1"/>
                </a:solidFill>
                <a:latin typeface="Calibri"/>
                <a:cs typeface="Calibri"/>
              </a:rPr>
              <a:t>r</a:t>
            </a:r>
            <a:r>
              <a:rPr sz="1900" b="1" u="heavy" spc="30" dirty="0" smtClean="0">
                <a:solidFill>
                  <a:schemeClr val="tx1"/>
                </a:solidFill>
                <a:latin typeface="Calibri"/>
                <a:cs typeface="Calibri"/>
              </a:rPr>
              <a:t>t</a:t>
            </a:r>
            <a:r>
              <a:rPr sz="1900" b="1" u="heavy" spc="-45" dirty="0" smtClean="0">
                <a:solidFill>
                  <a:schemeClr val="tx1"/>
                </a:solidFill>
                <a:latin typeface="Calibri"/>
                <a:cs typeface="Calibri"/>
              </a:rPr>
              <a:t>h</a:t>
            </a:r>
            <a:r>
              <a:rPr sz="1900" spc="-5" dirty="0" smtClean="0">
                <a:solidFill>
                  <a:schemeClr val="tx1"/>
                </a:solidFill>
                <a:latin typeface="Calibri"/>
                <a:cs typeface="Calibri"/>
              </a:rPr>
              <a:t>,</a:t>
            </a:r>
            <a:r>
              <a:rPr sz="1900" spc="95" dirty="0" smtClean="0">
                <a:solidFill>
                  <a:schemeClr val="tx1"/>
                </a:solidFill>
                <a:latin typeface="Calibri"/>
                <a:cs typeface="Calibri"/>
              </a:rPr>
              <a:t> </a:t>
            </a:r>
            <a:r>
              <a:rPr sz="1900" spc="-40" dirty="0" smtClean="0">
                <a:solidFill>
                  <a:schemeClr val="tx1"/>
                </a:solidFill>
                <a:latin typeface="Calibri"/>
                <a:cs typeface="Calibri"/>
              </a:rPr>
              <a:t>i</a:t>
            </a:r>
            <a:r>
              <a:rPr sz="1900" spc="0" dirty="0" smtClean="0">
                <a:solidFill>
                  <a:schemeClr val="tx1"/>
                </a:solidFill>
                <a:latin typeface="Calibri"/>
                <a:cs typeface="Calibri"/>
              </a:rPr>
              <a:t>s</a:t>
            </a:r>
            <a:r>
              <a:rPr sz="1900" spc="25" dirty="0" smtClean="0">
                <a:solidFill>
                  <a:schemeClr val="tx1"/>
                </a:solidFill>
                <a:latin typeface="Calibri"/>
                <a:cs typeface="Calibri"/>
              </a:rPr>
              <a:t> </a:t>
            </a:r>
            <a:r>
              <a:rPr sz="1900" spc="-50" dirty="0" smtClean="0">
                <a:solidFill>
                  <a:schemeClr val="tx1"/>
                </a:solidFill>
                <a:latin typeface="Calibri"/>
                <a:cs typeface="Calibri"/>
              </a:rPr>
              <a:t>t</a:t>
            </a:r>
            <a:r>
              <a:rPr sz="1900" spc="0" dirty="0" smtClean="0">
                <a:solidFill>
                  <a:schemeClr val="tx1"/>
                </a:solidFill>
                <a:latin typeface="Calibri"/>
                <a:cs typeface="Calibri"/>
              </a:rPr>
              <a:t>h</a:t>
            </a:r>
            <a:r>
              <a:rPr sz="1900" spc="-10" dirty="0" smtClean="0">
                <a:solidFill>
                  <a:schemeClr val="tx1"/>
                </a:solidFill>
                <a:latin typeface="Calibri"/>
                <a:cs typeface="Calibri"/>
              </a:rPr>
              <a:t>e</a:t>
            </a:r>
            <a:r>
              <a:rPr sz="1900" spc="125" dirty="0" smtClean="0">
                <a:solidFill>
                  <a:schemeClr val="tx1"/>
                </a:solidFill>
                <a:latin typeface="Calibri"/>
                <a:cs typeface="Calibri"/>
              </a:rPr>
              <a:t> </a:t>
            </a:r>
            <a:r>
              <a:rPr sz="1900" spc="25" dirty="0" smtClean="0">
                <a:solidFill>
                  <a:schemeClr val="tx1"/>
                </a:solidFill>
                <a:latin typeface="Calibri"/>
                <a:cs typeface="Calibri"/>
              </a:rPr>
              <a:t>1</a:t>
            </a:r>
            <a:r>
              <a:rPr sz="1950" spc="-15" baseline="25641" dirty="0" smtClean="0">
                <a:solidFill>
                  <a:schemeClr val="tx1"/>
                </a:solidFill>
                <a:latin typeface="Calibri"/>
                <a:cs typeface="Calibri"/>
              </a:rPr>
              <a:t>s</a:t>
            </a:r>
            <a:r>
              <a:rPr sz="1950" spc="0" baseline="25641" dirty="0" smtClean="0">
                <a:solidFill>
                  <a:schemeClr val="tx1"/>
                </a:solidFill>
                <a:latin typeface="Calibri"/>
                <a:cs typeface="Calibri"/>
              </a:rPr>
              <a:t>t</a:t>
            </a:r>
            <a:r>
              <a:rPr sz="1950" spc="104" baseline="25641" dirty="0" smtClean="0">
                <a:solidFill>
                  <a:schemeClr val="tx1"/>
                </a:solidFill>
                <a:latin typeface="Calibri"/>
                <a:cs typeface="Calibri"/>
              </a:rPr>
              <a:t> </a:t>
            </a:r>
            <a:r>
              <a:rPr sz="1900" spc="25" dirty="0" smtClean="0">
                <a:solidFill>
                  <a:schemeClr val="tx1"/>
                </a:solidFill>
                <a:latin typeface="Calibri"/>
                <a:cs typeface="Calibri"/>
              </a:rPr>
              <a:t>F</a:t>
            </a:r>
            <a:r>
              <a:rPr sz="1900" spc="35" dirty="0" smtClean="0">
                <a:solidFill>
                  <a:schemeClr val="tx1"/>
                </a:solidFill>
                <a:latin typeface="Calibri"/>
                <a:cs typeface="Calibri"/>
              </a:rPr>
              <a:t>r</a:t>
            </a:r>
            <a:r>
              <a:rPr sz="1900" spc="-60" dirty="0" smtClean="0">
                <a:solidFill>
                  <a:schemeClr val="tx1"/>
                </a:solidFill>
                <a:latin typeface="Calibri"/>
                <a:cs typeface="Calibri"/>
              </a:rPr>
              <a:t>e</a:t>
            </a:r>
            <a:r>
              <a:rPr sz="1900" spc="0" dirty="0" smtClean="0">
                <a:solidFill>
                  <a:schemeClr val="tx1"/>
                </a:solidFill>
                <a:latin typeface="Calibri"/>
                <a:cs typeface="Calibri"/>
              </a:rPr>
              <a:t>n</a:t>
            </a:r>
            <a:r>
              <a:rPr sz="1900" spc="-15" dirty="0" smtClean="0">
                <a:solidFill>
                  <a:schemeClr val="tx1"/>
                </a:solidFill>
                <a:latin typeface="Calibri"/>
                <a:cs typeface="Calibri"/>
              </a:rPr>
              <a:t>c</a:t>
            </a:r>
            <a:r>
              <a:rPr sz="1900" spc="0" dirty="0" smtClean="0">
                <a:solidFill>
                  <a:schemeClr val="tx1"/>
                </a:solidFill>
                <a:latin typeface="Calibri"/>
                <a:cs typeface="Calibri"/>
              </a:rPr>
              <a:t>h</a:t>
            </a:r>
            <a:r>
              <a:rPr sz="1900" spc="70" dirty="0" smtClean="0">
                <a:solidFill>
                  <a:schemeClr val="tx1"/>
                </a:solidFill>
                <a:latin typeface="Calibri"/>
                <a:cs typeface="Calibri"/>
              </a:rPr>
              <a:t> </a:t>
            </a:r>
            <a:r>
              <a:rPr sz="1900" spc="-15" dirty="0" smtClean="0">
                <a:solidFill>
                  <a:schemeClr val="tx1"/>
                </a:solidFill>
                <a:latin typeface="Calibri"/>
                <a:cs typeface="Calibri"/>
              </a:rPr>
              <a:t>c</a:t>
            </a:r>
            <a:r>
              <a:rPr sz="1900" spc="-5" dirty="0" smtClean="0">
                <a:solidFill>
                  <a:schemeClr val="tx1"/>
                </a:solidFill>
                <a:latin typeface="Calibri"/>
                <a:cs typeface="Calibri"/>
              </a:rPr>
              <a:t>o</a:t>
            </a:r>
            <a:r>
              <a:rPr sz="1900" spc="0" dirty="0" smtClean="0">
                <a:solidFill>
                  <a:schemeClr val="tx1"/>
                </a:solidFill>
                <a:latin typeface="Calibri"/>
                <a:cs typeface="Calibri"/>
              </a:rPr>
              <a:t>u</a:t>
            </a:r>
            <a:r>
              <a:rPr sz="1900" spc="-50" dirty="0" smtClean="0">
                <a:solidFill>
                  <a:schemeClr val="tx1"/>
                </a:solidFill>
                <a:latin typeface="Calibri"/>
                <a:cs typeface="Calibri"/>
              </a:rPr>
              <a:t>t</a:t>
            </a:r>
            <a:r>
              <a:rPr sz="1900" spc="0" dirty="0" smtClean="0">
                <a:solidFill>
                  <a:schemeClr val="tx1"/>
                </a:solidFill>
                <a:latin typeface="Calibri"/>
                <a:cs typeface="Calibri"/>
              </a:rPr>
              <a:t>u</a:t>
            </a:r>
            <a:r>
              <a:rPr sz="1900" spc="25" dirty="0" smtClean="0">
                <a:solidFill>
                  <a:schemeClr val="tx1"/>
                </a:solidFill>
                <a:latin typeface="Calibri"/>
                <a:cs typeface="Calibri"/>
              </a:rPr>
              <a:t>r</a:t>
            </a:r>
            <a:r>
              <a:rPr sz="1900" spc="-10" dirty="0" smtClean="0">
                <a:solidFill>
                  <a:schemeClr val="tx1"/>
                </a:solidFill>
                <a:latin typeface="Calibri"/>
                <a:cs typeface="Calibri"/>
              </a:rPr>
              <a:t>e</a:t>
            </a:r>
            <a:r>
              <a:rPr sz="1900" spc="-5" dirty="0" smtClean="0">
                <a:solidFill>
                  <a:schemeClr val="tx1"/>
                </a:solidFill>
                <a:latin typeface="Calibri"/>
                <a:cs typeface="Calibri"/>
              </a:rPr>
              <a:t> ho</a:t>
            </a:r>
            <a:r>
              <a:rPr sz="1900" spc="0" dirty="0" smtClean="0">
                <a:solidFill>
                  <a:schemeClr val="tx1"/>
                </a:solidFill>
                <a:latin typeface="Calibri"/>
                <a:cs typeface="Calibri"/>
              </a:rPr>
              <a:t>u</a:t>
            </a:r>
            <a:r>
              <a:rPr sz="1900" spc="-45" dirty="0" smtClean="0">
                <a:solidFill>
                  <a:schemeClr val="tx1"/>
                </a:solidFill>
                <a:latin typeface="Calibri"/>
                <a:cs typeface="Calibri"/>
              </a:rPr>
              <a:t>s</a:t>
            </a:r>
            <a:r>
              <a:rPr sz="1900" spc="-10" dirty="0" smtClean="0">
                <a:solidFill>
                  <a:schemeClr val="tx1"/>
                </a:solidFill>
                <a:latin typeface="Calibri"/>
                <a:cs typeface="Calibri"/>
              </a:rPr>
              <a:t>e</a:t>
            </a:r>
            <a:r>
              <a:rPr sz="1900" spc="125" dirty="0" smtClean="0">
                <a:solidFill>
                  <a:schemeClr val="tx1"/>
                </a:solidFill>
                <a:latin typeface="Calibri"/>
                <a:cs typeface="Calibri"/>
              </a:rPr>
              <a:t> </a:t>
            </a:r>
            <a:r>
              <a:rPr sz="1900" spc="-50" dirty="0" smtClean="0">
                <a:solidFill>
                  <a:schemeClr val="tx1"/>
                </a:solidFill>
                <a:latin typeface="Calibri"/>
                <a:cs typeface="Calibri"/>
              </a:rPr>
              <a:t>t</a:t>
            </a:r>
            <a:r>
              <a:rPr sz="1900" spc="0" dirty="0" smtClean="0">
                <a:solidFill>
                  <a:schemeClr val="tx1"/>
                </a:solidFill>
                <a:latin typeface="Calibri"/>
                <a:cs typeface="Calibri"/>
              </a:rPr>
              <a:t>h</a:t>
            </a:r>
            <a:r>
              <a:rPr sz="1900" spc="-15" dirty="0" smtClean="0">
                <a:solidFill>
                  <a:schemeClr val="tx1"/>
                </a:solidFill>
                <a:latin typeface="Calibri"/>
                <a:cs typeface="Calibri"/>
              </a:rPr>
              <a:t>a</a:t>
            </a:r>
            <a:r>
              <a:rPr sz="1900" spc="-10" dirty="0" smtClean="0">
                <a:solidFill>
                  <a:schemeClr val="tx1"/>
                </a:solidFill>
                <a:latin typeface="Calibri"/>
                <a:cs typeface="Calibri"/>
              </a:rPr>
              <a:t>t</a:t>
            </a:r>
            <a:r>
              <a:rPr sz="1900" spc="30" dirty="0" smtClean="0">
                <a:solidFill>
                  <a:schemeClr val="tx1"/>
                </a:solidFill>
                <a:latin typeface="Calibri"/>
                <a:cs typeface="Calibri"/>
              </a:rPr>
              <a:t> </a:t>
            </a:r>
            <a:r>
              <a:rPr sz="1900" spc="-5" dirty="0" smtClean="0">
                <a:solidFill>
                  <a:schemeClr val="tx1"/>
                </a:solidFill>
                <a:latin typeface="Calibri"/>
                <a:cs typeface="Calibri"/>
              </a:rPr>
              <a:t>o</a:t>
            </a:r>
            <a:r>
              <a:rPr sz="1900" spc="-10" dirty="0" smtClean="0">
                <a:solidFill>
                  <a:schemeClr val="tx1"/>
                </a:solidFill>
                <a:latin typeface="Calibri"/>
                <a:cs typeface="Calibri"/>
              </a:rPr>
              <a:t>p</a:t>
            </a:r>
            <a:r>
              <a:rPr sz="1900" spc="-60" dirty="0" smtClean="0">
                <a:solidFill>
                  <a:schemeClr val="tx1"/>
                </a:solidFill>
                <a:latin typeface="Calibri"/>
                <a:cs typeface="Calibri"/>
              </a:rPr>
              <a:t>e</a:t>
            </a:r>
            <a:r>
              <a:rPr sz="1900" spc="0" dirty="0" smtClean="0">
                <a:solidFill>
                  <a:schemeClr val="tx1"/>
                </a:solidFill>
                <a:latin typeface="Calibri"/>
                <a:cs typeface="Calibri"/>
              </a:rPr>
              <a:t>ns</a:t>
            </a:r>
            <a:r>
              <a:rPr sz="1900" spc="125" dirty="0" smtClean="0">
                <a:solidFill>
                  <a:schemeClr val="tx1"/>
                </a:solidFill>
                <a:latin typeface="Calibri"/>
                <a:cs typeface="Calibri"/>
              </a:rPr>
              <a:t> </a:t>
            </a:r>
            <a:r>
              <a:rPr sz="1900" spc="-40" dirty="0" smtClean="0">
                <a:solidFill>
                  <a:schemeClr val="tx1"/>
                </a:solidFill>
                <a:latin typeface="Calibri"/>
                <a:cs typeface="Calibri"/>
              </a:rPr>
              <a:t>i</a:t>
            </a:r>
            <a:r>
              <a:rPr sz="1900" spc="0" dirty="0" smtClean="0">
                <a:solidFill>
                  <a:schemeClr val="tx1"/>
                </a:solidFill>
                <a:latin typeface="Calibri"/>
                <a:cs typeface="Calibri"/>
              </a:rPr>
              <a:t>n</a:t>
            </a:r>
            <a:r>
              <a:rPr sz="1900" spc="70" dirty="0" smtClean="0">
                <a:solidFill>
                  <a:schemeClr val="tx1"/>
                </a:solidFill>
                <a:latin typeface="Calibri"/>
                <a:cs typeface="Calibri"/>
              </a:rPr>
              <a:t> </a:t>
            </a:r>
            <a:r>
              <a:rPr sz="1900" spc="25" dirty="0" smtClean="0">
                <a:solidFill>
                  <a:schemeClr val="tx1"/>
                </a:solidFill>
                <a:latin typeface="Calibri"/>
                <a:cs typeface="Calibri"/>
              </a:rPr>
              <a:t>185</a:t>
            </a:r>
            <a:r>
              <a:rPr sz="1900" spc="-10" dirty="0" smtClean="0">
                <a:solidFill>
                  <a:schemeClr val="tx1"/>
                </a:solidFill>
                <a:latin typeface="Calibri"/>
                <a:cs typeface="Calibri"/>
              </a:rPr>
              <a:t>8</a:t>
            </a:r>
            <a:endParaRPr sz="1900" dirty="0">
              <a:solidFill>
                <a:schemeClr val="tx1"/>
              </a:solidFill>
              <a:latin typeface="Calibri"/>
              <a:cs typeface="Calibri"/>
            </a:endParaRPr>
          </a:p>
          <a:p>
            <a:pPr>
              <a:lnSpc>
                <a:spcPts val="1000"/>
              </a:lnSpc>
            </a:pPr>
            <a:endParaRPr sz="1000" dirty="0">
              <a:solidFill>
                <a:schemeClr val="tx1"/>
              </a:solidFill>
            </a:endParaRPr>
          </a:p>
          <a:p>
            <a:pPr>
              <a:lnSpc>
                <a:spcPts val="1200"/>
              </a:lnSpc>
              <a:spcBef>
                <a:spcPts val="51"/>
              </a:spcBef>
            </a:pPr>
            <a:endParaRPr sz="1200" dirty="0">
              <a:solidFill>
                <a:schemeClr val="tx1"/>
              </a:solidFill>
            </a:endParaRPr>
          </a:p>
          <a:p>
            <a:pPr marL="126364" marR="133350" indent="0">
              <a:lnSpc>
                <a:spcPct val="103200"/>
              </a:lnSpc>
            </a:pPr>
            <a:r>
              <a:rPr sz="1900" spc="-15" dirty="0" smtClean="0">
                <a:solidFill>
                  <a:schemeClr val="tx1"/>
                </a:solidFill>
                <a:latin typeface="Calibri"/>
                <a:cs typeface="Calibri"/>
              </a:rPr>
              <a:t>C</a:t>
            </a:r>
            <a:r>
              <a:rPr sz="1900" spc="0" dirty="0" smtClean="0">
                <a:solidFill>
                  <a:schemeClr val="tx1"/>
                </a:solidFill>
                <a:latin typeface="Calibri"/>
                <a:cs typeface="Calibri"/>
              </a:rPr>
              <a:t>h</a:t>
            </a:r>
            <a:r>
              <a:rPr sz="1900" spc="-15" dirty="0" smtClean="0">
                <a:solidFill>
                  <a:schemeClr val="tx1"/>
                </a:solidFill>
                <a:latin typeface="Calibri"/>
                <a:cs typeface="Calibri"/>
              </a:rPr>
              <a:t>a</a:t>
            </a:r>
            <a:r>
              <a:rPr sz="1900" spc="25" dirty="0" smtClean="0">
                <a:solidFill>
                  <a:schemeClr val="tx1"/>
                </a:solidFill>
                <a:latin typeface="Calibri"/>
                <a:cs typeface="Calibri"/>
              </a:rPr>
              <a:t>r</a:t>
            </a:r>
            <a:r>
              <a:rPr sz="1900" spc="-40" dirty="0" smtClean="0">
                <a:solidFill>
                  <a:schemeClr val="tx1"/>
                </a:solidFill>
                <a:latin typeface="Calibri"/>
                <a:cs typeface="Calibri"/>
              </a:rPr>
              <a:t>l</a:t>
            </a:r>
            <a:r>
              <a:rPr sz="1900" spc="-60" dirty="0" smtClean="0">
                <a:solidFill>
                  <a:schemeClr val="tx1"/>
                </a:solidFill>
                <a:latin typeface="Calibri"/>
                <a:cs typeface="Calibri"/>
              </a:rPr>
              <a:t>e</a:t>
            </a:r>
            <a:r>
              <a:rPr sz="1900" spc="0" dirty="0" smtClean="0">
                <a:solidFill>
                  <a:schemeClr val="tx1"/>
                </a:solidFill>
                <a:latin typeface="Calibri"/>
                <a:cs typeface="Calibri"/>
              </a:rPr>
              <a:t>s</a:t>
            </a:r>
            <a:r>
              <a:rPr sz="1900" spc="125" dirty="0" smtClean="0">
                <a:solidFill>
                  <a:schemeClr val="tx1"/>
                </a:solidFill>
                <a:latin typeface="Calibri"/>
                <a:cs typeface="Calibri"/>
              </a:rPr>
              <a:t> </a:t>
            </a:r>
            <a:r>
              <a:rPr sz="1900" spc="-110" dirty="0" smtClean="0">
                <a:solidFill>
                  <a:schemeClr val="tx1"/>
                </a:solidFill>
                <a:latin typeface="Calibri"/>
                <a:cs typeface="Calibri"/>
              </a:rPr>
              <a:t>W</a:t>
            </a:r>
            <a:r>
              <a:rPr sz="1900" spc="-5" dirty="0" smtClean="0">
                <a:solidFill>
                  <a:schemeClr val="tx1"/>
                </a:solidFill>
                <a:latin typeface="Calibri"/>
                <a:cs typeface="Calibri"/>
              </a:rPr>
              <a:t>o</a:t>
            </a:r>
            <a:r>
              <a:rPr sz="1900" spc="25" dirty="0" smtClean="0">
                <a:solidFill>
                  <a:schemeClr val="tx1"/>
                </a:solidFill>
                <a:latin typeface="Calibri"/>
                <a:cs typeface="Calibri"/>
              </a:rPr>
              <a:t>r</a:t>
            </a:r>
            <a:r>
              <a:rPr sz="1900" spc="-50" dirty="0" smtClean="0">
                <a:solidFill>
                  <a:schemeClr val="tx1"/>
                </a:solidFill>
                <a:latin typeface="Calibri"/>
                <a:cs typeface="Calibri"/>
              </a:rPr>
              <a:t>t</a:t>
            </a:r>
            <a:r>
              <a:rPr sz="1900" spc="0" dirty="0" smtClean="0">
                <a:solidFill>
                  <a:schemeClr val="tx1"/>
                </a:solidFill>
                <a:latin typeface="Calibri"/>
                <a:cs typeface="Calibri"/>
              </a:rPr>
              <a:t>h</a:t>
            </a:r>
            <a:r>
              <a:rPr sz="1900" spc="70" dirty="0" smtClean="0">
                <a:solidFill>
                  <a:schemeClr val="tx1"/>
                </a:solidFill>
                <a:latin typeface="Calibri"/>
                <a:cs typeface="Calibri"/>
              </a:rPr>
              <a:t> </a:t>
            </a:r>
            <a:r>
              <a:rPr sz="1900" spc="25" dirty="0" smtClean="0">
                <a:solidFill>
                  <a:schemeClr val="tx1"/>
                </a:solidFill>
                <a:latin typeface="Calibri"/>
                <a:cs typeface="Calibri"/>
              </a:rPr>
              <a:t>w</a:t>
            </a:r>
            <a:r>
              <a:rPr sz="1900" spc="0" dirty="0" smtClean="0">
                <a:solidFill>
                  <a:schemeClr val="tx1"/>
                </a:solidFill>
                <a:latin typeface="Calibri"/>
                <a:cs typeface="Calibri"/>
              </a:rPr>
              <a:t>ho</a:t>
            </a:r>
            <a:r>
              <a:rPr sz="1900" spc="65" dirty="0" smtClean="0">
                <a:solidFill>
                  <a:schemeClr val="tx1"/>
                </a:solidFill>
                <a:latin typeface="Calibri"/>
                <a:cs typeface="Calibri"/>
              </a:rPr>
              <a:t> </a:t>
            </a:r>
            <a:r>
              <a:rPr sz="1900" spc="25" dirty="0" smtClean="0">
                <a:solidFill>
                  <a:schemeClr val="tx1"/>
                </a:solidFill>
                <a:latin typeface="Calibri"/>
                <a:cs typeface="Calibri"/>
              </a:rPr>
              <a:t>w</a:t>
            </a:r>
            <a:r>
              <a:rPr sz="1900" spc="-15" dirty="0" smtClean="0">
                <a:solidFill>
                  <a:schemeClr val="tx1"/>
                </a:solidFill>
                <a:latin typeface="Calibri"/>
                <a:cs typeface="Calibri"/>
              </a:rPr>
              <a:t>a</a:t>
            </a:r>
            <a:r>
              <a:rPr sz="1900" spc="0" dirty="0" smtClean="0">
                <a:solidFill>
                  <a:schemeClr val="tx1"/>
                </a:solidFill>
                <a:latin typeface="Calibri"/>
                <a:cs typeface="Calibri"/>
              </a:rPr>
              <a:t>s</a:t>
            </a:r>
            <a:r>
              <a:rPr sz="1900" spc="25" dirty="0" smtClean="0">
                <a:solidFill>
                  <a:schemeClr val="tx1"/>
                </a:solidFill>
                <a:latin typeface="Calibri"/>
                <a:cs typeface="Calibri"/>
              </a:rPr>
              <a:t> </a:t>
            </a:r>
            <a:r>
              <a:rPr lang="en-US" sz="1900" dirty="0">
                <a:solidFill>
                  <a:schemeClr val="tx1"/>
                </a:solidFill>
                <a:latin typeface="Calibri"/>
                <a:cs typeface="Calibri"/>
              </a:rPr>
              <a:t>B</a:t>
            </a:r>
            <a:r>
              <a:rPr sz="1900" spc="25" dirty="0" smtClean="0">
                <a:solidFill>
                  <a:schemeClr val="tx1"/>
                </a:solidFill>
                <a:latin typeface="Calibri"/>
                <a:cs typeface="Calibri"/>
              </a:rPr>
              <a:t>r</a:t>
            </a:r>
            <a:r>
              <a:rPr sz="1900" spc="-40" dirty="0" smtClean="0">
                <a:solidFill>
                  <a:schemeClr val="tx1"/>
                </a:solidFill>
                <a:latin typeface="Calibri"/>
                <a:cs typeface="Calibri"/>
              </a:rPr>
              <a:t>i</a:t>
            </a:r>
            <a:r>
              <a:rPr sz="1900" spc="-50" dirty="0" smtClean="0">
                <a:solidFill>
                  <a:schemeClr val="tx1"/>
                </a:solidFill>
                <a:latin typeface="Calibri"/>
                <a:cs typeface="Calibri"/>
              </a:rPr>
              <a:t>t</a:t>
            </a:r>
            <a:r>
              <a:rPr sz="1900" spc="-40" dirty="0" smtClean="0">
                <a:solidFill>
                  <a:schemeClr val="tx1"/>
                </a:solidFill>
                <a:latin typeface="Calibri"/>
                <a:cs typeface="Calibri"/>
              </a:rPr>
              <a:t>i</a:t>
            </a:r>
            <a:r>
              <a:rPr sz="1900" spc="-45" dirty="0" smtClean="0">
                <a:solidFill>
                  <a:schemeClr val="tx1"/>
                </a:solidFill>
                <a:latin typeface="Calibri"/>
                <a:cs typeface="Calibri"/>
              </a:rPr>
              <a:t>s</a:t>
            </a:r>
            <a:r>
              <a:rPr sz="1900" spc="0" dirty="0" smtClean="0">
                <a:solidFill>
                  <a:schemeClr val="tx1"/>
                </a:solidFill>
                <a:latin typeface="Calibri"/>
                <a:cs typeface="Calibri"/>
              </a:rPr>
              <a:t>h</a:t>
            </a:r>
            <a:r>
              <a:rPr sz="1900" spc="15" dirty="0" smtClean="0">
                <a:solidFill>
                  <a:schemeClr val="tx1"/>
                </a:solidFill>
                <a:latin typeface="Calibri"/>
                <a:cs typeface="Calibri"/>
              </a:rPr>
              <a:t>-</a:t>
            </a:r>
            <a:r>
              <a:rPr sz="1900" spc="0" dirty="0" smtClean="0">
                <a:solidFill>
                  <a:schemeClr val="tx1"/>
                </a:solidFill>
                <a:latin typeface="Calibri"/>
                <a:cs typeface="Calibri"/>
              </a:rPr>
              <a:t>b</a:t>
            </a:r>
            <a:r>
              <a:rPr sz="1900" spc="-5" dirty="0" smtClean="0">
                <a:solidFill>
                  <a:schemeClr val="tx1"/>
                </a:solidFill>
                <a:latin typeface="Calibri"/>
                <a:cs typeface="Calibri"/>
              </a:rPr>
              <a:t>o</a:t>
            </a:r>
            <a:r>
              <a:rPr sz="1900" spc="25" dirty="0" smtClean="0">
                <a:solidFill>
                  <a:schemeClr val="tx1"/>
                </a:solidFill>
                <a:latin typeface="Calibri"/>
                <a:cs typeface="Calibri"/>
              </a:rPr>
              <a:t>r</a:t>
            </a:r>
            <a:r>
              <a:rPr sz="1900" spc="-10" dirty="0" smtClean="0">
                <a:solidFill>
                  <a:schemeClr val="tx1"/>
                </a:solidFill>
                <a:latin typeface="Calibri"/>
                <a:cs typeface="Calibri"/>
              </a:rPr>
              <a:t>n,</a:t>
            </a:r>
            <a:r>
              <a:rPr sz="1900" spc="195" dirty="0" smtClean="0">
                <a:solidFill>
                  <a:schemeClr val="tx1"/>
                </a:solidFill>
                <a:latin typeface="Calibri"/>
                <a:cs typeface="Calibri"/>
              </a:rPr>
              <a:t> </a:t>
            </a:r>
            <a:r>
              <a:rPr sz="1900" spc="-10" dirty="0" smtClean="0">
                <a:solidFill>
                  <a:schemeClr val="tx1"/>
                </a:solidFill>
                <a:latin typeface="Calibri"/>
                <a:cs typeface="Calibri"/>
              </a:rPr>
              <a:t>b</a:t>
            </a:r>
            <a:r>
              <a:rPr sz="1900" spc="-60" dirty="0" smtClean="0">
                <a:solidFill>
                  <a:schemeClr val="tx1"/>
                </a:solidFill>
                <a:latin typeface="Calibri"/>
                <a:cs typeface="Calibri"/>
              </a:rPr>
              <a:t>e</a:t>
            </a:r>
            <a:r>
              <a:rPr sz="1900" spc="-5" dirty="0" smtClean="0">
                <a:solidFill>
                  <a:schemeClr val="tx1"/>
                </a:solidFill>
                <a:latin typeface="Calibri"/>
                <a:cs typeface="Calibri"/>
              </a:rPr>
              <a:t>g</a:t>
            </a:r>
            <a:r>
              <a:rPr sz="1900" spc="-15" dirty="0" smtClean="0">
                <a:solidFill>
                  <a:schemeClr val="tx1"/>
                </a:solidFill>
                <a:latin typeface="Calibri"/>
                <a:cs typeface="Calibri"/>
              </a:rPr>
              <a:t>a</a:t>
            </a:r>
            <a:r>
              <a:rPr sz="1900" spc="0" dirty="0" smtClean="0">
                <a:solidFill>
                  <a:schemeClr val="tx1"/>
                </a:solidFill>
                <a:latin typeface="Calibri"/>
                <a:cs typeface="Calibri"/>
              </a:rPr>
              <a:t>n </a:t>
            </a:r>
            <a:r>
              <a:rPr sz="1900" spc="-40" dirty="0" smtClean="0">
                <a:solidFill>
                  <a:schemeClr val="tx1"/>
                </a:solidFill>
                <a:latin typeface="Calibri"/>
                <a:cs typeface="Calibri"/>
              </a:rPr>
              <a:t>t</a:t>
            </a:r>
            <a:r>
              <a:rPr sz="1900" spc="0" dirty="0" smtClean="0">
                <a:solidFill>
                  <a:schemeClr val="tx1"/>
                </a:solidFill>
                <a:latin typeface="Calibri"/>
                <a:cs typeface="Calibri"/>
              </a:rPr>
              <a:t>h</a:t>
            </a:r>
            <a:r>
              <a:rPr sz="1900" spc="-10" dirty="0" smtClean="0">
                <a:solidFill>
                  <a:schemeClr val="tx1"/>
                </a:solidFill>
                <a:latin typeface="Calibri"/>
                <a:cs typeface="Calibri"/>
              </a:rPr>
              <a:t>e</a:t>
            </a:r>
            <a:r>
              <a:rPr sz="1900" spc="125" dirty="0" smtClean="0">
                <a:solidFill>
                  <a:schemeClr val="tx1"/>
                </a:solidFill>
                <a:latin typeface="Calibri"/>
                <a:cs typeface="Calibri"/>
              </a:rPr>
              <a:t> </a:t>
            </a:r>
            <a:r>
              <a:rPr sz="1900" spc="0" dirty="0" smtClean="0">
                <a:solidFill>
                  <a:schemeClr val="tx1"/>
                </a:solidFill>
                <a:latin typeface="Calibri"/>
                <a:cs typeface="Calibri"/>
              </a:rPr>
              <a:t>h</a:t>
            </a:r>
            <a:r>
              <a:rPr sz="1900" spc="-40" dirty="0" smtClean="0">
                <a:solidFill>
                  <a:schemeClr val="tx1"/>
                </a:solidFill>
                <a:latin typeface="Calibri"/>
                <a:cs typeface="Calibri"/>
              </a:rPr>
              <a:t>i</a:t>
            </a:r>
            <a:r>
              <a:rPr sz="1900" spc="-5" dirty="0" smtClean="0">
                <a:solidFill>
                  <a:schemeClr val="tx1"/>
                </a:solidFill>
                <a:latin typeface="Calibri"/>
                <a:cs typeface="Calibri"/>
              </a:rPr>
              <a:t>g</a:t>
            </a:r>
            <a:r>
              <a:rPr sz="1900" spc="0" dirty="0" smtClean="0">
                <a:solidFill>
                  <a:schemeClr val="tx1"/>
                </a:solidFill>
                <a:latin typeface="Calibri"/>
                <a:cs typeface="Calibri"/>
              </a:rPr>
              <a:t>h</a:t>
            </a:r>
            <a:r>
              <a:rPr sz="1900" spc="70" dirty="0" smtClean="0">
                <a:solidFill>
                  <a:schemeClr val="tx1"/>
                </a:solidFill>
                <a:latin typeface="Calibri"/>
                <a:cs typeface="Calibri"/>
              </a:rPr>
              <a:t> </a:t>
            </a:r>
            <a:r>
              <a:rPr sz="1900" spc="20" dirty="0" smtClean="0">
                <a:solidFill>
                  <a:schemeClr val="tx1"/>
                </a:solidFill>
                <a:latin typeface="Calibri"/>
                <a:cs typeface="Calibri"/>
              </a:rPr>
              <a:t>f</a:t>
            </a:r>
            <a:r>
              <a:rPr sz="1900" spc="-10" dirty="0" smtClean="0">
                <a:solidFill>
                  <a:schemeClr val="tx1"/>
                </a:solidFill>
                <a:latin typeface="Calibri"/>
                <a:cs typeface="Calibri"/>
              </a:rPr>
              <a:t>a</a:t>
            </a:r>
            <a:r>
              <a:rPr sz="1900" spc="-45" dirty="0" smtClean="0">
                <a:solidFill>
                  <a:schemeClr val="tx1"/>
                </a:solidFill>
                <a:latin typeface="Calibri"/>
                <a:cs typeface="Calibri"/>
              </a:rPr>
              <a:t>s</a:t>
            </a:r>
            <a:r>
              <a:rPr sz="1900" spc="0" dirty="0" smtClean="0">
                <a:solidFill>
                  <a:schemeClr val="tx1"/>
                </a:solidFill>
                <a:latin typeface="Calibri"/>
                <a:cs typeface="Calibri"/>
              </a:rPr>
              <a:t>h</a:t>
            </a:r>
            <a:r>
              <a:rPr sz="1900" spc="-40" dirty="0" smtClean="0">
                <a:solidFill>
                  <a:schemeClr val="tx1"/>
                </a:solidFill>
                <a:latin typeface="Calibri"/>
                <a:cs typeface="Calibri"/>
              </a:rPr>
              <a:t>i</a:t>
            </a:r>
            <a:r>
              <a:rPr sz="1900" spc="-5" dirty="0" smtClean="0">
                <a:solidFill>
                  <a:schemeClr val="tx1"/>
                </a:solidFill>
                <a:latin typeface="Calibri"/>
                <a:cs typeface="Calibri"/>
              </a:rPr>
              <a:t>o</a:t>
            </a:r>
            <a:r>
              <a:rPr sz="1900" spc="0" dirty="0" smtClean="0">
                <a:solidFill>
                  <a:schemeClr val="tx1"/>
                </a:solidFill>
                <a:latin typeface="Calibri"/>
                <a:cs typeface="Calibri"/>
              </a:rPr>
              <a:t>n</a:t>
            </a:r>
            <a:r>
              <a:rPr sz="1900" spc="70" dirty="0" smtClean="0">
                <a:solidFill>
                  <a:schemeClr val="tx1"/>
                </a:solidFill>
                <a:latin typeface="Calibri"/>
                <a:cs typeface="Calibri"/>
              </a:rPr>
              <a:t> </a:t>
            </a:r>
            <a:r>
              <a:rPr sz="1900" spc="0" dirty="0" smtClean="0">
                <a:solidFill>
                  <a:schemeClr val="tx1"/>
                </a:solidFill>
                <a:latin typeface="Calibri"/>
                <a:cs typeface="Calibri"/>
              </a:rPr>
              <a:t>d</a:t>
            </a:r>
            <a:r>
              <a:rPr sz="1900" spc="25" dirty="0" smtClean="0">
                <a:solidFill>
                  <a:schemeClr val="tx1"/>
                </a:solidFill>
                <a:latin typeface="Calibri"/>
                <a:cs typeface="Calibri"/>
              </a:rPr>
              <a:t>r</a:t>
            </a:r>
            <a:r>
              <a:rPr sz="1900" spc="-60" dirty="0" smtClean="0">
                <a:solidFill>
                  <a:schemeClr val="tx1"/>
                </a:solidFill>
                <a:latin typeface="Calibri"/>
                <a:cs typeface="Calibri"/>
              </a:rPr>
              <a:t>e</a:t>
            </a:r>
            <a:r>
              <a:rPr sz="1900" spc="-45" dirty="0" smtClean="0">
                <a:solidFill>
                  <a:schemeClr val="tx1"/>
                </a:solidFill>
                <a:latin typeface="Calibri"/>
                <a:cs typeface="Calibri"/>
              </a:rPr>
              <a:t>ss</a:t>
            </a:r>
            <a:r>
              <a:rPr sz="1900" spc="-35" dirty="0" smtClean="0">
                <a:solidFill>
                  <a:schemeClr val="tx1"/>
                </a:solidFill>
                <a:latin typeface="Calibri"/>
                <a:cs typeface="Calibri"/>
              </a:rPr>
              <a:t>m</a:t>
            </a:r>
            <a:r>
              <a:rPr sz="1900" spc="-10" dirty="0" smtClean="0">
                <a:solidFill>
                  <a:schemeClr val="tx1"/>
                </a:solidFill>
                <a:latin typeface="Calibri"/>
                <a:cs typeface="Calibri"/>
              </a:rPr>
              <a:t>a</a:t>
            </a:r>
            <a:r>
              <a:rPr sz="1900" spc="25" dirty="0" smtClean="0">
                <a:solidFill>
                  <a:schemeClr val="tx1"/>
                </a:solidFill>
                <a:latin typeface="Calibri"/>
                <a:cs typeface="Calibri"/>
              </a:rPr>
              <a:t>k</a:t>
            </a:r>
            <a:r>
              <a:rPr sz="1900" spc="-40" dirty="0" smtClean="0">
                <a:solidFill>
                  <a:schemeClr val="tx1"/>
                </a:solidFill>
                <a:latin typeface="Calibri"/>
                <a:cs typeface="Calibri"/>
              </a:rPr>
              <a:t>i</a:t>
            </a:r>
            <a:r>
              <a:rPr sz="1900" spc="0" dirty="0" smtClean="0">
                <a:solidFill>
                  <a:schemeClr val="tx1"/>
                </a:solidFill>
                <a:latin typeface="Calibri"/>
                <a:cs typeface="Calibri"/>
              </a:rPr>
              <a:t>n</a:t>
            </a:r>
            <a:r>
              <a:rPr sz="1900" spc="-10" dirty="0" smtClean="0">
                <a:solidFill>
                  <a:schemeClr val="tx1"/>
                </a:solidFill>
                <a:latin typeface="Calibri"/>
                <a:cs typeface="Calibri"/>
              </a:rPr>
              <a:t>g </a:t>
            </a:r>
            <a:r>
              <a:rPr sz="1900" spc="-155" dirty="0" smtClean="0">
                <a:solidFill>
                  <a:schemeClr val="tx1"/>
                </a:solidFill>
                <a:latin typeface="Calibri"/>
                <a:cs typeface="Calibri"/>
              </a:rPr>
              <a:t> </a:t>
            </a:r>
            <a:r>
              <a:rPr sz="1900" spc="-40" dirty="0" smtClean="0">
                <a:solidFill>
                  <a:schemeClr val="tx1"/>
                </a:solidFill>
                <a:latin typeface="Calibri"/>
                <a:cs typeface="Calibri"/>
              </a:rPr>
              <a:t>t</a:t>
            </a:r>
            <a:r>
              <a:rPr sz="1900" spc="0" dirty="0" smtClean="0">
                <a:solidFill>
                  <a:schemeClr val="tx1"/>
                </a:solidFill>
                <a:latin typeface="Calibri"/>
                <a:cs typeface="Calibri"/>
              </a:rPr>
              <a:t>h</a:t>
            </a:r>
            <a:r>
              <a:rPr sz="1900" spc="-10" dirty="0" smtClean="0">
                <a:solidFill>
                  <a:schemeClr val="tx1"/>
                </a:solidFill>
                <a:latin typeface="Calibri"/>
                <a:cs typeface="Calibri"/>
              </a:rPr>
              <a:t>at</a:t>
            </a:r>
            <a:r>
              <a:rPr sz="1900" spc="30" dirty="0" smtClean="0">
                <a:solidFill>
                  <a:schemeClr val="tx1"/>
                </a:solidFill>
                <a:latin typeface="Calibri"/>
                <a:cs typeface="Calibri"/>
              </a:rPr>
              <a:t> </a:t>
            </a:r>
            <a:r>
              <a:rPr sz="1900" spc="0" dirty="0" smtClean="0">
                <a:solidFill>
                  <a:schemeClr val="tx1"/>
                </a:solidFill>
                <a:latin typeface="Calibri"/>
                <a:cs typeface="Calibri"/>
              </a:rPr>
              <a:t>b</a:t>
            </a:r>
            <a:r>
              <a:rPr sz="1900" spc="-60" dirty="0" smtClean="0">
                <a:solidFill>
                  <a:schemeClr val="tx1"/>
                </a:solidFill>
                <a:latin typeface="Calibri"/>
                <a:cs typeface="Calibri"/>
              </a:rPr>
              <a:t>e</a:t>
            </a:r>
            <a:r>
              <a:rPr sz="1900" spc="-15" dirty="0" smtClean="0">
                <a:solidFill>
                  <a:schemeClr val="tx1"/>
                </a:solidFill>
                <a:latin typeface="Calibri"/>
                <a:cs typeface="Calibri"/>
              </a:rPr>
              <a:t>c</a:t>
            </a:r>
            <a:r>
              <a:rPr sz="1900" spc="-10" dirty="0" smtClean="0">
                <a:solidFill>
                  <a:schemeClr val="tx1"/>
                </a:solidFill>
                <a:latin typeface="Calibri"/>
                <a:cs typeface="Calibri"/>
              </a:rPr>
              <a:t>a</a:t>
            </a:r>
            <a:r>
              <a:rPr sz="1900" spc="-35" dirty="0" smtClean="0">
                <a:solidFill>
                  <a:schemeClr val="tx1"/>
                </a:solidFill>
                <a:latin typeface="Calibri"/>
                <a:cs typeface="Calibri"/>
              </a:rPr>
              <a:t>m</a:t>
            </a:r>
            <a:r>
              <a:rPr sz="1900" spc="-10" dirty="0" smtClean="0">
                <a:solidFill>
                  <a:schemeClr val="tx1"/>
                </a:solidFill>
                <a:latin typeface="Calibri"/>
                <a:cs typeface="Calibri"/>
              </a:rPr>
              <a:t>e</a:t>
            </a:r>
            <a:r>
              <a:rPr sz="1900" spc="-5" dirty="0" smtClean="0">
                <a:solidFill>
                  <a:schemeClr val="tx1"/>
                </a:solidFill>
                <a:latin typeface="Calibri"/>
                <a:cs typeface="Calibri"/>
              </a:rPr>
              <a:t> </a:t>
            </a:r>
            <a:r>
              <a:rPr sz="1900" spc="25" dirty="0" smtClean="0">
                <a:solidFill>
                  <a:schemeClr val="tx1"/>
                </a:solidFill>
                <a:latin typeface="Calibri"/>
                <a:cs typeface="Calibri"/>
              </a:rPr>
              <a:t>k</a:t>
            </a:r>
            <a:r>
              <a:rPr sz="1900" spc="-10" dirty="0" smtClean="0">
                <a:solidFill>
                  <a:schemeClr val="tx1"/>
                </a:solidFill>
                <a:latin typeface="Calibri"/>
                <a:cs typeface="Calibri"/>
              </a:rPr>
              <a:t>n</a:t>
            </a:r>
            <a:r>
              <a:rPr sz="1900" spc="-5" dirty="0" smtClean="0">
                <a:solidFill>
                  <a:schemeClr val="tx1"/>
                </a:solidFill>
                <a:latin typeface="Calibri"/>
                <a:cs typeface="Calibri"/>
              </a:rPr>
              <a:t>o</a:t>
            </a:r>
            <a:r>
              <a:rPr sz="1900" spc="-15" dirty="0" smtClean="0">
                <a:solidFill>
                  <a:schemeClr val="tx1"/>
                </a:solidFill>
                <a:latin typeface="Calibri"/>
                <a:cs typeface="Calibri"/>
              </a:rPr>
              <a:t>w</a:t>
            </a:r>
            <a:r>
              <a:rPr sz="1900" spc="10" dirty="0" smtClean="0">
                <a:solidFill>
                  <a:schemeClr val="tx1"/>
                </a:solidFill>
                <a:latin typeface="Calibri"/>
                <a:cs typeface="Calibri"/>
              </a:rPr>
              <a:t> </a:t>
            </a:r>
            <a:r>
              <a:rPr sz="1900" spc="-10" dirty="0" smtClean="0">
                <a:solidFill>
                  <a:schemeClr val="tx1"/>
                </a:solidFill>
                <a:latin typeface="Calibri"/>
                <a:cs typeface="Calibri"/>
              </a:rPr>
              <a:t>a</a:t>
            </a:r>
            <a:r>
              <a:rPr sz="1900" spc="0" dirty="0" smtClean="0">
                <a:solidFill>
                  <a:schemeClr val="tx1"/>
                </a:solidFill>
                <a:latin typeface="Calibri"/>
                <a:cs typeface="Calibri"/>
              </a:rPr>
              <a:t>s</a:t>
            </a:r>
            <a:r>
              <a:rPr sz="1900" spc="25" dirty="0" smtClean="0">
                <a:solidFill>
                  <a:schemeClr val="tx1"/>
                </a:solidFill>
                <a:latin typeface="Calibri"/>
                <a:cs typeface="Calibri"/>
              </a:rPr>
              <a:t> </a:t>
            </a:r>
            <a:r>
              <a:rPr sz="1900" spc="-50" dirty="0" smtClean="0">
                <a:solidFill>
                  <a:schemeClr val="tx1"/>
                </a:solidFill>
                <a:latin typeface="Calibri"/>
                <a:cs typeface="Calibri"/>
              </a:rPr>
              <a:t>t</a:t>
            </a:r>
            <a:r>
              <a:rPr sz="1900" spc="0" dirty="0" smtClean="0">
                <a:solidFill>
                  <a:schemeClr val="tx1"/>
                </a:solidFill>
                <a:latin typeface="Calibri"/>
                <a:cs typeface="Calibri"/>
              </a:rPr>
              <a:t>h</a:t>
            </a:r>
            <a:r>
              <a:rPr sz="1900" spc="-10" dirty="0" smtClean="0">
                <a:solidFill>
                  <a:schemeClr val="tx1"/>
                </a:solidFill>
                <a:latin typeface="Calibri"/>
                <a:cs typeface="Calibri"/>
              </a:rPr>
              <a:t>e</a:t>
            </a:r>
            <a:r>
              <a:rPr sz="1900" spc="120" dirty="0" smtClean="0">
                <a:solidFill>
                  <a:schemeClr val="tx1"/>
                </a:solidFill>
                <a:latin typeface="Calibri"/>
                <a:cs typeface="Calibri"/>
              </a:rPr>
              <a:t> </a:t>
            </a:r>
            <a:r>
              <a:rPr sz="1900" spc="-40" dirty="0" smtClean="0">
                <a:solidFill>
                  <a:schemeClr val="tx1"/>
                </a:solidFill>
                <a:latin typeface="Calibri"/>
                <a:cs typeface="Calibri"/>
              </a:rPr>
              <a:t>h</a:t>
            </a:r>
            <a:r>
              <a:rPr sz="1900" spc="-50" dirty="0" smtClean="0">
                <a:solidFill>
                  <a:schemeClr val="tx1"/>
                </a:solidFill>
                <a:latin typeface="Calibri"/>
                <a:cs typeface="Calibri"/>
              </a:rPr>
              <a:t>a</a:t>
            </a:r>
            <a:r>
              <a:rPr sz="1900" spc="-40" dirty="0" smtClean="0">
                <a:solidFill>
                  <a:schemeClr val="tx1"/>
                </a:solidFill>
                <a:latin typeface="Calibri"/>
                <a:cs typeface="Calibri"/>
              </a:rPr>
              <a:t>u</a:t>
            </a:r>
            <a:r>
              <a:rPr sz="1900" spc="30" dirty="0" smtClean="0">
                <a:solidFill>
                  <a:schemeClr val="tx1"/>
                </a:solidFill>
                <a:latin typeface="Calibri"/>
                <a:cs typeface="Calibri"/>
              </a:rPr>
              <a:t>t</a:t>
            </a:r>
            <a:r>
              <a:rPr sz="1900" spc="0" dirty="0" smtClean="0">
                <a:solidFill>
                  <a:schemeClr val="tx1"/>
                </a:solidFill>
                <a:latin typeface="Calibri"/>
                <a:cs typeface="Calibri"/>
              </a:rPr>
              <a:t>e</a:t>
            </a:r>
            <a:r>
              <a:rPr sz="1900" spc="10" dirty="0" smtClean="0">
                <a:solidFill>
                  <a:schemeClr val="tx1"/>
                </a:solidFill>
                <a:latin typeface="Calibri"/>
                <a:cs typeface="Calibri"/>
              </a:rPr>
              <a:t> </a:t>
            </a:r>
            <a:r>
              <a:rPr sz="1900" spc="5" dirty="0" smtClean="0">
                <a:solidFill>
                  <a:schemeClr val="tx1"/>
                </a:solidFill>
                <a:latin typeface="Calibri"/>
                <a:cs typeface="Calibri"/>
              </a:rPr>
              <a:t>c</a:t>
            </a:r>
            <a:r>
              <a:rPr sz="1900" spc="-40" dirty="0" smtClean="0">
                <a:solidFill>
                  <a:schemeClr val="tx1"/>
                </a:solidFill>
                <a:latin typeface="Calibri"/>
                <a:cs typeface="Calibri"/>
              </a:rPr>
              <a:t>ou</a:t>
            </a:r>
            <a:r>
              <a:rPr sz="1900" spc="30" dirty="0" smtClean="0">
                <a:solidFill>
                  <a:schemeClr val="tx1"/>
                </a:solidFill>
                <a:latin typeface="Calibri"/>
                <a:cs typeface="Calibri"/>
              </a:rPr>
              <a:t>t</a:t>
            </a:r>
            <a:r>
              <a:rPr sz="1900" spc="-25" dirty="0" smtClean="0">
                <a:solidFill>
                  <a:schemeClr val="tx1"/>
                </a:solidFill>
                <a:latin typeface="Calibri"/>
                <a:cs typeface="Calibri"/>
              </a:rPr>
              <a:t>u</a:t>
            </a:r>
            <a:r>
              <a:rPr sz="1900" spc="25" dirty="0" smtClean="0">
                <a:solidFill>
                  <a:schemeClr val="tx1"/>
                </a:solidFill>
                <a:latin typeface="Calibri"/>
                <a:cs typeface="Calibri"/>
              </a:rPr>
              <a:t>r</a:t>
            </a:r>
            <a:r>
              <a:rPr sz="1900" spc="45" dirty="0" smtClean="0">
                <a:solidFill>
                  <a:schemeClr val="tx1"/>
                </a:solidFill>
                <a:latin typeface="Calibri"/>
                <a:cs typeface="Calibri"/>
              </a:rPr>
              <a:t>e</a:t>
            </a:r>
            <a:r>
              <a:rPr sz="1900" spc="0" dirty="0" smtClean="0">
                <a:solidFill>
                  <a:schemeClr val="tx1"/>
                </a:solidFill>
                <a:latin typeface="Calibri"/>
                <a:cs typeface="Calibri"/>
              </a:rPr>
              <a:t>.</a:t>
            </a:r>
            <a:endParaRPr sz="1900" dirty="0">
              <a:solidFill>
                <a:schemeClr val="tx1"/>
              </a:solidFill>
              <a:latin typeface="Calibri"/>
              <a:cs typeface="Calibri"/>
            </a:endParaRPr>
          </a:p>
          <a:p>
            <a:pPr>
              <a:lnSpc>
                <a:spcPts val="1000"/>
              </a:lnSpc>
            </a:pPr>
            <a:endParaRPr sz="1000" dirty="0">
              <a:solidFill>
                <a:schemeClr val="tx1"/>
              </a:solidFill>
            </a:endParaRPr>
          </a:p>
          <a:p>
            <a:pPr>
              <a:lnSpc>
                <a:spcPts val="1300"/>
              </a:lnSpc>
              <a:spcBef>
                <a:spcPts val="1"/>
              </a:spcBef>
            </a:pPr>
            <a:endParaRPr sz="1300" dirty="0">
              <a:solidFill>
                <a:schemeClr val="tx1"/>
              </a:solidFill>
            </a:endParaRPr>
          </a:p>
          <a:p>
            <a:pPr marL="165100" marR="165735">
              <a:lnSpc>
                <a:spcPct val="101000"/>
              </a:lnSpc>
            </a:pPr>
            <a:r>
              <a:rPr sz="1900" spc="0" dirty="0" smtClean="0">
                <a:solidFill>
                  <a:schemeClr val="tx1"/>
                </a:solidFill>
                <a:latin typeface="Calibri"/>
                <a:cs typeface="Calibri"/>
              </a:rPr>
              <a:t>H</a:t>
            </a:r>
            <a:r>
              <a:rPr sz="1900" spc="-10" dirty="0" smtClean="0">
                <a:solidFill>
                  <a:schemeClr val="tx1"/>
                </a:solidFill>
                <a:latin typeface="Calibri"/>
                <a:cs typeface="Calibri"/>
              </a:rPr>
              <a:t>e</a:t>
            </a:r>
            <a:r>
              <a:rPr sz="1900" spc="25" dirty="0" smtClean="0">
                <a:solidFill>
                  <a:schemeClr val="tx1"/>
                </a:solidFill>
                <a:latin typeface="Calibri"/>
                <a:cs typeface="Calibri"/>
              </a:rPr>
              <a:t> </a:t>
            </a:r>
            <a:r>
              <a:rPr sz="1900" spc="0" dirty="0" smtClean="0">
                <a:solidFill>
                  <a:schemeClr val="tx1"/>
                </a:solidFill>
                <a:latin typeface="Calibri"/>
                <a:cs typeface="Calibri"/>
              </a:rPr>
              <a:t>d</a:t>
            </a:r>
            <a:r>
              <a:rPr sz="1900" spc="25" dirty="0" smtClean="0">
                <a:solidFill>
                  <a:schemeClr val="tx1"/>
                </a:solidFill>
                <a:latin typeface="Calibri"/>
                <a:cs typeface="Calibri"/>
              </a:rPr>
              <a:t>r</a:t>
            </a:r>
            <a:r>
              <a:rPr sz="1900" spc="-60" dirty="0" smtClean="0">
                <a:solidFill>
                  <a:schemeClr val="tx1"/>
                </a:solidFill>
                <a:latin typeface="Calibri"/>
                <a:cs typeface="Calibri"/>
              </a:rPr>
              <a:t>e</a:t>
            </a:r>
            <a:r>
              <a:rPr sz="1900" spc="-45" dirty="0" smtClean="0">
                <a:solidFill>
                  <a:schemeClr val="tx1"/>
                </a:solidFill>
                <a:latin typeface="Calibri"/>
                <a:cs typeface="Calibri"/>
              </a:rPr>
              <a:t>ss</a:t>
            </a:r>
            <a:r>
              <a:rPr sz="1900" spc="-60" dirty="0" smtClean="0">
                <a:solidFill>
                  <a:schemeClr val="tx1"/>
                </a:solidFill>
                <a:latin typeface="Calibri"/>
                <a:cs typeface="Calibri"/>
              </a:rPr>
              <a:t>e</a:t>
            </a:r>
            <a:r>
              <a:rPr sz="1900" spc="0" dirty="0" smtClean="0">
                <a:solidFill>
                  <a:schemeClr val="tx1"/>
                </a:solidFill>
                <a:latin typeface="Calibri"/>
                <a:cs typeface="Calibri"/>
              </a:rPr>
              <a:t>d</a:t>
            </a:r>
            <a:r>
              <a:rPr sz="1900" spc="170" dirty="0" smtClean="0">
                <a:solidFill>
                  <a:schemeClr val="tx1"/>
                </a:solidFill>
                <a:latin typeface="Calibri"/>
                <a:cs typeface="Calibri"/>
              </a:rPr>
              <a:t> </a:t>
            </a:r>
            <a:r>
              <a:rPr sz="1900" spc="-50" dirty="0" smtClean="0">
                <a:solidFill>
                  <a:schemeClr val="tx1"/>
                </a:solidFill>
                <a:latin typeface="Calibri"/>
                <a:cs typeface="Calibri"/>
              </a:rPr>
              <a:t>t</a:t>
            </a:r>
            <a:r>
              <a:rPr sz="1900" spc="0" dirty="0" smtClean="0">
                <a:solidFill>
                  <a:schemeClr val="tx1"/>
                </a:solidFill>
                <a:latin typeface="Calibri"/>
                <a:cs typeface="Calibri"/>
              </a:rPr>
              <a:t>h</a:t>
            </a:r>
            <a:r>
              <a:rPr sz="1900" spc="-10" dirty="0" smtClean="0">
                <a:solidFill>
                  <a:schemeClr val="tx1"/>
                </a:solidFill>
                <a:latin typeface="Calibri"/>
                <a:cs typeface="Calibri"/>
              </a:rPr>
              <a:t>e</a:t>
            </a:r>
            <a:r>
              <a:rPr sz="1900" spc="120" dirty="0" smtClean="0">
                <a:solidFill>
                  <a:schemeClr val="tx1"/>
                </a:solidFill>
                <a:latin typeface="Calibri"/>
                <a:cs typeface="Calibri"/>
              </a:rPr>
              <a:t> </a:t>
            </a:r>
            <a:r>
              <a:rPr sz="1900" spc="-35" dirty="0" smtClean="0">
                <a:solidFill>
                  <a:schemeClr val="tx1"/>
                </a:solidFill>
                <a:latin typeface="Calibri"/>
                <a:cs typeface="Calibri"/>
              </a:rPr>
              <a:t>m</a:t>
            </a:r>
            <a:r>
              <a:rPr sz="1900" spc="-5" dirty="0" smtClean="0">
                <a:solidFill>
                  <a:schemeClr val="tx1"/>
                </a:solidFill>
                <a:latin typeface="Calibri"/>
                <a:cs typeface="Calibri"/>
              </a:rPr>
              <a:t>o</a:t>
            </a:r>
            <a:r>
              <a:rPr sz="1900" spc="-45" dirty="0" smtClean="0">
                <a:solidFill>
                  <a:schemeClr val="tx1"/>
                </a:solidFill>
                <a:latin typeface="Calibri"/>
                <a:cs typeface="Calibri"/>
              </a:rPr>
              <a:t>s</a:t>
            </a:r>
            <a:r>
              <a:rPr sz="1900" spc="-10" dirty="0" smtClean="0">
                <a:solidFill>
                  <a:schemeClr val="tx1"/>
                </a:solidFill>
                <a:latin typeface="Calibri"/>
                <a:cs typeface="Calibri"/>
              </a:rPr>
              <a:t>t</a:t>
            </a:r>
            <a:r>
              <a:rPr sz="1900" spc="130" dirty="0" smtClean="0">
                <a:solidFill>
                  <a:schemeClr val="tx1"/>
                </a:solidFill>
                <a:latin typeface="Calibri"/>
                <a:cs typeface="Calibri"/>
              </a:rPr>
              <a:t> </a:t>
            </a:r>
            <a:r>
              <a:rPr sz="1900" spc="25" dirty="0" smtClean="0">
                <a:solidFill>
                  <a:schemeClr val="tx1"/>
                </a:solidFill>
                <a:latin typeface="Calibri"/>
                <a:cs typeface="Calibri"/>
              </a:rPr>
              <a:t>r</a:t>
            </a:r>
            <a:r>
              <a:rPr sz="1900" spc="-60" dirty="0" smtClean="0">
                <a:solidFill>
                  <a:schemeClr val="tx1"/>
                </a:solidFill>
                <a:latin typeface="Calibri"/>
                <a:cs typeface="Calibri"/>
              </a:rPr>
              <a:t>e</a:t>
            </a:r>
            <a:r>
              <a:rPr sz="1900" spc="-45" dirty="0" smtClean="0">
                <a:solidFill>
                  <a:schemeClr val="tx1"/>
                </a:solidFill>
                <a:latin typeface="Calibri"/>
                <a:cs typeface="Calibri"/>
              </a:rPr>
              <a:t>s</a:t>
            </a:r>
            <a:r>
              <a:rPr sz="1900" spc="0" dirty="0" smtClean="0">
                <a:solidFill>
                  <a:schemeClr val="tx1"/>
                </a:solidFill>
                <a:latin typeface="Calibri"/>
                <a:cs typeface="Calibri"/>
              </a:rPr>
              <a:t>p</a:t>
            </a:r>
            <a:r>
              <a:rPr sz="1900" spc="-60" dirty="0" smtClean="0">
                <a:solidFill>
                  <a:schemeClr val="tx1"/>
                </a:solidFill>
                <a:latin typeface="Calibri"/>
                <a:cs typeface="Calibri"/>
              </a:rPr>
              <a:t>e</a:t>
            </a:r>
            <a:r>
              <a:rPr sz="1900" spc="-15" dirty="0" smtClean="0">
                <a:solidFill>
                  <a:schemeClr val="tx1"/>
                </a:solidFill>
                <a:latin typeface="Calibri"/>
                <a:cs typeface="Calibri"/>
              </a:rPr>
              <a:t>c</a:t>
            </a:r>
            <a:r>
              <a:rPr sz="1900" spc="-50" dirty="0" smtClean="0">
                <a:solidFill>
                  <a:schemeClr val="tx1"/>
                </a:solidFill>
                <a:latin typeface="Calibri"/>
                <a:cs typeface="Calibri"/>
              </a:rPr>
              <a:t>t</a:t>
            </a:r>
            <a:r>
              <a:rPr sz="1900" spc="-15" dirty="0" smtClean="0">
                <a:solidFill>
                  <a:schemeClr val="tx1"/>
                </a:solidFill>
                <a:latin typeface="Calibri"/>
                <a:cs typeface="Calibri"/>
              </a:rPr>
              <a:t>a</a:t>
            </a:r>
            <a:r>
              <a:rPr sz="1900" spc="0" dirty="0" smtClean="0">
                <a:solidFill>
                  <a:schemeClr val="tx1"/>
                </a:solidFill>
                <a:latin typeface="Calibri"/>
                <a:cs typeface="Calibri"/>
              </a:rPr>
              <a:t>b</a:t>
            </a:r>
            <a:r>
              <a:rPr sz="1900" spc="-40" dirty="0" smtClean="0">
                <a:solidFill>
                  <a:schemeClr val="tx1"/>
                </a:solidFill>
                <a:latin typeface="Calibri"/>
                <a:cs typeface="Calibri"/>
              </a:rPr>
              <a:t>l</a:t>
            </a:r>
            <a:r>
              <a:rPr sz="1900" spc="-10" dirty="0" smtClean="0">
                <a:solidFill>
                  <a:schemeClr val="tx1"/>
                </a:solidFill>
                <a:latin typeface="Calibri"/>
                <a:cs typeface="Calibri"/>
              </a:rPr>
              <a:t>e </a:t>
            </a:r>
            <a:r>
              <a:rPr sz="1900" spc="-204" dirty="0" smtClean="0">
                <a:solidFill>
                  <a:schemeClr val="tx1"/>
                </a:solidFill>
                <a:latin typeface="Calibri"/>
                <a:cs typeface="Calibri"/>
              </a:rPr>
              <a:t> </a:t>
            </a:r>
            <a:r>
              <a:rPr sz="1900" spc="-15" dirty="0" smtClean="0">
                <a:solidFill>
                  <a:schemeClr val="tx1"/>
                </a:solidFill>
                <a:latin typeface="Calibri"/>
                <a:cs typeface="Calibri"/>
              </a:rPr>
              <a:t>a</a:t>
            </a:r>
            <a:r>
              <a:rPr sz="1900" spc="0" dirty="0" smtClean="0">
                <a:solidFill>
                  <a:schemeClr val="tx1"/>
                </a:solidFill>
                <a:latin typeface="Calibri"/>
                <a:cs typeface="Calibri"/>
              </a:rPr>
              <a:t>nd</a:t>
            </a:r>
            <a:r>
              <a:rPr sz="1900" spc="70" dirty="0" smtClean="0">
                <a:solidFill>
                  <a:schemeClr val="tx1"/>
                </a:solidFill>
                <a:latin typeface="Calibri"/>
                <a:cs typeface="Calibri"/>
              </a:rPr>
              <a:t> </a:t>
            </a:r>
            <a:r>
              <a:rPr sz="1900" spc="-35" dirty="0" smtClean="0">
                <a:solidFill>
                  <a:schemeClr val="tx1"/>
                </a:solidFill>
                <a:latin typeface="Calibri"/>
                <a:cs typeface="Calibri"/>
              </a:rPr>
              <a:t>m</a:t>
            </a:r>
            <a:r>
              <a:rPr sz="1900" spc="-5" dirty="0" smtClean="0">
                <a:solidFill>
                  <a:schemeClr val="tx1"/>
                </a:solidFill>
                <a:latin typeface="Calibri"/>
                <a:cs typeface="Calibri"/>
              </a:rPr>
              <a:t>o</a:t>
            </a:r>
            <a:r>
              <a:rPr sz="1900" spc="-45" dirty="0" smtClean="0">
                <a:solidFill>
                  <a:schemeClr val="tx1"/>
                </a:solidFill>
                <a:latin typeface="Calibri"/>
                <a:cs typeface="Calibri"/>
              </a:rPr>
              <a:t>s</a:t>
            </a:r>
            <a:r>
              <a:rPr sz="1900" spc="-10" dirty="0" smtClean="0">
                <a:solidFill>
                  <a:schemeClr val="tx1"/>
                </a:solidFill>
                <a:latin typeface="Calibri"/>
                <a:cs typeface="Calibri"/>
              </a:rPr>
              <a:t>t</a:t>
            </a:r>
            <a:r>
              <a:rPr sz="1900" spc="-5" dirty="0" smtClean="0">
                <a:solidFill>
                  <a:schemeClr val="tx1"/>
                </a:solidFill>
                <a:latin typeface="Calibri"/>
                <a:cs typeface="Calibri"/>
              </a:rPr>
              <a:t> no</a:t>
            </a:r>
            <a:r>
              <a:rPr sz="1900" spc="-50" dirty="0" smtClean="0">
                <a:solidFill>
                  <a:schemeClr val="tx1"/>
                </a:solidFill>
                <a:latin typeface="Calibri"/>
                <a:cs typeface="Calibri"/>
              </a:rPr>
              <a:t>t</a:t>
            </a:r>
            <a:r>
              <a:rPr sz="1900" spc="-5" dirty="0" smtClean="0">
                <a:solidFill>
                  <a:schemeClr val="tx1"/>
                </a:solidFill>
                <a:latin typeface="Calibri"/>
                <a:cs typeface="Calibri"/>
              </a:rPr>
              <a:t>o</a:t>
            </a:r>
            <a:r>
              <a:rPr sz="1900" spc="25" dirty="0" smtClean="0">
                <a:solidFill>
                  <a:schemeClr val="tx1"/>
                </a:solidFill>
                <a:latin typeface="Calibri"/>
                <a:cs typeface="Calibri"/>
              </a:rPr>
              <a:t>r</a:t>
            </a:r>
            <a:r>
              <a:rPr sz="1900" spc="-40" dirty="0" smtClean="0">
                <a:solidFill>
                  <a:schemeClr val="tx1"/>
                </a:solidFill>
                <a:latin typeface="Calibri"/>
                <a:cs typeface="Calibri"/>
              </a:rPr>
              <a:t>i</a:t>
            </a:r>
            <a:r>
              <a:rPr sz="1900" spc="-5" dirty="0" smtClean="0">
                <a:solidFill>
                  <a:schemeClr val="tx1"/>
                </a:solidFill>
                <a:latin typeface="Calibri"/>
                <a:cs typeface="Calibri"/>
              </a:rPr>
              <a:t>o</a:t>
            </a:r>
            <a:r>
              <a:rPr sz="1900" spc="0" dirty="0" smtClean="0">
                <a:solidFill>
                  <a:schemeClr val="tx1"/>
                </a:solidFill>
                <a:latin typeface="Calibri"/>
                <a:cs typeface="Calibri"/>
              </a:rPr>
              <a:t>us</a:t>
            </a:r>
            <a:r>
              <a:rPr sz="1900" spc="125" dirty="0" smtClean="0">
                <a:solidFill>
                  <a:schemeClr val="tx1"/>
                </a:solidFill>
                <a:latin typeface="Calibri"/>
                <a:cs typeface="Calibri"/>
              </a:rPr>
              <a:t> </a:t>
            </a:r>
            <a:r>
              <a:rPr sz="1900" spc="25" dirty="0" smtClean="0">
                <a:solidFill>
                  <a:schemeClr val="tx1"/>
                </a:solidFill>
                <a:latin typeface="Calibri"/>
                <a:cs typeface="Calibri"/>
              </a:rPr>
              <a:t>w</a:t>
            </a:r>
            <a:r>
              <a:rPr sz="1900" spc="-5" dirty="0" smtClean="0">
                <a:solidFill>
                  <a:schemeClr val="tx1"/>
                </a:solidFill>
                <a:latin typeface="Calibri"/>
                <a:cs typeface="Calibri"/>
              </a:rPr>
              <a:t>o</a:t>
            </a:r>
            <a:r>
              <a:rPr sz="1900" spc="-35" dirty="0" smtClean="0">
                <a:solidFill>
                  <a:schemeClr val="tx1"/>
                </a:solidFill>
                <a:latin typeface="Calibri"/>
                <a:cs typeface="Calibri"/>
              </a:rPr>
              <a:t>m</a:t>
            </a:r>
            <a:r>
              <a:rPr sz="1900" spc="-60" dirty="0" smtClean="0">
                <a:solidFill>
                  <a:schemeClr val="tx1"/>
                </a:solidFill>
                <a:latin typeface="Calibri"/>
                <a:cs typeface="Calibri"/>
              </a:rPr>
              <a:t>e</a:t>
            </a:r>
            <a:r>
              <a:rPr sz="1900" spc="0" dirty="0" smtClean="0">
                <a:solidFill>
                  <a:schemeClr val="tx1"/>
                </a:solidFill>
                <a:latin typeface="Calibri"/>
                <a:cs typeface="Calibri"/>
              </a:rPr>
              <a:t>n</a:t>
            </a:r>
            <a:r>
              <a:rPr sz="1900" spc="70" dirty="0" smtClean="0">
                <a:solidFill>
                  <a:schemeClr val="tx1"/>
                </a:solidFill>
                <a:latin typeface="Calibri"/>
                <a:cs typeface="Calibri"/>
              </a:rPr>
              <a:t> </a:t>
            </a:r>
            <a:r>
              <a:rPr sz="1900" spc="-5" dirty="0" smtClean="0">
                <a:solidFill>
                  <a:schemeClr val="tx1"/>
                </a:solidFill>
                <a:latin typeface="Calibri"/>
                <a:cs typeface="Calibri"/>
              </a:rPr>
              <a:t>o</a:t>
            </a:r>
            <a:r>
              <a:rPr sz="1900" spc="0" dirty="0" smtClean="0">
                <a:solidFill>
                  <a:schemeClr val="tx1"/>
                </a:solidFill>
                <a:latin typeface="Calibri"/>
                <a:cs typeface="Calibri"/>
              </a:rPr>
              <a:t>f</a:t>
            </a:r>
            <a:r>
              <a:rPr sz="1900" spc="90" dirty="0" smtClean="0">
                <a:solidFill>
                  <a:schemeClr val="tx1"/>
                </a:solidFill>
                <a:latin typeface="Calibri"/>
                <a:cs typeface="Calibri"/>
              </a:rPr>
              <a:t> </a:t>
            </a:r>
            <a:r>
              <a:rPr sz="1900" spc="-50" dirty="0" smtClean="0">
                <a:solidFill>
                  <a:schemeClr val="tx1"/>
                </a:solidFill>
                <a:latin typeface="Calibri"/>
                <a:cs typeface="Calibri"/>
              </a:rPr>
              <a:t>t</a:t>
            </a:r>
            <a:r>
              <a:rPr sz="1900" spc="-10" dirty="0" smtClean="0">
                <a:solidFill>
                  <a:schemeClr val="tx1"/>
                </a:solidFill>
                <a:latin typeface="Calibri"/>
                <a:cs typeface="Calibri"/>
              </a:rPr>
              <a:t>he</a:t>
            </a:r>
            <a:r>
              <a:rPr sz="1900" spc="20" dirty="0" smtClean="0">
                <a:solidFill>
                  <a:schemeClr val="tx1"/>
                </a:solidFill>
                <a:latin typeface="Calibri"/>
                <a:cs typeface="Calibri"/>
              </a:rPr>
              <a:t> </a:t>
            </a:r>
            <a:r>
              <a:rPr sz="1900" spc="-50" dirty="0" smtClean="0">
                <a:solidFill>
                  <a:schemeClr val="tx1"/>
                </a:solidFill>
                <a:latin typeface="Calibri"/>
                <a:cs typeface="Calibri"/>
              </a:rPr>
              <a:t>t</a:t>
            </a:r>
            <a:r>
              <a:rPr sz="1900" spc="-40" dirty="0" smtClean="0">
                <a:solidFill>
                  <a:schemeClr val="tx1"/>
                </a:solidFill>
                <a:latin typeface="Calibri"/>
                <a:cs typeface="Calibri"/>
              </a:rPr>
              <a:t>i</a:t>
            </a:r>
            <a:r>
              <a:rPr sz="1900" spc="-35" dirty="0" smtClean="0">
                <a:solidFill>
                  <a:schemeClr val="tx1"/>
                </a:solidFill>
                <a:latin typeface="Calibri"/>
                <a:cs typeface="Calibri"/>
              </a:rPr>
              <a:t>m</a:t>
            </a:r>
            <a:r>
              <a:rPr sz="1900" spc="-60" dirty="0" smtClean="0">
                <a:solidFill>
                  <a:schemeClr val="tx1"/>
                </a:solidFill>
                <a:latin typeface="Calibri"/>
                <a:cs typeface="Calibri"/>
              </a:rPr>
              <a:t>e</a:t>
            </a:r>
            <a:r>
              <a:rPr sz="1900" spc="0" dirty="0" smtClean="0">
                <a:solidFill>
                  <a:schemeClr val="tx1"/>
                </a:solidFill>
                <a:latin typeface="Calibri"/>
                <a:cs typeface="Calibri"/>
              </a:rPr>
              <a:t>.</a:t>
            </a:r>
            <a:endParaRPr sz="1900" dirty="0">
              <a:solidFill>
                <a:schemeClr val="tx1"/>
              </a:solidFill>
              <a:latin typeface="Calibri"/>
              <a:cs typeface="Calibri"/>
            </a:endParaRPr>
          </a:p>
        </p:txBody>
      </p:sp>
      <p:sp>
        <p:nvSpPr>
          <p:cNvPr id="5" name="Rectangle 4"/>
          <p:cNvSpPr/>
          <p:nvPr/>
        </p:nvSpPr>
        <p:spPr>
          <a:xfrm>
            <a:off x="1066800" y="853082"/>
            <a:ext cx="3579506" cy="723275"/>
          </a:xfrm>
          <a:prstGeom prst="rect">
            <a:avLst/>
          </a:prstGeom>
        </p:spPr>
        <p:txBody>
          <a:bodyPr wrap="none">
            <a:spAutoFit/>
          </a:bodyPr>
          <a:lstStyle/>
          <a:p>
            <a:r>
              <a:rPr lang="en-US" sz="4100" cap="all" spc="70" dirty="0">
                <a:ln w="3175" cmpd="sng">
                  <a:noFill/>
                </a:ln>
                <a:latin typeface="Bernard MT Condensed"/>
                <a:ea typeface="+mj-ea"/>
                <a:cs typeface="Bernard MT Condensed"/>
              </a:rPr>
              <a:t>Charles Worth</a:t>
            </a:r>
          </a:p>
        </p:txBody>
      </p:sp>
      <p:sp>
        <p:nvSpPr>
          <p:cNvPr id="2" name="Rectangle 1"/>
          <p:cNvSpPr/>
          <p:nvPr/>
        </p:nvSpPr>
        <p:spPr>
          <a:xfrm>
            <a:off x="2514600" y="6135469"/>
            <a:ext cx="5029200" cy="923330"/>
          </a:xfrm>
          <a:prstGeom prst="rect">
            <a:avLst/>
          </a:prstGeom>
        </p:spPr>
        <p:txBody>
          <a:bodyPr>
            <a:spAutoFit/>
          </a:bodyPr>
          <a:lstStyle/>
          <a:p>
            <a:r>
              <a:rPr lang="en-US" dirty="0" smtClean="0">
                <a:hlinkClick r:id="rId3"/>
              </a:rPr>
              <a:t>https://www.youtube.com/watch?v=d3O3zvtwG24</a:t>
            </a:r>
            <a:endParaRPr lang="en-US" dirty="0" smtClean="0"/>
          </a:p>
          <a:p>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48406" y="1066800"/>
            <a:ext cx="3766394" cy="2514600"/>
          </a:xfrm>
          <a:prstGeom prst="rect">
            <a:avLst/>
          </a:prstGeom>
        </p:spPr>
        <p:txBody>
          <a:bodyPr vert="horz" wrap="square" lIns="0" tIns="0" rIns="0" bIns="0" rtlCol="0">
            <a:noAutofit/>
          </a:bodyPr>
          <a:lstStyle/>
          <a:p>
            <a:pPr marL="355600" marR="12700" indent="-342900">
              <a:lnSpc>
                <a:spcPct val="101000"/>
              </a:lnSpc>
              <a:buFont typeface="Wingdings" panose="05000000000000000000" pitchFamily="2" charset="2"/>
              <a:buChar char="v"/>
            </a:pPr>
            <a:r>
              <a:rPr sz="1900" spc="-30" dirty="0" smtClean="0">
                <a:latin typeface="Calibri"/>
                <a:cs typeface="Calibri"/>
              </a:rPr>
              <a:t>T</a:t>
            </a:r>
            <a:r>
              <a:rPr sz="1900" spc="0" dirty="0" smtClean="0">
                <a:latin typeface="Calibri"/>
                <a:cs typeface="Calibri"/>
              </a:rPr>
              <a:t>h</a:t>
            </a:r>
            <a:r>
              <a:rPr sz="1900" spc="-10" dirty="0" smtClean="0">
                <a:latin typeface="Calibri"/>
                <a:cs typeface="Calibri"/>
              </a:rPr>
              <a:t>e</a:t>
            </a:r>
            <a:r>
              <a:rPr sz="1900" spc="125" dirty="0" smtClean="0">
                <a:latin typeface="Calibri"/>
                <a:cs typeface="Calibri"/>
              </a:rPr>
              <a:t> </a:t>
            </a:r>
            <a:r>
              <a:rPr sz="1900" spc="-45" dirty="0" smtClean="0">
                <a:latin typeface="Calibri"/>
                <a:cs typeface="Calibri"/>
              </a:rPr>
              <a:t>s</a:t>
            </a:r>
            <a:r>
              <a:rPr sz="1900" spc="-50" dirty="0" smtClean="0">
                <a:latin typeface="Calibri"/>
                <a:cs typeface="Calibri"/>
              </a:rPr>
              <a:t>t</a:t>
            </a:r>
            <a:r>
              <a:rPr sz="1900" spc="30" dirty="0" smtClean="0">
                <a:latin typeface="Calibri"/>
                <a:cs typeface="Calibri"/>
              </a:rPr>
              <a:t>y</a:t>
            </a:r>
            <a:r>
              <a:rPr sz="1900" spc="-40" dirty="0" smtClean="0">
                <a:latin typeface="Calibri"/>
                <a:cs typeface="Calibri"/>
              </a:rPr>
              <a:t>l</a:t>
            </a:r>
            <a:r>
              <a:rPr sz="1900" spc="-10" dirty="0" smtClean="0">
                <a:latin typeface="Calibri"/>
                <a:cs typeface="Calibri"/>
              </a:rPr>
              <a:t>e</a:t>
            </a:r>
            <a:r>
              <a:rPr sz="1900" spc="25" dirty="0" smtClean="0">
                <a:latin typeface="Calibri"/>
                <a:cs typeface="Calibri"/>
              </a:rPr>
              <a:t> </a:t>
            </a:r>
            <a:r>
              <a:rPr sz="1900" spc="-40" dirty="0" smtClean="0">
                <a:latin typeface="Calibri"/>
                <a:cs typeface="Calibri"/>
              </a:rPr>
              <a:t>li</a:t>
            </a:r>
            <a:r>
              <a:rPr sz="1900" spc="0" dirty="0" smtClean="0">
                <a:latin typeface="Calibri"/>
                <a:cs typeface="Calibri"/>
              </a:rPr>
              <a:t>n</a:t>
            </a:r>
            <a:r>
              <a:rPr sz="1900" spc="-60" dirty="0" smtClean="0">
                <a:latin typeface="Calibri"/>
                <a:cs typeface="Calibri"/>
              </a:rPr>
              <a:t>e</a:t>
            </a:r>
            <a:r>
              <a:rPr sz="1900" spc="0" dirty="0" smtClean="0">
                <a:latin typeface="Calibri"/>
                <a:cs typeface="Calibri"/>
              </a:rPr>
              <a:t>s </a:t>
            </a:r>
            <a:r>
              <a:rPr sz="1900" spc="-204" dirty="0" smtClean="0">
                <a:latin typeface="Calibri"/>
                <a:cs typeface="Calibri"/>
              </a:rPr>
              <a:t> </a:t>
            </a:r>
            <a:r>
              <a:rPr sz="1900" spc="20" dirty="0" smtClean="0">
                <a:latin typeface="Calibri"/>
                <a:cs typeface="Calibri"/>
              </a:rPr>
              <a:t>f</a:t>
            </a:r>
            <a:r>
              <a:rPr sz="1900" spc="-5" dirty="0" smtClean="0">
                <a:latin typeface="Calibri"/>
                <a:cs typeface="Calibri"/>
              </a:rPr>
              <a:t>o</a:t>
            </a:r>
            <a:r>
              <a:rPr sz="1900" spc="-10" dirty="0" smtClean="0">
                <a:latin typeface="Calibri"/>
                <a:cs typeface="Calibri"/>
              </a:rPr>
              <a:t>r</a:t>
            </a:r>
            <a:r>
              <a:rPr sz="1900" spc="5" dirty="0" smtClean="0">
                <a:latin typeface="Calibri"/>
                <a:cs typeface="Calibri"/>
              </a:rPr>
              <a:t> </a:t>
            </a:r>
            <a:r>
              <a:rPr sz="1900" spc="25" dirty="0" smtClean="0">
                <a:latin typeface="Calibri"/>
                <a:cs typeface="Calibri"/>
              </a:rPr>
              <a:t>w</a:t>
            </a:r>
            <a:r>
              <a:rPr sz="1900" spc="-5" dirty="0" smtClean="0">
                <a:latin typeface="Calibri"/>
                <a:cs typeface="Calibri"/>
              </a:rPr>
              <a:t>o</a:t>
            </a:r>
            <a:r>
              <a:rPr sz="1900" spc="-35" dirty="0" smtClean="0">
                <a:latin typeface="Calibri"/>
                <a:cs typeface="Calibri"/>
              </a:rPr>
              <a:t>m</a:t>
            </a:r>
            <a:r>
              <a:rPr sz="1900" spc="-60" dirty="0" smtClean="0">
                <a:latin typeface="Calibri"/>
                <a:cs typeface="Calibri"/>
              </a:rPr>
              <a:t>e</a:t>
            </a:r>
            <a:r>
              <a:rPr sz="1900" spc="0" dirty="0" smtClean="0">
                <a:latin typeface="Calibri"/>
                <a:cs typeface="Calibri"/>
              </a:rPr>
              <a:t>n</a:t>
            </a:r>
            <a:r>
              <a:rPr sz="1900" spc="-80" dirty="0" smtClean="0">
                <a:latin typeface="Calibri"/>
                <a:cs typeface="Calibri"/>
              </a:rPr>
              <a:t>’</a:t>
            </a:r>
            <a:r>
              <a:rPr sz="1900" spc="0" dirty="0" smtClean="0">
                <a:latin typeface="Calibri"/>
                <a:cs typeface="Calibri"/>
              </a:rPr>
              <a:t>s d</a:t>
            </a:r>
            <a:r>
              <a:rPr sz="1900" spc="35" dirty="0" smtClean="0">
                <a:latin typeface="Calibri"/>
                <a:cs typeface="Calibri"/>
              </a:rPr>
              <a:t>r</a:t>
            </a:r>
            <a:r>
              <a:rPr sz="1900" spc="-60" dirty="0" smtClean="0">
                <a:latin typeface="Calibri"/>
                <a:cs typeface="Calibri"/>
              </a:rPr>
              <a:t>e</a:t>
            </a:r>
            <a:r>
              <a:rPr sz="1900" spc="-45" dirty="0" smtClean="0">
                <a:latin typeface="Calibri"/>
                <a:cs typeface="Calibri"/>
              </a:rPr>
              <a:t>s</a:t>
            </a:r>
            <a:r>
              <a:rPr sz="1900" spc="0" dirty="0" smtClean="0">
                <a:latin typeface="Calibri"/>
                <a:cs typeface="Calibri"/>
              </a:rPr>
              <a:t>s</a:t>
            </a:r>
            <a:r>
              <a:rPr sz="1900" spc="125" dirty="0" smtClean="0">
                <a:latin typeface="Calibri"/>
                <a:cs typeface="Calibri"/>
              </a:rPr>
              <a:t> </a:t>
            </a:r>
            <a:r>
              <a:rPr sz="1900" spc="-15" dirty="0" smtClean="0">
                <a:latin typeface="Calibri"/>
                <a:cs typeface="Calibri"/>
              </a:rPr>
              <a:t>a</a:t>
            </a:r>
            <a:r>
              <a:rPr sz="1900" spc="-10" dirty="0" smtClean="0">
                <a:latin typeface="Calibri"/>
                <a:cs typeface="Calibri"/>
              </a:rPr>
              <a:t>t</a:t>
            </a:r>
            <a:r>
              <a:rPr sz="1900" spc="-70" dirty="0" smtClean="0">
                <a:latin typeface="Calibri"/>
                <a:cs typeface="Calibri"/>
              </a:rPr>
              <a:t> </a:t>
            </a:r>
            <a:r>
              <a:rPr sz="1900" spc="-50" dirty="0" smtClean="0">
                <a:latin typeface="Calibri"/>
                <a:cs typeface="Calibri"/>
              </a:rPr>
              <a:t>t</a:t>
            </a:r>
            <a:r>
              <a:rPr sz="1900" spc="-10" dirty="0" smtClean="0">
                <a:latin typeface="Calibri"/>
                <a:cs typeface="Calibri"/>
              </a:rPr>
              <a:t>he</a:t>
            </a:r>
            <a:r>
              <a:rPr sz="1900" spc="120" dirty="0" smtClean="0">
                <a:latin typeface="Calibri"/>
                <a:cs typeface="Calibri"/>
              </a:rPr>
              <a:t> </a:t>
            </a:r>
            <a:r>
              <a:rPr sz="1900" spc="-10" dirty="0" smtClean="0">
                <a:latin typeface="Calibri"/>
                <a:cs typeface="Calibri"/>
              </a:rPr>
              <a:t>b</a:t>
            </a:r>
            <a:r>
              <a:rPr sz="1900" spc="-60" dirty="0" smtClean="0">
                <a:latin typeface="Calibri"/>
                <a:cs typeface="Calibri"/>
              </a:rPr>
              <a:t>e</a:t>
            </a:r>
            <a:r>
              <a:rPr sz="1900" spc="-5" dirty="0" smtClean="0">
                <a:latin typeface="Calibri"/>
                <a:cs typeface="Calibri"/>
              </a:rPr>
              <a:t>g</a:t>
            </a:r>
            <a:r>
              <a:rPr sz="1900" spc="-40" dirty="0" smtClean="0">
                <a:latin typeface="Calibri"/>
                <a:cs typeface="Calibri"/>
              </a:rPr>
              <a:t>i</a:t>
            </a:r>
            <a:r>
              <a:rPr sz="1900" spc="0" dirty="0" smtClean="0">
                <a:latin typeface="Calibri"/>
                <a:cs typeface="Calibri"/>
              </a:rPr>
              <a:t>nn</a:t>
            </a:r>
            <a:r>
              <a:rPr sz="1900" spc="-40" dirty="0" smtClean="0">
                <a:latin typeface="Calibri"/>
                <a:cs typeface="Calibri"/>
              </a:rPr>
              <a:t>i</a:t>
            </a:r>
            <a:r>
              <a:rPr sz="1900" spc="0" dirty="0" smtClean="0">
                <a:latin typeface="Calibri"/>
                <a:cs typeface="Calibri"/>
              </a:rPr>
              <a:t>ng </a:t>
            </a:r>
            <a:r>
              <a:rPr sz="1900" spc="-155" dirty="0" smtClean="0">
                <a:latin typeface="Calibri"/>
                <a:cs typeface="Calibri"/>
              </a:rPr>
              <a:t> </a:t>
            </a:r>
            <a:r>
              <a:rPr sz="1900" spc="-5" dirty="0" smtClean="0">
                <a:latin typeface="Calibri"/>
                <a:cs typeface="Calibri"/>
              </a:rPr>
              <a:t>o</a:t>
            </a:r>
            <a:r>
              <a:rPr sz="1900" spc="0" dirty="0" smtClean="0">
                <a:latin typeface="Calibri"/>
                <a:cs typeface="Calibri"/>
              </a:rPr>
              <a:t>f</a:t>
            </a:r>
            <a:r>
              <a:rPr sz="1900" spc="-10" dirty="0" smtClean="0">
                <a:latin typeface="Calibri"/>
                <a:cs typeface="Calibri"/>
              </a:rPr>
              <a:t> </a:t>
            </a:r>
            <a:r>
              <a:rPr sz="1900" spc="-50" dirty="0" smtClean="0">
                <a:latin typeface="Calibri"/>
                <a:cs typeface="Calibri"/>
              </a:rPr>
              <a:t>t</a:t>
            </a:r>
            <a:r>
              <a:rPr sz="1900" spc="-10" dirty="0" smtClean="0">
                <a:latin typeface="Calibri"/>
                <a:cs typeface="Calibri"/>
              </a:rPr>
              <a:t>he</a:t>
            </a:r>
            <a:r>
              <a:rPr sz="1900" spc="-5" dirty="0" smtClean="0">
                <a:latin typeface="Calibri"/>
                <a:cs typeface="Calibri"/>
              </a:rPr>
              <a:t> </a:t>
            </a:r>
            <a:r>
              <a:rPr sz="1900" spc="-15" dirty="0" smtClean="0">
                <a:latin typeface="Calibri"/>
                <a:cs typeface="Calibri"/>
              </a:rPr>
              <a:t>c</a:t>
            </a:r>
            <a:r>
              <a:rPr sz="1900" spc="25" dirty="0" smtClean="0">
                <a:latin typeface="Calibri"/>
                <a:cs typeface="Calibri"/>
              </a:rPr>
              <a:t>r</a:t>
            </a:r>
            <a:r>
              <a:rPr sz="1900" spc="-40" dirty="0" smtClean="0">
                <a:latin typeface="Calibri"/>
                <a:cs typeface="Calibri"/>
              </a:rPr>
              <a:t>i</a:t>
            </a:r>
            <a:r>
              <a:rPr sz="1900" spc="0" dirty="0" smtClean="0">
                <a:latin typeface="Calibri"/>
                <a:cs typeface="Calibri"/>
              </a:rPr>
              <a:t>n</a:t>
            </a:r>
            <a:r>
              <a:rPr sz="1900" spc="-5" dirty="0" smtClean="0">
                <a:latin typeface="Calibri"/>
                <a:cs typeface="Calibri"/>
              </a:rPr>
              <a:t>o</a:t>
            </a:r>
            <a:r>
              <a:rPr sz="1900" spc="-40" dirty="0" smtClean="0">
                <a:latin typeface="Calibri"/>
                <a:cs typeface="Calibri"/>
              </a:rPr>
              <a:t>li</a:t>
            </a:r>
            <a:r>
              <a:rPr sz="1900" spc="0" dirty="0" smtClean="0">
                <a:latin typeface="Calibri"/>
                <a:cs typeface="Calibri"/>
              </a:rPr>
              <a:t>n</a:t>
            </a:r>
            <a:r>
              <a:rPr sz="1900" spc="-10" dirty="0" smtClean="0">
                <a:latin typeface="Calibri"/>
                <a:cs typeface="Calibri"/>
              </a:rPr>
              <a:t>e </a:t>
            </a:r>
            <a:r>
              <a:rPr sz="1900" spc="-204" dirty="0" smtClean="0">
                <a:latin typeface="Calibri"/>
                <a:cs typeface="Calibri"/>
              </a:rPr>
              <a:t> </a:t>
            </a:r>
            <a:r>
              <a:rPr sz="1900" spc="0" dirty="0" smtClean="0">
                <a:latin typeface="Calibri"/>
                <a:cs typeface="Calibri"/>
              </a:rPr>
              <a:t>p</a:t>
            </a:r>
            <a:r>
              <a:rPr sz="1900" spc="-55" dirty="0" smtClean="0">
                <a:latin typeface="Calibri"/>
                <a:cs typeface="Calibri"/>
              </a:rPr>
              <a:t>e</a:t>
            </a:r>
            <a:r>
              <a:rPr sz="1900" spc="25" dirty="0" smtClean="0">
                <a:latin typeface="Calibri"/>
                <a:cs typeface="Calibri"/>
              </a:rPr>
              <a:t>r</a:t>
            </a:r>
            <a:r>
              <a:rPr sz="1900" spc="-40" dirty="0" smtClean="0">
                <a:latin typeface="Calibri"/>
                <a:cs typeface="Calibri"/>
              </a:rPr>
              <a:t>i</a:t>
            </a:r>
            <a:r>
              <a:rPr sz="1900" spc="-5" dirty="0" smtClean="0">
                <a:latin typeface="Calibri"/>
                <a:cs typeface="Calibri"/>
              </a:rPr>
              <a:t>o</a:t>
            </a:r>
            <a:r>
              <a:rPr sz="1900" spc="0" dirty="0" smtClean="0">
                <a:latin typeface="Calibri"/>
                <a:cs typeface="Calibri"/>
              </a:rPr>
              <a:t>d</a:t>
            </a:r>
            <a:r>
              <a:rPr sz="1900" spc="70" dirty="0" smtClean="0">
                <a:latin typeface="Calibri"/>
                <a:cs typeface="Calibri"/>
              </a:rPr>
              <a:t> </a:t>
            </a:r>
            <a:r>
              <a:rPr sz="1900" spc="25" dirty="0" smtClean="0">
                <a:latin typeface="Calibri"/>
                <a:cs typeface="Calibri"/>
              </a:rPr>
              <a:t>w</a:t>
            </a:r>
            <a:r>
              <a:rPr sz="1900" spc="-55" dirty="0" smtClean="0">
                <a:latin typeface="Calibri"/>
                <a:cs typeface="Calibri"/>
              </a:rPr>
              <a:t>e</a:t>
            </a:r>
            <a:r>
              <a:rPr sz="1900" spc="25" dirty="0" smtClean="0">
                <a:latin typeface="Calibri"/>
                <a:cs typeface="Calibri"/>
              </a:rPr>
              <a:t>r</a:t>
            </a:r>
            <a:r>
              <a:rPr sz="1900" spc="-10" dirty="0" smtClean="0">
                <a:latin typeface="Calibri"/>
                <a:cs typeface="Calibri"/>
              </a:rPr>
              <a:t>e</a:t>
            </a:r>
            <a:r>
              <a:rPr sz="1900" spc="25" dirty="0" smtClean="0">
                <a:latin typeface="Calibri"/>
                <a:cs typeface="Calibri"/>
              </a:rPr>
              <a:t> </a:t>
            </a:r>
            <a:r>
              <a:rPr sz="1900" spc="-40" dirty="0" smtClean="0">
                <a:latin typeface="Calibri"/>
                <a:cs typeface="Calibri"/>
              </a:rPr>
              <a:t>li</a:t>
            </a:r>
            <a:r>
              <a:rPr sz="1900" spc="-75" dirty="0" smtClean="0">
                <a:latin typeface="Calibri"/>
                <a:cs typeface="Calibri"/>
              </a:rPr>
              <a:t>k</a:t>
            </a:r>
            <a:r>
              <a:rPr sz="1900" spc="-10" dirty="0" smtClean="0">
                <a:latin typeface="Calibri"/>
                <a:cs typeface="Calibri"/>
              </a:rPr>
              <a:t>e</a:t>
            </a:r>
            <a:r>
              <a:rPr sz="1900" spc="125"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5" dirty="0" smtClean="0">
                <a:latin typeface="Calibri"/>
                <a:cs typeface="Calibri"/>
              </a:rPr>
              <a:t>o</a:t>
            </a:r>
            <a:r>
              <a:rPr sz="1900" spc="-45" dirty="0" smtClean="0">
                <a:latin typeface="Calibri"/>
                <a:cs typeface="Calibri"/>
              </a:rPr>
              <a:t>s</a:t>
            </a:r>
            <a:r>
              <a:rPr sz="1900" spc="-10" dirty="0" smtClean="0">
                <a:latin typeface="Calibri"/>
                <a:cs typeface="Calibri"/>
              </a:rPr>
              <a:t>e</a:t>
            </a:r>
            <a:r>
              <a:rPr sz="1900" spc="-5" dirty="0" smtClean="0">
                <a:latin typeface="Calibri"/>
                <a:cs typeface="Calibri"/>
              </a:rPr>
              <a:t> o</a:t>
            </a:r>
            <a:r>
              <a:rPr sz="1900" spc="0" dirty="0" smtClean="0">
                <a:latin typeface="Calibri"/>
                <a:cs typeface="Calibri"/>
              </a:rPr>
              <a:t>f</a:t>
            </a:r>
            <a:r>
              <a:rPr sz="1900" spc="-10"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10" dirty="0" smtClean="0">
                <a:latin typeface="Calibri"/>
                <a:cs typeface="Calibri"/>
              </a:rPr>
              <a:t>e</a:t>
            </a:r>
            <a:r>
              <a:rPr sz="1900" spc="125" dirty="0" smtClean="0">
                <a:latin typeface="Calibri"/>
                <a:cs typeface="Calibri"/>
              </a:rPr>
              <a:t> </a:t>
            </a:r>
            <a:r>
              <a:rPr sz="1900" spc="-40" dirty="0" smtClean="0">
                <a:latin typeface="Calibri"/>
                <a:cs typeface="Calibri"/>
              </a:rPr>
              <a:t>l</a:t>
            </a:r>
            <a:r>
              <a:rPr sz="1900" spc="-15" dirty="0" smtClean="0">
                <a:latin typeface="Calibri"/>
                <a:cs typeface="Calibri"/>
              </a:rPr>
              <a:t>a</a:t>
            </a:r>
            <a:r>
              <a:rPr sz="1900" spc="-50" dirty="0" smtClean="0">
                <a:latin typeface="Calibri"/>
                <a:cs typeface="Calibri"/>
              </a:rPr>
              <a:t>t</a:t>
            </a:r>
            <a:r>
              <a:rPr sz="1900" spc="-10" dirty="0" smtClean="0">
                <a:latin typeface="Calibri"/>
                <a:cs typeface="Calibri"/>
              </a:rPr>
              <a:t>e</a:t>
            </a:r>
            <a:r>
              <a:rPr sz="1900" spc="125" dirty="0" smtClean="0">
                <a:latin typeface="Calibri"/>
                <a:cs typeface="Calibri"/>
              </a:rPr>
              <a:t> </a:t>
            </a:r>
            <a:r>
              <a:rPr sz="1900" spc="-50" dirty="0" smtClean="0">
                <a:latin typeface="Calibri"/>
                <a:cs typeface="Calibri"/>
              </a:rPr>
              <a:t>R</a:t>
            </a:r>
            <a:r>
              <a:rPr sz="1900" spc="-5" dirty="0" smtClean="0">
                <a:latin typeface="Calibri"/>
                <a:cs typeface="Calibri"/>
              </a:rPr>
              <a:t>o</a:t>
            </a:r>
            <a:r>
              <a:rPr sz="1900" spc="-20" dirty="0" smtClean="0">
                <a:latin typeface="Calibri"/>
                <a:cs typeface="Calibri"/>
              </a:rPr>
              <a:t>m</a:t>
            </a:r>
            <a:r>
              <a:rPr sz="1900" spc="-15" dirty="0" smtClean="0">
                <a:latin typeface="Calibri"/>
                <a:cs typeface="Calibri"/>
              </a:rPr>
              <a:t>a</a:t>
            </a:r>
            <a:r>
              <a:rPr sz="1900" spc="0" dirty="0" smtClean="0">
                <a:latin typeface="Calibri"/>
                <a:cs typeface="Calibri"/>
              </a:rPr>
              <a:t>n</a:t>
            </a:r>
            <a:r>
              <a:rPr sz="1900" spc="-50" dirty="0" smtClean="0">
                <a:latin typeface="Calibri"/>
                <a:cs typeface="Calibri"/>
              </a:rPr>
              <a:t>t</a:t>
            </a:r>
            <a:r>
              <a:rPr sz="1900" spc="-40" dirty="0" smtClean="0">
                <a:latin typeface="Calibri"/>
                <a:cs typeface="Calibri"/>
              </a:rPr>
              <a:t>i</a:t>
            </a:r>
            <a:r>
              <a:rPr sz="1900" spc="-10" dirty="0" smtClean="0">
                <a:latin typeface="Calibri"/>
                <a:cs typeface="Calibri"/>
              </a:rPr>
              <a:t>c</a:t>
            </a:r>
            <a:r>
              <a:rPr sz="1900" spc="165" dirty="0" smtClean="0">
                <a:latin typeface="Calibri"/>
                <a:cs typeface="Calibri"/>
              </a:rPr>
              <a:t> </a:t>
            </a:r>
            <a:r>
              <a:rPr sz="1900" spc="5" dirty="0" smtClean="0">
                <a:latin typeface="Calibri"/>
                <a:cs typeface="Calibri"/>
              </a:rPr>
              <a:t>P</a:t>
            </a:r>
            <a:r>
              <a:rPr sz="1900" spc="-60" dirty="0" smtClean="0">
                <a:latin typeface="Calibri"/>
                <a:cs typeface="Calibri"/>
              </a:rPr>
              <a:t>e</a:t>
            </a:r>
            <a:r>
              <a:rPr sz="1900" spc="25" dirty="0" smtClean="0">
                <a:latin typeface="Calibri"/>
                <a:cs typeface="Calibri"/>
              </a:rPr>
              <a:t>r</a:t>
            </a:r>
            <a:r>
              <a:rPr sz="1900" spc="-40" dirty="0" smtClean="0">
                <a:latin typeface="Calibri"/>
                <a:cs typeface="Calibri"/>
              </a:rPr>
              <a:t>i</a:t>
            </a:r>
            <a:r>
              <a:rPr sz="1900" spc="-5" dirty="0" smtClean="0">
                <a:latin typeface="Calibri"/>
                <a:cs typeface="Calibri"/>
              </a:rPr>
              <a:t>o</a:t>
            </a:r>
            <a:r>
              <a:rPr sz="1900" spc="0" dirty="0" smtClean="0">
                <a:latin typeface="Calibri"/>
                <a:cs typeface="Calibri"/>
              </a:rPr>
              <a:t>d.</a:t>
            </a:r>
            <a:endParaRPr sz="1900" dirty="0">
              <a:latin typeface="Calibri"/>
              <a:cs typeface="Calibri"/>
            </a:endParaRPr>
          </a:p>
          <a:p>
            <a:pPr marL="171450" indent="-171450">
              <a:lnSpc>
                <a:spcPts val="1000"/>
              </a:lnSpc>
              <a:buFont typeface="Wingdings" panose="05000000000000000000" pitchFamily="2" charset="2"/>
              <a:buChar char="v"/>
            </a:pPr>
            <a:endParaRPr sz="1000" dirty="0"/>
          </a:p>
          <a:p>
            <a:pPr marL="285750" indent="-285750">
              <a:lnSpc>
                <a:spcPts val="1400"/>
              </a:lnSpc>
              <a:spcBef>
                <a:spcPts val="1"/>
              </a:spcBef>
              <a:buFont typeface="Wingdings" panose="05000000000000000000" pitchFamily="2" charset="2"/>
              <a:buChar char="v"/>
            </a:pPr>
            <a:endParaRPr sz="1400" dirty="0"/>
          </a:p>
          <a:p>
            <a:pPr marL="418465" marR="98425" indent="-342900">
              <a:lnSpc>
                <a:spcPct val="101000"/>
              </a:lnSpc>
              <a:buFont typeface="Wingdings" panose="05000000000000000000" pitchFamily="2" charset="2"/>
              <a:buChar char="v"/>
            </a:pPr>
            <a:r>
              <a:rPr sz="1900" spc="-30" dirty="0" smtClean="0">
                <a:latin typeface="Calibri"/>
                <a:cs typeface="Calibri"/>
              </a:rPr>
              <a:t>T</a:t>
            </a:r>
            <a:r>
              <a:rPr sz="1900" spc="0" dirty="0" smtClean="0">
                <a:latin typeface="Calibri"/>
                <a:cs typeface="Calibri"/>
              </a:rPr>
              <a:t>h</a:t>
            </a:r>
            <a:r>
              <a:rPr sz="1900" spc="-10" dirty="0" smtClean="0">
                <a:latin typeface="Calibri"/>
                <a:cs typeface="Calibri"/>
              </a:rPr>
              <a:t>e</a:t>
            </a:r>
            <a:r>
              <a:rPr sz="1900" spc="125" dirty="0" smtClean="0">
                <a:latin typeface="Calibri"/>
                <a:cs typeface="Calibri"/>
              </a:rPr>
              <a:t> </a:t>
            </a:r>
            <a:r>
              <a:rPr sz="1900" spc="-40" dirty="0" smtClean="0">
                <a:latin typeface="Calibri"/>
                <a:cs typeface="Calibri"/>
              </a:rPr>
              <a:t>i</a:t>
            </a:r>
            <a:r>
              <a:rPr sz="1900" spc="0" dirty="0" smtClean="0">
                <a:latin typeface="Calibri"/>
                <a:cs typeface="Calibri"/>
              </a:rPr>
              <a:t>nn</a:t>
            </a:r>
            <a:r>
              <a:rPr sz="1900" spc="-5" dirty="0" smtClean="0">
                <a:latin typeface="Calibri"/>
                <a:cs typeface="Calibri"/>
              </a:rPr>
              <a:t>o</a:t>
            </a:r>
            <a:r>
              <a:rPr sz="1900" spc="30" dirty="0" smtClean="0">
                <a:latin typeface="Calibri"/>
                <a:cs typeface="Calibri"/>
              </a:rPr>
              <a:t>v</a:t>
            </a:r>
            <a:r>
              <a:rPr sz="1900" spc="-10" dirty="0" smtClean="0">
                <a:latin typeface="Calibri"/>
                <a:cs typeface="Calibri"/>
              </a:rPr>
              <a:t>a</a:t>
            </a:r>
            <a:r>
              <a:rPr sz="1900" spc="-50" dirty="0" smtClean="0">
                <a:latin typeface="Calibri"/>
                <a:cs typeface="Calibri"/>
              </a:rPr>
              <a:t>t</a:t>
            </a:r>
            <a:r>
              <a:rPr sz="1900" spc="-40" dirty="0" smtClean="0">
                <a:latin typeface="Calibri"/>
                <a:cs typeface="Calibri"/>
              </a:rPr>
              <a:t>i</a:t>
            </a:r>
            <a:r>
              <a:rPr sz="1900" spc="-5" dirty="0" smtClean="0">
                <a:latin typeface="Calibri"/>
                <a:cs typeface="Calibri"/>
              </a:rPr>
              <a:t>o</a:t>
            </a:r>
            <a:r>
              <a:rPr sz="1900" spc="0" dirty="0" smtClean="0">
                <a:latin typeface="Calibri"/>
                <a:cs typeface="Calibri"/>
              </a:rPr>
              <a:t>n</a:t>
            </a:r>
            <a:r>
              <a:rPr sz="1900" spc="70" dirty="0" smtClean="0">
                <a:latin typeface="Calibri"/>
                <a:cs typeface="Calibri"/>
              </a:rPr>
              <a:t> </a:t>
            </a:r>
            <a:r>
              <a:rPr sz="1900" spc="-5" dirty="0" smtClean="0">
                <a:latin typeface="Calibri"/>
                <a:cs typeface="Calibri"/>
              </a:rPr>
              <a:t>o</a:t>
            </a:r>
            <a:r>
              <a:rPr sz="1900" spc="0" dirty="0" smtClean="0">
                <a:latin typeface="Calibri"/>
                <a:cs typeface="Calibri"/>
              </a:rPr>
              <a:t>f</a:t>
            </a:r>
            <a:r>
              <a:rPr sz="1900" spc="90"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10" dirty="0" smtClean="0">
                <a:latin typeface="Calibri"/>
                <a:cs typeface="Calibri"/>
              </a:rPr>
              <a:t>e</a:t>
            </a:r>
            <a:r>
              <a:rPr sz="1900" spc="15" dirty="0" smtClean="0">
                <a:latin typeface="Calibri"/>
                <a:cs typeface="Calibri"/>
              </a:rPr>
              <a:t> </a:t>
            </a:r>
            <a:r>
              <a:rPr sz="1900" b="1" spc="5" dirty="0" smtClean="0">
                <a:latin typeface="Calibri"/>
                <a:cs typeface="Calibri"/>
              </a:rPr>
              <a:t>c</a:t>
            </a:r>
            <a:r>
              <a:rPr sz="1900" b="1" spc="-40" dirty="0" smtClean="0">
                <a:latin typeface="Calibri"/>
                <a:cs typeface="Calibri"/>
              </a:rPr>
              <a:t>a</a:t>
            </a:r>
            <a:r>
              <a:rPr sz="1900" b="1" spc="0" dirty="0" smtClean="0">
                <a:latin typeface="Calibri"/>
                <a:cs typeface="Calibri"/>
              </a:rPr>
              <a:t>ge </a:t>
            </a:r>
            <a:r>
              <a:rPr sz="1900" b="1" spc="5" dirty="0" smtClean="0">
                <a:latin typeface="Calibri"/>
                <a:cs typeface="Calibri"/>
              </a:rPr>
              <a:t>c</a:t>
            </a:r>
            <a:r>
              <a:rPr sz="1900" b="1" spc="20" dirty="0" smtClean="0">
                <a:latin typeface="Calibri"/>
                <a:cs typeface="Calibri"/>
              </a:rPr>
              <a:t>r</a:t>
            </a:r>
            <a:r>
              <a:rPr sz="1900" b="1" spc="25" dirty="0" smtClean="0">
                <a:latin typeface="Calibri"/>
                <a:cs typeface="Calibri"/>
              </a:rPr>
              <a:t>i</a:t>
            </a:r>
            <a:r>
              <a:rPr sz="1900" b="1" spc="-30" dirty="0" smtClean="0">
                <a:latin typeface="Calibri"/>
                <a:cs typeface="Calibri"/>
              </a:rPr>
              <a:t>n</a:t>
            </a:r>
            <a:r>
              <a:rPr sz="1900" b="1" spc="-40" dirty="0" smtClean="0">
                <a:latin typeface="Calibri"/>
                <a:cs typeface="Calibri"/>
              </a:rPr>
              <a:t>o</a:t>
            </a:r>
            <a:r>
              <a:rPr sz="1900" b="1" spc="25" dirty="0" smtClean="0">
                <a:latin typeface="Calibri"/>
                <a:cs typeface="Calibri"/>
              </a:rPr>
              <a:t>li</a:t>
            </a:r>
            <a:r>
              <a:rPr sz="1900" b="1" spc="-30" dirty="0" smtClean="0">
                <a:latin typeface="Calibri"/>
                <a:cs typeface="Calibri"/>
              </a:rPr>
              <a:t>n</a:t>
            </a:r>
            <a:r>
              <a:rPr sz="1900" b="1" spc="0" dirty="0" smtClean="0">
                <a:latin typeface="Calibri"/>
                <a:cs typeface="Calibri"/>
              </a:rPr>
              <a:t>e</a:t>
            </a:r>
            <a:r>
              <a:rPr sz="1900" b="1" spc="15" dirty="0" smtClean="0">
                <a:latin typeface="Calibri"/>
                <a:cs typeface="Calibri"/>
              </a:rPr>
              <a:t> </a:t>
            </a:r>
            <a:r>
              <a:rPr sz="1900" spc="-15" dirty="0" smtClean="0">
                <a:latin typeface="Calibri"/>
                <a:cs typeface="Calibri"/>
              </a:rPr>
              <a:t>o</a:t>
            </a:r>
            <a:r>
              <a:rPr sz="1900" spc="-10" dirty="0" smtClean="0">
                <a:latin typeface="Calibri"/>
                <a:cs typeface="Calibri"/>
              </a:rPr>
              <a:t>r</a:t>
            </a:r>
            <a:r>
              <a:rPr sz="1900" spc="5" dirty="0" smtClean="0">
                <a:latin typeface="Calibri"/>
                <a:cs typeface="Calibri"/>
              </a:rPr>
              <a:t> </a:t>
            </a:r>
            <a:r>
              <a:rPr sz="1900" b="1" u="sng" spc="-40" dirty="0" smtClean="0">
                <a:latin typeface="Calibri"/>
                <a:cs typeface="Calibri"/>
              </a:rPr>
              <a:t>hoop</a:t>
            </a:r>
            <a:r>
              <a:rPr sz="1900" b="1" u="sng" spc="30" dirty="0" smtClean="0">
                <a:latin typeface="Calibri"/>
                <a:cs typeface="Calibri"/>
              </a:rPr>
              <a:t>s</a:t>
            </a:r>
            <a:r>
              <a:rPr sz="1900" b="1" u="sng" spc="-25" dirty="0" smtClean="0">
                <a:latin typeface="Calibri"/>
                <a:cs typeface="Calibri"/>
              </a:rPr>
              <a:t>k</a:t>
            </a:r>
            <a:r>
              <a:rPr sz="1900" b="1" u="sng" spc="25" dirty="0" smtClean="0">
                <a:latin typeface="Calibri"/>
                <a:cs typeface="Calibri"/>
              </a:rPr>
              <a:t>i</a:t>
            </a:r>
            <a:r>
              <a:rPr sz="1900" b="1" u="sng" spc="20" dirty="0" smtClean="0">
                <a:latin typeface="Calibri"/>
                <a:cs typeface="Calibri"/>
              </a:rPr>
              <a:t>r</a:t>
            </a:r>
            <a:r>
              <a:rPr sz="1900" b="1" u="sng" spc="-10" dirty="0" smtClean="0">
                <a:latin typeface="Calibri"/>
                <a:cs typeface="Calibri"/>
              </a:rPr>
              <a:t>t</a:t>
            </a:r>
            <a:r>
              <a:rPr sz="1900" b="1" spc="110" dirty="0" smtClean="0">
                <a:latin typeface="Calibri"/>
                <a:cs typeface="Calibri"/>
              </a:rPr>
              <a:t> </a:t>
            </a:r>
            <a:r>
              <a:rPr sz="1900" spc="-5" dirty="0" smtClean="0">
                <a:latin typeface="Calibri"/>
                <a:cs typeface="Calibri"/>
              </a:rPr>
              <a:t>c</a:t>
            </a:r>
            <a:r>
              <a:rPr sz="1900" spc="0" dirty="0" smtClean="0">
                <a:latin typeface="Calibri"/>
                <a:cs typeface="Calibri"/>
              </a:rPr>
              <a:t>.</a:t>
            </a:r>
            <a:r>
              <a:rPr sz="1900" spc="-10" dirty="0" smtClean="0">
                <a:latin typeface="Calibri"/>
                <a:cs typeface="Calibri"/>
              </a:rPr>
              <a:t> </a:t>
            </a:r>
            <a:r>
              <a:rPr sz="1900" spc="25" dirty="0" smtClean="0">
                <a:latin typeface="Calibri"/>
                <a:cs typeface="Calibri"/>
              </a:rPr>
              <a:t>185</a:t>
            </a:r>
            <a:r>
              <a:rPr sz="1900" spc="-10" dirty="0" smtClean="0">
                <a:latin typeface="Calibri"/>
                <a:cs typeface="Calibri"/>
              </a:rPr>
              <a:t>7</a:t>
            </a:r>
            <a:r>
              <a:rPr sz="1900" spc="-5" dirty="0" smtClean="0">
                <a:latin typeface="Calibri"/>
                <a:cs typeface="Calibri"/>
              </a:rPr>
              <a:t> co</a:t>
            </a:r>
            <a:r>
              <a:rPr sz="1900" spc="0" dirty="0" smtClean="0">
                <a:latin typeface="Calibri"/>
                <a:cs typeface="Calibri"/>
              </a:rPr>
              <a:t>n</a:t>
            </a:r>
            <a:r>
              <a:rPr sz="1900" spc="-50" dirty="0" smtClean="0">
                <a:latin typeface="Calibri"/>
                <a:cs typeface="Calibri"/>
              </a:rPr>
              <a:t>t</a:t>
            </a:r>
            <a:r>
              <a:rPr sz="1900" spc="25" dirty="0" smtClean="0">
                <a:latin typeface="Calibri"/>
                <a:cs typeface="Calibri"/>
              </a:rPr>
              <a:t>r</a:t>
            </a:r>
            <a:r>
              <a:rPr sz="1900" spc="-40" dirty="0" smtClean="0">
                <a:latin typeface="Calibri"/>
                <a:cs typeface="Calibri"/>
              </a:rPr>
              <a:t>i</a:t>
            </a:r>
            <a:r>
              <a:rPr sz="1900" spc="0" dirty="0" smtClean="0">
                <a:latin typeface="Calibri"/>
                <a:cs typeface="Calibri"/>
              </a:rPr>
              <a:t>bu</a:t>
            </a:r>
            <a:r>
              <a:rPr sz="1900" spc="-50" dirty="0" smtClean="0">
                <a:latin typeface="Calibri"/>
                <a:cs typeface="Calibri"/>
              </a:rPr>
              <a:t>t</a:t>
            </a:r>
            <a:r>
              <a:rPr sz="1900" spc="-55" dirty="0" smtClean="0">
                <a:latin typeface="Calibri"/>
                <a:cs typeface="Calibri"/>
              </a:rPr>
              <a:t>e</a:t>
            </a:r>
            <a:r>
              <a:rPr sz="1900" spc="0" dirty="0" smtClean="0">
                <a:latin typeface="Calibri"/>
                <a:cs typeface="Calibri"/>
              </a:rPr>
              <a:t>d</a:t>
            </a:r>
            <a:r>
              <a:rPr sz="1900" spc="170" dirty="0" smtClean="0">
                <a:latin typeface="Calibri"/>
                <a:cs typeface="Calibri"/>
              </a:rPr>
              <a:t> </a:t>
            </a:r>
            <a:r>
              <a:rPr sz="1900" spc="-50" dirty="0" smtClean="0">
                <a:latin typeface="Calibri"/>
                <a:cs typeface="Calibri"/>
              </a:rPr>
              <a:t>t</a:t>
            </a:r>
            <a:r>
              <a:rPr sz="1900" spc="0" dirty="0" smtClean="0">
                <a:latin typeface="Calibri"/>
                <a:cs typeface="Calibri"/>
              </a:rPr>
              <a:t>o</a:t>
            </a:r>
            <a:r>
              <a:rPr sz="1900" spc="65"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10" dirty="0" smtClean="0">
                <a:latin typeface="Calibri"/>
                <a:cs typeface="Calibri"/>
              </a:rPr>
              <a:t>e</a:t>
            </a:r>
            <a:r>
              <a:rPr sz="1900" spc="125" dirty="0" smtClean="0">
                <a:latin typeface="Calibri"/>
                <a:cs typeface="Calibri"/>
              </a:rPr>
              <a:t> </a:t>
            </a:r>
            <a:r>
              <a:rPr sz="1900" spc="-5" dirty="0" smtClean="0">
                <a:latin typeface="Calibri"/>
                <a:cs typeface="Calibri"/>
              </a:rPr>
              <a:t>co</a:t>
            </a:r>
            <a:r>
              <a:rPr sz="1900" spc="0" dirty="0" smtClean="0">
                <a:latin typeface="Calibri"/>
                <a:cs typeface="Calibri"/>
              </a:rPr>
              <a:t>n</a:t>
            </a:r>
            <a:r>
              <a:rPr sz="1900" spc="-50" dirty="0" smtClean="0">
                <a:latin typeface="Calibri"/>
                <a:cs typeface="Calibri"/>
              </a:rPr>
              <a:t>t</a:t>
            </a:r>
            <a:r>
              <a:rPr sz="1900" spc="-40" dirty="0" smtClean="0">
                <a:latin typeface="Calibri"/>
                <a:cs typeface="Calibri"/>
              </a:rPr>
              <a:t>i</a:t>
            </a:r>
            <a:r>
              <a:rPr sz="1900" spc="0" dirty="0" smtClean="0">
                <a:latin typeface="Calibri"/>
                <a:cs typeface="Calibri"/>
              </a:rPr>
              <a:t>nu</a:t>
            </a:r>
            <a:r>
              <a:rPr sz="1900" spc="-40" dirty="0" smtClean="0">
                <a:latin typeface="Calibri"/>
                <a:cs typeface="Calibri"/>
              </a:rPr>
              <a:t>i</a:t>
            </a:r>
            <a:r>
              <a:rPr sz="1900" spc="0" dirty="0" smtClean="0">
                <a:latin typeface="Calibri"/>
                <a:cs typeface="Calibri"/>
              </a:rPr>
              <a:t>n</a:t>
            </a:r>
            <a:r>
              <a:rPr sz="1900" spc="-10" dirty="0" smtClean="0">
                <a:latin typeface="Calibri"/>
                <a:cs typeface="Calibri"/>
              </a:rPr>
              <a:t>g</a:t>
            </a:r>
            <a:r>
              <a:rPr sz="1900" spc="-5" dirty="0" smtClean="0">
                <a:latin typeface="Calibri"/>
                <a:cs typeface="Calibri"/>
              </a:rPr>
              <a:t> po</a:t>
            </a:r>
            <a:r>
              <a:rPr sz="1900" spc="0" dirty="0" smtClean="0">
                <a:latin typeface="Calibri"/>
                <a:cs typeface="Calibri"/>
              </a:rPr>
              <a:t>pu</a:t>
            </a:r>
            <a:r>
              <a:rPr sz="1900" spc="-40" dirty="0" smtClean="0">
                <a:latin typeface="Calibri"/>
                <a:cs typeface="Calibri"/>
              </a:rPr>
              <a:t>l</a:t>
            </a:r>
            <a:r>
              <a:rPr sz="1900" spc="-15" dirty="0" smtClean="0">
                <a:latin typeface="Calibri"/>
                <a:cs typeface="Calibri"/>
              </a:rPr>
              <a:t>a</a:t>
            </a:r>
            <a:r>
              <a:rPr sz="1900" spc="25" dirty="0" smtClean="0">
                <a:latin typeface="Calibri"/>
                <a:cs typeface="Calibri"/>
              </a:rPr>
              <a:t>r</a:t>
            </a:r>
            <a:r>
              <a:rPr sz="1900" spc="-40" dirty="0" smtClean="0">
                <a:latin typeface="Calibri"/>
                <a:cs typeface="Calibri"/>
              </a:rPr>
              <a:t>i</a:t>
            </a:r>
            <a:r>
              <a:rPr sz="1900" spc="-50" dirty="0" smtClean="0">
                <a:latin typeface="Calibri"/>
                <a:cs typeface="Calibri"/>
              </a:rPr>
              <a:t>t</a:t>
            </a:r>
            <a:r>
              <a:rPr sz="1900" spc="-10" dirty="0" smtClean="0">
                <a:latin typeface="Calibri"/>
                <a:cs typeface="Calibri"/>
              </a:rPr>
              <a:t>y</a:t>
            </a:r>
            <a:r>
              <a:rPr sz="1900" spc="210" dirty="0" smtClean="0">
                <a:latin typeface="Calibri"/>
                <a:cs typeface="Calibri"/>
              </a:rPr>
              <a:t> </a:t>
            </a:r>
            <a:r>
              <a:rPr sz="1900" spc="-5" dirty="0" smtClean="0">
                <a:latin typeface="Calibri"/>
                <a:cs typeface="Calibri"/>
              </a:rPr>
              <a:t>o</a:t>
            </a:r>
            <a:r>
              <a:rPr sz="1900" spc="0" dirty="0" smtClean="0">
                <a:latin typeface="Calibri"/>
                <a:cs typeface="Calibri"/>
              </a:rPr>
              <a:t>f</a:t>
            </a:r>
            <a:r>
              <a:rPr sz="1900" spc="-10" dirty="0" smtClean="0">
                <a:latin typeface="Calibri"/>
                <a:cs typeface="Calibri"/>
              </a:rPr>
              <a:t> </a:t>
            </a:r>
            <a:r>
              <a:rPr sz="1900" spc="30" dirty="0" smtClean="0">
                <a:latin typeface="Calibri"/>
                <a:cs typeface="Calibri"/>
              </a:rPr>
              <a:t>v</a:t>
            </a:r>
            <a:r>
              <a:rPr sz="1900" spc="-60" dirty="0" smtClean="0">
                <a:latin typeface="Calibri"/>
                <a:cs typeface="Calibri"/>
              </a:rPr>
              <a:t>e</a:t>
            </a:r>
            <a:r>
              <a:rPr sz="1900" spc="25" dirty="0" smtClean="0">
                <a:latin typeface="Calibri"/>
                <a:cs typeface="Calibri"/>
              </a:rPr>
              <a:t>r</a:t>
            </a:r>
            <a:r>
              <a:rPr sz="1900" spc="-10" dirty="0" smtClean="0">
                <a:latin typeface="Calibri"/>
                <a:cs typeface="Calibri"/>
              </a:rPr>
              <a:t>y</a:t>
            </a:r>
            <a:r>
              <a:rPr sz="1900" spc="5" dirty="0" smtClean="0">
                <a:latin typeface="Calibri"/>
                <a:cs typeface="Calibri"/>
              </a:rPr>
              <a:t> </a:t>
            </a:r>
            <a:r>
              <a:rPr sz="1900" spc="25" dirty="0" smtClean="0">
                <a:latin typeface="Calibri"/>
                <a:cs typeface="Calibri"/>
              </a:rPr>
              <a:t>w</a:t>
            </a:r>
            <a:r>
              <a:rPr sz="1900" spc="-40" dirty="0" smtClean="0">
                <a:latin typeface="Calibri"/>
                <a:cs typeface="Calibri"/>
              </a:rPr>
              <a:t>i</a:t>
            </a:r>
            <a:r>
              <a:rPr sz="1900" spc="-10" dirty="0" smtClean="0">
                <a:latin typeface="Calibri"/>
                <a:cs typeface="Calibri"/>
              </a:rPr>
              <a:t>de</a:t>
            </a:r>
            <a:r>
              <a:rPr sz="1900" spc="120" dirty="0" smtClean="0">
                <a:latin typeface="Calibri"/>
                <a:cs typeface="Calibri"/>
              </a:rPr>
              <a:t> </a:t>
            </a:r>
            <a:r>
              <a:rPr sz="1900" spc="-45" dirty="0" smtClean="0">
                <a:latin typeface="Calibri"/>
                <a:cs typeface="Calibri"/>
              </a:rPr>
              <a:t>s</a:t>
            </a:r>
            <a:r>
              <a:rPr sz="1900" spc="25" dirty="0" smtClean="0">
                <a:latin typeface="Calibri"/>
                <a:cs typeface="Calibri"/>
              </a:rPr>
              <a:t>k</a:t>
            </a:r>
            <a:r>
              <a:rPr sz="1900" spc="-40" dirty="0" smtClean="0">
                <a:latin typeface="Calibri"/>
                <a:cs typeface="Calibri"/>
              </a:rPr>
              <a:t>i</a:t>
            </a:r>
            <a:r>
              <a:rPr sz="1900" spc="25" dirty="0" smtClean="0">
                <a:latin typeface="Calibri"/>
                <a:cs typeface="Calibri"/>
              </a:rPr>
              <a:t>r</a:t>
            </a:r>
            <a:r>
              <a:rPr sz="1900" spc="-50" dirty="0" smtClean="0">
                <a:latin typeface="Calibri"/>
                <a:cs typeface="Calibri"/>
              </a:rPr>
              <a:t>t</a:t>
            </a:r>
            <a:r>
              <a:rPr sz="1900" spc="-45" dirty="0" smtClean="0">
                <a:latin typeface="Calibri"/>
                <a:cs typeface="Calibri"/>
              </a:rPr>
              <a:t>s</a:t>
            </a:r>
            <a:r>
              <a:rPr sz="1900" spc="0" dirty="0" smtClean="0">
                <a:latin typeface="Calibri"/>
                <a:cs typeface="Calibri"/>
              </a:rPr>
              <a:t>.</a:t>
            </a:r>
            <a:endParaRPr lang="en-US" sz="1900" spc="0" dirty="0" smtClean="0">
              <a:latin typeface="Calibri"/>
              <a:cs typeface="Calibri"/>
            </a:endParaRPr>
          </a:p>
          <a:p>
            <a:pPr marL="418465" marR="98425" indent="-342900">
              <a:lnSpc>
                <a:spcPct val="101000"/>
              </a:lnSpc>
              <a:buFont typeface="Wingdings" panose="05000000000000000000" pitchFamily="2" charset="2"/>
              <a:buChar char="v"/>
            </a:pPr>
            <a:endParaRPr lang="en-US" sz="1900" dirty="0">
              <a:latin typeface="Calibri"/>
              <a:cs typeface="Calibri"/>
            </a:endParaRPr>
          </a:p>
          <a:p>
            <a:pPr marL="418465" marR="98425" indent="-342900">
              <a:lnSpc>
                <a:spcPct val="101000"/>
              </a:lnSpc>
              <a:buFont typeface="Wingdings" panose="05000000000000000000" pitchFamily="2" charset="2"/>
              <a:buChar char="v"/>
            </a:pPr>
            <a:r>
              <a:rPr lang="en-US" sz="1900" dirty="0" smtClean="0">
                <a:latin typeface="Calibri"/>
                <a:cs typeface="Calibri"/>
              </a:rPr>
              <a:t>The term crinoline took on a new definition in the 1850s that it has retained to this day. Crinoline was a stiff fabric used in petticoats to hold out skirts. When hoop skirts were introduced, people took to calling them cage crinolines, then shortened to crinoline. Today, the term crinoline is applied to any stiff petticoat. </a:t>
            </a:r>
            <a:endParaRPr sz="1900" dirty="0">
              <a:latin typeface="Calibri"/>
              <a:cs typeface="Calibri"/>
            </a:endParaRPr>
          </a:p>
        </p:txBody>
      </p:sp>
      <p:sp>
        <p:nvSpPr>
          <p:cNvPr id="3" name="object 3"/>
          <p:cNvSpPr/>
          <p:nvPr/>
        </p:nvSpPr>
        <p:spPr>
          <a:xfrm>
            <a:off x="3970728" y="2692399"/>
            <a:ext cx="2565400" cy="3975099"/>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p:nvPr/>
        </p:nvSpPr>
        <p:spPr>
          <a:xfrm>
            <a:off x="6848712" y="2692400"/>
            <a:ext cx="2832100" cy="3975099"/>
          </a:xfrm>
          <a:prstGeom prst="rect">
            <a:avLst/>
          </a:prstGeom>
          <a:blipFill>
            <a:blip r:embed="rId3" cstate="print"/>
            <a:stretch>
              <a:fillRect/>
            </a:stretch>
          </a:blipFill>
        </p:spPr>
        <p:txBody>
          <a:bodyPr wrap="square" lIns="0" tIns="0" rIns="0" bIns="0" rtlCol="0">
            <a:noAutofit/>
          </a:bodyPr>
          <a:lstStyle/>
          <a:p>
            <a:endParaRPr/>
          </a:p>
        </p:txBody>
      </p:sp>
      <p:sp>
        <p:nvSpPr>
          <p:cNvPr id="5" name="object 5"/>
          <p:cNvSpPr txBox="1">
            <a:spLocks noGrp="1"/>
          </p:cNvSpPr>
          <p:nvPr>
            <p:ph type="title"/>
          </p:nvPr>
        </p:nvSpPr>
        <p:spPr>
          <a:xfrm>
            <a:off x="438810" y="431800"/>
            <a:ext cx="7210354" cy="1727200"/>
          </a:xfrm>
          <a:prstGeom prst="rect">
            <a:avLst/>
          </a:prstGeom>
        </p:spPr>
        <p:txBody>
          <a:bodyPr vert="horz" wrap="square" lIns="0" tIns="523471" rIns="0" bIns="0" rtlCol="0">
            <a:noAutofit/>
          </a:bodyPr>
          <a:lstStyle/>
          <a:p>
            <a:pPr marL="117475">
              <a:lnSpc>
                <a:spcPct val="100000"/>
              </a:lnSpc>
            </a:pPr>
            <a:r>
              <a:rPr sz="4100" spc="70" dirty="0">
                <a:latin typeface="Bernard MT Condensed"/>
                <a:cs typeface="Bernard MT Condensed"/>
              </a:rPr>
              <a:t>The Crinoline Period</a:t>
            </a:r>
            <a:r>
              <a:rPr lang="en-US" sz="4100" spc="70" dirty="0">
                <a:latin typeface="Bernard MT Condensed"/>
                <a:cs typeface="Bernard MT Condensed"/>
              </a:rPr>
              <a:t/>
            </a:r>
            <a:br>
              <a:rPr lang="en-US" sz="4100" spc="70" dirty="0">
                <a:latin typeface="Bernard MT Condensed"/>
                <a:cs typeface="Bernard MT Condensed"/>
              </a:rPr>
            </a:br>
            <a:r>
              <a:rPr lang="en-US" sz="4300" dirty="0">
                <a:solidFill>
                  <a:srgbClr val="3AD261"/>
                </a:solidFill>
                <a:latin typeface="Calibri"/>
                <a:cs typeface="Calibri"/>
              </a:rPr>
              <a:t/>
            </a:r>
            <a:br>
              <a:rPr lang="en-US" sz="4300" dirty="0">
                <a:solidFill>
                  <a:srgbClr val="3AD261"/>
                </a:solidFill>
                <a:latin typeface="Calibri"/>
                <a:cs typeface="Calibri"/>
              </a:rPr>
            </a:br>
            <a:r>
              <a:rPr lang="en-US" sz="4300" spc="0" dirty="0" smtClean="0">
                <a:solidFill>
                  <a:srgbClr val="3AD261"/>
                </a:solidFill>
                <a:latin typeface="Calibri"/>
                <a:cs typeface="Calibri"/>
              </a:rPr>
              <a:t/>
            </a:r>
            <a:br>
              <a:rPr lang="en-US" sz="4300" spc="0" dirty="0" smtClean="0">
                <a:solidFill>
                  <a:srgbClr val="3AD261"/>
                </a:solidFill>
                <a:latin typeface="Calibri"/>
                <a:cs typeface="Calibri"/>
              </a:rPr>
            </a:br>
            <a:endParaRPr sz="4300" dirty="0">
              <a:latin typeface="Calibri"/>
              <a:cs typeface="Calibri"/>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981201" y="459581"/>
            <a:ext cx="5336486" cy="1299845"/>
          </a:xfrm>
          <a:prstGeom prst="rect">
            <a:avLst/>
          </a:prstGeom>
        </p:spPr>
        <p:txBody>
          <a:bodyPr vert="horz" wrap="square" lIns="0" tIns="0" rIns="0" bIns="0" rtlCol="0">
            <a:noAutofit/>
          </a:bodyPr>
          <a:lstStyle/>
          <a:p>
            <a:pPr marL="12700" marR="12700" indent="-12700" algn="ctr">
              <a:lnSpc>
                <a:spcPts val="5100"/>
              </a:lnSpc>
            </a:pPr>
            <a:r>
              <a:rPr sz="4100" cap="all" spc="70" dirty="0">
                <a:ln w="3175" cmpd="sng">
                  <a:noFill/>
                </a:ln>
                <a:latin typeface="Bernard MT Condensed"/>
                <a:ea typeface="+mj-ea"/>
                <a:cs typeface="Bernard MT Condensed"/>
              </a:rPr>
              <a:t>The Crinoline Period Costume For Women</a:t>
            </a:r>
          </a:p>
        </p:txBody>
      </p:sp>
      <p:sp>
        <p:nvSpPr>
          <p:cNvPr id="3" name="object 3"/>
          <p:cNvSpPr/>
          <p:nvPr/>
        </p:nvSpPr>
        <p:spPr>
          <a:xfrm>
            <a:off x="139700" y="1968500"/>
            <a:ext cx="1968500" cy="3238500"/>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p:nvPr/>
        </p:nvSpPr>
        <p:spPr>
          <a:xfrm>
            <a:off x="1308100" y="2032000"/>
            <a:ext cx="2222500" cy="3175000"/>
          </a:xfrm>
          <a:prstGeom prst="rect">
            <a:avLst/>
          </a:prstGeom>
          <a:blipFill>
            <a:blip r:embed="rId3" cstate="print"/>
            <a:stretch>
              <a:fillRect/>
            </a:stretch>
          </a:blipFill>
        </p:spPr>
        <p:txBody>
          <a:bodyPr wrap="square" lIns="0" tIns="0" rIns="0" bIns="0" rtlCol="0">
            <a:noAutofit/>
          </a:bodyPr>
          <a:lstStyle/>
          <a:p>
            <a:endParaRPr/>
          </a:p>
        </p:txBody>
      </p:sp>
      <p:sp>
        <p:nvSpPr>
          <p:cNvPr id="5" name="object 5"/>
          <p:cNvSpPr/>
          <p:nvPr/>
        </p:nvSpPr>
        <p:spPr>
          <a:xfrm>
            <a:off x="2768600" y="2057401"/>
            <a:ext cx="2158998" cy="3060698"/>
          </a:xfrm>
          <a:prstGeom prst="rect">
            <a:avLst/>
          </a:prstGeom>
          <a:blipFill>
            <a:blip r:embed="rId4" cstate="print"/>
            <a:stretch>
              <a:fillRect/>
            </a:stretch>
          </a:blipFill>
        </p:spPr>
        <p:txBody>
          <a:bodyPr wrap="square" lIns="0" tIns="0" rIns="0" bIns="0" rtlCol="0">
            <a:noAutofit/>
          </a:bodyPr>
          <a:lstStyle/>
          <a:p>
            <a:endParaRPr/>
          </a:p>
        </p:txBody>
      </p:sp>
      <p:sp>
        <p:nvSpPr>
          <p:cNvPr id="6" name="object 6"/>
          <p:cNvSpPr/>
          <p:nvPr/>
        </p:nvSpPr>
        <p:spPr>
          <a:xfrm>
            <a:off x="4292600" y="2095500"/>
            <a:ext cx="2070100" cy="3073400"/>
          </a:xfrm>
          <a:prstGeom prst="rect">
            <a:avLst/>
          </a:prstGeom>
          <a:blipFill>
            <a:blip r:embed="rId5" cstate="print"/>
            <a:stretch>
              <a:fillRect/>
            </a:stretch>
          </a:blipFill>
        </p:spPr>
        <p:txBody>
          <a:bodyPr wrap="square" lIns="0" tIns="0" rIns="0" bIns="0" rtlCol="0">
            <a:noAutofit/>
          </a:bodyPr>
          <a:lstStyle/>
          <a:p>
            <a:endParaRPr/>
          </a:p>
        </p:txBody>
      </p:sp>
      <p:sp>
        <p:nvSpPr>
          <p:cNvPr id="7" name="object 7"/>
          <p:cNvSpPr/>
          <p:nvPr/>
        </p:nvSpPr>
        <p:spPr>
          <a:xfrm>
            <a:off x="5689600" y="2108200"/>
            <a:ext cx="2235200" cy="3175000"/>
          </a:xfrm>
          <a:prstGeom prst="rect">
            <a:avLst/>
          </a:prstGeom>
          <a:blipFill>
            <a:blip r:embed="rId6" cstate="print"/>
            <a:stretch>
              <a:fillRect/>
            </a:stretch>
          </a:blipFill>
        </p:spPr>
        <p:txBody>
          <a:bodyPr wrap="square" lIns="0" tIns="0" rIns="0" bIns="0" rtlCol="0">
            <a:noAutofit/>
          </a:bodyPr>
          <a:lstStyle/>
          <a:p>
            <a:endParaRPr/>
          </a:p>
        </p:txBody>
      </p:sp>
      <p:sp>
        <p:nvSpPr>
          <p:cNvPr id="8" name="object 8"/>
          <p:cNvSpPr/>
          <p:nvPr/>
        </p:nvSpPr>
        <p:spPr>
          <a:xfrm>
            <a:off x="7734300" y="2108200"/>
            <a:ext cx="2171700" cy="3098798"/>
          </a:xfrm>
          <a:prstGeom prst="rect">
            <a:avLst/>
          </a:prstGeom>
          <a:blipFill>
            <a:blip r:embed="rId7" cstate="print"/>
            <a:stretch>
              <a:fillRect/>
            </a:stretch>
          </a:blipFill>
        </p:spPr>
        <p:txBody>
          <a:bodyPr wrap="square" lIns="0" tIns="0" rIns="0" bIns="0" rtlCol="0">
            <a:noAutofit/>
          </a:bodyPr>
          <a:lstStyle/>
          <a:p>
            <a:endParaRPr/>
          </a:p>
        </p:txBody>
      </p:sp>
      <p:sp>
        <p:nvSpPr>
          <p:cNvPr id="9" name="object 9"/>
          <p:cNvSpPr/>
          <p:nvPr/>
        </p:nvSpPr>
        <p:spPr>
          <a:xfrm>
            <a:off x="1384300" y="3289300"/>
            <a:ext cx="482600" cy="381000"/>
          </a:xfrm>
          <a:prstGeom prst="rect">
            <a:avLst/>
          </a:prstGeom>
          <a:blipFill>
            <a:blip r:embed="rId8" cstate="print"/>
            <a:stretch>
              <a:fillRect/>
            </a:stretch>
          </a:blipFill>
        </p:spPr>
        <p:txBody>
          <a:bodyPr wrap="square" lIns="0" tIns="0" rIns="0" bIns="0" rtlCol="0">
            <a:noAutofit/>
          </a:bodyPr>
          <a:lstStyle/>
          <a:p>
            <a:endParaRPr/>
          </a:p>
        </p:txBody>
      </p:sp>
      <p:sp>
        <p:nvSpPr>
          <p:cNvPr id="10" name="object 10"/>
          <p:cNvSpPr/>
          <p:nvPr/>
        </p:nvSpPr>
        <p:spPr>
          <a:xfrm>
            <a:off x="1454150" y="3346450"/>
            <a:ext cx="342900" cy="215900"/>
          </a:xfrm>
          <a:custGeom>
            <a:avLst/>
            <a:gdLst/>
            <a:ahLst/>
            <a:cxnLst/>
            <a:rect l="l" t="t" r="r" b="b"/>
            <a:pathLst>
              <a:path w="342900" h="215900">
                <a:moveTo>
                  <a:pt x="235043" y="0"/>
                </a:moveTo>
                <a:lnTo>
                  <a:pt x="235043" y="53975"/>
                </a:lnTo>
                <a:lnTo>
                  <a:pt x="0" y="53975"/>
                </a:lnTo>
                <a:lnTo>
                  <a:pt x="0" y="161925"/>
                </a:lnTo>
                <a:lnTo>
                  <a:pt x="235043" y="161925"/>
                </a:lnTo>
                <a:lnTo>
                  <a:pt x="235043" y="215900"/>
                </a:lnTo>
                <a:lnTo>
                  <a:pt x="342900" y="107950"/>
                </a:lnTo>
                <a:lnTo>
                  <a:pt x="235043" y="0"/>
                </a:lnTo>
              </a:path>
            </a:pathLst>
          </a:custGeom>
        </p:spPr>
        <p:txBody>
          <a:bodyPr wrap="square" lIns="0" tIns="0" rIns="0" bIns="0" rtlCol="0">
            <a:noAutofit/>
          </a:bodyPr>
          <a:lstStyle/>
          <a:p>
            <a:endParaRPr/>
          </a:p>
        </p:txBody>
      </p:sp>
      <p:sp>
        <p:nvSpPr>
          <p:cNvPr id="11" name="object 11"/>
          <p:cNvSpPr/>
          <p:nvPr/>
        </p:nvSpPr>
        <p:spPr>
          <a:xfrm>
            <a:off x="1454150" y="3346450"/>
            <a:ext cx="342900" cy="215900"/>
          </a:xfrm>
          <a:prstGeom prst="rect">
            <a:avLst/>
          </a:prstGeom>
          <a:blipFill>
            <a:blip r:embed="rId9" cstate="print"/>
            <a:stretch>
              <a:fillRect/>
            </a:stretch>
          </a:blipFill>
        </p:spPr>
        <p:txBody>
          <a:bodyPr wrap="square" lIns="0" tIns="0" rIns="0" bIns="0" rtlCol="0">
            <a:noAutofit/>
          </a:bodyPr>
          <a:lstStyle/>
          <a:p>
            <a:endParaRPr/>
          </a:p>
        </p:txBody>
      </p:sp>
      <p:sp>
        <p:nvSpPr>
          <p:cNvPr id="12" name="object 12"/>
          <p:cNvSpPr/>
          <p:nvPr/>
        </p:nvSpPr>
        <p:spPr>
          <a:xfrm>
            <a:off x="1454150" y="3346450"/>
            <a:ext cx="342900" cy="215899"/>
          </a:xfrm>
          <a:custGeom>
            <a:avLst/>
            <a:gdLst/>
            <a:ahLst/>
            <a:cxnLst/>
            <a:rect l="l" t="t" r="r" b="b"/>
            <a:pathLst>
              <a:path w="342900" h="215899">
                <a:moveTo>
                  <a:pt x="0" y="53975"/>
                </a:moveTo>
                <a:lnTo>
                  <a:pt x="235043" y="53975"/>
                </a:lnTo>
                <a:lnTo>
                  <a:pt x="235043" y="0"/>
                </a:lnTo>
                <a:lnTo>
                  <a:pt x="342900" y="107950"/>
                </a:lnTo>
                <a:lnTo>
                  <a:pt x="235043" y="215899"/>
                </a:lnTo>
                <a:lnTo>
                  <a:pt x="235043" y="161925"/>
                </a:lnTo>
                <a:lnTo>
                  <a:pt x="0" y="161925"/>
                </a:lnTo>
                <a:lnTo>
                  <a:pt x="0" y="53975"/>
                </a:lnTo>
                <a:close/>
              </a:path>
            </a:pathLst>
          </a:custGeom>
          <a:ln w="12707">
            <a:solidFill>
              <a:srgbClr val="FBBE18"/>
            </a:solidFill>
          </a:ln>
        </p:spPr>
        <p:txBody>
          <a:bodyPr wrap="square" lIns="0" tIns="0" rIns="0" bIns="0" rtlCol="0">
            <a:noAutofit/>
          </a:bodyPr>
          <a:lstStyle/>
          <a:p>
            <a:endParaRPr/>
          </a:p>
        </p:txBody>
      </p:sp>
      <p:sp>
        <p:nvSpPr>
          <p:cNvPr id="13" name="object 13"/>
          <p:cNvSpPr/>
          <p:nvPr/>
        </p:nvSpPr>
        <p:spPr>
          <a:xfrm>
            <a:off x="3009900" y="3340100"/>
            <a:ext cx="482600" cy="330200"/>
          </a:xfrm>
          <a:prstGeom prst="rect">
            <a:avLst/>
          </a:prstGeom>
          <a:blipFill>
            <a:blip r:embed="rId10" cstate="print"/>
            <a:stretch>
              <a:fillRect/>
            </a:stretch>
          </a:blipFill>
        </p:spPr>
        <p:txBody>
          <a:bodyPr wrap="square" lIns="0" tIns="0" rIns="0" bIns="0" rtlCol="0">
            <a:noAutofit/>
          </a:bodyPr>
          <a:lstStyle/>
          <a:p>
            <a:endParaRPr/>
          </a:p>
        </p:txBody>
      </p:sp>
      <p:sp>
        <p:nvSpPr>
          <p:cNvPr id="14" name="object 14"/>
          <p:cNvSpPr/>
          <p:nvPr/>
        </p:nvSpPr>
        <p:spPr>
          <a:xfrm>
            <a:off x="3079750" y="3397251"/>
            <a:ext cx="342900" cy="165098"/>
          </a:xfrm>
          <a:prstGeom prst="rect">
            <a:avLst/>
          </a:prstGeom>
          <a:blipFill>
            <a:blip r:embed="rId11" cstate="print"/>
            <a:stretch>
              <a:fillRect/>
            </a:stretch>
          </a:blipFill>
        </p:spPr>
        <p:txBody>
          <a:bodyPr wrap="square" lIns="0" tIns="0" rIns="0" bIns="0" rtlCol="0">
            <a:noAutofit/>
          </a:bodyPr>
          <a:lstStyle/>
          <a:p>
            <a:endParaRPr/>
          </a:p>
        </p:txBody>
      </p:sp>
      <p:sp>
        <p:nvSpPr>
          <p:cNvPr id="15" name="object 15"/>
          <p:cNvSpPr/>
          <p:nvPr/>
        </p:nvSpPr>
        <p:spPr>
          <a:xfrm>
            <a:off x="3079750" y="3397250"/>
            <a:ext cx="342899" cy="165099"/>
          </a:xfrm>
          <a:custGeom>
            <a:avLst/>
            <a:gdLst/>
            <a:ahLst/>
            <a:cxnLst/>
            <a:rect l="l" t="t" r="r" b="b"/>
            <a:pathLst>
              <a:path w="342899" h="165099">
                <a:moveTo>
                  <a:pt x="0" y="123824"/>
                </a:moveTo>
                <a:lnTo>
                  <a:pt x="260421" y="123824"/>
                </a:lnTo>
                <a:lnTo>
                  <a:pt x="260421" y="165099"/>
                </a:lnTo>
                <a:lnTo>
                  <a:pt x="342899" y="82549"/>
                </a:lnTo>
                <a:lnTo>
                  <a:pt x="260421" y="0"/>
                </a:lnTo>
                <a:lnTo>
                  <a:pt x="260421" y="41274"/>
                </a:lnTo>
                <a:lnTo>
                  <a:pt x="0" y="41274"/>
                </a:lnTo>
                <a:lnTo>
                  <a:pt x="0" y="123824"/>
                </a:lnTo>
                <a:close/>
              </a:path>
            </a:pathLst>
          </a:custGeom>
          <a:ln w="12708">
            <a:solidFill>
              <a:srgbClr val="FBBE18"/>
            </a:solidFill>
          </a:ln>
        </p:spPr>
        <p:txBody>
          <a:bodyPr wrap="square" lIns="0" tIns="0" rIns="0" bIns="0" rtlCol="0">
            <a:noAutofit/>
          </a:bodyPr>
          <a:lstStyle/>
          <a:p>
            <a:endParaRPr/>
          </a:p>
        </p:txBody>
      </p:sp>
      <p:sp>
        <p:nvSpPr>
          <p:cNvPr id="16" name="object 16"/>
          <p:cNvSpPr/>
          <p:nvPr/>
        </p:nvSpPr>
        <p:spPr>
          <a:xfrm>
            <a:off x="4343400" y="3340100"/>
            <a:ext cx="482600" cy="381000"/>
          </a:xfrm>
          <a:prstGeom prst="rect">
            <a:avLst/>
          </a:prstGeom>
          <a:blipFill>
            <a:blip r:embed="rId8" cstate="print"/>
            <a:stretch>
              <a:fillRect/>
            </a:stretch>
          </a:blipFill>
        </p:spPr>
        <p:txBody>
          <a:bodyPr wrap="square" lIns="0" tIns="0" rIns="0" bIns="0" rtlCol="0">
            <a:noAutofit/>
          </a:bodyPr>
          <a:lstStyle/>
          <a:p>
            <a:endParaRPr/>
          </a:p>
        </p:txBody>
      </p:sp>
      <p:sp>
        <p:nvSpPr>
          <p:cNvPr id="17" name="object 17"/>
          <p:cNvSpPr/>
          <p:nvPr/>
        </p:nvSpPr>
        <p:spPr>
          <a:xfrm>
            <a:off x="4413250" y="3397251"/>
            <a:ext cx="342901" cy="215900"/>
          </a:xfrm>
          <a:prstGeom prst="rect">
            <a:avLst/>
          </a:prstGeom>
          <a:blipFill>
            <a:blip r:embed="rId9" cstate="print"/>
            <a:stretch>
              <a:fillRect/>
            </a:stretch>
          </a:blipFill>
        </p:spPr>
        <p:txBody>
          <a:bodyPr wrap="square" lIns="0" tIns="0" rIns="0" bIns="0" rtlCol="0">
            <a:noAutofit/>
          </a:bodyPr>
          <a:lstStyle/>
          <a:p>
            <a:endParaRPr/>
          </a:p>
        </p:txBody>
      </p:sp>
      <p:sp>
        <p:nvSpPr>
          <p:cNvPr id="18" name="object 18"/>
          <p:cNvSpPr/>
          <p:nvPr/>
        </p:nvSpPr>
        <p:spPr>
          <a:xfrm>
            <a:off x="4413250" y="3397251"/>
            <a:ext cx="342901" cy="215900"/>
          </a:xfrm>
          <a:custGeom>
            <a:avLst/>
            <a:gdLst/>
            <a:ahLst/>
            <a:cxnLst/>
            <a:rect l="l" t="t" r="r" b="b"/>
            <a:pathLst>
              <a:path w="342901" h="215900">
                <a:moveTo>
                  <a:pt x="235043" y="0"/>
                </a:moveTo>
                <a:lnTo>
                  <a:pt x="235043" y="53975"/>
                </a:lnTo>
                <a:lnTo>
                  <a:pt x="0" y="53975"/>
                </a:lnTo>
                <a:lnTo>
                  <a:pt x="0" y="161925"/>
                </a:lnTo>
                <a:lnTo>
                  <a:pt x="235043" y="161925"/>
                </a:lnTo>
                <a:lnTo>
                  <a:pt x="235043" y="215900"/>
                </a:lnTo>
                <a:lnTo>
                  <a:pt x="342901" y="107950"/>
                </a:lnTo>
                <a:lnTo>
                  <a:pt x="235043" y="0"/>
                </a:lnTo>
              </a:path>
            </a:pathLst>
          </a:custGeom>
        </p:spPr>
        <p:txBody>
          <a:bodyPr wrap="square" lIns="0" tIns="0" rIns="0" bIns="0" rtlCol="0">
            <a:noAutofit/>
          </a:bodyPr>
          <a:lstStyle/>
          <a:p>
            <a:endParaRPr/>
          </a:p>
        </p:txBody>
      </p:sp>
      <p:sp>
        <p:nvSpPr>
          <p:cNvPr id="19" name="object 19"/>
          <p:cNvSpPr/>
          <p:nvPr/>
        </p:nvSpPr>
        <p:spPr>
          <a:xfrm>
            <a:off x="4413250" y="3397251"/>
            <a:ext cx="342900" cy="215900"/>
          </a:xfrm>
          <a:custGeom>
            <a:avLst/>
            <a:gdLst/>
            <a:ahLst/>
            <a:cxnLst/>
            <a:rect l="l" t="t" r="r" b="b"/>
            <a:pathLst>
              <a:path w="342900" h="215900">
                <a:moveTo>
                  <a:pt x="0" y="53975"/>
                </a:moveTo>
                <a:lnTo>
                  <a:pt x="235043" y="53975"/>
                </a:lnTo>
                <a:lnTo>
                  <a:pt x="235043" y="0"/>
                </a:lnTo>
                <a:lnTo>
                  <a:pt x="342900" y="107950"/>
                </a:lnTo>
                <a:lnTo>
                  <a:pt x="235043" y="215900"/>
                </a:lnTo>
                <a:lnTo>
                  <a:pt x="235043" y="161925"/>
                </a:lnTo>
                <a:lnTo>
                  <a:pt x="0" y="161925"/>
                </a:lnTo>
                <a:lnTo>
                  <a:pt x="0" y="53975"/>
                </a:lnTo>
                <a:close/>
              </a:path>
            </a:pathLst>
          </a:custGeom>
          <a:ln w="12707">
            <a:solidFill>
              <a:srgbClr val="FBBE18"/>
            </a:solidFill>
          </a:ln>
        </p:spPr>
        <p:txBody>
          <a:bodyPr wrap="square" lIns="0" tIns="0" rIns="0" bIns="0" rtlCol="0">
            <a:noAutofit/>
          </a:bodyPr>
          <a:lstStyle/>
          <a:p>
            <a:endParaRPr/>
          </a:p>
        </p:txBody>
      </p:sp>
      <p:sp>
        <p:nvSpPr>
          <p:cNvPr id="20" name="object 20"/>
          <p:cNvSpPr/>
          <p:nvPr/>
        </p:nvSpPr>
        <p:spPr>
          <a:xfrm>
            <a:off x="5676900" y="3340100"/>
            <a:ext cx="482600" cy="381000"/>
          </a:xfrm>
          <a:prstGeom prst="rect">
            <a:avLst/>
          </a:prstGeom>
          <a:blipFill>
            <a:blip r:embed="rId8" cstate="print"/>
            <a:stretch>
              <a:fillRect/>
            </a:stretch>
          </a:blipFill>
        </p:spPr>
        <p:txBody>
          <a:bodyPr wrap="square" lIns="0" tIns="0" rIns="0" bIns="0" rtlCol="0">
            <a:noAutofit/>
          </a:bodyPr>
          <a:lstStyle/>
          <a:p>
            <a:endParaRPr/>
          </a:p>
        </p:txBody>
      </p:sp>
      <p:sp>
        <p:nvSpPr>
          <p:cNvPr id="21" name="object 21"/>
          <p:cNvSpPr/>
          <p:nvPr/>
        </p:nvSpPr>
        <p:spPr>
          <a:xfrm>
            <a:off x="5746750" y="3397251"/>
            <a:ext cx="342900" cy="215900"/>
          </a:xfrm>
          <a:prstGeom prst="rect">
            <a:avLst/>
          </a:prstGeom>
          <a:blipFill>
            <a:blip r:embed="rId9" cstate="print"/>
            <a:stretch>
              <a:fillRect/>
            </a:stretch>
          </a:blipFill>
        </p:spPr>
        <p:txBody>
          <a:bodyPr wrap="square" lIns="0" tIns="0" rIns="0" bIns="0" rtlCol="0">
            <a:noAutofit/>
          </a:bodyPr>
          <a:lstStyle/>
          <a:p>
            <a:endParaRPr/>
          </a:p>
        </p:txBody>
      </p:sp>
      <p:sp>
        <p:nvSpPr>
          <p:cNvPr id="22" name="object 22"/>
          <p:cNvSpPr/>
          <p:nvPr/>
        </p:nvSpPr>
        <p:spPr>
          <a:xfrm>
            <a:off x="5746750" y="3397251"/>
            <a:ext cx="342900" cy="215900"/>
          </a:xfrm>
          <a:custGeom>
            <a:avLst/>
            <a:gdLst/>
            <a:ahLst/>
            <a:cxnLst/>
            <a:rect l="l" t="t" r="r" b="b"/>
            <a:pathLst>
              <a:path w="342900" h="215900">
                <a:moveTo>
                  <a:pt x="235043" y="0"/>
                </a:moveTo>
                <a:lnTo>
                  <a:pt x="235043" y="53975"/>
                </a:lnTo>
                <a:lnTo>
                  <a:pt x="0" y="53975"/>
                </a:lnTo>
                <a:lnTo>
                  <a:pt x="0" y="161925"/>
                </a:lnTo>
                <a:lnTo>
                  <a:pt x="235043" y="161925"/>
                </a:lnTo>
                <a:lnTo>
                  <a:pt x="235043" y="215900"/>
                </a:lnTo>
                <a:lnTo>
                  <a:pt x="342900" y="107950"/>
                </a:lnTo>
                <a:lnTo>
                  <a:pt x="235043" y="0"/>
                </a:lnTo>
              </a:path>
            </a:pathLst>
          </a:custGeom>
        </p:spPr>
        <p:txBody>
          <a:bodyPr wrap="square" lIns="0" tIns="0" rIns="0" bIns="0" rtlCol="0">
            <a:noAutofit/>
          </a:bodyPr>
          <a:lstStyle/>
          <a:p>
            <a:endParaRPr/>
          </a:p>
        </p:txBody>
      </p:sp>
      <p:sp>
        <p:nvSpPr>
          <p:cNvPr id="23" name="object 23"/>
          <p:cNvSpPr/>
          <p:nvPr/>
        </p:nvSpPr>
        <p:spPr>
          <a:xfrm>
            <a:off x="5746750" y="3397251"/>
            <a:ext cx="342900" cy="215900"/>
          </a:xfrm>
          <a:custGeom>
            <a:avLst/>
            <a:gdLst/>
            <a:ahLst/>
            <a:cxnLst/>
            <a:rect l="l" t="t" r="r" b="b"/>
            <a:pathLst>
              <a:path w="342900" h="215900">
                <a:moveTo>
                  <a:pt x="0" y="53975"/>
                </a:moveTo>
                <a:lnTo>
                  <a:pt x="235043" y="53975"/>
                </a:lnTo>
                <a:lnTo>
                  <a:pt x="235043" y="0"/>
                </a:lnTo>
                <a:lnTo>
                  <a:pt x="342900" y="107950"/>
                </a:lnTo>
                <a:lnTo>
                  <a:pt x="235043" y="215900"/>
                </a:lnTo>
                <a:lnTo>
                  <a:pt x="235043" y="161925"/>
                </a:lnTo>
                <a:lnTo>
                  <a:pt x="0" y="161925"/>
                </a:lnTo>
                <a:lnTo>
                  <a:pt x="0" y="53975"/>
                </a:lnTo>
                <a:close/>
              </a:path>
            </a:pathLst>
          </a:custGeom>
          <a:ln w="12707">
            <a:solidFill>
              <a:srgbClr val="FBBE18"/>
            </a:solidFill>
          </a:ln>
        </p:spPr>
        <p:txBody>
          <a:bodyPr wrap="square" lIns="0" tIns="0" rIns="0" bIns="0" rtlCol="0">
            <a:noAutofit/>
          </a:bodyPr>
          <a:lstStyle/>
          <a:p>
            <a:endParaRPr/>
          </a:p>
        </p:txBody>
      </p:sp>
      <p:sp>
        <p:nvSpPr>
          <p:cNvPr id="24" name="object 24"/>
          <p:cNvSpPr/>
          <p:nvPr/>
        </p:nvSpPr>
        <p:spPr>
          <a:xfrm>
            <a:off x="7493000" y="3390900"/>
            <a:ext cx="482600" cy="381000"/>
          </a:xfrm>
          <a:prstGeom prst="rect">
            <a:avLst/>
          </a:prstGeom>
          <a:blipFill>
            <a:blip r:embed="rId8" cstate="print"/>
            <a:stretch>
              <a:fillRect/>
            </a:stretch>
          </a:blipFill>
        </p:spPr>
        <p:txBody>
          <a:bodyPr wrap="square" lIns="0" tIns="0" rIns="0" bIns="0" rtlCol="0">
            <a:noAutofit/>
          </a:bodyPr>
          <a:lstStyle/>
          <a:p>
            <a:endParaRPr/>
          </a:p>
        </p:txBody>
      </p:sp>
      <p:sp>
        <p:nvSpPr>
          <p:cNvPr id="25" name="object 25"/>
          <p:cNvSpPr/>
          <p:nvPr/>
        </p:nvSpPr>
        <p:spPr>
          <a:xfrm>
            <a:off x="7562850" y="3448050"/>
            <a:ext cx="342900" cy="215900"/>
          </a:xfrm>
          <a:prstGeom prst="rect">
            <a:avLst/>
          </a:prstGeom>
          <a:blipFill>
            <a:blip r:embed="rId9" cstate="print"/>
            <a:stretch>
              <a:fillRect/>
            </a:stretch>
          </a:blipFill>
        </p:spPr>
        <p:txBody>
          <a:bodyPr wrap="square" lIns="0" tIns="0" rIns="0" bIns="0" rtlCol="0">
            <a:noAutofit/>
          </a:bodyPr>
          <a:lstStyle/>
          <a:p>
            <a:endParaRPr/>
          </a:p>
        </p:txBody>
      </p:sp>
      <p:sp>
        <p:nvSpPr>
          <p:cNvPr id="26" name="object 26"/>
          <p:cNvSpPr/>
          <p:nvPr/>
        </p:nvSpPr>
        <p:spPr>
          <a:xfrm>
            <a:off x="7562850" y="3448050"/>
            <a:ext cx="342899" cy="215900"/>
          </a:xfrm>
          <a:custGeom>
            <a:avLst/>
            <a:gdLst/>
            <a:ahLst/>
            <a:cxnLst/>
            <a:rect l="l" t="t" r="r" b="b"/>
            <a:pathLst>
              <a:path w="342899" h="215900">
                <a:moveTo>
                  <a:pt x="0" y="53975"/>
                </a:moveTo>
                <a:lnTo>
                  <a:pt x="235043" y="53975"/>
                </a:lnTo>
                <a:lnTo>
                  <a:pt x="235043" y="0"/>
                </a:lnTo>
                <a:lnTo>
                  <a:pt x="342899" y="107950"/>
                </a:lnTo>
                <a:lnTo>
                  <a:pt x="235043" y="215900"/>
                </a:lnTo>
                <a:lnTo>
                  <a:pt x="235043" y="161925"/>
                </a:lnTo>
                <a:lnTo>
                  <a:pt x="0" y="161925"/>
                </a:lnTo>
                <a:lnTo>
                  <a:pt x="0" y="53975"/>
                </a:lnTo>
                <a:close/>
              </a:path>
            </a:pathLst>
          </a:custGeom>
          <a:ln w="12707">
            <a:solidFill>
              <a:srgbClr val="FBBE18"/>
            </a:solidFill>
          </a:ln>
        </p:spPr>
        <p:txBody>
          <a:bodyPr wrap="square" lIns="0" tIns="0" rIns="0" bIns="0" rtlCol="0">
            <a:noAutofit/>
          </a:bodyPr>
          <a:lstStyle/>
          <a:p>
            <a:endParaRPr/>
          </a:p>
        </p:txBody>
      </p:sp>
      <p:sp>
        <p:nvSpPr>
          <p:cNvPr id="27" name="object 27"/>
          <p:cNvSpPr txBox="1"/>
          <p:nvPr/>
        </p:nvSpPr>
        <p:spPr>
          <a:xfrm>
            <a:off x="3872270" y="6025896"/>
            <a:ext cx="2136683" cy="387604"/>
          </a:xfrm>
          <a:prstGeom prst="rect">
            <a:avLst/>
          </a:prstGeom>
        </p:spPr>
        <p:txBody>
          <a:bodyPr vert="horz" wrap="square" lIns="0" tIns="0" rIns="0" bIns="0" rtlCol="0">
            <a:noAutofit/>
          </a:bodyPr>
          <a:lstStyle/>
          <a:p>
            <a:pPr marL="12700">
              <a:lnSpc>
                <a:spcPct val="100000"/>
              </a:lnSpc>
            </a:pPr>
            <a:r>
              <a:rPr sz="1900" b="1" spc="-50" dirty="0" smtClean="0">
                <a:latin typeface="Gill Sans MT"/>
                <a:cs typeface="Gill Sans MT"/>
              </a:rPr>
              <a:t>U</a:t>
            </a:r>
            <a:r>
              <a:rPr sz="1900" b="1" spc="45" dirty="0" smtClean="0">
                <a:latin typeface="Gill Sans MT"/>
                <a:cs typeface="Gill Sans MT"/>
              </a:rPr>
              <a:t>n</a:t>
            </a:r>
            <a:r>
              <a:rPr sz="1900" b="1" spc="20" dirty="0" smtClean="0">
                <a:latin typeface="Gill Sans MT"/>
                <a:cs typeface="Gill Sans MT"/>
              </a:rPr>
              <a:t>d</a:t>
            </a:r>
            <a:r>
              <a:rPr sz="1900" b="1" spc="-10" dirty="0" smtClean="0">
                <a:latin typeface="Gill Sans MT"/>
                <a:cs typeface="Gill Sans MT"/>
              </a:rPr>
              <a:t>e</a:t>
            </a:r>
            <a:r>
              <a:rPr sz="1900" b="1" spc="35" dirty="0" smtClean="0">
                <a:latin typeface="Gill Sans MT"/>
                <a:cs typeface="Gill Sans MT"/>
              </a:rPr>
              <a:t>r</a:t>
            </a:r>
            <a:r>
              <a:rPr sz="1900" b="1" spc="-25" dirty="0" smtClean="0">
                <a:latin typeface="Gill Sans MT"/>
                <a:cs typeface="Gill Sans MT"/>
              </a:rPr>
              <a:t>ga</a:t>
            </a:r>
            <a:r>
              <a:rPr sz="1900" b="1" spc="35" dirty="0" smtClean="0">
                <a:latin typeface="Gill Sans MT"/>
                <a:cs typeface="Gill Sans MT"/>
              </a:rPr>
              <a:t>r</a:t>
            </a:r>
            <a:r>
              <a:rPr sz="1900" b="1" spc="15" dirty="0" smtClean="0">
                <a:latin typeface="Gill Sans MT"/>
                <a:cs typeface="Gill Sans MT"/>
              </a:rPr>
              <a:t>m</a:t>
            </a:r>
            <a:r>
              <a:rPr sz="1900" b="1" spc="-10" dirty="0" smtClean="0">
                <a:latin typeface="Gill Sans MT"/>
                <a:cs typeface="Gill Sans MT"/>
              </a:rPr>
              <a:t>e</a:t>
            </a:r>
            <a:r>
              <a:rPr sz="1900" b="1" spc="45" dirty="0" smtClean="0">
                <a:latin typeface="Gill Sans MT"/>
                <a:cs typeface="Gill Sans MT"/>
              </a:rPr>
              <a:t>n</a:t>
            </a:r>
            <a:r>
              <a:rPr sz="1900" b="1" spc="-35" dirty="0" smtClean="0">
                <a:latin typeface="Gill Sans MT"/>
                <a:cs typeface="Gill Sans MT"/>
              </a:rPr>
              <a:t>t</a:t>
            </a:r>
            <a:r>
              <a:rPr sz="1900" b="1" spc="-10" dirty="0" smtClean="0">
                <a:latin typeface="Gill Sans MT"/>
                <a:cs typeface="Gill Sans MT"/>
              </a:rPr>
              <a:t>s</a:t>
            </a:r>
            <a:endParaRPr sz="1900" b="1" dirty="0">
              <a:latin typeface="Gill Sans MT"/>
              <a:cs typeface="Gill Sans MT"/>
            </a:endParaRPr>
          </a:p>
        </p:txBody>
      </p:sp>
      <p:sp>
        <p:nvSpPr>
          <p:cNvPr id="28" name="object 28"/>
          <p:cNvSpPr txBox="1"/>
          <p:nvPr/>
        </p:nvSpPr>
        <p:spPr>
          <a:xfrm>
            <a:off x="538872" y="5446266"/>
            <a:ext cx="856615" cy="307340"/>
          </a:xfrm>
          <a:prstGeom prst="rect">
            <a:avLst/>
          </a:prstGeom>
        </p:spPr>
        <p:txBody>
          <a:bodyPr vert="horz" wrap="square" lIns="0" tIns="0" rIns="0" bIns="0" rtlCol="0">
            <a:noAutofit/>
          </a:bodyPr>
          <a:lstStyle/>
          <a:p>
            <a:pPr marL="12700">
              <a:lnSpc>
                <a:spcPct val="100000"/>
              </a:lnSpc>
            </a:pPr>
            <a:r>
              <a:rPr sz="1900" spc="15" dirty="0" smtClean="0">
                <a:latin typeface="Calibri"/>
                <a:cs typeface="Calibri"/>
              </a:rPr>
              <a:t>D</a:t>
            </a:r>
            <a:r>
              <a:rPr sz="1900" spc="25" dirty="0" smtClean="0">
                <a:latin typeface="Calibri"/>
                <a:cs typeface="Calibri"/>
              </a:rPr>
              <a:t>r</a:t>
            </a:r>
            <a:r>
              <a:rPr sz="1900" spc="-15" dirty="0" smtClean="0">
                <a:latin typeface="Calibri"/>
                <a:cs typeface="Calibri"/>
              </a:rPr>
              <a:t>a</a:t>
            </a:r>
            <a:r>
              <a:rPr sz="1900" spc="25" dirty="0" smtClean="0">
                <a:latin typeface="Calibri"/>
                <a:cs typeface="Calibri"/>
              </a:rPr>
              <a:t>w</a:t>
            </a:r>
            <a:r>
              <a:rPr sz="1900" spc="-60" dirty="0" smtClean="0">
                <a:latin typeface="Calibri"/>
                <a:cs typeface="Calibri"/>
              </a:rPr>
              <a:t>e</a:t>
            </a:r>
            <a:r>
              <a:rPr sz="1900" spc="25" dirty="0" smtClean="0">
                <a:latin typeface="Calibri"/>
                <a:cs typeface="Calibri"/>
              </a:rPr>
              <a:t>r</a:t>
            </a:r>
            <a:r>
              <a:rPr sz="1900" spc="0" dirty="0" smtClean="0">
                <a:latin typeface="Calibri"/>
                <a:cs typeface="Calibri"/>
              </a:rPr>
              <a:t>s</a:t>
            </a:r>
            <a:endParaRPr sz="1900">
              <a:latin typeface="Calibri"/>
              <a:cs typeface="Calibri"/>
            </a:endParaRPr>
          </a:p>
        </p:txBody>
      </p:sp>
      <p:sp>
        <p:nvSpPr>
          <p:cNvPr id="29" name="object 29"/>
          <p:cNvSpPr txBox="1"/>
          <p:nvPr/>
        </p:nvSpPr>
        <p:spPr>
          <a:xfrm>
            <a:off x="2192474" y="5446266"/>
            <a:ext cx="843915" cy="307340"/>
          </a:xfrm>
          <a:prstGeom prst="rect">
            <a:avLst/>
          </a:prstGeom>
        </p:spPr>
        <p:txBody>
          <a:bodyPr vert="horz" wrap="square" lIns="0" tIns="0" rIns="0" bIns="0" rtlCol="0">
            <a:noAutofit/>
          </a:bodyPr>
          <a:lstStyle/>
          <a:p>
            <a:pPr marL="12700">
              <a:lnSpc>
                <a:spcPct val="100000"/>
              </a:lnSpc>
            </a:pPr>
            <a:r>
              <a:rPr sz="1900" spc="-15" dirty="0" smtClean="0">
                <a:latin typeface="Calibri"/>
                <a:cs typeface="Calibri"/>
              </a:rPr>
              <a:t>C</a:t>
            </a:r>
            <a:r>
              <a:rPr sz="1900" spc="0" dirty="0" smtClean="0">
                <a:latin typeface="Calibri"/>
                <a:cs typeface="Calibri"/>
              </a:rPr>
              <a:t>h</a:t>
            </a:r>
            <a:r>
              <a:rPr sz="1900" spc="-60" dirty="0" smtClean="0">
                <a:latin typeface="Calibri"/>
                <a:cs typeface="Calibri"/>
              </a:rPr>
              <a:t>e</a:t>
            </a:r>
            <a:r>
              <a:rPr sz="1900" spc="-35" dirty="0" smtClean="0">
                <a:latin typeface="Calibri"/>
                <a:cs typeface="Calibri"/>
              </a:rPr>
              <a:t>m</a:t>
            </a:r>
            <a:r>
              <a:rPr sz="1900" spc="-40" dirty="0" smtClean="0">
                <a:latin typeface="Calibri"/>
                <a:cs typeface="Calibri"/>
              </a:rPr>
              <a:t>i</a:t>
            </a:r>
            <a:r>
              <a:rPr sz="1900" spc="-45" dirty="0" smtClean="0">
                <a:latin typeface="Calibri"/>
                <a:cs typeface="Calibri"/>
              </a:rPr>
              <a:t>s</a:t>
            </a:r>
            <a:r>
              <a:rPr sz="1900" spc="-10" dirty="0" smtClean="0">
                <a:latin typeface="Calibri"/>
                <a:cs typeface="Calibri"/>
              </a:rPr>
              <a:t>e</a:t>
            </a:r>
            <a:endParaRPr sz="1900">
              <a:latin typeface="Calibri"/>
              <a:cs typeface="Calibri"/>
            </a:endParaRPr>
          </a:p>
        </p:txBody>
      </p:sp>
      <p:sp>
        <p:nvSpPr>
          <p:cNvPr id="30" name="object 30"/>
          <p:cNvSpPr txBox="1"/>
          <p:nvPr/>
        </p:nvSpPr>
        <p:spPr>
          <a:xfrm>
            <a:off x="3645742" y="5446266"/>
            <a:ext cx="652780" cy="307340"/>
          </a:xfrm>
          <a:prstGeom prst="rect">
            <a:avLst/>
          </a:prstGeom>
        </p:spPr>
        <p:txBody>
          <a:bodyPr vert="horz" wrap="square" lIns="0" tIns="0" rIns="0" bIns="0" rtlCol="0">
            <a:noAutofit/>
          </a:bodyPr>
          <a:lstStyle/>
          <a:p>
            <a:pPr marL="12700">
              <a:lnSpc>
                <a:spcPct val="100000"/>
              </a:lnSpc>
            </a:pPr>
            <a:r>
              <a:rPr sz="1900" spc="-15" dirty="0" smtClean="0">
                <a:latin typeface="Calibri"/>
                <a:cs typeface="Calibri"/>
              </a:rPr>
              <a:t>C</a:t>
            </a:r>
            <a:r>
              <a:rPr sz="1900" spc="-5" dirty="0" smtClean="0">
                <a:latin typeface="Calibri"/>
                <a:cs typeface="Calibri"/>
              </a:rPr>
              <a:t>o</a:t>
            </a:r>
            <a:r>
              <a:rPr sz="1900" spc="25" dirty="0" smtClean="0">
                <a:latin typeface="Calibri"/>
                <a:cs typeface="Calibri"/>
              </a:rPr>
              <a:t>r</a:t>
            </a:r>
            <a:r>
              <a:rPr sz="1900" spc="-45" dirty="0" smtClean="0">
                <a:latin typeface="Calibri"/>
                <a:cs typeface="Calibri"/>
              </a:rPr>
              <a:t>s</a:t>
            </a:r>
            <a:r>
              <a:rPr sz="1900" spc="-60" dirty="0" smtClean="0">
                <a:latin typeface="Calibri"/>
                <a:cs typeface="Calibri"/>
              </a:rPr>
              <a:t>e</a:t>
            </a:r>
            <a:r>
              <a:rPr sz="1900" spc="-10" dirty="0" smtClean="0">
                <a:latin typeface="Calibri"/>
                <a:cs typeface="Calibri"/>
              </a:rPr>
              <a:t>t</a:t>
            </a:r>
            <a:endParaRPr sz="1900">
              <a:latin typeface="Calibri"/>
              <a:cs typeface="Calibri"/>
            </a:endParaRPr>
          </a:p>
        </p:txBody>
      </p:sp>
      <p:sp>
        <p:nvSpPr>
          <p:cNvPr id="31" name="object 31"/>
          <p:cNvSpPr txBox="1"/>
          <p:nvPr/>
        </p:nvSpPr>
        <p:spPr>
          <a:xfrm>
            <a:off x="4691382" y="5329425"/>
            <a:ext cx="1290320" cy="602615"/>
          </a:xfrm>
          <a:prstGeom prst="rect">
            <a:avLst/>
          </a:prstGeom>
        </p:spPr>
        <p:txBody>
          <a:bodyPr vert="horz" wrap="square" lIns="0" tIns="0" rIns="0" bIns="0" rtlCol="0">
            <a:noAutofit/>
          </a:bodyPr>
          <a:lstStyle/>
          <a:p>
            <a:pPr marL="63500" marR="12700" indent="-50800">
              <a:lnSpc>
                <a:spcPct val="101000"/>
              </a:lnSpc>
            </a:pPr>
            <a:r>
              <a:rPr sz="1900" spc="-15" dirty="0" smtClean="0">
                <a:latin typeface="Calibri"/>
                <a:cs typeface="Calibri"/>
              </a:rPr>
              <a:t>C</a:t>
            </a:r>
            <a:r>
              <a:rPr sz="1900" spc="-5" dirty="0" smtClean="0">
                <a:latin typeface="Calibri"/>
                <a:cs typeface="Calibri"/>
              </a:rPr>
              <a:t>o</a:t>
            </a:r>
            <a:r>
              <a:rPr sz="1900" spc="25" dirty="0" smtClean="0">
                <a:latin typeface="Calibri"/>
                <a:cs typeface="Calibri"/>
              </a:rPr>
              <a:t>r</a:t>
            </a:r>
            <a:r>
              <a:rPr sz="1900" spc="-45" dirty="0" smtClean="0">
                <a:latin typeface="Calibri"/>
                <a:cs typeface="Calibri"/>
              </a:rPr>
              <a:t>s</a:t>
            </a:r>
            <a:r>
              <a:rPr sz="1900" spc="-60" dirty="0" smtClean="0">
                <a:latin typeface="Calibri"/>
                <a:cs typeface="Calibri"/>
              </a:rPr>
              <a:t>e</a:t>
            </a:r>
            <a:r>
              <a:rPr sz="1900" spc="-10" dirty="0" smtClean="0">
                <a:latin typeface="Calibri"/>
                <a:cs typeface="Calibri"/>
              </a:rPr>
              <a:t>t</a:t>
            </a:r>
            <a:r>
              <a:rPr sz="1900" spc="130" dirty="0" smtClean="0">
                <a:latin typeface="Calibri"/>
                <a:cs typeface="Calibri"/>
              </a:rPr>
              <a:t> </a:t>
            </a:r>
            <a:r>
              <a:rPr sz="1900" spc="-15" dirty="0" smtClean="0">
                <a:latin typeface="Calibri"/>
                <a:cs typeface="Calibri"/>
              </a:rPr>
              <a:t>C</a:t>
            </a:r>
            <a:r>
              <a:rPr sz="1900" spc="-5" dirty="0" smtClean="0">
                <a:latin typeface="Calibri"/>
                <a:cs typeface="Calibri"/>
              </a:rPr>
              <a:t>o</a:t>
            </a:r>
            <a:r>
              <a:rPr sz="1900" spc="30" dirty="0" smtClean="0">
                <a:latin typeface="Calibri"/>
                <a:cs typeface="Calibri"/>
              </a:rPr>
              <a:t>v</a:t>
            </a:r>
            <a:r>
              <a:rPr sz="1900" spc="-60" dirty="0" smtClean="0">
                <a:latin typeface="Calibri"/>
                <a:cs typeface="Calibri"/>
              </a:rPr>
              <a:t>e</a:t>
            </a:r>
            <a:r>
              <a:rPr sz="1900" spc="-10" dirty="0" smtClean="0">
                <a:latin typeface="Calibri"/>
                <a:cs typeface="Calibri"/>
              </a:rPr>
              <a:t>r</a:t>
            </a:r>
            <a:r>
              <a:rPr sz="1900" spc="-5" dirty="0" smtClean="0">
                <a:latin typeface="Calibri"/>
                <a:cs typeface="Calibri"/>
              </a:rPr>
              <a:t> </a:t>
            </a:r>
            <a:r>
              <a:rPr sz="1900" spc="25" dirty="0" smtClean="0">
                <a:latin typeface="Calibri"/>
                <a:cs typeface="Calibri"/>
              </a:rPr>
              <a:t>O</a:t>
            </a:r>
            <a:r>
              <a:rPr sz="1900" spc="-10" dirty="0" smtClean="0">
                <a:latin typeface="Calibri"/>
                <a:cs typeface="Calibri"/>
              </a:rPr>
              <a:t>r</a:t>
            </a:r>
            <a:r>
              <a:rPr sz="1900" spc="5" dirty="0" smtClean="0">
                <a:latin typeface="Calibri"/>
                <a:cs typeface="Calibri"/>
              </a:rPr>
              <a:t> </a:t>
            </a:r>
            <a:r>
              <a:rPr sz="1900" spc="-15" dirty="0" smtClean="0">
                <a:latin typeface="Calibri"/>
                <a:cs typeface="Calibri"/>
              </a:rPr>
              <a:t>Ca</a:t>
            </a:r>
            <a:r>
              <a:rPr sz="1900" spc="-35" dirty="0" smtClean="0">
                <a:latin typeface="Calibri"/>
                <a:cs typeface="Calibri"/>
              </a:rPr>
              <a:t>m</a:t>
            </a:r>
            <a:r>
              <a:rPr sz="1900" spc="-40" dirty="0" smtClean="0">
                <a:latin typeface="Calibri"/>
                <a:cs typeface="Calibri"/>
              </a:rPr>
              <a:t>i</a:t>
            </a:r>
            <a:r>
              <a:rPr sz="1900" spc="-45" dirty="0" smtClean="0">
                <a:latin typeface="Calibri"/>
                <a:cs typeface="Calibri"/>
              </a:rPr>
              <a:t>s</a:t>
            </a:r>
            <a:r>
              <a:rPr sz="1900" spc="-5" dirty="0" smtClean="0">
                <a:latin typeface="Calibri"/>
                <a:cs typeface="Calibri"/>
              </a:rPr>
              <a:t>o</a:t>
            </a:r>
            <a:r>
              <a:rPr sz="1900" spc="-40" dirty="0" smtClean="0">
                <a:latin typeface="Calibri"/>
                <a:cs typeface="Calibri"/>
              </a:rPr>
              <a:t>l</a:t>
            </a:r>
            <a:r>
              <a:rPr sz="1900" spc="-10" dirty="0" smtClean="0">
                <a:latin typeface="Calibri"/>
                <a:cs typeface="Calibri"/>
              </a:rPr>
              <a:t>e</a:t>
            </a:r>
            <a:endParaRPr sz="1900">
              <a:latin typeface="Calibri"/>
              <a:cs typeface="Calibri"/>
            </a:endParaRPr>
          </a:p>
        </p:txBody>
      </p:sp>
      <p:sp>
        <p:nvSpPr>
          <p:cNvPr id="32" name="object 32"/>
          <p:cNvSpPr txBox="1"/>
          <p:nvPr/>
        </p:nvSpPr>
        <p:spPr>
          <a:xfrm>
            <a:off x="8243347" y="5408851"/>
            <a:ext cx="1363345" cy="307340"/>
          </a:xfrm>
          <a:prstGeom prst="rect">
            <a:avLst/>
          </a:prstGeom>
        </p:spPr>
        <p:txBody>
          <a:bodyPr vert="horz" wrap="square" lIns="0" tIns="0" rIns="0" bIns="0" rtlCol="0">
            <a:noAutofit/>
          </a:bodyPr>
          <a:lstStyle/>
          <a:p>
            <a:pPr marL="12700">
              <a:lnSpc>
                <a:spcPct val="100000"/>
              </a:lnSpc>
            </a:pPr>
            <a:r>
              <a:rPr sz="1900" spc="40" dirty="0" smtClean="0">
                <a:latin typeface="Calibri"/>
                <a:cs typeface="Calibri"/>
              </a:rPr>
              <a:t>O</a:t>
            </a:r>
            <a:r>
              <a:rPr sz="1900" spc="0" dirty="0" smtClean="0">
                <a:latin typeface="Calibri"/>
                <a:cs typeface="Calibri"/>
              </a:rPr>
              <a:t>n</a:t>
            </a:r>
            <a:r>
              <a:rPr sz="1900" spc="-10" dirty="0" smtClean="0">
                <a:latin typeface="Calibri"/>
                <a:cs typeface="Calibri"/>
              </a:rPr>
              <a:t>e</a:t>
            </a:r>
            <a:r>
              <a:rPr sz="1900" spc="20" dirty="0" smtClean="0">
                <a:latin typeface="Calibri"/>
                <a:cs typeface="Calibri"/>
              </a:rPr>
              <a:t> </a:t>
            </a:r>
            <a:r>
              <a:rPr sz="1900" spc="0" dirty="0" smtClean="0">
                <a:latin typeface="Calibri"/>
                <a:cs typeface="Calibri"/>
              </a:rPr>
              <a:t>p</a:t>
            </a:r>
            <a:r>
              <a:rPr sz="1900" spc="-60" dirty="0" smtClean="0">
                <a:latin typeface="Calibri"/>
                <a:cs typeface="Calibri"/>
              </a:rPr>
              <a:t>e</a:t>
            </a:r>
            <a:r>
              <a:rPr sz="1900" spc="-50" dirty="0" smtClean="0">
                <a:latin typeface="Calibri"/>
                <a:cs typeface="Calibri"/>
              </a:rPr>
              <a:t>tt</a:t>
            </a:r>
            <a:r>
              <a:rPr sz="1900" spc="-40" dirty="0" smtClean="0">
                <a:latin typeface="Calibri"/>
                <a:cs typeface="Calibri"/>
              </a:rPr>
              <a:t>i</a:t>
            </a:r>
            <a:r>
              <a:rPr sz="1900" spc="-15" dirty="0" smtClean="0">
                <a:latin typeface="Calibri"/>
                <a:cs typeface="Calibri"/>
              </a:rPr>
              <a:t>c</a:t>
            </a:r>
            <a:r>
              <a:rPr sz="1900" spc="-5" dirty="0" smtClean="0">
                <a:latin typeface="Calibri"/>
                <a:cs typeface="Calibri"/>
              </a:rPr>
              <a:t>o</a:t>
            </a:r>
            <a:r>
              <a:rPr sz="1900" spc="-15" dirty="0" smtClean="0">
                <a:latin typeface="Calibri"/>
                <a:cs typeface="Calibri"/>
              </a:rPr>
              <a:t>a</a:t>
            </a:r>
            <a:r>
              <a:rPr sz="1900" spc="-10" dirty="0" smtClean="0">
                <a:latin typeface="Calibri"/>
                <a:cs typeface="Calibri"/>
              </a:rPr>
              <a:t>t</a:t>
            </a:r>
            <a:endParaRPr sz="1900">
              <a:latin typeface="Calibri"/>
              <a:cs typeface="Calibri"/>
            </a:endParaRPr>
          </a:p>
        </p:txBody>
      </p:sp>
      <p:sp>
        <p:nvSpPr>
          <p:cNvPr id="33" name="object 33"/>
          <p:cNvSpPr txBox="1"/>
          <p:nvPr/>
        </p:nvSpPr>
        <p:spPr>
          <a:xfrm>
            <a:off x="6198096" y="5405955"/>
            <a:ext cx="1428115" cy="602615"/>
          </a:xfrm>
          <a:prstGeom prst="rect">
            <a:avLst/>
          </a:prstGeom>
        </p:spPr>
        <p:txBody>
          <a:bodyPr vert="horz" wrap="square" lIns="0" tIns="0" rIns="0" bIns="0" rtlCol="0">
            <a:noAutofit/>
          </a:bodyPr>
          <a:lstStyle/>
          <a:p>
            <a:pPr marL="190500" marR="12700" indent="-177800">
              <a:lnSpc>
                <a:spcPct val="101000"/>
              </a:lnSpc>
            </a:pPr>
            <a:r>
              <a:rPr sz="1900" spc="-15" dirty="0" smtClean="0">
                <a:latin typeface="Calibri"/>
                <a:cs typeface="Calibri"/>
              </a:rPr>
              <a:t>Ca</a:t>
            </a:r>
            <a:r>
              <a:rPr sz="1900" spc="-5" dirty="0" smtClean="0">
                <a:latin typeface="Calibri"/>
                <a:cs typeface="Calibri"/>
              </a:rPr>
              <a:t>g</a:t>
            </a:r>
            <a:r>
              <a:rPr sz="1900" spc="-10" dirty="0" smtClean="0">
                <a:latin typeface="Calibri"/>
                <a:cs typeface="Calibri"/>
              </a:rPr>
              <a:t>e</a:t>
            </a:r>
            <a:r>
              <a:rPr sz="1900" spc="20" dirty="0" smtClean="0">
                <a:latin typeface="Calibri"/>
                <a:cs typeface="Calibri"/>
              </a:rPr>
              <a:t> </a:t>
            </a:r>
            <a:r>
              <a:rPr sz="1900" spc="-25" dirty="0" smtClean="0">
                <a:latin typeface="Calibri"/>
                <a:cs typeface="Calibri"/>
              </a:rPr>
              <a:t>C</a:t>
            </a:r>
            <a:r>
              <a:rPr sz="1900" spc="25" dirty="0" smtClean="0">
                <a:latin typeface="Calibri"/>
                <a:cs typeface="Calibri"/>
              </a:rPr>
              <a:t>r</a:t>
            </a:r>
            <a:r>
              <a:rPr sz="1900" spc="-40" dirty="0" smtClean="0">
                <a:latin typeface="Calibri"/>
                <a:cs typeface="Calibri"/>
              </a:rPr>
              <a:t>i</a:t>
            </a:r>
            <a:r>
              <a:rPr sz="1900" spc="0" dirty="0" smtClean="0">
                <a:latin typeface="Calibri"/>
                <a:cs typeface="Calibri"/>
              </a:rPr>
              <a:t>n</a:t>
            </a:r>
            <a:r>
              <a:rPr sz="1900" spc="-5" dirty="0" smtClean="0">
                <a:latin typeface="Calibri"/>
                <a:cs typeface="Calibri"/>
              </a:rPr>
              <a:t>o</a:t>
            </a:r>
            <a:r>
              <a:rPr sz="1900" spc="-40" dirty="0" smtClean="0">
                <a:latin typeface="Calibri"/>
                <a:cs typeface="Calibri"/>
              </a:rPr>
              <a:t>li</a:t>
            </a:r>
            <a:r>
              <a:rPr sz="1900" spc="0" dirty="0" smtClean="0">
                <a:latin typeface="Calibri"/>
                <a:cs typeface="Calibri"/>
              </a:rPr>
              <a:t>n</a:t>
            </a:r>
            <a:r>
              <a:rPr sz="1900" spc="-10" dirty="0" smtClean="0">
                <a:latin typeface="Calibri"/>
                <a:cs typeface="Calibri"/>
              </a:rPr>
              <a:t>e</a:t>
            </a:r>
            <a:r>
              <a:rPr sz="1900" spc="-5" dirty="0" smtClean="0">
                <a:latin typeface="Calibri"/>
                <a:cs typeface="Calibri"/>
              </a:rPr>
              <a:t> </a:t>
            </a:r>
            <a:r>
              <a:rPr sz="1900" spc="15" dirty="0" smtClean="0">
                <a:latin typeface="Calibri"/>
                <a:cs typeface="Calibri"/>
              </a:rPr>
              <a:t>H</a:t>
            </a:r>
            <a:r>
              <a:rPr sz="1900" spc="-5" dirty="0" smtClean="0">
                <a:latin typeface="Calibri"/>
                <a:cs typeface="Calibri"/>
              </a:rPr>
              <a:t>oo</a:t>
            </a:r>
            <a:r>
              <a:rPr sz="1900" spc="0" dirty="0" smtClean="0">
                <a:latin typeface="Calibri"/>
                <a:cs typeface="Calibri"/>
              </a:rPr>
              <a:t>p</a:t>
            </a:r>
            <a:r>
              <a:rPr sz="1900" spc="70" dirty="0" smtClean="0">
                <a:latin typeface="Calibri"/>
                <a:cs typeface="Calibri"/>
              </a:rPr>
              <a:t> </a:t>
            </a:r>
            <a:r>
              <a:rPr sz="1900" spc="25" dirty="0" smtClean="0">
                <a:latin typeface="Calibri"/>
                <a:cs typeface="Calibri"/>
              </a:rPr>
              <a:t>Sk</a:t>
            </a:r>
            <a:r>
              <a:rPr sz="1900" spc="-40" dirty="0" smtClean="0">
                <a:latin typeface="Calibri"/>
                <a:cs typeface="Calibri"/>
              </a:rPr>
              <a:t>i</a:t>
            </a:r>
            <a:r>
              <a:rPr sz="1900" spc="25" dirty="0" smtClean="0">
                <a:latin typeface="Calibri"/>
                <a:cs typeface="Calibri"/>
              </a:rPr>
              <a:t>r</a:t>
            </a:r>
            <a:r>
              <a:rPr sz="1900" spc="-10" dirty="0" smtClean="0">
                <a:latin typeface="Calibri"/>
                <a:cs typeface="Calibri"/>
              </a:rPr>
              <a:t>t</a:t>
            </a:r>
            <a:endParaRPr sz="1900">
              <a:latin typeface="Calibri"/>
              <a:cs typeface="Calibri"/>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15290" y="5632147"/>
            <a:ext cx="9225915" cy="1784985"/>
          </a:xfrm>
          <a:prstGeom prst="rect">
            <a:avLst/>
          </a:prstGeom>
        </p:spPr>
        <p:txBody>
          <a:bodyPr vert="horz" wrap="square" lIns="0" tIns="0" rIns="0" bIns="0" rtlCol="0">
            <a:noAutofit/>
          </a:bodyPr>
          <a:lstStyle/>
          <a:p>
            <a:pPr marL="355600" marR="12700" indent="-342900">
              <a:buFont typeface="Wingdings" panose="05000000000000000000" pitchFamily="2" charset="2"/>
              <a:buChar char="v"/>
            </a:pPr>
            <a:r>
              <a:rPr sz="1900" spc="-20" dirty="0" smtClean="0">
                <a:latin typeface="Calibri"/>
                <a:cs typeface="Calibri"/>
              </a:rPr>
              <a:t>A</a:t>
            </a:r>
            <a:r>
              <a:rPr sz="1900" spc="25" dirty="0" smtClean="0">
                <a:latin typeface="Calibri"/>
                <a:cs typeface="Calibri"/>
              </a:rPr>
              <a:t>r</a:t>
            </a:r>
            <a:r>
              <a:rPr sz="1900" spc="-35" dirty="0" smtClean="0">
                <a:latin typeface="Calibri"/>
                <a:cs typeface="Calibri"/>
              </a:rPr>
              <a:t>m</a:t>
            </a:r>
            <a:r>
              <a:rPr sz="1900" spc="0" dirty="0" smtClean="0">
                <a:latin typeface="Calibri"/>
                <a:cs typeface="Calibri"/>
              </a:rPr>
              <a:t>h</a:t>
            </a:r>
            <a:r>
              <a:rPr sz="1900" spc="-5" dirty="0" smtClean="0">
                <a:latin typeface="Calibri"/>
                <a:cs typeface="Calibri"/>
              </a:rPr>
              <a:t>o</a:t>
            </a:r>
            <a:r>
              <a:rPr sz="1900" spc="-40" dirty="0" smtClean="0">
                <a:latin typeface="Calibri"/>
                <a:cs typeface="Calibri"/>
              </a:rPr>
              <a:t>l</a:t>
            </a:r>
            <a:r>
              <a:rPr sz="1900" spc="-10" dirty="0" smtClean="0">
                <a:latin typeface="Calibri"/>
                <a:cs typeface="Calibri"/>
              </a:rPr>
              <a:t>e</a:t>
            </a:r>
            <a:r>
              <a:rPr sz="1900" spc="125" dirty="0" smtClean="0">
                <a:latin typeface="Calibri"/>
                <a:cs typeface="Calibri"/>
              </a:rPr>
              <a:t> </a:t>
            </a:r>
            <a:r>
              <a:rPr sz="1900" spc="-45" dirty="0" smtClean="0">
                <a:latin typeface="Calibri"/>
                <a:cs typeface="Calibri"/>
              </a:rPr>
              <a:t>s</a:t>
            </a:r>
            <a:r>
              <a:rPr sz="1900" spc="-55" dirty="0" smtClean="0">
                <a:latin typeface="Calibri"/>
                <a:cs typeface="Calibri"/>
              </a:rPr>
              <a:t>e</a:t>
            </a:r>
            <a:r>
              <a:rPr sz="1900" spc="-10" dirty="0" smtClean="0">
                <a:latin typeface="Calibri"/>
                <a:cs typeface="Calibri"/>
              </a:rPr>
              <a:t>a</a:t>
            </a:r>
            <a:r>
              <a:rPr sz="1900" spc="-35" dirty="0" smtClean="0">
                <a:latin typeface="Calibri"/>
                <a:cs typeface="Calibri"/>
              </a:rPr>
              <a:t>m</a:t>
            </a:r>
            <a:r>
              <a:rPr sz="1900" spc="0" dirty="0" smtClean="0">
                <a:latin typeface="Calibri"/>
                <a:cs typeface="Calibri"/>
              </a:rPr>
              <a:t>s </a:t>
            </a:r>
            <a:r>
              <a:rPr sz="1900" spc="-204" dirty="0" smtClean="0">
                <a:latin typeface="Calibri"/>
                <a:cs typeface="Calibri"/>
              </a:rPr>
              <a:t> </a:t>
            </a:r>
            <a:r>
              <a:rPr sz="1900" spc="25" dirty="0" smtClean="0">
                <a:latin typeface="Calibri"/>
                <a:cs typeface="Calibri"/>
              </a:rPr>
              <a:t>w</a:t>
            </a:r>
            <a:r>
              <a:rPr sz="1900" spc="-55" dirty="0" smtClean="0">
                <a:latin typeface="Calibri"/>
                <a:cs typeface="Calibri"/>
              </a:rPr>
              <a:t>e</a:t>
            </a:r>
            <a:r>
              <a:rPr sz="1900" spc="25" dirty="0" smtClean="0">
                <a:latin typeface="Calibri"/>
                <a:cs typeface="Calibri"/>
              </a:rPr>
              <a:t>r</a:t>
            </a:r>
            <a:r>
              <a:rPr sz="1900" spc="-10" dirty="0" smtClean="0">
                <a:latin typeface="Calibri"/>
                <a:cs typeface="Calibri"/>
              </a:rPr>
              <a:t>e</a:t>
            </a:r>
            <a:r>
              <a:rPr sz="1900" spc="-75" dirty="0" smtClean="0">
                <a:latin typeface="Calibri"/>
                <a:cs typeface="Calibri"/>
              </a:rPr>
              <a:t> </a:t>
            </a:r>
            <a:r>
              <a:rPr sz="1900" spc="0" dirty="0" smtClean="0">
                <a:latin typeface="Calibri"/>
                <a:cs typeface="Calibri"/>
              </a:rPr>
              <a:t>p</a:t>
            </a:r>
            <a:r>
              <a:rPr sz="1900" spc="-40" dirty="0" smtClean="0">
                <a:latin typeface="Calibri"/>
                <a:cs typeface="Calibri"/>
              </a:rPr>
              <a:t>l</a:t>
            </a:r>
            <a:r>
              <a:rPr sz="1900" spc="-10" dirty="0" smtClean="0">
                <a:latin typeface="Calibri"/>
                <a:cs typeface="Calibri"/>
              </a:rPr>
              <a:t>a</a:t>
            </a:r>
            <a:r>
              <a:rPr sz="1900" spc="-15" dirty="0" smtClean="0">
                <a:latin typeface="Calibri"/>
                <a:cs typeface="Calibri"/>
              </a:rPr>
              <a:t>c</a:t>
            </a:r>
            <a:r>
              <a:rPr sz="1900" spc="-55" dirty="0" smtClean="0">
                <a:latin typeface="Calibri"/>
                <a:cs typeface="Calibri"/>
              </a:rPr>
              <a:t>e</a:t>
            </a:r>
            <a:r>
              <a:rPr sz="1900" spc="0" dirty="0" smtClean="0">
                <a:latin typeface="Calibri"/>
                <a:cs typeface="Calibri"/>
              </a:rPr>
              <a:t>d</a:t>
            </a:r>
            <a:r>
              <a:rPr sz="1900" spc="170" dirty="0" smtClean="0">
                <a:latin typeface="Calibri"/>
                <a:cs typeface="Calibri"/>
              </a:rPr>
              <a:t> </a:t>
            </a:r>
            <a:r>
              <a:rPr sz="1900" spc="0" dirty="0" smtClean="0">
                <a:latin typeface="Calibri"/>
                <a:cs typeface="Calibri"/>
              </a:rPr>
              <a:t>b</a:t>
            </a:r>
            <a:r>
              <a:rPr sz="1900" spc="-55" dirty="0" smtClean="0">
                <a:latin typeface="Calibri"/>
                <a:cs typeface="Calibri"/>
              </a:rPr>
              <a:t>e</a:t>
            </a:r>
            <a:r>
              <a:rPr sz="1900" spc="-40" dirty="0" smtClean="0">
                <a:latin typeface="Calibri"/>
                <a:cs typeface="Calibri"/>
              </a:rPr>
              <a:t>l</a:t>
            </a:r>
            <a:r>
              <a:rPr sz="1900" spc="-5" dirty="0" smtClean="0">
                <a:latin typeface="Calibri"/>
                <a:cs typeface="Calibri"/>
              </a:rPr>
              <a:t>o</a:t>
            </a:r>
            <a:r>
              <a:rPr sz="1900" spc="-15" dirty="0" smtClean="0">
                <a:latin typeface="Calibri"/>
                <a:cs typeface="Calibri"/>
              </a:rPr>
              <a:t>w</a:t>
            </a:r>
            <a:r>
              <a:rPr sz="1900" spc="210"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10" dirty="0" smtClean="0">
                <a:latin typeface="Calibri"/>
                <a:cs typeface="Calibri"/>
              </a:rPr>
              <a:t>e</a:t>
            </a:r>
            <a:r>
              <a:rPr sz="1900" spc="25" dirty="0" smtClean="0">
                <a:latin typeface="Calibri"/>
                <a:cs typeface="Calibri"/>
              </a:rPr>
              <a:t> </a:t>
            </a:r>
            <a:r>
              <a:rPr sz="1900" spc="0" dirty="0" smtClean="0">
                <a:latin typeface="Calibri"/>
                <a:cs typeface="Calibri"/>
              </a:rPr>
              <a:t>n</a:t>
            </a:r>
            <a:r>
              <a:rPr sz="1900" spc="-10" dirty="0" smtClean="0">
                <a:latin typeface="Calibri"/>
                <a:cs typeface="Calibri"/>
              </a:rPr>
              <a:t>a</a:t>
            </a:r>
            <a:r>
              <a:rPr sz="1900" spc="-50" dirty="0" smtClean="0">
                <a:latin typeface="Calibri"/>
                <a:cs typeface="Calibri"/>
              </a:rPr>
              <a:t>t</a:t>
            </a:r>
            <a:r>
              <a:rPr sz="1900" spc="0" dirty="0" smtClean="0">
                <a:latin typeface="Calibri"/>
                <a:cs typeface="Calibri"/>
              </a:rPr>
              <a:t>u</a:t>
            </a:r>
            <a:r>
              <a:rPr sz="1900" spc="25" dirty="0" smtClean="0">
                <a:latin typeface="Calibri"/>
                <a:cs typeface="Calibri"/>
              </a:rPr>
              <a:t>r</a:t>
            </a:r>
            <a:r>
              <a:rPr sz="1900" spc="-10" dirty="0" smtClean="0">
                <a:latin typeface="Calibri"/>
                <a:cs typeface="Calibri"/>
              </a:rPr>
              <a:t>a</a:t>
            </a:r>
            <a:r>
              <a:rPr sz="1900" spc="0" dirty="0" smtClean="0">
                <a:latin typeface="Calibri"/>
                <a:cs typeface="Calibri"/>
              </a:rPr>
              <a:t>l</a:t>
            </a:r>
            <a:r>
              <a:rPr sz="1900" spc="135" dirty="0" smtClean="0">
                <a:latin typeface="Calibri"/>
                <a:cs typeface="Calibri"/>
              </a:rPr>
              <a:t> </a:t>
            </a:r>
            <a:r>
              <a:rPr sz="1900" spc="-45" dirty="0" smtClean="0">
                <a:latin typeface="Calibri"/>
                <a:cs typeface="Calibri"/>
              </a:rPr>
              <a:t>s</a:t>
            </a:r>
            <a:r>
              <a:rPr sz="1900" spc="0" dirty="0" smtClean="0">
                <a:latin typeface="Calibri"/>
                <a:cs typeface="Calibri"/>
              </a:rPr>
              <a:t>h</a:t>
            </a:r>
            <a:r>
              <a:rPr sz="1900" spc="-5" dirty="0" smtClean="0">
                <a:latin typeface="Calibri"/>
                <a:cs typeface="Calibri"/>
              </a:rPr>
              <a:t>o</a:t>
            </a:r>
            <a:r>
              <a:rPr sz="1900" spc="0" dirty="0" smtClean="0">
                <a:latin typeface="Calibri"/>
                <a:cs typeface="Calibri"/>
              </a:rPr>
              <a:t>u</a:t>
            </a:r>
            <a:r>
              <a:rPr sz="1900" spc="-40" dirty="0" smtClean="0">
                <a:latin typeface="Calibri"/>
                <a:cs typeface="Calibri"/>
              </a:rPr>
              <a:t>l</a:t>
            </a:r>
            <a:r>
              <a:rPr sz="1900" spc="0" dirty="0" smtClean="0">
                <a:latin typeface="Calibri"/>
                <a:cs typeface="Calibri"/>
              </a:rPr>
              <a:t>d</a:t>
            </a:r>
            <a:r>
              <a:rPr sz="1900" spc="-55" dirty="0" smtClean="0">
                <a:latin typeface="Calibri"/>
                <a:cs typeface="Calibri"/>
              </a:rPr>
              <a:t>e</a:t>
            </a:r>
            <a:r>
              <a:rPr sz="1900" spc="-10" dirty="0" smtClean="0">
                <a:latin typeface="Calibri"/>
                <a:cs typeface="Calibri"/>
              </a:rPr>
              <a:t>r</a:t>
            </a:r>
            <a:r>
              <a:rPr sz="1900" spc="204" dirty="0" smtClean="0">
                <a:latin typeface="Calibri"/>
                <a:cs typeface="Calibri"/>
              </a:rPr>
              <a:t> </a:t>
            </a:r>
            <a:r>
              <a:rPr sz="1900" spc="-5" dirty="0" smtClean="0">
                <a:latin typeface="Calibri"/>
                <a:cs typeface="Calibri"/>
              </a:rPr>
              <a:t>o</a:t>
            </a:r>
            <a:r>
              <a:rPr sz="1900" spc="0" dirty="0" smtClean="0">
                <a:latin typeface="Calibri"/>
                <a:cs typeface="Calibri"/>
              </a:rPr>
              <a:t>n</a:t>
            </a:r>
            <a:r>
              <a:rPr sz="1900" spc="70"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10" dirty="0" smtClean="0">
                <a:latin typeface="Calibri"/>
                <a:cs typeface="Calibri"/>
              </a:rPr>
              <a:t>e</a:t>
            </a:r>
            <a:r>
              <a:rPr sz="1900" spc="25" dirty="0" smtClean="0">
                <a:latin typeface="Calibri"/>
                <a:cs typeface="Calibri"/>
              </a:rPr>
              <a:t> </a:t>
            </a:r>
            <a:r>
              <a:rPr sz="1900" spc="0" dirty="0" smtClean="0">
                <a:latin typeface="Calibri"/>
                <a:cs typeface="Calibri"/>
              </a:rPr>
              <a:t>upp</a:t>
            </a:r>
            <a:r>
              <a:rPr sz="1900" spc="-55" dirty="0" smtClean="0">
                <a:latin typeface="Calibri"/>
                <a:cs typeface="Calibri"/>
              </a:rPr>
              <a:t>e</a:t>
            </a:r>
            <a:r>
              <a:rPr sz="1900" spc="-10" dirty="0" smtClean="0">
                <a:latin typeface="Calibri"/>
                <a:cs typeface="Calibri"/>
              </a:rPr>
              <a:t>r</a:t>
            </a:r>
            <a:r>
              <a:rPr sz="1900" spc="105" dirty="0" smtClean="0">
                <a:latin typeface="Calibri"/>
                <a:cs typeface="Calibri"/>
              </a:rPr>
              <a:t> </a:t>
            </a:r>
            <a:r>
              <a:rPr sz="1900" spc="0" dirty="0" smtClean="0">
                <a:latin typeface="Calibri"/>
                <a:cs typeface="Calibri"/>
              </a:rPr>
              <a:t>p</a:t>
            </a:r>
            <a:r>
              <a:rPr sz="1900" spc="-10" dirty="0" smtClean="0">
                <a:latin typeface="Calibri"/>
                <a:cs typeface="Calibri"/>
              </a:rPr>
              <a:t>a</a:t>
            </a:r>
            <a:r>
              <a:rPr sz="1900" spc="25" dirty="0" smtClean="0">
                <a:latin typeface="Calibri"/>
                <a:cs typeface="Calibri"/>
              </a:rPr>
              <a:t>r</a:t>
            </a:r>
            <a:r>
              <a:rPr sz="1900" spc="-10" dirty="0" smtClean="0">
                <a:latin typeface="Calibri"/>
                <a:cs typeface="Calibri"/>
              </a:rPr>
              <a:t>t</a:t>
            </a:r>
            <a:r>
              <a:rPr sz="1900" spc="30" dirty="0" smtClean="0">
                <a:latin typeface="Calibri"/>
                <a:cs typeface="Calibri"/>
              </a:rPr>
              <a:t> </a:t>
            </a:r>
            <a:r>
              <a:rPr sz="1900" spc="-5" dirty="0" smtClean="0">
                <a:latin typeface="Calibri"/>
                <a:cs typeface="Calibri"/>
              </a:rPr>
              <a:t>o</a:t>
            </a:r>
            <a:r>
              <a:rPr sz="1900" spc="0" dirty="0" smtClean="0">
                <a:latin typeface="Calibri"/>
                <a:cs typeface="Calibri"/>
              </a:rPr>
              <a:t>f</a:t>
            </a:r>
            <a:r>
              <a:rPr sz="1900" spc="90"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10" dirty="0" smtClean="0">
                <a:latin typeface="Calibri"/>
                <a:cs typeface="Calibri"/>
              </a:rPr>
              <a:t>e</a:t>
            </a:r>
            <a:r>
              <a:rPr sz="1900" spc="25" dirty="0" smtClean="0">
                <a:latin typeface="Calibri"/>
                <a:cs typeface="Calibri"/>
              </a:rPr>
              <a:t> </a:t>
            </a:r>
            <a:r>
              <a:rPr sz="1900" spc="-10" dirty="0" smtClean="0">
                <a:latin typeface="Calibri"/>
                <a:cs typeface="Calibri"/>
              </a:rPr>
              <a:t>a</a:t>
            </a:r>
            <a:r>
              <a:rPr sz="1900" spc="25" dirty="0" smtClean="0">
                <a:latin typeface="Calibri"/>
                <a:cs typeface="Calibri"/>
              </a:rPr>
              <a:t>r</a:t>
            </a:r>
            <a:r>
              <a:rPr sz="1900" spc="-35" dirty="0" smtClean="0">
                <a:latin typeface="Calibri"/>
                <a:cs typeface="Calibri"/>
              </a:rPr>
              <a:t>m</a:t>
            </a:r>
            <a:r>
              <a:rPr sz="1900" spc="0" dirty="0" smtClean="0">
                <a:latin typeface="Calibri"/>
                <a:cs typeface="Calibri"/>
              </a:rPr>
              <a:t>.</a:t>
            </a:r>
            <a:r>
              <a:rPr sz="1900" spc="90" dirty="0" smtClean="0">
                <a:latin typeface="Calibri"/>
                <a:cs typeface="Calibri"/>
              </a:rPr>
              <a:t> </a:t>
            </a:r>
            <a:r>
              <a:rPr sz="1900" spc="-30" dirty="0" smtClean="0">
                <a:latin typeface="Calibri"/>
                <a:cs typeface="Calibri"/>
              </a:rPr>
              <a:t>T</a:t>
            </a:r>
            <a:r>
              <a:rPr sz="1900" spc="0" dirty="0" smtClean="0">
                <a:latin typeface="Calibri"/>
                <a:cs typeface="Calibri"/>
              </a:rPr>
              <a:t>h</a:t>
            </a:r>
            <a:r>
              <a:rPr sz="1900" spc="-40" dirty="0" smtClean="0">
                <a:latin typeface="Calibri"/>
                <a:cs typeface="Calibri"/>
              </a:rPr>
              <a:t>i</a:t>
            </a:r>
            <a:r>
              <a:rPr sz="1900" spc="0" dirty="0" smtClean="0">
                <a:latin typeface="Calibri"/>
                <a:cs typeface="Calibri"/>
              </a:rPr>
              <a:t>s</a:t>
            </a:r>
            <a:r>
              <a:rPr sz="1900" spc="125" dirty="0" smtClean="0">
                <a:latin typeface="Calibri"/>
                <a:cs typeface="Calibri"/>
              </a:rPr>
              <a:t> </a:t>
            </a:r>
            <a:r>
              <a:rPr sz="1900" spc="-40" dirty="0" smtClean="0">
                <a:latin typeface="Calibri"/>
                <a:cs typeface="Calibri"/>
              </a:rPr>
              <a:t>i</a:t>
            </a:r>
            <a:r>
              <a:rPr sz="1900" spc="0" dirty="0" smtClean="0">
                <a:latin typeface="Calibri"/>
                <a:cs typeface="Calibri"/>
              </a:rPr>
              <a:t>s </a:t>
            </a:r>
            <a:r>
              <a:rPr sz="1900" spc="-15" dirty="0" smtClean="0">
                <a:latin typeface="Calibri"/>
                <a:cs typeface="Calibri"/>
              </a:rPr>
              <a:t>c</a:t>
            </a:r>
            <a:r>
              <a:rPr sz="1900" spc="-20" dirty="0" smtClean="0">
                <a:latin typeface="Calibri"/>
                <a:cs typeface="Calibri"/>
              </a:rPr>
              <a:t>a</a:t>
            </a:r>
            <a:r>
              <a:rPr sz="1900" spc="-40" dirty="0" smtClean="0">
                <a:latin typeface="Calibri"/>
                <a:cs typeface="Calibri"/>
              </a:rPr>
              <a:t>ll</a:t>
            </a:r>
            <a:r>
              <a:rPr sz="1900" spc="-55" dirty="0" smtClean="0">
                <a:latin typeface="Calibri"/>
                <a:cs typeface="Calibri"/>
              </a:rPr>
              <a:t>e</a:t>
            </a:r>
            <a:r>
              <a:rPr sz="1900" spc="0" dirty="0" smtClean="0">
                <a:latin typeface="Calibri"/>
                <a:cs typeface="Calibri"/>
              </a:rPr>
              <a:t>d</a:t>
            </a:r>
            <a:r>
              <a:rPr sz="1900" spc="170" dirty="0" smtClean="0">
                <a:latin typeface="Calibri"/>
                <a:cs typeface="Calibri"/>
              </a:rPr>
              <a:t> </a:t>
            </a:r>
            <a:r>
              <a:rPr sz="1900" spc="0" dirty="0" smtClean="0">
                <a:latin typeface="Calibri"/>
                <a:cs typeface="Calibri"/>
              </a:rPr>
              <a:t>a</a:t>
            </a:r>
            <a:r>
              <a:rPr sz="1900" spc="60" dirty="0" smtClean="0">
                <a:latin typeface="Calibri"/>
                <a:cs typeface="Calibri"/>
              </a:rPr>
              <a:t> </a:t>
            </a:r>
            <a:r>
              <a:rPr sz="1900" spc="0" dirty="0" smtClean="0">
                <a:latin typeface="Calibri"/>
                <a:cs typeface="Calibri"/>
              </a:rPr>
              <a:t>d</a:t>
            </a:r>
            <a:r>
              <a:rPr sz="1900" spc="25" dirty="0" smtClean="0">
                <a:latin typeface="Calibri"/>
                <a:cs typeface="Calibri"/>
              </a:rPr>
              <a:t>r</a:t>
            </a:r>
            <a:r>
              <a:rPr sz="1900" spc="-5" dirty="0" smtClean="0">
                <a:latin typeface="Calibri"/>
                <a:cs typeface="Calibri"/>
              </a:rPr>
              <a:t>o</a:t>
            </a:r>
            <a:r>
              <a:rPr sz="1900" spc="0" dirty="0" smtClean="0">
                <a:latin typeface="Calibri"/>
                <a:cs typeface="Calibri"/>
              </a:rPr>
              <a:t>pp</a:t>
            </a:r>
            <a:r>
              <a:rPr sz="1900" spc="-55" dirty="0" smtClean="0">
                <a:latin typeface="Calibri"/>
                <a:cs typeface="Calibri"/>
              </a:rPr>
              <a:t>e</a:t>
            </a:r>
            <a:r>
              <a:rPr sz="1900" spc="0" dirty="0" smtClean="0">
                <a:latin typeface="Calibri"/>
                <a:cs typeface="Calibri"/>
              </a:rPr>
              <a:t>d</a:t>
            </a:r>
            <a:r>
              <a:rPr sz="1900" spc="70" dirty="0" smtClean="0">
                <a:latin typeface="Calibri"/>
                <a:cs typeface="Calibri"/>
              </a:rPr>
              <a:t> </a:t>
            </a:r>
            <a:r>
              <a:rPr sz="1900" spc="-45" dirty="0" smtClean="0">
                <a:latin typeface="Calibri"/>
                <a:cs typeface="Calibri"/>
              </a:rPr>
              <a:t>s</a:t>
            </a:r>
            <a:r>
              <a:rPr sz="1900" spc="0" dirty="0" smtClean="0">
                <a:latin typeface="Calibri"/>
                <a:cs typeface="Calibri"/>
              </a:rPr>
              <a:t>h</a:t>
            </a:r>
            <a:r>
              <a:rPr sz="1900" spc="-5" dirty="0" smtClean="0">
                <a:latin typeface="Calibri"/>
                <a:cs typeface="Calibri"/>
              </a:rPr>
              <a:t>o</a:t>
            </a:r>
            <a:r>
              <a:rPr sz="1900" spc="0" dirty="0" smtClean="0">
                <a:latin typeface="Calibri"/>
                <a:cs typeface="Calibri"/>
              </a:rPr>
              <a:t>u</a:t>
            </a:r>
            <a:r>
              <a:rPr sz="1900" spc="-40" dirty="0" smtClean="0">
                <a:latin typeface="Calibri"/>
                <a:cs typeface="Calibri"/>
              </a:rPr>
              <a:t>l</a:t>
            </a:r>
            <a:r>
              <a:rPr sz="1900" spc="0" dirty="0" smtClean="0">
                <a:latin typeface="Calibri"/>
                <a:cs typeface="Calibri"/>
              </a:rPr>
              <a:t>d</a:t>
            </a:r>
            <a:r>
              <a:rPr sz="1900" spc="-55" dirty="0" smtClean="0">
                <a:latin typeface="Calibri"/>
                <a:cs typeface="Calibri"/>
              </a:rPr>
              <a:t>e</a:t>
            </a:r>
            <a:r>
              <a:rPr sz="1900" spc="-10" dirty="0" smtClean="0">
                <a:latin typeface="Calibri"/>
                <a:cs typeface="Calibri"/>
              </a:rPr>
              <a:t>r</a:t>
            </a:r>
            <a:r>
              <a:rPr sz="1900" spc="204" dirty="0" smtClean="0">
                <a:latin typeface="Calibri"/>
                <a:cs typeface="Calibri"/>
              </a:rPr>
              <a:t> </a:t>
            </a:r>
            <a:r>
              <a:rPr sz="1900" spc="-40" dirty="0" smtClean="0">
                <a:latin typeface="Calibri"/>
                <a:cs typeface="Calibri"/>
              </a:rPr>
              <a:t>li</a:t>
            </a:r>
            <a:r>
              <a:rPr sz="1900" spc="0" dirty="0" smtClean="0">
                <a:latin typeface="Calibri"/>
                <a:cs typeface="Calibri"/>
              </a:rPr>
              <a:t>n</a:t>
            </a:r>
            <a:r>
              <a:rPr sz="1900" spc="-55" dirty="0" smtClean="0">
                <a:latin typeface="Calibri"/>
                <a:cs typeface="Calibri"/>
              </a:rPr>
              <a:t>e</a:t>
            </a:r>
            <a:r>
              <a:rPr sz="1900" spc="0" dirty="0" smtClean="0">
                <a:latin typeface="Calibri"/>
                <a:cs typeface="Calibri"/>
              </a:rPr>
              <a:t>.</a:t>
            </a:r>
            <a:endParaRPr sz="1900" dirty="0">
              <a:latin typeface="Calibri"/>
              <a:cs typeface="Calibri"/>
            </a:endParaRPr>
          </a:p>
          <a:p>
            <a:pPr marL="171450" indent="-171450">
              <a:buFont typeface="Wingdings" panose="05000000000000000000" pitchFamily="2" charset="2"/>
              <a:buChar char="v"/>
            </a:pPr>
            <a:endParaRPr sz="1000" dirty="0"/>
          </a:p>
          <a:p>
            <a:pPr marL="285750" indent="-285750">
              <a:spcBef>
                <a:spcPts val="23"/>
              </a:spcBef>
              <a:buFont typeface="Wingdings" panose="05000000000000000000" pitchFamily="2" charset="2"/>
              <a:buChar char="v"/>
            </a:pPr>
            <a:endParaRPr sz="1300" dirty="0"/>
          </a:p>
          <a:p>
            <a:pPr marL="342900" indent="-342900">
              <a:buFont typeface="Wingdings" panose="05000000000000000000" pitchFamily="2" charset="2"/>
              <a:buChar char="v"/>
            </a:pPr>
            <a:r>
              <a:rPr sz="1900" spc="30" dirty="0" smtClean="0">
                <a:latin typeface="Calibri"/>
                <a:cs typeface="Calibri"/>
              </a:rPr>
              <a:t>D</a:t>
            </a:r>
            <a:r>
              <a:rPr sz="1900" spc="-15" dirty="0" smtClean="0">
                <a:latin typeface="Calibri"/>
                <a:cs typeface="Calibri"/>
              </a:rPr>
              <a:t>a</a:t>
            </a:r>
            <a:r>
              <a:rPr sz="1900" spc="25" dirty="0" smtClean="0">
                <a:latin typeface="Calibri"/>
                <a:cs typeface="Calibri"/>
              </a:rPr>
              <a:t>y</a:t>
            </a:r>
            <a:r>
              <a:rPr sz="1900" spc="-50" dirty="0" smtClean="0">
                <a:latin typeface="Calibri"/>
                <a:cs typeface="Calibri"/>
              </a:rPr>
              <a:t>t</a:t>
            </a:r>
            <a:r>
              <a:rPr sz="1900" spc="-40" dirty="0" smtClean="0">
                <a:latin typeface="Calibri"/>
                <a:cs typeface="Calibri"/>
              </a:rPr>
              <a:t>i</a:t>
            </a:r>
            <a:r>
              <a:rPr sz="1900" spc="-35" dirty="0" smtClean="0">
                <a:latin typeface="Calibri"/>
                <a:cs typeface="Calibri"/>
              </a:rPr>
              <a:t>m</a:t>
            </a:r>
            <a:r>
              <a:rPr sz="1900" spc="-10" dirty="0" smtClean="0">
                <a:latin typeface="Calibri"/>
                <a:cs typeface="Calibri"/>
              </a:rPr>
              <a:t>e</a:t>
            </a:r>
            <a:r>
              <a:rPr sz="1900" spc="120" dirty="0" smtClean="0">
                <a:latin typeface="Calibri"/>
                <a:cs typeface="Calibri"/>
              </a:rPr>
              <a:t> </a:t>
            </a:r>
            <a:r>
              <a:rPr sz="1900" spc="0" dirty="0" smtClean="0">
                <a:latin typeface="Calibri"/>
                <a:cs typeface="Calibri"/>
              </a:rPr>
              <a:t>d</a:t>
            </a:r>
            <a:r>
              <a:rPr sz="1900" spc="25" dirty="0" smtClean="0">
                <a:latin typeface="Calibri"/>
                <a:cs typeface="Calibri"/>
              </a:rPr>
              <a:t>r</a:t>
            </a:r>
            <a:r>
              <a:rPr sz="1900" spc="-60" dirty="0" smtClean="0">
                <a:latin typeface="Calibri"/>
                <a:cs typeface="Calibri"/>
              </a:rPr>
              <a:t>e</a:t>
            </a:r>
            <a:r>
              <a:rPr sz="1900" spc="-45" dirty="0" smtClean="0">
                <a:latin typeface="Calibri"/>
                <a:cs typeface="Calibri"/>
              </a:rPr>
              <a:t>ss</a:t>
            </a:r>
            <a:r>
              <a:rPr sz="1900" spc="-60" dirty="0" smtClean="0">
                <a:latin typeface="Calibri"/>
                <a:cs typeface="Calibri"/>
              </a:rPr>
              <a:t>e</a:t>
            </a:r>
            <a:r>
              <a:rPr sz="1900" spc="0" dirty="0" smtClean="0">
                <a:latin typeface="Calibri"/>
                <a:cs typeface="Calibri"/>
              </a:rPr>
              <a:t>s</a:t>
            </a:r>
            <a:r>
              <a:rPr sz="1900" spc="125" dirty="0" smtClean="0">
                <a:latin typeface="Calibri"/>
                <a:cs typeface="Calibri"/>
              </a:rPr>
              <a:t> </a:t>
            </a:r>
            <a:r>
              <a:rPr sz="1900" spc="0" dirty="0" smtClean="0">
                <a:latin typeface="Calibri"/>
                <a:cs typeface="Calibri"/>
              </a:rPr>
              <a:t>h</a:t>
            </a:r>
            <a:r>
              <a:rPr sz="1900" spc="-15" dirty="0" smtClean="0">
                <a:latin typeface="Calibri"/>
                <a:cs typeface="Calibri"/>
              </a:rPr>
              <a:t>a</a:t>
            </a:r>
            <a:r>
              <a:rPr sz="1900" spc="0" dirty="0" smtClean="0">
                <a:latin typeface="Calibri"/>
                <a:cs typeface="Calibri"/>
              </a:rPr>
              <a:t>d</a:t>
            </a:r>
            <a:r>
              <a:rPr sz="1900" spc="70" dirty="0" smtClean="0">
                <a:latin typeface="Calibri"/>
                <a:cs typeface="Calibri"/>
              </a:rPr>
              <a:t> </a:t>
            </a:r>
            <a:r>
              <a:rPr sz="1900" spc="0" dirty="0" smtClean="0">
                <a:latin typeface="Calibri"/>
                <a:cs typeface="Calibri"/>
              </a:rPr>
              <a:t>h</a:t>
            </a:r>
            <a:r>
              <a:rPr sz="1900" spc="-40" dirty="0" smtClean="0">
                <a:latin typeface="Calibri"/>
                <a:cs typeface="Calibri"/>
              </a:rPr>
              <a:t>i</a:t>
            </a:r>
            <a:r>
              <a:rPr sz="1900" spc="-5" dirty="0" smtClean="0">
                <a:latin typeface="Calibri"/>
                <a:cs typeface="Calibri"/>
              </a:rPr>
              <a:t>g</a:t>
            </a:r>
            <a:r>
              <a:rPr sz="1900" spc="0" dirty="0" smtClean="0">
                <a:latin typeface="Calibri"/>
                <a:cs typeface="Calibri"/>
              </a:rPr>
              <a:t>h</a:t>
            </a:r>
            <a:r>
              <a:rPr sz="1900" spc="170" dirty="0" smtClean="0">
                <a:latin typeface="Calibri"/>
                <a:cs typeface="Calibri"/>
              </a:rPr>
              <a:t> </a:t>
            </a:r>
            <a:r>
              <a:rPr sz="1900" spc="0" dirty="0" smtClean="0">
                <a:latin typeface="Calibri"/>
                <a:cs typeface="Calibri"/>
              </a:rPr>
              <a:t>n</a:t>
            </a:r>
            <a:r>
              <a:rPr sz="1900" spc="-60" dirty="0" smtClean="0">
                <a:latin typeface="Calibri"/>
                <a:cs typeface="Calibri"/>
              </a:rPr>
              <a:t>e</a:t>
            </a:r>
            <a:r>
              <a:rPr sz="1900" spc="-15" dirty="0" smtClean="0">
                <a:latin typeface="Calibri"/>
                <a:cs typeface="Calibri"/>
              </a:rPr>
              <a:t>c</a:t>
            </a:r>
            <a:r>
              <a:rPr sz="1900" spc="25" dirty="0" smtClean="0">
                <a:latin typeface="Calibri"/>
                <a:cs typeface="Calibri"/>
              </a:rPr>
              <a:t>k</a:t>
            </a:r>
            <a:r>
              <a:rPr sz="1900" spc="0" dirty="0" smtClean="0">
                <a:latin typeface="Calibri"/>
                <a:cs typeface="Calibri"/>
              </a:rPr>
              <a:t>s</a:t>
            </a:r>
            <a:endParaRPr sz="1900" dirty="0">
              <a:latin typeface="Calibri"/>
              <a:cs typeface="Calibri"/>
            </a:endParaRPr>
          </a:p>
          <a:p>
            <a:pPr marL="171450" indent="-171450">
              <a:buFont typeface="Wingdings" panose="05000000000000000000" pitchFamily="2" charset="2"/>
              <a:buChar char="v"/>
            </a:pPr>
            <a:endParaRPr sz="1000" dirty="0"/>
          </a:p>
          <a:p>
            <a:pPr marL="285750" indent="-285750">
              <a:spcBef>
                <a:spcPts val="24"/>
              </a:spcBef>
              <a:buFont typeface="Wingdings" panose="05000000000000000000" pitchFamily="2" charset="2"/>
              <a:buChar char="v"/>
            </a:pPr>
            <a:endParaRPr sz="1400" dirty="0"/>
          </a:p>
          <a:p>
            <a:pPr marL="342900" marR="12065" indent="-342900">
              <a:buFont typeface="Wingdings" panose="05000000000000000000" pitchFamily="2" charset="2"/>
              <a:buChar char="v"/>
            </a:pPr>
            <a:r>
              <a:rPr sz="1900" spc="-40" dirty="0" smtClean="0">
                <a:latin typeface="Calibri"/>
                <a:cs typeface="Calibri"/>
              </a:rPr>
              <a:t>E</a:t>
            </a:r>
            <a:r>
              <a:rPr sz="1900" spc="30" dirty="0" smtClean="0">
                <a:latin typeface="Calibri"/>
                <a:cs typeface="Calibri"/>
              </a:rPr>
              <a:t>v</a:t>
            </a:r>
            <a:r>
              <a:rPr sz="1900" spc="-60" dirty="0" smtClean="0">
                <a:latin typeface="Calibri"/>
                <a:cs typeface="Calibri"/>
              </a:rPr>
              <a:t>e</a:t>
            </a:r>
            <a:r>
              <a:rPr sz="1900" spc="0" dirty="0" smtClean="0">
                <a:latin typeface="Calibri"/>
                <a:cs typeface="Calibri"/>
              </a:rPr>
              <a:t>n</a:t>
            </a:r>
            <a:r>
              <a:rPr sz="1900" spc="-40" dirty="0" smtClean="0">
                <a:latin typeface="Calibri"/>
                <a:cs typeface="Calibri"/>
              </a:rPr>
              <a:t>i</a:t>
            </a:r>
            <a:r>
              <a:rPr sz="1900" spc="0" dirty="0" smtClean="0">
                <a:latin typeface="Calibri"/>
                <a:cs typeface="Calibri"/>
              </a:rPr>
              <a:t>n</a:t>
            </a:r>
            <a:r>
              <a:rPr sz="1900" spc="-10" dirty="0" smtClean="0">
                <a:latin typeface="Calibri"/>
                <a:cs typeface="Calibri"/>
              </a:rPr>
              <a:t>g</a:t>
            </a:r>
            <a:r>
              <a:rPr sz="1900" spc="75" dirty="0" smtClean="0">
                <a:latin typeface="Calibri"/>
                <a:cs typeface="Calibri"/>
              </a:rPr>
              <a:t> </a:t>
            </a:r>
            <a:r>
              <a:rPr sz="1900" spc="0" dirty="0" smtClean="0">
                <a:latin typeface="Calibri"/>
                <a:cs typeface="Calibri"/>
              </a:rPr>
              <a:t>d</a:t>
            </a:r>
            <a:r>
              <a:rPr sz="1900" spc="25" dirty="0" smtClean="0">
                <a:latin typeface="Calibri"/>
                <a:cs typeface="Calibri"/>
              </a:rPr>
              <a:t>r</a:t>
            </a:r>
            <a:r>
              <a:rPr sz="1900" spc="-60" dirty="0" smtClean="0">
                <a:latin typeface="Calibri"/>
                <a:cs typeface="Calibri"/>
              </a:rPr>
              <a:t>e</a:t>
            </a:r>
            <a:r>
              <a:rPr sz="1900" spc="-45" dirty="0" smtClean="0">
                <a:latin typeface="Calibri"/>
                <a:cs typeface="Calibri"/>
              </a:rPr>
              <a:t>ss</a:t>
            </a:r>
            <a:r>
              <a:rPr sz="1900" spc="-60" dirty="0" smtClean="0">
                <a:latin typeface="Calibri"/>
                <a:cs typeface="Calibri"/>
              </a:rPr>
              <a:t>e</a:t>
            </a:r>
            <a:r>
              <a:rPr sz="1900" spc="0" dirty="0" smtClean="0">
                <a:latin typeface="Calibri"/>
                <a:cs typeface="Calibri"/>
              </a:rPr>
              <a:t>s </a:t>
            </a:r>
            <a:r>
              <a:rPr sz="1900" spc="-204" dirty="0" smtClean="0">
                <a:latin typeface="Calibri"/>
                <a:cs typeface="Calibri"/>
              </a:rPr>
              <a:t> </a:t>
            </a:r>
            <a:r>
              <a:rPr sz="1900" spc="0" dirty="0" smtClean="0">
                <a:latin typeface="Calibri"/>
                <a:cs typeface="Calibri"/>
              </a:rPr>
              <a:t>h</a:t>
            </a:r>
            <a:r>
              <a:rPr sz="1900" spc="-10" dirty="0" smtClean="0">
                <a:latin typeface="Calibri"/>
                <a:cs typeface="Calibri"/>
              </a:rPr>
              <a:t>a</a:t>
            </a:r>
            <a:r>
              <a:rPr sz="1900" spc="0" dirty="0" smtClean="0">
                <a:latin typeface="Calibri"/>
                <a:cs typeface="Calibri"/>
              </a:rPr>
              <a:t>d</a:t>
            </a:r>
            <a:r>
              <a:rPr sz="1900" spc="70" dirty="0" smtClean="0">
                <a:latin typeface="Calibri"/>
                <a:cs typeface="Calibri"/>
              </a:rPr>
              <a:t> </a:t>
            </a:r>
            <a:r>
              <a:rPr sz="1900" spc="-40" dirty="0" smtClean="0">
                <a:latin typeface="Calibri"/>
                <a:cs typeface="Calibri"/>
              </a:rPr>
              <a:t>l</a:t>
            </a:r>
            <a:r>
              <a:rPr sz="1900" spc="-5" dirty="0" smtClean="0">
                <a:latin typeface="Calibri"/>
                <a:cs typeface="Calibri"/>
              </a:rPr>
              <a:t>o</a:t>
            </a:r>
            <a:r>
              <a:rPr sz="1900" spc="-175" dirty="0" smtClean="0">
                <a:latin typeface="Calibri"/>
                <a:cs typeface="Calibri"/>
              </a:rPr>
              <a:t>w</a:t>
            </a:r>
            <a:r>
              <a:rPr sz="1900" spc="-5" dirty="0" smtClean="0">
                <a:latin typeface="Calibri"/>
                <a:cs typeface="Calibri"/>
              </a:rPr>
              <a:t>,</a:t>
            </a:r>
            <a:r>
              <a:rPr sz="1900" spc="95" dirty="0" smtClean="0">
                <a:latin typeface="Calibri"/>
                <a:cs typeface="Calibri"/>
              </a:rPr>
              <a:t> </a:t>
            </a:r>
            <a:r>
              <a:rPr sz="1900" spc="-5" dirty="0" smtClean="0">
                <a:latin typeface="Calibri"/>
                <a:cs typeface="Calibri"/>
              </a:rPr>
              <a:t>o</a:t>
            </a:r>
            <a:r>
              <a:rPr sz="1900" spc="20" dirty="0" smtClean="0">
                <a:latin typeface="Calibri"/>
                <a:cs typeface="Calibri"/>
              </a:rPr>
              <a:t>f</a:t>
            </a:r>
            <a:r>
              <a:rPr sz="1900" spc="-50" dirty="0" smtClean="0">
                <a:latin typeface="Calibri"/>
                <a:cs typeface="Calibri"/>
              </a:rPr>
              <a:t>t</a:t>
            </a:r>
            <a:r>
              <a:rPr sz="1900" spc="-60" dirty="0" smtClean="0">
                <a:latin typeface="Calibri"/>
                <a:cs typeface="Calibri"/>
              </a:rPr>
              <a:t>e</a:t>
            </a:r>
            <a:r>
              <a:rPr sz="1900" spc="0" dirty="0" smtClean="0">
                <a:latin typeface="Calibri"/>
                <a:cs typeface="Calibri"/>
              </a:rPr>
              <a:t>n</a:t>
            </a:r>
            <a:r>
              <a:rPr sz="1900" spc="70" dirty="0" smtClean="0">
                <a:latin typeface="Calibri"/>
                <a:cs typeface="Calibri"/>
              </a:rPr>
              <a:t> </a:t>
            </a:r>
            <a:r>
              <a:rPr sz="1900" spc="-5" dirty="0" smtClean="0">
                <a:latin typeface="Calibri"/>
                <a:cs typeface="Calibri"/>
              </a:rPr>
              <a:t>o</a:t>
            </a:r>
            <a:r>
              <a:rPr sz="1900" spc="20" dirty="0" smtClean="0">
                <a:latin typeface="Calibri"/>
                <a:cs typeface="Calibri"/>
              </a:rPr>
              <a:t>f</a:t>
            </a:r>
            <a:r>
              <a:rPr sz="1900" spc="-95" dirty="0" smtClean="0">
                <a:latin typeface="Calibri"/>
                <a:cs typeface="Calibri"/>
              </a:rPr>
              <a:t>f</a:t>
            </a:r>
            <a:r>
              <a:rPr sz="1900" spc="15" dirty="0" smtClean="0">
                <a:latin typeface="Calibri"/>
                <a:cs typeface="Calibri"/>
              </a:rPr>
              <a:t>-</a:t>
            </a:r>
            <a:r>
              <a:rPr sz="1900" spc="-40" dirty="0" smtClean="0">
                <a:latin typeface="Calibri"/>
                <a:cs typeface="Calibri"/>
              </a:rPr>
              <a:t>t</a:t>
            </a:r>
            <a:r>
              <a:rPr sz="1900" spc="0" dirty="0" smtClean="0">
                <a:latin typeface="Calibri"/>
                <a:cs typeface="Calibri"/>
              </a:rPr>
              <a:t>h</a:t>
            </a:r>
            <a:r>
              <a:rPr sz="1900" spc="-60" dirty="0" smtClean="0">
                <a:latin typeface="Calibri"/>
                <a:cs typeface="Calibri"/>
              </a:rPr>
              <a:t>e</a:t>
            </a:r>
            <a:r>
              <a:rPr sz="1900" spc="15" dirty="0" smtClean="0">
                <a:latin typeface="Calibri"/>
                <a:cs typeface="Calibri"/>
              </a:rPr>
              <a:t>-</a:t>
            </a:r>
            <a:r>
              <a:rPr sz="1900" spc="-45" dirty="0" smtClean="0">
                <a:latin typeface="Calibri"/>
                <a:cs typeface="Calibri"/>
              </a:rPr>
              <a:t>s</a:t>
            </a:r>
            <a:r>
              <a:rPr sz="1900" spc="0" dirty="0" smtClean="0">
                <a:latin typeface="Calibri"/>
                <a:cs typeface="Calibri"/>
              </a:rPr>
              <a:t>h</a:t>
            </a:r>
            <a:r>
              <a:rPr sz="1900" spc="-5" dirty="0" smtClean="0">
                <a:latin typeface="Calibri"/>
                <a:cs typeface="Calibri"/>
              </a:rPr>
              <a:t>o</a:t>
            </a:r>
            <a:r>
              <a:rPr sz="1900" spc="0" dirty="0" smtClean="0">
                <a:latin typeface="Calibri"/>
                <a:cs typeface="Calibri"/>
              </a:rPr>
              <a:t>u</a:t>
            </a:r>
            <a:r>
              <a:rPr sz="1900" spc="-40" dirty="0" smtClean="0">
                <a:latin typeface="Calibri"/>
                <a:cs typeface="Calibri"/>
              </a:rPr>
              <a:t>l</a:t>
            </a:r>
            <a:r>
              <a:rPr sz="1900" spc="0" dirty="0" smtClean="0">
                <a:latin typeface="Calibri"/>
                <a:cs typeface="Calibri"/>
              </a:rPr>
              <a:t>d</a:t>
            </a:r>
            <a:r>
              <a:rPr sz="1900" spc="-60" dirty="0" smtClean="0">
                <a:latin typeface="Calibri"/>
                <a:cs typeface="Calibri"/>
              </a:rPr>
              <a:t>e</a:t>
            </a:r>
            <a:r>
              <a:rPr sz="1900" spc="-10" dirty="0" smtClean="0">
                <a:latin typeface="Calibri"/>
                <a:cs typeface="Calibri"/>
              </a:rPr>
              <a:t>r </a:t>
            </a:r>
            <a:r>
              <a:rPr sz="1900" spc="-25" dirty="0" smtClean="0">
                <a:latin typeface="Calibri"/>
                <a:cs typeface="Calibri"/>
              </a:rPr>
              <a:t> </a:t>
            </a:r>
            <a:r>
              <a:rPr sz="1900" spc="0" dirty="0" smtClean="0">
                <a:latin typeface="Calibri"/>
                <a:cs typeface="Calibri"/>
              </a:rPr>
              <a:t>n</a:t>
            </a:r>
            <a:r>
              <a:rPr sz="1900" spc="-60" dirty="0" smtClean="0">
                <a:latin typeface="Calibri"/>
                <a:cs typeface="Calibri"/>
              </a:rPr>
              <a:t>e</a:t>
            </a:r>
            <a:r>
              <a:rPr sz="1900" spc="-15" dirty="0" smtClean="0">
                <a:latin typeface="Calibri"/>
                <a:cs typeface="Calibri"/>
              </a:rPr>
              <a:t>c</a:t>
            </a:r>
            <a:r>
              <a:rPr sz="1900" spc="25" dirty="0" smtClean="0">
                <a:latin typeface="Calibri"/>
                <a:cs typeface="Calibri"/>
              </a:rPr>
              <a:t>k</a:t>
            </a:r>
            <a:r>
              <a:rPr sz="1900" spc="-40" dirty="0" smtClean="0">
                <a:latin typeface="Calibri"/>
                <a:cs typeface="Calibri"/>
              </a:rPr>
              <a:t>li</a:t>
            </a:r>
            <a:r>
              <a:rPr sz="1900" spc="0" dirty="0" smtClean="0">
                <a:latin typeface="Calibri"/>
                <a:cs typeface="Calibri"/>
              </a:rPr>
              <a:t>n</a:t>
            </a:r>
            <a:r>
              <a:rPr sz="1900" spc="-60" dirty="0" smtClean="0">
                <a:latin typeface="Calibri"/>
                <a:cs typeface="Calibri"/>
              </a:rPr>
              <a:t>e</a:t>
            </a:r>
            <a:r>
              <a:rPr sz="1900" spc="0" dirty="0" smtClean="0">
                <a:latin typeface="Calibri"/>
                <a:cs typeface="Calibri"/>
              </a:rPr>
              <a:t>s</a:t>
            </a:r>
            <a:endParaRPr sz="1900" dirty="0">
              <a:latin typeface="Calibri"/>
              <a:cs typeface="Calibri"/>
            </a:endParaRPr>
          </a:p>
        </p:txBody>
      </p:sp>
      <p:sp>
        <p:nvSpPr>
          <p:cNvPr id="3" name="object 3"/>
          <p:cNvSpPr/>
          <p:nvPr/>
        </p:nvSpPr>
        <p:spPr>
          <a:xfrm>
            <a:off x="2108200" y="1435100"/>
            <a:ext cx="2921000" cy="4089400"/>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p:nvPr/>
        </p:nvSpPr>
        <p:spPr>
          <a:xfrm>
            <a:off x="5257800" y="1435100"/>
            <a:ext cx="3048000" cy="4114800"/>
          </a:xfrm>
          <a:prstGeom prst="rect">
            <a:avLst/>
          </a:prstGeom>
          <a:blipFill>
            <a:blip r:embed="rId3" cstate="print"/>
            <a:stretch>
              <a:fillRect/>
            </a:stretch>
          </a:blipFill>
        </p:spPr>
        <p:txBody>
          <a:bodyPr wrap="square" lIns="0" tIns="0" rIns="0" bIns="0" rtlCol="0">
            <a:noAutofit/>
          </a:bodyPr>
          <a:lstStyle/>
          <a:p>
            <a:endParaRPr/>
          </a:p>
        </p:txBody>
      </p:sp>
      <p:sp>
        <p:nvSpPr>
          <p:cNvPr id="5" name="object 5"/>
          <p:cNvSpPr txBox="1">
            <a:spLocks noGrp="1"/>
          </p:cNvSpPr>
          <p:nvPr>
            <p:ph type="title"/>
          </p:nvPr>
        </p:nvSpPr>
        <p:spPr>
          <a:xfrm>
            <a:off x="914400" y="0"/>
            <a:ext cx="7210354" cy="1727200"/>
          </a:xfrm>
          <a:prstGeom prst="rect">
            <a:avLst/>
          </a:prstGeom>
        </p:spPr>
        <p:txBody>
          <a:bodyPr vert="horz" wrap="square" lIns="0" tIns="110204" rIns="0" bIns="0" rtlCol="0">
            <a:noAutofit/>
          </a:bodyPr>
          <a:lstStyle/>
          <a:p>
            <a:pPr algn="ctr">
              <a:lnSpc>
                <a:spcPct val="100000"/>
              </a:lnSpc>
            </a:pPr>
            <a:r>
              <a:rPr sz="4100" spc="70" dirty="0">
                <a:latin typeface="Bernard MT Condensed"/>
                <a:cs typeface="Bernard MT Condensed"/>
              </a:rPr>
              <a:t>The Crinoline Period</a:t>
            </a:r>
          </a:p>
          <a:p>
            <a:pPr algn="ctr">
              <a:lnSpc>
                <a:spcPct val="100000"/>
              </a:lnSpc>
              <a:spcBef>
                <a:spcPts val="40"/>
              </a:spcBef>
            </a:pPr>
            <a:r>
              <a:rPr sz="4100" spc="70" dirty="0">
                <a:latin typeface="Bernard MT Condensed"/>
                <a:cs typeface="Bernard MT Condensed"/>
              </a:rPr>
              <a:t>Costume For Women</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740036" y="383050"/>
            <a:ext cx="5565764" cy="1299845"/>
          </a:xfrm>
          <a:prstGeom prst="rect">
            <a:avLst/>
          </a:prstGeom>
        </p:spPr>
        <p:txBody>
          <a:bodyPr vert="horz" wrap="square" lIns="0" tIns="0" rIns="0" bIns="0" rtlCol="0">
            <a:noAutofit/>
          </a:bodyPr>
          <a:lstStyle/>
          <a:p>
            <a:pPr marL="279400" marR="12700" indent="-266700">
              <a:lnSpc>
                <a:spcPts val="5100"/>
              </a:lnSpc>
            </a:pPr>
            <a:r>
              <a:rPr sz="4100" cap="all" spc="70" dirty="0">
                <a:ln w="3175" cmpd="sng">
                  <a:noFill/>
                </a:ln>
                <a:latin typeface="Bernard MT Condensed"/>
                <a:ea typeface="+mj-ea"/>
                <a:cs typeface="Bernard MT Condensed"/>
              </a:rPr>
              <a:t>The Crinoline Period Costume For Men</a:t>
            </a:r>
          </a:p>
        </p:txBody>
      </p:sp>
      <p:sp>
        <p:nvSpPr>
          <p:cNvPr id="3" name="object 3"/>
          <p:cNvSpPr/>
          <p:nvPr/>
        </p:nvSpPr>
        <p:spPr>
          <a:xfrm>
            <a:off x="1676400" y="1866900"/>
            <a:ext cx="1574801" cy="4063998"/>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p:nvPr/>
        </p:nvSpPr>
        <p:spPr>
          <a:xfrm>
            <a:off x="3517900" y="1879600"/>
            <a:ext cx="1587500" cy="4051300"/>
          </a:xfrm>
          <a:prstGeom prst="rect">
            <a:avLst/>
          </a:prstGeom>
          <a:blipFill>
            <a:blip r:embed="rId3" cstate="print"/>
            <a:stretch>
              <a:fillRect/>
            </a:stretch>
          </a:blipFill>
        </p:spPr>
        <p:txBody>
          <a:bodyPr wrap="square" lIns="0" tIns="0" rIns="0" bIns="0" rtlCol="0">
            <a:noAutofit/>
          </a:bodyPr>
          <a:lstStyle/>
          <a:p>
            <a:endParaRPr/>
          </a:p>
        </p:txBody>
      </p:sp>
      <p:sp>
        <p:nvSpPr>
          <p:cNvPr id="5" name="object 5"/>
          <p:cNvSpPr/>
          <p:nvPr/>
        </p:nvSpPr>
        <p:spPr>
          <a:xfrm>
            <a:off x="5270500" y="1866900"/>
            <a:ext cx="1587500" cy="3987800"/>
          </a:xfrm>
          <a:prstGeom prst="rect">
            <a:avLst/>
          </a:prstGeom>
          <a:blipFill>
            <a:blip r:embed="rId4" cstate="print"/>
            <a:stretch>
              <a:fillRect/>
            </a:stretch>
          </a:blipFill>
        </p:spPr>
        <p:txBody>
          <a:bodyPr wrap="square" lIns="0" tIns="0" rIns="0" bIns="0" rtlCol="0">
            <a:noAutofit/>
          </a:bodyPr>
          <a:lstStyle/>
          <a:p>
            <a:endParaRPr/>
          </a:p>
        </p:txBody>
      </p:sp>
      <p:sp>
        <p:nvSpPr>
          <p:cNvPr id="6" name="object 6"/>
          <p:cNvSpPr/>
          <p:nvPr/>
        </p:nvSpPr>
        <p:spPr>
          <a:xfrm>
            <a:off x="7112000" y="1905000"/>
            <a:ext cx="1587500" cy="3949700"/>
          </a:xfrm>
          <a:prstGeom prst="rect">
            <a:avLst/>
          </a:prstGeom>
          <a:blipFill>
            <a:blip r:embed="rId5" cstate="print"/>
            <a:stretch>
              <a:fillRect/>
            </a:stretch>
          </a:blipFill>
        </p:spPr>
        <p:txBody>
          <a:bodyPr wrap="square" lIns="0" tIns="0" rIns="0" bIns="0" rtlCol="0">
            <a:noAutofit/>
          </a:bodyPr>
          <a:lstStyle/>
          <a:p>
            <a:endParaRPr/>
          </a:p>
        </p:txBody>
      </p:sp>
      <p:sp>
        <p:nvSpPr>
          <p:cNvPr id="7" name="object 7"/>
          <p:cNvSpPr txBox="1"/>
          <p:nvPr/>
        </p:nvSpPr>
        <p:spPr>
          <a:xfrm>
            <a:off x="1878392" y="6169057"/>
            <a:ext cx="1530350" cy="307340"/>
          </a:xfrm>
          <a:prstGeom prst="rect">
            <a:avLst/>
          </a:prstGeom>
        </p:spPr>
        <p:txBody>
          <a:bodyPr vert="horz" wrap="square" lIns="0" tIns="0" rIns="0" bIns="0" rtlCol="0">
            <a:noAutofit/>
          </a:bodyPr>
          <a:lstStyle/>
          <a:p>
            <a:pPr marL="12700">
              <a:lnSpc>
                <a:spcPct val="100000"/>
              </a:lnSpc>
            </a:pPr>
            <a:r>
              <a:rPr sz="1900" spc="-35" dirty="0" smtClean="0">
                <a:latin typeface="Calibri"/>
                <a:cs typeface="Calibri"/>
              </a:rPr>
              <a:t>U</a:t>
            </a:r>
            <a:r>
              <a:rPr sz="1900" spc="-10" dirty="0" smtClean="0">
                <a:latin typeface="Calibri"/>
                <a:cs typeface="Calibri"/>
              </a:rPr>
              <a:t>nd</a:t>
            </a:r>
            <a:r>
              <a:rPr sz="1900" spc="-60" dirty="0" smtClean="0">
                <a:latin typeface="Calibri"/>
                <a:cs typeface="Calibri"/>
              </a:rPr>
              <a:t>e</a:t>
            </a:r>
            <a:r>
              <a:rPr sz="1900" spc="-10" dirty="0" smtClean="0">
                <a:latin typeface="Calibri"/>
                <a:cs typeface="Calibri"/>
              </a:rPr>
              <a:t>r</a:t>
            </a:r>
            <a:r>
              <a:rPr sz="1900" spc="105" dirty="0" smtClean="0">
                <a:latin typeface="Calibri"/>
                <a:cs typeface="Calibri"/>
              </a:rPr>
              <a:t> </a:t>
            </a:r>
            <a:r>
              <a:rPr sz="1900" spc="30" dirty="0" smtClean="0">
                <a:latin typeface="Calibri"/>
                <a:cs typeface="Calibri"/>
              </a:rPr>
              <a:t>D</a:t>
            </a:r>
            <a:r>
              <a:rPr sz="1900" spc="25" dirty="0" smtClean="0">
                <a:latin typeface="Calibri"/>
                <a:cs typeface="Calibri"/>
              </a:rPr>
              <a:t>r</a:t>
            </a:r>
            <a:r>
              <a:rPr sz="1900" spc="-15" dirty="0" smtClean="0">
                <a:latin typeface="Calibri"/>
                <a:cs typeface="Calibri"/>
              </a:rPr>
              <a:t>a</a:t>
            </a:r>
            <a:r>
              <a:rPr sz="1900" spc="25" dirty="0" smtClean="0">
                <a:latin typeface="Calibri"/>
                <a:cs typeface="Calibri"/>
              </a:rPr>
              <a:t>w</a:t>
            </a:r>
            <a:r>
              <a:rPr sz="1900" spc="-60" dirty="0" smtClean="0">
                <a:latin typeface="Calibri"/>
                <a:cs typeface="Calibri"/>
              </a:rPr>
              <a:t>e</a:t>
            </a:r>
            <a:r>
              <a:rPr sz="1900" spc="25" dirty="0" smtClean="0">
                <a:latin typeface="Calibri"/>
                <a:cs typeface="Calibri"/>
              </a:rPr>
              <a:t>r</a:t>
            </a:r>
            <a:r>
              <a:rPr sz="1900" spc="0" dirty="0" smtClean="0">
                <a:latin typeface="Calibri"/>
                <a:cs typeface="Calibri"/>
              </a:rPr>
              <a:t>s</a:t>
            </a:r>
            <a:endParaRPr sz="1900">
              <a:latin typeface="Calibri"/>
              <a:cs typeface="Calibri"/>
            </a:endParaRPr>
          </a:p>
        </p:txBody>
      </p:sp>
      <p:sp>
        <p:nvSpPr>
          <p:cNvPr id="8" name="object 8"/>
          <p:cNvSpPr txBox="1"/>
          <p:nvPr/>
        </p:nvSpPr>
        <p:spPr>
          <a:xfrm>
            <a:off x="4141484" y="6163955"/>
            <a:ext cx="487680" cy="307340"/>
          </a:xfrm>
          <a:prstGeom prst="rect">
            <a:avLst/>
          </a:prstGeom>
        </p:spPr>
        <p:txBody>
          <a:bodyPr vert="horz" wrap="square" lIns="0" tIns="0" rIns="0" bIns="0" rtlCol="0">
            <a:noAutofit/>
          </a:bodyPr>
          <a:lstStyle/>
          <a:p>
            <a:pPr marL="12700">
              <a:lnSpc>
                <a:spcPct val="100000"/>
              </a:lnSpc>
            </a:pPr>
            <a:r>
              <a:rPr sz="1900" spc="25" dirty="0" smtClean="0">
                <a:latin typeface="Calibri"/>
                <a:cs typeface="Calibri"/>
              </a:rPr>
              <a:t>S</a:t>
            </a:r>
            <a:r>
              <a:rPr sz="1900" spc="0" dirty="0" smtClean="0">
                <a:latin typeface="Calibri"/>
                <a:cs typeface="Calibri"/>
              </a:rPr>
              <a:t>h</a:t>
            </a:r>
            <a:r>
              <a:rPr sz="1900" spc="-40" dirty="0" smtClean="0">
                <a:latin typeface="Calibri"/>
                <a:cs typeface="Calibri"/>
              </a:rPr>
              <a:t>i</a:t>
            </a:r>
            <a:r>
              <a:rPr sz="1900" spc="25" dirty="0" smtClean="0">
                <a:latin typeface="Calibri"/>
                <a:cs typeface="Calibri"/>
              </a:rPr>
              <a:t>r</a:t>
            </a:r>
            <a:r>
              <a:rPr sz="1900" spc="-10" dirty="0" smtClean="0">
                <a:latin typeface="Calibri"/>
                <a:cs typeface="Calibri"/>
              </a:rPr>
              <a:t>t</a:t>
            </a:r>
            <a:endParaRPr sz="1900" dirty="0">
              <a:latin typeface="Calibri"/>
              <a:cs typeface="Calibri"/>
            </a:endParaRPr>
          </a:p>
        </p:txBody>
      </p:sp>
      <p:sp>
        <p:nvSpPr>
          <p:cNvPr id="9" name="object 9"/>
          <p:cNvSpPr txBox="1"/>
          <p:nvPr/>
        </p:nvSpPr>
        <p:spPr>
          <a:xfrm>
            <a:off x="5655869" y="6158853"/>
            <a:ext cx="856615" cy="307340"/>
          </a:xfrm>
          <a:prstGeom prst="rect">
            <a:avLst/>
          </a:prstGeom>
        </p:spPr>
        <p:txBody>
          <a:bodyPr vert="horz" wrap="square" lIns="0" tIns="0" rIns="0" bIns="0" rtlCol="0">
            <a:noAutofit/>
          </a:bodyPr>
          <a:lstStyle/>
          <a:p>
            <a:pPr marL="12700">
              <a:lnSpc>
                <a:spcPct val="100000"/>
              </a:lnSpc>
            </a:pPr>
            <a:r>
              <a:rPr sz="1900" spc="-140" dirty="0" smtClean="0">
                <a:latin typeface="Calibri"/>
                <a:cs typeface="Calibri"/>
              </a:rPr>
              <a:t>T</a:t>
            </a:r>
            <a:r>
              <a:rPr sz="1900" spc="25" dirty="0" smtClean="0">
                <a:latin typeface="Calibri"/>
                <a:cs typeface="Calibri"/>
              </a:rPr>
              <a:t>r</a:t>
            </a:r>
            <a:r>
              <a:rPr sz="1900" spc="-5" dirty="0" smtClean="0">
                <a:latin typeface="Calibri"/>
                <a:cs typeface="Calibri"/>
              </a:rPr>
              <a:t>o</a:t>
            </a:r>
            <a:r>
              <a:rPr sz="1900" spc="0" dirty="0" smtClean="0">
                <a:latin typeface="Calibri"/>
                <a:cs typeface="Calibri"/>
              </a:rPr>
              <a:t>u</a:t>
            </a:r>
            <a:r>
              <a:rPr sz="1900" spc="-45" dirty="0" smtClean="0">
                <a:latin typeface="Calibri"/>
                <a:cs typeface="Calibri"/>
              </a:rPr>
              <a:t>s</a:t>
            </a:r>
            <a:r>
              <a:rPr sz="1900" spc="-55" dirty="0" smtClean="0">
                <a:latin typeface="Calibri"/>
                <a:cs typeface="Calibri"/>
              </a:rPr>
              <a:t>e</a:t>
            </a:r>
            <a:r>
              <a:rPr sz="1900" spc="25" dirty="0" smtClean="0">
                <a:latin typeface="Calibri"/>
                <a:cs typeface="Calibri"/>
              </a:rPr>
              <a:t>r</a:t>
            </a:r>
            <a:r>
              <a:rPr sz="1900" spc="0" dirty="0" smtClean="0">
                <a:latin typeface="Calibri"/>
                <a:cs typeface="Calibri"/>
              </a:rPr>
              <a:t>s</a:t>
            </a:r>
            <a:endParaRPr sz="1900">
              <a:latin typeface="Calibri"/>
              <a:cs typeface="Calibri"/>
            </a:endParaRPr>
          </a:p>
        </p:txBody>
      </p:sp>
      <p:sp>
        <p:nvSpPr>
          <p:cNvPr id="10" name="object 10"/>
          <p:cNvSpPr txBox="1"/>
          <p:nvPr/>
        </p:nvSpPr>
        <p:spPr>
          <a:xfrm>
            <a:off x="7662603" y="6169057"/>
            <a:ext cx="436880" cy="307340"/>
          </a:xfrm>
          <a:prstGeom prst="rect">
            <a:avLst/>
          </a:prstGeom>
        </p:spPr>
        <p:txBody>
          <a:bodyPr vert="horz" wrap="square" lIns="0" tIns="0" rIns="0" bIns="0" rtlCol="0">
            <a:noAutofit/>
          </a:bodyPr>
          <a:lstStyle/>
          <a:p>
            <a:pPr marL="12700">
              <a:lnSpc>
                <a:spcPct val="100000"/>
              </a:lnSpc>
            </a:pPr>
            <a:r>
              <a:rPr sz="1900" spc="-95" dirty="0" smtClean="0">
                <a:latin typeface="Calibri"/>
                <a:cs typeface="Calibri"/>
              </a:rPr>
              <a:t>V</a:t>
            </a:r>
            <a:r>
              <a:rPr sz="1900" spc="-60" dirty="0" smtClean="0">
                <a:latin typeface="Calibri"/>
                <a:cs typeface="Calibri"/>
              </a:rPr>
              <a:t>e</a:t>
            </a:r>
            <a:r>
              <a:rPr sz="1900" spc="-45" dirty="0" smtClean="0">
                <a:latin typeface="Calibri"/>
                <a:cs typeface="Calibri"/>
              </a:rPr>
              <a:t>s</a:t>
            </a:r>
            <a:r>
              <a:rPr sz="1900" spc="-10" dirty="0" smtClean="0">
                <a:latin typeface="Calibri"/>
                <a:cs typeface="Calibri"/>
              </a:rPr>
              <a:t>t</a:t>
            </a:r>
            <a:endParaRPr sz="1900">
              <a:latin typeface="Calibri"/>
              <a:cs typeface="Calibri"/>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62000" y="5974497"/>
            <a:ext cx="7543800" cy="1797903"/>
          </a:xfrm>
          <a:prstGeom prst="rect">
            <a:avLst/>
          </a:prstGeom>
        </p:spPr>
        <p:txBody>
          <a:bodyPr vert="horz" wrap="square" lIns="0" tIns="0" rIns="0" bIns="0" rtlCol="0">
            <a:noAutofit/>
          </a:bodyPr>
          <a:lstStyle/>
          <a:p>
            <a:pPr marL="12700" marR="12700">
              <a:lnSpc>
                <a:spcPct val="103000"/>
              </a:lnSpc>
            </a:pPr>
            <a:r>
              <a:rPr sz="1700" spc="30" dirty="0" smtClean="0">
                <a:latin typeface="Calibri"/>
                <a:cs typeface="Calibri"/>
              </a:rPr>
              <a:t>M</a:t>
            </a:r>
            <a:r>
              <a:rPr sz="1700" spc="-60" dirty="0" smtClean="0">
                <a:latin typeface="Calibri"/>
                <a:cs typeface="Calibri"/>
              </a:rPr>
              <a:t>e</a:t>
            </a:r>
            <a:r>
              <a:rPr sz="1700" spc="0" dirty="0" smtClean="0">
                <a:latin typeface="Calibri"/>
                <a:cs typeface="Calibri"/>
              </a:rPr>
              <a:t>n</a:t>
            </a:r>
            <a:r>
              <a:rPr sz="1700" spc="20" dirty="0" smtClean="0">
                <a:latin typeface="Calibri"/>
                <a:cs typeface="Calibri"/>
              </a:rPr>
              <a:t> </a:t>
            </a:r>
            <a:r>
              <a:rPr sz="1700" spc="-30" dirty="0" smtClean="0">
                <a:latin typeface="Calibri"/>
                <a:cs typeface="Calibri"/>
              </a:rPr>
              <a:t>c</a:t>
            </a:r>
            <a:r>
              <a:rPr sz="1700" spc="0" dirty="0" smtClean="0">
                <a:latin typeface="Calibri"/>
                <a:cs typeface="Calibri"/>
              </a:rPr>
              <a:t>o</a:t>
            </a:r>
            <a:r>
              <a:rPr sz="1700" spc="5" dirty="0" smtClean="0">
                <a:latin typeface="Calibri"/>
                <a:cs typeface="Calibri"/>
              </a:rPr>
              <a:t>u</a:t>
            </a:r>
            <a:r>
              <a:rPr sz="1700" spc="10" dirty="0" smtClean="0">
                <a:latin typeface="Calibri"/>
                <a:cs typeface="Calibri"/>
              </a:rPr>
              <a:t>l</a:t>
            </a:r>
            <a:r>
              <a:rPr sz="1700" spc="0" dirty="0" smtClean="0">
                <a:latin typeface="Calibri"/>
                <a:cs typeface="Calibri"/>
              </a:rPr>
              <a:t>d</a:t>
            </a:r>
            <a:r>
              <a:rPr sz="1700" spc="20" dirty="0" smtClean="0">
                <a:latin typeface="Calibri"/>
                <a:cs typeface="Calibri"/>
              </a:rPr>
              <a:t> </a:t>
            </a:r>
            <a:r>
              <a:rPr sz="1700" spc="-30" dirty="0" smtClean="0">
                <a:latin typeface="Calibri"/>
                <a:cs typeface="Calibri"/>
              </a:rPr>
              <a:t>c</a:t>
            </a:r>
            <a:r>
              <a:rPr sz="1700" spc="5" dirty="0" smtClean="0">
                <a:latin typeface="Calibri"/>
                <a:cs typeface="Calibri"/>
              </a:rPr>
              <a:t>h</a:t>
            </a:r>
            <a:r>
              <a:rPr sz="1700" spc="0" dirty="0" smtClean="0">
                <a:latin typeface="Calibri"/>
                <a:cs typeface="Calibri"/>
              </a:rPr>
              <a:t>oo</a:t>
            </a:r>
            <a:r>
              <a:rPr sz="1700" spc="30" dirty="0" smtClean="0">
                <a:latin typeface="Calibri"/>
                <a:cs typeface="Calibri"/>
              </a:rPr>
              <a:t>s</a:t>
            </a:r>
            <a:r>
              <a:rPr sz="1700" spc="-10" dirty="0" smtClean="0">
                <a:latin typeface="Calibri"/>
                <a:cs typeface="Calibri"/>
              </a:rPr>
              <a:t>e</a:t>
            </a:r>
            <a:r>
              <a:rPr sz="1700" spc="-35" dirty="0" smtClean="0">
                <a:latin typeface="Calibri"/>
                <a:cs typeface="Calibri"/>
              </a:rPr>
              <a:t> </a:t>
            </a:r>
            <a:r>
              <a:rPr sz="1700" spc="-20" dirty="0" smtClean="0">
                <a:latin typeface="Calibri"/>
                <a:cs typeface="Calibri"/>
              </a:rPr>
              <a:t>f</a:t>
            </a:r>
            <a:r>
              <a:rPr sz="1700" spc="-5" dirty="0" smtClean="0">
                <a:latin typeface="Calibri"/>
                <a:cs typeface="Calibri"/>
              </a:rPr>
              <a:t>r</a:t>
            </a:r>
            <a:r>
              <a:rPr sz="1700" spc="0" dirty="0" smtClean="0">
                <a:latin typeface="Calibri"/>
                <a:cs typeface="Calibri"/>
              </a:rPr>
              <a:t>o</a:t>
            </a:r>
            <a:r>
              <a:rPr sz="1700" spc="-15" dirty="0" smtClean="0">
                <a:latin typeface="Calibri"/>
                <a:cs typeface="Calibri"/>
              </a:rPr>
              <a:t>m</a:t>
            </a:r>
            <a:r>
              <a:rPr sz="1700" spc="55" dirty="0" smtClean="0">
                <a:latin typeface="Calibri"/>
                <a:cs typeface="Calibri"/>
              </a:rPr>
              <a:t> </a:t>
            </a:r>
            <a:r>
              <a:rPr sz="1700" b="1" i="1" spc="30" dirty="0" smtClean="0">
                <a:latin typeface="Calibri"/>
                <a:cs typeface="Calibri"/>
              </a:rPr>
              <a:t>s</a:t>
            </a:r>
            <a:r>
              <a:rPr sz="1700" b="1" i="1" spc="-60" dirty="0" smtClean="0">
                <a:latin typeface="Calibri"/>
                <a:cs typeface="Calibri"/>
              </a:rPr>
              <a:t>e</a:t>
            </a:r>
            <a:r>
              <a:rPr sz="1700" b="1" i="1" spc="20" dirty="0" smtClean="0">
                <a:latin typeface="Calibri"/>
                <a:cs typeface="Calibri"/>
              </a:rPr>
              <a:t>v</a:t>
            </a:r>
            <a:r>
              <a:rPr sz="1700" b="1" i="1" spc="-60" dirty="0" smtClean="0">
                <a:latin typeface="Calibri"/>
                <a:cs typeface="Calibri"/>
              </a:rPr>
              <a:t>e</a:t>
            </a:r>
            <a:r>
              <a:rPr sz="1700" b="1" i="1" spc="-5" dirty="0" smtClean="0">
                <a:latin typeface="Calibri"/>
                <a:cs typeface="Calibri"/>
              </a:rPr>
              <a:t>r</a:t>
            </a:r>
            <a:r>
              <a:rPr sz="1700" b="1" i="1" spc="-15" dirty="0" smtClean="0">
                <a:latin typeface="Calibri"/>
                <a:cs typeface="Calibri"/>
              </a:rPr>
              <a:t>a</a:t>
            </a:r>
            <a:r>
              <a:rPr sz="1700" b="1" i="1" spc="0" dirty="0" smtClean="0">
                <a:latin typeface="Calibri"/>
                <a:cs typeface="Calibri"/>
              </a:rPr>
              <a:t>l</a:t>
            </a:r>
            <a:r>
              <a:rPr sz="1700" b="1" i="1" spc="25" dirty="0" smtClean="0">
                <a:latin typeface="Calibri"/>
                <a:cs typeface="Calibri"/>
              </a:rPr>
              <a:t> </a:t>
            </a:r>
            <a:r>
              <a:rPr sz="1700" b="1" i="1" spc="5" dirty="0" smtClean="0">
                <a:latin typeface="Calibri"/>
                <a:cs typeface="Calibri"/>
              </a:rPr>
              <a:t>d</a:t>
            </a:r>
            <a:r>
              <a:rPr sz="1700" b="1" i="1" spc="10" dirty="0" smtClean="0">
                <a:latin typeface="Calibri"/>
                <a:cs typeface="Calibri"/>
              </a:rPr>
              <a:t>i</a:t>
            </a:r>
            <a:r>
              <a:rPr sz="1700" b="1" i="1" spc="-20" dirty="0" smtClean="0">
                <a:latin typeface="Calibri"/>
                <a:cs typeface="Calibri"/>
              </a:rPr>
              <a:t>ff</a:t>
            </a:r>
            <a:r>
              <a:rPr sz="1700" b="1" i="1" spc="-60" dirty="0" smtClean="0">
                <a:latin typeface="Calibri"/>
                <a:cs typeface="Calibri"/>
              </a:rPr>
              <a:t>e</a:t>
            </a:r>
            <a:r>
              <a:rPr sz="1700" b="1" i="1" spc="-5" dirty="0" smtClean="0">
                <a:latin typeface="Calibri"/>
                <a:cs typeface="Calibri"/>
              </a:rPr>
              <a:t>r</a:t>
            </a:r>
            <a:r>
              <a:rPr sz="1700" b="1" i="1" spc="-60" dirty="0" smtClean="0">
                <a:latin typeface="Calibri"/>
                <a:cs typeface="Calibri"/>
              </a:rPr>
              <a:t>e</a:t>
            </a:r>
            <a:r>
              <a:rPr sz="1700" b="1" i="1" spc="5" dirty="0" smtClean="0">
                <a:latin typeface="Calibri"/>
                <a:cs typeface="Calibri"/>
              </a:rPr>
              <a:t>n</a:t>
            </a:r>
            <a:r>
              <a:rPr sz="1700" b="1" i="1" spc="-10" dirty="0" smtClean="0">
                <a:latin typeface="Calibri"/>
                <a:cs typeface="Calibri"/>
              </a:rPr>
              <a:t>t</a:t>
            </a:r>
            <a:r>
              <a:rPr sz="1700" b="1" i="1" spc="45" dirty="0" smtClean="0">
                <a:latin typeface="Calibri"/>
                <a:cs typeface="Calibri"/>
              </a:rPr>
              <a:t> </a:t>
            </a:r>
            <a:r>
              <a:rPr sz="1700" b="1" i="1" spc="-10" dirty="0" smtClean="0">
                <a:latin typeface="Calibri"/>
                <a:cs typeface="Calibri"/>
              </a:rPr>
              <a:t>j</a:t>
            </a:r>
            <a:r>
              <a:rPr sz="1700" b="1" i="1" spc="-15" dirty="0" smtClean="0">
                <a:latin typeface="Calibri"/>
                <a:cs typeface="Calibri"/>
              </a:rPr>
              <a:t>a</a:t>
            </a:r>
            <a:r>
              <a:rPr sz="1700" b="1" i="1" spc="-30" dirty="0" smtClean="0">
                <a:latin typeface="Calibri"/>
                <a:cs typeface="Calibri"/>
              </a:rPr>
              <a:t>c</a:t>
            </a:r>
            <a:r>
              <a:rPr sz="1700" b="1" i="1" spc="-85" dirty="0" smtClean="0">
                <a:latin typeface="Calibri"/>
                <a:cs typeface="Calibri"/>
              </a:rPr>
              <a:t>k</a:t>
            </a:r>
            <a:r>
              <a:rPr sz="1700" b="1" i="1" spc="-60" dirty="0" smtClean="0">
                <a:latin typeface="Calibri"/>
                <a:cs typeface="Calibri"/>
              </a:rPr>
              <a:t>e</a:t>
            </a:r>
            <a:r>
              <a:rPr sz="1700" b="1" i="1" spc="-10" dirty="0" smtClean="0">
                <a:latin typeface="Calibri"/>
                <a:cs typeface="Calibri"/>
              </a:rPr>
              <a:t>t</a:t>
            </a:r>
            <a:r>
              <a:rPr sz="1700" b="1" i="1" spc="145" dirty="0" smtClean="0">
                <a:latin typeface="Calibri"/>
                <a:cs typeface="Calibri"/>
              </a:rPr>
              <a:t> </a:t>
            </a:r>
            <a:r>
              <a:rPr sz="1700" b="1" i="1" spc="15" dirty="0" smtClean="0">
                <a:latin typeface="Calibri"/>
                <a:cs typeface="Calibri"/>
              </a:rPr>
              <a:t>t</a:t>
            </a:r>
            <a:r>
              <a:rPr sz="1700" b="1" i="1" spc="20" dirty="0" smtClean="0">
                <a:latin typeface="Calibri"/>
                <a:cs typeface="Calibri"/>
              </a:rPr>
              <a:t>y</a:t>
            </a:r>
            <a:r>
              <a:rPr sz="1700" b="1" i="1" spc="5" dirty="0" smtClean="0">
                <a:latin typeface="Calibri"/>
                <a:cs typeface="Calibri"/>
              </a:rPr>
              <a:t>p</a:t>
            </a:r>
            <a:r>
              <a:rPr sz="1700" b="1" i="1" spc="-60" dirty="0" smtClean="0">
                <a:latin typeface="Calibri"/>
                <a:cs typeface="Calibri"/>
              </a:rPr>
              <a:t>e</a:t>
            </a:r>
            <a:r>
              <a:rPr sz="1700" b="1" i="1" spc="0" dirty="0" smtClean="0">
                <a:latin typeface="Calibri"/>
                <a:cs typeface="Calibri"/>
              </a:rPr>
              <a:t>s</a:t>
            </a:r>
            <a:r>
              <a:rPr lang="en-US" sz="1700" spc="0" dirty="0" smtClean="0">
                <a:latin typeface="Calibri"/>
                <a:cs typeface="Calibri"/>
              </a:rPr>
              <a:t>:</a:t>
            </a:r>
          </a:p>
          <a:p>
            <a:pPr marL="298450" marR="12700" indent="-285750">
              <a:lnSpc>
                <a:spcPct val="103000"/>
              </a:lnSpc>
              <a:buFont typeface="Wingdings" panose="05000000000000000000" pitchFamily="2" charset="2"/>
              <a:buChar char="v"/>
            </a:pPr>
            <a:r>
              <a:rPr sz="1700" b="1" spc="-65" dirty="0" smtClean="0">
                <a:latin typeface="Calibri"/>
                <a:cs typeface="Calibri"/>
              </a:rPr>
              <a:t>D</a:t>
            </a:r>
            <a:r>
              <a:rPr sz="1700" b="1" spc="-5" dirty="0" smtClean="0">
                <a:latin typeface="Calibri"/>
                <a:cs typeface="Calibri"/>
              </a:rPr>
              <a:t>r</a:t>
            </a:r>
            <a:r>
              <a:rPr sz="1700" b="1" spc="-60" dirty="0" smtClean="0">
                <a:latin typeface="Calibri"/>
                <a:cs typeface="Calibri"/>
              </a:rPr>
              <a:t>e</a:t>
            </a:r>
            <a:r>
              <a:rPr sz="1700" b="1" spc="35" dirty="0" smtClean="0">
                <a:latin typeface="Calibri"/>
                <a:cs typeface="Calibri"/>
              </a:rPr>
              <a:t>s</a:t>
            </a:r>
            <a:r>
              <a:rPr sz="1700" b="1" spc="0" dirty="0" smtClean="0">
                <a:latin typeface="Calibri"/>
                <a:cs typeface="Calibri"/>
              </a:rPr>
              <a:t>s</a:t>
            </a:r>
            <a:r>
              <a:rPr sz="1700" b="1" spc="50" dirty="0" smtClean="0">
                <a:latin typeface="Calibri"/>
                <a:cs typeface="Calibri"/>
              </a:rPr>
              <a:t> </a:t>
            </a:r>
            <a:r>
              <a:rPr sz="1700" b="1" spc="0" dirty="0" smtClean="0">
                <a:latin typeface="Calibri"/>
                <a:cs typeface="Calibri"/>
              </a:rPr>
              <a:t>o</a:t>
            </a:r>
            <a:r>
              <a:rPr sz="1700" b="1" spc="-10" dirty="0" smtClean="0">
                <a:latin typeface="Calibri"/>
                <a:cs typeface="Calibri"/>
              </a:rPr>
              <a:t>r</a:t>
            </a:r>
            <a:r>
              <a:rPr sz="1700" b="1" spc="20" dirty="0" smtClean="0">
                <a:latin typeface="Calibri"/>
                <a:cs typeface="Calibri"/>
              </a:rPr>
              <a:t> t</a:t>
            </a:r>
            <a:r>
              <a:rPr sz="1700" b="1" spc="-15" dirty="0" smtClean="0">
                <a:latin typeface="Calibri"/>
                <a:cs typeface="Calibri"/>
              </a:rPr>
              <a:t>a</a:t>
            </a:r>
            <a:r>
              <a:rPr sz="1700" b="1" spc="5" dirty="0" smtClean="0">
                <a:latin typeface="Calibri"/>
                <a:cs typeface="Calibri"/>
              </a:rPr>
              <a:t>il</a:t>
            </a:r>
            <a:r>
              <a:rPr sz="1700" b="1" spc="-30" dirty="0" smtClean="0">
                <a:latin typeface="Calibri"/>
                <a:cs typeface="Calibri"/>
              </a:rPr>
              <a:t>c</a:t>
            </a:r>
            <a:r>
              <a:rPr sz="1700" b="1" spc="0" dirty="0" smtClean="0">
                <a:latin typeface="Calibri"/>
                <a:cs typeface="Calibri"/>
              </a:rPr>
              <a:t>o</a:t>
            </a:r>
            <a:r>
              <a:rPr sz="1700" b="1" spc="-15" dirty="0" smtClean="0">
                <a:latin typeface="Calibri"/>
                <a:cs typeface="Calibri"/>
              </a:rPr>
              <a:t>a</a:t>
            </a:r>
            <a:r>
              <a:rPr sz="1700" b="1" spc="-10" dirty="0" smtClean="0">
                <a:latin typeface="Calibri"/>
                <a:cs typeface="Calibri"/>
              </a:rPr>
              <a:t>t</a:t>
            </a:r>
            <a:r>
              <a:rPr sz="1700" b="1" spc="-55" dirty="0" smtClean="0">
                <a:latin typeface="Calibri"/>
                <a:cs typeface="Calibri"/>
              </a:rPr>
              <a:t> </a:t>
            </a:r>
            <a:r>
              <a:rPr sz="1700" spc="-20" dirty="0" smtClean="0">
                <a:latin typeface="Calibri"/>
                <a:cs typeface="Calibri"/>
              </a:rPr>
              <a:t>f</a:t>
            </a:r>
            <a:r>
              <a:rPr sz="1700" spc="0" dirty="0" smtClean="0">
                <a:latin typeface="Calibri"/>
                <a:cs typeface="Calibri"/>
              </a:rPr>
              <a:t>o</a:t>
            </a:r>
            <a:r>
              <a:rPr sz="1700" spc="-10" dirty="0" smtClean="0">
                <a:latin typeface="Calibri"/>
                <a:cs typeface="Calibri"/>
              </a:rPr>
              <a:t>r</a:t>
            </a:r>
            <a:r>
              <a:rPr sz="1700" spc="20" dirty="0" smtClean="0">
                <a:latin typeface="Calibri"/>
                <a:cs typeface="Calibri"/>
              </a:rPr>
              <a:t> </a:t>
            </a:r>
            <a:r>
              <a:rPr sz="1700" spc="-20" dirty="0" smtClean="0">
                <a:latin typeface="Calibri"/>
                <a:cs typeface="Calibri"/>
              </a:rPr>
              <a:t>f</a:t>
            </a:r>
            <a:r>
              <a:rPr sz="1700" spc="0" dirty="0" smtClean="0">
                <a:latin typeface="Calibri"/>
                <a:cs typeface="Calibri"/>
              </a:rPr>
              <a:t>o</a:t>
            </a:r>
            <a:r>
              <a:rPr sz="1700" spc="-5" dirty="0" smtClean="0">
                <a:latin typeface="Calibri"/>
                <a:cs typeface="Calibri"/>
              </a:rPr>
              <a:t>r</a:t>
            </a:r>
            <a:r>
              <a:rPr sz="1700" spc="25" dirty="0" smtClean="0">
                <a:latin typeface="Calibri"/>
                <a:cs typeface="Calibri"/>
              </a:rPr>
              <a:t>m</a:t>
            </a:r>
            <a:r>
              <a:rPr sz="1700" spc="-15" dirty="0" smtClean="0">
                <a:latin typeface="Calibri"/>
                <a:cs typeface="Calibri"/>
              </a:rPr>
              <a:t>a</a:t>
            </a:r>
            <a:r>
              <a:rPr sz="1700" spc="0" dirty="0" smtClean="0">
                <a:latin typeface="Calibri"/>
                <a:cs typeface="Calibri"/>
              </a:rPr>
              <a:t>l</a:t>
            </a:r>
            <a:r>
              <a:rPr sz="1700" spc="25" dirty="0" smtClean="0">
                <a:latin typeface="Calibri"/>
                <a:cs typeface="Calibri"/>
              </a:rPr>
              <a:t> </a:t>
            </a:r>
            <a:r>
              <a:rPr sz="1700" spc="-15" dirty="0" smtClean="0">
                <a:latin typeface="Calibri"/>
                <a:cs typeface="Calibri"/>
              </a:rPr>
              <a:t>a</a:t>
            </a:r>
            <a:r>
              <a:rPr sz="1700" spc="5" dirty="0" smtClean="0">
                <a:latin typeface="Calibri"/>
                <a:cs typeface="Calibri"/>
              </a:rPr>
              <a:t>n</a:t>
            </a:r>
            <a:r>
              <a:rPr sz="1700" spc="0" dirty="0" smtClean="0">
                <a:latin typeface="Calibri"/>
                <a:cs typeface="Calibri"/>
              </a:rPr>
              <a:t>d</a:t>
            </a:r>
            <a:r>
              <a:rPr sz="1700" spc="20" dirty="0" smtClean="0">
                <a:latin typeface="Calibri"/>
                <a:cs typeface="Calibri"/>
              </a:rPr>
              <a:t> </a:t>
            </a:r>
            <a:r>
              <a:rPr sz="1700" spc="-60" dirty="0" smtClean="0">
                <a:latin typeface="Calibri"/>
                <a:cs typeface="Calibri"/>
              </a:rPr>
              <a:t>e</a:t>
            </a:r>
            <a:r>
              <a:rPr sz="1700" spc="20" dirty="0" smtClean="0">
                <a:latin typeface="Calibri"/>
                <a:cs typeface="Calibri"/>
              </a:rPr>
              <a:t>v</a:t>
            </a:r>
            <a:r>
              <a:rPr sz="1700" spc="-60" dirty="0" smtClean="0">
                <a:latin typeface="Calibri"/>
                <a:cs typeface="Calibri"/>
              </a:rPr>
              <a:t>e</a:t>
            </a:r>
            <a:r>
              <a:rPr sz="1700" spc="5" dirty="0" smtClean="0">
                <a:latin typeface="Calibri"/>
                <a:cs typeface="Calibri"/>
              </a:rPr>
              <a:t>nin</a:t>
            </a:r>
            <a:r>
              <a:rPr sz="1700" spc="-10" dirty="0" smtClean="0">
                <a:latin typeface="Calibri"/>
                <a:cs typeface="Calibri"/>
              </a:rPr>
              <a:t>g</a:t>
            </a:r>
            <a:r>
              <a:rPr sz="1700" spc="10" dirty="0" smtClean="0">
                <a:latin typeface="Calibri"/>
                <a:cs typeface="Calibri"/>
              </a:rPr>
              <a:t> </a:t>
            </a:r>
            <a:r>
              <a:rPr sz="1700" spc="-30" dirty="0" smtClean="0">
                <a:latin typeface="Calibri"/>
                <a:cs typeface="Calibri"/>
              </a:rPr>
              <a:t>w</a:t>
            </a:r>
            <a:r>
              <a:rPr sz="1700" spc="-60" dirty="0" smtClean="0">
                <a:latin typeface="Calibri"/>
                <a:cs typeface="Calibri"/>
              </a:rPr>
              <a:t>e</a:t>
            </a:r>
            <a:r>
              <a:rPr sz="1700" spc="-15" dirty="0" smtClean="0">
                <a:latin typeface="Calibri"/>
                <a:cs typeface="Calibri"/>
              </a:rPr>
              <a:t>a</a:t>
            </a:r>
            <a:r>
              <a:rPr sz="1700" spc="-10" dirty="0" smtClean="0">
                <a:latin typeface="Calibri"/>
                <a:cs typeface="Calibri"/>
              </a:rPr>
              <a:t>r</a:t>
            </a:r>
            <a:endParaRPr sz="1700" dirty="0">
              <a:latin typeface="Calibri"/>
              <a:cs typeface="Calibri"/>
            </a:endParaRPr>
          </a:p>
          <a:p>
            <a:pPr marL="309880" indent="-285750">
              <a:lnSpc>
                <a:spcPts val="2000"/>
              </a:lnSpc>
              <a:buFont typeface="Wingdings" panose="05000000000000000000" pitchFamily="2" charset="2"/>
              <a:buChar char="v"/>
            </a:pPr>
            <a:r>
              <a:rPr sz="1700" b="1" spc="15" dirty="0" smtClean="0">
                <a:latin typeface="Calibri"/>
                <a:cs typeface="Calibri"/>
              </a:rPr>
              <a:t>F</a:t>
            </a:r>
            <a:r>
              <a:rPr sz="1700" b="1" spc="5" dirty="0" smtClean="0">
                <a:latin typeface="Calibri"/>
                <a:cs typeface="Calibri"/>
              </a:rPr>
              <a:t>r</a:t>
            </a:r>
            <a:r>
              <a:rPr sz="1700" b="1" spc="0" dirty="0" smtClean="0">
                <a:latin typeface="Calibri"/>
                <a:cs typeface="Calibri"/>
              </a:rPr>
              <a:t>o</a:t>
            </a:r>
            <a:r>
              <a:rPr sz="1700" b="1" spc="-30" dirty="0" smtClean="0">
                <a:latin typeface="Calibri"/>
                <a:cs typeface="Calibri"/>
              </a:rPr>
              <a:t>c</a:t>
            </a:r>
            <a:r>
              <a:rPr sz="1700" b="1" spc="-10" dirty="0" smtClean="0">
                <a:latin typeface="Calibri"/>
                <a:cs typeface="Calibri"/>
              </a:rPr>
              <a:t>k</a:t>
            </a:r>
            <a:r>
              <a:rPr sz="1700" b="1" spc="40" dirty="0" smtClean="0">
                <a:latin typeface="Calibri"/>
                <a:cs typeface="Calibri"/>
              </a:rPr>
              <a:t> </a:t>
            </a:r>
            <a:r>
              <a:rPr sz="1700" b="1" spc="-30" dirty="0" smtClean="0">
                <a:latin typeface="Calibri"/>
                <a:cs typeface="Calibri"/>
              </a:rPr>
              <a:t>c</a:t>
            </a:r>
            <a:r>
              <a:rPr sz="1700" b="1" spc="0" dirty="0" smtClean="0">
                <a:latin typeface="Calibri"/>
                <a:cs typeface="Calibri"/>
              </a:rPr>
              <a:t>o</a:t>
            </a:r>
            <a:r>
              <a:rPr sz="1700" b="1" spc="-15" dirty="0" smtClean="0">
                <a:latin typeface="Calibri"/>
                <a:cs typeface="Calibri"/>
              </a:rPr>
              <a:t>a</a:t>
            </a:r>
            <a:r>
              <a:rPr sz="1700" b="1" spc="-10" dirty="0" smtClean="0">
                <a:latin typeface="Calibri"/>
                <a:cs typeface="Calibri"/>
              </a:rPr>
              <a:t>t</a:t>
            </a:r>
            <a:r>
              <a:rPr sz="1700" b="1" spc="-55" dirty="0" smtClean="0">
                <a:latin typeface="Calibri"/>
                <a:cs typeface="Calibri"/>
              </a:rPr>
              <a:t> </a:t>
            </a:r>
            <a:r>
              <a:rPr sz="1700" spc="-20" dirty="0" smtClean="0">
                <a:latin typeface="Calibri"/>
                <a:cs typeface="Calibri"/>
              </a:rPr>
              <a:t>f</a:t>
            </a:r>
            <a:r>
              <a:rPr sz="1700" spc="0" dirty="0" smtClean="0">
                <a:latin typeface="Calibri"/>
                <a:cs typeface="Calibri"/>
              </a:rPr>
              <a:t>o</a:t>
            </a:r>
            <a:r>
              <a:rPr sz="1700" spc="-10" dirty="0" smtClean="0">
                <a:latin typeface="Calibri"/>
                <a:cs typeface="Calibri"/>
              </a:rPr>
              <a:t>r</a:t>
            </a:r>
            <a:r>
              <a:rPr sz="1700" spc="20" dirty="0" smtClean="0">
                <a:latin typeface="Calibri"/>
                <a:cs typeface="Calibri"/>
              </a:rPr>
              <a:t> </a:t>
            </a:r>
            <a:r>
              <a:rPr sz="1700" spc="5" dirty="0" smtClean="0">
                <a:latin typeface="Calibri"/>
                <a:cs typeface="Calibri"/>
              </a:rPr>
              <a:t>d</a:t>
            </a:r>
            <a:r>
              <a:rPr sz="1700" spc="-15" dirty="0" smtClean="0">
                <a:latin typeface="Calibri"/>
                <a:cs typeface="Calibri"/>
              </a:rPr>
              <a:t>a</a:t>
            </a:r>
            <a:r>
              <a:rPr sz="1700" spc="20" dirty="0" smtClean="0">
                <a:latin typeface="Calibri"/>
                <a:cs typeface="Calibri"/>
              </a:rPr>
              <a:t>yt</a:t>
            </a:r>
            <a:r>
              <a:rPr sz="1700" spc="10" dirty="0" smtClean="0">
                <a:latin typeface="Calibri"/>
                <a:cs typeface="Calibri"/>
              </a:rPr>
              <a:t>i</a:t>
            </a:r>
            <a:r>
              <a:rPr sz="1700" spc="25" dirty="0" smtClean="0">
                <a:latin typeface="Calibri"/>
                <a:cs typeface="Calibri"/>
              </a:rPr>
              <a:t>m</a:t>
            </a:r>
            <a:r>
              <a:rPr sz="1700" spc="-10" dirty="0" smtClean="0">
                <a:latin typeface="Calibri"/>
                <a:cs typeface="Calibri"/>
              </a:rPr>
              <a:t>e</a:t>
            </a:r>
            <a:endParaRPr sz="1700" dirty="0">
              <a:latin typeface="Calibri"/>
              <a:cs typeface="Calibri"/>
            </a:endParaRPr>
          </a:p>
          <a:p>
            <a:pPr marL="299720" indent="-285750">
              <a:lnSpc>
                <a:spcPct val="100000"/>
              </a:lnSpc>
              <a:spcBef>
                <a:spcPts val="60"/>
              </a:spcBef>
              <a:buFont typeface="Wingdings" panose="05000000000000000000" pitchFamily="2" charset="2"/>
              <a:buChar char="v"/>
            </a:pPr>
            <a:r>
              <a:rPr sz="1700" b="1" spc="15" dirty="0" smtClean="0">
                <a:latin typeface="Calibri"/>
                <a:cs typeface="Calibri"/>
              </a:rPr>
              <a:t>S</a:t>
            </a:r>
            <a:r>
              <a:rPr sz="1700" b="1" spc="-15" dirty="0" smtClean="0">
                <a:latin typeface="Calibri"/>
                <a:cs typeface="Calibri"/>
              </a:rPr>
              <a:t>a</a:t>
            </a:r>
            <a:r>
              <a:rPr sz="1700" b="1" spc="-30" dirty="0" smtClean="0">
                <a:latin typeface="Calibri"/>
                <a:cs typeface="Calibri"/>
              </a:rPr>
              <a:t>c</a:t>
            </a:r>
            <a:r>
              <a:rPr sz="1700" b="1" spc="-10" dirty="0" smtClean="0">
                <a:latin typeface="Calibri"/>
                <a:cs typeface="Calibri"/>
              </a:rPr>
              <a:t>k</a:t>
            </a:r>
            <a:r>
              <a:rPr sz="1700" b="1" spc="40" dirty="0" smtClean="0">
                <a:latin typeface="Calibri"/>
                <a:cs typeface="Calibri"/>
              </a:rPr>
              <a:t> </a:t>
            </a:r>
            <a:r>
              <a:rPr sz="1700" b="1" spc="-10" dirty="0" smtClean="0">
                <a:latin typeface="Calibri"/>
                <a:cs typeface="Calibri"/>
              </a:rPr>
              <a:t>j</a:t>
            </a:r>
            <a:r>
              <a:rPr sz="1700" b="1" spc="-15" dirty="0" smtClean="0">
                <a:latin typeface="Calibri"/>
                <a:cs typeface="Calibri"/>
              </a:rPr>
              <a:t>a</a:t>
            </a:r>
            <a:r>
              <a:rPr sz="1700" b="1" spc="-30" dirty="0" smtClean="0">
                <a:latin typeface="Calibri"/>
                <a:cs typeface="Calibri"/>
              </a:rPr>
              <a:t>c</a:t>
            </a:r>
            <a:r>
              <a:rPr sz="1700" b="1" spc="-85" dirty="0" smtClean="0">
                <a:latin typeface="Calibri"/>
                <a:cs typeface="Calibri"/>
              </a:rPr>
              <a:t>k</a:t>
            </a:r>
            <a:r>
              <a:rPr sz="1700" b="1" spc="-60" dirty="0" smtClean="0">
                <a:latin typeface="Calibri"/>
                <a:cs typeface="Calibri"/>
              </a:rPr>
              <a:t>e</a:t>
            </a:r>
            <a:r>
              <a:rPr sz="1700" b="1" spc="-10" dirty="0" smtClean="0">
                <a:latin typeface="Calibri"/>
                <a:cs typeface="Calibri"/>
              </a:rPr>
              <a:t>t</a:t>
            </a:r>
            <a:r>
              <a:rPr sz="1700" b="1" spc="145" dirty="0" smtClean="0">
                <a:latin typeface="Calibri"/>
                <a:cs typeface="Calibri"/>
              </a:rPr>
              <a:t> </a:t>
            </a:r>
            <a:r>
              <a:rPr sz="1700" spc="-20" dirty="0" smtClean="0">
                <a:latin typeface="Calibri"/>
                <a:cs typeface="Calibri"/>
              </a:rPr>
              <a:t>f</a:t>
            </a:r>
            <a:r>
              <a:rPr sz="1700" spc="0" dirty="0" smtClean="0">
                <a:latin typeface="Calibri"/>
                <a:cs typeface="Calibri"/>
              </a:rPr>
              <a:t>o</a:t>
            </a:r>
            <a:r>
              <a:rPr sz="1700" spc="-10" dirty="0" smtClean="0">
                <a:latin typeface="Calibri"/>
                <a:cs typeface="Calibri"/>
              </a:rPr>
              <a:t>r</a:t>
            </a:r>
            <a:r>
              <a:rPr sz="1700" spc="20" dirty="0" smtClean="0">
                <a:latin typeface="Calibri"/>
                <a:cs typeface="Calibri"/>
              </a:rPr>
              <a:t> </a:t>
            </a:r>
            <a:r>
              <a:rPr sz="1700" spc="10" dirty="0" smtClean="0">
                <a:latin typeface="Calibri"/>
                <a:cs typeface="Calibri"/>
              </a:rPr>
              <a:t>l</a:t>
            </a:r>
            <a:r>
              <a:rPr sz="1700" spc="-60" dirty="0" smtClean="0">
                <a:latin typeface="Calibri"/>
                <a:cs typeface="Calibri"/>
              </a:rPr>
              <a:t>e</a:t>
            </a:r>
            <a:r>
              <a:rPr sz="1700" spc="30" dirty="0" smtClean="0">
                <a:latin typeface="Calibri"/>
                <a:cs typeface="Calibri"/>
              </a:rPr>
              <a:t>s</a:t>
            </a:r>
            <a:r>
              <a:rPr sz="1700" spc="0" dirty="0" smtClean="0">
                <a:latin typeface="Calibri"/>
                <a:cs typeface="Calibri"/>
              </a:rPr>
              <a:t>s</a:t>
            </a:r>
            <a:r>
              <a:rPr sz="1700" spc="-50" dirty="0" smtClean="0">
                <a:latin typeface="Calibri"/>
                <a:cs typeface="Calibri"/>
              </a:rPr>
              <a:t> </a:t>
            </a:r>
            <a:r>
              <a:rPr sz="1700" spc="-20" dirty="0" smtClean="0">
                <a:latin typeface="Calibri"/>
                <a:cs typeface="Calibri"/>
              </a:rPr>
              <a:t>f</a:t>
            </a:r>
            <a:r>
              <a:rPr sz="1700" spc="0" dirty="0" smtClean="0">
                <a:latin typeface="Calibri"/>
                <a:cs typeface="Calibri"/>
              </a:rPr>
              <a:t>o</a:t>
            </a:r>
            <a:r>
              <a:rPr sz="1700" spc="-5" dirty="0" smtClean="0">
                <a:latin typeface="Calibri"/>
                <a:cs typeface="Calibri"/>
              </a:rPr>
              <a:t>r</a:t>
            </a:r>
            <a:r>
              <a:rPr sz="1700" spc="25" dirty="0" smtClean="0">
                <a:latin typeface="Calibri"/>
                <a:cs typeface="Calibri"/>
              </a:rPr>
              <a:t>m</a:t>
            </a:r>
            <a:r>
              <a:rPr sz="1700" spc="-15" dirty="0" smtClean="0">
                <a:latin typeface="Calibri"/>
                <a:cs typeface="Calibri"/>
              </a:rPr>
              <a:t>a</a:t>
            </a:r>
            <a:r>
              <a:rPr sz="1700" spc="0" dirty="0" smtClean="0">
                <a:latin typeface="Calibri"/>
                <a:cs typeface="Calibri"/>
              </a:rPr>
              <a:t>l</a:t>
            </a:r>
            <a:r>
              <a:rPr sz="1700" spc="25" dirty="0" smtClean="0">
                <a:latin typeface="Calibri"/>
                <a:cs typeface="Calibri"/>
              </a:rPr>
              <a:t> </a:t>
            </a:r>
            <a:r>
              <a:rPr sz="1700" spc="0" dirty="0" smtClean="0">
                <a:latin typeface="Calibri"/>
                <a:cs typeface="Calibri"/>
              </a:rPr>
              <a:t>o</a:t>
            </a:r>
            <a:r>
              <a:rPr sz="1700" spc="-30" dirty="0" smtClean="0">
                <a:latin typeface="Calibri"/>
                <a:cs typeface="Calibri"/>
              </a:rPr>
              <a:t>cc</a:t>
            </a:r>
            <a:r>
              <a:rPr sz="1700" spc="-15" dirty="0" smtClean="0">
                <a:latin typeface="Calibri"/>
                <a:cs typeface="Calibri"/>
              </a:rPr>
              <a:t>a</a:t>
            </a:r>
            <a:r>
              <a:rPr sz="1700" spc="30" dirty="0" smtClean="0">
                <a:latin typeface="Calibri"/>
                <a:cs typeface="Calibri"/>
              </a:rPr>
              <a:t>s</a:t>
            </a:r>
            <a:r>
              <a:rPr sz="1700" spc="10" dirty="0" smtClean="0">
                <a:latin typeface="Calibri"/>
                <a:cs typeface="Calibri"/>
              </a:rPr>
              <a:t>i</a:t>
            </a:r>
            <a:r>
              <a:rPr sz="1700" spc="0" dirty="0" smtClean="0">
                <a:latin typeface="Calibri"/>
                <a:cs typeface="Calibri"/>
              </a:rPr>
              <a:t>o</a:t>
            </a:r>
            <a:r>
              <a:rPr sz="1700" spc="5" dirty="0" smtClean="0">
                <a:latin typeface="Calibri"/>
                <a:cs typeface="Calibri"/>
              </a:rPr>
              <a:t>n</a:t>
            </a:r>
            <a:r>
              <a:rPr sz="1700" spc="0" dirty="0" smtClean="0">
                <a:latin typeface="Calibri"/>
                <a:cs typeface="Calibri"/>
              </a:rPr>
              <a:t>s</a:t>
            </a:r>
            <a:r>
              <a:rPr lang="en-US" sz="1700" spc="0" dirty="0" smtClean="0">
                <a:latin typeface="Calibri"/>
                <a:cs typeface="Calibri"/>
              </a:rPr>
              <a:t> *</a:t>
            </a:r>
            <a:endParaRPr sz="1700" dirty="0">
              <a:latin typeface="Calibri"/>
              <a:cs typeface="Calibri"/>
            </a:endParaRPr>
          </a:p>
        </p:txBody>
      </p:sp>
      <p:sp>
        <p:nvSpPr>
          <p:cNvPr id="3" name="object 3"/>
          <p:cNvSpPr txBox="1"/>
          <p:nvPr/>
        </p:nvSpPr>
        <p:spPr>
          <a:xfrm>
            <a:off x="2765502" y="569275"/>
            <a:ext cx="5540298" cy="1299845"/>
          </a:xfrm>
          <a:prstGeom prst="rect">
            <a:avLst/>
          </a:prstGeom>
        </p:spPr>
        <p:txBody>
          <a:bodyPr vert="horz" wrap="square" lIns="0" tIns="0" rIns="0" bIns="0" rtlCol="0">
            <a:noAutofit/>
          </a:bodyPr>
          <a:lstStyle/>
          <a:p>
            <a:pPr marL="279400" marR="12700" indent="-266700">
              <a:lnSpc>
                <a:spcPts val="5100"/>
              </a:lnSpc>
            </a:pPr>
            <a:r>
              <a:rPr sz="4100" cap="all" spc="70" dirty="0">
                <a:ln w="3175" cmpd="sng">
                  <a:noFill/>
                </a:ln>
                <a:latin typeface="Bernard MT Condensed"/>
                <a:ea typeface="+mj-ea"/>
                <a:cs typeface="Bernard MT Condensed"/>
              </a:rPr>
              <a:t>The Crinoline Period Costume For Men</a:t>
            </a:r>
          </a:p>
        </p:txBody>
      </p:sp>
      <p:sp>
        <p:nvSpPr>
          <p:cNvPr id="4" name="object 4"/>
          <p:cNvSpPr/>
          <p:nvPr/>
        </p:nvSpPr>
        <p:spPr>
          <a:xfrm>
            <a:off x="228600" y="1752600"/>
            <a:ext cx="3530599" cy="4127500"/>
          </a:xfrm>
          <a:prstGeom prst="rect">
            <a:avLst/>
          </a:prstGeom>
          <a:blipFill>
            <a:blip r:embed="rId2" cstate="print"/>
            <a:stretch>
              <a:fillRect/>
            </a:stretch>
          </a:blipFill>
        </p:spPr>
        <p:txBody>
          <a:bodyPr wrap="square" lIns="0" tIns="0" rIns="0" bIns="0" rtlCol="0">
            <a:noAutofit/>
          </a:bodyPr>
          <a:lstStyle/>
          <a:p>
            <a:endParaRPr/>
          </a:p>
        </p:txBody>
      </p:sp>
      <p:sp>
        <p:nvSpPr>
          <p:cNvPr id="5" name="object 5"/>
          <p:cNvSpPr/>
          <p:nvPr/>
        </p:nvSpPr>
        <p:spPr>
          <a:xfrm>
            <a:off x="5462483" y="1846997"/>
            <a:ext cx="3784598" cy="4127500"/>
          </a:xfrm>
          <a:prstGeom prst="rect">
            <a:avLst/>
          </a:prstGeom>
          <a:blipFill>
            <a:blip r:embed="rId3" cstate="print"/>
            <a:stretch>
              <a:fillRect/>
            </a:stretch>
          </a:blipFill>
        </p:spPr>
        <p:txBody>
          <a:bodyPr wrap="square" lIns="0" tIns="0" rIns="0" bIns="0" rtlCol="0">
            <a:noAutofit/>
          </a:bodyPr>
          <a:lstStyle/>
          <a:p>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139868" y="385722"/>
            <a:ext cx="7772400" cy="1988820"/>
          </a:xfrm>
          <a:prstGeom prst="rect">
            <a:avLst/>
          </a:prstGeom>
        </p:spPr>
        <p:txBody>
          <a:bodyPr vert="horz" wrap="square" lIns="0" tIns="0" rIns="0" bIns="0" rtlCol="0">
            <a:noAutofit/>
          </a:bodyPr>
          <a:lstStyle/>
          <a:p>
            <a:pPr marL="0" algn="ctr">
              <a:lnSpc>
                <a:spcPct val="100000"/>
              </a:lnSpc>
            </a:pPr>
            <a:r>
              <a:rPr sz="3500" cap="all" spc="70" dirty="0">
                <a:ln w="3175" cmpd="sng">
                  <a:noFill/>
                </a:ln>
                <a:latin typeface="Bernard MT Condensed"/>
                <a:ea typeface="+mj-ea"/>
                <a:cs typeface="Bernard MT Condensed"/>
              </a:rPr>
              <a:t>Chapter 14</a:t>
            </a:r>
          </a:p>
          <a:p>
            <a:pPr marL="12065" marR="12700" indent="0" algn="ctr">
              <a:lnSpc>
                <a:spcPts val="5100"/>
              </a:lnSpc>
              <a:spcBef>
                <a:spcPts val="265"/>
              </a:spcBef>
            </a:pPr>
            <a:r>
              <a:rPr sz="3500" cap="all" spc="70" dirty="0">
                <a:ln w="3175" cmpd="sng">
                  <a:noFill/>
                </a:ln>
                <a:latin typeface="Bernard MT Condensed"/>
                <a:ea typeface="+mj-ea"/>
                <a:cs typeface="Bernard MT Condensed"/>
              </a:rPr>
              <a:t>The Bustle Period And The Nineties 1870-1900</a:t>
            </a:r>
          </a:p>
        </p:txBody>
      </p:sp>
      <p:sp>
        <p:nvSpPr>
          <p:cNvPr id="3" name="object 3"/>
          <p:cNvSpPr/>
          <p:nvPr/>
        </p:nvSpPr>
        <p:spPr>
          <a:xfrm>
            <a:off x="4737100" y="2374900"/>
            <a:ext cx="4191000" cy="5003799"/>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txBox="1"/>
          <p:nvPr/>
        </p:nvSpPr>
        <p:spPr>
          <a:xfrm>
            <a:off x="304800" y="2374542"/>
            <a:ext cx="4047812" cy="4718685"/>
          </a:xfrm>
          <a:prstGeom prst="rect">
            <a:avLst/>
          </a:prstGeom>
        </p:spPr>
        <p:txBody>
          <a:bodyPr vert="horz" wrap="square" lIns="0" tIns="0" rIns="0" bIns="0" rtlCol="0">
            <a:noAutofit/>
          </a:bodyPr>
          <a:lstStyle/>
          <a:p>
            <a:pPr marL="730250" marR="285750" indent="-457200">
              <a:lnSpc>
                <a:spcPct val="98400"/>
              </a:lnSpc>
              <a:buFont typeface="Wingdings" panose="05000000000000000000" pitchFamily="2" charset="2"/>
              <a:buChar char="v"/>
            </a:pPr>
            <a:r>
              <a:rPr sz="2600" spc="30" dirty="0" smtClean="0">
                <a:latin typeface="Calibri"/>
                <a:cs typeface="Calibri"/>
              </a:rPr>
              <a:t>Th</a:t>
            </a:r>
            <a:r>
              <a:rPr sz="2600" spc="-15" dirty="0" smtClean="0">
                <a:latin typeface="Calibri"/>
                <a:cs typeface="Calibri"/>
              </a:rPr>
              <a:t>e</a:t>
            </a:r>
            <a:r>
              <a:rPr sz="2600" spc="-85" dirty="0" smtClean="0">
                <a:latin typeface="Calibri"/>
                <a:cs typeface="Calibri"/>
              </a:rPr>
              <a:t> </a:t>
            </a:r>
            <a:r>
              <a:rPr sz="2600" spc="35" dirty="0" smtClean="0">
                <a:latin typeface="Calibri"/>
                <a:cs typeface="Calibri"/>
              </a:rPr>
              <a:t>bu</a:t>
            </a:r>
            <a:r>
              <a:rPr sz="2600" spc="-20" dirty="0" smtClean="0">
                <a:latin typeface="Calibri"/>
                <a:cs typeface="Calibri"/>
              </a:rPr>
              <a:t>s</a:t>
            </a:r>
            <a:r>
              <a:rPr sz="2600" spc="15" dirty="0" smtClean="0">
                <a:latin typeface="Calibri"/>
                <a:cs typeface="Calibri"/>
              </a:rPr>
              <a:t>t</a:t>
            </a:r>
            <a:r>
              <a:rPr sz="2600" spc="0" dirty="0" smtClean="0">
                <a:latin typeface="Calibri"/>
                <a:cs typeface="Calibri"/>
              </a:rPr>
              <a:t>l</a:t>
            </a:r>
            <a:r>
              <a:rPr sz="2600" spc="-15" dirty="0" smtClean="0">
                <a:latin typeface="Calibri"/>
                <a:cs typeface="Calibri"/>
              </a:rPr>
              <a:t>e</a:t>
            </a:r>
            <a:r>
              <a:rPr sz="2600" spc="-185" dirty="0" smtClean="0">
                <a:latin typeface="Calibri"/>
                <a:cs typeface="Calibri"/>
              </a:rPr>
              <a:t> </a:t>
            </a:r>
            <a:r>
              <a:rPr sz="2600" spc="35" dirty="0" smtClean="0">
                <a:latin typeface="Calibri"/>
                <a:cs typeface="Calibri"/>
              </a:rPr>
              <a:t>p</a:t>
            </a:r>
            <a:r>
              <a:rPr sz="2600" spc="-10" dirty="0" smtClean="0">
                <a:latin typeface="Calibri"/>
                <a:cs typeface="Calibri"/>
              </a:rPr>
              <a:t>e</a:t>
            </a:r>
            <a:r>
              <a:rPr sz="2600" spc="-20" dirty="0" smtClean="0">
                <a:latin typeface="Calibri"/>
                <a:cs typeface="Calibri"/>
              </a:rPr>
              <a:t>r</a:t>
            </a:r>
            <a:r>
              <a:rPr sz="2600" spc="0" dirty="0" smtClean="0">
                <a:latin typeface="Calibri"/>
                <a:cs typeface="Calibri"/>
              </a:rPr>
              <a:t>i</a:t>
            </a:r>
            <a:r>
              <a:rPr sz="2600" spc="25" dirty="0" smtClean="0">
                <a:latin typeface="Calibri"/>
                <a:cs typeface="Calibri"/>
              </a:rPr>
              <a:t>o</a:t>
            </a:r>
            <a:r>
              <a:rPr sz="2600" spc="0" dirty="0" smtClean="0">
                <a:latin typeface="Calibri"/>
                <a:cs typeface="Calibri"/>
              </a:rPr>
              <a:t>d </a:t>
            </a:r>
            <a:r>
              <a:rPr sz="2600" spc="20" dirty="0" smtClean="0">
                <a:latin typeface="Calibri"/>
                <a:cs typeface="Calibri"/>
              </a:rPr>
              <a:t>d</a:t>
            </a:r>
            <a:r>
              <a:rPr sz="2600" spc="-15" dirty="0" smtClean="0">
                <a:latin typeface="Calibri"/>
                <a:cs typeface="Calibri"/>
              </a:rPr>
              <a:t>e</a:t>
            </a:r>
            <a:r>
              <a:rPr sz="2600" spc="-20" dirty="0" smtClean="0">
                <a:latin typeface="Calibri"/>
                <a:cs typeface="Calibri"/>
              </a:rPr>
              <a:t>s</a:t>
            </a:r>
            <a:r>
              <a:rPr sz="2600" spc="-15" dirty="0" smtClean="0">
                <a:latin typeface="Calibri"/>
                <a:cs typeface="Calibri"/>
              </a:rPr>
              <a:t>c</a:t>
            </a:r>
            <a:r>
              <a:rPr sz="2600" spc="-20" dirty="0" smtClean="0">
                <a:latin typeface="Calibri"/>
                <a:cs typeface="Calibri"/>
              </a:rPr>
              <a:t>r</a:t>
            </a:r>
            <a:r>
              <a:rPr sz="2600" spc="0" dirty="0" smtClean="0">
                <a:latin typeface="Calibri"/>
                <a:cs typeface="Calibri"/>
              </a:rPr>
              <a:t>i</a:t>
            </a:r>
            <a:r>
              <a:rPr sz="2600" spc="20" dirty="0" smtClean="0">
                <a:latin typeface="Calibri"/>
                <a:cs typeface="Calibri"/>
              </a:rPr>
              <a:t>b</a:t>
            </a:r>
            <a:r>
              <a:rPr sz="2600" spc="-15" dirty="0" smtClean="0">
                <a:latin typeface="Calibri"/>
                <a:cs typeface="Calibri"/>
              </a:rPr>
              <a:t>es</a:t>
            </a:r>
            <a:r>
              <a:rPr sz="2600" spc="-210" dirty="0" smtClean="0">
                <a:latin typeface="Calibri"/>
                <a:cs typeface="Calibri"/>
              </a:rPr>
              <a:t> </a:t>
            </a:r>
            <a:r>
              <a:rPr sz="2600" spc="20" dirty="0" smtClean="0">
                <a:latin typeface="Calibri"/>
                <a:cs typeface="Calibri"/>
              </a:rPr>
              <a:t>th</a:t>
            </a:r>
            <a:r>
              <a:rPr sz="2600" spc="-15" dirty="0" smtClean="0">
                <a:latin typeface="Calibri"/>
                <a:cs typeface="Calibri"/>
              </a:rPr>
              <a:t>e</a:t>
            </a:r>
            <a:r>
              <a:rPr sz="2600" spc="-85" dirty="0" smtClean="0">
                <a:latin typeface="Calibri"/>
                <a:cs typeface="Calibri"/>
              </a:rPr>
              <a:t> </a:t>
            </a:r>
            <a:r>
              <a:rPr sz="2600" spc="20" dirty="0" smtClean="0">
                <a:latin typeface="Calibri"/>
                <a:cs typeface="Calibri"/>
              </a:rPr>
              <a:t>t</a:t>
            </a:r>
            <a:r>
              <a:rPr sz="2600" spc="0" dirty="0" smtClean="0">
                <a:latin typeface="Calibri"/>
                <a:cs typeface="Calibri"/>
              </a:rPr>
              <a:t>i</a:t>
            </a:r>
            <a:r>
              <a:rPr sz="2600" spc="-5" dirty="0" smtClean="0">
                <a:latin typeface="Calibri"/>
                <a:cs typeface="Calibri"/>
              </a:rPr>
              <a:t>m</a:t>
            </a:r>
            <a:r>
              <a:rPr sz="2600" spc="-15" dirty="0" smtClean="0">
                <a:latin typeface="Calibri"/>
                <a:cs typeface="Calibri"/>
              </a:rPr>
              <a:t>e</a:t>
            </a:r>
            <a:r>
              <a:rPr sz="2600" spc="-185" dirty="0" smtClean="0">
                <a:latin typeface="Calibri"/>
                <a:cs typeface="Calibri"/>
              </a:rPr>
              <a:t> </a:t>
            </a:r>
            <a:r>
              <a:rPr sz="2600" spc="0" dirty="0" smtClean="0">
                <a:latin typeface="Calibri"/>
                <a:cs typeface="Calibri"/>
              </a:rPr>
              <a:t>in </a:t>
            </a:r>
            <a:r>
              <a:rPr sz="2600" spc="40" dirty="0" smtClean="0">
                <a:latin typeface="Calibri"/>
                <a:cs typeface="Calibri"/>
              </a:rPr>
              <a:t>w</a:t>
            </a:r>
            <a:r>
              <a:rPr sz="2600" spc="35" dirty="0" smtClean="0">
                <a:latin typeface="Calibri"/>
                <a:cs typeface="Calibri"/>
              </a:rPr>
              <a:t>h</a:t>
            </a:r>
            <a:r>
              <a:rPr sz="2600" spc="0" dirty="0" smtClean="0">
                <a:latin typeface="Calibri"/>
                <a:cs typeface="Calibri"/>
              </a:rPr>
              <a:t>i</a:t>
            </a:r>
            <a:r>
              <a:rPr sz="2600" spc="-20" dirty="0" smtClean="0">
                <a:latin typeface="Calibri"/>
                <a:cs typeface="Calibri"/>
              </a:rPr>
              <a:t>c</a:t>
            </a:r>
            <a:r>
              <a:rPr sz="2600" spc="0" dirty="0" smtClean="0">
                <a:latin typeface="Calibri"/>
                <a:cs typeface="Calibri"/>
              </a:rPr>
              <a:t>h</a:t>
            </a:r>
            <a:r>
              <a:rPr sz="2600" spc="-155" dirty="0" smtClean="0">
                <a:latin typeface="Calibri"/>
                <a:cs typeface="Calibri"/>
              </a:rPr>
              <a:t> </a:t>
            </a:r>
            <a:r>
              <a:rPr sz="2600" spc="15" dirty="0" smtClean="0">
                <a:latin typeface="Calibri"/>
                <a:cs typeface="Calibri"/>
              </a:rPr>
              <a:t>t</a:t>
            </a:r>
            <a:r>
              <a:rPr sz="2600" spc="30" dirty="0" smtClean="0">
                <a:latin typeface="Calibri"/>
                <a:cs typeface="Calibri"/>
              </a:rPr>
              <a:t>h</a:t>
            </a:r>
            <a:r>
              <a:rPr sz="2600" spc="-15" dirty="0" smtClean="0">
                <a:latin typeface="Calibri"/>
                <a:cs typeface="Calibri"/>
              </a:rPr>
              <a:t>e</a:t>
            </a:r>
            <a:r>
              <a:rPr sz="2600" spc="-185" dirty="0" smtClean="0">
                <a:latin typeface="Calibri"/>
                <a:cs typeface="Calibri"/>
              </a:rPr>
              <a:t> </a:t>
            </a:r>
            <a:r>
              <a:rPr sz="2600" spc="30" dirty="0" smtClean="0">
                <a:latin typeface="Calibri"/>
                <a:cs typeface="Calibri"/>
              </a:rPr>
              <a:t>bu</a:t>
            </a:r>
            <a:r>
              <a:rPr sz="2600" spc="-20" dirty="0" smtClean="0">
                <a:latin typeface="Calibri"/>
                <a:cs typeface="Calibri"/>
              </a:rPr>
              <a:t>s</a:t>
            </a:r>
            <a:r>
              <a:rPr sz="2600" spc="15" dirty="0" smtClean="0">
                <a:latin typeface="Calibri"/>
                <a:cs typeface="Calibri"/>
              </a:rPr>
              <a:t>t</a:t>
            </a:r>
            <a:r>
              <a:rPr sz="2600" spc="0" dirty="0" smtClean="0">
                <a:latin typeface="Calibri"/>
                <a:cs typeface="Calibri"/>
              </a:rPr>
              <a:t>l</a:t>
            </a:r>
            <a:r>
              <a:rPr sz="2600" spc="-15" dirty="0" smtClean="0">
                <a:latin typeface="Calibri"/>
                <a:cs typeface="Calibri"/>
              </a:rPr>
              <a:t>e</a:t>
            </a:r>
            <a:r>
              <a:rPr sz="2600" spc="-185" dirty="0" smtClean="0">
                <a:latin typeface="Calibri"/>
                <a:cs typeface="Calibri"/>
              </a:rPr>
              <a:t> </a:t>
            </a:r>
            <a:r>
              <a:rPr sz="2600" spc="20" dirty="0" smtClean="0">
                <a:latin typeface="Calibri"/>
                <a:cs typeface="Calibri"/>
              </a:rPr>
              <a:t>w</a:t>
            </a:r>
            <a:r>
              <a:rPr sz="2600" spc="-60" dirty="0" smtClean="0">
                <a:latin typeface="Calibri"/>
                <a:cs typeface="Calibri"/>
              </a:rPr>
              <a:t>a</a:t>
            </a:r>
            <a:r>
              <a:rPr sz="2600" spc="0" dirty="0" smtClean="0">
                <a:latin typeface="Calibri"/>
                <a:cs typeface="Calibri"/>
              </a:rPr>
              <a:t>s </a:t>
            </a:r>
            <a:r>
              <a:rPr sz="2600" spc="35" dirty="0" smtClean="0">
                <a:latin typeface="Calibri"/>
                <a:cs typeface="Calibri"/>
              </a:rPr>
              <a:t>p</a:t>
            </a:r>
            <a:r>
              <a:rPr sz="2600" spc="25" dirty="0" smtClean="0">
                <a:latin typeface="Calibri"/>
                <a:cs typeface="Calibri"/>
              </a:rPr>
              <a:t>o</a:t>
            </a:r>
            <a:r>
              <a:rPr sz="2600" spc="35" dirty="0" smtClean="0">
                <a:latin typeface="Calibri"/>
                <a:cs typeface="Calibri"/>
              </a:rPr>
              <a:t>pu</a:t>
            </a:r>
            <a:r>
              <a:rPr sz="2600" spc="0" dirty="0" smtClean="0">
                <a:latin typeface="Calibri"/>
                <a:cs typeface="Calibri"/>
              </a:rPr>
              <a:t>l</a:t>
            </a:r>
            <a:r>
              <a:rPr sz="2600" spc="-50" dirty="0" smtClean="0">
                <a:latin typeface="Calibri"/>
                <a:cs typeface="Calibri"/>
              </a:rPr>
              <a:t>a</a:t>
            </a:r>
            <a:r>
              <a:rPr sz="2600" spc="-320" dirty="0" smtClean="0">
                <a:latin typeface="Calibri"/>
                <a:cs typeface="Calibri"/>
              </a:rPr>
              <a:t>r</a:t>
            </a:r>
            <a:r>
              <a:rPr sz="2600" spc="0" dirty="0" smtClean="0">
                <a:latin typeface="Calibri"/>
                <a:cs typeface="Calibri"/>
              </a:rPr>
              <a:t>.</a:t>
            </a:r>
            <a:endParaRPr sz="2600" dirty="0">
              <a:latin typeface="Calibri"/>
              <a:cs typeface="Calibri"/>
            </a:endParaRPr>
          </a:p>
          <a:p>
            <a:pPr marL="171450" indent="-171450">
              <a:lnSpc>
                <a:spcPts val="1000"/>
              </a:lnSpc>
              <a:buFont typeface="Wingdings" panose="05000000000000000000" pitchFamily="2" charset="2"/>
              <a:buChar char="v"/>
            </a:pPr>
            <a:endParaRPr sz="1000" dirty="0"/>
          </a:p>
          <a:p>
            <a:pPr marL="171450" indent="-171450">
              <a:lnSpc>
                <a:spcPts val="1000"/>
              </a:lnSpc>
              <a:buFont typeface="Wingdings" panose="05000000000000000000" pitchFamily="2" charset="2"/>
              <a:buChar char="v"/>
            </a:pPr>
            <a:endParaRPr sz="1000" dirty="0"/>
          </a:p>
          <a:p>
            <a:pPr marL="171450" indent="-171450">
              <a:lnSpc>
                <a:spcPts val="1200"/>
              </a:lnSpc>
              <a:spcBef>
                <a:spcPts val="5"/>
              </a:spcBef>
              <a:buFont typeface="Wingdings" panose="05000000000000000000" pitchFamily="2" charset="2"/>
              <a:buChar char="v"/>
            </a:pPr>
            <a:endParaRPr sz="1200" dirty="0"/>
          </a:p>
          <a:p>
            <a:pPr marL="800100" marR="339090" indent="-457200">
              <a:lnSpc>
                <a:spcPts val="3100"/>
              </a:lnSpc>
              <a:buFont typeface="Wingdings" panose="05000000000000000000" pitchFamily="2" charset="2"/>
              <a:buChar char="v"/>
            </a:pPr>
            <a:r>
              <a:rPr sz="2600" spc="30" dirty="0" smtClean="0">
                <a:latin typeface="Calibri"/>
                <a:cs typeface="Calibri"/>
              </a:rPr>
              <a:t>Th</a:t>
            </a:r>
            <a:r>
              <a:rPr sz="2600" spc="0" dirty="0" smtClean="0">
                <a:latin typeface="Calibri"/>
                <a:cs typeface="Calibri"/>
              </a:rPr>
              <a:t>is</a:t>
            </a:r>
            <a:r>
              <a:rPr sz="2600" spc="-105" dirty="0" smtClean="0">
                <a:latin typeface="Calibri"/>
                <a:cs typeface="Calibri"/>
              </a:rPr>
              <a:t> </a:t>
            </a:r>
            <a:r>
              <a:rPr sz="2600" spc="20" dirty="0" smtClean="0">
                <a:latin typeface="Calibri"/>
                <a:cs typeface="Calibri"/>
              </a:rPr>
              <a:t>w</a:t>
            </a:r>
            <a:r>
              <a:rPr sz="2600" spc="-50" dirty="0" smtClean="0">
                <a:latin typeface="Calibri"/>
                <a:cs typeface="Calibri"/>
              </a:rPr>
              <a:t>a</a:t>
            </a:r>
            <a:r>
              <a:rPr sz="2600" spc="0" dirty="0" smtClean="0">
                <a:latin typeface="Calibri"/>
                <a:cs typeface="Calibri"/>
              </a:rPr>
              <a:t>s</a:t>
            </a:r>
            <a:r>
              <a:rPr sz="2600" spc="-105" dirty="0" smtClean="0">
                <a:latin typeface="Calibri"/>
                <a:cs typeface="Calibri"/>
              </a:rPr>
              <a:t> </a:t>
            </a:r>
            <a:r>
              <a:rPr sz="2600" spc="5" dirty="0" smtClean="0">
                <a:latin typeface="Calibri"/>
                <a:cs typeface="Calibri"/>
              </a:rPr>
              <a:t>f</a:t>
            </a:r>
            <a:r>
              <a:rPr sz="2600" spc="-20" dirty="0" smtClean="0">
                <a:latin typeface="Calibri"/>
                <a:cs typeface="Calibri"/>
              </a:rPr>
              <a:t>r</a:t>
            </a:r>
            <a:r>
              <a:rPr sz="2600" spc="25" dirty="0" smtClean="0">
                <a:latin typeface="Calibri"/>
                <a:cs typeface="Calibri"/>
              </a:rPr>
              <a:t>o</a:t>
            </a:r>
            <a:r>
              <a:rPr sz="2600" spc="-25" dirty="0" smtClean="0">
                <a:latin typeface="Calibri"/>
                <a:cs typeface="Calibri"/>
              </a:rPr>
              <a:t>m</a:t>
            </a:r>
            <a:r>
              <a:rPr sz="2600" spc="-165" dirty="0" smtClean="0">
                <a:latin typeface="Calibri"/>
                <a:cs typeface="Calibri"/>
              </a:rPr>
              <a:t> </a:t>
            </a:r>
            <a:r>
              <a:rPr sz="2600" spc="-35" dirty="0" smtClean="0">
                <a:latin typeface="Calibri"/>
                <a:cs typeface="Calibri"/>
              </a:rPr>
              <a:t>1870</a:t>
            </a:r>
            <a:r>
              <a:rPr sz="2600" spc="0" dirty="0" smtClean="0">
                <a:latin typeface="Calibri"/>
                <a:cs typeface="Calibri"/>
              </a:rPr>
              <a:t>- </a:t>
            </a:r>
            <a:r>
              <a:rPr sz="2600" spc="-35" dirty="0" smtClean="0">
                <a:latin typeface="Calibri"/>
                <a:cs typeface="Calibri"/>
              </a:rPr>
              <a:t>1890.</a:t>
            </a:r>
            <a:endParaRPr sz="2600" dirty="0">
              <a:latin typeface="Calibri"/>
              <a:cs typeface="Calibri"/>
            </a:endParaRPr>
          </a:p>
          <a:p>
            <a:pPr marL="171450" indent="-171450">
              <a:lnSpc>
                <a:spcPts val="1000"/>
              </a:lnSpc>
              <a:buFont typeface="Wingdings" panose="05000000000000000000" pitchFamily="2" charset="2"/>
              <a:buChar char="v"/>
            </a:pPr>
            <a:endParaRPr sz="1000" dirty="0"/>
          </a:p>
          <a:p>
            <a:pPr marL="171450" indent="-171450">
              <a:lnSpc>
                <a:spcPts val="1000"/>
              </a:lnSpc>
              <a:buFont typeface="Wingdings" panose="05000000000000000000" pitchFamily="2" charset="2"/>
              <a:buChar char="v"/>
            </a:pPr>
            <a:endParaRPr sz="1000" dirty="0"/>
          </a:p>
          <a:p>
            <a:pPr marL="171450" indent="-171450">
              <a:lnSpc>
                <a:spcPts val="1000"/>
              </a:lnSpc>
              <a:spcBef>
                <a:spcPts val="5"/>
              </a:spcBef>
              <a:buFont typeface="Wingdings" panose="05000000000000000000" pitchFamily="2" charset="2"/>
              <a:buChar char="v"/>
            </a:pPr>
            <a:endParaRPr sz="1000" dirty="0"/>
          </a:p>
          <a:p>
            <a:pPr marL="742950" marR="12700" indent="-457200">
              <a:lnSpc>
                <a:spcPts val="3100"/>
              </a:lnSpc>
              <a:buFont typeface="Wingdings" panose="05000000000000000000" pitchFamily="2" charset="2"/>
              <a:buChar char="v"/>
            </a:pPr>
            <a:r>
              <a:rPr sz="2600" b="1" u="sng" spc="30" dirty="0" smtClean="0">
                <a:latin typeface="Calibri"/>
                <a:cs typeface="Calibri"/>
              </a:rPr>
              <a:t>Th</a:t>
            </a:r>
            <a:r>
              <a:rPr sz="2600" b="1" u="sng" spc="-15" dirty="0" smtClean="0">
                <a:latin typeface="Calibri"/>
                <a:cs typeface="Calibri"/>
              </a:rPr>
              <a:t>e</a:t>
            </a:r>
            <a:r>
              <a:rPr sz="2600" b="1" u="sng" spc="-85" dirty="0" smtClean="0">
                <a:latin typeface="Calibri"/>
                <a:cs typeface="Calibri"/>
              </a:rPr>
              <a:t> </a:t>
            </a:r>
            <a:r>
              <a:rPr sz="2600" b="1" u="sng" spc="35" dirty="0" smtClean="0">
                <a:latin typeface="Calibri"/>
                <a:cs typeface="Calibri"/>
              </a:rPr>
              <a:t>bu</a:t>
            </a:r>
            <a:r>
              <a:rPr sz="2600" b="1" u="sng" spc="-20" dirty="0" smtClean="0">
                <a:latin typeface="Calibri"/>
                <a:cs typeface="Calibri"/>
              </a:rPr>
              <a:t>s</a:t>
            </a:r>
            <a:r>
              <a:rPr sz="2600" b="1" u="sng" spc="15" dirty="0" smtClean="0">
                <a:latin typeface="Calibri"/>
                <a:cs typeface="Calibri"/>
              </a:rPr>
              <a:t>t</a:t>
            </a:r>
            <a:r>
              <a:rPr sz="2600" b="1" u="sng" spc="0" dirty="0" smtClean="0">
                <a:latin typeface="Calibri"/>
                <a:cs typeface="Calibri"/>
              </a:rPr>
              <a:t>l</a:t>
            </a:r>
            <a:r>
              <a:rPr sz="2600" b="1" u="sng" spc="-15" dirty="0" smtClean="0">
                <a:latin typeface="Calibri"/>
                <a:cs typeface="Calibri"/>
              </a:rPr>
              <a:t>e</a:t>
            </a:r>
            <a:r>
              <a:rPr sz="2600" b="1" u="sng" spc="-185" dirty="0" smtClean="0">
                <a:latin typeface="Calibri"/>
                <a:cs typeface="Calibri"/>
              </a:rPr>
              <a:t> </a:t>
            </a:r>
            <a:r>
              <a:rPr sz="2600" spc="0" dirty="0" smtClean="0">
                <a:latin typeface="Calibri"/>
                <a:cs typeface="Calibri"/>
              </a:rPr>
              <a:t>is</a:t>
            </a:r>
            <a:r>
              <a:rPr sz="2600" spc="-105" dirty="0" smtClean="0">
                <a:latin typeface="Calibri"/>
                <a:cs typeface="Calibri"/>
              </a:rPr>
              <a:t> </a:t>
            </a:r>
            <a:r>
              <a:rPr sz="2600" spc="15" dirty="0" smtClean="0">
                <a:latin typeface="Calibri"/>
                <a:cs typeface="Calibri"/>
              </a:rPr>
              <a:t>t</a:t>
            </a:r>
            <a:r>
              <a:rPr sz="2600" spc="35" dirty="0" smtClean="0">
                <a:latin typeface="Calibri"/>
                <a:cs typeface="Calibri"/>
              </a:rPr>
              <a:t>h</a:t>
            </a:r>
            <a:r>
              <a:rPr sz="2600" spc="-15" dirty="0" smtClean="0">
                <a:latin typeface="Calibri"/>
                <a:cs typeface="Calibri"/>
              </a:rPr>
              <a:t>e</a:t>
            </a:r>
            <a:r>
              <a:rPr sz="2600" spc="-85" dirty="0" smtClean="0">
                <a:latin typeface="Calibri"/>
                <a:cs typeface="Calibri"/>
              </a:rPr>
              <a:t> </a:t>
            </a:r>
            <a:r>
              <a:rPr sz="2600" spc="35" dirty="0" smtClean="0">
                <a:latin typeface="Calibri"/>
                <a:cs typeface="Calibri"/>
              </a:rPr>
              <a:t>d</a:t>
            </a:r>
            <a:r>
              <a:rPr sz="2600" spc="-10" dirty="0" smtClean="0">
                <a:latin typeface="Calibri"/>
                <a:cs typeface="Calibri"/>
              </a:rPr>
              <a:t>e</a:t>
            </a:r>
            <a:r>
              <a:rPr sz="2600" spc="5" dirty="0" smtClean="0">
                <a:latin typeface="Calibri"/>
                <a:cs typeface="Calibri"/>
              </a:rPr>
              <a:t>v</a:t>
            </a:r>
            <a:r>
              <a:rPr sz="2600" spc="0" dirty="0" smtClean="0">
                <a:latin typeface="Calibri"/>
                <a:cs typeface="Calibri"/>
              </a:rPr>
              <a:t>i</a:t>
            </a:r>
            <a:r>
              <a:rPr sz="2600" spc="-15" dirty="0" smtClean="0">
                <a:latin typeface="Calibri"/>
                <a:cs typeface="Calibri"/>
              </a:rPr>
              <a:t>ce</a:t>
            </a:r>
            <a:r>
              <a:rPr sz="2600" spc="-10" dirty="0" smtClean="0">
                <a:latin typeface="Calibri"/>
                <a:cs typeface="Calibri"/>
              </a:rPr>
              <a:t> </a:t>
            </a:r>
            <a:r>
              <a:rPr sz="2600" spc="25" dirty="0" smtClean="0">
                <a:latin typeface="Calibri"/>
                <a:cs typeface="Calibri"/>
              </a:rPr>
              <a:t>t</a:t>
            </a:r>
            <a:r>
              <a:rPr sz="2600" spc="30" dirty="0" smtClean="0">
                <a:latin typeface="Calibri"/>
                <a:cs typeface="Calibri"/>
              </a:rPr>
              <a:t>h</a:t>
            </a:r>
            <a:r>
              <a:rPr sz="2600" spc="-50" dirty="0" smtClean="0">
                <a:latin typeface="Calibri"/>
                <a:cs typeface="Calibri"/>
              </a:rPr>
              <a:t>a</a:t>
            </a:r>
            <a:r>
              <a:rPr sz="2600" spc="-10" dirty="0" smtClean="0">
                <a:latin typeface="Calibri"/>
                <a:cs typeface="Calibri"/>
              </a:rPr>
              <a:t>t</a:t>
            </a:r>
            <a:r>
              <a:rPr sz="2600" spc="-160" dirty="0" smtClean="0">
                <a:latin typeface="Calibri"/>
                <a:cs typeface="Calibri"/>
              </a:rPr>
              <a:t> </a:t>
            </a:r>
            <a:r>
              <a:rPr sz="2600" spc="30" dirty="0" smtClean="0">
                <a:latin typeface="Calibri"/>
                <a:cs typeface="Calibri"/>
              </a:rPr>
              <a:t>p</a:t>
            </a:r>
            <a:r>
              <a:rPr sz="2600" spc="-20" dirty="0" smtClean="0">
                <a:latin typeface="Calibri"/>
                <a:cs typeface="Calibri"/>
              </a:rPr>
              <a:t>r</a:t>
            </a:r>
            <a:r>
              <a:rPr sz="2600" spc="25" dirty="0" smtClean="0">
                <a:latin typeface="Calibri"/>
                <a:cs typeface="Calibri"/>
              </a:rPr>
              <a:t>o</a:t>
            </a:r>
            <a:r>
              <a:rPr sz="2600" spc="20" dirty="0" smtClean="0">
                <a:latin typeface="Calibri"/>
                <a:cs typeface="Calibri"/>
              </a:rPr>
              <a:t>v</a:t>
            </a:r>
            <a:r>
              <a:rPr sz="2600" spc="0" dirty="0" smtClean="0">
                <a:latin typeface="Calibri"/>
                <a:cs typeface="Calibri"/>
              </a:rPr>
              <a:t>i</a:t>
            </a:r>
            <a:r>
              <a:rPr sz="2600" spc="30" dirty="0" smtClean="0">
                <a:latin typeface="Calibri"/>
                <a:cs typeface="Calibri"/>
              </a:rPr>
              <a:t>d</a:t>
            </a:r>
            <a:r>
              <a:rPr sz="2600" spc="-10" dirty="0" smtClean="0">
                <a:latin typeface="Calibri"/>
                <a:cs typeface="Calibri"/>
              </a:rPr>
              <a:t>e</a:t>
            </a:r>
            <a:r>
              <a:rPr sz="2600" spc="0" dirty="0" smtClean="0">
                <a:latin typeface="Calibri"/>
                <a:cs typeface="Calibri"/>
              </a:rPr>
              <a:t>d</a:t>
            </a:r>
            <a:r>
              <a:rPr sz="2600" spc="-155" dirty="0" smtClean="0">
                <a:latin typeface="Calibri"/>
                <a:cs typeface="Calibri"/>
              </a:rPr>
              <a:t> </a:t>
            </a:r>
            <a:r>
              <a:rPr sz="2600" spc="-20" dirty="0" smtClean="0">
                <a:latin typeface="Calibri"/>
                <a:cs typeface="Calibri"/>
              </a:rPr>
              <a:t>s</a:t>
            </a:r>
            <a:r>
              <a:rPr sz="2600" spc="30" dirty="0" smtClean="0">
                <a:latin typeface="Calibri"/>
                <a:cs typeface="Calibri"/>
              </a:rPr>
              <a:t>h</a:t>
            </a:r>
            <a:r>
              <a:rPr sz="2600" spc="-50" dirty="0" smtClean="0">
                <a:latin typeface="Calibri"/>
                <a:cs typeface="Calibri"/>
              </a:rPr>
              <a:t>a</a:t>
            </a:r>
            <a:r>
              <a:rPr sz="2600" spc="30" dirty="0" smtClean="0">
                <a:latin typeface="Calibri"/>
                <a:cs typeface="Calibri"/>
              </a:rPr>
              <a:t>p</a:t>
            </a:r>
            <a:r>
              <a:rPr sz="2600" spc="0" dirty="0" smtClean="0">
                <a:latin typeface="Calibri"/>
                <a:cs typeface="Calibri"/>
              </a:rPr>
              <a:t>i</a:t>
            </a:r>
            <a:r>
              <a:rPr sz="2600" spc="30" dirty="0" smtClean="0">
                <a:latin typeface="Calibri"/>
                <a:cs typeface="Calibri"/>
              </a:rPr>
              <a:t>n</a:t>
            </a:r>
            <a:r>
              <a:rPr sz="2600" spc="-15" dirty="0" smtClean="0">
                <a:latin typeface="Calibri"/>
                <a:cs typeface="Calibri"/>
              </a:rPr>
              <a:t>g</a:t>
            </a:r>
            <a:r>
              <a:rPr sz="2600" spc="-10" dirty="0" smtClean="0">
                <a:latin typeface="Calibri"/>
                <a:cs typeface="Calibri"/>
              </a:rPr>
              <a:t> </a:t>
            </a:r>
            <a:r>
              <a:rPr sz="2600" spc="-95" dirty="0" smtClean="0">
                <a:latin typeface="Calibri"/>
                <a:cs typeface="Calibri"/>
              </a:rPr>
              <a:t>f</a:t>
            </a:r>
            <a:r>
              <a:rPr sz="2600" spc="25" dirty="0" smtClean="0">
                <a:latin typeface="Calibri"/>
                <a:cs typeface="Calibri"/>
              </a:rPr>
              <a:t>o</a:t>
            </a:r>
            <a:r>
              <a:rPr sz="2600" spc="-10" dirty="0" smtClean="0">
                <a:latin typeface="Calibri"/>
                <a:cs typeface="Calibri"/>
              </a:rPr>
              <a:t>r</a:t>
            </a:r>
            <a:r>
              <a:rPr sz="2600" spc="5" dirty="0" smtClean="0">
                <a:latin typeface="Calibri"/>
                <a:cs typeface="Calibri"/>
              </a:rPr>
              <a:t> </a:t>
            </a:r>
            <a:r>
              <a:rPr sz="2600" spc="0" dirty="0" smtClean="0">
                <a:latin typeface="Calibri"/>
                <a:cs typeface="Calibri"/>
              </a:rPr>
              <a:t>a</a:t>
            </a:r>
            <a:r>
              <a:rPr sz="2600" spc="-35" dirty="0" smtClean="0">
                <a:latin typeface="Calibri"/>
                <a:cs typeface="Calibri"/>
              </a:rPr>
              <a:t> </a:t>
            </a:r>
            <a:r>
              <a:rPr sz="2600" spc="-20" dirty="0" smtClean="0">
                <a:latin typeface="Calibri"/>
                <a:cs typeface="Calibri"/>
              </a:rPr>
              <a:t>s</a:t>
            </a:r>
            <a:r>
              <a:rPr sz="2600" spc="0" dirty="0" smtClean="0">
                <a:latin typeface="Calibri"/>
                <a:cs typeface="Calibri"/>
              </a:rPr>
              <a:t>ki</a:t>
            </a:r>
            <a:r>
              <a:rPr sz="2600" spc="-20" dirty="0" smtClean="0">
                <a:latin typeface="Calibri"/>
                <a:cs typeface="Calibri"/>
              </a:rPr>
              <a:t>r</a:t>
            </a:r>
            <a:r>
              <a:rPr sz="2600" spc="-10" dirty="0" smtClean="0">
                <a:latin typeface="Calibri"/>
                <a:cs typeface="Calibri"/>
              </a:rPr>
              <a:t>t</a:t>
            </a:r>
            <a:r>
              <a:rPr sz="2600" spc="-160" dirty="0" smtClean="0">
                <a:latin typeface="Calibri"/>
                <a:cs typeface="Calibri"/>
              </a:rPr>
              <a:t> </a:t>
            </a:r>
            <a:r>
              <a:rPr sz="2600" spc="-20" dirty="0" smtClean="0">
                <a:latin typeface="Calibri"/>
                <a:cs typeface="Calibri"/>
              </a:rPr>
              <a:t>s</a:t>
            </a:r>
            <a:r>
              <a:rPr sz="2600" spc="0" dirty="0" smtClean="0">
                <a:latin typeface="Calibri"/>
                <a:cs typeface="Calibri"/>
              </a:rPr>
              <a:t>il</a:t>
            </a:r>
            <a:r>
              <a:rPr sz="2600" spc="30" dirty="0" smtClean="0">
                <a:latin typeface="Calibri"/>
                <a:cs typeface="Calibri"/>
              </a:rPr>
              <a:t>h</a:t>
            </a:r>
            <a:r>
              <a:rPr sz="2600" spc="25" dirty="0" smtClean="0">
                <a:latin typeface="Calibri"/>
                <a:cs typeface="Calibri"/>
              </a:rPr>
              <a:t>o</a:t>
            </a:r>
            <a:r>
              <a:rPr sz="2600" spc="30" dirty="0" smtClean="0">
                <a:latin typeface="Calibri"/>
                <a:cs typeface="Calibri"/>
              </a:rPr>
              <a:t>u</a:t>
            </a:r>
            <a:r>
              <a:rPr sz="2600" spc="-10" dirty="0" smtClean="0">
                <a:latin typeface="Calibri"/>
                <a:cs typeface="Calibri"/>
              </a:rPr>
              <a:t>e</a:t>
            </a:r>
            <a:r>
              <a:rPr sz="2600" spc="15" dirty="0" smtClean="0">
                <a:latin typeface="Calibri"/>
                <a:cs typeface="Calibri"/>
              </a:rPr>
              <a:t>tt</a:t>
            </a:r>
            <a:r>
              <a:rPr sz="2600" spc="-15" dirty="0" smtClean="0">
                <a:latin typeface="Calibri"/>
                <a:cs typeface="Calibri"/>
              </a:rPr>
              <a:t>e</a:t>
            </a:r>
            <a:r>
              <a:rPr sz="2600" spc="-180" dirty="0" smtClean="0">
                <a:latin typeface="Calibri"/>
                <a:cs typeface="Calibri"/>
              </a:rPr>
              <a:t> </a:t>
            </a:r>
            <a:r>
              <a:rPr sz="2600" spc="20" dirty="0" smtClean="0">
                <a:latin typeface="Calibri"/>
                <a:cs typeface="Calibri"/>
              </a:rPr>
              <a:t>w</a:t>
            </a:r>
            <a:r>
              <a:rPr sz="2600" spc="-100" dirty="0" smtClean="0">
                <a:latin typeface="Calibri"/>
                <a:cs typeface="Calibri"/>
              </a:rPr>
              <a:t>i</a:t>
            </a:r>
            <a:r>
              <a:rPr sz="2600" spc="-80" dirty="0" smtClean="0">
                <a:latin typeface="Calibri"/>
                <a:cs typeface="Calibri"/>
              </a:rPr>
              <a:t>t</a:t>
            </a:r>
            <a:r>
              <a:rPr sz="2600" spc="0" dirty="0" smtClean="0">
                <a:latin typeface="Calibri"/>
                <a:cs typeface="Calibri"/>
              </a:rPr>
              <a:t>h </a:t>
            </a:r>
            <a:r>
              <a:rPr sz="2600" spc="-10" dirty="0" smtClean="0">
                <a:latin typeface="Calibri"/>
                <a:cs typeface="Calibri"/>
              </a:rPr>
              <a:t>e</a:t>
            </a:r>
            <a:r>
              <a:rPr sz="2600" spc="-45" dirty="0" smtClean="0">
                <a:latin typeface="Calibri"/>
                <a:cs typeface="Calibri"/>
              </a:rPr>
              <a:t>x</a:t>
            </a:r>
            <a:r>
              <a:rPr sz="2600" spc="15" dirty="0" smtClean="0">
                <a:latin typeface="Calibri"/>
                <a:cs typeface="Calibri"/>
              </a:rPr>
              <a:t>t</a:t>
            </a:r>
            <a:r>
              <a:rPr sz="2600" spc="-20" dirty="0" smtClean="0">
                <a:latin typeface="Calibri"/>
                <a:cs typeface="Calibri"/>
              </a:rPr>
              <a:t>r</a:t>
            </a:r>
            <a:r>
              <a:rPr sz="2600" spc="-10" dirty="0" smtClean="0">
                <a:latin typeface="Calibri"/>
                <a:cs typeface="Calibri"/>
              </a:rPr>
              <a:t>e</a:t>
            </a:r>
            <a:r>
              <a:rPr sz="2600" spc="0" dirty="0" smtClean="0">
                <a:latin typeface="Calibri"/>
                <a:cs typeface="Calibri"/>
              </a:rPr>
              <a:t>m</a:t>
            </a:r>
            <a:r>
              <a:rPr sz="2600" spc="-15" dirty="0" smtClean="0">
                <a:latin typeface="Calibri"/>
                <a:cs typeface="Calibri"/>
              </a:rPr>
              <a:t>e</a:t>
            </a:r>
            <a:r>
              <a:rPr sz="2600" spc="-185" dirty="0" smtClean="0">
                <a:latin typeface="Calibri"/>
                <a:cs typeface="Calibri"/>
              </a:rPr>
              <a:t> </a:t>
            </a:r>
            <a:r>
              <a:rPr sz="2600" spc="35" dirty="0" smtClean="0">
                <a:latin typeface="Calibri"/>
                <a:cs typeface="Calibri"/>
              </a:rPr>
              <a:t>b</a:t>
            </a:r>
            <a:r>
              <a:rPr sz="2600" spc="-50" dirty="0" smtClean="0">
                <a:latin typeface="Calibri"/>
                <a:cs typeface="Calibri"/>
              </a:rPr>
              <a:t>a</a:t>
            </a:r>
            <a:r>
              <a:rPr sz="2600" spc="-15" dirty="0" smtClean="0">
                <a:latin typeface="Calibri"/>
                <a:cs typeface="Calibri"/>
              </a:rPr>
              <a:t>ck</a:t>
            </a:r>
            <a:r>
              <a:rPr sz="2600" spc="-70" dirty="0" smtClean="0">
                <a:latin typeface="Calibri"/>
                <a:cs typeface="Calibri"/>
              </a:rPr>
              <a:t> </a:t>
            </a:r>
            <a:r>
              <a:rPr sz="2600" spc="5" dirty="0" smtClean="0">
                <a:latin typeface="Calibri"/>
                <a:cs typeface="Calibri"/>
              </a:rPr>
              <a:t>f</a:t>
            </a:r>
            <a:r>
              <a:rPr sz="2600" spc="35" dirty="0" smtClean="0">
                <a:latin typeface="Calibri"/>
                <a:cs typeface="Calibri"/>
              </a:rPr>
              <a:t>u</a:t>
            </a:r>
            <a:r>
              <a:rPr sz="2600" spc="5" dirty="0" smtClean="0">
                <a:latin typeface="Calibri"/>
                <a:cs typeface="Calibri"/>
              </a:rPr>
              <a:t>ll</a:t>
            </a:r>
            <a:r>
              <a:rPr sz="2600" spc="30" dirty="0" smtClean="0">
                <a:latin typeface="Calibri"/>
                <a:cs typeface="Calibri"/>
              </a:rPr>
              <a:t>n</a:t>
            </a:r>
            <a:r>
              <a:rPr sz="2600" spc="-10" dirty="0" smtClean="0">
                <a:latin typeface="Calibri"/>
                <a:cs typeface="Calibri"/>
              </a:rPr>
              <a:t>e</a:t>
            </a:r>
            <a:r>
              <a:rPr sz="2600" spc="-25" dirty="0" smtClean="0">
                <a:latin typeface="Calibri"/>
                <a:cs typeface="Calibri"/>
              </a:rPr>
              <a:t>s</a:t>
            </a:r>
            <a:r>
              <a:rPr sz="2600" spc="-20" dirty="0" smtClean="0">
                <a:latin typeface="Calibri"/>
                <a:cs typeface="Calibri"/>
              </a:rPr>
              <a:t>s</a:t>
            </a:r>
            <a:r>
              <a:rPr sz="2600" spc="0" dirty="0" smtClean="0">
                <a:latin typeface="Calibri"/>
                <a:cs typeface="Calibri"/>
              </a:rPr>
              <a:t>.</a:t>
            </a:r>
            <a:endParaRPr sz="2600" dirty="0">
              <a:latin typeface="Calibri"/>
              <a:cs typeface="Calibri"/>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271420"/>
            <a:ext cx="5029200" cy="676686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5575" y="103685"/>
            <a:ext cx="7210354" cy="1727200"/>
          </a:xfrm>
        </p:spPr>
        <p:txBody>
          <a:bodyPr>
            <a:normAutofit/>
          </a:bodyPr>
          <a:lstStyle/>
          <a:p>
            <a:r>
              <a:rPr lang="en-US" spc="25" dirty="0">
                <a:solidFill>
                  <a:schemeClr val="tx2">
                    <a:lumMod val="25000"/>
                  </a:schemeClr>
                </a:solidFill>
                <a:latin typeface="Bernard MT Condensed"/>
                <a:cs typeface="Bernard MT Condensed"/>
              </a:rPr>
              <a:t>T</a:t>
            </a:r>
            <a:r>
              <a:rPr lang="en-US" spc="10" dirty="0">
                <a:solidFill>
                  <a:schemeClr val="tx2">
                    <a:lumMod val="25000"/>
                  </a:schemeClr>
                </a:solidFill>
                <a:latin typeface="Bernard MT Condensed"/>
                <a:cs typeface="Bernard MT Condensed"/>
              </a:rPr>
              <a:t>h</a:t>
            </a:r>
            <a:r>
              <a:rPr lang="en-US" spc="50" dirty="0">
                <a:solidFill>
                  <a:schemeClr val="tx2">
                    <a:lumMod val="25000"/>
                  </a:schemeClr>
                </a:solidFill>
                <a:latin typeface="Bernard MT Condensed"/>
                <a:cs typeface="Bernard MT Condensed"/>
              </a:rPr>
              <a:t>e</a:t>
            </a:r>
            <a:r>
              <a:rPr lang="en-US" spc="20" dirty="0">
                <a:solidFill>
                  <a:schemeClr val="tx2">
                    <a:lumMod val="25000"/>
                  </a:schemeClr>
                </a:solidFill>
                <a:latin typeface="Bernard MT Condensed"/>
                <a:cs typeface="Bernard MT Condensed"/>
              </a:rPr>
              <a:t> </a:t>
            </a:r>
            <a:r>
              <a:rPr lang="en-US" spc="15" dirty="0" err="1">
                <a:solidFill>
                  <a:schemeClr val="tx2">
                    <a:lumMod val="25000"/>
                  </a:schemeClr>
                </a:solidFill>
                <a:latin typeface="Bernard MT Condensed"/>
                <a:cs typeface="Bernard MT Condensed"/>
              </a:rPr>
              <a:t>D</a:t>
            </a:r>
            <a:r>
              <a:rPr lang="en-US" spc="10" dirty="0" err="1">
                <a:solidFill>
                  <a:schemeClr val="tx2">
                    <a:lumMod val="25000"/>
                  </a:schemeClr>
                </a:solidFill>
                <a:latin typeface="Bernard MT Condensed"/>
                <a:cs typeface="Bernard MT Condensed"/>
              </a:rPr>
              <a:t>i</a:t>
            </a:r>
            <a:r>
              <a:rPr lang="en-US" spc="-20" dirty="0" err="1">
                <a:solidFill>
                  <a:schemeClr val="tx2">
                    <a:lumMod val="25000"/>
                  </a:schemeClr>
                </a:solidFill>
                <a:latin typeface="Bernard MT Condensed"/>
                <a:cs typeface="Bernard MT Condensed"/>
              </a:rPr>
              <a:t>r</a:t>
            </a:r>
            <a:r>
              <a:rPr lang="en-US" spc="50" dirty="0" err="1">
                <a:solidFill>
                  <a:schemeClr val="tx2">
                    <a:lumMod val="25000"/>
                  </a:schemeClr>
                </a:solidFill>
                <a:latin typeface="Bernard MT Condensed"/>
                <a:cs typeface="Bernard MT Condensed"/>
              </a:rPr>
              <a:t>e</a:t>
            </a:r>
            <a:r>
              <a:rPr lang="en-US" spc="5" dirty="0" err="1">
                <a:solidFill>
                  <a:schemeClr val="tx2">
                    <a:lumMod val="25000"/>
                  </a:schemeClr>
                </a:solidFill>
                <a:latin typeface="Bernard MT Condensed"/>
                <a:cs typeface="Bernard MT Condensed"/>
              </a:rPr>
              <a:t>c</a:t>
            </a:r>
            <a:r>
              <a:rPr lang="en-US" spc="55" dirty="0" err="1">
                <a:solidFill>
                  <a:schemeClr val="tx2">
                    <a:lumMod val="25000"/>
                  </a:schemeClr>
                </a:solidFill>
                <a:latin typeface="Bernard MT Condensed"/>
                <a:cs typeface="Bernard MT Condensed"/>
              </a:rPr>
              <a:t>t</a:t>
            </a:r>
            <a:r>
              <a:rPr lang="en-US" spc="70" dirty="0" err="1">
                <a:solidFill>
                  <a:schemeClr val="tx2">
                    <a:lumMod val="25000"/>
                  </a:schemeClr>
                </a:solidFill>
                <a:latin typeface="Bernard MT Condensed"/>
                <a:cs typeface="Bernard MT Condensed"/>
              </a:rPr>
              <a:t>o</a:t>
            </a:r>
            <a:r>
              <a:rPr lang="en-US" spc="10" dirty="0" err="1">
                <a:solidFill>
                  <a:schemeClr val="tx2">
                    <a:lumMod val="25000"/>
                  </a:schemeClr>
                </a:solidFill>
                <a:latin typeface="Bernard MT Condensed"/>
                <a:cs typeface="Bernard MT Condensed"/>
              </a:rPr>
              <a:t>i</a:t>
            </a:r>
            <a:r>
              <a:rPr lang="en-US" spc="-20" dirty="0" err="1">
                <a:solidFill>
                  <a:schemeClr val="tx2">
                    <a:lumMod val="25000"/>
                  </a:schemeClr>
                </a:solidFill>
                <a:latin typeface="Bernard MT Condensed"/>
                <a:cs typeface="Bernard MT Condensed"/>
              </a:rPr>
              <a:t>r</a:t>
            </a:r>
            <a:r>
              <a:rPr lang="en-US" spc="50" dirty="0" err="1">
                <a:solidFill>
                  <a:schemeClr val="tx2">
                    <a:lumMod val="25000"/>
                  </a:schemeClr>
                </a:solidFill>
                <a:latin typeface="Bernard MT Condensed"/>
                <a:cs typeface="Bernard MT Condensed"/>
              </a:rPr>
              <a:t>e</a:t>
            </a:r>
            <a:r>
              <a:rPr lang="en-US" spc="-80" dirty="0">
                <a:solidFill>
                  <a:schemeClr val="tx2">
                    <a:lumMod val="25000"/>
                  </a:schemeClr>
                </a:solidFill>
                <a:latin typeface="Bernard MT Condensed"/>
                <a:cs typeface="Bernard MT Condensed"/>
              </a:rPr>
              <a:t> </a:t>
            </a:r>
            <a:r>
              <a:rPr lang="en-US" spc="70" dirty="0">
                <a:solidFill>
                  <a:schemeClr val="tx2">
                    <a:lumMod val="25000"/>
                  </a:schemeClr>
                </a:solidFill>
                <a:latin typeface="Bernard MT Condensed"/>
                <a:cs typeface="Bernard MT Condensed"/>
              </a:rPr>
              <a:t>&amp;</a:t>
            </a:r>
            <a:r>
              <a:rPr lang="en-US" spc="25" dirty="0">
                <a:solidFill>
                  <a:schemeClr val="tx2">
                    <a:lumMod val="25000"/>
                  </a:schemeClr>
                </a:solidFill>
                <a:latin typeface="Bernard MT Condensed"/>
                <a:cs typeface="Bernard MT Condensed"/>
              </a:rPr>
              <a:t> E</a:t>
            </a:r>
            <a:r>
              <a:rPr lang="en-US" spc="50" dirty="0">
                <a:solidFill>
                  <a:schemeClr val="tx2">
                    <a:lumMod val="25000"/>
                  </a:schemeClr>
                </a:solidFill>
                <a:latin typeface="Bernard MT Condensed"/>
                <a:cs typeface="Bernard MT Condensed"/>
              </a:rPr>
              <a:t>m</a:t>
            </a:r>
            <a:r>
              <a:rPr lang="en-US" spc="10" dirty="0">
                <a:solidFill>
                  <a:schemeClr val="tx2">
                    <a:lumMod val="25000"/>
                  </a:schemeClr>
                </a:solidFill>
                <a:latin typeface="Bernard MT Condensed"/>
                <a:cs typeface="Bernard MT Condensed"/>
              </a:rPr>
              <a:t>p</a:t>
            </a:r>
            <a:r>
              <a:rPr lang="en-US" spc="15" dirty="0">
                <a:solidFill>
                  <a:schemeClr val="tx2">
                    <a:lumMod val="25000"/>
                  </a:schemeClr>
                </a:solidFill>
                <a:latin typeface="Bernard MT Condensed"/>
                <a:cs typeface="Bernard MT Condensed"/>
              </a:rPr>
              <a:t>i</a:t>
            </a:r>
            <a:r>
              <a:rPr lang="en-US" spc="-15" dirty="0">
                <a:solidFill>
                  <a:schemeClr val="tx2">
                    <a:lumMod val="25000"/>
                  </a:schemeClr>
                </a:solidFill>
                <a:latin typeface="Bernard MT Condensed"/>
                <a:cs typeface="Bernard MT Condensed"/>
              </a:rPr>
              <a:t>r</a:t>
            </a:r>
            <a:r>
              <a:rPr lang="en-US" spc="50" dirty="0">
                <a:solidFill>
                  <a:schemeClr val="tx2">
                    <a:lumMod val="25000"/>
                  </a:schemeClr>
                </a:solidFill>
                <a:latin typeface="Bernard MT Condensed"/>
                <a:cs typeface="Bernard MT Condensed"/>
              </a:rPr>
              <a:t>e</a:t>
            </a:r>
            <a:r>
              <a:rPr lang="en-US" spc="20" dirty="0">
                <a:solidFill>
                  <a:schemeClr val="tx2">
                    <a:lumMod val="25000"/>
                  </a:schemeClr>
                </a:solidFill>
                <a:latin typeface="Bernard MT Condensed"/>
                <a:cs typeface="Bernard MT Condensed"/>
              </a:rPr>
              <a:t> P</a:t>
            </a:r>
            <a:r>
              <a:rPr lang="en-US" spc="55" dirty="0">
                <a:solidFill>
                  <a:schemeClr val="tx2">
                    <a:lumMod val="25000"/>
                  </a:schemeClr>
                </a:solidFill>
                <a:latin typeface="Bernard MT Condensed"/>
                <a:cs typeface="Bernard MT Condensed"/>
              </a:rPr>
              <a:t>e</a:t>
            </a:r>
            <a:r>
              <a:rPr lang="en-US" spc="80" dirty="0">
                <a:solidFill>
                  <a:schemeClr val="tx2">
                    <a:lumMod val="25000"/>
                  </a:schemeClr>
                </a:solidFill>
                <a:latin typeface="Bernard MT Condensed"/>
                <a:cs typeface="Bernard MT Condensed"/>
              </a:rPr>
              <a:t>r</a:t>
            </a:r>
            <a:r>
              <a:rPr lang="en-US" spc="15" dirty="0">
                <a:solidFill>
                  <a:schemeClr val="tx2">
                    <a:lumMod val="25000"/>
                  </a:schemeClr>
                </a:solidFill>
                <a:latin typeface="Bernard MT Condensed"/>
                <a:cs typeface="Bernard MT Condensed"/>
              </a:rPr>
              <a:t>i</a:t>
            </a:r>
            <a:r>
              <a:rPr lang="en-US" spc="70" dirty="0">
                <a:solidFill>
                  <a:schemeClr val="tx2">
                    <a:lumMod val="25000"/>
                  </a:schemeClr>
                </a:solidFill>
                <a:latin typeface="Bernard MT Condensed"/>
                <a:cs typeface="Bernard MT Condensed"/>
              </a:rPr>
              <a:t>o</a:t>
            </a:r>
            <a:r>
              <a:rPr lang="en-US" spc="55" dirty="0">
                <a:solidFill>
                  <a:schemeClr val="tx2">
                    <a:lumMod val="25000"/>
                  </a:schemeClr>
                </a:solidFill>
                <a:latin typeface="Bernard MT Condensed"/>
                <a:cs typeface="Bernard MT Condensed"/>
              </a:rPr>
              <a:t>d</a:t>
            </a:r>
            <a:r>
              <a:rPr lang="en-US" dirty="0">
                <a:solidFill>
                  <a:schemeClr val="tx2">
                    <a:lumMod val="25000"/>
                  </a:schemeClr>
                </a:solidFill>
                <a:latin typeface="Bernard MT Condensed"/>
                <a:cs typeface="Bernard MT Condensed"/>
              </a:rPr>
              <a:t/>
            </a:r>
            <a:br>
              <a:rPr lang="en-US" dirty="0">
                <a:solidFill>
                  <a:schemeClr val="tx2">
                    <a:lumMod val="25000"/>
                  </a:schemeClr>
                </a:solidFill>
                <a:latin typeface="Bernard MT Condensed"/>
                <a:cs typeface="Bernard MT Condensed"/>
              </a:rPr>
            </a:br>
            <a:endParaRPr lang="en-US" dirty="0">
              <a:solidFill>
                <a:schemeClr val="tx2">
                  <a:lumMod val="25000"/>
                </a:schemeClr>
              </a:solidFill>
            </a:endParaRPr>
          </a:p>
        </p:txBody>
      </p:sp>
      <p:sp>
        <p:nvSpPr>
          <p:cNvPr id="3" name="Text Placeholder 2"/>
          <p:cNvSpPr>
            <a:spLocks noGrp="1"/>
          </p:cNvSpPr>
          <p:nvPr>
            <p:ph idx="1"/>
          </p:nvPr>
        </p:nvSpPr>
        <p:spPr>
          <a:xfrm>
            <a:off x="26277" y="1433808"/>
            <a:ext cx="5002924" cy="4814592"/>
          </a:xfrm>
        </p:spPr>
        <p:txBody>
          <a:bodyPr>
            <a:normAutofit fontScale="92500"/>
          </a:bodyPr>
          <a:lstStyle/>
          <a:p>
            <a:r>
              <a:rPr lang="en-US" dirty="0" smtClean="0">
                <a:solidFill>
                  <a:schemeClr val="tx2">
                    <a:lumMod val="25000"/>
                  </a:schemeClr>
                </a:solidFill>
              </a:rPr>
              <a:t>For many generations, men of the laboring classes wore trousers, while the nobility/affluent wore knee breeches. Working class men, who supported the Revolution, wore trousers – hence the name “</a:t>
            </a:r>
            <a:r>
              <a:rPr lang="en-US" b="1" i="1" dirty="0" smtClean="0">
                <a:solidFill>
                  <a:schemeClr val="tx2">
                    <a:lumMod val="25000"/>
                  </a:schemeClr>
                </a:solidFill>
              </a:rPr>
              <a:t>sans </a:t>
            </a:r>
            <a:r>
              <a:rPr lang="en-US" b="1" i="1" dirty="0" err="1" smtClean="0">
                <a:solidFill>
                  <a:schemeClr val="tx2">
                    <a:lumMod val="25000"/>
                  </a:schemeClr>
                </a:solidFill>
              </a:rPr>
              <a:t>culottes</a:t>
            </a:r>
            <a:r>
              <a:rPr lang="en-US" dirty="0" err="1" smtClean="0">
                <a:solidFill>
                  <a:schemeClr val="tx2">
                    <a:lumMod val="25000"/>
                  </a:schemeClr>
                </a:solidFill>
              </a:rPr>
              <a:t>”or</a:t>
            </a:r>
            <a:r>
              <a:rPr lang="en-US" dirty="0" smtClean="0">
                <a:solidFill>
                  <a:schemeClr val="tx2">
                    <a:lumMod val="25000"/>
                  </a:schemeClr>
                </a:solidFill>
              </a:rPr>
              <a:t> “without knee breeches.</a:t>
            </a:r>
          </a:p>
          <a:p>
            <a:r>
              <a:rPr lang="en-US" dirty="0" smtClean="0">
                <a:solidFill>
                  <a:schemeClr val="tx2">
                    <a:lumMod val="25000"/>
                  </a:schemeClr>
                </a:solidFill>
              </a:rPr>
              <a:t>Other elements of sans </a:t>
            </a:r>
            <a:r>
              <a:rPr lang="en-US" dirty="0" err="1" smtClean="0">
                <a:solidFill>
                  <a:schemeClr val="tx2">
                    <a:lumMod val="25000"/>
                  </a:schemeClr>
                </a:solidFill>
              </a:rPr>
              <a:t>culotte</a:t>
            </a:r>
            <a:r>
              <a:rPr lang="en-US" dirty="0" smtClean="0">
                <a:solidFill>
                  <a:schemeClr val="tx2">
                    <a:lumMod val="25000"/>
                  </a:schemeClr>
                </a:solidFill>
              </a:rPr>
              <a:t> dress included the </a:t>
            </a:r>
            <a:r>
              <a:rPr lang="en-US" i="1" dirty="0" smtClean="0">
                <a:solidFill>
                  <a:schemeClr val="tx2">
                    <a:lumMod val="25000"/>
                  </a:schemeClr>
                </a:solidFill>
              </a:rPr>
              <a:t>carmagnole</a:t>
            </a:r>
            <a:r>
              <a:rPr lang="en-US" dirty="0" smtClean="0">
                <a:solidFill>
                  <a:schemeClr val="tx2">
                    <a:lumMod val="25000"/>
                  </a:schemeClr>
                </a:solidFill>
              </a:rPr>
              <a:t> (</a:t>
            </a:r>
            <a:r>
              <a:rPr lang="en-US" dirty="0" err="1" smtClean="0">
                <a:solidFill>
                  <a:schemeClr val="tx2">
                    <a:lumMod val="25000"/>
                  </a:schemeClr>
                </a:solidFill>
              </a:rPr>
              <a:t>kar</a:t>
            </a:r>
            <a:r>
              <a:rPr lang="en-US" dirty="0" smtClean="0">
                <a:solidFill>
                  <a:schemeClr val="tx2">
                    <a:lumMod val="25000"/>
                  </a:schemeClr>
                </a:solidFill>
              </a:rPr>
              <a:t>-man-</a:t>
            </a:r>
            <a:r>
              <a:rPr lang="en-US" dirty="0" err="1" smtClean="0">
                <a:solidFill>
                  <a:schemeClr val="tx2">
                    <a:lumMod val="25000"/>
                  </a:schemeClr>
                </a:solidFill>
              </a:rPr>
              <a:t>yole</a:t>
            </a:r>
            <a:r>
              <a:rPr lang="en-US" dirty="0" smtClean="0">
                <a:solidFill>
                  <a:schemeClr val="tx2">
                    <a:lumMod val="25000"/>
                  </a:schemeClr>
                </a:solidFill>
              </a:rPr>
              <a:t>), a short woolen cloth jacket of a dark color. It was hip length with fullness at the back, cut rather like a smock. (See Figure 11.2)  </a:t>
            </a:r>
            <a:endParaRPr lang="en-US" dirty="0">
              <a:solidFill>
                <a:schemeClr val="tx2">
                  <a:lumMod val="25000"/>
                </a:schemeClr>
              </a:solidFill>
            </a:endParaRPr>
          </a:p>
        </p:txBody>
      </p:sp>
      <p:sp>
        <p:nvSpPr>
          <p:cNvPr id="4" name="AutoShape 2" descr="https://outlook-sdf.office.com/owa/service.svc/s/GetFileAttachment?id=AAMkAGNhMGJiN2E0LTM3YmYtNDI2My1iNGUwLWJjZDg2ZWRkMmYyOABGAAAAAADPSw%2B97hxmTo%2BhxgFoJtU5BwDTqwtybVAHS6%2FZ54KG9udcAAAA70zBAAA0wZY45xO4Qb9EdInMSZ7cAAHhXtKsAAABEgAQAMh6Xdb%2BpzBIi44zRnr%2FL%2Fw%3D&amp;X-OWA-CANARY=b8slmvQ7KUKF6KZ-Y1Fc11DSDBiFHNUY_NVdxohDOxHX8FhU3k6qXfO893Fv2QtxLcCPBH1ovkk.&amp;isImagePreview=Tru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https://outlook-sdf.office.com/owa/service.svc/s/GetFileAttachment?id=AAMkAGNhMGJiN2E0LTM3YmYtNDI2My1iNGUwLWJjZDg2ZWRkMmYyOABGAAAAAADPSw%2B97hxmTo%2BhxgFoJtU5BwDTqwtybVAHS6%2FZ54KG9udcAAAA70zBAAA0wZY45xO4Qb9EdInMSZ7cAAHhXtKsAAABEgAQAMh6Xdb%2BpzBIi44zRnr%2FL%2Fw%3D&amp;X-OWA-CANARY=b8slmvQ7KUKF6KZ-Y1Fc11DSDBiFHNUY_NVdxohDOxHX8FhU3k6qXfO893Fv2QtxLcCPBH1ovkk.&amp;isImagePreview=Tru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Rectangle 5"/>
          <p:cNvSpPr/>
          <p:nvPr/>
        </p:nvSpPr>
        <p:spPr>
          <a:xfrm>
            <a:off x="5181600" y="967285"/>
            <a:ext cx="5638800" cy="307777"/>
          </a:xfrm>
          <a:prstGeom prst="rect">
            <a:avLst/>
          </a:prstGeom>
        </p:spPr>
        <p:txBody>
          <a:bodyPr wrap="square">
            <a:spAutoFit/>
          </a:bodyPr>
          <a:lstStyle/>
          <a:p>
            <a:r>
              <a:rPr lang="en-US" sz="1400" dirty="0">
                <a:solidFill>
                  <a:schemeClr val="tx2">
                    <a:lumMod val="25000"/>
                  </a:schemeClr>
                </a:solidFill>
                <a:latin typeface="Arial" panose="020B0604020202020204" pitchFamily="34" charset="0"/>
              </a:rPr>
              <a:t>Idealized </a:t>
            </a:r>
            <a:r>
              <a:rPr lang="en-US" sz="1400" i="1" dirty="0">
                <a:solidFill>
                  <a:schemeClr val="tx2">
                    <a:lumMod val="25000"/>
                  </a:schemeClr>
                </a:solidFill>
                <a:latin typeface="Arial" panose="020B0604020202020204" pitchFamily="34" charset="0"/>
              </a:rPr>
              <a:t>sans-culotte</a:t>
            </a:r>
            <a:r>
              <a:rPr lang="en-US" sz="1400" dirty="0">
                <a:solidFill>
                  <a:schemeClr val="tx2">
                    <a:lumMod val="25000"/>
                  </a:schemeClr>
                </a:solidFill>
                <a:latin typeface="Arial" panose="020B0604020202020204" pitchFamily="34" charset="0"/>
              </a:rPr>
              <a:t> by Louis-Léopold </a:t>
            </a:r>
            <a:r>
              <a:rPr lang="en-US" sz="1400" dirty="0" err="1">
                <a:solidFill>
                  <a:schemeClr val="tx2">
                    <a:lumMod val="25000"/>
                  </a:schemeClr>
                </a:solidFill>
                <a:latin typeface="Arial" panose="020B0604020202020204" pitchFamily="34" charset="0"/>
              </a:rPr>
              <a:t>Boilly</a:t>
            </a:r>
            <a:r>
              <a:rPr lang="en-US" sz="1400" dirty="0">
                <a:solidFill>
                  <a:schemeClr val="tx2">
                    <a:lumMod val="25000"/>
                  </a:schemeClr>
                </a:solidFill>
                <a:latin typeface="Arial" panose="020B0604020202020204" pitchFamily="34" charset="0"/>
              </a:rPr>
              <a:t> (1761–1845).</a:t>
            </a:r>
            <a:endParaRPr lang="en-US" sz="1400" dirty="0">
              <a:solidFill>
                <a:schemeClr val="tx2">
                  <a:lumMod val="25000"/>
                </a:schemeClr>
              </a:solidFill>
            </a:endParaRPr>
          </a:p>
        </p:txBody>
      </p:sp>
    </p:spTree>
    <p:extLst>
      <p:ext uri="{BB962C8B-B14F-4D97-AF65-F5344CB8AC3E}">
        <p14:creationId xmlns:p14="http://schemas.microsoft.com/office/powerpoint/2010/main" val="31352362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200" y="259186"/>
            <a:ext cx="9144000" cy="827461"/>
          </a:xfrm>
          <a:prstGeom prst="rect">
            <a:avLst/>
          </a:prstGeom>
        </p:spPr>
        <p:txBody>
          <a:bodyPr vert="horz" wrap="square" lIns="0" tIns="423793" rIns="0" bIns="0" rtlCol="0">
            <a:noAutofit/>
          </a:bodyPr>
          <a:lstStyle/>
          <a:p>
            <a:pPr marL="2811780">
              <a:lnSpc>
                <a:spcPct val="100000"/>
              </a:lnSpc>
            </a:pPr>
            <a:r>
              <a:rPr sz="3500" spc="70" dirty="0">
                <a:latin typeface="Bernard MT Condensed"/>
                <a:cs typeface="Bernard MT Condensed"/>
              </a:rPr>
              <a:t>Ready To Wear Clothing</a:t>
            </a:r>
          </a:p>
        </p:txBody>
      </p:sp>
      <p:sp>
        <p:nvSpPr>
          <p:cNvPr id="3" name="object 3"/>
          <p:cNvSpPr txBox="1">
            <a:spLocks noGrp="1"/>
          </p:cNvSpPr>
          <p:nvPr>
            <p:ph idx="1"/>
          </p:nvPr>
        </p:nvSpPr>
        <p:spPr>
          <a:xfrm>
            <a:off x="1835323" y="1370187"/>
            <a:ext cx="7210354" cy="4270026"/>
          </a:xfrm>
          <a:prstGeom prst="rect">
            <a:avLst/>
          </a:prstGeom>
        </p:spPr>
        <p:txBody>
          <a:bodyPr vert="horz" wrap="square" lIns="0" tIns="0" rIns="0" bIns="0" rtlCol="0">
            <a:noAutofit/>
          </a:bodyPr>
          <a:lstStyle/>
          <a:p>
            <a:pPr marR="635">
              <a:lnSpc>
                <a:spcPct val="100000"/>
              </a:lnSpc>
              <a:buFont typeface="Wingdings" panose="05000000000000000000" pitchFamily="2" charset="2"/>
              <a:buChar char="v"/>
            </a:pPr>
            <a:r>
              <a:rPr sz="1700" spc="-35" dirty="0" smtClean="0">
                <a:solidFill>
                  <a:schemeClr val="tx1"/>
                </a:solidFill>
                <a:latin typeface="Calibri"/>
                <a:cs typeface="Calibri"/>
              </a:rPr>
              <a:t>B</a:t>
            </a:r>
            <a:r>
              <a:rPr sz="1700" spc="-10" dirty="0" smtClean="0">
                <a:solidFill>
                  <a:schemeClr val="tx1"/>
                </a:solidFill>
                <a:latin typeface="Calibri"/>
                <a:cs typeface="Calibri"/>
              </a:rPr>
              <a:t>y</a:t>
            </a:r>
            <a:r>
              <a:rPr sz="1700" spc="45" dirty="0" smtClean="0">
                <a:solidFill>
                  <a:schemeClr val="tx1"/>
                </a:solidFill>
                <a:latin typeface="Calibri"/>
                <a:cs typeface="Calibri"/>
              </a:rPr>
              <a:t> </a:t>
            </a:r>
            <a:r>
              <a:rPr sz="1700" spc="25" dirty="0" smtClean="0">
                <a:solidFill>
                  <a:schemeClr val="tx1"/>
                </a:solidFill>
                <a:latin typeface="Calibri"/>
                <a:cs typeface="Calibri"/>
              </a:rPr>
              <a:t>191</a:t>
            </a:r>
            <a:r>
              <a:rPr sz="1700" spc="-10" dirty="0" smtClean="0">
                <a:solidFill>
                  <a:schemeClr val="tx1"/>
                </a:solidFill>
                <a:latin typeface="Calibri"/>
                <a:cs typeface="Calibri"/>
              </a:rPr>
              <a:t>0</a:t>
            </a:r>
            <a:r>
              <a:rPr sz="1700" spc="-50" dirty="0" smtClean="0">
                <a:solidFill>
                  <a:schemeClr val="tx1"/>
                </a:solidFill>
                <a:latin typeface="Calibri"/>
                <a:cs typeface="Calibri"/>
              </a:rPr>
              <a:t> </a:t>
            </a:r>
            <a:r>
              <a:rPr sz="1700" spc="-60" dirty="0" smtClean="0">
                <a:solidFill>
                  <a:schemeClr val="tx1"/>
                </a:solidFill>
                <a:latin typeface="Calibri"/>
                <a:cs typeface="Calibri"/>
              </a:rPr>
              <a:t>e</a:t>
            </a:r>
            <a:r>
              <a:rPr sz="1700" spc="20" dirty="0" smtClean="0">
                <a:solidFill>
                  <a:schemeClr val="tx1"/>
                </a:solidFill>
                <a:latin typeface="Calibri"/>
                <a:cs typeface="Calibri"/>
              </a:rPr>
              <a:t>v</a:t>
            </a:r>
            <a:r>
              <a:rPr sz="1700" spc="-60" dirty="0" smtClean="0">
                <a:solidFill>
                  <a:schemeClr val="tx1"/>
                </a:solidFill>
                <a:latin typeface="Calibri"/>
                <a:cs typeface="Calibri"/>
              </a:rPr>
              <a:t>e</a:t>
            </a:r>
            <a:r>
              <a:rPr sz="1700" spc="-5" dirty="0" smtClean="0">
                <a:solidFill>
                  <a:schemeClr val="tx1"/>
                </a:solidFill>
                <a:latin typeface="Calibri"/>
                <a:cs typeface="Calibri"/>
              </a:rPr>
              <a:t>r</a:t>
            </a:r>
            <a:r>
              <a:rPr sz="1700" spc="-10" dirty="0" smtClean="0">
                <a:solidFill>
                  <a:schemeClr val="tx1"/>
                </a:solidFill>
                <a:latin typeface="Calibri"/>
                <a:cs typeface="Calibri"/>
              </a:rPr>
              <a:t>y</a:t>
            </a:r>
            <a:r>
              <a:rPr sz="1700" spc="45" dirty="0" smtClean="0">
                <a:solidFill>
                  <a:schemeClr val="tx1"/>
                </a:solidFill>
                <a:latin typeface="Calibri"/>
                <a:cs typeface="Calibri"/>
              </a:rPr>
              <a:t> </a:t>
            </a:r>
            <a:r>
              <a:rPr sz="1700" spc="-15" dirty="0" smtClean="0">
                <a:solidFill>
                  <a:schemeClr val="tx1"/>
                </a:solidFill>
                <a:latin typeface="Calibri"/>
                <a:cs typeface="Calibri"/>
              </a:rPr>
              <a:t>a</a:t>
            </a:r>
            <a:r>
              <a:rPr sz="1700" spc="-5" dirty="0" smtClean="0">
                <a:solidFill>
                  <a:schemeClr val="tx1"/>
                </a:solidFill>
                <a:latin typeface="Calibri"/>
                <a:cs typeface="Calibri"/>
              </a:rPr>
              <a:t>r</a:t>
            </a:r>
            <a:r>
              <a:rPr sz="1700" spc="20" dirty="0" smtClean="0">
                <a:solidFill>
                  <a:schemeClr val="tx1"/>
                </a:solidFill>
                <a:latin typeface="Calibri"/>
                <a:cs typeface="Calibri"/>
              </a:rPr>
              <a:t>t</a:t>
            </a:r>
            <a:r>
              <a:rPr sz="1700" spc="10" dirty="0" smtClean="0">
                <a:solidFill>
                  <a:schemeClr val="tx1"/>
                </a:solidFill>
                <a:latin typeface="Calibri"/>
                <a:cs typeface="Calibri"/>
              </a:rPr>
              <a:t>i</a:t>
            </a:r>
            <a:r>
              <a:rPr sz="1700" spc="-30" dirty="0" smtClean="0">
                <a:solidFill>
                  <a:schemeClr val="tx1"/>
                </a:solidFill>
                <a:latin typeface="Calibri"/>
                <a:cs typeface="Calibri"/>
              </a:rPr>
              <a:t>c</a:t>
            </a:r>
            <a:r>
              <a:rPr sz="1700" spc="10" dirty="0" smtClean="0">
                <a:solidFill>
                  <a:schemeClr val="tx1"/>
                </a:solidFill>
                <a:latin typeface="Calibri"/>
                <a:cs typeface="Calibri"/>
              </a:rPr>
              <a:t>l</a:t>
            </a:r>
            <a:r>
              <a:rPr sz="1700" spc="-10" dirty="0" smtClean="0">
                <a:solidFill>
                  <a:schemeClr val="tx1"/>
                </a:solidFill>
                <a:latin typeface="Calibri"/>
                <a:cs typeface="Calibri"/>
              </a:rPr>
              <a:t>e</a:t>
            </a:r>
            <a:r>
              <a:rPr sz="1700" spc="-35" dirty="0" smtClean="0">
                <a:solidFill>
                  <a:schemeClr val="tx1"/>
                </a:solidFill>
                <a:latin typeface="Calibri"/>
                <a:cs typeface="Calibri"/>
              </a:rPr>
              <a:t> </a:t>
            </a:r>
            <a:r>
              <a:rPr sz="1700" spc="0" dirty="0" smtClean="0">
                <a:solidFill>
                  <a:schemeClr val="tx1"/>
                </a:solidFill>
                <a:latin typeface="Calibri"/>
                <a:cs typeface="Calibri"/>
              </a:rPr>
              <a:t>of</a:t>
            </a:r>
            <a:r>
              <a:rPr sz="1700" spc="-5" dirty="0" smtClean="0">
                <a:solidFill>
                  <a:schemeClr val="tx1"/>
                </a:solidFill>
                <a:latin typeface="Calibri"/>
                <a:cs typeface="Calibri"/>
              </a:rPr>
              <a:t> </a:t>
            </a:r>
            <a:r>
              <a:rPr sz="1700" spc="-30" dirty="0" smtClean="0">
                <a:solidFill>
                  <a:schemeClr val="tx1"/>
                </a:solidFill>
                <a:latin typeface="Calibri"/>
                <a:cs typeface="Calibri"/>
              </a:rPr>
              <a:t>c</a:t>
            </a:r>
            <a:r>
              <a:rPr sz="1700" spc="10" dirty="0" smtClean="0">
                <a:solidFill>
                  <a:schemeClr val="tx1"/>
                </a:solidFill>
                <a:latin typeface="Calibri"/>
                <a:cs typeface="Calibri"/>
              </a:rPr>
              <a:t>l</a:t>
            </a:r>
            <a:r>
              <a:rPr sz="1700" spc="0" dirty="0" smtClean="0">
                <a:solidFill>
                  <a:schemeClr val="tx1"/>
                </a:solidFill>
                <a:latin typeface="Calibri"/>
                <a:cs typeface="Calibri"/>
              </a:rPr>
              <a:t>o</a:t>
            </a:r>
            <a:r>
              <a:rPr sz="1700" spc="20" dirty="0" smtClean="0">
                <a:solidFill>
                  <a:schemeClr val="tx1"/>
                </a:solidFill>
                <a:latin typeface="Calibri"/>
                <a:cs typeface="Calibri"/>
              </a:rPr>
              <a:t>t</a:t>
            </a:r>
            <a:r>
              <a:rPr sz="1700" spc="5" dirty="0" smtClean="0">
                <a:solidFill>
                  <a:schemeClr val="tx1"/>
                </a:solidFill>
                <a:latin typeface="Calibri"/>
                <a:cs typeface="Calibri"/>
              </a:rPr>
              <a:t>h</a:t>
            </a:r>
            <a:r>
              <a:rPr sz="1700" spc="10" dirty="0" smtClean="0">
                <a:solidFill>
                  <a:schemeClr val="tx1"/>
                </a:solidFill>
                <a:latin typeface="Calibri"/>
                <a:cs typeface="Calibri"/>
              </a:rPr>
              <a:t>i</a:t>
            </a:r>
            <a:r>
              <a:rPr sz="1700" spc="5" dirty="0" smtClean="0">
                <a:solidFill>
                  <a:schemeClr val="tx1"/>
                </a:solidFill>
                <a:latin typeface="Calibri"/>
                <a:cs typeface="Calibri"/>
              </a:rPr>
              <a:t>n</a:t>
            </a:r>
            <a:r>
              <a:rPr sz="1700" spc="-10" dirty="0" smtClean="0">
                <a:solidFill>
                  <a:schemeClr val="tx1"/>
                </a:solidFill>
                <a:latin typeface="Calibri"/>
                <a:cs typeface="Calibri"/>
              </a:rPr>
              <a:t>g</a:t>
            </a:r>
            <a:r>
              <a:rPr sz="1700" spc="15" dirty="0" smtClean="0">
                <a:solidFill>
                  <a:schemeClr val="tx1"/>
                </a:solidFill>
                <a:latin typeface="Calibri"/>
                <a:cs typeface="Calibri"/>
              </a:rPr>
              <a:t> </a:t>
            </a:r>
            <a:r>
              <a:rPr sz="1700" spc="-20" dirty="0" smtClean="0">
                <a:solidFill>
                  <a:schemeClr val="tx1"/>
                </a:solidFill>
                <a:latin typeface="Calibri"/>
                <a:cs typeface="Calibri"/>
              </a:rPr>
              <a:t>f</a:t>
            </a:r>
            <a:r>
              <a:rPr sz="1700" spc="0" dirty="0" smtClean="0">
                <a:solidFill>
                  <a:schemeClr val="tx1"/>
                </a:solidFill>
                <a:latin typeface="Calibri"/>
                <a:cs typeface="Calibri"/>
              </a:rPr>
              <a:t>o</a:t>
            </a:r>
            <a:r>
              <a:rPr sz="1700" spc="-10" dirty="0" smtClean="0">
                <a:solidFill>
                  <a:schemeClr val="tx1"/>
                </a:solidFill>
                <a:latin typeface="Calibri"/>
                <a:cs typeface="Calibri"/>
              </a:rPr>
              <a:t>r</a:t>
            </a:r>
            <a:r>
              <a:rPr sz="1700" spc="20" dirty="0" smtClean="0">
                <a:solidFill>
                  <a:schemeClr val="tx1"/>
                </a:solidFill>
                <a:latin typeface="Calibri"/>
                <a:cs typeface="Calibri"/>
              </a:rPr>
              <a:t> </a:t>
            </a:r>
            <a:r>
              <a:rPr sz="1700" spc="-30" dirty="0" smtClean="0">
                <a:solidFill>
                  <a:schemeClr val="tx1"/>
                </a:solidFill>
                <a:latin typeface="Calibri"/>
                <a:cs typeface="Calibri"/>
              </a:rPr>
              <a:t>w</a:t>
            </a:r>
            <a:r>
              <a:rPr sz="1700" spc="0" dirty="0" smtClean="0">
                <a:solidFill>
                  <a:schemeClr val="tx1"/>
                </a:solidFill>
                <a:latin typeface="Calibri"/>
                <a:cs typeface="Calibri"/>
              </a:rPr>
              <a:t>o</a:t>
            </a:r>
            <a:r>
              <a:rPr sz="1700" spc="25" dirty="0" smtClean="0">
                <a:solidFill>
                  <a:schemeClr val="tx1"/>
                </a:solidFill>
                <a:latin typeface="Calibri"/>
                <a:cs typeface="Calibri"/>
              </a:rPr>
              <a:t>m</a:t>
            </a:r>
            <a:r>
              <a:rPr sz="1700" spc="-60" dirty="0" smtClean="0">
                <a:solidFill>
                  <a:schemeClr val="tx1"/>
                </a:solidFill>
                <a:latin typeface="Calibri"/>
                <a:cs typeface="Calibri"/>
              </a:rPr>
              <a:t>e</a:t>
            </a:r>
            <a:r>
              <a:rPr sz="1700" spc="0" dirty="0" smtClean="0">
                <a:solidFill>
                  <a:schemeClr val="tx1"/>
                </a:solidFill>
                <a:latin typeface="Calibri"/>
                <a:cs typeface="Calibri"/>
              </a:rPr>
              <a:t>n</a:t>
            </a:r>
            <a:r>
              <a:rPr sz="1700" spc="20" dirty="0" smtClean="0">
                <a:solidFill>
                  <a:schemeClr val="tx1"/>
                </a:solidFill>
                <a:latin typeface="Calibri"/>
                <a:cs typeface="Calibri"/>
              </a:rPr>
              <a:t> </a:t>
            </a:r>
            <a:r>
              <a:rPr sz="1700" spc="-30" dirty="0" smtClean="0">
                <a:solidFill>
                  <a:schemeClr val="tx1"/>
                </a:solidFill>
                <a:latin typeface="Calibri"/>
                <a:cs typeface="Calibri"/>
              </a:rPr>
              <a:t>c</a:t>
            </a:r>
            <a:r>
              <a:rPr sz="1700" spc="0" dirty="0" smtClean="0">
                <a:solidFill>
                  <a:schemeClr val="tx1"/>
                </a:solidFill>
                <a:latin typeface="Calibri"/>
                <a:cs typeface="Calibri"/>
              </a:rPr>
              <a:t>o</a:t>
            </a:r>
            <a:r>
              <a:rPr sz="1700" spc="5" dirty="0" smtClean="0">
                <a:solidFill>
                  <a:schemeClr val="tx1"/>
                </a:solidFill>
                <a:latin typeface="Calibri"/>
                <a:cs typeface="Calibri"/>
              </a:rPr>
              <a:t>u</a:t>
            </a:r>
            <a:r>
              <a:rPr sz="1700" spc="10" dirty="0" smtClean="0">
                <a:solidFill>
                  <a:schemeClr val="tx1"/>
                </a:solidFill>
                <a:latin typeface="Calibri"/>
                <a:cs typeface="Calibri"/>
              </a:rPr>
              <a:t>l</a:t>
            </a:r>
            <a:r>
              <a:rPr sz="1700" spc="0" dirty="0" smtClean="0">
                <a:solidFill>
                  <a:schemeClr val="tx1"/>
                </a:solidFill>
                <a:latin typeface="Calibri"/>
                <a:cs typeface="Calibri"/>
              </a:rPr>
              <a:t>d</a:t>
            </a:r>
            <a:r>
              <a:rPr sz="1700" spc="20" dirty="0" smtClean="0">
                <a:solidFill>
                  <a:schemeClr val="tx1"/>
                </a:solidFill>
                <a:latin typeface="Calibri"/>
                <a:cs typeface="Calibri"/>
              </a:rPr>
              <a:t> </a:t>
            </a:r>
            <a:r>
              <a:rPr sz="1700" spc="5" dirty="0" smtClean="0">
                <a:solidFill>
                  <a:schemeClr val="tx1"/>
                </a:solidFill>
                <a:latin typeface="Calibri"/>
                <a:cs typeface="Calibri"/>
              </a:rPr>
              <a:t>b</a:t>
            </a:r>
            <a:r>
              <a:rPr sz="1700" spc="-10" dirty="0" smtClean="0">
                <a:solidFill>
                  <a:schemeClr val="tx1"/>
                </a:solidFill>
                <a:latin typeface="Calibri"/>
                <a:cs typeface="Calibri"/>
              </a:rPr>
              <a:t>e</a:t>
            </a:r>
            <a:r>
              <a:rPr sz="1700" spc="-35" dirty="0" smtClean="0">
                <a:solidFill>
                  <a:schemeClr val="tx1"/>
                </a:solidFill>
                <a:latin typeface="Calibri"/>
                <a:cs typeface="Calibri"/>
              </a:rPr>
              <a:t> </a:t>
            </a:r>
            <a:r>
              <a:rPr sz="1700" spc="5" dirty="0" smtClean="0">
                <a:solidFill>
                  <a:schemeClr val="tx1"/>
                </a:solidFill>
                <a:latin typeface="Calibri"/>
                <a:cs typeface="Calibri"/>
              </a:rPr>
              <a:t>pu</a:t>
            </a:r>
            <a:r>
              <a:rPr sz="1700" spc="-5" dirty="0" smtClean="0">
                <a:solidFill>
                  <a:schemeClr val="tx1"/>
                </a:solidFill>
                <a:latin typeface="Calibri"/>
                <a:cs typeface="Calibri"/>
              </a:rPr>
              <a:t>r</a:t>
            </a:r>
            <a:r>
              <a:rPr sz="1700" spc="-30" dirty="0" smtClean="0">
                <a:solidFill>
                  <a:schemeClr val="tx1"/>
                </a:solidFill>
                <a:latin typeface="Calibri"/>
                <a:cs typeface="Calibri"/>
              </a:rPr>
              <a:t>c</a:t>
            </a:r>
            <a:r>
              <a:rPr sz="1700" spc="5" dirty="0" smtClean="0">
                <a:solidFill>
                  <a:schemeClr val="tx1"/>
                </a:solidFill>
                <a:latin typeface="Calibri"/>
                <a:cs typeface="Calibri"/>
              </a:rPr>
              <a:t>h</a:t>
            </a:r>
            <a:r>
              <a:rPr sz="1700" spc="-15" dirty="0" smtClean="0">
                <a:solidFill>
                  <a:schemeClr val="tx1"/>
                </a:solidFill>
                <a:latin typeface="Calibri"/>
                <a:cs typeface="Calibri"/>
              </a:rPr>
              <a:t>a</a:t>
            </a:r>
            <a:r>
              <a:rPr sz="1700" spc="30" dirty="0" smtClean="0">
                <a:solidFill>
                  <a:schemeClr val="tx1"/>
                </a:solidFill>
                <a:latin typeface="Calibri"/>
                <a:cs typeface="Calibri"/>
              </a:rPr>
              <a:t>s</a:t>
            </a:r>
            <a:r>
              <a:rPr sz="1700" spc="-60" dirty="0" smtClean="0">
                <a:solidFill>
                  <a:schemeClr val="tx1"/>
                </a:solidFill>
                <a:latin typeface="Calibri"/>
                <a:cs typeface="Calibri"/>
              </a:rPr>
              <a:t>e</a:t>
            </a:r>
            <a:r>
              <a:rPr sz="1700" spc="0" dirty="0" smtClean="0">
                <a:solidFill>
                  <a:schemeClr val="tx1"/>
                </a:solidFill>
                <a:latin typeface="Calibri"/>
                <a:cs typeface="Calibri"/>
              </a:rPr>
              <a:t>d</a:t>
            </a:r>
            <a:r>
              <a:rPr sz="1700" spc="20" dirty="0" smtClean="0">
                <a:solidFill>
                  <a:schemeClr val="tx1"/>
                </a:solidFill>
                <a:latin typeface="Calibri"/>
                <a:cs typeface="Calibri"/>
              </a:rPr>
              <a:t> </a:t>
            </a:r>
            <a:r>
              <a:rPr sz="1700" spc="-15" dirty="0" smtClean="0">
                <a:solidFill>
                  <a:schemeClr val="tx1"/>
                </a:solidFill>
                <a:latin typeface="Calibri"/>
                <a:cs typeface="Calibri"/>
              </a:rPr>
              <a:t>a</a:t>
            </a:r>
            <a:r>
              <a:rPr sz="1700" spc="-10" dirty="0" smtClean="0">
                <a:solidFill>
                  <a:schemeClr val="tx1"/>
                </a:solidFill>
                <a:latin typeface="Calibri"/>
                <a:cs typeface="Calibri"/>
              </a:rPr>
              <a:t>t</a:t>
            </a:r>
            <a:r>
              <a:rPr sz="1700" spc="45" dirty="0" smtClean="0">
                <a:solidFill>
                  <a:schemeClr val="tx1"/>
                </a:solidFill>
                <a:latin typeface="Calibri"/>
                <a:cs typeface="Calibri"/>
              </a:rPr>
              <a:t> </a:t>
            </a:r>
            <a:r>
              <a:rPr sz="1700" spc="0" dirty="0" smtClean="0">
                <a:solidFill>
                  <a:schemeClr val="tx1"/>
                </a:solidFill>
                <a:latin typeface="Calibri"/>
                <a:cs typeface="Calibri"/>
              </a:rPr>
              <a:t>a </a:t>
            </a:r>
            <a:r>
              <a:rPr sz="1700" spc="30" dirty="0" smtClean="0">
                <a:solidFill>
                  <a:schemeClr val="tx1"/>
                </a:solidFill>
                <a:latin typeface="Calibri"/>
                <a:cs typeface="Calibri"/>
              </a:rPr>
              <a:t>s</a:t>
            </a:r>
            <a:r>
              <a:rPr sz="1700" spc="20" dirty="0" smtClean="0">
                <a:solidFill>
                  <a:schemeClr val="tx1"/>
                </a:solidFill>
                <a:latin typeface="Calibri"/>
                <a:cs typeface="Calibri"/>
              </a:rPr>
              <a:t>t</a:t>
            </a:r>
            <a:r>
              <a:rPr sz="1700" spc="0" dirty="0" smtClean="0">
                <a:solidFill>
                  <a:schemeClr val="tx1"/>
                </a:solidFill>
                <a:latin typeface="Calibri"/>
                <a:cs typeface="Calibri"/>
              </a:rPr>
              <a:t>o</a:t>
            </a:r>
            <a:r>
              <a:rPr sz="1700" spc="-5" dirty="0" smtClean="0">
                <a:solidFill>
                  <a:schemeClr val="tx1"/>
                </a:solidFill>
                <a:latin typeface="Calibri"/>
                <a:cs typeface="Calibri"/>
              </a:rPr>
              <a:t>r</a:t>
            </a:r>
            <a:r>
              <a:rPr sz="1700" spc="-60" dirty="0" smtClean="0">
                <a:solidFill>
                  <a:schemeClr val="tx1"/>
                </a:solidFill>
                <a:latin typeface="Calibri"/>
                <a:cs typeface="Calibri"/>
              </a:rPr>
              <a:t>e</a:t>
            </a:r>
            <a:r>
              <a:rPr sz="1700" spc="0" dirty="0" smtClean="0">
                <a:solidFill>
                  <a:schemeClr val="tx1"/>
                </a:solidFill>
                <a:latin typeface="Calibri"/>
                <a:cs typeface="Calibri"/>
              </a:rPr>
              <a:t>.</a:t>
            </a:r>
            <a:endParaRPr sz="1000" dirty="0">
              <a:solidFill>
                <a:schemeClr val="tx1"/>
              </a:solidFill>
            </a:endParaRPr>
          </a:p>
          <a:p>
            <a:pPr>
              <a:lnSpc>
                <a:spcPts val="1000"/>
              </a:lnSpc>
              <a:spcBef>
                <a:spcPts val="63"/>
              </a:spcBef>
              <a:buFont typeface="Wingdings" panose="05000000000000000000" pitchFamily="2" charset="2"/>
              <a:buChar char="v"/>
            </a:pPr>
            <a:endParaRPr sz="1000" dirty="0">
              <a:solidFill>
                <a:schemeClr val="tx1"/>
              </a:solidFill>
            </a:endParaRPr>
          </a:p>
          <a:p>
            <a:pPr marL="225425" indent="-225425">
              <a:lnSpc>
                <a:spcPct val="100000"/>
              </a:lnSpc>
              <a:buFont typeface="Wingdings" panose="05000000000000000000" pitchFamily="2" charset="2"/>
              <a:buChar char="v"/>
            </a:pPr>
            <a:r>
              <a:rPr lang="en-US" sz="1700" spc="-15" dirty="0" smtClean="0">
                <a:solidFill>
                  <a:schemeClr val="tx1"/>
                </a:solidFill>
                <a:latin typeface="Calibri"/>
                <a:cs typeface="Calibri"/>
              </a:rPr>
              <a:t>   </a:t>
            </a:r>
            <a:r>
              <a:rPr sz="1700" spc="-15" dirty="0" smtClean="0">
                <a:solidFill>
                  <a:schemeClr val="tx1"/>
                </a:solidFill>
                <a:latin typeface="Calibri"/>
                <a:cs typeface="Calibri"/>
              </a:rPr>
              <a:t>W</a:t>
            </a:r>
            <a:r>
              <a:rPr sz="1700" spc="5" dirty="0" smtClean="0">
                <a:solidFill>
                  <a:schemeClr val="tx1"/>
                </a:solidFill>
                <a:latin typeface="Calibri"/>
                <a:cs typeface="Calibri"/>
              </a:rPr>
              <a:t>h</a:t>
            </a:r>
            <a:r>
              <a:rPr sz="1700" spc="-15" dirty="0" smtClean="0">
                <a:solidFill>
                  <a:schemeClr val="tx1"/>
                </a:solidFill>
                <a:latin typeface="Calibri"/>
                <a:cs typeface="Calibri"/>
              </a:rPr>
              <a:t>a</a:t>
            </a:r>
            <a:r>
              <a:rPr sz="1700" spc="-10" dirty="0" smtClean="0">
                <a:solidFill>
                  <a:schemeClr val="tx1"/>
                </a:solidFill>
                <a:latin typeface="Calibri"/>
                <a:cs typeface="Calibri"/>
              </a:rPr>
              <a:t>t</a:t>
            </a:r>
            <a:r>
              <a:rPr sz="1700" spc="45" dirty="0" smtClean="0">
                <a:solidFill>
                  <a:schemeClr val="tx1"/>
                </a:solidFill>
                <a:latin typeface="Calibri"/>
                <a:cs typeface="Calibri"/>
              </a:rPr>
              <a:t> </a:t>
            </a:r>
            <a:r>
              <a:rPr sz="1700" spc="-30" dirty="0" smtClean="0">
                <a:solidFill>
                  <a:schemeClr val="tx1"/>
                </a:solidFill>
                <a:latin typeface="Calibri"/>
                <a:cs typeface="Calibri"/>
              </a:rPr>
              <a:t>c</a:t>
            </a:r>
            <a:r>
              <a:rPr sz="1700" spc="5" dirty="0" smtClean="0">
                <a:solidFill>
                  <a:schemeClr val="tx1"/>
                </a:solidFill>
                <a:latin typeface="Calibri"/>
                <a:cs typeface="Calibri"/>
              </a:rPr>
              <a:t>h</a:t>
            </a:r>
            <a:r>
              <a:rPr sz="1700" spc="-15" dirty="0" smtClean="0">
                <a:solidFill>
                  <a:schemeClr val="tx1"/>
                </a:solidFill>
                <a:latin typeface="Calibri"/>
                <a:cs typeface="Calibri"/>
              </a:rPr>
              <a:t>a</a:t>
            </a:r>
            <a:r>
              <a:rPr sz="1700" spc="5" dirty="0" smtClean="0">
                <a:solidFill>
                  <a:schemeClr val="tx1"/>
                </a:solidFill>
                <a:latin typeface="Calibri"/>
                <a:cs typeface="Calibri"/>
              </a:rPr>
              <a:t>n</a:t>
            </a:r>
            <a:r>
              <a:rPr sz="1700" spc="-15" dirty="0" smtClean="0">
                <a:solidFill>
                  <a:schemeClr val="tx1"/>
                </a:solidFill>
                <a:latin typeface="Calibri"/>
                <a:cs typeface="Calibri"/>
              </a:rPr>
              <a:t>g</a:t>
            </a:r>
            <a:r>
              <a:rPr sz="1700" spc="-60" dirty="0" smtClean="0">
                <a:solidFill>
                  <a:schemeClr val="tx1"/>
                </a:solidFill>
                <a:latin typeface="Calibri"/>
                <a:cs typeface="Calibri"/>
              </a:rPr>
              <a:t>e</a:t>
            </a:r>
            <a:r>
              <a:rPr sz="1700" spc="0" dirty="0" smtClean="0">
                <a:solidFill>
                  <a:schemeClr val="tx1"/>
                </a:solidFill>
                <a:latin typeface="Calibri"/>
                <a:cs typeface="Calibri"/>
              </a:rPr>
              <a:t>s</a:t>
            </a:r>
            <a:r>
              <a:rPr sz="1700" spc="50" dirty="0" smtClean="0">
                <a:solidFill>
                  <a:schemeClr val="tx1"/>
                </a:solidFill>
                <a:latin typeface="Calibri"/>
                <a:cs typeface="Calibri"/>
              </a:rPr>
              <a:t> </a:t>
            </a:r>
            <a:r>
              <a:rPr sz="1700" spc="25" dirty="0" smtClean="0">
                <a:solidFill>
                  <a:schemeClr val="tx1"/>
                </a:solidFill>
                <a:latin typeface="Calibri"/>
                <a:cs typeface="Calibri"/>
              </a:rPr>
              <a:t>m</a:t>
            </a:r>
            <a:r>
              <a:rPr sz="1700" spc="-15" dirty="0" smtClean="0">
                <a:solidFill>
                  <a:schemeClr val="tx1"/>
                </a:solidFill>
                <a:latin typeface="Calibri"/>
                <a:cs typeface="Calibri"/>
              </a:rPr>
              <a:t>a</a:t>
            </a:r>
            <a:r>
              <a:rPr sz="1700" spc="5" dirty="0" smtClean="0">
                <a:solidFill>
                  <a:schemeClr val="tx1"/>
                </a:solidFill>
                <a:latin typeface="Calibri"/>
                <a:cs typeface="Calibri"/>
              </a:rPr>
              <a:t>d</a:t>
            </a:r>
            <a:r>
              <a:rPr sz="1700" spc="-10" dirty="0" smtClean="0">
                <a:solidFill>
                  <a:schemeClr val="tx1"/>
                </a:solidFill>
                <a:latin typeface="Calibri"/>
                <a:cs typeface="Calibri"/>
              </a:rPr>
              <a:t>e</a:t>
            </a:r>
            <a:r>
              <a:rPr sz="1700" spc="-35" dirty="0" smtClean="0">
                <a:solidFill>
                  <a:schemeClr val="tx1"/>
                </a:solidFill>
                <a:latin typeface="Calibri"/>
                <a:cs typeface="Calibri"/>
              </a:rPr>
              <a:t> </a:t>
            </a:r>
            <a:r>
              <a:rPr sz="1700" spc="20" dirty="0" smtClean="0">
                <a:solidFill>
                  <a:schemeClr val="tx1"/>
                </a:solidFill>
                <a:latin typeface="Calibri"/>
                <a:cs typeface="Calibri"/>
              </a:rPr>
              <a:t>t</a:t>
            </a:r>
            <a:r>
              <a:rPr sz="1700" spc="5" dirty="0" smtClean="0">
                <a:solidFill>
                  <a:schemeClr val="tx1"/>
                </a:solidFill>
                <a:latin typeface="Calibri"/>
                <a:cs typeface="Calibri"/>
              </a:rPr>
              <a:t>h</a:t>
            </a:r>
            <a:r>
              <a:rPr sz="1700" spc="10" dirty="0" smtClean="0">
                <a:solidFill>
                  <a:schemeClr val="tx1"/>
                </a:solidFill>
                <a:latin typeface="Calibri"/>
                <a:cs typeface="Calibri"/>
              </a:rPr>
              <a:t>i</a:t>
            </a:r>
            <a:r>
              <a:rPr sz="1700" spc="0" dirty="0" smtClean="0">
                <a:solidFill>
                  <a:schemeClr val="tx1"/>
                </a:solidFill>
                <a:latin typeface="Calibri"/>
                <a:cs typeface="Calibri"/>
              </a:rPr>
              <a:t>s</a:t>
            </a:r>
            <a:r>
              <a:rPr sz="1700" spc="-50" dirty="0" smtClean="0">
                <a:solidFill>
                  <a:schemeClr val="tx1"/>
                </a:solidFill>
                <a:latin typeface="Calibri"/>
                <a:cs typeface="Calibri"/>
              </a:rPr>
              <a:t> </a:t>
            </a:r>
            <a:r>
              <a:rPr sz="1700" spc="5" dirty="0" smtClean="0">
                <a:solidFill>
                  <a:schemeClr val="tx1"/>
                </a:solidFill>
                <a:latin typeface="Calibri"/>
                <a:cs typeface="Calibri"/>
              </a:rPr>
              <a:t>p</a:t>
            </a:r>
            <a:r>
              <a:rPr sz="1700" spc="0" dirty="0" smtClean="0">
                <a:solidFill>
                  <a:schemeClr val="tx1"/>
                </a:solidFill>
                <a:latin typeface="Calibri"/>
                <a:cs typeface="Calibri"/>
              </a:rPr>
              <a:t>o</a:t>
            </a:r>
            <a:r>
              <a:rPr sz="1700" spc="30" dirty="0" smtClean="0">
                <a:solidFill>
                  <a:schemeClr val="tx1"/>
                </a:solidFill>
                <a:latin typeface="Calibri"/>
                <a:cs typeface="Calibri"/>
              </a:rPr>
              <a:t>ss</a:t>
            </a:r>
            <a:r>
              <a:rPr sz="1700" spc="10" dirty="0" smtClean="0">
                <a:solidFill>
                  <a:schemeClr val="tx1"/>
                </a:solidFill>
                <a:latin typeface="Calibri"/>
                <a:cs typeface="Calibri"/>
              </a:rPr>
              <a:t>i</a:t>
            </a:r>
            <a:r>
              <a:rPr sz="1700" spc="5" dirty="0" smtClean="0">
                <a:solidFill>
                  <a:schemeClr val="tx1"/>
                </a:solidFill>
                <a:latin typeface="Calibri"/>
                <a:cs typeface="Calibri"/>
              </a:rPr>
              <a:t>b</a:t>
            </a:r>
            <a:r>
              <a:rPr sz="1700" spc="10" dirty="0" smtClean="0">
                <a:solidFill>
                  <a:schemeClr val="tx1"/>
                </a:solidFill>
                <a:latin typeface="Calibri"/>
                <a:cs typeface="Calibri"/>
              </a:rPr>
              <a:t>l</a:t>
            </a:r>
            <a:r>
              <a:rPr sz="1700" spc="-60" dirty="0" smtClean="0">
                <a:solidFill>
                  <a:schemeClr val="tx1"/>
                </a:solidFill>
                <a:latin typeface="Calibri"/>
                <a:cs typeface="Calibri"/>
              </a:rPr>
              <a:t>e</a:t>
            </a:r>
            <a:r>
              <a:rPr sz="1700" spc="0" dirty="0" smtClean="0">
                <a:solidFill>
                  <a:schemeClr val="tx1"/>
                </a:solidFill>
                <a:latin typeface="Calibri"/>
                <a:cs typeface="Calibri"/>
              </a:rPr>
              <a:t>?</a:t>
            </a:r>
            <a:endParaRPr sz="1700" dirty="0">
              <a:solidFill>
                <a:schemeClr val="tx1"/>
              </a:solidFill>
              <a:latin typeface="Calibri"/>
              <a:cs typeface="Calibri"/>
            </a:endParaRPr>
          </a:p>
          <a:p>
            <a:pPr marL="0" indent="0">
              <a:lnSpc>
                <a:spcPts val="1000"/>
              </a:lnSpc>
              <a:spcBef>
                <a:spcPts val="63"/>
              </a:spcBef>
              <a:buNone/>
            </a:pPr>
            <a:endParaRPr sz="1000" dirty="0">
              <a:solidFill>
                <a:schemeClr val="tx1"/>
              </a:solidFill>
            </a:endParaRPr>
          </a:p>
          <a:p>
            <a:pPr marL="0" indent="0">
              <a:lnSpc>
                <a:spcPct val="100000"/>
              </a:lnSpc>
              <a:buFont typeface="Wingdings" panose="05000000000000000000" pitchFamily="2" charset="2"/>
              <a:buChar char="v"/>
            </a:pPr>
            <a:r>
              <a:rPr lang="en-US" sz="1700" spc="-30" dirty="0" smtClean="0">
                <a:solidFill>
                  <a:schemeClr val="tx1"/>
                </a:solidFill>
                <a:latin typeface="Calibri"/>
                <a:cs typeface="Calibri"/>
              </a:rPr>
              <a:t>    </a:t>
            </a:r>
            <a:r>
              <a:rPr sz="1700" spc="-30" dirty="0" smtClean="0">
                <a:solidFill>
                  <a:schemeClr val="tx1"/>
                </a:solidFill>
                <a:latin typeface="Calibri"/>
                <a:cs typeface="Calibri"/>
              </a:rPr>
              <a:t>T</a:t>
            </a:r>
            <a:r>
              <a:rPr sz="1700" spc="5" dirty="0" smtClean="0">
                <a:solidFill>
                  <a:schemeClr val="tx1"/>
                </a:solidFill>
                <a:latin typeface="Calibri"/>
                <a:cs typeface="Calibri"/>
              </a:rPr>
              <a:t>h</a:t>
            </a:r>
            <a:r>
              <a:rPr sz="1700" spc="-10" dirty="0" smtClean="0">
                <a:solidFill>
                  <a:schemeClr val="tx1"/>
                </a:solidFill>
                <a:latin typeface="Calibri"/>
                <a:cs typeface="Calibri"/>
              </a:rPr>
              <a:t>e</a:t>
            </a:r>
            <a:r>
              <a:rPr sz="1700" spc="70" dirty="0" smtClean="0">
                <a:solidFill>
                  <a:schemeClr val="tx1"/>
                </a:solidFill>
                <a:latin typeface="Calibri"/>
                <a:cs typeface="Calibri"/>
              </a:rPr>
              <a:t> </a:t>
            </a:r>
            <a:r>
              <a:rPr lang="en-US" sz="1700" spc="-30" dirty="0" smtClean="0">
                <a:solidFill>
                  <a:schemeClr val="tx1"/>
                </a:solidFill>
                <a:latin typeface="Calibri"/>
                <a:cs typeface="Calibri"/>
              </a:rPr>
              <a:t>e</a:t>
            </a:r>
            <a:r>
              <a:rPr sz="1700" spc="5" dirty="0" smtClean="0">
                <a:solidFill>
                  <a:schemeClr val="tx1"/>
                </a:solidFill>
                <a:latin typeface="Calibri"/>
                <a:cs typeface="Calibri"/>
              </a:rPr>
              <a:t>n</a:t>
            </a:r>
            <a:r>
              <a:rPr sz="1700" spc="20" dirty="0" smtClean="0">
                <a:solidFill>
                  <a:schemeClr val="tx1"/>
                </a:solidFill>
                <a:latin typeface="Calibri"/>
                <a:cs typeface="Calibri"/>
              </a:rPr>
              <a:t>t</a:t>
            </a:r>
            <a:r>
              <a:rPr sz="1700" spc="-5" dirty="0" smtClean="0">
                <a:solidFill>
                  <a:schemeClr val="tx1"/>
                </a:solidFill>
                <a:latin typeface="Calibri"/>
                <a:cs typeface="Calibri"/>
              </a:rPr>
              <a:t>r</a:t>
            </a:r>
            <a:r>
              <a:rPr sz="1700" spc="-10" dirty="0" smtClean="0">
                <a:solidFill>
                  <a:schemeClr val="tx1"/>
                </a:solidFill>
                <a:latin typeface="Calibri"/>
                <a:cs typeface="Calibri"/>
              </a:rPr>
              <a:t>y</a:t>
            </a:r>
            <a:r>
              <a:rPr sz="1700" spc="-55" dirty="0" smtClean="0">
                <a:solidFill>
                  <a:schemeClr val="tx1"/>
                </a:solidFill>
                <a:latin typeface="Calibri"/>
                <a:cs typeface="Calibri"/>
              </a:rPr>
              <a:t> </a:t>
            </a:r>
            <a:r>
              <a:rPr sz="1700" spc="0" dirty="0" smtClean="0">
                <a:solidFill>
                  <a:schemeClr val="tx1"/>
                </a:solidFill>
                <a:latin typeface="Calibri"/>
                <a:cs typeface="Calibri"/>
              </a:rPr>
              <a:t>of</a:t>
            </a:r>
            <a:r>
              <a:rPr sz="1700" spc="95" dirty="0" smtClean="0">
                <a:solidFill>
                  <a:schemeClr val="tx1"/>
                </a:solidFill>
                <a:latin typeface="Calibri"/>
                <a:cs typeface="Calibri"/>
              </a:rPr>
              <a:t> </a:t>
            </a:r>
            <a:r>
              <a:rPr lang="en-US" sz="1700" b="1" i="1" spc="-130" dirty="0" smtClean="0">
                <a:solidFill>
                  <a:schemeClr val="tx1"/>
                </a:solidFill>
                <a:latin typeface="Calibri"/>
                <a:cs typeface="Calibri"/>
              </a:rPr>
              <a:t>w</a:t>
            </a:r>
            <a:r>
              <a:rPr sz="1700" b="1" i="1" spc="0" dirty="0" smtClean="0">
                <a:solidFill>
                  <a:schemeClr val="tx1"/>
                </a:solidFill>
                <a:latin typeface="Calibri"/>
                <a:cs typeface="Calibri"/>
              </a:rPr>
              <a:t>o</a:t>
            </a:r>
            <a:r>
              <a:rPr sz="1700" b="1" i="1" spc="25" dirty="0" smtClean="0">
                <a:solidFill>
                  <a:schemeClr val="tx1"/>
                </a:solidFill>
                <a:latin typeface="Calibri"/>
                <a:cs typeface="Calibri"/>
              </a:rPr>
              <a:t>m</a:t>
            </a:r>
            <a:r>
              <a:rPr sz="1700" b="1" i="1" spc="-60" dirty="0" smtClean="0">
                <a:solidFill>
                  <a:schemeClr val="tx1"/>
                </a:solidFill>
                <a:latin typeface="Calibri"/>
                <a:cs typeface="Calibri"/>
              </a:rPr>
              <a:t>e</a:t>
            </a:r>
            <a:r>
              <a:rPr sz="1700" b="1" i="1" spc="0" dirty="0" smtClean="0">
                <a:solidFill>
                  <a:schemeClr val="tx1"/>
                </a:solidFill>
                <a:latin typeface="Calibri"/>
                <a:cs typeface="Calibri"/>
              </a:rPr>
              <a:t>n</a:t>
            </a:r>
            <a:r>
              <a:rPr sz="1700" b="1" i="1" spc="20" dirty="0" smtClean="0">
                <a:solidFill>
                  <a:schemeClr val="tx1"/>
                </a:solidFill>
                <a:latin typeface="Calibri"/>
                <a:cs typeface="Calibri"/>
              </a:rPr>
              <a:t> </a:t>
            </a:r>
            <a:r>
              <a:rPr sz="1700" b="1" i="1" spc="10" dirty="0" smtClean="0">
                <a:solidFill>
                  <a:schemeClr val="tx1"/>
                </a:solidFill>
                <a:latin typeface="Calibri"/>
                <a:cs typeface="Calibri"/>
              </a:rPr>
              <a:t>i</a:t>
            </a:r>
            <a:r>
              <a:rPr sz="1700" b="1" i="1" spc="0" dirty="0" smtClean="0">
                <a:solidFill>
                  <a:schemeClr val="tx1"/>
                </a:solidFill>
                <a:latin typeface="Calibri"/>
                <a:cs typeface="Calibri"/>
              </a:rPr>
              <a:t>n</a:t>
            </a:r>
            <a:r>
              <a:rPr sz="1700" b="1" i="1" spc="20" dirty="0" smtClean="0">
                <a:solidFill>
                  <a:schemeClr val="tx1"/>
                </a:solidFill>
                <a:latin typeface="Calibri"/>
                <a:cs typeface="Calibri"/>
              </a:rPr>
              <a:t> t</a:t>
            </a:r>
            <a:r>
              <a:rPr sz="1700" b="1" i="1" spc="5" dirty="0" smtClean="0">
                <a:solidFill>
                  <a:schemeClr val="tx1"/>
                </a:solidFill>
                <a:latin typeface="Calibri"/>
                <a:cs typeface="Calibri"/>
              </a:rPr>
              <a:t>h</a:t>
            </a:r>
            <a:r>
              <a:rPr sz="1700" b="1" i="1" spc="-10" dirty="0" smtClean="0">
                <a:solidFill>
                  <a:schemeClr val="tx1"/>
                </a:solidFill>
                <a:latin typeface="Calibri"/>
                <a:cs typeface="Calibri"/>
              </a:rPr>
              <a:t>e</a:t>
            </a:r>
            <a:r>
              <a:rPr sz="1700" b="1" i="1" spc="-30" dirty="0" smtClean="0">
                <a:solidFill>
                  <a:schemeClr val="tx1"/>
                </a:solidFill>
                <a:latin typeface="Calibri"/>
                <a:cs typeface="Calibri"/>
              </a:rPr>
              <a:t> </a:t>
            </a:r>
            <a:r>
              <a:rPr sz="1700" b="1" i="1" spc="-35" dirty="0" smtClean="0">
                <a:solidFill>
                  <a:schemeClr val="tx1"/>
                </a:solidFill>
                <a:latin typeface="Calibri"/>
                <a:cs typeface="Calibri"/>
              </a:rPr>
              <a:t>w</a:t>
            </a:r>
            <a:r>
              <a:rPr sz="1700" b="1" i="1" spc="0" dirty="0" smtClean="0">
                <a:solidFill>
                  <a:schemeClr val="tx1"/>
                </a:solidFill>
                <a:latin typeface="Calibri"/>
                <a:cs typeface="Calibri"/>
              </a:rPr>
              <a:t>o</a:t>
            </a:r>
            <a:r>
              <a:rPr sz="1700" b="1" i="1" spc="-5" dirty="0" smtClean="0">
                <a:solidFill>
                  <a:schemeClr val="tx1"/>
                </a:solidFill>
                <a:latin typeface="Calibri"/>
                <a:cs typeface="Calibri"/>
              </a:rPr>
              <a:t>r</a:t>
            </a:r>
            <a:r>
              <a:rPr sz="1700" b="1" i="1" spc="15" dirty="0" smtClean="0">
                <a:solidFill>
                  <a:schemeClr val="tx1"/>
                </a:solidFill>
                <a:latin typeface="Calibri"/>
                <a:cs typeface="Calibri"/>
              </a:rPr>
              <a:t>k</a:t>
            </a:r>
            <a:r>
              <a:rPr sz="1700" b="1" i="1" spc="-20" dirty="0" smtClean="0">
                <a:solidFill>
                  <a:schemeClr val="tx1"/>
                </a:solidFill>
                <a:latin typeface="Calibri"/>
                <a:cs typeface="Calibri"/>
              </a:rPr>
              <a:t>f</a:t>
            </a:r>
            <a:r>
              <a:rPr sz="1700" b="1" i="1" spc="0" dirty="0" smtClean="0">
                <a:solidFill>
                  <a:schemeClr val="tx1"/>
                </a:solidFill>
                <a:latin typeface="Calibri"/>
                <a:cs typeface="Calibri"/>
              </a:rPr>
              <a:t>o</a:t>
            </a:r>
            <a:r>
              <a:rPr sz="1700" b="1" i="1" spc="-5" dirty="0" smtClean="0">
                <a:solidFill>
                  <a:schemeClr val="tx1"/>
                </a:solidFill>
                <a:latin typeface="Calibri"/>
                <a:cs typeface="Calibri"/>
              </a:rPr>
              <a:t>r</a:t>
            </a:r>
            <a:r>
              <a:rPr sz="1700" b="1" i="1" spc="-30" dirty="0" smtClean="0">
                <a:solidFill>
                  <a:schemeClr val="tx1"/>
                </a:solidFill>
                <a:latin typeface="Calibri"/>
                <a:cs typeface="Calibri"/>
              </a:rPr>
              <a:t>c</a:t>
            </a:r>
            <a:r>
              <a:rPr sz="1700" b="1" i="1" spc="-10" dirty="0" smtClean="0">
                <a:solidFill>
                  <a:schemeClr val="tx1"/>
                </a:solidFill>
                <a:latin typeface="Calibri"/>
                <a:cs typeface="Calibri"/>
              </a:rPr>
              <a:t>e</a:t>
            </a:r>
            <a:r>
              <a:rPr sz="1700" b="1" i="1" spc="-30" dirty="0" smtClean="0">
                <a:solidFill>
                  <a:schemeClr val="tx1"/>
                </a:solidFill>
                <a:latin typeface="Calibri"/>
                <a:cs typeface="Calibri"/>
              </a:rPr>
              <a:t> </a:t>
            </a:r>
            <a:r>
              <a:rPr sz="1700" spc="5" dirty="0" smtClean="0">
                <a:solidFill>
                  <a:schemeClr val="tx1"/>
                </a:solidFill>
                <a:latin typeface="Calibri"/>
                <a:cs typeface="Calibri"/>
              </a:rPr>
              <a:t>d</a:t>
            </a:r>
            <a:r>
              <a:rPr sz="1700" spc="-60" dirty="0" smtClean="0">
                <a:solidFill>
                  <a:schemeClr val="tx1"/>
                </a:solidFill>
                <a:latin typeface="Calibri"/>
                <a:cs typeface="Calibri"/>
              </a:rPr>
              <a:t>e</a:t>
            </a:r>
            <a:r>
              <a:rPr sz="1700" spc="-30" dirty="0" smtClean="0">
                <a:solidFill>
                  <a:schemeClr val="tx1"/>
                </a:solidFill>
                <a:latin typeface="Calibri"/>
                <a:cs typeface="Calibri"/>
              </a:rPr>
              <a:t>c</a:t>
            </a:r>
            <a:r>
              <a:rPr sz="1700" spc="-5" dirty="0" smtClean="0">
                <a:solidFill>
                  <a:schemeClr val="tx1"/>
                </a:solidFill>
                <a:latin typeface="Calibri"/>
                <a:cs typeface="Calibri"/>
              </a:rPr>
              <a:t>r</a:t>
            </a:r>
            <a:r>
              <a:rPr sz="1700" spc="-60" dirty="0" smtClean="0">
                <a:solidFill>
                  <a:schemeClr val="tx1"/>
                </a:solidFill>
                <a:latin typeface="Calibri"/>
                <a:cs typeface="Calibri"/>
              </a:rPr>
              <a:t>e</a:t>
            </a:r>
            <a:r>
              <a:rPr sz="1700" spc="-15" dirty="0" smtClean="0">
                <a:solidFill>
                  <a:schemeClr val="tx1"/>
                </a:solidFill>
                <a:latin typeface="Calibri"/>
                <a:cs typeface="Calibri"/>
              </a:rPr>
              <a:t>a</a:t>
            </a:r>
            <a:r>
              <a:rPr sz="1700" spc="30" dirty="0" smtClean="0">
                <a:solidFill>
                  <a:schemeClr val="tx1"/>
                </a:solidFill>
                <a:latin typeface="Calibri"/>
                <a:cs typeface="Calibri"/>
              </a:rPr>
              <a:t>s</a:t>
            </a:r>
            <a:r>
              <a:rPr sz="1700" spc="-60" dirty="0" smtClean="0">
                <a:solidFill>
                  <a:schemeClr val="tx1"/>
                </a:solidFill>
                <a:latin typeface="Calibri"/>
                <a:cs typeface="Calibri"/>
              </a:rPr>
              <a:t>e</a:t>
            </a:r>
            <a:r>
              <a:rPr sz="1700" spc="0" dirty="0" smtClean="0">
                <a:solidFill>
                  <a:schemeClr val="tx1"/>
                </a:solidFill>
                <a:latin typeface="Calibri"/>
                <a:cs typeface="Calibri"/>
              </a:rPr>
              <a:t>d </a:t>
            </a:r>
            <a:r>
              <a:rPr sz="1700" spc="-165" dirty="0" smtClean="0">
                <a:solidFill>
                  <a:schemeClr val="tx1"/>
                </a:solidFill>
                <a:latin typeface="Calibri"/>
                <a:cs typeface="Calibri"/>
              </a:rPr>
              <a:t> </a:t>
            </a:r>
            <a:r>
              <a:rPr sz="1700" spc="20" dirty="0" smtClean="0">
                <a:solidFill>
                  <a:schemeClr val="tx1"/>
                </a:solidFill>
                <a:latin typeface="Calibri"/>
                <a:cs typeface="Calibri"/>
              </a:rPr>
              <a:t>t</a:t>
            </a:r>
            <a:r>
              <a:rPr sz="1700" spc="5" dirty="0" smtClean="0">
                <a:solidFill>
                  <a:schemeClr val="tx1"/>
                </a:solidFill>
                <a:latin typeface="Calibri"/>
                <a:cs typeface="Calibri"/>
              </a:rPr>
              <a:t>h</a:t>
            </a:r>
            <a:r>
              <a:rPr sz="1700" spc="-10" dirty="0" smtClean="0">
                <a:solidFill>
                  <a:schemeClr val="tx1"/>
                </a:solidFill>
                <a:latin typeface="Calibri"/>
                <a:cs typeface="Calibri"/>
              </a:rPr>
              <a:t>e</a:t>
            </a:r>
            <a:r>
              <a:rPr sz="1700" spc="-30" dirty="0" smtClean="0">
                <a:solidFill>
                  <a:schemeClr val="tx1"/>
                </a:solidFill>
                <a:latin typeface="Calibri"/>
                <a:cs typeface="Calibri"/>
              </a:rPr>
              <a:t> </a:t>
            </a:r>
            <a:r>
              <a:rPr sz="1700" spc="20" dirty="0" smtClean="0">
                <a:solidFill>
                  <a:schemeClr val="tx1"/>
                </a:solidFill>
                <a:latin typeface="Calibri"/>
                <a:cs typeface="Calibri"/>
              </a:rPr>
              <a:t>t</a:t>
            </a:r>
            <a:r>
              <a:rPr sz="1700" spc="10" dirty="0" smtClean="0">
                <a:solidFill>
                  <a:schemeClr val="tx1"/>
                </a:solidFill>
                <a:latin typeface="Calibri"/>
                <a:cs typeface="Calibri"/>
              </a:rPr>
              <a:t>i</a:t>
            </a:r>
            <a:r>
              <a:rPr sz="1700" spc="25" dirty="0" smtClean="0">
                <a:solidFill>
                  <a:schemeClr val="tx1"/>
                </a:solidFill>
                <a:latin typeface="Calibri"/>
                <a:cs typeface="Calibri"/>
              </a:rPr>
              <a:t>m</a:t>
            </a:r>
            <a:r>
              <a:rPr sz="1700" spc="-10" dirty="0" smtClean="0">
                <a:solidFill>
                  <a:schemeClr val="tx1"/>
                </a:solidFill>
                <a:latin typeface="Calibri"/>
                <a:cs typeface="Calibri"/>
              </a:rPr>
              <a:t>e</a:t>
            </a:r>
            <a:r>
              <a:rPr sz="1700" spc="-30" dirty="0" smtClean="0">
                <a:solidFill>
                  <a:schemeClr val="tx1"/>
                </a:solidFill>
                <a:latin typeface="Calibri"/>
                <a:cs typeface="Calibri"/>
              </a:rPr>
              <a:t> </a:t>
            </a:r>
            <a:r>
              <a:rPr sz="1700" spc="20" dirty="0" smtClean="0">
                <a:solidFill>
                  <a:schemeClr val="tx1"/>
                </a:solidFill>
                <a:latin typeface="Calibri"/>
                <a:cs typeface="Calibri"/>
              </a:rPr>
              <a:t>t</a:t>
            </a:r>
            <a:r>
              <a:rPr sz="1700" spc="5" dirty="0" smtClean="0">
                <a:solidFill>
                  <a:schemeClr val="tx1"/>
                </a:solidFill>
                <a:latin typeface="Calibri"/>
                <a:cs typeface="Calibri"/>
              </a:rPr>
              <a:t>h</a:t>
            </a:r>
            <a:r>
              <a:rPr sz="1700" spc="-60" dirty="0" smtClean="0">
                <a:solidFill>
                  <a:schemeClr val="tx1"/>
                </a:solidFill>
                <a:latin typeface="Calibri"/>
                <a:cs typeface="Calibri"/>
              </a:rPr>
              <a:t>e</a:t>
            </a:r>
            <a:r>
              <a:rPr sz="1700" spc="-10" dirty="0" smtClean="0">
                <a:solidFill>
                  <a:schemeClr val="tx1"/>
                </a:solidFill>
                <a:latin typeface="Calibri"/>
                <a:cs typeface="Calibri"/>
              </a:rPr>
              <a:t>y</a:t>
            </a:r>
            <a:r>
              <a:rPr sz="1700" spc="-55" dirty="0" smtClean="0">
                <a:solidFill>
                  <a:schemeClr val="tx1"/>
                </a:solidFill>
                <a:latin typeface="Calibri"/>
                <a:cs typeface="Calibri"/>
              </a:rPr>
              <a:t> </a:t>
            </a:r>
            <a:r>
              <a:rPr sz="1700" spc="5" dirty="0" smtClean="0">
                <a:solidFill>
                  <a:schemeClr val="tx1"/>
                </a:solidFill>
                <a:latin typeface="Calibri"/>
                <a:cs typeface="Calibri"/>
              </a:rPr>
              <a:t>h</a:t>
            </a:r>
            <a:r>
              <a:rPr sz="1700" spc="-15" dirty="0" smtClean="0">
                <a:solidFill>
                  <a:schemeClr val="tx1"/>
                </a:solidFill>
                <a:latin typeface="Calibri"/>
                <a:cs typeface="Calibri"/>
              </a:rPr>
              <a:t>a</a:t>
            </a:r>
            <a:r>
              <a:rPr sz="1700" spc="0" dirty="0" smtClean="0">
                <a:solidFill>
                  <a:schemeClr val="tx1"/>
                </a:solidFill>
                <a:latin typeface="Calibri"/>
                <a:cs typeface="Calibri"/>
              </a:rPr>
              <a:t>d</a:t>
            </a:r>
            <a:r>
              <a:rPr sz="1700" spc="20" dirty="0" smtClean="0">
                <a:solidFill>
                  <a:schemeClr val="tx1"/>
                </a:solidFill>
                <a:latin typeface="Calibri"/>
                <a:cs typeface="Calibri"/>
              </a:rPr>
              <a:t> t</a:t>
            </a:r>
            <a:r>
              <a:rPr sz="1700" spc="0" dirty="0" smtClean="0">
                <a:solidFill>
                  <a:schemeClr val="tx1"/>
                </a:solidFill>
                <a:latin typeface="Calibri"/>
                <a:cs typeface="Calibri"/>
              </a:rPr>
              <a:t>o</a:t>
            </a:r>
            <a:r>
              <a:rPr sz="1700" spc="20" dirty="0" smtClean="0">
                <a:solidFill>
                  <a:schemeClr val="tx1"/>
                </a:solidFill>
                <a:latin typeface="Calibri"/>
                <a:cs typeface="Calibri"/>
              </a:rPr>
              <a:t> </a:t>
            </a:r>
            <a:r>
              <a:rPr sz="1700" spc="25" dirty="0" smtClean="0">
                <a:solidFill>
                  <a:schemeClr val="tx1"/>
                </a:solidFill>
                <a:latin typeface="Calibri"/>
                <a:cs typeface="Calibri"/>
              </a:rPr>
              <a:t>m</a:t>
            </a:r>
            <a:r>
              <a:rPr sz="1700" spc="-15" dirty="0" smtClean="0">
                <a:solidFill>
                  <a:schemeClr val="tx1"/>
                </a:solidFill>
                <a:latin typeface="Calibri"/>
                <a:cs typeface="Calibri"/>
              </a:rPr>
              <a:t>a</a:t>
            </a:r>
            <a:r>
              <a:rPr sz="1700" spc="-85" dirty="0" smtClean="0">
                <a:solidFill>
                  <a:schemeClr val="tx1"/>
                </a:solidFill>
                <a:latin typeface="Calibri"/>
                <a:cs typeface="Calibri"/>
              </a:rPr>
              <a:t>k</a:t>
            </a:r>
            <a:r>
              <a:rPr sz="1700" spc="-10" dirty="0" smtClean="0">
                <a:solidFill>
                  <a:schemeClr val="tx1"/>
                </a:solidFill>
                <a:latin typeface="Calibri"/>
                <a:cs typeface="Calibri"/>
              </a:rPr>
              <a:t>e</a:t>
            </a:r>
            <a:r>
              <a:rPr sz="1700" spc="-30" dirty="0" smtClean="0">
                <a:solidFill>
                  <a:schemeClr val="tx1"/>
                </a:solidFill>
                <a:latin typeface="Calibri"/>
                <a:cs typeface="Calibri"/>
              </a:rPr>
              <a:t> c</a:t>
            </a:r>
            <a:r>
              <a:rPr sz="1700" spc="10" dirty="0" smtClean="0">
                <a:solidFill>
                  <a:schemeClr val="tx1"/>
                </a:solidFill>
                <a:latin typeface="Calibri"/>
                <a:cs typeface="Calibri"/>
              </a:rPr>
              <a:t>l</a:t>
            </a:r>
            <a:r>
              <a:rPr sz="1700" spc="0" dirty="0" smtClean="0">
                <a:solidFill>
                  <a:schemeClr val="tx1"/>
                </a:solidFill>
                <a:latin typeface="Calibri"/>
                <a:cs typeface="Calibri"/>
              </a:rPr>
              <a:t>o</a:t>
            </a:r>
            <a:r>
              <a:rPr sz="1700" spc="20" dirty="0" smtClean="0">
                <a:solidFill>
                  <a:schemeClr val="tx1"/>
                </a:solidFill>
                <a:latin typeface="Calibri"/>
                <a:cs typeface="Calibri"/>
              </a:rPr>
              <a:t>t</a:t>
            </a:r>
            <a:r>
              <a:rPr sz="1700" spc="5" dirty="0" smtClean="0">
                <a:solidFill>
                  <a:schemeClr val="tx1"/>
                </a:solidFill>
                <a:latin typeface="Calibri"/>
                <a:cs typeface="Calibri"/>
              </a:rPr>
              <a:t>h</a:t>
            </a:r>
            <a:r>
              <a:rPr sz="1700" spc="10" dirty="0" smtClean="0">
                <a:solidFill>
                  <a:schemeClr val="tx1"/>
                </a:solidFill>
                <a:latin typeface="Calibri"/>
                <a:cs typeface="Calibri"/>
              </a:rPr>
              <a:t>i</a:t>
            </a:r>
            <a:r>
              <a:rPr sz="1700" spc="5" dirty="0" smtClean="0">
                <a:solidFill>
                  <a:schemeClr val="tx1"/>
                </a:solidFill>
                <a:latin typeface="Calibri"/>
                <a:cs typeface="Calibri"/>
              </a:rPr>
              <a:t>n</a:t>
            </a:r>
            <a:r>
              <a:rPr sz="1700" spc="-15" dirty="0" smtClean="0">
                <a:solidFill>
                  <a:schemeClr val="tx1"/>
                </a:solidFill>
                <a:latin typeface="Calibri"/>
                <a:cs typeface="Calibri"/>
              </a:rPr>
              <a:t>g</a:t>
            </a:r>
            <a:r>
              <a:rPr sz="1700" spc="0" dirty="0" smtClean="0">
                <a:solidFill>
                  <a:schemeClr val="tx1"/>
                </a:solidFill>
                <a:latin typeface="Calibri"/>
                <a:cs typeface="Calibri"/>
              </a:rPr>
              <a:t>.</a:t>
            </a:r>
            <a:endParaRPr sz="1000" dirty="0">
              <a:solidFill>
                <a:schemeClr val="tx1"/>
              </a:solidFill>
            </a:endParaRPr>
          </a:p>
          <a:p>
            <a:pPr>
              <a:lnSpc>
                <a:spcPts val="1000"/>
              </a:lnSpc>
              <a:spcBef>
                <a:spcPts val="63"/>
              </a:spcBef>
              <a:buFont typeface="Wingdings" panose="05000000000000000000" pitchFamily="2" charset="2"/>
              <a:buChar char="v"/>
            </a:pPr>
            <a:endParaRPr sz="1000" dirty="0">
              <a:solidFill>
                <a:schemeClr val="tx1"/>
              </a:solidFill>
            </a:endParaRPr>
          </a:p>
          <a:p>
            <a:pPr marL="12065">
              <a:lnSpc>
                <a:spcPct val="100000"/>
              </a:lnSpc>
              <a:buFont typeface="Wingdings" panose="05000000000000000000" pitchFamily="2" charset="2"/>
              <a:buChar char="v"/>
            </a:pPr>
            <a:r>
              <a:rPr sz="1700" spc="-30" dirty="0" smtClean="0">
                <a:solidFill>
                  <a:schemeClr val="tx1"/>
                </a:solidFill>
                <a:latin typeface="Calibri"/>
                <a:cs typeface="Calibri"/>
              </a:rPr>
              <a:t>T</a:t>
            </a:r>
            <a:r>
              <a:rPr sz="1700" spc="5" dirty="0" smtClean="0">
                <a:solidFill>
                  <a:schemeClr val="tx1"/>
                </a:solidFill>
                <a:latin typeface="Calibri"/>
                <a:cs typeface="Calibri"/>
              </a:rPr>
              <a:t>h</a:t>
            </a:r>
            <a:r>
              <a:rPr sz="1700" spc="10" dirty="0" smtClean="0">
                <a:solidFill>
                  <a:schemeClr val="tx1"/>
                </a:solidFill>
                <a:latin typeface="Calibri"/>
                <a:cs typeface="Calibri"/>
              </a:rPr>
              <a:t>i</a:t>
            </a:r>
            <a:r>
              <a:rPr sz="1700" spc="0" dirty="0" smtClean="0">
                <a:solidFill>
                  <a:schemeClr val="tx1"/>
                </a:solidFill>
                <a:latin typeface="Calibri"/>
                <a:cs typeface="Calibri"/>
              </a:rPr>
              <a:t>s</a:t>
            </a:r>
            <a:r>
              <a:rPr sz="1700" spc="50" dirty="0" smtClean="0">
                <a:solidFill>
                  <a:schemeClr val="tx1"/>
                </a:solidFill>
                <a:latin typeface="Calibri"/>
                <a:cs typeface="Calibri"/>
              </a:rPr>
              <a:t> </a:t>
            </a:r>
            <a:r>
              <a:rPr sz="1700" spc="-30" dirty="0" smtClean="0">
                <a:solidFill>
                  <a:schemeClr val="tx1"/>
                </a:solidFill>
                <a:latin typeface="Calibri"/>
                <a:cs typeface="Calibri"/>
              </a:rPr>
              <a:t>c</a:t>
            </a:r>
            <a:r>
              <a:rPr sz="1700" spc="-5" dirty="0" smtClean="0">
                <a:solidFill>
                  <a:schemeClr val="tx1"/>
                </a:solidFill>
                <a:latin typeface="Calibri"/>
                <a:cs typeface="Calibri"/>
              </a:rPr>
              <a:t>r</a:t>
            </a:r>
            <a:r>
              <a:rPr sz="1700" spc="-60" dirty="0" smtClean="0">
                <a:solidFill>
                  <a:schemeClr val="tx1"/>
                </a:solidFill>
                <a:latin typeface="Calibri"/>
                <a:cs typeface="Calibri"/>
              </a:rPr>
              <a:t>e</a:t>
            </a:r>
            <a:r>
              <a:rPr sz="1700" spc="-15" dirty="0" smtClean="0">
                <a:solidFill>
                  <a:schemeClr val="tx1"/>
                </a:solidFill>
                <a:latin typeface="Calibri"/>
                <a:cs typeface="Calibri"/>
              </a:rPr>
              <a:t>a</a:t>
            </a:r>
            <a:r>
              <a:rPr sz="1700" spc="20" dirty="0" smtClean="0">
                <a:solidFill>
                  <a:schemeClr val="tx1"/>
                </a:solidFill>
                <a:latin typeface="Calibri"/>
                <a:cs typeface="Calibri"/>
              </a:rPr>
              <a:t>t</a:t>
            </a:r>
            <a:r>
              <a:rPr sz="1700" spc="-60" dirty="0" smtClean="0">
                <a:solidFill>
                  <a:schemeClr val="tx1"/>
                </a:solidFill>
                <a:latin typeface="Calibri"/>
                <a:cs typeface="Calibri"/>
              </a:rPr>
              <a:t>e</a:t>
            </a:r>
            <a:r>
              <a:rPr sz="1700" spc="0" dirty="0" smtClean="0">
                <a:solidFill>
                  <a:schemeClr val="tx1"/>
                </a:solidFill>
                <a:latin typeface="Calibri"/>
                <a:cs typeface="Calibri"/>
              </a:rPr>
              <a:t>d</a:t>
            </a:r>
            <a:r>
              <a:rPr sz="1700" spc="20" dirty="0" smtClean="0">
                <a:solidFill>
                  <a:schemeClr val="tx1"/>
                </a:solidFill>
                <a:latin typeface="Calibri"/>
                <a:cs typeface="Calibri"/>
              </a:rPr>
              <a:t> </a:t>
            </a:r>
            <a:r>
              <a:rPr sz="1700" spc="0" dirty="0" smtClean="0">
                <a:solidFill>
                  <a:schemeClr val="tx1"/>
                </a:solidFill>
                <a:latin typeface="Calibri"/>
                <a:cs typeface="Calibri"/>
              </a:rPr>
              <a:t>a </a:t>
            </a:r>
            <a:r>
              <a:rPr sz="1700" spc="5" dirty="0" smtClean="0">
                <a:solidFill>
                  <a:schemeClr val="tx1"/>
                </a:solidFill>
                <a:latin typeface="Calibri"/>
                <a:cs typeface="Calibri"/>
              </a:rPr>
              <a:t>d</a:t>
            </a:r>
            <a:r>
              <a:rPr sz="1700" spc="-60" dirty="0" smtClean="0">
                <a:solidFill>
                  <a:schemeClr val="tx1"/>
                </a:solidFill>
                <a:latin typeface="Calibri"/>
                <a:cs typeface="Calibri"/>
              </a:rPr>
              <a:t>e</a:t>
            </a:r>
            <a:r>
              <a:rPr sz="1700" spc="25" dirty="0" smtClean="0">
                <a:solidFill>
                  <a:schemeClr val="tx1"/>
                </a:solidFill>
                <a:latin typeface="Calibri"/>
                <a:cs typeface="Calibri"/>
              </a:rPr>
              <a:t>m</a:t>
            </a:r>
            <a:r>
              <a:rPr sz="1700" spc="-15" dirty="0" smtClean="0">
                <a:solidFill>
                  <a:schemeClr val="tx1"/>
                </a:solidFill>
                <a:latin typeface="Calibri"/>
                <a:cs typeface="Calibri"/>
              </a:rPr>
              <a:t>a</a:t>
            </a:r>
            <a:r>
              <a:rPr sz="1700" spc="5" dirty="0" smtClean="0">
                <a:solidFill>
                  <a:schemeClr val="tx1"/>
                </a:solidFill>
                <a:latin typeface="Calibri"/>
                <a:cs typeface="Calibri"/>
              </a:rPr>
              <a:t>n</a:t>
            </a:r>
            <a:r>
              <a:rPr sz="1700" spc="0" dirty="0" smtClean="0">
                <a:solidFill>
                  <a:schemeClr val="tx1"/>
                </a:solidFill>
                <a:latin typeface="Calibri"/>
                <a:cs typeface="Calibri"/>
              </a:rPr>
              <a:t>d</a:t>
            </a:r>
            <a:r>
              <a:rPr sz="1700" spc="20" dirty="0" smtClean="0">
                <a:solidFill>
                  <a:schemeClr val="tx1"/>
                </a:solidFill>
                <a:latin typeface="Calibri"/>
                <a:cs typeface="Calibri"/>
              </a:rPr>
              <a:t> t</a:t>
            </a:r>
            <a:r>
              <a:rPr sz="1700" spc="0" dirty="0" smtClean="0">
                <a:solidFill>
                  <a:schemeClr val="tx1"/>
                </a:solidFill>
                <a:latin typeface="Calibri"/>
                <a:cs typeface="Calibri"/>
              </a:rPr>
              <a:t>o</a:t>
            </a:r>
            <a:r>
              <a:rPr sz="1700" spc="20" dirty="0" smtClean="0">
                <a:solidFill>
                  <a:schemeClr val="tx1"/>
                </a:solidFill>
                <a:latin typeface="Calibri"/>
                <a:cs typeface="Calibri"/>
              </a:rPr>
              <a:t> </a:t>
            </a:r>
            <a:r>
              <a:rPr sz="1700" spc="5" dirty="0" smtClean="0">
                <a:solidFill>
                  <a:schemeClr val="tx1"/>
                </a:solidFill>
                <a:latin typeface="Calibri"/>
                <a:cs typeface="Calibri"/>
              </a:rPr>
              <a:t>pu</a:t>
            </a:r>
            <a:r>
              <a:rPr sz="1700" spc="-5" dirty="0" smtClean="0">
                <a:solidFill>
                  <a:schemeClr val="tx1"/>
                </a:solidFill>
                <a:latin typeface="Calibri"/>
                <a:cs typeface="Calibri"/>
              </a:rPr>
              <a:t>r</a:t>
            </a:r>
            <a:r>
              <a:rPr sz="1700" spc="-30" dirty="0" smtClean="0">
                <a:solidFill>
                  <a:schemeClr val="tx1"/>
                </a:solidFill>
                <a:latin typeface="Calibri"/>
                <a:cs typeface="Calibri"/>
              </a:rPr>
              <a:t>c</a:t>
            </a:r>
            <a:r>
              <a:rPr sz="1700" spc="5" dirty="0" smtClean="0">
                <a:solidFill>
                  <a:schemeClr val="tx1"/>
                </a:solidFill>
                <a:latin typeface="Calibri"/>
                <a:cs typeface="Calibri"/>
              </a:rPr>
              <a:t>h</a:t>
            </a:r>
            <a:r>
              <a:rPr sz="1700" spc="-15" dirty="0" smtClean="0">
                <a:solidFill>
                  <a:schemeClr val="tx1"/>
                </a:solidFill>
                <a:latin typeface="Calibri"/>
                <a:cs typeface="Calibri"/>
              </a:rPr>
              <a:t>a</a:t>
            </a:r>
            <a:r>
              <a:rPr sz="1700" spc="30" dirty="0" smtClean="0">
                <a:solidFill>
                  <a:schemeClr val="tx1"/>
                </a:solidFill>
                <a:latin typeface="Calibri"/>
                <a:cs typeface="Calibri"/>
              </a:rPr>
              <a:t>s</a:t>
            </a:r>
            <a:r>
              <a:rPr sz="1700" spc="-10" dirty="0" smtClean="0">
                <a:solidFill>
                  <a:schemeClr val="tx1"/>
                </a:solidFill>
                <a:latin typeface="Calibri"/>
                <a:cs typeface="Calibri"/>
              </a:rPr>
              <a:t>e</a:t>
            </a:r>
            <a:r>
              <a:rPr sz="1700" spc="-30" dirty="0" smtClean="0">
                <a:solidFill>
                  <a:schemeClr val="tx1"/>
                </a:solidFill>
                <a:latin typeface="Calibri"/>
                <a:cs typeface="Calibri"/>
              </a:rPr>
              <a:t> c</a:t>
            </a:r>
            <a:r>
              <a:rPr sz="1700" spc="10" dirty="0" smtClean="0">
                <a:solidFill>
                  <a:schemeClr val="tx1"/>
                </a:solidFill>
                <a:latin typeface="Calibri"/>
                <a:cs typeface="Calibri"/>
              </a:rPr>
              <a:t>l</a:t>
            </a:r>
            <a:r>
              <a:rPr sz="1700" spc="0" dirty="0" smtClean="0">
                <a:solidFill>
                  <a:schemeClr val="tx1"/>
                </a:solidFill>
                <a:latin typeface="Calibri"/>
                <a:cs typeface="Calibri"/>
              </a:rPr>
              <a:t>o</a:t>
            </a:r>
            <a:r>
              <a:rPr sz="1700" spc="20" dirty="0" smtClean="0">
                <a:solidFill>
                  <a:schemeClr val="tx1"/>
                </a:solidFill>
                <a:latin typeface="Calibri"/>
                <a:cs typeface="Calibri"/>
              </a:rPr>
              <a:t>t</a:t>
            </a:r>
            <a:r>
              <a:rPr sz="1700" spc="5" dirty="0" smtClean="0">
                <a:solidFill>
                  <a:schemeClr val="tx1"/>
                </a:solidFill>
                <a:latin typeface="Calibri"/>
                <a:cs typeface="Calibri"/>
              </a:rPr>
              <a:t>h</a:t>
            </a:r>
            <a:r>
              <a:rPr sz="1700" spc="10" dirty="0" smtClean="0">
                <a:solidFill>
                  <a:schemeClr val="tx1"/>
                </a:solidFill>
                <a:latin typeface="Calibri"/>
                <a:cs typeface="Calibri"/>
              </a:rPr>
              <a:t>i</a:t>
            </a:r>
            <a:r>
              <a:rPr sz="1700" spc="5" dirty="0" smtClean="0">
                <a:solidFill>
                  <a:schemeClr val="tx1"/>
                </a:solidFill>
                <a:latin typeface="Calibri"/>
                <a:cs typeface="Calibri"/>
              </a:rPr>
              <a:t>n</a:t>
            </a:r>
            <a:r>
              <a:rPr sz="1700" spc="-15" dirty="0" smtClean="0">
                <a:solidFill>
                  <a:schemeClr val="tx1"/>
                </a:solidFill>
                <a:latin typeface="Calibri"/>
                <a:cs typeface="Calibri"/>
              </a:rPr>
              <a:t>g</a:t>
            </a:r>
            <a:r>
              <a:rPr sz="1700" spc="0" dirty="0" smtClean="0">
                <a:solidFill>
                  <a:schemeClr val="tx1"/>
                </a:solidFill>
                <a:latin typeface="Calibri"/>
                <a:cs typeface="Calibri"/>
              </a:rPr>
              <a:t>.</a:t>
            </a:r>
            <a:endParaRPr sz="1700" dirty="0">
              <a:solidFill>
                <a:schemeClr val="tx1"/>
              </a:solidFill>
              <a:latin typeface="Calibri"/>
              <a:cs typeface="Calibri"/>
            </a:endParaRPr>
          </a:p>
          <a:p>
            <a:pPr marL="0" indent="0">
              <a:lnSpc>
                <a:spcPts val="1000"/>
              </a:lnSpc>
              <a:spcBef>
                <a:spcPts val="63"/>
              </a:spcBef>
              <a:buNone/>
            </a:pPr>
            <a:endParaRPr sz="1000" dirty="0">
              <a:solidFill>
                <a:schemeClr val="tx1"/>
              </a:solidFill>
            </a:endParaRPr>
          </a:p>
          <a:p>
            <a:pPr marL="2540">
              <a:lnSpc>
                <a:spcPct val="100000"/>
              </a:lnSpc>
              <a:buFont typeface="Wingdings" panose="05000000000000000000" pitchFamily="2" charset="2"/>
              <a:buChar char="v"/>
            </a:pPr>
            <a:r>
              <a:rPr sz="1700" spc="-15" dirty="0" smtClean="0">
                <a:solidFill>
                  <a:schemeClr val="tx1"/>
                </a:solidFill>
                <a:latin typeface="Calibri"/>
                <a:cs typeface="Calibri"/>
              </a:rPr>
              <a:t>W</a:t>
            </a:r>
            <a:r>
              <a:rPr sz="1700" spc="10" dirty="0" smtClean="0">
                <a:solidFill>
                  <a:schemeClr val="tx1"/>
                </a:solidFill>
                <a:latin typeface="Calibri"/>
                <a:cs typeface="Calibri"/>
              </a:rPr>
              <a:t>i</a:t>
            </a:r>
            <a:r>
              <a:rPr sz="1700" spc="5" dirty="0" smtClean="0">
                <a:solidFill>
                  <a:schemeClr val="tx1"/>
                </a:solidFill>
                <a:latin typeface="Calibri"/>
                <a:cs typeface="Calibri"/>
              </a:rPr>
              <a:t>d</a:t>
            </a:r>
            <a:r>
              <a:rPr sz="1700" spc="-10" dirty="0" smtClean="0">
                <a:solidFill>
                  <a:schemeClr val="tx1"/>
                </a:solidFill>
                <a:latin typeface="Calibri"/>
                <a:cs typeface="Calibri"/>
              </a:rPr>
              <a:t>e</a:t>
            </a:r>
            <a:r>
              <a:rPr sz="1700" spc="70" dirty="0" smtClean="0">
                <a:solidFill>
                  <a:schemeClr val="tx1"/>
                </a:solidFill>
                <a:latin typeface="Calibri"/>
                <a:cs typeface="Calibri"/>
              </a:rPr>
              <a:t> </a:t>
            </a:r>
            <a:r>
              <a:rPr sz="1700" spc="5" dirty="0" smtClean="0">
                <a:solidFill>
                  <a:schemeClr val="tx1"/>
                </a:solidFill>
                <a:latin typeface="Calibri"/>
                <a:cs typeface="Calibri"/>
              </a:rPr>
              <a:t>u</a:t>
            </a:r>
            <a:r>
              <a:rPr sz="1700" spc="30" dirty="0" smtClean="0">
                <a:solidFill>
                  <a:schemeClr val="tx1"/>
                </a:solidFill>
                <a:latin typeface="Calibri"/>
                <a:cs typeface="Calibri"/>
              </a:rPr>
              <a:t>s</a:t>
            </a:r>
            <a:r>
              <a:rPr sz="1700" spc="-10" dirty="0" smtClean="0">
                <a:solidFill>
                  <a:schemeClr val="tx1"/>
                </a:solidFill>
                <a:latin typeface="Calibri"/>
                <a:cs typeface="Calibri"/>
              </a:rPr>
              <a:t>e</a:t>
            </a:r>
            <a:r>
              <a:rPr sz="1700" spc="-35" dirty="0" smtClean="0">
                <a:solidFill>
                  <a:schemeClr val="tx1"/>
                </a:solidFill>
                <a:latin typeface="Calibri"/>
                <a:cs typeface="Calibri"/>
              </a:rPr>
              <a:t> </a:t>
            </a:r>
            <a:r>
              <a:rPr sz="1700" spc="0" dirty="0" smtClean="0">
                <a:solidFill>
                  <a:schemeClr val="tx1"/>
                </a:solidFill>
                <a:latin typeface="Calibri"/>
                <a:cs typeface="Calibri"/>
              </a:rPr>
              <a:t>of</a:t>
            </a:r>
            <a:r>
              <a:rPr sz="1700" spc="-5" dirty="0" smtClean="0">
                <a:solidFill>
                  <a:schemeClr val="tx1"/>
                </a:solidFill>
                <a:latin typeface="Calibri"/>
                <a:cs typeface="Calibri"/>
              </a:rPr>
              <a:t> </a:t>
            </a:r>
            <a:r>
              <a:rPr sz="1700" spc="30" dirty="0" smtClean="0">
                <a:solidFill>
                  <a:schemeClr val="tx1"/>
                </a:solidFill>
                <a:latin typeface="Calibri"/>
                <a:cs typeface="Calibri"/>
              </a:rPr>
              <a:t>s</a:t>
            </a:r>
            <a:r>
              <a:rPr sz="1700" spc="-60" dirty="0" smtClean="0">
                <a:solidFill>
                  <a:schemeClr val="tx1"/>
                </a:solidFill>
                <a:latin typeface="Calibri"/>
                <a:cs typeface="Calibri"/>
              </a:rPr>
              <a:t>e</a:t>
            </a:r>
            <a:r>
              <a:rPr sz="1700" spc="-35" dirty="0" smtClean="0">
                <a:solidFill>
                  <a:schemeClr val="tx1"/>
                </a:solidFill>
                <a:latin typeface="Calibri"/>
                <a:cs typeface="Calibri"/>
              </a:rPr>
              <a:t>w</a:t>
            </a:r>
            <a:r>
              <a:rPr sz="1700" spc="10" dirty="0" smtClean="0">
                <a:solidFill>
                  <a:schemeClr val="tx1"/>
                </a:solidFill>
                <a:latin typeface="Calibri"/>
                <a:cs typeface="Calibri"/>
              </a:rPr>
              <a:t>i</a:t>
            </a:r>
            <a:r>
              <a:rPr sz="1700" spc="5" dirty="0" smtClean="0">
                <a:solidFill>
                  <a:schemeClr val="tx1"/>
                </a:solidFill>
                <a:latin typeface="Calibri"/>
                <a:cs typeface="Calibri"/>
              </a:rPr>
              <a:t>n</a:t>
            </a:r>
            <a:r>
              <a:rPr sz="1700" spc="-10" dirty="0" smtClean="0">
                <a:solidFill>
                  <a:schemeClr val="tx1"/>
                </a:solidFill>
                <a:latin typeface="Calibri"/>
                <a:cs typeface="Calibri"/>
              </a:rPr>
              <a:t>g</a:t>
            </a:r>
            <a:r>
              <a:rPr sz="1700" spc="15" dirty="0" smtClean="0">
                <a:solidFill>
                  <a:schemeClr val="tx1"/>
                </a:solidFill>
                <a:latin typeface="Calibri"/>
                <a:cs typeface="Calibri"/>
              </a:rPr>
              <a:t> </a:t>
            </a:r>
            <a:r>
              <a:rPr sz="1700" spc="25" dirty="0" smtClean="0">
                <a:solidFill>
                  <a:schemeClr val="tx1"/>
                </a:solidFill>
                <a:latin typeface="Calibri"/>
                <a:cs typeface="Calibri"/>
              </a:rPr>
              <a:t>m</a:t>
            </a:r>
            <a:r>
              <a:rPr sz="1700" spc="-15" dirty="0" smtClean="0">
                <a:solidFill>
                  <a:schemeClr val="tx1"/>
                </a:solidFill>
                <a:latin typeface="Calibri"/>
                <a:cs typeface="Calibri"/>
              </a:rPr>
              <a:t>a</a:t>
            </a:r>
            <a:r>
              <a:rPr sz="1700" spc="-30" dirty="0" smtClean="0">
                <a:solidFill>
                  <a:schemeClr val="tx1"/>
                </a:solidFill>
                <a:latin typeface="Calibri"/>
                <a:cs typeface="Calibri"/>
              </a:rPr>
              <a:t>c</a:t>
            </a:r>
            <a:r>
              <a:rPr sz="1700" spc="5" dirty="0" smtClean="0">
                <a:solidFill>
                  <a:schemeClr val="tx1"/>
                </a:solidFill>
                <a:latin typeface="Calibri"/>
                <a:cs typeface="Calibri"/>
              </a:rPr>
              <a:t>h</a:t>
            </a:r>
            <a:r>
              <a:rPr sz="1700" spc="10" dirty="0" smtClean="0">
                <a:solidFill>
                  <a:schemeClr val="tx1"/>
                </a:solidFill>
                <a:latin typeface="Calibri"/>
                <a:cs typeface="Calibri"/>
              </a:rPr>
              <a:t>i</a:t>
            </a:r>
            <a:r>
              <a:rPr sz="1700" spc="5" dirty="0" smtClean="0">
                <a:solidFill>
                  <a:schemeClr val="tx1"/>
                </a:solidFill>
                <a:latin typeface="Calibri"/>
                <a:cs typeface="Calibri"/>
              </a:rPr>
              <a:t>n</a:t>
            </a:r>
            <a:r>
              <a:rPr sz="1700" spc="-60" dirty="0" smtClean="0">
                <a:solidFill>
                  <a:schemeClr val="tx1"/>
                </a:solidFill>
                <a:latin typeface="Calibri"/>
                <a:cs typeface="Calibri"/>
              </a:rPr>
              <a:t>e</a:t>
            </a:r>
            <a:r>
              <a:rPr sz="1700" spc="0" dirty="0" smtClean="0">
                <a:solidFill>
                  <a:schemeClr val="tx1"/>
                </a:solidFill>
                <a:latin typeface="Calibri"/>
                <a:cs typeface="Calibri"/>
              </a:rPr>
              <a:t>s</a:t>
            </a:r>
            <a:endParaRPr sz="1000" dirty="0">
              <a:solidFill>
                <a:schemeClr val="tx1"/>
              </a:solidFill>
            </a:endParaRPr>
          </a:p>
          <a:p>
            <a:pPr>
              <a:lnSpc>
                <a:spcPts val="1000"/>
              </a:lnSpc>
              <a:spcBef>
                <a:spcPts val="63"/>
              </a:spcBef>
              <a:buFont typeface="Wingdings" panose="05000000000000000000" pitchFamily="2" charset="2"/>
              <a:buChar char="v"/>
            </a:pPr>
            <a:endParaRPr sz="1000" dirty="0">
              <a:solidFill>
                <a:schemeClr val="tx1"/>
              </a:solidFill>
            </a:endParaRPr>
          </a:p>
          <a:p>
            <a:pPr marR="9525">
              <a:lnSpc>
                <a:spcPct val="100000"/>
              </a:lnSpc>
              <a:buFont typeface="Wingdings" panose="05000000000000000000" pitchFamily="2" charset="2"/>
              <a:buChar char="v"/>
            </a:pPr>
            <a:r>
              <a:rPr sz="1700" spc="-60" dirty="0" smtClean="0">
                <a:solidFill>
                  <a:schemeClr val="tx1"/>
                </a:solidFill>
                <a:latin typeface="Calibri"/>
                <a:cs typeface="Calibri"/>
              </a:rPr>
              <a:t>De</a:t>
            </a:r>
            <a:r>
              <a:rPr sz="1700" spc="20" dirty="0" smtClean="0">
                <a:solidFill>
                  <a:schemeClr val="tx1"/>
                </a:solidFill>
                <a:latin typeface="Calibri"/>
                <a:cs typeface="Calibri"/>
              </a:rPr>
              <a:t>v</a:t>
            </a:r>
            <a:r>
              <a:rPr sz="1700" spc="-60" dirty="0" smtClean="0">
                <a:solidFill>
                  <a:schemeClr val="tx1"/>
                </a:solidFill>
                <a:latin typeface="Calibri"/>
                <a:cs typeface="Calibri"/>
              </a:rPr>
              <a:t>e</a:t>
            </a:r>
            <a:r>
              <a:rPr sz="1700" spc="5" dirty="0" smtClean="0">
                <a:solidFill>
                  <a:schemeClr val="tx1"/>
                </a:solidFill>
                <a:latin typeface="Calibri"/>
                <a:cs typeface="Calibri"/>
              </a:rPr>
              <a:t>l</a:t>
            </a:r>
            <a:r>
              <a:rPr sz="1700" spc="0" dirty="0" smtClean="0">
                <a:solidFill>
                  <a:schemeClr val="tx1"/>
                </a:solidFill>
                <a:latin typeface="Calibri"/>
                <a:cs typeface="Calibri"/>
              </a:rPr>
              <a:t>o</a:t>
            </a:r>
            <a:r>
              <a:rPr sz="1700" spc="5" dirty="0" smtClean="0">
                <a:solidFill>
                  <a:schemeClr val="tx1"/>
                </a:solidFill>
                <a:latin typeface="Calibri"/>
                <a:cs typeface="Calibri"/>
              </a:rPr>
              <a:t>p</a:t>
            </a:r>
            <a:r>
              <a:rPr sz="1700" spc="25" dirty="0" smtClean="0">
                <a:solidFill>
                  <a:schemeClr val="tx1"/>
                </a:solidFill>
                <a:latin typeface="Calibri"/>
                <a:cs typeface="Calibri"/>
              </a:rPr>
              <a:t>m</a:t>
            </a:r>
            <a:r>
              <a:rPr sz="1700" spc="-60" dirty="0" smtClean="0">
                <a:solidFill>
                  <a:schemeClr val="tx1"/>
                </a:solidFill>
                <a:latin typeface="Calibri"/>
                <a:cs typeface="Calibri"/>
              </a:rPr>
              <a:t>e</a:t>
            </a:r>
            <a:r>
              <a:rPr sz="1700" spc="5" dirty="0" smtClean="0">
                <a:solidFill>
                  <a:schemeClr val="tx1"/>
                </a:solidFill>
                <a:latin typeface="Calibri"/>
                <a:cs typeface="Calibri"/>
              </a:rPr>
              <a:t>n</a:t>
            </a:r>
            <a:r>
              <a:rPr sz="1700" spc="-10" dirty="0" smtClean="0">
                <a:solidFill>
                  <a:schemeClr val="tx1"/>
                </a:solidFill>
                <a:latin typeface="Calibri"/>
                <a:cs typeface="Calibri"/>
              </a:rPr>
              <a:t>t</a:t>
            </a:r>
            <a:r>
              <a:rPr sz="1700" spc="145" dirty="0" smtClean="0">
                <a:solidFill>
                  <a:schemeClr val="tx1"/>
                </a:solidFill>
                <a:latin typeface="Calibri"/>
                <a:cs typeface="Calibri"/>
              </a:rPr>
              <a:t> </a:t>
            </a:r>
            <a:r>
              <a:rPr sz="1700" spc="0" dirty="0" smtClean="0">
                <a:solidFill>
                  <a:schemeClr val="tx1"/>
                </a:solidFill>
                <a:latin typeface="Calibri"/>
                <a:cs typeface="Calibri"/>
              </a:rPr>
              <a:t>of</a:t>
            </a:r>
            <a:r>
              <a:rPr sz="1700" spc="-5" dirty="0" smtClean="0">
                <a:solidFill>
                  <a:schemeClr val="tx1"/>
                </a:solidFill>
                <a:latin typeface="Calibri"/>
                <a:cs typeface="Calibri"/>
              </a:rPr>
              <a:t> </a:t>
            </a:r>
            <a:r>
              <a:rPr sz="1700" spc="35" dirty="0" smtClean="0">
                <a:solidFill>
                  <a:schemeClr val="tx1"/>
                </a:solidFill>
                <a:latin typeface="Calibri"/>
                <a:cs typeface="Calibri"/>
              </a:rPr>
              <a:t>s</a:t>
            </a:r>
            <a:r>
              <a:rPr sz="1700" spc="5" dirty="0" smtClean="0">
                <a:solidFill>
                  <a:schemeClr val="tx1"/>
                </a:solidFill>
                <a:latin typeface="Calibri"/>
                <a:cs typeface="Calibri"/>
              </a:rPr>
              <a:t>i</a:t>
            </a:r>
            <a:r>
              <a:rPr sz="1700" spc="25" dirty="0" smtClean="0">
                <a:solidFill>
                  <a:schemeClr val="tx1"/>
                </a:solidFill>
                <a:latin typeface="Calibri"/>
                <a:cs typeface="Calibri"/>
              </a:rPr>
              <a:t>z</a:t>
            </a:r>
            <a:r>
              <a:rPr sz="1700" spc="-60" dirty="0" smtClean="0">
                <a:solidFill>
                  <a:schemeClr val="tx1"/>
                </a:solidFill>
                <a:latin typeface="Calibri"/>
                <a:cs typeface="Calibri"/>
              </a:rPr>
              <a:t>e</a:t>
            </a:r>
            <a:r>
              <a:rPr sz="1700" spc="0" dirty="0" smtClean="0">
                <a:solidFill>
                  <a:schemeClr val="tx1"/>
                </a:solidFill>
                <a:latin typeface="Calibri"/>
                <a:cs typeface="Calibri"/>
              </a:rPr>
              <a:t>d</a:t>
            </a:r>
            <a:r>
              <a:rPr sz="1700" spc="-80" dirty="0" smtClean="0">
                <a:solidFill>
                  <a:schemeClr val="tx1"/>
                </a:solidFill>
                <a:latin typeface="Calibri"/>
                <a:cs typeface="Calibri"/>
              </a:rPr>
              <a:t> </a:t>
            </a:r>
            <a:r>
              <a:rPr sz="1700" spc="5" dirty="0" smtClean="0">
                <a:solidFill>
                  <a:schemeClr val="tx1"/>
                </a:solidFill>
                <a:latin typeface="Calibri"/>
                <a:cs typeface="Calibri"/>
              </a:rPr>
              <a:t>p</a:t>
            </a:r>
            <a:r>
              <a:rPr sz="1700" spc="-15" dirty="0" smtClean="0">
                <a:solidFill>
                  <a:schemeClr val="tx1"/>
                </a:solidFill>
                <a:latin typeface="Calibri"/>
                <a:cs typeface="Calibri"/>
              </a:rPr>
              <a:t>a</a:t>
            </a:r>
            <a:r>
              <a:rPr sz="1700" spc="5" dirty="0" smtClean="0">
                <a:solidFill>
                  <a:schemeClr val="tx1"/>
                </a:solidFill>
                <a:latin typeface="Calibri"/>
                <a:cs typeface="Calibri"/>
              </a:rPr>
              <a:t>p</a:t>
            </a:r>
            <a:r>
              <a:rPr sz="1700" spc="-60" dirty="0" smtClean="0">
                <a:solidFill>
                  <a:schemeClr val="tx1"/>
                </a:solidFill>
                <a:latin typeface="Calibri"/>
                <a:cs typeface="Calibri"/>
              </a:rPr>
              <a:t>e</a:t>
            </a:r>
            <a:r>
              <a:rPr sz="1700" spc="-10" dirty="0" smtClean="0">
                <a:solidFill>
                  <a:schemeClr val="tx1"/>
                </a:solidFill>
                <a:latin typeface="Calibri"/>
                <a:cs typeface="Calibri"/>
              </a:rPr>
              <a:t>r</a:t>
            </a:r>
            <a:r>
              <a:rPr sz="1700" spc="120" dirty="0" smtClean="0">
                <a:solidFill>
                  <a:schemeClr val="tx1"/>
                </a:solidFill>
                <a:latin typeface="Calibri"/>
                <a:cs typeface="Calibri"/>
              </a:rPr>
              <a:t> </a:t>
            </a:r>
            <a:r>
              <a:rPr sz="1700" spc="5" dirty="0" smtClean="0">
                <a:solidFill>
                  <a:schemeClr val="tx1"/>
                </a:solidFill>
                <a:latin typeface="Calibri"/>
                <a:cs typeface="Calibri"/>
              </a:rPr>
              <a:t>p</a:t>
            </a:r>
            <a:r>
              <a:rPr sz="1700" spc="-15" dirty="0" smtClean="0">
                <a:solidFill>
                  <a:schemeClr val="tx1"/>
                </a:solidFill>
                <a:latin typeface="Calibri"/>
                <a:cs typeface="Calibri"/>
              </a:rPr>
              <a:t>a</a:t>
            </a:r>
            <a:r>
              <a:rPr sz="1700" spc="20" dirty="0" smtClean="0">
                <a:solidFill>
                  <a:schemeClr val="tx1"/>
                </a:solidFill>
                <a:latin typeface="Calibri"/>
                <a:cs typeface="Calibri"/>
              </a:rPr>
              <a:t>tt</a:t>
            </a:r>
            <a:r>
              <a:rPr sz="1700" spc="-60" dirty="0" smtClean="0">
                <a:solidFill>
                  <a:schemeClr val="tx1"/>
                </a:solidFill>
                <a:latin typeface="Calibri"/>
                <a:cs typeface="Calibri"/>
              </a:rPr>
              <a:t>e</a:t>
            </a:r>
            <a:r>
              <a:rPr sz="1700" spc="-5" dirty="0" smtClean="0">
                <a:solidFill>
                  <a:schemeClr val="tx1"/>
                </a:solidFill>
                <a:latin typeface="Calibri"/>
                <a:cs typeface="Calibri"/>
              </a:rPr>
              <a:t>r</a:t>
            </a:r>
            <a:r>
              <a:rPr sz="1700" spc="5" dirty="0" smtClean="0">
                <a:solidFill>
                  <a:schemeClr val="tx1"/>
                </a:solidFill>
                <a:latin typeface="Calibri"/>
                <a:cs typeface="Calibri"/>
              </a:rPr>
              <a:t>n</a:t>
            </a:r>
            <a:r>
              <a:rPr sz="1700" spc="0" dirty="0" smtClean="0">
                <a:solidFill>
                  <a:schemeClr val="tx1"/>
                </a:solidFill>
                <a:latin typeface="Calibri"/>
                <a:cs typeface="Calibri"/>
              </a:rPr>
              <a:t>s</a:t>
            </a:r>
            <a:endParaRPr sz="1700" dirty="0">
              <a:solidFill>
                <a:schemeClr val="tx1"/>
              </a:solidFill>
              <a:latin typeface="Calibri"/>
              <a:cs typeface="Calibri"/>
            </a:endParaRPr>
          </a:p>
          <a:p>
            <a:pPr marL="0" indent="0">
              <a:lnSpc>
                <a:spcPts val="1000"/>
              </a:lnSpc>
              <a:spcBef>
                <a:spcPts val="63"/>
              </a:spcBef>
              <a:buNone/>
            </a:pPr>
            <a:endParaRPr sz="1000" dirty="0">
              <a:solidFill>
                <a:schemeClr val="tx1"/>
              </a:solidFill>
            </a:endParaRPr>
          </a:p>
          <a:p>
            <a:pPr marL="635">
              <a:lnSpc>
                <a:spcPct val="100000"/>
              </a:lnSpc>
              <a:buFont typeface="Wingdings" panose="05000000000000000000" pitchFamily="2" charset="2"/>
              <a:buChar char="v"/>
            </a:pPr>
            <a:r>
              <a:rPr sz="1700" spc="-240" dirty="0" smtClean="0">
                <a:solidFill>
                  <a:schemeClr val="tx1"/>
                </a:solidFill>
                <a:latin typeface="Calibri"/>
                <a:cs typeface="Calibri"/>
              </a:rPr>
              <a:t>T</a:t>
            </a:r>
            <a:r>
              <a:rPr sz="1700" spc="-60" dirty="0" smtClean="0">
                <a:solidFill>
                  <a:schemeClr val="tx1"/>
                </a:solidFill>
                <a:latin typeface="Calibri"/>
                <a:cs typeface="Calibri"/>
              </a:rPr>
              <a:t>e</a:t>
            </a:r>
            <a:r>
              <a:rPr sz="1700" spc="-30" dirty="0" smtClean="0">
                <a:solidFill>
                  <a:schemeClr val="tx1"/>
                </a:solidFill>
                <a:latin typeface="Calibri"/>
                <a:cs typeface="Calibri"/>
              </a:rPr>
              <a:t>c</a:t>
            </a:r>
            <a:r>
              <a:rPr sz="1700" spc="5" dirty="0" smtClean="0">
                <a:solidFill>
                  <a:schemeClr val="tx1"/>
                </a:solidFill>
                <a:latin typeface="Calibri"/>
                <a:cs typeface="Calibri"/>
              </a:rPr>
              <a:t>hn</a:t>
            </a:r>
            <a:r>
              <a:rPr sz="1700" spc="0" dirty="0" smtClean="0">
                <a:solidFill>
                  <a:schemeClr val="tx1"/>
                </a:solidFill>
                <a:latin typeface="Calibri"/>
                <a:cs typeface="Calibri"/>
              </a:rPr>
              <a:t>o</a:t>
            </a:r>
            <a:r>
              <a:rPr sz="1700" spc="5" dirty="0" smtClean="0">
                <a:solidFill>
                  <a:schemeClr val="tx1"/>
                </a:solidFill>
                <a:latin typeface="Calibri"/>
                <a:cs typeface="Calibri"/>
              </a:rPr>
              <a:t>l</a:t>
            </a:r>
            <a:r>
              <a:rPr sz="1700" spc="0" dirty="0" smtClean="0">
                <a:solidFill>
                  <a:schemeClr val="tx1"/>
                </a:solidFill>
                <a:latin typeface="Calibri"/>
                <a:cs typeface="Calibri"/>
              </a:rPr>
              <a:t>o</a:t>
            </a:r>
            <a:r>
              <a:rPr sz="1700" spc="-10" dirty="0" smtClean="0">
                <a:solidFill>
                  <a:schemeClr val="tx1"/>
                </a:solidFill>
                <a:latin typeface="Calibri"/>
                <a:cs typeface="Calibri"/>
              </a:rPr>
              <a:t>gy</a:t>
            </a:r>
            <a:r>
              <a:rPr sz="1700" spc="145" dirty="0" smtClean="0">
                <a:solidFill>
                  <a:schemeClr val="tx1"/>
                </a:solidFill>
                <a:latin typeface="Calibri"/>
                <a:cs typeface="Calibri"/>
              </a:rPr>
              <a:t> </a:t>
            </a:r>
            <a:r>
              <a:rPr sz="1700" spc="-15" dirty="0" smtClean="0">
                <a:solidFill>
                  <a:schemeClr val="tx1"/>
                </a:solidFill>
                <a:latin typeface="Calibri"/>
                <a:cs typeface="Calibri"/>
              </a:rPr>
              <a:t>a</a:t>
            </a:r>
            <a:r>
              <a:rPr sz="1700" spc="5" dirty="0" smtClean="0">
                <a:solidFill>
                  <a:schemeClr val="tx1"/>
                </a:solidFill>
                <a:latin typeface="Calibri"/>
                <a:cs typeface="Calibri"/>
              </a:rPr>
              <a:t>ll</a:t>
            </a:r>
            <a:r>
              <a:rPr sz="1700" spc="0" dirty="0" smtClean="0">
                <a:solidFill>
                  <a:schemeClr val="tx1"/>
                </a:solidFill>
                <a:latin typeface="Calibri"/>
                <a:cs typeface="Calibri"/>
              </a:rPr>
              <a:t>o</a:t>
            </a:r>
            <a:r>
              <a:rPr sz="1700" spc="-35" dirty="0" smtClean="0">
                <a:solidFill>
                  <a:schemeClr val="tx1"/>
                </a:solidFill>
                <a:latin typeface="Calibri"/>
                <a:cs typeface="Calibri"/>
              </a:rPr>
              <a:t>w</a:t>
            </a:r>
            <a:r>
              <a:rPr sz="1700" spc="5" dirty="0" smtClean="0">
                <a:solidFill>
                  <a:schemeClr val="tx1"/>
                </a:solidFill>
                <a:latin typeface="Calibri"/>
                <a:cs typeface="Calibri"/>
              </a:rPr>
              <a:t>in</a:t>
            </a:r>
            <a:r>
              <a:rPr sz="1700" spc="-10" dirty="0" smtClean="0">
                <a:solidFill>
                  <a:schemeClr val="tx1"/>
                </a:solidFill>
                <a:latin typeface="Calibri"/>
                <a:cs typeface="Calibri"/>
              </a:rPr>
              <a:t>g</a:t>
            </a:r>
            <a:r>
              <a:rPr sz="1700" spc="15" dirty="0" smtClean="0">
                <a:solidFill>
                  <a:schemeClr val="tx1"/>
                </a:solidFill>
                <a:latin typeface="Calibri"/>
                <a:cs typeface="Calibri"/>
              </a:rPr>
              <a:t> </a:t>
            </a:r>
            <a:r>
              <a:rPr sz="1700" spc="20" dirty="0" smtClean="0">
                <a:solidFill>
                  <a:schemeClr val="tx1"/>
                </a:solidFill>
                <a:latin typeface="Calibri"/>
                <a:cs typeface="Calibri"/>
              </a:rPr>
              <a:t>t</a:t>
            </a:r>
            <a:r>
              <a:rPr sz="1700" spc="5" dirty="0" smtClean="0">
                <a:solidFill>
                  <a:schemeClr val="tx1"/>
                </a:solidFill>
                <a:latin typeface="Calibri"/>
                <a:cs typeface="Calibri"/>
              </a:rPr>
              <a:t>h</a:t>
            </a:r>
            <a:r>
              <a:rPr sz="1700" spc="-10" dirty="0" smtClean="0">
                <a:solidFill>
                  <a:schemeClr val="tx1"/>
                </a:solidFill>
                <a:latin typeface="Calibri"/>
                <a:cs typeface="Calibri"/>
              </a:rPr>
              <a:t>e</a:t>
            </a:r>
            <a:r>
              <a:rPr sz="1700" spc="-35" dirty="0" smtClean="0">
                <a:solidFill>
                  <a:schemeClr val="tx1"/>
                </a:solidFill>
                <a:latin typeface="Calibri"/>
                <a:cs typeface="Calibri"/>
              </a:rPr>
              <a:t> </a:t>
            </a:r>
            <a:r>
              <a:rPr sz="1700" spc="-30" dirty="0" smtClean="0">
                <a:solidFill>
                  <a:schemeClr val="tx1"/>
                </a:solidFill>
                <a:latin typeface="Calibri"/>
                <a:cs typeface="Calibri"/>
              </a:rPr>
              <a:t>c</a:t>
            </a:r>
            <a:r>
              <a:rPr sz="1700" spc="5" dirty="0" smtClean="0">
                <a:solidFill>
                  <a:schemeClr val="tx1"/>
                </a:solidFill>
                <a:latin typeface="Calibri"/>
                <a:cs typeface="Calibri"/>
              </a:rPr>
              <a:t>u</a:t>
            </a:r>
            <a:r>
              <a:rPr sz="1700" spc="20" dirty="0" smtClean="0">
                <a:solidFill>
                  <a:schemeClr val="tx1"/>
                </a:solidFill>
                <a:latin typeface="Calibri"/>
                <a:cs typeface="Calibri"/>
              </a:rPr>
              <a:t>tt</a:t>
            </a:r>
            <a:r>
              <a:rPr sz="1700" spc="5" dirty="0" smtClean="0">
                <a:solidFill>
                  <a:schemeClr val="tx1"/>
                </a:solidFill>
                <a:latin typeface="Calibri"/>
                <a:cs typeface="Calibri"/>
              </a:rPr>
              <a:t>in</a:t>
            </a:r>
            <a:r>
              <a:rPr sz="1700" spc="-10" dirty="0" smtClean="0">
                <a:solidFill>
                  <a:schemeClr val="tx1"/>
                </a:solidFill>
                <a:latin typeface="Calibri"/>
                <a:cs typeface="Calibri"/>
              </a:rPr>
              <a:t>g</a:t>
            </a:r>
            <a:r>
              <a:rPr sz="1700" spc="-85" dirty="0" smtClean="0">
                <a:solidFill>
                  <a:schemeClr val="tx1"/>
                </a:solidFill>
                <a:latin typeface="Calibri"/>
                <a:cs typeface="Calibri"/>
              </a:rPr>
              <a:t> </a:t>
            </a:r>
            <a:r>
              <a:rPr sz="1700" spc="0" dirty="0" smtClean="0">
                <a:solidFill>
                  <a:schemeClr val="tx1"/>
                </a:solidFill>
                <a:latin typeface="Calibri"/>
                <a:cs typeface="Calibri"/>
              </a:rPr>
              <a:t>of</a:t>
            </a:r>
            <a:r>
              <a:rPr sz="1700" spc="95" dirty="0" smtClean="0">
                <a:solidFill>
                  <a:schemeClr val="tx1"/>
                </a:solidFill>
                <a:latin typeface="Calibri"/>
                <a:cs typeface="Calibri"/>
              </a:rPr>
              <a:t> </a:t>
            </a:r>
            <a:r>
              <a:rPr sz="1700" spc="25" dirty="0" smtClean="0">
                <a:solidFill>
                  <a:schemeClr val="tx1"/>
                </a:solidFill>
                <a:latin typeface="Calibri"/>
                <a:cs typeface="Calibri"/>
              </a:rPr>
              <a:t>m</a:t>
            </a:r>
            <a:r>
              <a:rPr sz="1700" spc="-15" dirty="0" smtClean="0">
                <a:solidFill>
                  <a:schemeClr val="tx1"/>
                </a:solidFill>
                <a:latin typeface="Calibri"/>
                <a:cs typeface="Calibri"/>
              </a:rPr>
              <a:t>a</a:t>
            </a:r>
            <a:r>
              <a:rPr sz="1700" spc="5" dirty="0" smtClean="0">
                <a:solidFill>
                  <a:schemeClr val="tx1"/>
                </a:solidFill>
                <a:latin typeface="Calibri"/>
                <a:cs typeface="Calibri"/>
              </a:rPr>
              <a:t>n</a:t>
            </a:r>
            <a:r>
              <a:rPr sz="1700" spc="-10" dirty="0" smtClean="0">
                <a:solidFill>
                  <a:schemeClr val="tx1"/>
                </a:solidFill>
                <a:latin typeface="Calibri"/>
                <a:cs typeface="Calibri"/>
              </a:rPr>
              <a:t>y</a:t>
            </a:r>
            <a:r>
              <a:rPr sz="1700" spc="-55" dirty="0" smtClean="0">
                <a:solidFill>
                  <a:schemeClr val="tx1"/>
                </a:solidFill>
                <a:latin typeface="Calibri"/>
                <a:cs typeface="Calibri"/>
              </a:rPr>
              <a:t> </a:t>
            </a:r>
            <a:r>
              <a:rPr sz="1700" spc="-10" dirty="0" smtClean="0">
                <a:solidFill>
                  <a:schemeClr val="tx1"/>
                </a:solidFill>
                <a:latin typeface="Calibri"/>
                <a:cs typeface="Calibri"/>
              </a:rPr>
              <a:t>g</a:t>
            </a:r>
            <a:r>
              <a:rPr sz="1700" spc="-15" dirty="0" smtClean="0">
                <a:solidFill>
                  <a:schemeClr val="tx1"/>
                </a:solidFill>
                <a:latin typeface="Calibri"/>
                <a:cs typeface="Calibri"/>
              </a:rPr>
              <a:t>a</a:t>
            </a:r>
            <a:r>
              <a:rPr sz="1700" spc="-5" dirty="0" smtClean="0">
                <a:solidFill>
                  <a:schemeClr val="tx1"/>
                </a:solidFill>
                <a:latin typeface="Calibri"/>
                <a:cs typeface="Calibri"/>
              </a:rPr>
              <a:t>r</a:t>
            </a:r>
            <a:r>
              <a:rPr sz="1700" spc="25" dirty="0" smtClean="0">
                <a:solidFill>
                  <a:schemeClr val="tx1"/>
                </a:solidFill>
                <a:latin typeface="Calibri"/>
                <a:cs typeface="Calibri"/>
              </a:rPr>
              <a:t>m</a:t>
            </a:r>
            <a:r>
              <a:rPr sz="1700" spc="-60" dirty="0" smtClean="0">
                <a:solidFill>
                  <a:schemeClr val="tx1"/>
                </a:solidFill>
                <a:latin typeface="Calibri"/>
                <a:cs typeface="Calibri"/>
              </a:rPr>
              <a:t>e</a:t>
            </a:r>
            <a:r>
              <a:rPr sz="1700" spc="5" dirty="0" smtClean="0">
                <a:solidFill>
                  <a:schemeClr val="tx1"/>
                </a:solidFill>
                <a:latin typeface="Calibri"/>
                <a:cs typeface="Calibri"/>
              </a:rPr>
              <a:t>n</a:t>
            </a:r>
            <a:r>
              <a:rPr sz="1700" spc="-10" dirty="0" smtClean="0">
                <a:solidFill>
                  <a:schemeClr val="tx1"/>
                </a:solidFill>
                <a:latin typeface="Calibri"/>
                <a:cs typeface="Calibri"/>
              </a:rPr>
              <a:t>t</a:t>
            </a:r>
            <a:r>
              <a:rPr sz="1700" spc="-55" dirty="0" smtClean="0">
                <a:solidFill>
                  <a:schemeClr val="tx1"/>
                </a:solidFill>
                <a:latin typeface="Calibri"/>
                <a:cs typeface="Calibri"/>
              </a:rPr>
              <a:t> </a:t>
            </a:r>
            <a:r>
              <a:rPr sz="1700" spc="5" dirty="0" smtClean="0">
                <a:solidFill>
                  <a:schemeClr val="tx1"/>
                </a:solidFill>
                <a:latin typeface="Calibri"/>
                <a:cs typeface="Calibri"/>
              </a:rPr>
              <a:t>pi</a:t>
            </a:r>
            <a:r>
              <a:rPr sz="1700" spc="-60" dirty="0" smtClean="0">
                <a:solidFill>
                  <a:schemeClr val="tx1"/>
                </a:solidFill>
                <a:latin typeface="Calibri"/>
                <a:cs typeface="Calibri"/>
              </a:rPr>
              <a:t>e</a:t>
            </a:r>
            <a:r>
              <a:rPr sz="1700" spc="-30" dirty="0" smtClean="0">
                <a:solidFill>
                  <a:schemeClr val="tx1"/>
                </a:solidFill>
                <a:latin typeface="Calibri"/>
                <a:cs typeface="Calibri"/>
              </a:rPr>
              <a:t>c</a:t>
            </a:r>
            <a:r>
              <a:rPr sz="1700" spc="-60" dirty="0" smtClean="0">
                <a:solidFill>
                  <a:schemeClr val="tx1"/>
                </a:solidFill>
                <a:latin typeface="Calibri"/>
                <a:cs typeface="Calibri"/>
              </a:rPr>
              <a:t>e</a:t>
            </a:r>
            <a:r>
              <a:rPr sz="1700" spc="0" dirty="0" smtClean="0">
                <a:solidFill>
                  <a:schemeClr val="tx1"/>
                </a:solidFill>
                <a:latin typeface="Calibri"/>
                <a:cs typeface="Calibri"/>
              </a:rPr>
              <a:t>s</a:t>
            </a:r>
            <a:r>
              <a:rPr sz="1700" spc="150" dirty="0" smtClean="0">
                <a:solidFill>
                  <a:schemeClr val="tx1"/>
                </a:solidFill>
                <a:latin typeface="Calibri"/>
                <a:cs typeface="Calibri"/>
              </a:rPr>
              <a:t> </a:t>
            </a:r>
            <a:r>
              <a:rPr sz="1700" spc="-15" dirty="0" smtClean="0">
                <a:solidFill>
                  <a:schemeClr val="tx1"/>
                </a:solidFill>
                <a:latin typeface="Calibri"/>
                <a:cs typeface="Calibri"/>
              </a:rPr>
              <a:t>a</a:t>
            </a:r>
            <a:r>
              <a:rPr sz="1700" spc="-10" dirty="0" smtClean="0">
                <a:solidFill>
                  <a:schemeClr val="tx1"/>
                </a:solidFill>
                <a:latin typeface="Calibri"/>
                <a:cs typeface="Calibri"/>
              </a:rPr>
              <a:t>t</a:t>
            </a:r>
            <a:r>
              <a:rPr sz="1700" spc="45" dirty="0" smtClean="0">
                <a:solidFill>
                  <a:schemeClr val="tx1"/>
                </a:solidFill>
                <a:latin typeface="Calibri"/>
                <a:cs typeface="Calibri"/>
              </a:rPr>
              <a:t> </a:t>
            </a:r>
            <a:r>
              <a:rPr sz="1700" spc="20" dirty="0" smtClean="0">
                <a:solidFill>
                  <a:schemeClr val="tx1"/>
                </a:solidFill>
                <a:latin typeface="Calibri"/>
                <a:cs typeface="Calibri"/>
              </a:rPr>
              <a:t>t</a:t>
            </a:r>
            <a:r>
              <a:rPr sz="1700" spc="5" dirty="0" smtClean="0">
                <a:solidFill>
                  <a:schemeClr val="tx1"/>
                </a:solidFill>
                <a:latin typeface="Calibri"/>
                <a:cs typeface="Calibri"/>
              </a:rPr>
              <a:t>h</a:t>
            </a:r>
            <a:r>
              <a:rPr sz="1700" spc="-10" dirty="0" smtClean="0">
                <a:solidFill>
                  <a:schemeClr val="tx1"/>
                </a:solidFill>
                <a:latin typeface="Calibri"/>
                <a:cs typeface="Calibri"/>
              </a:rPr>
              <a:t>e</a:t>
            </a:r>
            <a:r>
              <a:rPr sz="1700" spc="-35" dirty="0" smtClean="0">
                <a:solidFill>
                  <a:schemeClr val="tx1"/>
                </a:solidFill>
                <a:latin typeface="Calibri"/>
                <a:cs typeface="Calibri"/>
              </a:rPr>
              <a:t> </a:t>
            </a:r>
            <a:r>
              <a:rPr sz="1700" spc="35" dirty="0" smtClean="0">
                <a:solidFill>
                  <a:schemeClr val="tx1"/>
                </a:solidFill>
                <a:latin typeface="Calibri"/>
                <a:cs typeface="Calibri"/>
              </a:rPr>
              <a:t>s</a:t>
            </a:r>
            <a:r>
              <a:rPr sz="1700" spc="-15" dirty="0" smtClean="0">
                <a:solidFill>
                  <a:schemeClr val="tx1"/>
                </a:solidFill>
                <a:latin typeface="Calibri"/>
                <a:cs typeface="Calibri"/>
              </a:rPr>
              <a:t>a</a:t>
            </a:r>
            <a:r>
              <a:rPr sz="1700" spc="25" dirty="0" smtClean="0">
                <a:solidFill>
                  <a:schemeClr val="tx1"/>
                </a:solidFill>
                <a:latin typeface="Calibri"/>
                <a:cs typeface="Calibri"/>
              </a:rPr>
              <a:t>m</a:t>
            </a:r>
            <a:r>
              <a:rPr sz="1700" spc="-10" dirty="0" smtClean="0">
                <a:solidFill>
                  <a:schemeClr val="tx1"/>
                </a:solidFill>
                <a:latin typeface="Calibri"/>
                <a:cs typeface="Calibri"/>
              </a:rPr>
              <a:t>e</a:t>
            </a:r>
            <a:r>
              <a:rPr sz="1700" spc="-35" dirty="0" smtClean="0">
                <a:solidFill>
                  <a:schemeClr val="tx1"/>
                </a:solidFill>
                <a:latin typeface="Calibri"/>
                <a:cs typeface="Calibri"/>
              </a:rPr>
              <a:t> </a:t>
            </a:r>
            <a:r>
              <a:rPr sz="1700" spc="20" dirty="0" smtClean="0">
                <a:solidFill>
                  <a:schemeClr val="tx1"/>
                </a:solidFill>
                <a:latin typeface="Calibri"/>
                <a:cs typeface="Calibri"/>
              </a:rPr>
              <a:t>t</a:t>
            </a:r>
            <a:r>
              <a:rPr sz="1700" spc="5" dirty="0" smtClean="0">
                <a:solidFill>
                  <a:schemeClr val="tx1"/>
                </a:solidFill>
                <a:latin typeface="Calibri"/>
                <a:cs typeface="Calibri"/>
              </a:rPr>
              <a:t>i</a:t>
            </a:r>
            <a:r>
              <a:rPr sz="1700" spc="25" dirty="0" smtClean="0">
                <a:solidFill>
                  <a:schemeClr val="tx1"/>
                </a:solidFill>
                <a:latin typeface="Calibri"/>
                <a:cs typeface="Calibri"/>
              </a:rPr>
              <a:t>m</a:t>
            </a:r>
            <a:r>
              <a:rPr sz="1700" spc="-60" dirty="0" smtClean="0">
                <a:solidFill>
                  <a:schemeClr val="tx1"/>
                </a:solidFill>
                <a:latin typeface="Calibri"/>
                <a:cs typeface="Calibri"/>
              </a:rPr>
              <a:t>e</a:t>
            </a:r>
            <a:r>
              <a:rPr sz="1700" spc="0" dirty="0" smtClean="0">
                <a:solidFill>
                  <a:schemeClr val="tx1"/>
                </a:solidFill>
                <a:latin typeface="Calibri"/>
                <a:cs typeface="Calibri"/>
              </a:rPr>
              <a:t>.</a:t>
            </a:r>
            <a:endParaRPr sz="1700" dirty="0">
              <a:solidFill>
                <a:schemeClr val="tx1"/>
              </a:solidFill>
              <a:latin typeface="Calibri"/>
              <a:cs typeface="Calibri"/>
            </a:endParaRPr>
          </a:p>
        </p:txBody>
      </p:sp>
      <p:sp>
        <p:nvSpPr>
          <p:cNvPr id="4" name="object 4"/>
          <p:cNvSpPr/>
          <p:nvPr/>
        </p:nvSpPr>
        <p:spPr>
          <a:xfrm>
            <a:off x="0" y="4343400"/>
            <a:ext cx="1790700" cy="2463800"/>
          </a:xfrm>
          <a:prstGeom prst="rect">
            <a:avLst/>
          </a:prstGeom>
          <a:blipFill>
            <a:blip r:embed="rId2" cstate="print"/>
            <a:stretch>
              <a:fillRect/>
            </a:stretch>
          </a:blipFill>
        </p:spPr>
        <p:txBody>
          <a:bodyPr wrap="square" lIns="0" tIns="0" rIns="0" bIns="0" rtlCol="0">
            <a:noAutofit/>
          </a:bodyPr>
          <a:lstStyle/>
          <a:p>
            <a:endParaRPr/>
          </a:p>
        </p:txBody>
      </p:sp>
      <p:sp>
        <p:nvSpPr>
          <p:cNvPr id="6" name="object 6"/>
          <p:cNvSpPr/>
          <p:nvPr/>
        </p:nvSpPr>
        <p:spPr>
          <a:xfrm>
            <a:off x="145434" y="762001"/>
            <a:ext cx="1454765" cy="2408090"/>
          </a:xfrm>
          <a:prstGeom prst="rect">
            <a:avLst/>
          </a:prstGeom>
          <a: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a:blipFill>
        </p:spPr>
        <p:txBody>
          <a:bodyPr wrap="square" lIns="0" tIns="0" rIns="0" bIns="0" rtlCol="0">
            <a:noAutofit/>
          </a:bodyPr>
          <a:lstStyle/>
          <a:p>
            <a:endParaRPr/>
          </a:p>
        </p:txBody>
      </p:sp>
      <p:sp>
        <p:nvSpPr>
          <p:cNvPr id="8" name="object 8"/>
          <p:cNvSpPr txBox="1"/>
          <p:nvPr/>
        </p:nvSpPr>
        <p:spPr>
          <a:xfrm>
            <a:off x="145434" y="3064511"/>
            <a:ext cx="1233170" cy="821690"/>
          </a:xfrm>
          <a:prstGeom prst="rect">
            <a:avLst/>
          </a:prstGeom>
        </p:spPr>
        <p:txBody>
          <a:bodyPr vert="horz" wrap="square" lIns="0" tIns="0" rIns="0" bIns="0" rtlCol="0">
            <a:noAutofit/>
          </a:bodyPr>
          <a:lstStyle/>
          <a:p>
            <a:pPr marL="12065" marR="12700" indent="63500" algn="ctr">
              <a:lnSpc>
                <a:spcPct val="96700"/>
              </a:lnSpc>
            </a:pPr>
            <a:r>
              <a:rPr sz="1100" spc="-55" dirty="0" smtClean="0">
                <a:latin typeface="Arial"/>
                <a:cs typeface="Arial"/>
              </a:rPr>
              <a:t>W</a:t>
            </a:r>
            <a:r>
              <a:rPr sz="1100" spc="-25" dirty="0" smtClean="0">
                <a:latin typeface="Arial"/>
                <a:cs typeface="Arial"/>
              </a:rPr>
              <a:t>o</a:t>
            </a:r>
            <a:r>
              <a:rPr sz="1100" spc="-50" dirty="0" smtClean="0">
                <a:latin typeface="Arial"/>
                <a:cs typeface="Arial"/>
              </a:rPr>
              <a:t>l</a:t>
            </a:r>
            <a:r>
              <a:rPr sz="1100" spc="-5" dirty="0" smtClean="0">
                <a:latin typeface="Arial"/>
                <a:cs typeface="Arial"/>
              </a:rPr>
              <a:t>f</a:t>
            </a:r>
            <a:r>
              <a:rPr sz="1100" spc="-15" dirty="0" smtClean="0">
                <a:latin typeface="Arial"/>
                <a:cs typeface="Arial"/>
              </a:rPr>
              <a:t> </a:t>
            </a:r>
            <a:r>
              <a:rPr sz="1100" spc="-30" dirty="0" smtClean="0">
                <a:latin typeface="Arial"/>
                <a:cs typeface="Arial"/>
              </a:rPr>
              <a:t>M</a:t>
            </a:r>
            <a:r>
              <a:rPr sz="1100" spc="-25" dirty="0" smtClean="0">
                <a:latin typeface="Arial"/>
                <a:cs typeface="Arial"/>
              </a:rPr>
              <a:t>ode</a:t>
            </a:r>
            <a:r>
              <a:rPr sz="1100" spc="-5" dirty="0" smtClean="0">
                <a:latin typeface="Arial"/>
                <a:cs typeface="Arial"/>
              </a:rPr>
              <a:t>l</a:t>
            </a:r>
            <a:r>
              <a:rPr sz="1100" spc="-50" dirty="0" smtClean="0">
                <a:latin typeface="Arial"/>
                <a:cs typeface="Arial"/>
              </a:rPr>
              <a:t> </a:t>
            </a:r>
            <a:r>
              <a:rPr sz="1100" spc="-25" dirty="0" smtClean="0">
                <a:latin typeface="Arial"/>
                <a:cs typeface="Arial"/>
              </a:rPr>
              <a:t>227</a:t>
            </a:r>
            <a:r>
              <a:rPr sz="1100" spc="-10" dirty="0" smtClean="0">
                <a:latin typeface="Arial"/>
                <a:cs typeface="Arial"/>
              </a:rPr>
              <a:t>9</a:t>
            </a:r>
            <a:r>
              <a:rPr sz="1100" spc="-5" dirty="0" smtClean="0">
                <a:latin typeface="Arial"/>
                <a:cs typeface="Arial"/>
              </a:rPr>
              <a:t> </a:t>
            </a:r>
            <a:r>
              <a:rPr sz="1100" spc="-25" dirty="0" smtClean="0">
                <a:latin typeface="Arial"/>
                <a:cs typeface="Arial"/>
              </a:rPr>
              <a:t>u</a:t>
            </a:r>
            <a:r>
              <a:rPr sz="1100" spc="35" dirty="0" smtClean="0">
                <a:latin typeface="Arial"/>
                <a:cs typeface="Arial"/>
              </a:rPr>
              <a:t>s</a:t>
            </a:r>
            <a:r>
              <a:rPr sz="1100" spc="-25" dirty="0" smtClean="0">
                <a:latin typeface="Arial"/>
                <a:cs typeface="Arial"/>
              </a:rPr>
              <a:t>e</a:t>
            </a:r>
            <a:r>
              <a:rPr sz="1100" spc="-10" dirty="0" smtClean="0">
                <a:latin typeface="Arial"/>
                <a:cs typeface="Arial"/>
              </a:rPr>
              <a:t>d</a:t>
            </a:r>
            <a:r>
              <a:rPr sz="1100" spc="-120" dirty="0" smtClean="0">
                <a:latin typeface="Arial"/>
                <a:cs typeface="Arial"/>
              </a:rPr>
              <a:t> </a:t>
            </a:r>
            <a:r>
              <a:rPr sz="1100" spc="-10" dirty="0" smtClean="0">
                <a:latin typeface="Arial"/>
                <a:cs typeface="Arial"/>
              </a:rPr>
              <a:t>a</a:t>
            </a:r>
            <a:r>
              <a:rPr sz="1100" spc="-20" dirty="0" smtClean="0">
                <a:latin typeface="Arial"/>
                <a:cs typeface="Arial"/>
              </a:rPr>
              <a:t> </a:t>
            </a:r>
            <a:r>
              <a:rPr sz="1100" spc="-15" dirty="0" smtClean="0">
                <a:latin typeface="Arial"/>
                <a:cs typeface="Arial"/>
              </a:rPr>
              <a:t>t</a:t>
            </a:r>
            <a:r>
              <a:rPr sz="1100" spc="-25" dirty="0" smtClean="0">
                <a:latin typeface="Arial"/>
                <a:cs typeface="Arial"/>
              </a:rPr>
              <a:t>h</a:t>
            </a:r>
            <a:r>
              <a:rPr sz="1100" spc="-50" dirty="0" smtClean="0">
                <a:latin typeface="Arial"/>
                <a:cs typeface="Arial"/>
              </a:rPr>
              <a:t>i</a:t>
            </a:r>
            <a:r>
              <a:rPr sz="1100" spc="-10" dirty="0" smtClean="0">
                <a:latin typeface="Arial"/>
                <a:cs typeface="Arial"/>
              </a:rPr>
              <a:t>n</a:t>
            </a:r>
            <a:r>
              <a:rPr sz="1100" spc="-20" dirty="0" smtClean="0">
                <a:latin typeface="Arial"/>
                <a:cs typeface="Arial"/>
              </a:rPr>
              <a:t> </a:t>
            </a:r>
            <a:r>
              <a:rPr sz="1100" spc="40" dirty="0" smtClean="0">
                <a:latin typeface="Arial"/>
                <a:cs typeface="Arial"/>
              </a:rPr>
              <a:t>v</a:t>
            </a:r>
            <a:r>
              <a:rPr sz="1100" spc="-25" dirty="0" smtClean="0">
                <a:latin typeface="Arial"/>
                <a:cs typeface="Arial"/>
              </a:rPr>
              <a:t>e</a:t>
            </a:r>
            <a:r>
              <a:rPr sz="1100" spc="25" dirty="0" smtClean="0">
                <a:latin typeface="Arial"/>
                <a:cs typeface="Arial"/>
              </a:rPr>
              <a:t>r</a:t>
            </a:r>
            <a:r>
              <a:rPr sz="1100" spc="-15" dirty="0" smtClean="0">
                <a:latin typeface="Arial"/>
                <a:cs typeface="Arial"/>
              </a:rPr>
              <a:t>t</a:t>
            </a:r>
            <a:r>
              <a:rPr sz="1100" spc="-50" dirty="0" smtClean="0">
                <a:latin typeface="Arial"/>
                <a:cs typeface="Arial"/>
              </a:rPr>
              <a:t>i</a:t>
            </a:r>
            <a:r>
              <a:rPr sz="1100" spc="40" dirty="0" smtClean="0">
                <a:latin typeface="Arial"/>
                <a:cs typeface="Arial"/>
              </a:rPr>
              <a:t>c</a:t>
            </a:r>
            <a:r>
              <a:rPr sz="1100" spc="-20" dirty="0" smtClean="0">
                <a:latin typeface="Arial"/>
                <a:cs typeface="Arial"/>
              </a:rPr>
              <a:t>al b</a:t>
            </a:r>
            <a:r>
              <a:rPr sz="1100" spc="-50" dirty="0" smtClean="0">
                <a:latin typeface="Arial"/>
                <a:cs typeface="Arial"/>
              </a:rPr>
              <a:t>l</a:t>
            </a:r>
            <a:r>
              <a:rPr sz="1100" spc="-25" dirty="0" smtClean="0">
                <a:latin typeface="Arial"/>
                <a:cs typeface="Arial"/>
              </a:rPr>
              <a:t>ad</a:t>
            </a:r>
            <a:r>
              <a:rPr sz="1100" spc="-10" dirty="0" smtClean="0">
                <a:latin typeface="Arial"/>
                <a:cs typeface="Arial"/>
              </a:rPr>
              <a:t>e</a:t>
            </a:r>
            <a:r>
              <a:rPr sz="1100" spc="-20" dirty="0" smtClean="0">
                <a:latin typeface="Arial"/>
                <a:cs typeface="Arial"/>
              </a:rPr>
              <a:t> </a:t>
            </a:r>
            <a:r>
              <a:rPr sz="1100" spc="-25" dirty="0" smtClean="0">
                <a:latin typeface="Arial"/>
                <a:cs typeface="Arial"/>
              </a:rPr>
              <a:t>a</a:t>
            </a:r>
            <a:r>
              <a:rPr sz="1100" spc="35" dirty="0" smtClean="0">
                <a:latin typeface="Arial"/>
                <a:cs typeface="Arial"/>
              </a:rPr>
              <a:t>c</a:t>
            </a:r>
            <a:r>
              <a:rPr sz="1100" spc="-15" dirty="0" smtClean="0">
                <a:latin typeface="Arial"/>
                <a:cs typeface="Arial"/>
              </a:rPr>
              <a:t>t</a:t>
            </a:r>
            <a:r>
              <a:rPr sz="1100" spc="-50" dirty="0" smtClean="0">
                <a:latin typeface="Arial"/>
                <a:cs typeface="Arial"/>
              </a:rPr>
              <a:t>i</a:t>
            </a:r>
            <a:r>
              <a:rPr sz="1100" spc="-25" dirty="0" smtClean="0">
                <a:latin typeface="Arial"/>
                <a:cs typeface="Arial"/>
              </a:rPr>
              <a:t>o</a:t>
            </a:r>
            <a:r>
              <a:rPr sz="1100" spc="-10" dirty="0" smtClean="0">
                <a:latin typeface="Arial"/>
                <a:cs typeface="Arial"/>
              </a:rPr>
              <a:t>n</a:t>
            </a:r>
            <a:r>
              <a:rPr sz="1100" spc="-120" dirty="0" smtClean="0">
                <a:latin typeface="Arial"/>
                <a:cs typeface="Arial"/>
              </a:rPr>
              <a:t> </a:t>
            </a:r>
            <a:r>
              <a:rPr sz="1100" spc="-15" dirty="0" smtClean="0">
                <a:latin typeface="Arial"/>
                <a:cs typeface="Arial"/>
              </a:rPr>
              <a:t>t</a:t>
            </a:r>
            <a:r>
              <a:rPr sz="1100" spc="-10" dirty="0" smtClean="0">
                <a:latin typeface="Arial"/>
                <a:cs typeface="Arial"/>
              </a:rPr>
              <a:t>o</a:t>
            </a:r>
            <a:r>
              <a:rPr sz="1100" spc="-20" dirty="0" smtClean="0">
                <a:latin typeface="Arial"/>
                <a:cs typeface="Arial"/>
              </a:rPr>
              <a:t> </a:t>
            </a:r>
            <a:r>
              <a:rPr sz="1100" spc="40" dirty="0" smtClean="0">
                <a:latin typeface="Arial"/>
                <a:cs typeface="Arial"/>
              </a:rPr>
              <a:t>c</a:t>
            </a:r>
            <a:r>
              <a:rPr sz="1100" spc="-20" dirty="0" smtClean="0">
                <a:latin typeface="Arial"/>
                <a:cs typeface="Arial"/>
              </a:rPr>
              <a:t>ut </a:t>
            </a:r>
            <a:r>
              <a:rPr sz="1100" spc="-15" dirty="0" smtClean="0">
                <a:latin typeface="Arial"/>
                <a:cs typeface="Arial"/>
              </a:rPr>
              <a:t>t</a:t>
            </a:r>
            <a:r>
              <a:rPr sz="1100" spc="-25" dirty="0" smtClean="0">
                <a:latin typeface="Arial"/>
                <a:cs typeface="Arial"/>
              </a:rPr>
              <a:t>h</a:t>
            </a:r>
            <a:r>
              <a:rPr sz="1100" spc="25" dirty="0" smtClean="0">
                <a:latin typeface="Arial"/>
                <a:cs typeface="Arial"/>
              </a:rPr>
              <a:t>r</a:t>
            </a:r>
            <a:r>
              <a:rPr sz="1100" spc="-25" dirty="0" smtClean="0">
                <a:latin typeface="Arial"/>
                <a:cs typeface="Arial"/>
              </a:rPr>
              <a:t>e</a:t>
            </a:r>
            <a:r>
              <a:rPr sz="1100" spc="-10" dirty="0" smtClean="0">
                <a:latin typeface="Arial"/>
                <a:cs typeface="Arial"/>
              </a:rPr>
              <a:t>e</a:t>
            </a:r>
            <a:r>
              <a:rPr sz="1100" spc="-120" dirty="0" smtClean="0">
                <a:latin typeface="Arial"/>
                <a:cs typeface="Arial"/>
              </a:rPr>
              <a:t> </a:t>
            </a:r>
            <a:r>
              <a:rPr sz="1100" spc="-15" dirty="0" smtClean="0">
                <a:latin typeface="Arial"/>
                <a:cs typeface="Arial"/>
              </a:rPr>
              <a:t>t</a:t>
            </a:r>
            <a:r>
              <a:rPr sz="1100" spc="-25" dirty="0" smtClean="0">
                <a:latin typeface="Arial"/>
                <a:cs typeface="Arial"/>
              </a:rPr>
              <a:t>h</a:t>
            </a:r>
            <a:r>
              <a:rPr sz="1100" spc="-50" dirty="0" smtClean="0">
                <a:latin typeface="Arial"/>
                <a:cs typeface="Arial"/>
              </a:rPr>
              <a:t>i</a:t>
            </a:r>
            <a:r>
              <a:rPr sz="1100" spc="40" dirty="0" smtClean="0">
                <a:latin typeface="Arial"/>
                <a:cs typeface="Arial"/>
              </a:rPr>
              <a:t>ck</a:t>
            </a:r>
            <a:r>
              <a:rPr sz="1100" spc="-25" dirty="0" smtClean="0">
                <a:latin typeface="Arial"/>
                <a:cs typeface="Arial"/>
              </a:rPr>
              <a:t>ne</a:t>
            </a:r>
            <a:r>
              <a:rPr sz="1100" spc="40" dirty="0" smtClean="0">
                <a:latin typeface="Arial"/>
                <a:cs typeface="Arial"/>
              </a:rPr>
              <a:t>ss</a:t>
            </a:r>
            <a:r>
              <a:rPr sz="1100" spc="-125" dirty="0" smtClean="0">
                <a:latin typeface="Arial"/>
                <a:cs typeface="Arial"/>
              </a:rPr>
              <a:t>e</a:t>
            </a:r>
            <a:r>
              <a:rPr sz="1100" spc="-10" dirty="0" smtClean="0">
                <a:latin typeface="Arial"/>
                <a:cs typeface="Arial"/>
              </a:rPr>
              <a:t>s</a:t>
            </a:r>
            <a:r>
              <a:rPr sz="1100" spc="-60" dirty="0" smtClean="0">
                <a:latin typeface="Arial"/>
                <a:cs typeface="Arial"/>
              </a:rPr>
              <a:t> </a:t>
            </a:r>
            <a:r>
              <a:rPr sz="1100" spc="-125" dirty="0" smtClean="0">
                <a:latin typeface="Arial"/>
                <a:cs typeface="Arial"/>
              </a:rPr>
              <a:t>o</a:t>
            </a:r>
            <a:r>
              <a:rPr sz="1100" spc="-5" dirty="0" smtClean="0">
                <a:latin typeface="Arial"/>
                <a:cs typeface="Arial"/>
              </a:rPr>
              <a:t>f </a:t>
            </a:r>
            <a:r>
              <a:rPr sz="1100" spc="40" dirty="0" smtClean="0">
                <a:latin typeface="Arial"/>
                <a:cs typeface="Arial"/>
              </a:rPr>
              <a:t>c</a:t>
            </a:r>
            <a:r>
              <a:rPr sz="1100" spc="-50" dirty="0" smtClean="0">
                <a:latin typeface="Arial"/>
                <a:cs typeface="Arial"/>
              </a:rPr>
              <a:t>l</a:t>
            </a:r>
            <a:r>
              <a:rPr sz="1100" spc="-25" dirty="0" smtClean="0">
                <a:latin typeface="Arial"/>
                <a:cs typeface="Arial"/>
              </a:rPr>
              <a:t>o</a:t>
            </a:r>
            <a:r>
              <a:rPr sz="1100" spc="-15" dirty="0" smtClean="0">
                <a:latin typeface="Arial"/>
                <a:cs typeface="Arial"/>
              </a:rPr>
              <a:t>t</a:t>
            </a:r>
            <a:r>
              <a:rPr sz="1100" spc="-25" dirty="0" smtClean="0">
                <a:latin typeface="Arial"/>
                <a:cs typeface="Arial"/>
              </a:rPr>
              <a:t>h</a:t>
            </a:r>
            <a:r>
              <a:rPr sz="1100" spc="-15" dirty="0" smtClean="0">
                <a:latin typeface="Arial"/>
                <a:cs typeface="Arial"/>
              </a:rPr>
              <a:t>.</a:t>
            </a:r>
            <a:r>
              <a:rPr sz="1100" spc="40" dirty="0" smtClean="0">
                <a:latin typeface="MS PGothic"/>
                <a:cs typeface="MS PGothic"/>
              </a:rPr>
              <a:t>”</a:t>
            </a:r>
            <a:r>
              <a:rPr sz="1350" spc="-7" baseline="24691" dirty="0" smtClean="0">
                <a:latin typeface="Arial"/>
                <a:cs typeface="Arial"/>
              </a:rPr>
              <a:t>2</a:t>
            </a:r>
            <a:endParaRPr sz="1350" baseline="24691" dirty="0">
              <a:latin typeface="Arial"/>
              <a:cs typeface="Arial"/>
            </a:endParaRPr>
          </a:p>
        </p:txBody>
      </p:sp>
      <p:sp>
        <p:nvSpPr>
          <p:cNvPr id="9" name="object 9"/>
          <p:cNvSpPr/>
          <p:nvPr/>
        </p:nvSpPr>
        <p:spPr>
          <a:xfrm>
            <a:off x="6324600" y="2895600"/>
            <a:ext cx="2213211" cy="2438400"/>
          </a:xfrm>
          <a:prstGeom prst="rect">
            <a:avLst/>
          </a:prstGeom>
          <a:blipFill>
            <a:blip r:embed="rId5" cstate="print"/>
            <a:stretch>
              <a:fillRect/>
            </a:stretch>
          </a:blipFill>
        </p:spPr>
        <p:txBody>
          <a:bodyPr wrap="square" lIns="0" tIns="0" rIns="0" bIns="0" rtlCol="0">
            <a:noAutofit/>
          </a:bodyPr>
          <a:lstStyle/>
          <a:p>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952061" y="226774"/>
            <a:ext cx="4333126" cy="527050"/>
          </a:xfrm>
          <a:prstGeom prst="rect">
            <a:avLst/>
          </a:prstGeom>
        </p:spPr>
        <p:txBody>
          <a:bodyPr vert="horz" wrap="square" lIns="0" tIns="0" rIns="0" bIns="0" rtlCol="0">
            <a:noAutofit/>
          </a:bodyPr>
          <a:lstStyle/>
          <a:p>
            <a:pPr marL="12700" algn="ctr">
              <a:lnSpc>
                <a:spcPct val="100000"/>
              </a:lnSpc>
            </a:pPr>
            <a:r>
              <a:rPr sz="3500" cap="all" spc="70" dirty="0">
                <a:ln w="3175" cmpd="sng">
                  <a:noFill/>
                </a:ln>
                <a:latin typeface="Bernard MT Condensed"/>
                <a:ea typeface="+mj-ea"/>
                <a:cs typeface="Bernard MT Condensed"/>
              </a:rPr>
              <a:t>The Bustle Period</a:t>
            </a:r>
          </a:p>
        </p:txBody>
      </p:sp>
      <p:sp>
        <p:nvSpPr>
          <p:cNvPr id="3" name="object 3"/>
          <p:cNvSpPr txBox="1">
            <a:spLocks noGrp="1"/>
          </p:cNvSpPr>
          <p:nvPr>
            <p:ph type="title"/>
          </p:nvPr>
        </p:nvSpPr>
        <p:spPr>
          <a:xfrm>
            <a:off x="914400" y="281745"/>
            <a:ext cx="5663494" cy="354613"/>
          </a:xfrm>
          <a:prstGeom prst="rect">
            <a:avLst/>
          </a:prstGeom>
        </p:spPr>
        <p:txBody>
          <a:bodyPr vert="horz" wrap="square" lIns="0" tIns="979002" rIns="0" bIns="0" rtlCol="0">
            <a:noAutofit/>
          </a:bodyPr>
          <a:lstStyle/>
          <a:p>
            <a:pPr marL="2781300">
              <a:lnSpc>
                <a:spcPct val="100000"/>
              </a:lnSpc>
            </a:pPr>
            <a:r>
              <a:rPr sz="2400" spc="70" dirty="0">
                <a:latin typeface="Bernard MT Condensed"/>
                <a:cs typeface="Bernard MT Condensed"/>
              </a:rPr>
              <a:t>Costume For Women</a:t>
            </a:r>
          </a:p>
        </p:txBody>
      </p:sp>
      <p:sp>
        <p:nvSpPr>
          <p:cNvPr id="4" name="object 4"/>
          <p:cNvSpPr/>
          <p:nvPr/>
        </p:nvSpPr>
        <p:spPr>
          <a:xfrm>
            <a:off x="4027784" y="4173580"/>
            <a:ext cx="2438400" cy="3543300"/>
          </a:xfrm>
          <a:prstGeom prst="rect">
            <a:avLst/>
          </a:prstGeom>
          <a:blipFill>
            <a:blip r:embed="rId2" cstate="print"/>
            <a:stretch>
              <a:fillRect/>
            </a:stretch>
          </a:blipFill>
        </p:spPr>
        <p:txBody>
          <a:bodyPr wrap="square" lIns="0" tIns="0" rIns="0" bIns="0" rtlCol="0">
            <a:noAutofit/>
          </a:bodyPr>
          <a:lstStyle/>
          <a:p>
            <a:endParaRPr/>
          </a:p>
        </p:txBody>
      </p:sp>
      <p:sp>
        <p:nvSpPr>
          <p:cNvPr id="5" name="object 5"/>
          <p:cNvSpPr/>
          <p:nvPr/>
        </p:nvSpPr>
        <p:spPr>
          <a:xfrm>
            <a:off x="7123731" y="3897263"/>
            <a:ext cx="2113190" cy="3865881"/>
          </a:xfrm>
          <a:prstGeom prst="rect">
            <a:avLst/>
          </a:prstGeom>
          <a:blipFill>
            <a:blip r:embed="rId3" cstate="print"/>
            <a:stretch>
              <a:fillRect/>
            </a:stretch>
          </a:blipFill>
        </p:spPr>
        <p:txBody>
          <a:bodyPr wrap="square" lIns="0" tIns="0" rIns="0" bIns="0" rtlCol="0">
            <a:noAutofit/>
          </a:bodyPr>
          <a:lstStyle/>
          <a:p>
            <a:endParaRPr/>
          </a:p>
        </p:txBody>
      </p:sp>
      <p:sp>
        <p:nvSpPr>
          <p:cNvPr id="6" name="object 6"/>
          <p:cNvSpPr/>
          <p:nvPr/>
        </p:nvSpPr>
        <p:spPr>
          <a:xfrm>
            <a:off x="677837" y="3925752"/>
            <a:ext cx="2692400" cy="3846648"/>
          </a:xfrm>
          <a:prstGeom prst="rect">
            <a:avLst/>
          </a:prstGeom>
          <a:blipFill>
            <a:blip r:embed="rId4" cstate="print"/>
            <a:stretch>
              <a:fillRect/>
            </a:stretch>
          </a:blipFill>
        </p:spPr>
        <p:txBody>
          <a:bodyPr wrap="square" lIns="0" tIns="0" rIns="0" bIns="0" rtlCol="0">
            <a:noAutofit/>
          </a:bodyPr>
          <a:lstStyle/>
          <a:p>
            <a:endParaRPr/>
          </a:p>
        </p:txBody>
      </p:sp>
      <p:sp>
        <p:nvSpPr>
          <p:cNvPr id="7" name="object 7"/>
          <p:cNvSpPr txBox="1"/>
          <p:nvPr/>
        </p:nvSpPr>
        <p:spPr>
          <a:xfrm>
            <a:off x="284982" y="1606638"/>
            <a:ext cx="9601200" cy="993961"/>
          </a:xfrm>
          <a:prstGeom prst="rect">
            <a:avLst/>
          </a:prstGeom>
        </p:spPr>
        <p:txBody>
          <a:bodyPr vert="horz" wrap="square" lIns="0" tIns="0" rIns="0" bIns="0" rtlCol="0">
            <a:noAutofit/>
          </a:bodyPr>
          <a:lstStyle/>
          <a:p>
            <a:pPr>
              <a:lnSpc>
                <a:spcPct val="100000"/>
              </a:lnSpc>
            </a:pPr>
            <a:endParaRPr i="1" dirty="0">
              <a:latin typeface="Calibri"/>
              <a:cs typeface="Calibri"/>
            </a:endParaRPr>
          </a:p>
        </p:txBody>
      </p:sp>
      <p:sp>
        <p:nvSpPr>
          <p:cNvPr id="8" name="object 8"/>
          <p:cNvSpPr txBox="1"/>
          <p:nvPr/>
        </p:nvSpPr>
        <p:spPr>
          <a:xfrm>
            <a:off x="486187" y="2644140"/>
            <a:ext cx="2689860" cy="1160780"/>
          </a:xfrm>
          <a:prstGeom prst="rect">
            <a:avLst/>
          </a:prstGeom>
        </p:spPr>
        <p:txBody>
          <a:bodyPr vert="horz" wrap="square" lIns="0" tIns="0" rIns="0" bIns="0" rtlCol="0">
            <a:noAutofit/>
          </a:bodyPr>
          <a:lstStyle/>
          <a:p>
            <a:pPr marL="12700" marR="12700" indent="508000">
              <a:lnSpc>
                <a:spcPct val="100099"/>
              </a:lnSpc>
            </a:pPr>
            <a:endParaRPr sz="1500" b="1" dirty="0">
              <a:latin typeface="Calibri"/>
              <a:cs typeface="Calibri"/>
            </a:endParaRPr>
          </a:p>
        </p:txBody>
      </p:sp>
      <p:sp>
        <p:nvSpPr>
          <p:cNvPr id="9" name="object 9"/>
          <p:cNvSpPr txBox="1"/>
          <p:nvPr/>
        </p:nvSpPr>
        <p:spPr>
          <a:xfrm>
            <a:off x="4027784" y="2352538"/>
            <a:ext cx="2244725" cy="1160780"/>
          </a:xfrm>
          <a:prstGeom prst="rect">
            <a:avLst/>
          </a:prstGeom>
        </p:spPr>
        <p:txBody>
          <a:bodyPr vert="horz" wrap="square" lIns="0" tIns="0" rIns="0" bIns="0" rtlCol="0">
            <a:noAutofit/>
          </a:bodyPr>
          <a:lstStyle/>
          <a:p>
            <a:pPr marL="12700" marR="12700" indent="161925">
              <a:lnSpc>
                <a:spcPct val="100099"/>
              </a:lnSpc>
            </a:pPr>
            <a:endParaRPr sz="1500" dirty="0">
              <a:latin typeface="Calibri"/>
              <a:cs typeface="Calibri"/>
            </a:endParaRPr>
          </a:p>
        </p:txBody>
      </p:sp>
      <p:sp>
        <p:nvSpPr>
          <p:cNvPr id="10" name="object 10"/>
          <p:cNvSpPr txBox="1"/>
          <p:nvPr/>
        </p:nvSpPr>
        <p:spPr>
          <a:xfrm>
            <a:off x="6675865" y="2660469"/>
            <a:ext cx="1846580" cy="932180"/>
          </a:xfrm>
          <a:prstGeom prst="rect">
            <a:avLst/>
          </a:prstGeom>
        </p:spPr>
        <p:txBody>
          <a:bodyPr vert="horz" wrap="square" lIns="0" tIns="0" rIns="0" bIns="0" rtlCol="0">
            <a:noAutofit/>
          </a:bodyPr>
          <a:lstStyle/>
          <a:p>
            <a:pPr marL="12700" marR="12700" indent="5080" algn="ctr">
              <a:lnSpc>
                <a:spcPct val="100099"/>
              </a:lnSpc>
            </a:pPr>
            <a:endParaRPr sz="1500" dirty="0">
              <a:latin typeface="Calibri"/>
              <a:cs typeface="Calibri"/>
            </a:endParaRPr>
          </a:p>
        </p:txBody>
      </p:sp>
      <p:graphicFrame>
        <p:nvGraphicFramePr>
          <p:cNvPr id="13" name="Diagram 12"/>
          <p:cNvGraphicFramePr/>
          <p:nvPr>
            <p:extLst>
              <p:ext uri="{D42A27DB-BD31-4B8C-83A1-F6EECF244321}">
                <p14:modId xmlns:p14="http://schemas.microsoft.com/office/powerpoint/2010/main" val="3731284970"/>
              </p:ext>
            </p:extLst>
          </p:nvPr>
        </p:nvGraphicFramePr>
        <p:xfrm>
          <a:off x="677837" y="1159462"/>
          <a:ext cx="9448800" cy="344747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cxnSp>
        <p:nvCxnSpPr>
          <p:cNvPr id="15" name="Straight Arrow Connector 14"/>
          <p:cNvCxnSpPr/>
          <p:nvPr/>
        </p:nvCxnSpPr>
        <p:spPr>
          <a:xfrm flipH="1">
            <a:off x="2207193" y="2019107"/>
            <a:ext cx="609600" cy="581492"/>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6" name="Straight Arrow Connector 15"/>
          <p:cNvCxnSpPr/>
          <p:nvPr/>
        </p:nvCxnSpPr>
        <p:spPr>
          <a:xfrm flipH="1">
            <a:off x="5064038" y="2089145"/>
            <a:ext cx="13175" cy="526785"/>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9" name="Straight Arrow Connector 18"/>
          <p:cNvCxnSpPr/>
          <p:nvPr/>
        </p:nvCxnSpPr>
        <p:spPr>
          <a:xfrm>
            <a:off x="7723595" y="2019107"/>
            <a:ext cx="577545" cy="575604"/>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66800" y="-476150"/>
            <a:ext cx="6029809" cy="1727200"/>
          </a:xfrm>
          <a:prstGeom prst="rect">
            <a:avLst/>
          </a:prstGeom>
        </p:spPr>
        <p:txBody>
          <a:bodyPr vert="horz" wrap="square" lIns="0" tIns="314625" rIns="0" bIns="0" rtlCol="0">
            <a:noAutofit/>
          </a:bodyPr>
          <a:lstStyle/>
          <a:p>
            <a:pPr marL="3263900">
              <a:lnSpc>
                <a:spcPct val="100000"/>
              </a:lnSpc>
            </a:pPr>
            <a:r>
              <a:rPr sz="3500" spc="70" dirty="0">
                <a:latin typeface="Bernard MT Condensed"/>
                <a:cs typeface="Bernard MT Condensed"/>
              </a:rPr>
              <a:t>The Nineties</a:t>
            </a:r>
          </a:p>
        </p:txBody>
      </p:sp>
      <p:sp>
        <p:nvSpPr>
          <p:cNvPr id="3" name="object 3"/>
          <p:cNvSpPr txBox="1"/>
          <p:nvPr/>
        </p:nvSpPr>
        <p:spPr>
          <a:xfrm>
            <a:off x="4433608" y="937999"/>
            <a:ext cx="2337435" cy="655955"/>
          </a:xfrm>
          <a:prstGeom prst="rect">
            <a:avLst/>
          </a:prstGeom>
        </p:spPr>
        <p:txBody>
          <a:bodyPr vert="horz" wrap="square" lIns="0" tIns="0" rIns="0" bIns="0" rtlCol="0">
            <a:noAutofit/>
          </a:bodyPr>
          <a:lstStyle/>
          <a:p>
            <a:pPr marL="2540" algn="ctr">
              <a:lnSpc>
                <a:spcPct val="100000"/>
              </a:lnSpc>
            </a:pPr>
            <a:r>
              <a:rPr sz="2400" cap="all" spc="70" dirty="0">
                <a:ln w="3175" cmpd="sng">
                  <a:noFill/>
                </a:ln>
                <a:latin typeface="Bernard MT Condensed"/>
                <a:ea typeface="+mj-ea"/>
                <a:cs typeface="Bernard MT Condensed"/>
              </a:rPr>
              <a:t>1890’s</a:t>
            </a:r>
          </a:p>
          <a:p>
            <a:pPr algn="ctr">
              <a:lnSpc>
                <a:spcPct val="100000"/>
              </a:lnSpc>
              <a:spcBef>
                <a:spcPts val="80"/>
              </a:spcBef>
            </a:pPr>
            <a:r>
              <a:rPr sz="2400" cap="all" spc="70" dirty="0">
                <a:ln w="3175" cmpd="sng">
                  <a:noFill/>
                </a:ln>
                <a:latin typeface="Bernard MT Condensed"/>
                <a:ea typeface="+mj-ea"/>
                <a:cs typeface="Bernard MT Condensed"/>
              </a:rPr>
              <a:t>Costume For Women</a:t>
            </a:r>
          </a:p>
        </p:txBody>
      </p:sp>
      <p:sp>
        <p:nvSpPr>
          <p:cNvPr id="4" name="object 4"/>
          <p:cNvSpPr/>
          <p:nvPr/>
        </p:nvSpPr>
        <p:spPr>
          <a:xfrm>
            <a:off x="224553" y="2057400"/>
            <a:ext cx="4254500" cy="5892800"/>
          </a:xfrm>
          <a:prstGeom prst="rect">
            <a:avLst/>
          </a:prstGeom>
          <a:blipFill>
            <a:blip r:embed="rId2" cstate="print"/>
            <a:stretch>
              <a:fillRect/>
            </a:stretch>
          </a:blipFill>
        </p:spPr>
        <p:txBody>
          <a:bodyPr wrap="square" lIns="0" tIns="0" rIns="0" bIns="0" rtlCol="0">
            <a:noAutofit/>
          </a:bodyPr>
          <a:lstStyle/>
          <a:p>
            <a:endParaRPr/>
          </a:p>
        </p:txBody>
      </p:sp>
      <p:sp>
        <p:nvSpPr>
          <p:cNvPr id="5" name="object 5"/>
          <p:cNvSpPr txBox="1"/>
          <p:nvPr/>
        </p:nvSpPr>
        <p:spPr>
          <a:xfrm>
            <a:off x="6019800" y="4127496"/>
            <a:ext cx="2290445" cy="302260"/>
          </a:xfrm>
          <a:prstGeom prst="rect">
            <a:avLst/>
          </a:prstGeom>
        </p:spPr>
        <p:txBody>
          <a:bodyPr vert="horz" wrap="square" lIns="0" tIns="0" rIns="0" bIns="0" rtlCol="0">
            <a:noAutofit/>
          </a:bodyPr>
          <a:lstStyle/>
          <a:p>
            <a:pPr marL="12700">
              <a:lnSpc>
                <a:spcPct val="100000"/>
              </a:lnSpc>
            </a:pPr>
            <a:r>
              <a:rPr sz="1900" spc="-60" dirty="0">
                <a:latin typeface="Calibri"/>
                <a:cs typeface="Calibri"/>
              </a:rPr>
              <a:t>Leg-Of-Mutton Sleeves</a:t>
            </a:r>
          </a:p>
        </p:txBody>
      </p:sp>
      <p:sp>
        <p:nvSpPr>
          <p:cNvPr id="9" name="object 9"/>
          <p:cNvSpPr/>
          <p:nvPr/>
        </p:nvSpPr>
        <p:spPr>
          <a:xfrm>
            <a:off x="4851400" y="4470400"/>
            <a:ext cx="4864100" cy="2933699"/>
          </a:xfrm>
          <a:prstGeom prst="rect">
            <a:avLst/>
          </a:prstGeom>
          <a:blipFill>
            <a:blip r:embed="rId3" cstate="print">
              <a:extLst>
                <a:ext uri="{BEBA8EAE-BF5A-486C-A8C5-ECC9F3942E4B}">
                  <a14:imgProps xmlns:a14="http://schemas.microsoft.com/office/drawing/2010/main">
                    <a14:imgLayer r:embed="rId4">
                      <a14:imgEffect>
                        <a14:backgroundRemoval t="893" b="100000" l="1895" r="98947">
                          <a14:foregroundMark x1="21053" y1="59524" x2="13895" y2="19345"/>
                          <a14:foregroundMark x1="30947" y1="40476" x2="28632" y2="48810"/>
                          <a14:foregroundMark x1="32000" y1="39583" x2="35789" y2="48810"/>
                          <a14:foregroundMark x1="60000" y1="28571" x2="63789" y2="9524"/>
                          <a14:foregroundMark x1="60000" y1="17262" x2="61895" y2="5655"/>
                          <a14:foregroundMark x1="56000" y1="14583" x2="61053" y2="5655"/>
                          <a14:foregroundMark x1="64632" y1="6548" x2="76000" y2="7440"/>
                          <a14:foregroundMark x1="68632" y1="5060" x2="66316" y2="2976"/>
                          <a14:foregroundMark x1="67789" y1="81845" x2="72842" y2="70238"/>
                          <a14:foregroundMark x1="93895" y1="45833" x2="96842" y2="50893"/>
                        </a14:backgroundRemoval>
                      </a14:imgEffect>
                    </a14:imgLayer>
                  </a14:imgProps>
                </a:ext>
              </a:extLst>
            </a:blip>
            <a:stretch>
              <a:fillRect/>
            </a:stretch>
          </a:blipFill>
        </p:spPr>
        <p:txBody>
          <a:bodyPr wrap="square" lIns="0" tIns="0" rIns="0" bIns="0" rtlCol="0">
            <a:noAutofit/>
          </a:bodyPr>
          <a:lstStyle/>
          <a:p>
            <a:endParaRPr/>
          </a:p>
        </p:txBody>
      </p:sp>
      <p:sp>
        <p:nvSpPr>
          <p:cNvPr id="10" name="object 10"/>
          <p:cNvSpPr txBox="1"/>
          <p:nvPr/>
        </p:nvSpPr>
        <p:spPr>
          <a:xfrm>
            <a:off x="6725597" y="1081116"/>
            <a:ext cx="2915285" cy="2728884"/>
          </a:xfrm>
          <a:prstGeom prst="rect">
            <a:avLst/>
          </a:prstGeom>
        </p:spPr>
        <p:txBody>
          <a:bodyPr vert="horz" wrap="square" lIns="0" tIns="0" rIns="0" bIns="0" rtlCol="0">
            <a:noAutofit/>
          </a:bodyPr>
          <a:lstStyle/>
          <a:p>
            <a:pPr marL="342900" marR="274320" indent="-342900">
              <a:lnSpc>
                <a:spcPct val="101000"/>
              </a:lnSpc>
              <a:buFont typeface="Wingdings" panose="05000000000000000000" pitchFamily="2" charset="2"/>
              <a:buChar char="v"/>
            </a:pPr>
            <a:r>
              <a:rPr sz="1900" spc="-50" dirty="0" smtClean="0">
                <a:latin typeface="Calibri"/>
                <a:cs typeface="Calibri"/>
              </a:rPr>
              <a:t>B</a:t>
            </a:r>
            <a:r>
              <a:rPr sz="1900" spc="-25" dirty="0" smtClean="0">
                <a:latin typeface="Calibri"/>
                <a:cs typeface="Calibri"/>
              </a:rPr>
              <a:t>a</a:t>
            </a:r>
            <a:r>
              <a:rPr sz="1900" spc="-15" dirty="0" smtClean="0">
                <a:latin typeface="Calibri"/>
                <a:cs typeface="Calibri"/>
              </a:rPr>
              <a:t>c</a:t>
            </a:r>
            <a:r>
              <a:rPr sz="1900" spc="-10" dirty="0" smtClean="0">
                <a:latin typeface="Calibri"/>
                <a:cs typeface="Calibri"/>
              </a:rPr>
              <a:t>k</a:t>
            </a:r>
            <a:r>
              <a:rPr sz="1900" spc="105" dirty="0" smtClean="0">
                <a:latin typeface="Calibri"/>
                <a:cs typeface="Calibri"/>
              </a:rPr>
              <a:t> </a:t>
            </a:r>
            <a:r>
              <a:rPr sz="1900" spc="20" dirty="0" smtClean="0">
                <a:latin typeface="Calibri"/>
                <a:cs typeface="Calibri"/>
              </a:rPr>
              <a:t>f</a:t>
            </a:r>
            <a:r>
              <a:rPr sz="1900" spc="0" dirty="0" smtClean="0">
                <a:latin typeface="Calibri"/>
                <a:cs typeface="Calibri"/>
              </a:rPr>
              <a:t>u</a:t>
            </a:r>
            <a:r>
              <a:rPr sz="1900" spc="-40" dirty="0" smtClean="0">
                <a:latin typeface="Calibri"/>
                <a:cs typeface="Calibri"/>
              </a:rPr>
              <a:t>ll</a:t>
            </a:r>
            <a:r>
              <a:rPr sz="1900" spc="0" dirty="0" smtClean="0">
                <a:latin typeface="Calibri"/>
                <a:cs typeface="Calibri"/>
              </a:rPr>
              <a:t>n</a:t>
            </a:r>
            <a:r>
              <a:rPr sz="1900" spc="-60" dirty="0" smtClean="0">
                <a:latin typeface="Calibri"/>
                <a:cs typeface="Calibri"/>
              </a:rPr>
              <a:t>e</a:t>
            </a:r>
            <a:r>
              <a:rPr sz="1900" spc="-45" dirty="0" smtClean="0">
                <a:latin typeface="Calibri"/>
                <a:cs typeface="Calibri"/>
              </a:rPr>
              <a:t>s</a:t>
            </a:r>
            <a:r>
              <a:rPr sz="1900" spc="0" dirty="0" smtClean="0">
                <a:latin typeface="Calibri"/>
                <a:cs typeface="Calibri"/>
              </a:rPr>
              <a:t>s </a:t>
            </a:r>
            <a:r>
              <a:rPr sz="1900" spc="-204" dirty="0" smtClean="0">
                <a:latin typeface="Calibri"/>
                <a:cs typeface="Calibri"/>
              </a:rPr>
              <a:t> </a:t>
            </a:r>
            <a:r>
              <a:rPr sz="1900" spc="0" dirty="0" smtClean="0">
                <a:latin typeface="Calibri"/>
                <a:cs typeface="Calibri"/>
              </a:rPr>
              <a:t>d</a:t>
            </a:r>
            <a:r>
              <a:rPr sz="1900" spc="-40" dirty="0" smtClean="0">
                <a:latin typeface="Calibri"/>
                <a:cs typeface="Calibri"/>
              </a:rPr>
              <a:t>i</a:t>
            </a:r>
            <a:r>
              <a:rPr sz="1900" spc="-35" dirty="0" smtClean="0">
                <a:latin typeface="Calibri"/>
                <a:cs typeface="Calibri"/>
              </a:rPr>
              <a:t>m</a:t>
            </a:r>
            <a:r>
              <a:rPr sz="1900" spc="-40" dirty="0" smtClean="0">
                <a:latin typeface="Calibri"/>
                <a:cs typeface="Calibri"/>
              </a:rPr>
              <a:t>i</a:t>
            </a:r>
            <a:r>
              <a:rPr sz="1900" spc="0" dirty="0" smtClean="0">
                <a:latin typeface="Calibri"/>
                <a:cs typeface="Calibri"/>
              </a:rPr>
              <a:t>n</a:t>
            </a:r>
            <a:r>
              <a:rPr sz="1900" spc="-40" dirty="0" smtClean="0">
                <a:latin typeface="Calibri"/>
                <a:cs typeface="Calibri"/>
              </a:rPr>
              <a:t>i</a:t>
            </a:r>
            <a:r>
              <a:rPr sz="1900" spc="-45" dirty="0" smtClean="0">
                <a:latin typeface="Calibri"/>
                <a:cs typeface="Calibri"/>
              </a:rPr>
              <a:t>s</a:t>
            </a:r>
            <a:r>
              <a:rPr sz="1900" spc="0" dirty="0" smtClean="0">
                <a:latin typeface="Calibri"/>
                <a:cs typeface="Calibri"/>
              </a:rPr>
              <a:t>h</a:t>
            </a:r>
            <a:r>
              <a:rPr sz="1900" spc="-60" dirty="0" smtClean="0">
                <a:latin typeface="Calibri"/>
                <a:cs typeface="Calibri"/>
              </a:rPr>
              <a:t>e</a:t>
            </a:r>
            <a:r>
              <a:rPr sz="1900" spc="0" dirty="0" smtClean="0">
                <a:latin typeface="Calibri"/>
                <a:cs typeface="Calibri"/>
              </a:rPr>
              <a:t>d </a:t>
            </a:r>
            <a:r>
              <a:rPr sz="1900" spc="25" dirty="0" smtClean="0">
                <a:latin typeface="Calibri"/>
                <a:cs typeface="Calibri"/>
              </a:rPr>
              <a:t>S</a:t>
            </a:r>
            <a:r>
              <a:rPr sz="1900" spc="-40" dirty="0" smtClean="0">
                <a:latin typeface="Calibri"/>
                <a:cs typeface="Calibri"/>
              </a:rPr>
              <a:t>l</a:t>
            </a:r>
            <a:r>
              <a:rPr sz="1900" spc="-60" dirty="0" smtClean="0">
                <a:latin typeface="Calibri"/>
                <a:cs typeface="Calibri"/>
              </a:rPr>
              <a:t>ee</a:t>
            </a:r>
            <a:r>
              <a:rPr sz="1900" spc="30" dirty="0" smtClean="0">
                <a:latin typeface="Calibri"/>
                <a:cs typeface="Calibri"/>
              </a:rPr>
              <a:t>v</a:t>
            </a:r>
            <a:r>
              <a:rPr sz="1900" spc="-60" dirty="0" smtClean="0">
                <a:latin typeface="Calibri"/>
                <a:cs typeface="Calibri"/>
              </a:rPr>
              <a:t>e</a:t>
            </a:r>
            <a:r>
              <a:rPr sz="1900" spc="0" dirty="0" smtClean="0">
                <a:latin typeface="Calibri"/>
                <a:cs typeface="Calibri"/>
              </a:rPr>
              <a:t>s</a:t>
            </a:r>
            <a:r>
              <a:rPr sz="1900" spc="125" dirty="0" smtClean="0">
                <a:latin typeface="Calibri"/>
                <a:cs typeface="Calibri"/>
              </a:rPr>
              <a:t> </a:t>
            </a:r>
            <a:r>
              <a:rPr sz="1900" spc="-5" dirty="0" smtClean="0">
                <a:latin typeface="Calibri"/>
                <a:cs typeface="Calibri"/>
              </a:rPr>
              <a:t>g</a:t>
            </a:r>
            <a:r>
              <a:rPr sz="1900" spc="25" dirty="0" smtClean="0">
                <a:latin typeface="Calibri"/>
                <a:cs typeface="Calibri"/>
              </a:rPr>
              <a:t>r</a:t>
            </a:r>
            <a:r>
              <a:rPr sz="1900" spc="-60" dirty="0" smtClean="0">
                <a:latin typeface="Calibri"/>
                <a:cs typeface="Calibri"/>
              </a:rPr>
              <a:t>e</a:t>
            </a:r>
            <a:r>
              <a:rPr sz="1900" spc="-15" dirty="0" smtClean="0">
                <a:latin typeface="Calibri"/>
                <a:cs typeface="Calibri"/>
              </a:rPr>
              <a:t>w</a:t>
            </a:r>
            <a:r>
              <a:rPr sz="1900" spc="110" dirty="0" smtClean="0">
                <a:latin typeface="Calibri"/>
                <a:cs typeface="Calibri"/>
              </a:rPr>
              <a:t> </a:t>
            </a:r>
            <a:r>
              <a:rPr sz="1900" spc="-40" dirty="0" smtClean="0">
                <a:latin typeface="Calibri"/>
                <a:cs typeface="Calibri"/>
              </a:rPr>
              <a:t>l</a:t>
            </a:r>
            <a:r>
              <a:rPr sz="1900" spc="-10" dirty="0" smtClean="0">
                <a:latin typeface="Calibri"/>
                <a:cs typeface="Calibri"/>
              </a:rPr>
              <a:t>a</a:t>
            </a:r>
            <a:r>
              <a:rPr sz="1900" spc="25" dirty="0" smtClean="0">
                <a:latin typeface="Calibri"/>
                <a:cs typeface="Calibri"/>
              </a:rPr>
              <a:t>r</a:t>
            </a:r>
            <a:r>
              <a:rPr sz="1900" spc="-5" dirty="0" smtClean="0">
                <a:latin typeface="Calibri"/>
                <a:cs typeface="Calibri"/>
              </a:rPr>
              <a:t>g</a:t>
            </a:r>
            <a:r>
              <a:rPr sz="1900" spc="-60" dirty="0" smtClean="0">
                <a:latin typeface="Calibri"/>
                <a:cs typeface="Calibri"/>
              </a:rPr>
              <a:t>e</a:t>
            </a:r>
            <a:r>
              <a:rPr sz="1900" spc="-10" dirty="0" smtClean="0">
                <a:latin typeface="Calibri"/>
                <a:cs typeface="Calibri"/>
              </a:rPr>
              <a:t>r</a:t>
            </a:r>
            <a:endParaRPr lang="en-US" sz="1900" spc="-10" dirty="0" smtClean="0">
              <a:latin typeface="Calibri"/>
              <a:cs typeface="Calibri"/>
            </a:endParaRPr>
          </a:p>
          <a:p>
            <a:pPr marL="342900" marR="274320" indent="-342900">
              <a:lnSpc>
                <a:spcPct val="101000"/>
              </a:lnSpc>
              <a:buFont typeface="Wingdings" panose="05000000000000000000" pitchFamily="2" charset="2"/>
              <a:buChar char="v"/>
            </a:pPr>
            <a:endParaRPr sz="1900" dirty="0">
              <a:latin typeface="Calibri"/>
              <a:cs typeface="Calibri"/>
            </a:endParaRPr>
          </a:p>
          <a:p>
            <a:pPr marL="354965" marR="12700" indent="-342900">
              <a:lnSpc>
                <a:spcPct val="101000"/>
              </a:lnSpc>
              <a:buFont typeface="Wingdings" panose="05000000000000000000" pitchFamily="2" charset="2"/>
              <a:buChar char="v"/>
            </a:pPr>
            <a:r>
              <a:rPr sz="1900" spc="25" dirty="0" smtClean="0">
                <a:latin typeface="Calibri"/>
                <a:cs typeface="Calibri"/>
              </a:rPr>
              <a:t>S</a:t>
            </a:r>
            <a:r>
              <a:rPr sz="1900" spc="35" dirty="0" smtClean="0">
                <a:latin typeface="Calibri"/>
                <a:cs typeface="Calibri"/>
              </a:rPr>
              <a:t>k</a:t>
            </a:r>
            <a:r>
              <a:rPr sz="1900" spc="-40" dirty="0" smtClean="0">
                <a:latin typeface="Calibri"/>
                <a:cs typeface="Calibri"/>
              </a:rPr>
              <a:t>i</a:t>
            </a:r>
            <a:r>
              <a:rPr sz="1900" spc="25" dirty="0" smtClean="0">
                <a:latin typeface="Calibri"/>
                <a:cs typeface="Calibri"/>
              </a:rPr>
              <a:t>r</a:t>
            </a:r>
            <a:r>
              <a:rPr sz="1900" spc="-50" dirty="0" smtClean="0">
                <a:latin typeface="Calibri"/>
                <a:cs typeface="Calibri"/>
              </a:rPr>
              <a:t>t</a:t>
            </a:r>
            <a:r>
              <a:rPr sz="1900" spc="0" dirty="0" smtClean="0">
                <a:latin typeface="Calibri"/>
                <a:cs typeface="Calibri"/>
              </a:rPr>
              <a:t>s</a:t>
            </a:r>
            <a:r>
              <a:rPr sz="1900" spc="25" dirty="0" smtClean="0">
                <a:latin typeface="Calibri"/>
                <a:cs typeface="Calibri"/>
              </a:rPr>
              <a:t> w</a:t>
            </a:r>
            <a:r>
              <a:rPr sz="1900" spc="-60" dirty="0" smtClean="0">
                <a:latin typeface="Calibri"/>
                <a:cs typeface="Calibri"/>
              </a:rPr>
              <a:t>e</a:t>
            </a:r>
            <a:r>
              <a:rPr sz="1900" spc="25" dirty="0" smtClean="0">
                <a:latin typeface="Calibri"/>
                <a:cs typeface="Calibri"/>
              </a:rPr>
              <a:t>r</a:t>
            </a:r>
            <a:r>
              <a:rPr sz="1900" spc="-10" dirty="0" smtClean="0">
                <a:latin typeface="Calibri"/>
                <a:cs typeface="Calibri"/>
              </a:rPr>
              <a:t>e</a:t>
            </a:r>
            <a:r>
              <a:rPr sz="1900" spc="25" dirty="0" smtClean="0">
                <a:latin typeface="Calibri"/>
                <a:cs typeface="Calibri"/>
              </a:rPr>
              <a:t> </a:t>
            </a:r>
            <a:r>
              <a:rPr sz="1900" spc="-35" dirty="0" smtClean="0">
                <a:latin typeface="Calibri"/>
                <a:cs typeface="Calibri"/>
              </a:rPr>
              <a:t>m</a:t>
            </a:r>
            <a:r>
              <a:rPr sz="1900" spc="-5" dirty="0" smtClean="0">
                <a:latin typeface="Calibri"/>
                <a:cs typeface="Calibri"/>
              </a:rPr>
              <a:t>o</a:t>
            </a:r>
            <a:r>
              <a:rPr sz="1900" spc="25" dirty="0" smtClean="0">
                <a:latin typeface="Calibri"/>
                <a:cs typeface="Calibri"/>
              </a:rPr>
              <a:t>r</a:t>
            </a:r>
            <a:r>
              <a:rPr sz="1900" spc="-10" dirty="0" smtClean="0">
                <a:latin typeface="Calibri"/>
                <a:cs typeface="Calibri"/>
              </a:rPr>
              <a:t>e</a:t>
            </a:r>
            <a:r>
              <a:rPr sz="1900" spc="25" dirty="0" smtClean="0">
                <a:latin typeface="Calibri"/>
                <a:cs typeface="Calibri"/>
              </a:rPr>
              <a:t> </a:t>
            </a:r>
            <a:r>
              <a:rPr sz="1900" spc="-15" dirty="0" smtClean="0">
                <a:latin typeface="Calibri"/>
                <a:cs typeface="Calibri"/>
              </a:rPr>
              <a:t>c</a:t>
            </a:r>
            <a:r>
              <a:rPr sz="1900" spc="-40" dirty="0" smtClean="0">
                <a:latin typeface="Calibri"/>
                <a:cs typeface="Calibri"/>
              </a:rPr>
              <a:t>i</a:t>
            </a:r>
            <a:r>
              <a:rPr sz="1900" spc="25" dirty="0" smtClean="0">
                <a:latin typeface="Calibri"/>
                <a:cs typeface="Calibri"/>
              </a:rPr>
              <a:t>r</a:t>
            </a:r>
            <a:r>
              <a:rPr sz="1900" spc="-15" dirty="0" smtClean="0">
                <a:latin typeface="Calibri"/>
                <a:cs typeface="Calibri"/>
              </a:rPr>
              <a:t>c</a:t>
            </a:r>
            <a:r>
              <a:rPr sz="1900" spc="0" dirty="0" smtClean="0">
                <a:latin typeface="Calibri"/>
                <a:cs typeface="Calibri"/>
              </a:rPr>
              <a:t>u</a:t>
            </a:r>
            <a:r>
              <a:rPr sz="1900" spc="-40" dirty="0" smtClean="0">
                <a:latin typeface="Calibri"/>
                <a:cs typeface="Calibri"/>
              </a:rPr>
              <a:t>l</a:t>
            </a:r>
            <a:r>
              <a:rPr sz="1900" spc="-10" dirty="0" smtClean="0">
                <a:latin typeface="Calibri"/>
                <a:cs typeface="Calibri"/>
              </a:rPr>
              <a:t>ar</a:t>
            </a:r>
            <a:endParaRPr lang="en-US" sz="1900" spc="105" dirty="0">
              <a:latin typeface="Calibri"/>
              <a:cs typeface="Calibri"/>
            </a:endParaRPr>
          </a:p>
          <a:p>
            <a:pPr marL="354965" marR="12700" indent="-342900">
              <a:lnSpc>
                <a:spcPct val="101000"/>
              </a:lnSpc>
              <a:buFont typeface="Wingdings" panose="05000000000000000000" pitchFamily="2" charset="2"/>
              <a:buChar char="v"/>
            </a:pPr>
            <a:endParaRPr lang="en-US" sz="1900" spc="105" dirty="0" smtClean="0">
              <a:latin typeface="Calibri"/>
              <a:cs typeface="Calibri"/>
            </a:endParaRPr>
          </a:p>
          <a:p>
            <a:pPr marL="354965" marR="12700" indent="-342900">
              <a:lnSpc>
                <a:spcPct val="101000"/>
              </a:lnSpc>
              <a:buFont typeface="Wingdings" panose="05000000000000000000" pitchFamily="2" charset="2"/>
              <a:buChar char="v"/>
            </a:pPr>
            <a:r>
              <a:rPr sz="1900" spc="-30" dirty="0" smtClean="0">
                <a:latin typeface="Calibri"/>
                <a:cs typeface="Calibri"/>
              </a:rPr>
              <a:t>T</a:t>
            </a:r>
            <a:r>
              <a:rPr sz="1900" spc="0" dirty="0" smtClean="0">
                <a:latin typeface="Calibri"/>
                <a:cs typeface="Calibri"/>
              </a:rPr>
              <a:t>h</a:t>
            </a:r>
            <a:r>
              <a:rPr sz="1900" spc="-10" dirty="0" smtClean="0">
                <a:latin typeface="Calibri"/>
                <a:cs typeface="Calibri"/>
              </a:rPr>
              <a:t>e</a:t>
            </a:r>
            <a:r>
              <a:rPr sz="1900" spc="-5" dirty="0" smtClean="0">
                <a:latin typeface="Calibri"/>
                <a:cs typeface="Calibri"/>
              </a:rPr>
              <a:t> </a:t>
            </a:r>
            <a:r>
              <a:rPr sz="1900" i="1" spc="-5" dirty="0" smtClean="0">
                <a:latin typeface="Calibri"/>
                <a:cs typeface="Calibri"/>
              </a:rPr>
              <a:t>ho</a:t>
            </a:r>
            <a:r>
              <a:rPr sz="1900" i="1" spc="0" dirty="0" smtClean="0">
                <a:latin typeface="Calibri"/>
                <a:cs typeface="Calibri"/>
              </a:rPr>
              <a:t>u</a:t>
            </a:r>
            <a:r>
              <a:rPr sz="1900" i="1" spc="-65" dirty="0" smtClean="0">
                <a:latin typeface="Calibri"/>
                <a:cs typeface="Calibri"/>
              </a:rPr>
              <a:t>r</a:t>
            </a:r>
            <a:r>
              <a:rPr sz="1900" i="1" spc="15" dirty="0" smtClean="0">
                <a:latin typeface="Calibri"/>
                <a:cs typeface="Calibri"/>
              </a:rPr>
              <a:t>-</a:t>
            </a:r>
            <a:r>
              <a:rPr sz="1900" i="1" spc="5" dirty="0" smtClean="0">
                <a:latin typeface="Calibri"/>
                <a:cs typeface="Calibri"/>
              </a:rPr>
              <a:t>g</a:t>
            </a:r>
            <a:r>
              <a:rPr sz="1900" i="1" spc="-40" dirty="0" smtClean="0">
                <a:latin typeface="Calibri"/>
                <a:cs typeface="Calibri"/>
              </a:rPr>
              <a:t>l</a:t>
            </a:r>
            <a:r>
              <a:rPr sz="1900" i="1" spc="-10" dirty="0" smtClean="0">
                <a:latin typeface="Calibri"/>
                <a:cs typeface="Calibri"/>
              </a:rPr>
              <a:t>a</a:t>
            </a:r>
            <a:r>
              <a:rPr sz="1900" i="1" spc="-45" dirty="0" smtClean="0">
                <a:latin typeface="Calibri"/>
                <a:cs typeface="Calibri"/>
              </a:rPr>
              <a:t>s</a:t>
            </a:r>
            <a:r>
              <a:rPr sz="1900" i="1" spc="0" dirty="0" smtClean="0">
                <a:latin typeface="Calibri"/>
                <a:cs typeface="Calibri"/>
              </a:rPr>
              <a:t>s </a:t>
            </a:r>
            <a:r>
              <a:rPr sz="1900" i="1" spc="-204" dirty="0" smtClean="0">
                <a:latin typeface="Calibri"/>
                <a:cs typeface="Calibri"/>
              </a:rPr>
              <a:t> </a:t>
            </a:r>
            <a:r>
              <a:rPr sz="1900" i="1" spc="-45" dirty="0" smtClean="0">
                <a:latin typeface="Calibri"/>
                <a:cs typeface="Calibri"/>
              </a:rPr>
              <a:t>s</a:t>
            </a:r>
            <a:r>
              <a:rPr sz="1900" i="1" spc="0" dirty="0" smtClean="0">
                <a:latin typeface="Calibri"/>
                <a:cs typeface="Calibri"/>
              </a:rPr>
              <a:t>h</a:t>
            </a:r>
            <a:r>
              <a:rPr sz="1900" i="1" spc="-10" dirty="0" smtClean="0">
                <a:latin typeface="Calibri"/>
                <a:cs typeface="Calibri"/>
              </a:rPr>
              <a:t>a</a:t>
            </a:r>
            <a:r>
              <a:rPr sz="1900" i="1" spc="0" dirty="0" smtClean="0">
                <a:latin typeface="Calibri"/>
                <a:cs typeface="Calibri"/>
              </a:rPr>
              <a:t>p</a:t>
            </a:r>
            <a:r>
              <a:rPr sz="1900" i="1" spc="-10" dirty="0" smtClean="0">
                <a:latin typeface="Calibri"/>
                <a:cs typeface="Calibri"/>
              </a:rPr>
              <a:t>e</a:t>
            </a:r>
            <a:r>
              <a:rPr sz="1900" i="1" spc="125" dirty="0" smtClean="0">
                <a:latin typeface="Calibri"/>
                <a:cs typeface="Calibri"/>
              </a:rPr>
              <a:t> </a:t>
            </a:r>
            <a:r>
              <a:rPr sz="1900" spc="-45" dirty="0" smtClean="0">
                <a:latin typeface="Calibri"/>
                <a:cs typeface="Calibri"/>
              </a:rPr>
              <a:t>s</a:t>
            </a:r>
            <a:r>
              <a:rPr sz="1900" spc="-40" dirty="0" smtClean="0">
                <a:latin typeface="Calibri"/>
                <a:cs typeface="Calibri"/>
              </a:rPr>
              <a:t>il</a:t>
            </a:r>
            <a:r>
              <a:rPr sz="1900" spc="0" dirty="0" smtClean="0">
                <a:latin typeface="Calibri"/>
                <a:cs typeface="Calibri"/>
              </a:rPr>
              <a:t>h</a:t>
            </a:r>
            <a:r>
              <a:rPr sz="1900" spc="-5" dirty="0" smtClean="0">
                <a:latin typeface="Calibri"/>
                <a:cs typeface="Calibri"/>
              </a:rPr>
              <a:t>o</a:t>
            </a:r>
            <a:r>
              <a:rPr sz="1900" spc="0" dirty="0" smtClean="0">
                <a:latin typeface="Calibri"/>
                <a:cs typeface="Calibri"/>
              </a:rPr>
              <a:t>u</a:t>
            </a:r>
            <a:r>
              <a:rPr sz="1900" spc="-60" dirty="0" smtClean="0">
                <a:latin typeface="Calibri"/>
                <a:cs typeface="Calibri"/>
              </a:rPr>
              <a:t>e</a:t>
            </a:r>
            <a:r>
              <a:rPr sz="1900" spc="-50" dirty="0" smtClean="0">
                <a:latin typeface="Calibri"/>
                <a:cs typeface="Calibri"/>
              </a:rPr>
              <a:t>tt</a:t>
            </a:r>
            <a:r>
              <a:rPr sz="1900" spc="-10" dirty="0" smtClean="0">
                <a:latin typeface="Calibri"/>
                <a:cs typeface="Calibri"/>
              </a:rPr>
              <a:t>e</a:t>
            </a:r>
            <a:r>
              <a:rPr sz="1900" spc="-5" dirty="0" smtClean="0">
                <a:latin typeface="Calibri"/>
                <a:cs typeface="Calibri"/>
              </a:rPr>
              <a:t> </a:t>
            </a:r>
            <a:r>
              <a:rPr sz="1900" spc="-15" dirty="0" smtClean="0">
                <a:latin typeface="Calibri"/>
                <a:cs typeface="Calibri"/>
              </a:rPr>
              <a:t>c</a:t>
            </a:r>
            <a:r>
              <a:rPr sz="1900" spc="-20" dirty="0" smtClean="0">
                <a:latin typeface="Calibri"/>
                <a:cs typeface="Calibri"/>
              </a:rPr>
              <a:t>a</a:t>
            </a:r>
            <a:r>
              <a:rPr sz="1900" spc="-35" dirty="0" smtClean="0">
                <a:latin typeface="Calibri"/>
                <a:cs typeface="Calibri"/>
              </a:rPr>
              <a:t>m</a:t>
            </a:r>
            <a:r>
              <a:rPr sz="1900" spc="-10" dirty="0" smtClean="0">
                <a:latin typeface="Calibri"/>
                <a:cs typeface="Calibri"/>
              </a:rPr>
              <a:t>e</a:t>
            </a:r>
            <a:r>
              <a:rPr sz="1900" spc="125" dirty="0" smtClean="0">
                <a:latin typeface="Calibri"/>
                <a:cs typeface="Calibri"/>
              </a:rPr>
              <a:t> </a:t>
            </a:r>
            <a:r>
              <a:rPr sz="1900" spc="-40" dirty="0" smtClean="0">
                <a:latin typeface="Calibri"/>
                <a:cs typeface="Calibri"/>
              </a:rPr>
              <a:t>i</a:t>
            </a:r>
            <a:r>
              <a:rPr sz="1900" spc="0" dirty="0" smtClean="0">
                <a:latin typeface="Calibri"/>
                <a:cs typeface="Calibri"/>
              </a:rPr>
              <a:t>n</a:t>
            </a:r>
            <a:r>
              <a:rPr sz="1900" spc="-50" dirty="0" smtClean="0">
                <a:latin typeface="Calibri"/>
                <a:cs typeface="Calibri"/>
              </a:rPr>
              <a:t>t</a:t>
            </a:r>
            <a:r>
              <a:rPr sz="1900" spc="0" dirty="0" smtClean="0">
                <a:latin typeface="Calibri"/>
                <a:cs typeface="Calibri"/>
              </a:rPr>
              <a:t>o</a:t>
            </a:r>
            <a:r>
              <a:rPr sz="1900" spc="65" dirty="0" smtClean="0">
                <a:latin typeface="Calibri"/>
                <a:cs typeface="Calibri"/>
              </a:rPr>
              <a:t> </a:t>
            </a:r>
            <a:r>
              <a:rPr sz="1900" spc="20" dirty="0" smtClean="0">
                <a:latin typeface="Calibri"/>
                <a:cs typeface="Calibri"/>
              </a:rPr>
              <a:t>f</a:t>
            </a:r>
            <a:r>
              <a:rPr sz="1900" spc="-10" dirty="0" smtClean="0">
                <a:latin typeface="Calibri"/>
                <a:cs typeface="Calibri"/>
              </a:rPr>
              <a:t>a</a:t>
            </a:r>
            <a:r>
              <a:rPr sz="1900" spc="-45" dirty="0" smtClean="0">
                <a:latin typeface="Calibri"/>
                <a:cs typeface="Calibri"/>
              </a:rPr>
              <a:t>s</a:t>
            </a:r>
            <a:r>
              <a:rPr sz="1900" spc="0" dirty="0" smtClean="0">
                <a:latin typeface="Calibri"/>
                <a:cs typeface="Calibri"/>
              </a:rPr>
              <a:t>h</a:t>
            </a:r>
            <a:r>
              <a:rPr sz="1900" spc="-40" dirty="0" smtClean="0">
                <a:latin typeface="Calibri"/>
                <a:cs typeface="Calibri"/>
              </a:rPr>
              <a:t>i</a:t>
            </a:r>
            <a:r>
              <a:rPr sz="1900" spc="-5" dirty="0" smtClean="0">
                <a:latin typeface="Calibri"/>
                <a:cs typeface="Calibri"/>
              </a:rPr>
              <a:t>o</a:t>
            </a:r>
            <a:r>
              <a:rPr sz="1900" spc="0" dirty="0" smtClean="0">
                <a:latin typeface="Calibri"/>
                <a:cs typeface="Calibri"/>
              </a:rPr>
              <a:t>n</a:t>
            </a:r>
            <a:endParaRPr sz="1900" dirty="0">
              <a:latin typeface="Calibri"/>
              <a:cs typeface="Calibri"/>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23900" y="21771"/>
            <a:ext cx="8534400" cy="1727200"/>
          </a:xfrm>
          <a:prstGeom prst="rect">
            <a:avLst/>
          </a:prstGeom>
        </p:spPr>
        <p:txBody>
          <a:bodyPr vert="horz" wrap="square" lIns="0" tIns="198007" rIns="0" bIns="0" rtlCol="0">
            <a:noAutofit/>
          </a:bodyPr>
          <a:lstStyle/>
          <a:p>
            <a:pPr marL="2666365" marR="12700" indent="-1892300">
              <a:lnSpc>
                <a:spcPts val="5100"/>
              </a:lnSpc>
            </a:pPr>
            <a:r>
              <a:rPr sz="3500" spc="70" dirty="0">
                <a:latin typeface="Bernard MT Condensed"/>
                <a:cs typeface="Bernard MT Condensed"/>
              </a:rPr>
              <a:t>The Bustle Period And The Nineties Costume For Men</a:t>
            </a:r>
          </a:p>
        </p:txBody>
      </p:sp>
      <p:sp>
        <p:nvSpPr>
          <p:cNvPr id="3" name="object 3"/>
          <p:cNvSpPr/>
          <p:nvPr/>
        </p:nvSpPr>
        <p:spPr>
          <a:xfrm>
            <a:off x="4991100" y="1689100"/>
            <a:ext cx="4470400" cy="5867399"/>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p:nvPr/>
        </p:nvSpPr>
        <p:spPr>
          <a:xfrm>
            <a:off x="673100" y="4114800"/>
            <a:ext cx="1993899" cy="3200399"/>
          </a:xfrm>
          <a:prstGeom prst="rect">
            <a:avLst/>
          </a:prstGeom>
          <a:blipFill>
            <a:blip r:embed="rId3" cstate="print"/>
            <a:stretch>
              <a:fillRect/>
            </a:stretch>
          </a:blipFill>
        </p:spPr>
        <p:txBody>
          <a:bodyPr wrap="square" lIns="0" tIns="0" rIns="0" bIns="0" rtlCol="0">
            <a:noAutofit/>
          </a:bodyPr>
          <a:lstStyle/>
          <a:p>
            <a:endParaRPr/>
          </a:p>
        </p:txBody>
      </p:sp>
      <p:sp>
        <p:nvSpPr>
          <p:cNvPr id="5" name="object 5"/>
          <p:cNvSpPr/>
          <p:nvPr/>
        </p:nvSpPr>
        <p:spPr>
          <a:xfrm>
            <a:off x="2895600" y="4114800"/>
            <a:ext cx="1536700" cy="3200399"/>
          </a:xfrm>
          <a:prstGeom prst="rect">
            <a:avLst/>
          </a:prstGeom>
          <a:blipFill>
            <a:blip r:embed="rId4" cstate="print"/>
            <a:stretch>
              <a:fillRect/>
            </a:stretch>
          </a:blipFill>
        </p:spPr>
        <p:txBody>
          <a:bodyPr wrap="square" lIns="0" tIns="0" rIns="0" bIns="0" rtlCol="0">
            <a:noAutofit/>
          </a:bodyPr>
          <a:lstStyle/>
          <a:p>
            <a:endParaRPr/>
          </a:p>
        </p:txBody>
      </p:sp>
      <p:sp>
        <p:nvSpPr>
          <p:cNvPr id="6" name="object 6"/>
          <p:cNvSpPr txBox="1"/>
          <p:nvPr/>
        </p:nvSpPr>
        <p:spPr>
          <a:xfrm>
            <a:off x="723900" y="1748971"/>
            <a:ext cx="3549015" cy="1187450"/>
          </a:xfrm>
          <a:prstGeom prst="rect">
            <a:avLst/>
          </a:prstGeom>
        </p:spPr>
        <p:txBody>
          <a:bodyPr vert="horz" wrap="square" lIns="0" tIns="0" rIns="0" bIns="0" rtlCol="0">
            <a:noAutofit/>
          </a:bodyPr>
          <a:lstStyle/>
          <a:p>
            <a:pPr marL="355600" marR="12700" indent="-342900">
              <a:lnSpc>
                <a:spcPct val="101000"/>
              </a:lnSpc>
              <a:buFont typeface="Wingdings" panose="05000000000000000000" pitchFamily="2" charset="2"/>
              <a:buChar char="v"/>
              <a:tabLst>
                <a:tab pos="1130300" algn="l"/>
              </a:tabLst>
            </a:pPr>
            <a:r>
              <a:rPr sz="1900" spc="-45" dirty="0" smtClean="0">
                <a:latin typeface="Calibri"/>
                <a:cs typeface="Calibri"/>
              </a:rPr>
              <a:t>M</a:t>
            </a:r>
            <a:r>
              <a:rPr sz="1900" spc="-55" dirty="0" smtClean="0">
                <a:latin typeface="Calibri"/>
                <a:cs typeface="Calibri"/>
              </a:rPr>
              <a:t>e</a:t>
            </a:r>
            <a:r>
              <a:rPr sz="1900" spc="0" dirty="0" smtClean="0">
                <a:latin typeface="Calibri"/>
                <a:cs typeface="Calibri"/>
              </a:rPr>
              <a:t>n</a:t>
            </a:r>
            <a:r>
              <a:rPr sz="1900" spc="170" dirty="0" smtClean="0">
                <a:latin typeface="Calibri"/>
                <a:cs typeface="Calibri"/>
              </a:rPr>
              <a:t> </a:t>
            </a:r>
            <a:r>
              <a:rPr sz="1900" spc="-15" dirty="0" smtClean="0">
                <a:latin typeface="Calibri"/>
                <a:cs typeface="Calibri"/>
              </a:rPr>
              <a:t>c</a:t>
            </a:r>
            <a:r>
              <a:rPr sz="1900" spc="-5" dirty="0" smtClean="0">
                <a:latin typeface="Calibri"/>
                <a:cs typeface="Calibri"/>
              </a:rPr>
              <a:t>o</a:t>
            </a:r>
            <a:r>
              <a:rPr sz="1900" spc="0" dirty="0" smtClean="0">
                <a:latin typeface="Calibri"/>
                <a:cs typeface="Calibri"/>
              </a:rPr>
              <a:t>u</a:t>
            </a:r>
            <a:r>
              <a:rPr sz="1900" spc="-40" dirty="0" smtClean="0">
                <a:latin typeface="Calibri"/>
                <a:cs typeface="Calibri"/>
              </a:rPr>
              <a:t>l</a:t>
            </a:r>
            <a:r>
              <a:rPr sz="1900" spc="0" dirty="0" smtClean="0">
                <a:latin typeface="Calibri"/>
                <a:cs typeface="Calibri"/>
              </a:rPr>
              <a:t>d</a:t>
            </a:r>
            <a:r>
              <a:rPr sz="1900" spc="70" dirty="0" smtClean="0">
                <a:latin typeface="Calibri"/>
                <a:cs typeface="Calibri"/>
              </a:rPr>
              <a:t> </a:t>
            </a:r>
            <a:r>
              <a:rPr sz="1900" spc="-15" dirty="0" smtClean="0">
                <a:latin typeface="Calibri"/>
                <a:cs typeface="Calibri"/>
              </a:rPr>
              <a:t>c</a:t>
            </a:r>
            <a:r>
              <a:rPr sz="1900" spc="0" dirty="0" smtClean="0">
                <a:latin typeface="Calibri"/>
                <a:cs typeface="Calibri"/>
              </a:rPr>
              <a:t>h</a:t>
            </a:r>
            <a:r>
              <a:rPr sz="1900" spc="-5" dirty="0" smtClean="0">
                <a:latin typeface="Calibri"/>
                <a:cs typeface="Calibri"/>
              </a:rPr>
              <a:t>oo</a:t>
            </a:r>
            <a:r>
              <a:rPr sz="1900" spc="-45" dirty="0" smtClean="0">
                <a:latin typeface="Calibri"/>
                <a:cs typeface="Calibri"/>
              </a:rPr>
              <a:t>s</a:t>
            </a:r>
            <a:r>
              <a:rPr sz="1900" spc="-10" dirty="0" smtClean="0">
                <a:latin typeface="Calibri"/>
                <a:cs typeface="Calibri"/>
              </a:rPr>
              <a:t>e</a:t>
            </a:r>
            <a:r>
              <a:rPr sz="1900" spc="125" dirty="0" smtClean="0">
                <a:latin typeface="Calibri"/>
                <a:cs typeface="Calibri"/>
              </a:rPr>
              <a:t> </a:t>
            </a:r>
            <a:r>
              <a:rPr sz="1900" spc="20" dirty="0" smtClean="0">
                <a:latin typeface="Calibri"/>
                <a:cs typeface="Calibri"/>
              </a:rPr>
              <a:t>f</a:t>
            </a:r>
            <a:r>
              <a:rPr sz="1900" spc="25" dirty="0" smtClean="0">
                <a:latin typeface="Calibri"/>
                <a:cs typeface="Calibri"/>
              </a:rPr>
              <a:t>r</a:t>
            </a:r>
            <a:r>
              <a:rPr sz="1900" spc="-5" dirty="0" smtClean="0">
                <a:latin typeface="Calibri"/>
                <a:cs typeface="Calibri"/>
              </a:rPr>
              <a:t>o</a:t>
            </a:r>
            <a:r>
              <a:rPr sz="1900" spc="-20" dirty="0" smtClean="0">
                <a:latin typeface="Calibri"/>
                <a:cs typeface="Calibri"/>
              </a:rPr>
              <a:t>m</a:t>
            </a:r>
            <a:r>
              <a:rPr sz="1900" spc="-50" dirty="0" smtClean="0">
                <a:latin typeface="Calibri"/>
                <a:cs typeface="Calibri"/>
              </a:rPr>
              <a:t> </a:t>
            </a:r>
            <a:r>
              <a:rPr sz="1900" spc="-35" dirty="0" smtClean="0">
                <a:latin typeface="Calibri"/>
                <a:cs typeface="Calibri"/>
              </a:rPr>
              <a:t>m</a:t>
            </a:r>
            <a:r>
              <a:rPr sz="1900" spc="-5" dirty="0" smtClean="0">
                <a:latin typeface="Calibri"/>
                <a:cs typeface="Calibri"/>
              </a:rPr>
              <a:t>o</a:t>
            </a:r>
            <a:r>
              <a:rPr sz="1900" spc="25" dirty="0" smtClean="0">
                <a:latin typeface="Calibri"/>
                <a:cs typeface="Calibri"/>
              </a:rPr>
              <a:t>r</a:t>
            </a:r>
            <a:r>
              <a:rPr sz="1900" spc="-10" dirty="0" smtClean="0">
                <a:latin typeface="Calibri"/>
                <a:cs typeface="Calibri"/>
              </a:rPr>
              <a:t>e</a:t>
            </a:r>
            <a:r>
              <a:rPr sz="1900" spc="25" dirty="0" smtClean="0">
                <a:latin typeface="Calibri"/>
                <a:cs typeface="Calibri"/>
              </a:rPr>
              <a:t> </a:t>
            </a:r>
            <a:r>
              <a:rPr sz="1900" spc="-50" dirty="0" smtClean="0">
                <a:latin typeface="Calibri"/>
                <a:cs typeface="Calibri"/>
              </a:rPr>
              <a:t>t</a:t>
            </a:r>
            <a:r>
              <a:rPr sz="1900" spc="30" dirty="0" smtClean="0">
                <a:latin typeface="Calibri"/>
                <a:cs typeface="Calibri"/>
              </a:rPr>
              <a:t>y</a:t>
            </a:r>
            <a:r>
              <a:rPr sz="1900" spc="0" dirty="0" smtClean="0">
                <a:latin typeface="Calibri"/>
                <a:cs typeface="Calibri"/>
              </a:rPr>
              <a:t>p</a:t>
            </a:r>
            <a:r>
              <a:rPr sz="1900" spc="-55" dirty="0" smtClean="0">
                <a:latin typeface="Calibri"/>
                <a:cs typeface="Calibri"/>
              </a:rPr>
              <a:t>e</a:t>
            </a:r>
            <a:r>
              <a:rPr sz="1900" spc="0" dirty="0" smtClean="0">
                <a:latin typeface="Calibri"/>
                <a:cs typeface="Calibri"/>
              </a:rPr>
              <a:t>s </a:t>
            </a:r>
            <a:r>
              <a:rPr sz="1900" spc="-5" dirty="0" smtClean="0">
                <a:latin typeface="Calibri"/>
                <a:cs typeface="Calibri"/>
              </a:rPr>
              <a:t>o</a:t>
            </a:r>
            <a:r>
              <a:rPr sz="1900" spc="0" dirty="0" smtClean="0">
                <a:latin typeface="Calibri"/>
                <a:cs typeface="Calibri"/>
              </a:rPr>
              <a:t>f</a:t>
            </a:r>
            <a:r>
              <a:rPr sz="1900" spc="-10" dirty="0" smtClean="0">
                <a:latin typeface="Calibri"/>
                <a:cs typeface="Calibri"/>
              </a:rPr>
              <a:t> </a:t>
            </a:r>
            <a:r>
              <a:rPr sz="1900" spc="45" dirty="0" smtClean="0">
                <a:latin typeface="Calibri"/>
                <a:cs typeface="Calibri"/>
              </a:rPr>
              <a:t>j</a:t>
            </a:r>
            <a:r>
              <a:rPr sz="1900" spc="-15" dirty="0" smtClean="0">
                <a:latin typeface="Calibri"/>
                <a:cs typeface="Calibri"/>
              </a:rPr>
              <a:t>ac</a:t>
            </a:r>
            <a:r>
              <a:rPr sz="1900" spc="-75" dirty="0" smtClean="0">
                <a:latin typeface="Calibri"/>
                <a:cs typeface="Calibri"/>
              </a:rPr>
              <a:t>k</a:t>
            </a:r>
            <a:r>
              <a:rPr sz="1900" spc="-60" dirty="0" smtClean="0">
                <a:latin typeface="Calibri"/>
                <a:cs typeface="Calibri"/>
              </a:rPr>
              <a:t>e</a:t>
            </a:r>
            <a:r>
              <a:rPr sz="1900" spc="-50" dirty="0" smtClean="0">
                <a:latin typeface="Calibri"/>
                <a:cs typeface="Calibri"/>
              </a:rPr>
              <a:t>t</a:t>
            </a:r>
            <a:r>
              <a:rPr sz="1900" spc="-45" dirty="0" smtClean="0">
                <a:latin typeface="Calibri"/>
                <a:cs typeface="Calibri"/>
              </a:rPr>
              <a:t>s</a:t>
            </a:r>
            <a:r>
              <a:rPr sz="1900" spc="0" dirty="0" smtClean="0">
                <a:latin typeface="Calibri"/>
                <a:cs typeface="Calibri"/>
              </a:rPr>
              <a:t>.	</a:t>
            </a:r>
            <a:endParaRPr lang="en-US" sz="1900" spc="0" dirty="0" smtClean="0">
              <a:latin typeface="Calibri"/>
              <a:cs typeface="Calibri"/>
            </a:endParaRPr>
          </a:p>
          <a:p>
            <a:pPr marL="355600" marR="12700" indent="-342900">
              <a:lnSpc>
                <a:spcPct val="101000"/>
              </a:lnSpc>
              <a:buFont typeface="Wingdings" panose="05000000000000000000" pitchFamily="2" charset="2"/>
              <a:buChar char="v"/>
              <a:tabLst>
                <a:tab pos="1130300" algn="l"/>
              </a:tabLst>
            </a:pPr>
            <a:endParaRPr lang="en-US" sz="1900" dirty="0">
              <a:latin typeface="Calibri"/>
              <a:cs typeface="Calibri"/>
            </a:endParaRPr>
          </a:p>
          <a:p>
            <a:pPr marL="355600" marR="12700" indent="-342900">
              <a:lnSpc>
                <a:spcPct val="101000"/>
              </a:lnSpc>
              <a:buFont typeface="Wingdings" panose="05000000000000000000" pitchFamily="2" charset="2"/>
              <a:buChar char="v"/>
              <a:tabLst>
                <a:tab pos="1130300" algn="l"/>
              </a:tabLst>
            </a:pPr>
            <a:r>
              <a:rPr sz="1900" spc="-15" dirty="0" smtClean="0">
                <a:latin typeface="Calibri"/>
                <a:cs typeface="Calibri"/>
              </a:rPr>
              <a:t>G</a:t>
            </a:r>
            <a:r>
              <a:rPr sz="1900" spc="-60" dirty="0" smtClean="0">
                <a:latin typeface="Calibri"/>
                <a:cs typeface="Calibri"/>
              </a:rPr>
              <a:t>e</a:t>
            </a:r>
            <a:r>
              <a:rPr sz="1900" spc="0" dirty="0" smtClean="0">
                <a:latin typeface="Calibri"/>
                <a:cs typeface="Calibri"/>
              </a:rPr>
              <a:t>n</a:t>
            </a:r>
            <a:r>
              <a:rPr sz="1900" spc="-60" dirty="0" smtClean="0">
                <a:latin typeface="Calibri"/>
                <a:cs typeface="Calibri"/>
              </a:rPr>
              <a:t>e</a:t>
            </a:r>
            <a:r>
              <a:rPr sz="1900" spc="25" dirty="0" smtClean="0">
                <a:latin typeface="Calibri"/>
                <a:cs typeface="Calibri"/>
              </a:rPr>
              <a:t>r</a:t>
            </a:r>
            <a:r>
              <a:rPr sz="1900" spc="-15" dirty="0" smtClean="0">
                <a:latin typeface="Calibri"/>
                <a:cs typeface="Calibri"/>
              </a:rPr>
              <a:t>a</a:t>
            </a:r>
            <a:r>
              <a:rPr sz="1900" spc="-40" dirty="0" smtClean="0">
                <a:latin typeface="Calibri"/>
                <a:cs typeface="Calibri"/>
              </a:rPr>
              <a:t>ll</a:t>
            </a:r>
            <a:r>
              <a:rPr sz="1900" spc="-10" dirty="0" smtClean="0">
                <a:latin typeface="Calibri"/>
                <a:cs typeface="Calibri"/>
              </a:rPr>
              <a:t>y</a:t>
            </a:r>
            <a:r>
              <a:rPr sz="1900" spc="210"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10" dirty="0" smtClean="0">
                <a:latin typeface="Calibri"/>
                <a:cs typeface="Calibri"/>
              </a:rPr>
              <a:t>e</a:t>
            </a:r>
            <a:r>
              <a:rPr sz="1900" spc="20" dirty="0" smtClean="0">
                <a:latin typeface="Calibri"/>
                <a:cs typeface="Calibri"/>
              </a:rPr>
              <a:t> </a:t>
            </a:r>
            <a:r>
              <a:rPr sz="1900" spc="-50" dirty="0" smtClean="0">
                <a:latin typeface="Calibri"/>
                <a:cs typeface="Calibri"/>
              </a:rPr>
              <a:t>t</a:t>
            </a:r>
            <a:r>
              <a:rPr sz="1900" spc="25" dirty="0" smtClean="0">
                <a:latin typeface="Calibri"/>
                <a:cs typeface="Calibri"/>
              </a:rPr>
              <a:t>y</a:t>
            </a:r>
            <a:r>
              <a:rPr sz="1900" spc="0" dirty="0" smtClean="0">
                <a:latin typeface="Calibri"/>
                <a:cs typeface="Calibri"/>
              </a:rPr>
              <a:t>p</a:t>
            </a:r>
            <a:r>
              <a:rPr sz="1900" spc="-10" dirty="0" smtClean="0">
                <a:latin typeface="Calibri"/>
                <a:cs typeface="Calibri"/>
              </a:rPr>
              <a:t>e</a:t>
            </a:r>
            <a:r>
              <a:rPr sz="1900" spc="20" dirty="0" smtClean="0">
                <a:latin typeface="Calibri"/>
                <a:cs typeface="Calibri"/>
              </a:rPr>
              <a:t> </a:t>
            </a:r>
            <a:r>
              <a:rPr sz="1900" spc="-5" dirty="0" smtClean="0">
                <a:latin typeface="Calibri"/>
                <a:cs typeface="Calibri"/>
              </a:rPr>
              <a:t>of </a:t>
            </a:r>
            <a:r>
              <a:rPr sz="1900" spc="45" dirty="0" smtClean="0">
                <a:latin typeface="Calibri"/>
                <a:cs typeface="Calibri"/>
              </a:rPr>
              <a:t>j</a:t>
            </a:r>
            <a:r>
              <a:rPr sz="1900" spc="-15" dirty="0" smtClean="0">
                <a:latin typeface="Calibri"/>
                <a:cs typeface="Calibri"/>
              </a:rPr>
              <a:t>ac</a:t>
            </a:r>
            <a:r>
              <a:rPr sz="1900" spc="-75" dirty="0" smtClean="0">
                <a:latin typeface="Calibri"/>
                <a:cs typeface="Calibri"/>
              </a:rPr>
              <a:t>k</a:t>
            </a:r>
            <a:r>
              <a:rPr sz="1900" spc="-60" dirty="0" smtClean="0">
                <a:latin typeface="Calibri"/>
                <a:cs typeface="Calibri"/>
              </a:rPr>
              <a:t>e</a:t>
            </a:r>
            <a:r>
              <a:rPr sz="1900" spc="-10" dirty="0" smtClean="0">
                <a:latin typeface="Calibri"/>
                <a:cs typeface="Calibri"/>
              </a:rPr>
              <a:t>t</a:t>
            </a:r>
            <a:r>
              <a:rPr sz="1900" spc="35" dirty="0" smtClean="0">
                <a:latin typeface="Calibri"/>
                <a:cs typeface="Calibri"/>
              </a:rPr>
              <a:t> </a:t>
            </a:r>
            <a:r>
              <a:rPr sz="1900" spc="25" dirty="0" smtClean="0">
                <a:latin typeface="Calibri"/>
                <a:cs typeface="Calibri"/>
              </a:rPr>
              <a:t>w</a:t>
            </a:r>
            <a:r>
              <a:rPr sz="1900" spc="-5" dirty="0" smtClean="0">
                <a:latin typeface="Calibri"/>
                <a:cs typeface="Calibri"/>
              </a:rPr>
              <a:t>o</a:t>
            </a:r>
            <a:r>
              <a:rPr sz="1900" spc="25" dirty="0" smtClean="0">
                <a:latin typeface="Calibri"/>
                <a:cs typeface="Calibri"/>
              </a:rPr>
              <a:t>r</a:t>
            </a:r>
            <a:r>
              <a:rPr sz="1900" spc="0" dirty="0" smtClean="0">
                <a:latin typeface="Calibri"/>
                <a:cs typeface="Calibri"/>
              </a:rPr>
              <a:t>n</a:t>
            </a:r>
            <a:r>
              <a:rPr sz="1900" spc="-30" dirty="0" smtClean="0">
                <a:latin typeface="Calibri"/>
                <a:cs typeface="Calibri"/>
              </a:rPr>
              <a:t> </a:t>
            </a:r>
            <a:r>
              <a:rPr sz="1900" spc="25" dirty="0" smtClean="0">
                <a:latin typeface="Calibri"/>
                <a:cs typeface="Calibri"/>
              </a:rPr>
              <a:t>w</a:t>
            </a:r>
            <a:r>
              <a:rPr sz="1900" spc="-15" dirty="0" smtClean="0">
                <a:latin typeface="Calibri"/>
                <a:cs typeface="Calibri"/>
              </a:rPr>
              <a:t>a</a:t>
            </a:r>
            <a:r>
              <a:rPr sz="1900" spc="0" dirty="0" smtClean="0">
                <a:latin typeface="Calibri"/>
                <a:cs typeface="Calibri"/>
              </a:rPr>
              <a:t>s</a:t>
            </a:r>
            <a:r>
              <a:rPr sz="1900" spc="25" dirty="0" smtClean="0">
                <a:latin typeface="Calibri"/>
                <a:cs typeface="Calibri"/>
              </a:rPr>
              <a:t> r</a:t>
            </a:r>
            <a:r>
              <a:rPr sz="1900" spc="-60" dirty="0" smtClean="0">
                <a:latin typeface="Calibri"/>
                <a:cs typeface="Calibri"/>
              </a:rPr>
              <a:t>e</a:t>
            </a:r>
            <a:r>
              <a:rPr sz="1900" spc="-40" dirty="0" smtClean="0">
                <a:latin typeface="Calibri"/>
                <a:cs typeface="Calibri"/>
              </a:rPr>
              <a:t>l</a:t>
            </a:r>
            <a:r>
              <a:rPr sz="1900" spc="-15" dirty="0" smtClean="0">
                <a:latin typeface="Calibri"/>
                <a:cs typeface="Calibri"/>
              </a:rPr>
              <a:t>a</a:t>
            </a:r>
            <a:r>
              <a:rPr sz="1900" spc="-50" dirty="0" smtClean="0">
                <a:latin typeface="Calibri"/>
                <a:cs typeface="Calibri"/>
              </a:rPr>
              <a:t>t</a:t>
            </a:r>
            <a:r>
              <a:rPr sz="1900" spc="-60" dirty="0" smtClean="0">
                <a:latin typeface="Calibri"/>
                <a:cs typeface="Calibri"/>
              </a:rPr>
              <a:t>e</a:t>
            </a:r>
            <a:r>
              <a:rPr sz="1900" spc="0" dirty="0" smtClean="0">
                <a:latin typeface="Calibri"/>
                <a:cs typeface="Calibri"/>
              </a:rPr>
              <a:t>d</a:t>
            </a:r>
            <a:r>
              <a:rPr sz="1900" spc="170" dirty="0" smtClean="0">
                <a:latin typeface="Calibri"/>
                <a:cs typeface="Calibri"/>
              </a:rPr>
              <a:t> </a:t>
            </a:r>
            <a:r>
              <a:rPr sz="1900" spc="-50" dirty="0" smtClean="0">
                <a:latin typeface="Calibri"/>
                <a:cs typeface="Calibri"/>
              </a:rPr>
              <a:t>t</a:t>
            </a:r>
            <a:r>
              <a:rPr sz="1900" spc="0" dirty="0" smtClean="0">
                <a:latin typeface="Calibri"/>
                <a:cs typeface="Calibri"/>
              </a:rPr>
              <a:t>o</a:t>
            </a:r>
            <a:r>
              <a:rPr sz="1900" spc="65"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10" dirty="0" smtClean="0">
                <a:latin typeface="Calibri"/>
                <a:cs typeface="Calibri"/>
              </a:rPr>
              <a:t>e</a:t>
            </a:r>
            <a:r>
              <a:rPr sz="1900" spc="-5" dirty="0" smtClean="0">
                <a:latin typeface="Calibri"/>
                <a:cs typeface="Calibri"/>
              </a:rPr>
              <a:t> </a:t>
            </a:r>
            <a:r>
              <a:rPr sz="1900" spc="20" dirty="0" smtClean="0">
                <a:latin typeface="Calibri"/>
                <a:cs typeface="Calibri"/>
              </a:rPr>
              <a:t>f</a:t>
            </a:r>
            <a:r>
              <a:rPr sz="1900" spc="-5" dirty="0" smtClean="0">
                <a:latin typeface="Calibri"/>
                <a:cs typeface="Calibri"/>
              </a:rPr>
              <a:t>o</a:t>
            </a:r>
            <a:r>
              <a:rPr sz="1900" spc="25" dirty="0" smtClean="0">
                <a:latin typeface="Calibri"/>
                <a:cs typeface="Calibri"/>
              </a:rPr>
              <a:t>r</a:t>
            </a:r>
            <a:r>
              <a:rPr sz="1900" spc="-35" dirty="0" smtClean="0">
                <a:latin typeface="Calibri"/>
                <a:cs typeface="Calibri"/>
              </a:rPr>
              <a:t>m</a:t>
            </a:r>
            <a:r>
              <a:rPr sz="1900" spc="-10" dirty="0" smtClean="0">
                <a:latin typeface="Calibri"/>
                <a:cs typeface="Calibri"/>
              </a:rPr>
              <a:t>a</a:t>
            </a:r>
            <a:r>
              <a:rPr sz="1900" spc="-40" dirty="0" smtClean="0">
                <a:latin typeface="Calibri"/>
                <a:cs typeface="Calibri"/>
              </a:rPr>
              <a:t>li</a:t>
            </a:r>
            <a:r>
              <a:rPr sz="1900" spc="-50" dirty="0" smtClean="0">
                <a:latin typeface="Calibri"/>
                <a:cs typeface="Calibri"/>
              </a:rPr>
              <a:t>t</a:t>
            </a:r>
            <a:r>
              <a:rPr sz="1900" spc="-10" dirty="0" smtClean="0">
                <a:latin typeface="Calibri"/>
                <a:cs typeface="Calibri"/>
              </a:rPr>
              <a:t>y</a:t>
            </a:r>
            <a:r>
              <a:rPr sz="1900" spc="110" dirty="0" smtClean="0">
                <a:latin typeface="Calibri"/>
                <a:cs typeface="Calibri"/>
              </a:rPr>
              <a:t> </a:t>
            </a:r>
            <a:r>
              <a:rPr sz="1900" spc="-5" dirty="0" smtClean="0">
                <a:latin typeface="Calibri"/>
                <a:cs typeface="Calibri"/>
              </a:rPr>
              <a:t>o</a:t>
            </a:r>
            <a:r>
              <a:rPr sz="1900" spc="0" dirty="0" smtClean="0">
                <a:latin typeface="Calibri"/>
                <a:cs typeface="Calibri"/>
              </a:rPr>
              <a:t>f</a:t>
            </a:r>
            <a:r>
              <a:rPr sz="1900" spc="90" dirty="0" smtClean="0">
                <a:latin typeface="Calibri"/>
                <a:cs typeface="Calibri"/>
              </a:rPr>
              <a:t> </a:t>
            </a:r>
            <a:r>
              <a:rPr sz="1900" spc="-50" dirty="0" smtClean="0">
                <a:latin typeface="Calibri"/>
                <a:cs typeface="Calibri"/>
              </a:rPr>
              <a:t>t</a:t>
            </a:r>
            <a:r>
              <a:rPr sz="1900" spc="0" dirty="0" smtClean="0">
                <a:latin typeface="Calibri"/>
                <a:cs typeface="Calibri"/>
              </a:rPr>
              <a:t>h</a:t>
            </a:r>
            <a:r>
              <a:rPr sz="1900" spc="-10" dirty="0" smtClean="0">
                <a:latin typeface="Calibri"/>
                <a:cs typeface="Calibri"/>
              </a:rPr>
              <a:t>e</a:t>
            </a:r>
            <a:r>
              <a:rPr sz="1900" spc="20" dirty="0" smtClean="0">
                <a:latin typeface="Calibri"/>
                <a:cs typeface="Calibri"/>
              </a:rPr>
              <a:t> </a:t>
            </a:r>
            <a:r>
              <a:rPr sz="1900" spc="-5" dirty="0" smtClean="0">
                <a:latin typeface="Calibri"/>
                <a:cs typeface="Calibri"/>
              </a:rPr>
              <a:t>o</a:t>
            </a:r>
            <a:r>
              <a:rPr sz="1900" spc="-15" dirty="0" smtClean="0">
                <a:latin typeface="Calibri"/>
                <a:cs typeface="Calibri"/>
              </a:rPr>
              <a:t>cc</a:t>
            </a:r>
            <a:r>
              <a:rPr sz="1900" spc="-10" dirty="0" smtClean="0">
                <a:latin typeface="Calibri"/>
                <a:cs typeface="Calibri"/>
              </a:rPr>
              <a:t>a</a:t>
            </a:r>
            <a:r>
              <a:rPr sz="1900" spc="-45" dirty="0" smtClean="0">
                <a:latin typeface="Calibri"/>
                <a:cs typeface="Calibri"/>
              </a:rPr>
              <a:t>s</a:t>
            </a:r>
            <a:r>
              <a:rPr sz="1900" spc="-40" dirty="0" smtClean="0">
                <a:latin typeface="Calibri"/>
                <a:cs typeface="Calibri"/>
              </a:rPr>
              <a:t>i</a:t>
            </a:r>
            <a:r>
              <a:rPr sz="1900" spc="-5" dirty="0" smtClean="0">
                <a:latin typeface="Calibri"/>
                <a:cs typeface="Calibri"/>
              </a:rPr>
              <a:t>o</a:t>
            </a:r>
            <a:r>
              <a:rPr sz="1900" spc="0" dirty="0" smtClean="0">
                <a:latin typeface="Calibri"/>
                <a:cs typeface="Calibri"/>
              </a:rPr>
              <a:t>n.</a:t>
            </a:r>
            <a:endParaRPr sz="1900" dirty="0">
              <a:latin typeface="Calibri"/>
              <a:cs typeface="Calibri"/>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914602" y="571757"/>
            <a:ext cx="6224270" cy="1064260"/>
          </a:xfrm>
          <a:prstGeom prst="rect">
            <a:avLst/>
          </a:prstGeom>
        </p:spPr>
        <p:txBody>
          <a:bodyPr vert="horz" wrap="square" lIns="0" tIns="0" rIns="0" bIns="0" rtlCol="0">
            <a:noAutofit/>
          </a:bodyPr>
          <a:lstStyle/>
          <a:p>
            <a:pPr marR="12700" algn="ctr">
              <a:lnSpc>
                <a:spcPct val="100600"/>
              </a:lnSpc>
            </a:pPr>
            <a:r>
              <a:rPr sz="3500" cap="all" spc="70" dirty="0">
                <a:ln w="3175" cmpd="sng">
                  <a:noFill/>
                </a:ln>
                <a:latin typeface="Bernard MT Condensed"/>
                <a:ea typeface="+mj-ea"/>
                <a:cs typeface="Bernard MT Condensed"/>
              </a:rPr>
              <a:t>The Bustle Period And The Nineties Costume For Men</a:t>
            </a:r>
          </a:p>
        </p:txBody>
      </p:sp>
      <p:sp>
        <p:nvSpPr>
          <p:cNvPr id="3" name="object 3"/>
          <p:cNvSpPr/>
          <p:nvPr/>
        </p:nvSpPr>
        <p:spPr>
          <a:xfrm>
            <a:off x="927099" y="1727200"/>
            <a:ext cx="4876800" cy="5791200"/>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txBox="1"/>
          <p:nvPr/>
        </p:nvSpPr>
        <p:spPr>
          <a:xfrm>
            <a:off x="6312698" y="2400058"/>
            <a:ext cx="2921000" cy="1973580"/>
          </a:xfrm>
          <a:prstGeom prst="rect">
            <a:avLst/>
          </a:prstGeom>
        </p:spPr>
        <p:txBody>
          <a:bodyPr vert="horz" wrap="square" lIns="0" tIns="0" rIns="0" bIns="0" rtlCol="0">
            <a:noAutofit/>
          </a:bodyPr>
          <a:lstStyle/>
          <a:p>
            <a:pPr marL="12700" marR="12700" indent="-3175">
              <a:lnSpc>
                <a:spcPct val="98600"/>
              </a:lnSpc>
            </a:pPr>
            <a:r>
              <a:rPr sz="2600" spc="-10" dirty="0" smtClean="0">
                <a:latin typeface="Calibri"/>
                <a:cs typeface="Calibri"/>
              </a:rPr>
              <a:t>A</a:t>
            </a:r>
            <a:r>
              <a:rPr sz="2600" spc="0" dirty="0" smtClean="0">
                <a:latin typeface="Calibri"/>
                <a:cs typeface="Calibri"/>
              </a:rPr>
              <a:t>n</a:t>
            </a:r>
            <a:r>
              <a:rPr sz="2600" spc="-55" dirty="0" smtClean="0">
                <a:latin typeface="Calibri"/>
                <a:cs typeface="Calibri"/>
              </a:rPr>
              <a:t> </a:t>
            </a:r>
            <a:r>
              <a:rPr sz="2600" spc="0" dirty="0" smtClean="0">
                <a:latin typeface="Calibri"/>
                <a:cs typeface="Calibri"/>
              </a:rPr>
              <a:t>i</a:t>
            </a:r>
            <a:r>
              <a:rPr sz="2600" spc="35" dirty="0" smtClean="0">
                <a:latin typeface="Calibri"/>
                <a:cs typeface="Calibri"/>
              </a:rPr>
              <a:t>nn</a:t>
            </a:r>
            <a:r>
              <a:rPr sz="2600" spc="30" dirty="0" smtClean="0">
                <a:latin typeface="Calibri"/>
                <a:cs typeface="Calibri"/>
              </a:rPr>
              <a:t>o</a:t>
            </a:r>
            <a:r>
              <a:rPr sz="2600" spc="10" dirty="0" smtClean="0">
                <a:latin typeface="Calibri"/>
                <a:cs typeface="Calibri"/>
              </a:rPr>
              <a:t>v</a:t>
            </a:r>
            <a:r>
              <a:rPr sz="2600" spc="-45" dirty="0" smtClean="0">
                <a:latin typeface="Calibri"/>
                <a:cs typeface="Calibri"/>
              </a:rPr>
              <a:t>a</a:t>
            </a:r>
            <a:r>
              <a:rPr sz="2600" spc="15" dirty="0" smtClean="0">
                <a:latin typeface="Calibri"/>
                <a:cs typeface="Calibri"/>
              </a:rPr>
              <a:t>t</a:t>
            </a:r>
            <a:r>
              <a:rPr sz="2600" spc="0" dirty="0" smtClean="0">
                <a:latin typeface="Calibri"/>
                <a:cs typeface="Calibri"/>
              </a:rPr>
              <a:t>i</a:t>
            </a:r>
            <a:r>
              <a:rPr sz="2600" spc="30" dirty="0" smtClean="0">
                <a:latin typeface="Calibri"/>
                <a:cs typeface="Calibri"/>
              </a:rPr>
              <a:t>o</a:t>
            </a:r>
            <a:r>
              <a:rPr sz="2600" spc="0" dirty="0" smtClean="0">
                <a:latin typeface="Calibri"/>
                <a:cs typeface="Calibri"/>
              </a:rPr>
              <a:t>n</a:t>
            </a:r>
            <a:r>
              <a:rPr sz="2600" spc="-254" dirty="0" smtClean="0">
                <a:latin typeface="Calibri"/>
                <a:cs typeface="Calibri"/>
              </a:rPr>
              <a:t> </a:t>
            </a:r>
            <a:r>
              <a:rPr sz="2600" spc="0" dirty="0" smtClean="0">
                <a:latin typeface="Calibri"/>
                <a:cs typeface="Calibri"/>
              </a:rPr>
              <a:t>in </a:t>
            </a:r>
            <a:r>
              <a:rPr sz="2600" spc="-10" dirty="0" smtClean="0">
                <a:latin typeface="Calibri"/>
                <a:cs typeface="Calibri"/>
              </a:rPr>
              <a:t>e</a:t>
            </a:r>
            <a:r>
              <a:rPr sz="2600" spc="10" dirty="0" smtClean="0">
                <a:latin typeface="Calibri"/>
                <a:cs typeface="Calibri"/>
              </a:rPr>
              <a:t>v</a:t>
            </a:r>
            <a:r>
              <a:rPr sz="2600" spc="-10" dirty="0" smtClean="0">
                <a:latin typeface="Calibri"/>
                <a:cs typeface="Calibri"/>
              </a:rPr>
              <a:t>e</a:t>
            </a:r>
            <a:r>
              <a:rPr sz="2600" spc="20" dirty="0" smtClean="0">
                <a:latin typeface="Calibri"/>
                <a:cs typeface="Calibri"/>
              </a:rPr>
              <a:t>n</a:t>
            </a:r>
            <a:r>
              <a:rPr sz="2600" spc="5" dirty="0" smtClean="0">
                <a:latin typeface="Calibri"/>
                <a:cs typeface="Calibri"/>
              </a:rPr>
              <a:t>i</a:t>
            </a:r>
            <a:r>
              <a:rPr sz="2600" spc="30" dirty="0" smtClean="0">
                <a:latin typeface="Calibri"/>
                <a:cs typeface="Calibri"/>
              </a:rPr>
              <a:t>n</a:t>
            </a:r>
            <a:r>
              <a:rPr sz="2600" spc="-15" dirty="0" smtClean="0">
                <a:latin typeface="Calibri"/>
                <a:cs typeface="Calibri"/>
              </a:rPr>
              <a:t>g</a:t>
            </a:r>
            <a:r>
              <a:rPr sz="2600" spc="-215" dirty="0" smtClean="0">
                <a:latin typeface="Calibri"/>
                <a:cs typeface="Calibri"/>
              </a:rPr>
              <a:t> </a:t>
            </a:r>
            <a:r>
              <a:rPr sz="2600" spc="20" dirty="0" smtClean="0">
                <a:latin typeface="Calibri"/>
                <a:cs typeface="Calibri"/>
              </a:rPr>
              <a:t>w</a:t>
            </a:r>
            <a:r>
              <a:rPr sz="2600" spc="-10" dirty="0" smtClean="0">
                <a:latin typeface="Calibri"/>
                <a:cs typeface="Calibri"/>
              </a:rPr>
              <a:t>e</a:t>
            </a:r>
            <a:r>
              <a:rPr sz="2600" spc="-65" dirty="0" smtClean="0">
                <a:latin typeface="Calibri"/>
                <a:cs typeface="Calibri"/>
              </a:rPr>
              <a:t>a</a:t>
            </a:r>
            <a:r>
              <a:rPr sz="2600" spc="-10" dirty="0" smtClean="0">
                <a:latin typeface="Calibri"/>
                <a:cs typeface="Calibri"/>
              </a:rPr>
              <a:t>r</a:t>
            </a:r>
            <a:r>
              <a:rPr sz="2600" spc="-100" dirty="0" smtClean="0">
                <a:latin typeface="Calibri"/>
                <a:cs typeface="Calibri"/>
              </a:rPr>
              <a:t> </a:t>
            </a:r>
            <a:r>
              <a:rPr sz="2600" spc="20" dirty="0" smtClean="0">
                <a:latin typeface="Calibri"/>
                <a:cs typeface="Calibri"/>
              </a:rPr>
              <a:t>w</a:t>
            </a:r>
            <a:r>
              <a:rPr sz="2600" spc="-50" dirty="0" smtClean="0">
                <a:latin typeface="Calibri"/>
                <a:cs typeface="Calibri"/>
              </a:rPr>
              <a:t>a</a:t>
            </a:r>
            <a:r>
              <a:rPr sz="2600" spc="0" dirty="0" smtClean="0">
                <a:latin typeface="Calibri"/>
                <a:cs typeface="Calibri"/>
              </a:rPr>
              <a:t>s</a:t>
            </a:r>
            <a:r>
              <a:rPr sz="2600" spc="-105" dirty="0" smtClean="0">
                <a:latin typeface="Calibri"/>
                <a:cs typeface="Calibri"/>
              </a:rPr>
              <a:t> </a:t>
            </a:r>
            <a:r>
              <a:rPr sz="2600" spc="15" dirty="0" smtClean="0">
                <a:latin typeface="Calibri"/>
                <a:cs typeface="Calibri"/>
              </a:rPr>
              <a:t>t</a:t>
            </a:r>
            <a:r>
              <a:rPr sz="2600" spc="35" dirty="0" smtClean="0">
                <a:latin typeface="Calibri"/>
                <a:cs typeface="Calibri"/>
              </a:rPr>
              <a:t>h</a:t>
            </a:r>
            <a:r>
              <a:rPr sz="2600" spc="-15" dirty="0" smtClean="0">
                <a:latin typeface="Calibri"/>
                <a:cs typeface="Calibri"/>
              </a:rPr>
              <a:t>e</a:t>
            </a:r>
            <a:r>
              <a:rPr sz="2600" spc="-10" dirty="0" smtClean="0">
                <a:latin typeface="Calibri"/>
                <a:cs typeface="Calibri"/>
              </a:rPr>
              <a:t> </a:t>
            </a:r>
            <a:r>
              <a:rPr sz="2600" b="1" i="1" u="sng" spc="25" dirty="0" smtClean="0">
                <a:latin typeface="Calibri"/>
                <a:cs typeface="Calibri"/>
              </a:rPr>
              <a:t>t</a:t>
            </a:r>
            <a:r>
              <a:rPr sz="2600" b="1" i="1" u="sng" spc="30" dirty="0" smtClean="0">
                <a:latin typeface="Calibri"/>
                <a:cs typeface="Calibri"/>
              </a:rPr>
              <a:t>u</a:t>
            </a:r>
            <a:r>
              <a:rPr sz="2600" b="1" i="1" u="sng" spc="-130" dirty="0" smtClean="0">
                <a:latin typeface="Calibri"/>
                <a:cs typeface="Calibri"/>
              </a:rPr>
              <a:t>x</a:t>
            </a:r>
            <a:r>
              <a:rPr sz="2600" b="1" i="1" u="sng" spc="-10" dirty="0" smtClean="0">
                <a:latin typeface="Calibri"/>
                <a:cs typeface="Calibri"/>
              </a:rPr>
              <a:t>e</a:t>
            </a:r>
            <a:r>
              <a:rPr sz="2600" b="1" i="1" u="sng" spc="30" dirty="0" smtClean="0">
                <a:latin typeface="Calibri"/>
                <a:cs typeface="Calibri"/>
              </a:rPr>
              <a:t>d</a:t>
            </a:r>
            <a:r>
              <a:rPr sz="2600" b="1" i="1" u="sng" spc="10" dirty="0" smtClean="0">
                <a:latin typeface="Calibri"/>
                <a:cs typeface="Calibri"/>
              </a:rPr>
              <a:t>o</a:t>
            </a:r>
            <a:r>
              <a:rPr sz="2600" spc="-10" dirty="0" smtClean="0">
                <a:latin typeface="Calibri"/>
                <a:cs typeface="Calibri"/>
              </a:rPr>
              <a:t>,</a:t>
            </a:r>
            <a:r>
              <a:rPr sz="2600" spc="-240" dirty="0" smtClean="0">
                <a:latin typeface="Calibri"/>
                <a:cs typeface="Calibri"/>
              </a:rPr>
              <a:t> </a:t>
            </a:r>
            <a:r>
              <a:rPr sz="2600" spc="-5" dirty="0" smtClean="0">
                <a:latin typeface="Calibri"/>
                <a:cs typeface="Calibri"/>
              </a:rPr>
              <a:t>m</a:t>
            </a:r>
            <a:r>
              <a:rPr sz="2600" spc="-50" dirty="0" smtClean="0">
                <a:latin typeface="Calibri"/>
                <a:cs typeface="Calibri"/>
              </a:rPr>
              <a:t>a</a:t>
            </a:r>
            <a:r>
              <a:rPr sz="2600" spc="30" dirty="0" smtClean="0">
                <a:latin typeface="Calibri"/>
                <a:cs typeface="Calibri"/>
              </a:rPr>
              <a:t>d</a:t>
            </a:r>
            <a:r>
              <a:rPr sz="2600" spc="-15" dirty="0" smtClean="0">
                <a:latin typeface="Calibri"/>
                <a:cs typeface="Calibri"/>
              </a:rPr>
              <a:t>e</a:t>
            </a:r>
            <a:r>
              <a:rPr sz="2600" spc="-85" dirty="0" smtClean="0">
                <a:latin typeface="Calibri"/>
                <a:cs typeface="Calibri"/>
              </a:rPr>
              <a:t> </a:t>
            </a:r>
            <a:r>
              <a:rPr sz="2600" spc="20" dirty="0" smtClean="0">
                <a:latin typeface="Calibri"/>
                <a:cs typeface="Calibri"/>
              </a:rPr>
              <a:t>w</a:t>
            </a:r>
            <a:r>
              <a:rPr sz="2600" spc="0" dirty="0" smtClean="0">
                <a:latin typeface="Calibri"/>
                <a:cs typeface="Calibri"/>
              </a:rPr>
              <a:t>i</a:t>
            </a:r>
            <a:r>
              <a:rPr sz="2600" spc="25" dirty="0" smtClean="0">
                <a:latin typeface="Calibri"/>
                <a:cs typeface="Calibri"/>
              </a:rPr>
              <a:t>t</a:t>
            </a:r>
            <a:r>
              <a:rPr sz="2600" spc="0" dirty="0" smtClean="0">
                <a:latin typeface="Calibri"/>
                <a:cs typeface="Calibri"/>
              </a:rPr>
              <a:t>h</a:t>
            </a:r>
            <a:r>
              <a:rPr sz="2600" spc="-155" dirty="0" smtClean="0">
                <a:latin typeface="Calibri"/>
                <a:cs typeface="Calibri"/>
              </a:rPr>
              <a:t> </a:t>
            </a:r>
            <a:r>
              <a:rPr sz="2600" spc="0" dirty="0" smtClean="0">
                <a:latin typeface="Calibri"/>
                <a:cs typeface="Calibri"/>
              </a:rPr>
              <a:t>a </a:t>
            </a:r>
            <a:r>
              <a:rPr sz="2600" spc="-20" dirty="0" smtClean="0">
                <a:latin typeface="Calibri"/>
                <a:cs typeface="Calibri"/>
              </a:rPr>
              <a:t>s</a:t>
            </a:r>
            <a:r>
              <a:rPr sz="2600" spc="-50" dirty="0" smtClean="0">
                <a:latin typeface="Calibri"/>
                <a:cs typeface="Calibri"/>
              </a:rPr>
              <a:t>a</a:t>
            </a:r>
            <a:r>
              <a:rPr sz="2600" spc="-15" dirty="0" smtClean="0">
                <a:latin typeface="Calibri"/>
                <a:cs typeface="Calibri"/>
              </a:rPr>
              <a:t>ck</a:t>
            </a:r>
            <a:r>
              <a:rPr sz="2600" spc="30" dirty="0" smtClean="0">
                <a:latin typeface="Calibri"/>
                <a:cs typeface="Calibri"/>
              </a:rPr>
              <a:t> </a:t>
            </a:r>
            <a:r>
              <a:rPr sz="2600" spc="-25" dirty="0" smtClean="0">
                <a:latin typeface="Calibri"/>
                <a:cs typeface="Calibri"/>
              </a:rPr>
              <a:t>j</a:t>
            </a:r>
            <a:r>
              <a:rPr sz="2600" spc="-50" dirty="0" smtClean="0">
                <a:latin typeface="Calibri"/>
                <a:cs typeface="Calibri"/>
              </a:rPr>
              <a:t>a</a:t>
            </a:r>
            <a:r>
              <a:rPr sz="2600" spc="-15" dirty="0" smtClean="0">
                <a:latin typeface="Calibri"/>
                <a:cs typeface="Calibri"/>
              </a:rPr>
              <a:t>c</a:t>
            </a:r>
            <a:r>
              <a:rPr sz="2600" spc="-100" dirty="0" smtClean="0">
                <a:latin typeface="Calibri"/>
                <a:cs typeface="Calibri"/>
              </a:rPr>
              <a:t>k</a:t>
            </a:r>
            <a:r>
              <a:rPr sz="2600" spc="-10" dirty="0" smtClean="0">
                <a:latin typeface="Calibri"/>
                <a:cs typeface="Calibri"/>
              </a:rPr>
              <a:t>et</a:t>
            </a:r>
            <a:r>
              <a:rPr sz="2600" spc="-60" dirty="0" smtClean="0">
                <a:latin typeface="Calibri"/>
                <a:cs typeface="Calibri"/>
              </a:rPr>
              <a:t> </a:t>
            </a:r>
            <a:r>
              <a:rPr sz="2600" spc="-50" dirty="0" smtClean="0">
                <a:latin typeface="Calibri"/>
                <a:cs typeface="Calibri"/>
              </a:rPr>
              <a:t>a</a:t>
            </a:r>
            <a:r>
              <a:rPr sz="2600" spc="30" dirty="0" smtClean="0">
                <a:latin typeface="Calibri"/>
                <a:cs typeface="Calibri"/>
              </a:rPr>
              <a:t>n</a:t>
            </a:r>
            <a:r>
              <a:rPr sz="2600" spc="0" dirty="0" smtClean="0">
                <a:latin typeface="Calibri"/>
                <a:cs typeface="Calibri"/>
              </a:rPr>
              <a:t>d</a:t>
            </a:r>
            <a:r>
              <a:rPr sz="2600" spc="-55" dirty="0" smtClean="0">
                <a:latin typeface="Calibri"/>
                <a:cs typeface="Calibri"/>
              </a:rPr>
              <a:t> </a:t>
            </a:r>
            <a:r>
              <a:rPr sz="2600" spc="5" dirty="0" smtClean="0">
                <a:latin typeface="Calibri"/>
                <a:cs typeface="Calibri"/>
              </a:rPr>
              <a:t>f</a:t>
            </a:r>
            <a:r>
              <a:rPr sz="2600" spc="0" dirty="0" smtClean="0">
                <a:latin typeface="Calibri"/>
                <a:cs typeface="Calibri"/>
              </a:rPr>
              <a:t>i</a:t>
            </a:r>
            <a:r>
              <a:rPr sz="2600" spc="-20" dirty="0" smtClean="0">
                <a:latin typeface="Calibri"/>
                <a:cs typeface="Calibri"/>
              </a:rPr>
              <a:t>rst </a:t>
            </a:r>
            <a:r>
              <a:rPr sz="2600" spc="40" dirty="0" smtClean="0">
                <a:latin typeface="Calibri"/>
                <a:cs typeface="Calibri"/>
              </a:rPr>
              <a:t>w</a:t>
            </a:r>
            <a:r>
              <a:rPr sz="2600" spc="30" dirty="0" smtClean="0">
                <a:latin typeface="Calibri"/>
                <a:cs typeface="Calibri"/>
              </a:rPr>
              <a:t>o</a:t>
            </a:r>
            <a:r>
              <a:rPr sz="2600" spc="-20" dirty="0" smtClean="0">
                <a:latin typeface="Calibri"/>
                <a:cs typeface="Calibri"/>
              </a:rPr>
              <a:t>r</a:t>
            </a:r>
            <a:r>
              <a:rPr sz="2600" spc="0" dirty="0" smtClean="0">
                <a:latin typeface="Calibri"/>
                <a:cs typeface="Calibri"/>
              </a:rPr>
              <a:t>n</a:t>
            </a:r>
            <a:r>
              <a:rPr sz="2600" spc="-155" dirty="0" smtClean="0">
                <a:latin typeface="Calibri"/>
                <a:cs typeface="Calibri"/>
              </a:rPr>
              <a:t> </a:t>
            </a:r>
            <a:r>
              <a:rPr sz="2600" spc="0" dirty="0" smtClean="0">
                <a:latin typeface="Calibri"/>
                <a:cs typeface="Calibri"/>
              </a:rPr>
              <a:t>in</a:t>
            </a:r>
            <a:r>
              <a:rPr sz="2600" spc="-55" dirty="0" smtClean="0">
                <a:latin typeface="Calibri"/>
                <a:cs typeface="Calibri"/>
              </a:rPr>
              <a:t> </a:t>
            </a:r>
            <a:r>
              <a:rPr sz="2600" spc="15" dirty="0" smtClean="0">
                <a:latin typeface="Calibri"/>
                <a:cs typeface="Calibri"/>
              </a:rPr>
              <a:t>t</a:t>
            </a:r>
            <a:r>
              <a:rPr sz="2600" spc="30" dirty="0" smtClean="0">
                <a:latin typeface="Calibri"/>
                <a:cs typeface="Calibri"/>
              </a:rPr>
              <a:t>h</a:t>
            </a:r>
            <a:r>
              <a:rPr sz="2600" spc="-15" dirty="0" smtClean="0">
                <a:latin typeface="Calibri"/>
                <a:cs typeface="Calibri"/>
              </a:rPr>
              <a:t>e</a:t>
            </a:r>
            <a:r>
              <a:rPr sz="2600" spc="-85" dirty="0" smtClean="0">
                <a:latin typeface="Calibri"/>
                <a:cs typeface="Calibri"/>
              </a:rPr>
              <a:t> </a:t>
            </a:r>
            <a:r>
              <a:rPr sz="2600" i="1" spc="-35" dirty="0" smtClean="0">
                <a:latin typeface="Calibri"/>
                <a:cs typeface="Calibri"/>
              </a:rPr>
              <a:t>1880</a:t>
            </a:r>
            <a:r>
              <a:rPr sz="2600" i="1" spc="-20" dirty="0" smtClean="0">
                <a:latin typeface="Calibri"/>
                <a:cs typeface="Calibri"/>
              </a:rPr>
              <a:t>s</a:t>
            </a:r>
            <a:r>
              <a:rPr sz="2600" i="1" spc="0" dirty="0" smtClean="0">
                <a:latin typeface="Calibri"/>
                <a:cs typeface="Calibri"/>
              </a:rPr>
              <a:t>.</a:t>
            </a:r>
            <a:endParaRPr sz="2600" i="1" dirty="0">
              <a:latin typeface="Calibri"/>
              <a:cs typeface="Calibri"/>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4400" y="163597"/>
            <a:ext cx="8660064" cy="1727200"/>
          </a:xfrm>
          <a:prstGeom prst="rect">
            <a:avLst/>
          </a:prstGeom>
        </p:spPr>
        <p:txBody>
          <a:bodyPr vert="horz" wrap="square" lIns="0" tIns="342565" rIns="0" bIns="0" rtlCol="0">
            <a:noAutofit/>
          </a:bodyPr>
          <a:lstStyle/>
          <a:p>
            <a:pPr marL="3325495" marR="12700" indent="-1892300">
              <a:lnSpc>
                <a:spcPts val="5100"/>
              </a:lnSpc>
            </a:pPr>
            <a:r>
              <a:rPr sz="3500" spc="70" dirty="0">
                <a:latin typeface="Bernard MT Condensed"/>
                <a:cs typeface="Bernard MT Condensed"/>
              </a:rPr>
              <a:t>The Bustle Period And The Nineties Costume For Men</a:t>
            </a:r>
          </a:p>
        </p:txBody>
      </p:sp>
      <p:sp>
        <p:nvSpPr>
          <p:cNvPr id="3" name="object 3"/>
          <p:cNvSpPr/>
          <p:nvPr/>
        </p:nvSpPr>
        <p:spPr>
          <a:xfrm>
            <a:off x="1371600" y="4495800"/>
            <a:ext cx="8115298" cy="3086099"/>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p:nvPr/>
        </p:nvSpPr>
        <p:spPr>
          <a:xfrm>
            <a:off x="1447800" y="2044698"/>
            <a:ext cx="3251200" cy="1714500"/>
          </a:xfrm>
          <a:prstGeom prst="rect">
            <a:avLst/>
          </a:prstGeom>
          <a:blipFill>
            <a:blip r:embed="rId3" cstate="print"/>
            <a:stretch>
              <a:fillRect/>
            </a:stretch>
          </a:blipFill>
        </p:spPr>
        <p:txBody>
          <a:bodyPr wrap="square" lIns="0" tIns="0" rIns="0" bIns="0" rtlCol="0">
            <a:noAutofit/>
          </a:bodyPr>
          <a:lstStyle/>
          <a:p>
            <a:endParaRPr/>
          </a:p>
        </p:txBody>
      </p:sp>
      <p:sp>
        <p:nvSpPr>
          <p:cNvPr id="5" name="object 5"/>
          <p:cNvSpPr txBox="1"/>
          <p:nvPr/>
        </p:nvSpPr>
        <p:spPr>
          <a:xfrm>
            <a:off x="1691853" y="3835630"/>
            <a:ext cx="400050" cy="179070"/>
          </a:xfrm>
          <a:prstGeom prst="rect">
            <a:avLst/>
          </a:prstGeom>
        </p:spPr>
        <p:txBody>
          <a:bodyPr vert="horz" wrap="square" lIns="0" tIns="0" rIns="0" bIns="0" rtlCol="0">
            <a:noAutofit/>
          </a:bodyPr>
          <a:lstStyle/>
          <a:p>
            <a:pPr marL="12700">
              <a:lnSpc>
                <a:spcPct val="100000"/>
              </a:lnSpc>
            </a:pPr>
            <a:r>
              <a:rPr sz="1100" spc="-5" dirty="0" smtClean="0">
                <a:latin typeface="Arial"/>
                <a:cs typeface="Arial"/>
              </a:rPr>
              <a:t>D</a:t>
            </a:r>
            <a:r>
              <a:rPr sz="1100" spc="-25" dirty="0" smtClean="0">
                <a:latin typeface="Arial"/>
                <a:cs typeface="Arial"/>
              </a:rPr>
              <a:t>e</a:t>
            </a:r>
            <a:r>
              <a:rPr sz="1100" spc="25" dirty="0" smtClean="0">
                <a:latin typeface="Arial"/>
                <a:cs typeface="Arial"/>
              </a:rPr>
              <a:t>r</a:t>
            </a:r>
            <a:r>
              <a:rPr sz="1100" spc="-25" dirty="0" smtClean="0">
                <a:latin typeface="Arial"/>
                <a:cs typeface="Arial"/>
              </a:rPr>
              <a:t>b</a:t>
            </a:r>
            <a:r>
              <a:rPr sz="1100" spc="-10" dirty="0" smtClean="0">
                <a:latin typeface="Arial"/>
                <a:cs typeface="Arial"/>
              </a:rPr>
              <a:t>y</a:t>
            </a:r>
            <a:endParaRPr sz="1100" dirty="0">
              <a:latin typeface="Arial"/>
              <a:cs typeface="Arial"/>
            </a:endParaRPr>
          </a:p>
        </p:txBody>
      </p:sp>
      <p:sp>
        <p:nvSpPr>
          <p:cNvPr id="6" name="object 6"/>
          <p:cNvSpPr txBox="1"/>
          <p:nvPr/>
        </p:nvSpPr>
        <p:spPr>
          <a:xfrm>
            <a:off x="3342210" y="3828829"/>
            <a:ext cx="577850" cy="179070"/>
          </a:xfrm>
          <a:prstGeom prst="rect">
            <a:avLst/>
          </a:prstGeom>
        </p:spPr>
        <p:txBody>
          <a:bodyPr vert="horz" wrap="square" lIns="0" tIns="0" rIns="0" bIns="0" rtlCol="0">
            <a:noAutofit/>
          </a:bodyPr>
          <a:lstStyle/>
          <a:p>
            <a:pPr marL="12700">
              <a:lnSpc>
                <a:spcPct val="100000"/>
              </a:lnSpc>
            </a:pPr>
            <a:r>
              <a:rPr sz="1100" spc="15" dirty="0" smtClean="0">
                <a:latin typeface="Arial"/>
                <a:cs typeface="Arial"/>
              </a:rPr>
              <a:t>T</a:t>
            </a:r>
            <a:r>
              <a:rPr sz="1100" spc="-25" dirty="0" smtClean="0">
                <a:latin typeface="Arial"/>
                <a:cs typeface="Arial"/>
              </a:rPr>
              <a:t>o</a:t>
            </a:r>
            <a:r>
              <a:rPr sz="1100" spc="-10" dirty="0" smtClean="0">
                <a:latin typeface="Arial"/>
                <a:cs typeface="Arial"/>
              </a:rPr>
              <a:t>p</a:t>
            </a:r>
            <a:r>
              <a:rPr sz="1100" spc="-120" dirty="0" smtClean="0">
                <a:latin typeface="Arial"/>
                <a:cs typeface="Arial"/>
              </a:rPr>
              <a:t> </a:t>
            </a:r>
            <a:r>
              <a:rPr sz="1100" spc="-5" dirty="0" smtClean="0">
                <a:latin typeface="Arial"/>
                <a:cs typeface="Arial"/>
              </a:rPr>
              <a:t>H</a:t>
            </a:r>
            <a:r>
              <a:rPr sz="1100" spc="-25" dirty="0" smtClean="0">
                <a:latin typeface="Arial"/>
                <a:cs typeface="Arial"/>
              </a:rPr>
              <a:t>a</a:t>
            </a:r>
            <a:r>
              <a:rPr sz="1100" spc="-15" dirty="0" smtClean="0">
                <a:latin typeface="Arial"/>
                <a:cs typeface="Arial"/>
              </a:rPr>
              <a:t>t</a:t>
            </a:r>
            <a:r>
              <a:rPr sz="1100" spc="-10" dirty="0" smtClean="0">
                <a:latin typeface="Arial"/>
                <a:cs typeface="Arial"/>
              </a:rPr>
              <a:t>s</a:t>
            </a:r>
            <a:endParaRPr sz="1100" dirty="0">
              <a:latin typeface="Arial"/>
              <a:cs typeface="Arial"/>
            </a:endParaRPr>
          </a:p>
        </p:txBody>
      </p:sp>
      <p:sp>
        <p:nvSpPr>
          <p:cNvPr id="7" name="object 7"/>
          <p:cNvSpPr/>
          <p:nvPr/>
        </p:nvSpPr>
        <p:spPr>
          <a:xfrm>
            <a:off x="5207000" y="2044700"/>
            <a:ext cx="1828798" cy="1816100"/>
          </a:xfrm>
          <a:prstGeom prst="rect">
            <a:avLst/>
          </a:prstGeom>
          <a:blipFill>
            <a:blip r:embed="rId4" cstate="print"/>
            <a:stretch>
              <a:fillRect/>
            </a:stretch>
          </a:blipFill>
        </p:spPr>
        <p:txBody>
          <a:bodyPr wrap="square" lIns="0" tIns="0" rIns="0" bIns="0" rtlCol="0">
            <a:noAutofit/>
          </a:bodyPr>
          <a:lstStyle/>
          <a:p>
            <a:endParaRPr/>
          </a:p>
        </p:txBody>
      </p:sp>
      <p:sp>
        <p:nvSpPr>
          <p:cNvPr id="8" name="object 8"/>
          <p:cNvSpPr txBox="1"/>
          <p:nvPr/>
        </p:nvSpPr>
        <p:spPr>
          <a:xfrm>
            <a:off x="5699291" y="3902299"/>
            <a:ext cx="471805" cy="179070"/>
          </a:xfrm>
          <a:prstGeom prst="rect">
            <a:avLst/>
          </a:prstGeom>
        </p:spPr>
        <p:txBody>
          <a:bodyPr vert="horz" wrap="square" lIns="0" tIns="0" rIns="0" bIns="0" rtlCol="0">
            <a:noAutofit/>
          </a:bodyPr>
          <a:lstStyle/>
          <a:p>
            <a:pPr marL="12700">
              <a:lnSpc>
                <a:spcPct val="100000"/>
              </a:lnSpc>
            </a:pPr>
            <a:r>
              <a:rPr sz="1100" spc="15" dirty="0" smtClean="0">
                <a:latin typeface="Arial"/>
                <a:cs typeface="Arial"/>
              </a:rPr>
              <a:t>F</a:t>
            </a:r>
            <a:r>
              <a:rPr sz="1100" spc="-25" dirty="0" smtClean="0">
                <a:latin typeface="Arial"/>
                <a:cs typeface="Arial"/>
              </a:rPr>
              <a:t>edo</a:t>
            </a:r>
            <a:r>
              <a:rPr sz="1100" spc="25" dirty="0" smtClean="0">
                <a:latin typeface="Arial"/>
                <a:cs typeface="Arial"/>
              </a:rPr>
              <a:t>r</a:t>
            </a:r>
            <a:r>
              <a:rPr sz="1100" spc="-10" dirty="0" smtClean="0">
                <a:latin typeface="Arial"/>
                <a:cs typeface="Arial"/>
              </a:rPr>
              <a:t>a</a:t>
            </a:r>
            <a:endParaRPr sz="1100">
              <a:latin typeface="Arial"/>
              <a:cs typeface="Arial"/>
            </a:endParaRPr>
          </a:p>
        </p:txBody>
      </p:sp>
      <p:sp>
        <p:nvSpPr>
          <p:cNvPr id="9" name="object 9"/>
          <p:cNvSpPr txBox="1"/>
          <p:nvPr/>
        </p:nvSpPr>
        <p:spPr>
          <a:xfrm>
            <a:off x="7877667" y="3835630"/>
            <a:ext cx="808355" cy="179070"/>
          </a:xfrm>
          <a:prstGeom prst="rect">
            <a:avLst/>
          </a:prstGeom>
        </p:spPr>
        <p:txBody>
          <a:bodyPr vert="horz" wrap="square" lIns="0" tIns="0" rIns="0" bIns="0" rtlCol="0">
            <a:noAutofit/>
          </a:bodyPr>
          <a:lstStyle/>
          <a:p>
            <a:pPr marL="12700">
              <a:lnSpc>
                <a:spcPct val="100000"/>
              </a:lnSpc>
            </a:pPr>
            <a:r>
              <a:rPr sz="1100" spc="-45" dirty="0" smtClean="0">
                <a:latin typeface="Arial"/>
                <a:cs typeface="Arial"/>
              </a:rPr>
              <a:t>S</a:t>
            </a:r>
            <a:r>
              <a:rPr sz="1100" spc="-15" dirty="0" smtClean="0">
                <a:latin typeface="Arial"/>
                <a:cs typeface="Arial"/>
              </a:rPr>
              <a:t>t</a:t>
            </a:r>
            <a:r>
              <a:rPr sz="1100" spc="25" dirty="0" smtClean="0">
                <a:latin typeface="Arial"/>
                <a:cs typeface="Arial"/>
              </a:rPr>
              <a:t>r</a:t>
            </a:r>
            <a:r>
              <a:rPr sz="1100" spc="-25" dirty="0" smtClean="0">
                <a:latin typeface="Arial"/>
                <a:cs typeface="Arial"/>
              </a:rPr>
              <a:t>a</a:t>
            </a:r>
            <a:r>
              <a:rPr sz="1100" spc="-10" dirty="0" smtClean="0">
                <a:latin typeface="Arial"/>
                <a:cs typeface="Arial"/>
              </a:rPr>
              <a:t>w</a:t>
            </a:r>
            <a:r>
              <a:rPr sz="1100" spc="-105" dirty="0" smtClean="0">
                <a:latin typeface="Arial"/>
                <a:cs typeface="Arial"/>
              </a:rPr>
              <a:t> </a:t>
            </a:r>
            <a:r>
              <a:rPr sz="1100" spc="-45" dirty="0" smtClean="0">
                <a:latin typeface="Arial"/>
                <a:cs typeface="Arial"/>
              </a:rPr>
              <a:t>B</a:t>
            </a:r>
            <a:r>
              <a:rPr sz="1100" spc="-25" dirty="0" smtClean="0">
                <a:latin typeface="Arial"/>
                <a:cs typeface="Arial"/>
              </a:rPr>
              <a:t>oa</a:t>
            </a:r>
            <a:r>
              <a:rPr sz="1100" spc="-15" dirty="0" smtClean="0">
                <a:latin typeface="Arial"/>
                <a:cs typeface="Arial"/>
              </a:rPr>
              <a:t>t</a:t>
            </a:r>
            <a:r>
              <a:rPr sz="1100" spc="-25" dirty="0" smtClean="0">
                <a:latin typeface="Arial"/>
                <a:cs typeface="Arial"/>
              </a:rPr>
              <a:t>e</a:t>
            </a:r>
            <a:r>
              <a:rPr sz="1100" spc="-5" dirty="0" smtClean="0">
                <a:latin typeface="Arial"/>
                <a:cs typeface="Arial"/>
              </a:rPr>
              <a:t>r</a:t>
            </a:r>
            <a:endParaRPr sz="1100">
              <a:latin typeface="Arial"/>
              <a:cs typeface="Arial"/>
            </a:endParaRPr>
          </a:p>
        </p:txBody>
      </p:sp>
      <p:sp>
        <p:nvSpPr>
          <p:cNvPr id="10" name="object 10"/>
          <p:cNvSpPr/>
          <p:nvPr/>
        </p:nvSpPr>
        <p:spPr>
          <a:xfrm>
            <a:off x="7378700" y="2057401"/>
            <a:ext cx="1993900" cy="1803398"/>
          </a:xfrm>
          <a:prstGeom prst="rect">
            <a:avLst/>
          </a:prstGeom>
          <a:blipFill>
            <a:blip r:embed="rId5" cstate="print"/>
            <a:stretch>
              <a:fillRect/>
            </a:stretch>
          </a:blipFill>
        </p:spPr>
        <p:txBody>
          <a:bodyPr wrap="square" lIns="0" tIns="0" rIns="0" bIns="0" rtlCol="0">
            <a:noAutofit/>
          </a:bodyPr>
          <a:lstStyle/>
          <a:p>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4246" y="200479"/>
            <a:ext cx="9140754" cy="1727200"/>
          </a:xfrm>
          <a:prstGeom prst="rect">
            <a:avLst/>
          </a:prstGeom>
        </p:spPr>
        <p:txBody>
          <a:bodyPr vert="horz" wrap="square" lIns="0" tIns="342565" rIns="0" bIns="0" rtlCol="0">
            <a:noAutofit/>
          </a:bodyPr>
          <a:lstStyle/>
          <a:p>
            <a:pPr marL="3325495" marR="12700" indent="-1892300">
              <a:lnSpc>
                <a:spcPts val="5100"/>
              </a:lnSpc>
            </a:pPr>
            <a:r>
              <a:rPr sz="3500" spc="70" dirty="0">
                <a:latin typeface="Bernard MT Condensed"/>
                <a:cs typeface="Bernard MT Condensed"/>
              </a:rPr>
              <a:t>The Bustle Period And The Nineties Costume For Men</a:t>
            </a:r>
          </a:p>
        </p:txBody>
      </p:sp>
      <p:sp>
        <p:nvSpPr>
          <p:cNvPr id="3" name="object 3"/>
          <p:cNvSpPr/>
          <p:nvPr/>
        </p:nvSpPr>
        <p:spPr>
          <a:xfrm>
            <a:off x="609600" y="2032000"/>
            <a:ext cx="4483101" cy="1676400"/>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p:nvPr/>
        </p:nvSpPr>
        <p:spPr>
          <a:xfrm>
            <a:off x="5029200" y="2032000"/>
            <a:ext cx="4495800" cy="1676400"/>
          </a:xfrm>
          <a:prstGeom prst="rect">
            <a:avLst/>
          </a:prstGeom>
          <a:blipFill>
            <a:blip r:embed="rId3" cstate="print"/>
            <a:stretch>
              <a:fillRect/>
            </a:stretch>
          </a:blipFill>
        </p:spPr>
        <p:txBody>
          <a:bodyPr wrap="square" lIns="0" tIns="0" rIns="0" bIns="0" rtlCol="0">
            <a:noAutofit/>
          </a:bodyPr>
          <a:lstStyle/>
          <a:p>
            <a:endParaRPr/>
          </a:p>
        </p:txBody>
      </p:sp>
      <p:sp>
        <p:nvSpPr>
          <p:cNvPr id="5" name="object 5"/>
          <p:cNvSpPr txBox="1"/>
          <p:nvPr/>
        </p:nvSpPr>
        <p:spPr>
          <a:xfrm>
            <a:off x="4547245" y="3752363"/>
            <a:ext cx="713740" cy="279400"/>
          </a:xfrm>
          <a:prstGeom prst="rect">
            <a:avLst/>
          </a:prstGeom>
        </p:spPr>
        <p:txBody>
          <a:bodyPr vert="horz" wrap="square" lIns="0" tIns="0" rIns="0" bIns="0" rtlCol="0">
            <a:noAutofit/>
          </a:bodyPr>
          <a:lstStyle/>
          <a:p>
            <a:pPr marL="12700">
              <a:lnSpc>
                <a:spcPct val="100000"/>
              </a:lnSpc>
            </a:pPr>
            <a:r>
              <a:rPr sz="1700" spc="-25" dirty="0" smtClean="0">
                <a:latin typeface="Book Antiqua"/>
                <a:cs typeface="Book Antiqua"/>
              </a:rPr>
              <a:t>C</a:t>
            </a:r>
            <a:r>
              <a:rPr sz="1700" spc="-40" dirty="0" smtClean="0">
                <a:latin typeface="Book Antiqua"/>
                <a:cs typeface="Book Antiqua"/>
              </a:rPr>
              <a:t>o</a:t>
            </a:r>
            <a:r>
              <a:rPr sz="1700" spc="5" dirty="0" smtClean="0">
                <a:latin typeface="Book Antiqua"/>
                <a:cs typeface="Book Antiqua"/>
              </a:rPr>
              <a:t>ll</a:t>
            </a:r>
            <a:r>
              <a:rPr sz="1700" spc="50" dirty="0" smtClean="0">
                <a:latin typeface="Book Antiqua"/>
                <a:cs typeface="Book Antiqua"/>
              </a:rPr>
              <a:t>a</a:t>
            </a:r>
            <a:r>
              <a:rPr sz="1700" spc="25" dirty="0" smtClean="0">
                <a:latin typeface="Book Antiqua"/>
                <a:cs typeface="Book Antiqua"/>
              </a:rPr>
              <a:t>r</a:t>
            </a:r>
            <a:r>
              <a:rPr sz="1700" spc="-10" dirty="0" smtClean="0">
                <a:latin typeface="Book Antiqua"/>
                <a:cs typeface="Book Antiqua"/>
              </a:rPr>
              <a:t>s</a:t>
            </a:r>
            <a:endParaRPr sz="1700">
              <a:latin typeface="Book Antiqua"/>
              <a:cs typeface="Book Antiqua"/>
            </a:endParaRPr>
          </a:p>
        </p:txBody>
      </p:sp>
      <p:sp>
        <p:nvSpPr>
          <p:cNvPr id="6" name="object 6"/>
          <p:cNvSpPr/>
          <p:nvPr/>
        </p:nvSpPr>
        <p:spPr>
          <a:xfrm>
            <a:off x="2451100" y="5600700"/>
            <a:ext cx="2197100" cy="1651000"/>
          </a:xfrm>
          <a:prstGeom prst="rect">
            <a:avLst/>
          </a:prstGeom>
          <a:blipFill>
            <a:blip r:embed="rId4" cstate="print"/>
            <a:stretch>
              <a:fillRect/>
            </a:stretch>
          </a:blipFill>
        </p:spPr>
        <p:txBody>
          <a:bodyPr wrap="square" lIns="0" tIns="0" rIns="0" bIns="0" rtlCol="0">
            <a:noAutofit/>
          </a:bodyPr>
          <a:lstStyle/>
          <a:p>
            <a:endParaRPr/>
          </a:p>
        </p:txBody>
      </p:sp>
      <p:sp>
        <p:nvSpPr>
          <p:cNvPr id="7" name="object 7"/>
          <p:cNvSpPr/>
          <p:nvPr/>
        </p:nvSpPr>
        <p:spPr>
          <a:xfrm>
            <a:off x="2451100" y="4013201"/>
            <a:ext cx="1727200" cy="1866898"/>
          </a:xfrm>
          <a:prstGeom prst="rect">
            <a:avLst/>
          </a:prstGeom>
          <a:blipFill>
            <a:blip r:embed="rId5" cstate="print">
              <a:extLst>
                <a:ext uri="{BEBA8EAE-BF5A-486C-A8C5-ECC9F3942E4B}">
                  <a14:imgProps xmlns:a14="http://schemas.microsoft.com/office/drawing/2010/main">
                    <a14:imgLayer r:embed="rId6">
                      <a14:imgEffect>
                        <a14:backgroundRemoval t="0" b="100000" l="0" r="100000">
                          <a14:foregroundMark x1="6693" y1="82418" x2="16929" y2="50183"/>
                          <a14:foregroundMark x1="61811" y1="19414" x2="53543" y2="11355"/>
                        </a14:backgroundRemoval>
                      </a14:imgEffect>
                    </a14:imgLayer>
                  </a14:imgProps>
                </a:ext>
              </a:extLst>
            </a:blip>
            <a:stretch>
              <a:fillRect/>
            </a:stretch>
          </a:blipFill>
        </p:spPr>
        <p:txBody>
          <a:bodyPr wrap="square" lIns="0" tIns="0" rIns="0" bIns="0" rtlCol="0">
            <a:noAutofit/>
          </a:bodyPr>
          <a:lstStyle/>
          <a:p>
            <a:endParaRPr/>
          </a:p>
        </p:txBody>
      </p:sp>
      <p:sp>
        <p:nvSpPr>
          <p:cNvPr id="8" name="object 8"/>
          <p:cNvSpPr/>
          <p:nvPr/>
        </p:nvSpPr>
        <p:spPr>
          <a:xfrm>
            <a:off x="571500" y="4025900"/>
            <a:ext cx="1854200" cy="2717800"/>
          </a:xfrm>
          <a:prstGeom prst="rect">
            <a:avLst/>
          </a:prstGeom>
          <a:blipFill>
            <a:blip r:embed="rId7" cstate="print"/>
            <a:stretch>
              <a:fillRect/>
            </a:stretch>
          </a:blipFill>
        </p:spPr>
        <p:txBody>
          <a:bodyPr wrap="square" lIns="0" tIns="0" rIns="0" bIns="0" rtlCol="0">
            <a:noAutofit/>
          </a:bodyPr>
          <a:lstStyle/>
          <a:p>
            <a:endParaRPr/>
          </a:p>
        </p:txBody>
      </p:sp>
      <p:sp>
        <p:nvSpPr>
          <p:cNvPr id="9" name="object 9"/>
          <p:cNvSpPr txBox="1"/>
          <p:nvPr/>
        </p:nvSpPr>
        <p:spPr>
          <a:xfrm>
            <a:off x="1722198" y="7235364"/>
            <a:ext cx="1526540" cy="279400"/>
          </a:xfrm>
          <a:prstGeom prst="rect">
            <a:avLst/>
          </a:prstGeom>
        </p:spPr>
        <p:txBody>
          <a:bodyPr vert="horz" wrap="square" lIns="0" tIns="0" rIns="0" bIns="0" rtlCol="0">
            <a:noAutofit/>
          </a:bodyPr>
          <a:lstStyle/>
          <a:p>
            <a:pPr marL="12700">
              <a:lnSpc>
                <a:spcPct val="100000"/>
              </a:lnSpc>
            </a:pPr>
            <a:r>
              <a:rPr sz="1700" spc="-60" dirty="0" smtClean="0">
                <a:latin typeface="Book Antiqua"/>
                <a:cs typeface="Book Antiqua"/>
              </a:rPr>
              <a:t>T</a:t>
            </a:r>
            <a:r>
              <a:rPr sz="1700" spc="0" dirty="0" smtClean="0">
                <a:latin typeface="Book Antiqua"/>
                <a:cs typeface="Book Antiqua"/>
              </a:rPr>
              <a:t>i</a:t>
            </a:r>
            <a:r>
              <a:rPr sz="1700" spc="-15" dirty="0" smtClean="0">
                <a:latin typeface="Book Antiqua"/>
                <a:cs typeface="Book Antiqua"/>
              </a:rPr>
              <a:t>e</a:t>
            </a:r>
            <a:r>
              <a:rPr sz="1700" spc="-10" dirty="0" smtClean="0">
                <a:latin typeface="Book Antiqua"/>
                <a:cs typeface="Book Antiqua"/>
              </a:rPr>
              <a:t>s</a:t>
            </a:r>
            <a:r>
              <a:rPr sz="1700" spc="55" dirty="0" smtClean="0">
                <a:latin typeface="Book Antiqua"/>
                <a:cs typeface="Book Antiqua"/>
              </a:rPr>
              <a:t> </a:t>
            </a:r>
            <a:r>
              <a:rPr sz="1700" spc="45" dirty="0" smtClean="0">
                <a:latin typeface="Book Antiqua"/>
                <a:cs typeface="Book Antiqua"/>
              </a:rPr>
              <a:t>a</a:t>
            </a:r>
            <a:r>
              <a:rPr sz="1700" spc="10" dirty="0" smtClean="0">
                <a:latin typeface="Book Antiqua"/>
                <a:cs typeface="Book Antiqua"/>
              </a:rPr>
              <a:t>n</a:t>
            </a:r>
            <a:r>
              <a:rPr sz="1700" spc="-15" dirty="0" smtClean="0">
                <a:latin typeface="Book Antiqua"/>
                <a:cs typeface="Book Antiqua"/>
              </a:rPr>
              <a:t>d</a:t>
            </a:r>
            <a:r>
              <a:rPr sz="1700" spc="-65" dirty="0" smtClean="0">
                <a:latin typeface="Book Antiqua"/>
                <a:cs typeface="Book Antiqua"/>
              </a:rPr>
              <a:t> </a:t>
            </a:r>
            <a:r>
              <a:rPr sz="1700" spc="-40" dirty="0" smtClean="0">
                <a:latin typeface="Book Antiqua"/>
                <a:cs typeface="Book Antiqua"/>
              </a:rPr>
              <a:t>A</a:t>
            </a:r>
            <a:r>
              <a:rPr sz="1700" spc="-30" dirty="0" smtClean="0">
                <a:latin typeface="Book Antiqua"/>
                <a:cs typeface="Book Antiqua"/>
              </a:rPr>
              <a:t>s</a:t>
            </a:r>
            <a:r>
              <a:rPr sz="1700" spc="30" dirty="0" smtClean="0">
                <a:latin typeface="Book Antiqua"/>
                <a:cs typeface="Book Antiqua"/>
              </a:rPr>
              <a:t>c</a:t>
            </a:r>
            <a:r>
              <a:rPr sz="1700" spc="-40" dirty="0" smtClean="0">
                <a:latin typeface="Book Antiqua"/>
                <a:cs typeface="Book Antiqua"/>
              </a:rPr>
              <a:t>o</a:t>
            </a:r>
            <a:r>
              <a:rPr sz="1700" spc="45" dirty="0" smtClean="0">
                <a:latin typeface="Book Antiqua"/>
                <a:cs typeface="Book Antiqua"/>
              </a:rPr>
              <a:t>t</a:t>
            </a:r>
            <a:r>
              <a:rPr sz="1700" spc="-10" dirty="0" smtClean="0">
                <a:latin typeface="Book Antiqua"/>
                <a:cs typeface="Book Antiqua"/>
              </a:rPr>
              <a:t>s</a:t>
            </a:r>
            <a:endParaRPr sz="1700">
              <a:latin typeface="Book Antiqua"/>
              <a:cs typeface="Book Antiqua"/>
            </a:endParaRPr>
          </a:p>
        </p:txBody>
      </p:sp>
      <p:sp>
        <p:nvSpPr>
          <p:cNvPr id="10" name="object 10"/>
          <p:cNvSpPr/>
          <p:nvPr/>
        </p:nvSpPr>
        <p:spPr>
          <a:xfrm>
            <a:off x="4648200" y="5880100"/>
            <a:ext cx="1422400" cy="1117600"/>
          </a:xfrm>
          <a:prstGeom prst="rect">
            <a:avLst/>
          </a:prstGeom>
          <a:blipFill>
            <a:blip r:embed="rId8" cstate="print">
              <a:extLst>
                <a:ext uri="{BEBA8EAE-BF5A-486C-A8C5-ECC9F3942E4B}">
                  <a14:imgProps xmlns:a14="http://schemas.microsoft.com/office/drawing/2010/main">
                    <a14:imgLayer r:embed="rId9">
                      <a14:imgEffect>
                        <a14:backgroundRemoval t="0" b="92952" l="0" r="100000"/>
                      </a14:imgEffect>
                    </a14:imgLayer>
                  </a14:imgProps>
                </a:ext>
              </a:extLst>
            </a:blip>
            <a:stretch>
              <a:fillRect/>
            </a:stretch>
          </a:blipFill>
        </p:spPr>
        <p:txBody>
          <a:bodyPr wrap="square" lIns="0" tIns="0" rIns="0" bIns="0" rtlCol="0">
            <a:noAutofit/>
          </a:bodyPr>
          <a:lstStyle/>
          <a:p>
            <a:endParaRPr/>
          </a:p>
        </p:txBody>
      </p:sp>
      <p:sp>
        <p:nvSpPr>
          <p:cNvPr id="11" name="object 11"/>
          <p:cNvSpPr/>
          <p:nvPr/>
        </p:nvSpPr>
        <p:spPr>
          <a:xfrm>
            <a:off x="6070600" y="6413500"/>
            <a:ext cx="1524000" cy="1143000"/>
          </a:xfrm>
          <a:prstGeom prst="rect">
            <a:avLst/>
          </a:prstGeom>
          <a:blipFill>
            <a:blip r:embed="rId10" cstate="print">
              <a:extLst>
                <a:ext uri="{BEBA8EAE-BF5A-486C-A8C5-ECC9F3942E4B}">
                  <a14:imgProps xmlns:a14="http://schemas.microsoft.com/office/drawing/2010/main">
                    <a14:imgLayer r:embed="rId11">
                      <a14:imgEffect>
                        <a14:backgroundRemoval t="893" b="100000" l="0" r="100000"/>
                      </a14:imgEffect>
                    </a14:imgLayer>
                  </a14:imgProps>
                </a:ext>
              </a:extLst>
            </a:blip>
            <a:stretch>
              <a:fillRect/>
            </a:stretch>
          </a:blipFill>
        </p:spPr>
        <p:txBody>
          <a:bodyPr wrap="square" lIns="0" tIns="0" rIns="0" bIns="0" rtlCol="0">
            <a:noAutofit/>
          </a:bodyPr>
          <a:lstStyle/>
          <a:p>
            <a:endParaRPr/>
          </a:p>
        </p:txBody>
      </p:sp>
      <p:sp>
        <p:nvSpPr>
          <p:cNvPr id="12" name="object 12"/>
          <p:cNvSpPr txBox="1"/>
          <p:nvPr/>
        </p:nvSpPr>
        <p:spPr>
          <a:xfrm>
            <a:off x="5129569" y="7238765"/>
            <a:ext cx="688975" cy="279400"/>
          </a:xfrm>
          <a:prstGeom prst="rect">
            <a:avLst/>
          </a:prstGeom>
        </p:spPr>
        <p:txBody>
          <a:bodyPr vert="horz" wrap="square" lIns="0" tIns="0" rIns="0" bIns="0" rtlCol="0">
            <a:noAutofit/>
          </a:bodyPr>
          <a:lstStyle/>
          <a:p>
            <a:pPr marL="12700">
              <a:lnSpc>
                <a:spcPct val="100000"/>
              </a:lnSpc>
            </a:pPr>
            <a:r>
              <a:rPr sz="1700" dirty="0" smtClean="0">
                <a:latin typeface="Book Antiqua"/>
                <a:cs typeface="Book Antiqua"/>
              </a:rPr>
              <a:t>Gl</a:t>
            </a:r>
            <a:r>
              <a:rPr sz="1700" spc="-40" dirty="0" smtClean="0">
                <a:latin typeface="Book Antiqua"/>
                <a:cs typeface="Book Antiqua"/>
              </a:rPr>
              <a:t>o</a:t>
            </a:r>
            <a:r>
              <a:rPr sz="1700" spc="30" dirty="0" smtClean="0">
                <a:latin typeface="Book Antiqua"/>
                <a:cs typeface="Book Antiqua"/>
              </a:rPr>
              <a:t>v</a:t>
            </a:r>
            <a:r>
              <a:rPr sz="1700" spc="-15" dirty="0" smtClean="0">
                <a:latin typeface="Book Antiqua"/>
                <a:cs typeface="Book Antiqua"/>
              </a:rPr>
              <a:t>e</a:t>
            </a:r>
            <a:r>
              <a:rPr sz="1700" spc="-10" dirty="0" smtClean="0">
                <a:latin typeface="Book Antiqua"/>
                <a:cs typeface="Book Antiqua"/>
              </a:rPr>
              <a:t>s</a:t>
            </a:r>
            <a:endParaRPr sz="1700">
              <a:latin typeface="Book Antiqua"/>
              <a:cs typeface="Book Antiqua"/>
            </a:endParaRPr>
          </a:p>
        </p:txBody>
      </p:sp>
      <p:sp>
        <p:nvSpPr>
          <p:cNvPr id="13" name="object 13"/>
          <p:cNvSpPr/>
          <p:nvPr/>
        </p:nvSpPr>
        <p:spPr>
          <a:xfrm>
            <a:off x="5880100" y="4229100"/>
            <a:ext cx="1714500" cy="1117600"/>
          </a:xfrm>
          <a:prstGeom prst="rect">
            <a:avLst/>
          </a:prstGeom>
          <a:blipFill>
            <a:blip r:embed="rId12" cstate="print"/>
            <a:stretch>
              <a:fillRect/>
            </a:stretch>
          </a:blipFill>
        </p:spPr>
        <p:txBody>
          <a:bodyPr wrap="square" lIns="0" tIns="0" rIns="0" bIns="0" rtlCol="0">
            <a:noAutofit/>
          </a:bodyPr>
          <a:lstStyle/>
          <a:p>
            <a:endParaRPr/>
          </a:p>
        </p:txBody>
      </p:sp>
      <p:sp>
        <p:nvSpPr>
          <p:cNvPr id="14" name="object 14"/>
          <p:cNvSpPr txBox="1"/>
          <p:nvPr/>
        </p:nvSpPr>
        <p:spPr>
          <a:xfrm>
            <a:off x="6199147" y="5463251"/>
            <a:ext cx="984250" cy="279400"/>
          </a:xfrm>
          <a:prstGeom prst="rect">
            <a:avLst/>
          </a:prstGeom>
        </p:spPr>
        <p:txBody>
          <a:bodyPr vert="horz" wrap="square" lIns="0" tIns="0" rIns="0" bIns="0" rtlCol="0">
            <a:noAutofit/>
          </a:bodyPr>
          <a:lstStyle/>
          <a:p>
            <a:pPr marL="12700">
              <a:lnSpc>
                <a:spcPct val="100000"/>
              </a:lnSpc>
            </a:pPr>
            <a:r>
              <a:rPr sz="1700" spc="-30" dirty="0" smtClean="0">
                <a:latin typeface="Book Antiqua"/>
                <a:cs typeface="Book Antiqua"/>
              </a:rPr>
              <a:t>P</a:t>
            </a:r>
            <a:r>
              <a:rPr sz="1700" spc="5" dirty="0" smtClean="0">
                <a:latin typeface="Book Antiqua"/>
                <a:cs typeface="Book Antiqua"/>
              </a:rPr>
              <a:t>i</a:t>
            </a:r>
            <a:r>
              <a:rPr sz="1700" spc="10" dirty="0" smtClean="0">
                <a:latin typeface="Book Antiqua"/>
                <a:cs typeface="Book Antiqua"/>
              </a:rPr>
              <a:t>n</a:t>
            </a:r>
            <a:r>
              <a:rPr sz="1700" spc="30" dirty="0" smtClean="0">
                <a:latin typeface="Book Antiqua"/>
                <a:cs typeface="Book Antiqua"/>
              </a:rPr>
              <a:t>c</a:t>
            </a:r>
            <a:r>
              <a:rPr sz="1700" spc="0" dirty="0" smtClean="0">
                <a:latin typeface="Book Antiqua"/>
                <a:cs typeface="Book Antiqua"/>
              </a:rPr>
              <a:t>e</a:t>
            </a:r>
            <a:r>
              <a:rPr sz="1700" spc="-45" dirty="0" smtClean="0">
                <a:latin typeface="Book Antiqua"/>
                <a:cs typeface="Book Antiqua"/>
              </a:rPr>
              <a:t> </a:t>
            </a:r>
            <a:r>
              <a:rPr sz="1700" spc="-15" dirty="0" smtClean="0">
                <a:latin typeface="Book Antiqua"/>
                <a:cs typeface="Book Antiqua"/>
              </a:rPr>
              <a:t>Ne</a:t>
            </a:r>
            <a:r>
              <a:rPr sz="1700" spc="0" dirty="0" smtClean="0">
                <a:latin typeface="Book Antiqua"/>
                <a:cs typeface="Book Antiqua"/>
              </a:rPr>
              <a:t>z</a:t>
            </a:r>
            <a:endParaRPr sz="1700">
              <a:latin typeface="Book Antiqua"/>
              <a:cs typeface="Book Antiqua"/>
            </a:endParaRPr>
          </a:p>
        </p:txBody>
      </p:sp>
      <p:sp>
        <p:nvSpPr>
          <p:cNvPr id="15" name="object 15"/>
          <p:cNvSpPr/>
          <p:nvPr/>
        </p:nvSpPr>
        <p:spPr>
          <a:xfrm>
            <a:off x="8039100" y="4013200"/>
            <a:ext cx="1447800" cy="2959099"/>
          </a:xfrm>
          <a:prstGeom prst="rect">
            <a:avLst/>
          </a:prstGeom>
          <a:blipFill>
            <a:blip r:embed="rId13" cstate="print">
              <a:extLst>
                <a:ext uri="{BEBA8EAE-BF5A-486C-A8C5-ECC9F3942E4B}">
                  <a14:imgProps xmlns:a14="http://schemas.microsoft.com/office/drawing/2010/main">
                    <a14:imgLayer r:embed="rId14">
                      <a14:imgEffect>
                        <a14:backgroundRemoval t="690" b="100000" l="9220" r="93617">
                          <a14:backgroundMark x1="74468" y1="83793" x2="78014" y2="51034"/>
                          <a14:backgroundMark x1="23404" y1="87241" x2="26950" y2="38621"/>
                          <a14:backgroundMark x1="25532" y1="88621" x2="25532" y2="68621"/>
                        </a14:backgroundRemoval>
                      </a14:imgEffect>
                    </a14:imgLayer>
                  </a14:imgProps>
                </a:ext>
              </a:extLst>
            </a:blip>
            <a:stretch>
              <a:fillRect/>
            </a:stretch>
          </a:blipFill>
        </p:spPr>
        <p:txBody>
          <a:bodyPr wrap="square" lIns="0" tIns="0" rIns="0" bIns="0" rtlCol="0">
            <a:noAutofit/>
          </a:bodyPr>
          <a:lstStyle/>
          <a:p>
            <a:endParaRPr/>
          </a:p>
        </p:txBody>
      </p:sp>
      <p:sp>
        <p:nvSpPr>
          <p:cNvPr id="16" name="object 16"/>
          <p:cNvSpPr txBox="1"/>
          <p:nvPr/>
        </p:nvSpPr>
        <p:spPr>
          <a:xfrm>
            <a:off x="7874820" y="7235364"/>
            <a:ext cx="1463675" cy="279400"/>
          </a:xfrm>
          <a:prstGeom prst="rect">
            <a:avLst/>
          </a:prstGeom>
        </p:spPr>
        <p:txBody>
          <a:bodyPr vert="horz" wrap="square" lIns="0" tIns="0" rIns="0" bIns="0" rtlCol="0">
            <a:noAutofit/>
          </a:bodyPr>
          <a:lstStyle/>
          <a:p>
            <a:pPr marL="12700">
              <a:lnSpc>
                <a:spcPct val="100000"/>
              </a:lnSpc>
            </a:pPr>
            <a:r>
              <a:rPr sz="1700" dirty="0" smtClean="0">
                <a:latin typeface="Book Antiqua"/>
                <a:cs typeface="Book Antiqua"/>
              </a:rPr>
              <a:t>W</a:t>
            </a:r>
            <a:r>
              <a:rPr sz="1700" spc="50" dirty="0" smtClean="0">
                <a:latin typeface="Book Antiqua"/>
                <a:cs typeface="Book Antiqua"/>
              </a:rPr>
              <a:t>a</a:t>
            </a:r>
            <a:r>
              <a:rPr sz="1700" spc="5" dirty="0" smtClean="0">
                <a:latin typeface="Book Antiqua"/>
                <a:cs typeface="Book Antiqua"/>
              </a:rPr>
              <a:t>l</a:t>
            </a:r>
            <a:r>
              <a:rPr sz="1700" spc="-50" dirty="0" smtClean="0">
                <a:latin typeface="Book Antiqua"/>
                <a:cs typeface="Book Antiqua"/>
              </a:rPr>
              <a:t>k</a:t>
            </a:r>
            <a:r>
              <a:rPr sz="1700" spc="5" dirty="0" smtClean="0">
                <a:latin typeface="Book Antiqua"/>
                <a:cs typeface="Book Antiqua"/>
              </a:rPr>
              <a:t>i</a:t>
            </a:r>
            <a:r>
              <a:rPr sz="1700" spc="10" dirty="0" smtClean="0">
                <a:latin typeface="Book Antiqua"/>
                <a:cs typeface="Book Antiqua"/>
              </a:rPr>
              <a:t>n</a:t>
            </a:r>
            <a:r>
              <a:rPr sz="1700" spc="0" dirty="0" smtClean="0">
                <a:latin typeface="Book Antiqua"/>
                <a:cs typeface="Book Antiqua"/>
              </a:rPr>
              <a:t>g</a:t>
            </a:r>
            <a:r>
              <a:rPr sz="1700" spc="25" dirty="0" smtClean="0">
                <a:latin typeface="Book Antiqua"/>
                <a:cs typeface="Book Antiqua"/>
              </a:rPr>
              <a:t> </a:t>
            </a:r>
            <a:r>
              <a:rPr sz="1700" spc="-5" dirty="0" smtClean="0">
                <a:latin typeface="Book Antiqua"/>
                <a:cs typeface="Book Antiqua"/>
              </a:rPr>
              <a:t>S</a:t>
            </a:r>
            <a:r>
              <a:rPr sz="1700" spc="45" dirty="0" smtClean="0">
                <a:latin typeface="Book Antiqua"/>
                <a:cs typeface="Book Antiqua"/>
              </a:rPr>
              <a:t>t</a:t>
            </a:r>
            <a:r>
              <a:rPr sz="1700" spc="5" dirty="0" smtClean="0">
                <a:latin typeface="Book Antiqua"/>
                <a:cs typeface="Book Antiqua"/>
              </a:rPr>
              <a:t>i</a:t>
            </a:r>
            <a:r>
              <a:rPr sz="1700" spc="35" dirty="0" smtClean="0">
                <a:latin typeface="Book Antiqua"/>
                <a:cs typeface="Book Antiqua"/>
              </a:rPr>
              <a:t>c</a:t>
            </a:r>
            <a:r>
              <a:rPr sz="1700" spc="-50" dirty="0" smtClean="0">
                <a:latin typeface="Book Antiqua"/>
                <a:cs typeface="Book Antiqua"/>
              </a:rPr>
              <a:t>k</a:t>
            </a:r>
            <a:r>
              <a:rPr sz="1700" spc="-10" dirty="0" smtClean="0">
                <a:latin typeface="Book Antiqua"/>
                <a:cs typeface="Book Antiqua"/>
              </a:rPr>
              <a:t>s</a:t>
            </a:r>
            <a:endParaRPr sz="1700">
              <a:latin typeface="Book Antiqua"/>
              <a:cs typeface="Book Antiqua"/>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295400"/>
            <a:ext cx="8298180" cy="1644191"/>
          </a:xfrm>
        </p:spPr>
        <p:txBody>
          <a:bodyPr>
            <a:normAutofit fontScale="90000"/>
          </a:bodyPr>
          <a:lstStyle/>
          <a:p>
            <a:r>
              <a:rPr lang="en-US" sz="3900" spc="70" dirty="0">
                <a:latin typeface="Bernard MT Condensed"/>
                <a:cs typeface="Bernard MT Condensed"/>
              </a:rPr>
              <a:t>The Bustle Period And The Nineties </a:t>
            </a:r>
            <a:br>
              <a:rPr lang="en-US" sz="3900" spc="70" dirty="0">
                <a:latin typeface="Bernard MT Condensed"/>
                <a:cs typeface="Bernard MT Condensed"/>
              </a:rPr>
            </a:br>
            <a:r>
              <a:rPr lang="en-US" sz="3900" spc="70" dirty="0">
                <a:latin typeface="Bernard MT Condensed"/>
                <a:cs typeface="Bernard MT Condensed"/>
              </a:rPr>
              <a:t>1870-1900</a:t>
            </a:r>
            <a:r>
              <a:rPr lang="en-US" dirty="0">
                <a:solidFill>
                  <a:schemeClr val="accent2">
                    <a:lumMod val="75000"/>
                  </a:schemeClr>
                </a:solidFill>
                <a:cs typeface="Calibri"/>
              </a:rPr>
              <a:t/>
            </a:r>
            <a:br>
              <a:rPr lang="en-US" dirty="0">
                <a:solidFill>
                  <a:schemeClr val="accent2">
                    <a:lumMod val="75000"/>
                  </a:schemeClr>
                </a:solidFill>
                <a:cs typeface="Calibri"/>
              </a:rPr>
            </a:br>
            <a:endParaRPr lang="en-US" dirty="0">
              <a:solidFill>
                <a:schemeClr val="accent2">
                  <a:lumMod val="75000"/>
                </a:schemeClr>
              </a:solidFill>
            </a:endParaRPr>
          </a:p>
        </p:txBody>
      </p:sp>
      <p:sp>
        <p:nvSpPr>
          <p:cNvPr id="3" name="Text Placeholder 2"/>
          <p:cNvSpPr>
            <a:spLocks noGrp="1"/>
          </p:cNvSpPr>
          <p:nvPr>
            <p:ph idx="1"/>
          </p:nvPr>
        </p:nvSpPr>
        <p:spPr>
          <a:xfrm>
            <a:off x="533400" y="2667000"/>
            <a:ext cx="7514033" cy="3403044"/>
          </a:xfrm>
        </p:spPr>
        <p:txBody>
          <a:bodyPr/>
          <a:lstStyle/>
          <a:p>
            <a:r>
              <a:rPr lang="en-US" dirty="0">
                <a:hlinkClick r:id="rId2"/>
              </a:rPr>
              <a:t>https://</a:t>
            </a:r>
            <a:r>
              <a:rPr lang="en-US" dirty="0" smtClean="0">
                <a:hlinkClick r:id="rId2"/>
              </a:rPr>
              <a:t>www.youtube.com/watch?v=QDZ4xX7JSos</a:t>
            </a:r>
            <a:endParaRPr lang="en-US" dirty="0" smtClean="0"/>
          </a:p>
          <a:p>
            <a:endParaRPr lang="en-US" dirty="0"/>
          </a:p>
        </p:txBody>
      </p:sp>
    </p:spTree>
    <p:extLst>
      <p:ext uri="{BB962C8B-B14F-4D97-AF65-F5344CB8AC3E}">
        <p14:creationId xmlns:p14="http://schemas.microsoft.com/office/powerpoint/2010/main" val="30399327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pc="25" dirty="0">
                <a:solidFill>
                  <a:srgbClr val="3AD261"/>
                </a:solidFill>
                <a:latin typeface="Bernard MT Condensed"/>
                <a:cs typeface="Bernard MT Condensed"/>
              </a:rPr>
              <a:t>T</a:t>
            </a:r>
            <a:r>
              <a:rPr lang="en-US" spc="10" dirty="0">
                <a:solidFill>
                  <a:srgbClr val="3AD261"/>
                </a:solidFill>
                <a:latin typeface="Bernard MT Condensed"/>
                <a:cs typeface="Bernard MT Condensed"/>
              </a:rPr>
              <a:t>h</a:t>
            </a:r>
            <a:r>
              <a:rPr lang="en-US" spc="50" dirty="0">
                <a:solidFill>
                  <a:srgbClr val="3AD261"/>
                </a:solidFill>
                <a:latin typeface="Bernard MT Condensed"/>
                <a:cs typeface="Bernard MT Condensed"/>
              </a:rPr>
              <a:t>e</a:t>
            </a:r>
            <a:r>
              <a:rPr lang="en-US" spc="20" dirty="0">
                <a:solidFill>
                  <a:srgbClr val="3AD261"/>
                </a:solidFill>
                <a:latin typeface="Bernard MT Condensed"/>
                <a:cs typeface="Bernard MT Condensed"/>
              </a:rPr>
              <a:t> </a:t>
            </a:r>
            <a:r>
              <a:rPr lang="en-US" spc="15" dirty="0" err="1">
                <a:solidFill>
                  <a:srgbClr val="3AD261"/>
                </a:solidFill>
                <a:latin typeface="Bernard MT Condensed"/>
                <a:cs typeface="Bernard MT Condensed"/>
              </a:rPr>
              <a:t>D</a:t>
            </a:r>
            <a:r>
              <a:rPr lang="en-US" spc="10" dirty="0" err="1">
                <a:solidFill>
                  <a:srgbClr val="3AD261"/>
                </a:solidFill>
                <a:latin typeface="Bernard MT Condensed"/>
                <a:cs typeface="Bernard MT Condensed"/>
              </a:rPr>
              <a:t>i</a:t>
            </a:r>
            <a:r>
              <a:rPr lang="en-US" spc="-20" dirty="0" err="1">
                <a:solidFill>
                  <a:srgbClr val="3AD261"/>
                </a:solidFill>
                <a:latin typeface="Bernard MT Condensed"/>
                <a:cs typeface="Bernard MT Condensed"/>
              </a:rPr>
              <a:t>r</a:t>
            </a:r>
            <a:r>
              <a:rPr lang="en-US" spc="50" dirty="0" err="1">
                <a:solidFill>
                  <a:srgbClr val="3AD261"/>
                </a:solidFill>
                <a:latin typeface="Bernard MT Condensed"/>
                <a:cs typeface="Bernard MT Condensed"/>
              </a:rPr>
              <a:t>e</a:t>
            </a:r>
            <a:r>
              <a:rPr lang="en-US" spc="5" dirty="0" err="1">
                <a:solidFill>
                  <a:srgbClr val="3AD261"/>
                </a:solidFill>
                <a:latin typeface="Bernard MT Condensed"/>
                <a:cs typeface="Bernard MT Condensed"/>
              </a:rPr>
              <a:t>c</a:t>
            </a:r>
            <a:r>
              <a:rPr lang="en-US" spc="55" dirty="0" err="1">
                <a:solidFill>
                  <a:srgbClr val="3AD261"/>
                </a:solidFill>
                <a:latin typeface="Bernard MT Condensed"/>
                <a:cs typeface="Bernard MT Condensed"/>
              </a:rPr>
              <a:t>t</a:t>
            </a:r>
            <a:r>
              <a:rPr lang="en-US" spc="70" dirty="0" err="1">
                <a:solidFill>
                  <a:srgbClr val="3AD261"/>
                </a:solidFill>
                <a:latin typeface="Bernard MT Condensed"/>
                <a:cs typeface="Bernard MT Condensed"/>
              </a:rPr>
              <a:t>o</a:t>
            </a:r>
            <a:r>
              <a:rPr lang="en-US" spc="10" dirty="0" err="1">
                <a:solidFill>
                  <a:srgbClr val="3AD261"/>
                </a:solidFill>
                <a:latin typeface="Bernard MT Condensed"/>
                <a:cs typeface="Bernard MT Condensed"/>
              </a:rPr>
              <a:t>i</a:t>
            </a:r>
            <a:r>
              <a:rPr lang="en-US" spc="-20" dirty="0" err="1">
                <a:solidFill>
                  <a:srgbClr val="3AD261"/>
                </a:solidFill>
                <a:latin typeface="Bernard MT Condensed"/>
                <a:cs typeface="Bernard MT Condensed"/>
              </a:rPr>
              <a:t>r</a:t>
            </a:r>
            <a:r>
              <a:rPr lang="en-US" spc="50" dirty="0" err="1">
                <a:solidFill>
                  <a:srgbClr val="3AD261"/>
                </a:solidFill>
                <a:latin typeface="Bernard MT Condensed"/>
                <a:cs typeface="Bernard MT Condensed"/>
              </a:rPr>
              <a:t>e</a:t>
            </a:r>
            <a:r>
              <a:rPr lang="en-US" spc="-80" dirty="0">
                <a:solidFill>
                  <a:srgbClr val="3AD261"/>
                </a:solidFill>
                <a:latin typeface="Bernard MT Condensed"/>
                <a:cs typeface="Bernard MT Condensed"/>
              </a:rPr>
              <a:t> </a:t>
            </a:r>
            <a:r>
              <a:rPr lang="en-US" spc="70" dirty="0">
                <a:solidFill>
                  <a:srgbClr val="3AD261"/>
                </a:solidFill>
                <a:latin typeface="Bernard MT Condensed"/>
                <a:cs typeface="Bernard MT Condensed"/>
              </a:rPr>
              <a:t>&amp;</a:t>
            </a:r>
            <a:r>
              <a:rPr lang="en-US" spc="25" dirty="0">
                <a:solidFill>
                  <a:srgbClr val="3AD261"/>
                </a:solidFill>
                <a:latin typeface="Bernard MT Condensed"/>
                <a:cs typeface="Bernard MT Condensed"/>
              </a:rPr>
              <a:t> E</a:t>
            </a:r>
            <a:r>
              <a:rPr lang="en-US" spc="50" dirty="0">
                <a:solidFill>
                  <a:srgbClr val="3AD261"/>
                </a:solidFill>
                <a:latin typeface="Bernard MT Condensed"/>
                <a:cs typeface="Bernard MT Condensed"/>
              </a:rPr>
              <a:t>m</a:t>
            </a:r>
            <a:r>
              <a:rPr lang="en-US" spc="10" dirty="0">
                <a:solidFill>
                  <a:srgbClr val="3AD261"/>
                </a:solidFill>
                <a:latin typeface="Bernard MT Condensed"/>
                <a:cs typeface="Bernard MT Condensed"/>
              </a:rPr>
              <a:t>p</a:t>
            </a:r>
            <a:r>
              <a:rPr lang="en-US" spc="15" dirty="0">
                <a:solidFill>
                  <a:srgbClr val="3AD261"/>
                </a:solidFill>
                <a:latin typeface="Bernard MT Condensed"/>
                <a:cs typeface="Bernard MT Condensed"/>
              </a:rPr>
              <a:t>i</a:t>
            </a:r>
            <a:r>
              <a:rPr lang="en-US" spc="-15" dirty="0">
                <a:solidFill>
                  <a:srgbClr val="3AD261"/>
                </a:solidFill>
                <a:latin typeface="Bernard MT Condensed"/>
                <a:cs typeface="Bernard MT Condensed"/>
              </a:rPr>
              <a:t>r</a:t>
            </a:r>
            <a:r>
              <a:rPr lang="en-US" spc="50" dirty="0">
                <a:solidFill>
                  <a:srgbClr val="3AD261"/>
                </a:solidFill>
                <a:latin typeface="Bernard MT Condensed"/>
                <a:cs typeface="Bernard MT Condensed"/>
              </a:rPr>
              <a:t>e</a:t>
            </a:r>
            <a:r>
              <a:rPr lang="en-US" spc="20" dirty="0">
                <a:solidFill>
                  <a:srgbClr val="3AD261"/>
                </a:solidFill>
                <a:latin typeface="Bernard MT Condensed"/>
                <a:cs typeface="Bernard MT Condensed"/>
              </a:rPr>
              <a:t> P</a:t>
            </a:r>
            <a:r>
              <a:rPr lang="en-US" spc="55" dirty="0">
                <a:solidFill>
                  <a:srgbClr val="3AD261"/>
                </a:solidFill>
                <a:latin typeface="Bernard MT Condensed"/>
                <a:cs typeface="Bernard MT Condensed"/>
              </a:rPr>
              <a:t>e</a:t>
            </a:r>
            <a:r>
              <a:rPr lang="en-US" spc="80" dirty="0">
                <a:solidFill>
                  <a:srgbClr val="3AD261"/>
                </a:solidFill>
                <a:latin typeface="Bernard MT Condensed"/>
                <a:cs typeface="Bernard MT Condensed"/>
              </a:rPr>
              <a:t>r</a:t>
            </a:r>
            <a:r>
              <a:rPr lang="en-US" spc="15" dirty="0">
                <a:solidFill>
                  <a:srgbClr val="3AD261"/>
                </a:solidFill>
                <a:latin typeface="Bernard MT Condensed"/>
                <a:cs typeface="Bernard MT Condensed"/>
              </a:rPr>
              <a:t>i</a:t>
            </a:r>
            <a:r>
              <a:rPr lang="en-US" spc="70" dirty="0">
                <a:solidFill>
                  <a:srgbClr val="3AD261"/>
                </a:solidFill>
                <a:latin typeface="Bernard MT Condensed"/>
                <a:cs typeface="Bernard MT Condensed"/>
              </a:rPr>
              <a:t>o</a:t>
            </a:r>
            <a:r>
              <a:rPr lang="en-US" spc="55" dirty="0">
                <a:solidFill>
                  <a:srgbClr val="3AD261"/>
                </a:solidFill>
                <a:latin typeface="Bernard MT Condensed"/>
                <a:cs typeface="Bernard MT Condensed"/>
              </a:rPr>
              <a:t>d</a:t>
            </a:r>
            <a:r>
              <a:rPr lang="en-US" dirty="0">
                <a:latin typeface="Bernard MT Condensed"/>
                <a:cs typeface="Bernard MT Condensed"/>
              </a:rPr>
              <a:t/>
            </a:r>
            <a:br>
              <a:rPr lang="en-US" dirty="0">
                <a:latin typeface="Bernard MT Condensed"/>
                <a:cs typeface="Bernard MT Condensed"/>
              </a:rPr>
            </a:br>
            <a:endParaRPr lang="en-US" dirty="0"/>
          </a:p>
        </p:txBody>
      </p:sp>
      <p:sp>
        <p:nvSpPr>
          <p:cNvPr id="9" name="AutoShape 8" descr="https://outlook-sdf.office.com/owa/service.svc/s/GetFileAttachment?id=AAMkAGNhMGJiN2E0LTM3YmYtNDI2My1iNGUwLWJjZDg2ZWRkMmYyOABGAAAAAADPSw%2B97hxmTo%2BhxgFoJtU5BwDTqwtybVAHS6%2FZ54KG9udcAAAA70zBAAA0wZY45xO4Qb9EdInMSZ7cAAHhXtKsAAABEgAQAMh6Xdb%2BpzBIi44zRnr%2FL%2Fw%3D&amp;X-OWA-CANARY=b8slmvQ7KUKF6KZ-Y1Fc11DSDBiFHNUY_NVdxohDOxHX8FhU3k6qXfO893Fv2QtxLcCPBH1ovkk.&amp;isImagePreview=True"/>
          <p:cNvSpPr>
            <a:spLocks noGrp="1" noChangeAspect="1" noChangeArrowheads="1"/>
          </p:cNvSpPr>
          <p:nvPr>
            <p:ph idx="1"/>
          </p:nvPr>
        </p:nvSpPr>
        <p:spPr bwMode="auto">
          <a:xfrm>
            <a:off x="457200" y="1066800"/>
            <a:ext cx="8329613" cy="380523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 name="AutoShape 2" descr="https://outlook-sdf.office.com/owa/service.svc/s/GetFileAttachment?id=AAMkAGNhMGJiN2E0LTM3YmYtNDI2My1iNGUwLWJjZDg2ZWRkMmYyOABGAAAAAADPSw%2B97hxmTo%2BhxgFoJtU5BwDTqwtybVAHS6%2FZ54KG9udcAAAA70zBAAA0wZY45xO4Qb9EdInMSZ7cAAHhXtKsAAABEgAQAMh6Xdb%2BpzBIi44zRnr%2FL%2Fw%3D&amp;X-OWA-CANARY=b8slmvQ7KUKF6KZ-Y1Fc11DSDBiFHNUY_NVdxohDOxHX8FhU3k6qXfO893Fv2QtxLcCPBH1ovkk.&amp;isImagePreview=Tru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https://outlook-sdf.office.com/owa/service.svc/s/GetFileAttachment?id=AAMkAGNhMGJiN2E0LTM3YmYtNDI2My1iNGUwLWJjZDg2ZWRkMmYyOABGAAAAAADPSw%2B97hxmTo%2BhxgFoJtU5BwDTqwtybVAHS6%2FZ54KG9udcAAAA70zBAAA0wZY45xO4Qb9EdInMSZ7cAAHhXtKsAAABEgAQAMh6Xdb%2BpzBIi44zRnr%2FL%2Fw%3D&amp;X-OWA-CANARY=b8slmvQ7KUKF6KZ-Y1Fc11DSDBiFHNUY_NVdxohDOxHX8FhU3k6qXfO893Fv2QtxLcCPBH1ovkk.&amp;isImagePreview=Tru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975" y="953282"/>
            <a:ext cx="9099894" cy="6057117"/>
          </a:xfrm>
          <a:prstGeom prst="rect">
            <a:avLst/>
          </a:prstGeom>
        </p:spPr>
      </p:pic>
    </p:spTree>
    <p:extLst>
      <p:ext uri="{BB962C8B-B14F-4D97-AF65-F5344CB8AC3E}">
        <p14:creationId xmlns:p14="http://schemas.microsoft.com/office/powerpoint/2010/main" val="6094861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975" y="26330"/>
            <a:ext cx="7210354" cy="1727200"/>
          </a:xfrm>
        </p:spPr>
        <p:txBody>
          <a:bodyPr>
            <a:normAutofit/>
          </a:bodyPr>
          <a:lstStyle/>
          <a:p>
            <a:r>
              <a:rPr lang="en-US" spc="25" dirty="0">
                <a:latin typeface="Bernard MT Condensed"/>
                <a:cs typeface="Bernard MT Condensed"/>
              </a:rPr>
              <a:t>T</a:t>
            </a:r>
            <a:r>
              <a:rPr lang="en-US" spc="10" dirty="0">
                <a:latin typeface="Bernard MT Condensed"/>
                <a:cs typeface="Bernard MT Condensed"/>
              </a:rPr>
              <a:t>h</a:t>
            </a:r>
            <a:r>
              <a:rPr lang="en-US" spc="50" dirty="0">
                <a:latin typeface="Bernard MT Condensed"/>
                <a:cs typeface="Bernard MT Condensed"/>
              </a:rPr>
              <a:t>e</a:t>
            </a:r>
            <a:r>
              <a:rPr lang="en-US" spc="20" dirty="0">
                <a:latin typeface="Bernard MT Condensed"/>
                <a:cs typeface="Bernard MT Condensed"/>
              </a:rPr>
              <a:t> </a:t>
            </a:r>
            <a:r>
              <a:rPr lang="en-US" spc="15" dirty="0" err="1">
                <a:latin typeface="Bernard MT Condensed"/>
                <a:cs typeface="Bernard MT Condensed"/>
              </a:rPr>
              <a:t>D</a:t>
            </a:r>
            <a:r>
              <a:rPr lang="en-US" spc="10" dirty="0" err="1">
                <a:latin typeface="Bernard MT Condensed"/>
                <a:cs typeface="Bernard MT Condensed"/>
              </a:rPr>
              <a:t>i</a:t>
            </a:r>
            <a:r>
              <a:rPr lang="en-US" spc="-20" dirty="0" err="1">
                <a:latin typeface="Bernard MT Condensed"/>
                <a:cs typeface="Bernard MT Condensed"/>
              </a:rPr>
              <a:t>r</a:t>
            </a:r>
            <a:r>
              <a:rPr lang="en-US" spc="50" dirty="0" err="1">
                <a:latin typeface="Bernard MT Condensed"/>
                <a:cs typeface="Bernard MT Condensed"/>
              </a:rPr>
              <a:t>e</a:t>
            </a:r>
            <a:r>
              <a:rPr lang="en-US" spc="5" dirty="0" err="1">
                <a:latin typeface="Bernard MT Condensed"/>
                <a:cs typeface="Bernard MT Condensed"/>
              </a:rPr>
              <a:t>c</a:t>
            </a:r>
            <a:r>
              <a:rPr lang="en-US" spc="55" dirty="0" err="1">
                <a:latin typeface="Bernard MT Condensed"/>
                <a:cs typeface="Bernard MT Condensed"/>
              </a:rPr>
              <a:t>t</a:t>
            </a:r>
            <a:r>
              <a:rPr lang="en-US" spc="70" dirty="0" err="1">
                <a:latin typeface="Bernard MT Condensed"/>
                <a:cs typeface="Bernard MT Condensed"/>
              </a:rPr>
              <a:t>o</a:t>
            </a:r>
            <a:r>
              <a:rPr lang="en-US" spc="10" dirty="0" err="1">
                <a:latin typeface="Bernard MT Condensed"/>
                <a:cs typeface="Bernard MT Condensed"/>
              </a:rPr>
              <a:t>i</a:t>
            </a:r>
            <a:r>
              <a:rPr lang="en-US" spc="-20" dirty="0" err="1">
                <a:latin typeface="Bernard MT Condensed"/>
                <a:cs typeface="Bernard MT Condensed"/>
              </a:rPr>
              <a:t>r</a:t>
            </a:r>
            <a:r>
              <a:rPr lang="en-US" spc="50" dirty="0" err="1">
                <a:latin typeface="Bernard MT Condensed"/>
                <a:cs typeface="Bernard MT Condensed"/>
              </a:rPr>
              <a:t>e</a:t>
            </a:r>
            <a:r>
              <a:rPr lang="en-US" spc="-80" dirty="0">
                <a:latin typeface="Bernard MT Condensed"/>
                <a:cs typeface="Bernard MT Condensed"/>
              </a:rPr>
              <a:t> </a:t>
            </a:r>
            <a:r>
              <a:rPr lang="en-US" spc="70" dirty="0">
                <a:latin typeface="Bernard MT Condensed"/>
                <a:cs typeface="Bernard MT Condensed"/>
              </a:rPr>
              <a:t>&amp;</a:t>
            </a:r>
            <a:r>
              <a:rPr lang="en-US" spc="25" dirty="0">
                <a:latin typeface="Bernard MT Condensed"/>
                <a:cs typeface="Bernard MT Condensed"/>
              </a:rPr>
              <a:t> E</a:t>
            </a:r>
            <a:r>
              <a:rPr lang="en-US" spc="50" dirty="0">
                <a:latin typeface="Bernard MT Condensed"/>
                <a:cs typeface="Bernard MT Condensed"/>
              </a:rPr>
              <a:t>m</a:t>
            </a:r>
            <a:r>
              <a:rPr lang="en-US" spc="10" dirty="0">
                <a:latin typeface="Bernard MT Condensed"/>
                <a:cs typeface="Bernard MT Condensed"/>
              </a:rPr>
              <a:t>p</a:t>
            </a:r>
            <a:r>
              <a:rPr lang="en-US" spc="15" dirty="0">
                <a:latin typeface="Bernard MT Condensed"/>
                <a:cs typeface="Bernard MT Condensed"/>
              </a:rPr>
              <a:t>i</a:t>
            </a:r>
            <a:r>
              <a:rPr lang="en-US" spc="-15" dirty="0">
                <a:latin typeface="Bernard MT Condensed"/>
                <a:cs typeface="Bernard MT Condensed"/>
              </a:rPr>
              <a:t>r</a:t>
            </a:r>
            <a:r>
              <a:rPr lang="en-US" spc="50" dirty="0">
                <a:latin typeface="Bernard MT Condensed"/>
                <a:cs typeface="Bernard MT Condensed"/>
              </a:rPr>
              <a:t>e</a:t>
            </a:r>
            <a:r>
              <a:rPr lang="en-US" spc="20" dirty="0">
                <a:latin typeface="Bernard MT Condensed"/>
                <a:cs typeface="Bernard MT Condensed"/>
              </a:rPr>
              <a:t> P</a:t>
            </a:r>
            <a:r>
              <a:rPr lang="en-US" spc="55" dirty="0">
                <a:latin typeface="Bernard MT Condensed"/>
                <a:cs typeface="Bernard MT Condensed"/>
              </a:rPr>
              <a:t>e</a:t>
            </a:r>
            <a:r>
              <a:rPr lang="en-US" spc="80" dirty="0">
                <a:latin typeface="Bernard MT Condensed"/>
                <a:cs typeface="Bernard MT Condensed"/>
              </a:rPr>
              <a:t>r</a:t>
            </a:r>
            <a:r>
              <a:rPr lang="en-US" spc="15" dirty="0">
                <a:latin typeface="Bernard MT Condensed"/>
                <a:cs typeface="Bernard MT Condensed"/>
              </a:rPr>
              <a:t>i</a:t>
            </a:r>
            <a:r>
              <a:rPr lang="en-US" spc="70" dirty="0">
                <a:latin typeface="Bernard MT Condensed"/>
                <a:cs typeface="Bernard MT Condensed"/>
              </a:rPr>
              <a:t>o</a:t>
            </a:r>
            <a:r>
              <a:rPr lang="en-US" spc="55" dirty="0">
                <a:latin typeface="Bernard MT Condensed"/>
                <a:cs typeface="Bernard MT Condensed"/>
              </a:rPr>
              <a:t>d</a:t>
            </a:r>
            <a:r>
              <a:rPr lang="en-US" dirty="0">
                <a:latin typeface="Bernard MT Condensed"/>
                <a:cs typeface="Bernard MT Condensed"/>
              </a:rPr>
              <a:t/>
            </a:r>
            <a:br>
              <a:rPr lang="en-US" dirty="0">
                <a:latin typeface="Bernard MT Condensed"/>
                <a:cs typeface="Bernard MT Condensed"/>
              </a:rPr>
            </a:br>
            <a:endParaRPr lang="en-US" dirty="0"/>
          </a:p>
        </p:txBody>
      </p:sp>
      <p:sp>
        <p:nvSpPr>
          <p:cNvPr id="9" name="AutoShape 8" descr="https://outlook-sdf.office.com/owa/service.svc/s/GetFileAttachment?id=AAMkAGNhMGJiN2E0LTM3YmYtNDI2My1iNGUwLWJjZDg2ZWRkMmYyOABGAAAAAADPSw%2B97hxmTo%2BhxgFoJtU5BwDTqwtybVAHS6%2FZ54KG9udcAAAA70zBAAA0wZY45xO4Qb9EdInMSZ7cAAHhXtKsAAABEgAQAMh6Xdb%2BpzBIi44zRnr%2FL%2Fw%3D&amp;X-OWA-CANARY=b8slmvQ7KUKF6KZ-Y1Fc11DSDBiFHNUY_NVdxohDOxHX8FhU3k6qXfO893Fv2QtxLcCPBH1ovkk.&amp;isImagePreview=True"/>
          <p:cNvSpPr>
            <a:spLocks noGrp="1" noChangeAspect="1" noChangeArrowheads="1"/>
          </p:cNvSpPr>
          <p:nvPr>
            <p:ph idx="1"/>
          </p:nvPr>
        </p:nvSpPr>
        <p:spPr bwMode="auto">
          <a:xfrm>
            <a:off x="457200" y="1066800"/>
            <a:ext cx="8329613" cy="380523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buFont typeface="Wingdings" panose="05000000000000000000" pitchFamily="2" charset="2"/>
              <a:buChar char="v"/>
            </a:pPr>
            <a:r>
              <a:rPr lang="en-US" b="1" i="1" dirty="0" err="1" smtClean="0">
                <a:solidFill>
                  <a:schemeClr val="tx1"/>
                </a:solidFill>
              </a:rPr>
              <a:t>Marveilleuses</a:t>
            </a:r>
            <a:r>
              <a:rPr lang="en-US" dirty="0">
                <a:solidFill>
                  <a:schemeClr val="tx1"/>
                </a:solidFill>
              </a:rPr>
              <a:t> </a:t>
            </a:r>
            <a:r>
              <a:rPr lang="en-US" dirty="0" smtClean="0">
                <a:solidFill>
                  <a:schemeClr val="tx1"/>
                </a:solidFill>
              </a:rPr>
              <a:t>(mere-</a:t>
            </a:r>
            <a:r>
              <a:rPr lang="en-US" dirty="0" err="1" smtClean="0">
                <a:solidFill>
                  <a:schemeClr val="tx1"/>
                </a:solidFill>
              </a:rPr>
              <a:t>vay</a:t>
            </a:r>
            <a:r>
              <a:rPr lang="en-US" dirty="0" smtClean="0">
                <a:solidFill>
                  <a:schemeClr val="tx1"/>
                </a:solidFill>
              </a:rPr>
              <a:t>-use) – The Marvelous Ones, were women who affected the most extreme of the </a:t>
            </a:r>
            <a:r>
              <a:rPr lang="en-US" dirty="0" err="1" smtClean="0">
                <a:solidFill>
                  <a:schemeClr val="tx1"/>
                </a:solidFill>
              </a:rPr>
              <a:t>Directorie</a:t>
            </a:r>
            <a:r>
              <a:rPr lang="en-US" dirty="0" smtClean="0">
                <a:solidFill>
                  <a:schemeClr val="tx1"/>
                </a:solidFill>
              </a:rPr>
              <a:t> Styles, with long flowing trains, sheer fabrics, extreme necklines cut in some extreme cases to the waistline, and huge exaggerated </a:t>
            </a:r>
            <a:r>
              <a:rPr lang="en-US" dirty="0" err="1" smtClean="0">
                <a:solidFill>
                  <a:schemeClr val="tx1"/>
                </a:solidFill>
              </a:rPr>
              <a:t>jockeylike</a:t>
            </a:r>
            <a:r>
              <a:rPr lang="en-US" dirty="0" smtClean="0">
                <a:solidFill>
                  <a:schemeClr val="tx1"/>
                </a:solidFill>
              </a:rPr>
              <a:t> caps. </a:t>
            </a:r>
          </a:p>
          <a:p>
            <a:pPr>
              <a:buFont typeface="Wingdings" panose="05000000000000000000" pitchFamily="2" charset="2"/>
              <a:buChar char="v"/>
            </a:pPr>
            <a:r>
              <a:rPr lang="en-US" dirty="0" smtClean="0">
                <a:solidFill>
                  <a:schemeClr val="tx1"/>
                </a:solidFill>
              </a:rPr>
              <a:t>Men, known as </a:t>
            </a:r>
            <a:r>
              <a:rPr lang="en-US" b="1" i="1" dirty="0" err="1" smtClean="0">
                <a:solidFill>
                  <a:schemeClr val="tx1"/>
                </a:solidFill>
              </a:rPr>
              <a:t>Incroyables</a:t>
            </a:r>
            <a:r>
              <a:rPr lang="en-US" dirty="0" smtClean="0">
                <a:solidFill>
                  <a:schemeClr val="tx1"/>
                </a:solidFill>
              </a:rPr>
              <a:t> (</a:t>
            </a:r>
            <a:r>
              <a:rPr lang="en-US" dirty="0" err="1" smtClean="0">
                <a:solidFill>
                  <a:schemeClr val="tx1"/>
                </a:solidFill>
              </a:rPr>
              <a:t>incredibles</a:t>
            </a:r>
            <a:r>
              <a:rPr lang="en-US" dirty="0" smtClean="0">
                <a:solidFill>
                  <a:schemeClr val="tx1"/>
                </a:solidFill>
              </a:rPr>
              <a:t>) wore waistcoats of loose fit at the shoulders, excessively tight breeches, and cravats (neckties) and collars that covered so much of their chins that it’s a wonder if they could be heard when they spoke. </a:t>
            </a:r>
          </a:p>
        </p:txBody>
      </p:sp>
      <p:sp>
        <p:nvSpPr>
          <p:cNvPr id="4" name="AutoShape 2" descr="https://outlook-sdf.office.com/owa/service.svc/s/GetFileAttachment?id=AAMkAGNhMGJiN2E0LTM3YmYtNDI2My1iNGUwLWJjZDg2ZWRkMmYyOABGAAAAAADPSw%2B97hxmTo%2BhxgFoJtU5BwDTqwtybVAHS6%2FZ54KG9udcAAAA70zBAAA0wZY45xO4Qb9EdInMSZ7cAAHhXtKsAAABEgAQAMh6Xdb%2BpzBIi44zRnr%2FL%2Fw%3D&amp;X-OWA-CANARY=b8slmvQ7KUKF6KZ-Y1Fc11DSDBiFHNUY_NVdxohDOxHX8FhU3k6qXfO893Fv2QtxLcCPBH1ovkk.&amp;isImagePreview=Tru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https://outlook-sdf.office.com/owa/service.svc/s/GetFileAttachment?id=AAMkAGNhMGJiN2E0LTM3YmYtNDI2My1iNGUwLWJjZDg2ZWRkMmYyOABGAAAAAADPSw%2B97hxmTo%2BhxgFoJtU5BwDTqwtybVAHS6%2FZ54KG9udcAAAA70zBAAA0wZY45xO4Qb9EdInMSZ7cAAHhXtKsAAABEgAQAMh6Xdb%2BpzBIi44zRnr%2FL%2Fw%3D&amp;X-OWA-CANARY=b8slmvQ7KUKF6KZ-Y1Fc11DSDBiFHNUY_NVdxohDOxHX8FhU3k6qXfO893Fv2QtxLcCPBH1ovkk.&amp;isImagePreview=Tru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2" descr="https://outlook-sdf.office.com/owa/service.svc/s/GetFileAttachment?id=AAMkAGNhMGJiN2E0LTM3YmYtNDI2My1iNGUwLWJjZDg2ZWRkMmYyOABGAAAAAADPSw%2B97hxmTo%2BhxgFoJtU5BwDTqwtybVAHS6%2FZ54KG9udcAAAA70zBAAA0wZY45xO4Qb9EdInMSZ7cAAHhXtKtAAABEgAQANGbqv51WaRHvHT4u%2FZcrOI%3D&amp;X-OWA-CANARY=e5Vi1FbEJEWSKkLflNtH8qDQfy6GHNUYDJSRhzoax6XeQKxS_TaF4cCvv3ZWONxcolluRVZ3Pvc.&amp;isImagePreview=Tru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8658864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ttps://outlook-sdf.office.com/owa/service.svc/s/GetFileAttachment?id=AAMkAGNhMGJiN2E0LTM3YmYtNDI2My1iNGUwLWJjZDg2ZWRkMmYyOABGAAAAAADPSw%2B97hxmTo%2BhxgFoJtU5BwDTqwtybVAHS6%2FZ54KG9udcAAAA70zBAAA0wZY45xO4Qb9EdInMSZ7cAAHhXtKsAAABEgAQAMh6Xdb%2BpzBIi44zRnr%2FL%2Fw%3D&amp;X-OWA-CANARY=b8slmvQ7KUKF6KZ-Y1Fc11DSDBiFHNUY_NVdxohDOxHX8FhU3k6qXfO893Fv2QtxLcCPBH1ovkk.&amp;isImagePreview=Tru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https://outlook-sdf.office.com/owa/service.svc/s/GetFileAttachment?id=AAMkAGNhMGJiN2E0LTM3YmYtNDI2My1iNGUwLWJjZDg2ZWRkMmYyOABGAAAAAADPSw%2B97hxmTo%2BhxgFoJtU5BwDTqwtybVAHS6%2FZ54KG9udcAAAA70zBAAA0wZY45xO4Qb9EdInMSZ7cAAHhXtKsAAABEgAQAMh6Xdb%2BpzBIi44zRnr%2FL%2Fw%3D&amp;X-OWA-CANARY=b8slmvQ7KUKF6KZ-Y1Fc11DSDBiFHNUY_NVdxohDOxHX8FhU3k6qXfO893Fv2QtxLcCPBH1ovkk.&amp;isImagePreview=Tru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2" descr="https://outlook-sdf.office.com/owa/service.svc/s/GetFileAttachment?id=AAMkAGNhMGJiN2E0LTM3YmYtNDI2My1iNGUwLWJjZDg2ZWRkMmYyOABGAAAAAADPSw%2B97hxmTo%2BhxgFoJtU5BwDTqwtybVAHS6%2FZ54KG9udcAAAA70zBAAA0wZY45xO4Qb9EdInMSZ7cAAHhXtKtAAABEgAQANGbqv51WaRHvHT4u%2FZcrOI%3D&amp;X-OWA-CANARY=e5Vi1FbEJEWSKkLflNtH8qDQfy6GHNUYDJSRhzoax6XeQKxS_TaF4cCvv3ZWONxcolluRVZ3Pvc.&amp;isImagePreview=Tru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190" y="834251"/>
            <a:ext cx="8231680" cy="6919756"/>
          </a:xfrm>
          <a:prstGeom prst="rect">
            <a:avLst/>
          </a:prstGeom>
        </p:spPr>
      </p:pic>
      <p:sp>
        <p:nvSpPr>
          <p:cNvPr id="2" name="Title 1"/>
          <p:cNvSpPr>
            <a:spLocks noGrp="1"/>
          </p:cNvSpPr>
          <p:nvPr>
            <p:ph type="title"/>
          </p:nvPr>
        </p:nvSpPr>
        <p:spPr>
          <a:xfrm>
            <a:off x="533400" y="130969"/>
            <a:ext cx="6931025" cy="1164431"/>
          </a:xfrm>
        </p:spPr>
        <p:txBody>
          <a:bodyPr>
            <a:normAutofit/>
          </a:bodyPr>
          <a:lstStyle/>
          <a:p>
            <a:r>
              <a:rPr lang="en-US" spc="25" dirty="0">
                <a:latin typeface="Bernard MT Condensed"/>
                <a:cs typeface="Bernard MT Condensed"/>
              </a:rPr>
              <a:t>T</a:t>
            </a:r>
            <a:r>
              <a:rPr lang="en-US" spc="10" dirty="0">
                <a:latin typeface="Bernard MT Condensed"/>
                <a:cs typeface="Bernard MT Condensed"/>
              </a:rPr>
              <a:t>h</a:t>
            </a:r>
            <a:r>
              <a:rPr lang="en-US" spc="50" dirty="0">
                <a:latin typeface="Bernard MT Condensed"/>
                <a:cs typeface="Bernard MT Condensed"/>
              </a:rPr>
              <a:t>e</a:t>
            </a:r>
            <a:r>
              <a:rPr lang="en-US" spc="20" dirty="0">
                <a:latin typeface="Bernard MT Condensed"/>
                <a:cs typeface="Bernard MT Condensed"/>
              </a:rPr>
              <a:t> </a:t>
            </a:r>
            <a:r>
              <a:rPr lang="en-US" spc="15" dirty="0" err="1">
                <a:latin typeface="Bernard MT Condensed"/>
                <a:cs typeface="Bernard MT Condensed"/>
              </a:rPr>
              <a:t>D</a:t>
            </a:r>
            <a:r>
              <a:rPr lang="en-US" spc="10" dirty="0" err="1">
                <a:latin typeface="Bernard MT Condensed"/>
                <a:cs typeface="Bernard MT Condensed"/>
              </a:rPr>
              <a:t>i</a:t>
            </a:r>
            <a:r>
              <a:rPr lang="en-US" spc="-20" dirty="0" err="1">
                <a:latin typeface="Bernard MT Condensed"/>
                <a:cs typeface="Bernard MT Condensed"/>
              </a:rPr>
              <a:t>r</a:t>
            </a:r>
            <a:r>
              <a:rPr lang="en-US" spc="50" dirty="0" err="1">
                <a:latin typeface="Bernard MT Condensed"/>
                <a:cs typeface="Bernard MT Condensed"/>
              </a:rPr>
              <a:t>e</a:t>
            </a:r>
            <a:r>
              <a:rPr lang="en-US" spc="5" dirty="0" err="1">
                <a:latin typeface="Bernard MT Condensed"/>
                <a:cs typeface="Bernard MT Condensed"/>
              </a:rPr>
              <a:t>c</a:t>
            </a:r>
            <a:r>
              <a:rPr lang="en-US" spc="55" dirty="0" err="1">
                <a:latin typeface="Bernard MT Condensed"/>
                <a:cs typeface="Bernard MT Condensed"/>
              </a:rPr>
              <a:t>t</a:t>
            </a:r>
            <a:r>
              <a:rPr lang="en-US" spc="70" dirty="0" err="1">
                <a:latin typeface="Bernard MT Condensed"/>
                <a:cs typeface="Bernard MT Condensed"/>
              </a:rPr>
              <a:t>o</a:t>
            </a:r>
            <a:r>
              <a:rPr lang="en-US" spc="10" dirty="0" err="1">
                <a:latin typeface="Bernard MT Condensed"/>
                <a:cs typeface="Bernard MT Condensed"/>
              </a:rPr>
              <a:t>i</a:t>
            </a:r>
            <a:r>
              <a:rPr lang="en-US" spc="-20" dirty="0" err="1">
                <a:latin typeface="Bernard MT Condensed"/>
                <a:cs typeface="Bernard MT Condensed"/>
              </a:rPr>
              <a:t>r</a:t>
            </a:r>
            <a:r>
              <a:rPr lang="en-US" spc="50" dirty="0" err="1">
                <a:latin typeface="Bernard MT Condensed"/>
                <a:cs typeface="Bernard MT Condensed"/>
              </a:rPr>
              <a:t>e</a:t>
            </a:r>
            <a:r>
              <a:rPr lang="en-US" spc="-80" dirty="0">
                <a:latin typeface="Bernard MT Condensed"/>
                <a:cs typeface="Bernard MT Condensed"/>
              </a:rPr>
              <a:t> </a:t>
            </a:r>
            <a:r>
              <a:rPr lang="en-US" spc="70" dirty="0">
                <a:latin typeface="Bernard MT Condensed"/>
                <a:cs typeface="Bernard MT Condensed"/>
              </a:rPr>
              <a:t>&amp;</a:t>
            </a:r>
            <a:r>
              <a:rPr lang="en-US" spc="25" dirty="0">
                <a:latin typeface="Bernard MT Condensed"/>
                <a:cs typeface="Bernard MT Condensed"/>
              </a:rPr>
              <a:t> E</a:t>
            </a:r>
            <a:r>
              <a:rPr lang="en-US" spc="50" dirty="0">
                <a:latin typeface="Bernard MT Condensed"/>
                <a:cs typeface="Bernard MT Condensed"/>
              </a:rPr>
              <a:t>m</a:t>
            </a:r>
            <a:r>
              <a:rPr lang="en-US" spc="10" dirty="0">
                <a:latin typeface="Bernard MT Condensed"/>
                <a:cs typeface="Bernard MT Condensed"/>
              </a:rPr>
              <a:t>p</a:t>
            </a:r>
            <a:r>
              <a:rPr lang="en-US" spc="15" dirty="0">
                <a:latin typeface="Bernard MT Condensed"/>
                <a:cs typeface="Bernard MT Condensed"/>
              </a:rPr>
              <a:t>i</a:t>
            </a:r>
            <a:r>
              <a:rPr lang="en-US" spc="-15" dirty="0">
                <a:latin typeface="Bernard MT Condensed"/>
                <a:cs typeface="Bernard MT Condensed"/>
              </a:rPr>
              <a:t>r</a:t>
            </a:r>
            <a:r>
              <a:rPr lang="en-US" spc="50" dirty="0">
                <a:latin typeface="Bernard MT Condensed"/>
                <a:cs typeface="Bernard MT Condensed"/>
              </a:rPr>
              <a:t>e</a:t>
            </a:r>
            <a:r>
              <a:rPr lang="en-US" spc="20" dirty="0">
                <a:latin typeface="Bernard MT Condensed"/>
                <a:cs typeface="Bernard MT Condensed"/>
              </a:rPr>
              <a:t> P</a:t>
            </a:r>
            <a:r>
              <a:rPr lang="en-US" spc="55" dirty="0">
                <a:latin typeface="Bernard MT Condensed"/>
                <a:cs typeface="Bernard MT Condensed"/>
              </a:rPr>
              <a:t>e</a:t>
            </a:r>
            <a:r>
              <a:rPr lang="en-US" spc="80" dirty="0">
                <a:latin typeface="Bernard MT Condensed"/>
                <a:cs typeface="Bernard MT Condensed"/>
              </a:rPr>
              <a:t>r</a:t>
            </a:r>
            <a:r>
              <a:rPr lang="en-US" spc="15" dirty="0">
                <a:latin typeface="Bernard MT Condensed"/>
                <a:cs typeface="Bernard MT Condensed"/>
              </a:rPr>
              <a:t>i</a:t>
            </a:r>
            <a:r>
              <a:rPr lang="en-US" spc="70" dirty="0">
                <a:latin typeface="Bernard MT Condensed"/>
                <a:cs typeface="Bernard MT Condensed"/>
              </a:rPr>
              <a:t>o</a:t>
            </a:r>
            <a:r>
              <a:rPr lang="en-US" spc="55" dirty="0">
                <a:latin typeface="Bernard MT Condensed"/>
                <a:cs typeface="Bernard MT Condensed"/>
              </a:rPr>
              <a:t>d</a:t>
            </a:r>
            <a:r>
              <a:rPr lang="en-US" dirty="0">
                <a:latin typeface="Bernard MT Condensed"/>
                <a:cs typeface="Bernard MT Condensed"/>
              </a:rPr>
              <a:t/>
            </a:r>
            <a:br>
              <a:rPr lang="en-US" dirty="0">
                <a:latin typeface="Bernard MT Condensed"/>
                <a:cs typeface="Bernard MT Condensed"/>
              </a:rPr>
            </a:br>
            <a:endParaRPr lang="en-US" dirty="0"/>
          </a:p>
        </p:txBody>
      </p:sp>
    </p:spTree>
    <p:extLst>
      <p:ext uri="{BB962C8B-B14F-4D97-AF65-F5344CB8AC3E}">
        <p14:creationId xmlns:p14="http://schemas.microsoft.com/office/powerpoint/2010/main" val="28215153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65547" y="-510716"/>
            <a:ext cx="7210354" cy="1727200"/>
          </a:xfrm>
          <a:prstGeom prst="rect">
            <a:avLst/>
          </a:prstGeom>
        </p:spPr>
        <p:txBody>
          <a:bodyPr vert="horz" wrap="square" lIns="0" tIns="590657" rIns="0" bIns="0" rtlCol="0">
            <a:noAutofit/>
          </a:bodyPr>
          <a:lstStyle/>
          <a:p>
            <a:pPr marL="71120">
              <a:lnSpc>
                <a:spcPct val="100000"/>
              </a:lnSpc>
            </a:pPr>
            <a:r>
              <a:rPr spc="25" dirty="0">
                <a:latin typeface="Bernard MT Condensed"/>
                <a:cs typeface="Bernard MT Condensed"/>
              </a:rPr>
              <a:t>French Revolution 1789</a:t>
            </a:r>
          </a:p>
        </p:txBody>
      </p:sp>
      <p:sp>
        <p:nvSpPr>
          <p:cNvPr id="3" name="object 3"/>
          <p:cNvSpPr/>
          <p:nvPr/>
        </p:nvSpPr>
        <p:spPr>
          <a:xfrm>
            <a:off x="304799" y="1168400"/>
            <a:ext cx="3035300" cy="2120900"/>
          </a:xfrm>
          <a:prstGeom prst="rect">
            <a:avLst/>
          </a:prstGeom>
          <a:blipFill>
            <a:blip r:embed="rId3" cstate="print"/>
            <a:stretch>
              <a:fillRect/>
            </a:stretch>
          </a:blipFill>
        </p:spPr>
        <p:txBody>
          <a:bodyPr wrap="square" lIns="0" tIns="0" rIns="0" bIns="0" rtlCol="0">
            <a:noAutofit/>
          </a:bodyPr>
          <a:lstStyle/>
          <a:p>
            <a:endParaRPr/>
          </a:p>
        </p:txBody>
      </p:sp>
      <p:sp>
        <p:nvSpPr>
          <p:cNvPr id="4" name="object 4"/>
          <p:cNvSpPr txBox="1"/>
          <p:nvPr/>
        </p:nvSpPr>
        <p:spPr>
          <a:xfrm>
            <a:off x="76200" y="3813734"/>
            <a:ext cx="3372529" cy="2613723"/>
          </a:xfrm>
          <a:prstGeom prst="rect">
            <a:avLst/>
          </a:prstGeom>
        </p:spPr>
        <p:txBody>
          <a:bodyPr vert="horz" wrap="square" lIns="0" tIns="0" rIns="0" bIns="0" rtlCol="0">
            <a:noAutofit/>
          </a:bodyPr>
          <a:lstStyle/>
          <a:p>
            <a:pPr marL="297815" marR="12700" indent="-285750">
              <a:lnSpc>
                <a:spcPct val="100600"/>
              </a:lnSpc>
              <a:buFont typeface="Wingdings" panose="05000000000000000000" pitchFamily="2" charset="2"/>
              <a:buChar char="v"/>
            </a:pPr>
            <a:r>
              <a:rPr sz="1700" spc="15" dirty="0" smtClean="0">
                <a:latin typeface="Calibri"/>
                <a:cs typeface="Calibri"/>
              </a:rPr>
              <a:t>F</a:t>
            </a:r>
            <a:r>
              <a:rPr sz="1700" spc="-15" dirty="0" smtClean="0">
                <a:latin typeface="Calibri"/>
                <a:cs typeface="Calibri"/>
              </a:rPr>
              <a:t>a</a:t>
            </a:r>
            <a:r>
              <a:rPr sz="1700" spc="30" dirty="0" smtClean="0">
                <a:latin typeface="Calibri"/>
                <a:cs typeface="Calibri"/>
              </a:rPr>
              <a:t>s</a:t>
            </a:r>
            <a:r>
              <a:rPr sz="1700" spc="5" dirty="0" smtClean="0">
                <a:latin typeface="Calibri"/>
                <a:cs typeface="Calibri"/>
              </a:rPr>
              <a:t>h</a:t>
            </a:r>
            <a:r>
              <a:rPr sz="1700" spc="10" dirty="0" smtClean="0">
                <a:latin typeface="Calibri"/>
                <a:cs typeface="Calibri"/>
              </a:rPr>
              <a:t>i</a:t>
            </a:r>
            <a:r>
              <a:rPr sz="1700" spc="0" dirty="0" smtClean="0">
                <a:latin typeface="Calibri"/>
                <a:cs typeface="Calibri"/>
              </a:rPr>
              <a:t>on</a:t>
            </a:r>
            <a:r>
              <a:rPr sz="1700" spc="-80" dirty="0" smtClean="0">
                <a:latin typeface="Calibri"/>
                <a:cs typeface="Calibri"/>
              </a:rPr>
              <a:t> </a:t>
            </a:r>
            <a:r>
              <a:rPr sz="1700" spc="-35" dirty="0" smtClean="0">
                <a:latin typeface="Calibri"/>
                <a:cs typeface="Calibri"/>
              </a:rPr>
              <a:t>w</a:t>
            </a:r>
            <a:r>
              <a:rPr sz="1700" spc="-15" dirty="0" smtClean="0">
                <a:latin typeface="Calibri"/>
                <a:cs typeface="Calibri"/>
              </a:rPr>
              <a:t>a</a:t>
            </a:r>
            <a:r>
              <a:rPr sz="1700" spc="0" dirty="0" smtClean="0">
                <a:latin typeface="Calibri"/>
                <a:cs typeface="Calibri"/>
              </a:rPr>
              <a:t>s</a:t>
            </a:r>
            <a:r>
              <a:rPr sz="1700" spc="50" dirty="0" smtClean="0">
                <a:latin typeface="Calibri"/>
                <a:cs typeface="Calibri"/>
              </a:rPr>
              <a:t> </a:t>
            </a:r>
            <a:r>
              <a:rPr sz="1700" spc="5" dirty="0" smtClean="0">
                <a:latin typeface="Calibri"/>
                <a:cs typeface="Calibri"/>
              </a:rPr>
              <a:t>b</a:t>
            </a:r>
            <a:r>
              <a:rPr sz="1700" spc="-15" dirty="0" smtClean="0">
                <a:latin typeface="Calibri"/>
                <a:cs typeface="Calibri"/>
              </a:rPr>
              <a:t>a</a:t>
            </a:r>
            <a:r>
              <a:rPr sz="1700" spc="30" dirty="0" smtClean="0">
                <a:latin typeface="Calibri"/>
                <a:cs typeface="Calibri"/>
              </a:rPr>
              <a:t>s</a:t>
            </a:r>
            <a:r>
              <a:rPr sz="1700" spc="-60" dirty="0" smtClean="0">
                <a:latin typeface="Calibri"/>
                <a:cs typeface="Calibri"/>
              </a:rPr>
              <a:t>e</a:t>
            </a:r>
            <a:r>
              <a:rPr sz="1700" spc="0" dirty="0" smtClean="0">
                <a:latin typeface="Calibri"/>
                <a:cs typeface="Calibri"/>
              </a:rPr>
              <a:t>d</a:t>
            </a:r>
            <a:r>
              <a:rPr sz="1700" spc="20" dirty="0" smtClean="0">
                <a:latin typeface="Calibri"/>
                <a:cs typeface="Calibri"/>
              </a:rPr>
              <a:t> </a:t>
            </a:r>
            <a:r>
              <a:rPr sz="1700" spc="0" dirty="0" smtClean="0">
                <a:latin typeface="Calibri"/>
                <a:cs typeface="Calibri"/>
              </a:rPr>
              <a:t>on</a:t>
            </a:r>
            <a:r>
              <a:rPr sz="1700" spc="20" dirty="0" smtClean="0">
                <a:latin typeface="Calibri"/>
                <a:cs typeface="Calibri"/>
              </a:rPr>
              <a:t> </a:t>
            </a:r>
            <a:r>
              <a:rPr sz="1700" spc="-15" dirty="0" smtClean="0">
                <a:latin typeface="Calibri"/>
                <a:cs typeface="Calibri"/>
              </a:rPr>
              <a:t>a</a:t>
            </a:r>
            <a:r>
              <a:rPr sz="1700" spc="5" dirty="0" smtClean="0">
                <a:latin typeface="Calibri"/>
                <a:cs typeface="Calibri"/>
              </a:rPr>
              <a:t>n</a:t>
            </a:r>
            <a:r>
              <a:rPr sz="1700" spc="-30" dirty="0" smtClean="0">
                <a:latin typeface="Calibri"/>
                <a:cs typeface="Calibri"/>
              </a:rPr>
              <a:t>c</a:t>
            </a:r>
            <a:r>
              <a:rPr sz="1700" spc="10" dirty="0" smtClean="0">
                <a:latin typeface="Calibri"/>
                <a:cs typeface="Calibri"/>
              </a:rPr>
              <a:t>i</a:t>
            </a:r>
            <a:r>
              <a:rPr sz="1700" spc="-60" dirty="0" smtClean="0">
                <a:latin typeface="Calibri"/>
                <a:cs typeface="Calibri"/>
              </a:rPr>
              <a:t>e</a:t>
            </a:r>
            <a:r>
              <a:rPr sz="1700" spc="5" dirty="0" smtClean="0">
                <a:latin typeface="Calibri"/>
                <a:cs typeface="Calibri"/>
              </a:rPr>
              <a:t>n</a:t>
            </a:r>
            <a:r>
              <a:rPr sz="1700" spc="-10" dirty="0" smtClean="0">
                <a:latin typeface="Calibri"/>
                <a:cs typeface="Calibri"/>
              </a:rPr>
              <a:t>t</a:t>
            </a:r>
            <a:r>
              <a:rPr sz="1700" spc="45" dirty="0" smtClean="0">
                <a:latin typeface="Calibri"/>
                <a:cs typeface="Calibri"/>
              </a:rPr>
              <a:t> </a:t>
            </a:r>
            <a:r>
              <a:rPr sz="1700" spc="10" dirty="0" smtClean="0">
                <a:latin typeface="Calibri"/>
                <a:cs typeface="Calibri"/>
              </a:rPr>
              <a:t>G</a:t>
            </a:r>
            <a:r>
              <a:rPr sz="1700" spc="-5" dirty="0" smtClean="0">
                <a:latin typeface="Calibri"/>
                <a:cs typeface="Calibri"/>
              </a:rPr>
              <a:t>r</a:t>
            </a:r>
            <a:r>
              <a:rPr sz="1700" spc="-60" dirty="0" smtClean="0">
                <a:latin typeface="Calibri"/>
                <a:cs typeface="Calibri"/>
              </a:rPr>
              <a:t>ee</a:t>
            </a:r>
            <a:r>
              <a:rPr sz="1700" spc="-10" dirty="0" smtClean="0">
                <a:latin typeface="Calibri"/>
                <a:cs typeface="Calibri"/>
              </a:rPr>
              <a:t>k</a:t>
            </a:r>
            <a:r>
              <a:rPr sz="1700" spc="-5" dirty="0" smtClean="0">
                <a:latin typeface="Calibri"/>
                <a:cs typeface="Calibri"/>
              </a:rPr>
              <a:t> </a:t>
            </a:r>
            <a:r>
              <a:rPr sz="1700" spc="-20" dirty="0" smtClean="0">
                <a:latin typeface="Calibri"/>
                <a:cs typeface="Calibri"/>
              </a:rPr>
              <a:t>f</a:t>
            </a:r>
            <a:r>
              <a:rPr sz="1700" spc="0" dirty="0" smtClean="0">
                <a:latin typeface="Calibri"/>
                <a:cs typeface="Calibri"/>
              </a:rPr>
              <a:t>o</a:t>
            </a:r>
            <a:r>
              <a:rPr sz="1700" spc="-5" dirty="0" smtClean="0">
                <a:latin typeface="Calibri"/>
                <a:cs typeface="Calibri"/>
              </a:rPr>
              <a:t>r</a:t>
            </a:r>
            <a:r>
              <a:rPr sz="1700" spc="25" dirty="0" smtClean="0">
                <a:latin typeface="Calibri"/>
                <a:cs typeface="Calibri"/>
              </a:rPr>
              <a:t>m</a:t>
            </a:r>
            <a:r>
              <a:rPr sz="1700" spc="0" dirty="0" smtClean="0">
                <a:latin typeface="Calibri"/>
                <a:cs typeface="Calibri"/>
              </a:rPr>
              <a:t>s</a:t>
            </a:r>
            <a:r>
              <a:rPr sz="1700" spc="-50" dirty="0" smtClean="0">
                <a:latin typeface="Calibri"/>
                <a:cs typeface="Calibri"/>
              </a:rPr>
              <a:t> </a:t>
            </a:r>
            <a:r>
              <a:rPr sz="1700" spc="20" dirty="0" smtClean="0">
                <a:latin typeface="Calibri"/>
                <a:cs typeface="Calibri"/>
              </a:rPr>
              <a:t>t</a:t>
            </a:r>
            <a:r>
              <a:rPr sz="1700" spc="5" dirty="0" smtClean="0">
                <a:latin typeface="Calibri"/>
                <a:cs typeface="Calibri"/>
              </a:rPr>
              <a:t>h</a:t>
            </a:r>
            <a:r>
              <a:rPr sz="1700" spc="-15" dirty="0" smtClean="0">
                <a:latin typeface="Calibri"/>
                <a:cs typeface="Calibri"/>
              </a:rPr>
              <a:t>a</a:t>
            </a:r>
            <a:r>
              <a:rPr sz="1700" spc="-10" dirty="0" smtClean="0">
                <a:latin typeface="Calibri"/>
                <a:cs typeface="Calibri"/>
              </a:rPr>
              <a:t>t</a:t>
            </a:r>
            <a:r>
              <a:rPr sz="1700" spc="45" dirty="0" smtClean="0">
                <a:latin typeface="Calibri"/>
                <a:cs typeface="Calibri"/>
              </a:rPr>
              <a:t> </a:t>
            </a:r>
            <a:r>
              <a:rPr sz="1700" spc="5" dirty="0" smtClean="0">
                <a:latin typeface="Calibri"/>
                <a:cs typeface="Calibri"/>
              </a:rPr>
              <a:t>h</a:t>
            </a:r>
            <a:r>
              <a:rPr sz="1700" spc="-15" dirty="0" smtClean="0">
                <a:latin typeface="Calibri"/>
                <a:cs typeface="Calibri"/>
              </a:rPr>
              <a:t>a</a:t>
            </a:r>
            <a:r>
              <a:rPr sz="1700" spc="0" dirty="0" smtClean="0">
                <a:latin typeface="Calibri"/>
                <a:cs typeface="Calibri"/>
              </a:rPr>
              <a:t>d</a:t>
            </a:r>
            <a:r>
              <a:rPr sz="1700" spc="-80" dirty="0" smtClean="0">
                <a:latin typeface="Calibri"/>
                <a:cs typeface="Calibri"/>
              </a:rPr>
              <a:t> </a:t>
            </a:r>
            <a:r>
              <a:rPr sz="1700" i="1" spc="5" dirty="0" smtClean="0">
                <a:latin typeface="Calibri"/>
                <a:cs typeface="Calibri"/>
              </a:rPr>
              <a:t>l</a:t>
            </a:r>
            <a:r>
              <a:rPr sz="1700" i="1" spc="0" dirty="0" smtClean="0">
                <a:latin typeface="Calibri"/>
                <a:cs typeface="Calibri"/>
              </a:rPr>
              <a:t>o</a:t>
            </a:r>
            <a:r>
              <a:rPr sz="1700" i="1" spc="-15" dirty="0" smtClean="0">
                <a:latin typeface="Calibri"/>
                <a:cs typeface="Calibri"/>
              </a:rPr>
              <a:t>w</a:t>
            </a:r>
            <a:r>
              <a:rPr sz="1700" i="1" spc="100" dirty="0" smtClean="0">
                <a:latin typeface="Calibri"/>
                <a:cs typeface="Calibri"/>
              </a:rPr>
              <a:t> </a:t>
            </a:r>
            <a:r>
              <a:rPr sz="1700" i="1" spc="-5" dirty="0" smtClean="0">
                <a:latin typeface="Calibri"/>
                <a:cs typeface="Calibri"/>
              </a:rPr>
              <a:t>r</a:t>
            </a:r>
            <a:r>
              <a:rPr sz="1700" i="1" spc="0" dirty="0" smtClean="0">
                <a:latin typeface="Calibri"/>
                <a:cs typeface="Calibri"/>
              </a:rPr>
              <a:t>o</a:t>
            </a:r>
            <a:r>
              <a:rPr sz="1700" i="1" spc="5" dirty="0" smtClean="0">
                <a:latin typeface="Calibri"/>
                <a:cs typeface="Calibri"/>
              </a:rPr>
              <a:t>un</a:t>
            </a:r>
            <a:r>
              <a:rPr sz="1700" i="1" spc="0" dirty="0" smtClean="0">
                <a:latin typeface="Calibri"/>
                <a:cs typeface="Calibri"/>
              </a:rPr>
              <a:t>d</a:t>
            </a:r>
            <a:r>
              <a:rPr sz="1700" i="1" spc="-80" dirty="0" smtClean="0">
                <a:latin typeface="Calibri"/>
                <a:cs typeface="Calibri"/>
              </a:rPr>
              <a:t> </a:t>
            </a:r>
            <a:r>
              <a:rPr sz="1700" i="1" spc="5" dirty="0" smtClean="0">
                <a:latin typeface="Calibri"/>
                <a:cs typeface="Calibri"/>
              </a:rPr>
              <a:t>n</a:t>
            </a:r>
            <a:r>
              <a:rPr sz="1700" i="1" spc="-60" dirty="0" smtClean="0">
                <a:latin typeface="Calibri"/>
                <a:cs typeface="Calibri"/>
              </a:rPr>
              <a:t>e</a:t>
            </a:r>
            <a:r>
              <a:rPr sz="1700" i="1" spc="-30" dirty="0" smtClean="0">
                <a:latin typeface="Calibri"/>
                <a:cs typeface="Calibri"/>
              </a:rPr>
              <a:t>c</a:t>
            </a:r>
            <a:r>
              <a:rPr sz="1700" i="1" spc="15" dirty="0" smtClean="0">
                <a:latin typeface="Calibri"/>
                <a:cs typeface="Calibri"/>
              </a:rPr>
              <a:t>k</a:t>
            </a:r>
            <a:r>
              <a:rPr sz="1700" i="1" spc="5" dirty="0" smtClean="0">
                <a:latin typeface="Calibri"/>
                <a:cs typeface="Calibri"/>
              </a:rPr>
              <a:t>lin</a:t>
            </a:r>
            <a:r>
              <a:rPr sz="1700" i="1" spc="-60" dirty="0" smtClean="0">
                <a:latin typeface="Calibri"/>
                <a:cs typeface="Calibri"/>
              </a:rPr>
              <a:t>e</a:t>
            </a:r>
            <a:r>
              <a:rPr sz="1700" i="1" spc="0" dirty="0" smtClean="0">
                <a:latin typeface="Calibri"/>
                <a:cs typeface="Calibri"/>
              </a:rPr>
              <a:t>s </a:t>
            </a:r>
            <a:r>
              <a:rPr sz="1700" i="1" spc="-15" dirty="0" smtClean="0">
                <a:latin typeface="Calibri"/>
                <a:cs typeface="Calibri"/>
              </a:rPr>
              <a:t>a</a:t>
            </a:r>
            <a:r>
              <a:rPr sz="1700" i="1" spc="5" dirty="0" smtClean="0">
                <a:latin typeface="Calibri"/>
                <a:cs typeface="Calibri"/>
              </a:rPr>
              <a:t>n</a:t>
            </a:r>
            <a:r>
              <a:rPr sz="1700" i="1" spc="0" dirty="0" smtClean="0">
                <a:latin typeface="Calibri"/>
                <a:cs typeface="Calibri"/>
              </a:rPr>
              <a:t>d</a:t>
            </a:r>
            <a:r>
              <a:rPr sz="1700" i="1" spc="20" dirty="0" smtClean="0">
                <a:latin typeface="Calibri"/>
                <a:cs typeface="Calibri"/>
              </a:rPr>
              <a:t> </a:t>
            </a:r>
            <a:r>
              <a:rPr sz="1700" i="1" spc="0" dirty="0" smtClean="0">
                <a:latin typeface="Calibri"/>
                <a:cs typeface="Calibri"/>
              </a:rPr>
              <a:t>a </a:t>
            </a:r>
            <a:r>
              <a:rPr sz="1700" i="1" spc="5" dirty="0" smtClean="0">
                <a:latin typeface="Calibri"/>
                <a:cs typeface="Calibri"/>
              </a:rPr>
              <a:t>h</a:t>
            </a:r>
            <a:r>
              <a:rPr sz="1700" i="1" spc="10" dirty="0" smtClean="0">
                <a:latin typeface="Calibri"/>
                <a:cs typeface="Calibri"/>
              </a:rPr>
              <a:t>i</a:t>
            </a:r>
            <a:r>
              <a:rPr sz="1700" i="1" spc="-15" dirty="0" smtClean="0">
                <a:latin typeface="Calibri"/>
                <a:cs typeface="Calibri"/>
              </a:rPr>
              <a:t>g</a:t>
            </a:r>
            <a:r>
              <a:rPr sz="1700" i="1" spc="0" dirty="0" smtClean="0">
                <a:latin typeface="Calibri"/>
                <a:cs typeface="Calibri"/>
              </a:rPr>
              <a:t>h</a:t>
            </a:r>
            <a:r>
              <a:rPr sz="1700" i="1" spc="20" dirty="0" smtClean="0">
                <a:latin typeface="Calibri"/>
                <a:cs typeface="Calibri"/>
              </a:rPr>
              <a:t> </a:t>
            </a:r>
            <a:r>
              <a:rPr sz="1700" i="1" spc="-35" dirty="0" smtClean="0">
                <a:latin typeface="Calibri"/>
                <a:cs typeface="Calibri"/>
              </a:rPr>
              <a:t>w</a:t>
            </a:r>
            <a:r>
              <a:rPr sz="1700" i="1" spc="-15" dirty="0" smtClean="0">
                <a:latin typeface="Calibri"/>
                <a:cs typeface="Calibri"/>
              </a:rPr>
              <a:t>a</a:t>
            </a:r>
            <a:r>
              <a:rPr sz="1700" i="1" spc="10" dirty="0" smtClean="0">
                <a:latin typeface="Calibri"/>
                <a:cs typeface="Calibri"/>
              </a:rPr>
              <a:t>i</a:t>
            </a:r>
            <a:r>
              <a:rPr sz="1700" i="1" spc="30" dirty="0" smtClean="0">
                <a:latin typeface="Calibri"/>
                <a:cs typeface="Calibri"/>
              </a:rPr>
              <a:t>s</a:t>
            </a:r>
            <a:r>
              <a:rPr sz="1700" i="1" spc="20" dirty="0" smtClean="0">
                <a:latin typeface="Calibri"/>
                <a:cs typeface="Calibri"/>
              </a:rPr>
              <a:t>t</a:t>
            </a:r>
            <a:r>
              <a:rPr sz="1700" i="1" spc="0" dirty="0" smtClean="0">
                <a:latin typeface="Calibri"/>
                <a:cs typeface="Calibri"/>
              </a:rPr>
              <a:t>.</a:t>
            </a:r>
            <a:endParaRPr lang="en-US" sz="1700" i="1" spc="0" dirty="0" smtClean="0">
              <a:latin typeface="Calibri"/>
              <a:cs typeface="Calibri"/>
            </a:endParaRPr>
          </a:p>
          <a:p>
            <a:pPr marL="297815" marR="12700" indent="-285750">
              <a:lnSpc>
                <a:spcPct val="100600"/>
              </a:lnSpc>
              <a:buFont typeface="Wingdings" panose="05000000000000000000" pitchFamily="2" charset="2"/>
              <a:buChar char="v"/>
            </a:pPr>
            <a:endParaRPr lang="en-US" sz="1700" spc="0" dirty="0" smtClean="0">
              <a:latin typeface="Calibri"/>
              <a:cs typeface="Calibri"/>
            </a:endParaRPr>
          </a:p>
          <a:p>
            <a:pPr marL="285750" indent="-285750">
              <a:lnSpc>
                <a:spcPct val="100000"/>
              </a:lnSpc>
              <a:buFont typeface="Wingdings" panose="05000000000000000000" pitchFamily="2" charset="2"/>
              <a:buChar char="v"/>
            </a:pPr>
            <a:r>
              <a:rPr lang="en-US" sz="1700" spc="-30" dirty="0">
                <a:latin typeface="Calibri"/>
                <a:cs typeface="Calibri"/>
              </a:rPr>
              <a:t>T</a:t>
            </a:r>
            <a:r>
              <a:rPr lang="en-US" sz="1700" spc="5" dirty="0">
                <a:latin typeface="Calibri"/>
                <a:cs typeface="Calibri"/>
              </a:rPr>
              <a:t>h</a:t>
            </a:r>
            <a:r>
              <a:rPr lang="en-US" sz="1700" spc="-10" dirty="0">
                <a:latin typeface="Calibri"/>
                <a:cs typeface="Calibri"/>
              </a:rPr>
              <a:t>e</a:t>
            </a:r>
            <a:r>
              <a:rPr lang="en-US" sz="1700" spc="70" dirty="0">
                <a:latin typeface="Calibri"/>
                <a:cs typeface="Calibri"/>
              </a:rPr>
              <a:t> </a:t>
            </a:r>
            <a:r>
              <a:rPr lang="en-US" sz="1700" spc="5" dirty="0">
                <a:latin typeface="Calibri"/>
                <a:cs typeface="Calibri"/>
              </a:rPr>
              <a:t>d</a:t>
            </a:r>
            <a:r>
              <a:rPr lang="en-US" sz="1700" spc="-5" dirty="0">
                <a:latin typeface="Calibri"/>
                <a:cs typeface="Calibri"/>
              </a:rPr>
              <a:t>r</a:t>
            </a:r>
            <a:r>
              <a:rPr lang="en-US" sz="1700" spc="-60" dirty="0">
                <a:latin typeface="Calibri"/>
                <a:cs typeface="Calibri"/>
              </a:rPr>
              <a:t>e</a:t>
            </a:r>
            <a:r>
              <a:rPr lang="en-US" sz="1700" spc="30" dirty="0">
                <a:latin typeface="Calibri"/>
                <a:cs typeface="Calibri"/>
              </a:rPr>
              <a:t>ss</a:t>
            </a:r>
            <a:r>
              <a:rPr lang="en-US" sz="1700" spc="-60" dirty="0">
                <a:latin typeface="Calibri"/>
                <a:cs typeface="Calibri"/>
              </a:rPr>
              <a:t>e</a:t>
            </a:r>
            <a:r>
              <a:rPr lang="en-US" sz="1700" dirty="0">
                <a:latin typeface="Calibri"/>
                <a:cs typeface="Calibri"/>
              </a:rPr>
              <a:t>s</a:t>
            </a:r>
            <a:r>
              <a:rPr lang="en-US" sz="1700" spc="-50" dirty="0">
                <a:latin typeface="Calibri"/>
                <a:cs typeface="Calibri"/>
              </a:rPr>
              <a:t> </a:t>
            </a:r>
            <a:r>
              <a:rPr lang="en-US" sz="1700" spc="-20" dirty="0">
                <a:latin typeface="Calibri"/>
                <a:cs typeface="Calibri"/>
              </a:rPr>
              <a:t>f</a:t>
            </a:r>
            <a:r>
              <a:rPr lang="en-US" sz="1700" spc="-60" dirty="0">
                <a:latin typeface="Calibri"/>
                <a:cs typeface="Calibri"/>
              </a:rPr>
              <a:t>e</a:t>
            </a:r>
            <a:r>
              <a:rPr lang="en-US" sz="1700" spc="10" dirty="0">
                <a:latin typeface="Calibri"/>
                <a:cs typeface="Calibri"/>
              </a:rPr>
              <a:t>l</a:t>
            </a:r>
            <a:r>
              <a:rPr lang="en-US" sz="1700" dirty="0">
                <a:latin typeface="Calibri"/>
                <a:cs typeface="Calibri"/>
              </a:rPr>
              <a:t>l</a:t>
            </a:r>
            <a:r>
              <a:rPr lang="en-US" sz="1700" spc="25" dirty="0">
                <a:latin typeface="Calibri"/>
                <a:cs typeface="Calibri"/>
              </a:rPr>
              <a:t> </a:t>
            </a:r>
            <a:r>
              <a:rPr lang="en-US" sz="1700" i="1" spc="30" dirty="0">
                <a:latin typeface="Calibri"/>
                <a:cs typeface="Calibri"/>
              </a:rPr>
              <a:t>s</a:t>
            </a:r>
            <a:r>
              <a:rPr lang="en-US" sz="1700" i="1" spc="20" dirty="0">
                <a:latin typeface="Calibri"/>
                <a:cs typeface="Calibri"/>
              </a:rPr>
              <a:t>t</a:t>
            </a:r>
            <a:r>
              <a:rPr lang="en-US" sz="1700" i="1" spc="-5" dirty="0">
                <a:latin typeface="Calibri"/>
                <a:cs typeface="Calibri"/>
              </a:rPr>
              <a:t>r</a:t>
            </a:r>
            <a:r>
              <a:rPr lang="en-US" sz="1700" i="1" spc="-15" dirty="0">
                <a:latin typeface="Calibri"/>
                <a:cs typeface="Calibri"/>
              </a:rPr>
              <a:t>a</a:t>
            </a:r>
            <a:r>
              <a:rPr lang="en-US" sz="1700" i="1" spc="10" dirty="0">
                <a:latin typeface="Calibri"/>
                <a:cs typeface="Calibri"/>
              </a:rPr>
              <a:t>i</a:t>
            </a:r>
            <a:r>
              <a:rPr lang="en-US" sz="1700" i="1" spc="-15" dirty="0">
                <a:latin typeface="Calibri"/>
                <a:cs typeface="Calibri"/>
              </a:rPr>
              <a:t>g</a:t>
            </a:r>
            <a:r>
              <a:rPr lang="en-US" sz="1700" i="1" spc="5" dirty="0">
                <a:latin typeface="Calibri"/>
                <a:cs typeface="Calibri"/>
              </a:rPr>
              <a:t>h</a:t>
            </a:r>
            <a:r>
              <a:rPr lang="en-US" sz="1700" i="1" spc="-10" dirty="0">
                <a:latin typeface="Calibri"/>
                <a:cs typeface="Calibri"/>
              </a:rPr>
              <a:t>t</a:t>
            </a:r>
            <a:r>
              <a:rPr lang="en-US" sz="1700" i="1" spc="-55" dirty="0">
                <a:latin typeface="Calibri"/>
                <a:cs typeface="Calibri"/>
              </a:rPr>
              <a:t> </a:t>
            </a:r>
            <a:r>
              <a:rPr lang="en-US" sz="1700" i="1" spc="20" dirty="0">
                <a:latin typeface="Calibri"/>
                <a:cs typeface="Calibri"/>
              </a:rPr>
              <a:t>t</a:t>
            </a:r>
            <a:r>
              <a:rPr lang="en-US" sz="1700" i="1" dirty="0">
                <a:latin typeface="Calibri"/>
                <a:cs typeface="Calibri"/>
              </a:rPr>
              <a:t>o</a:t>
            </a:r>
            <a:r>
              <a:rPr lang="en-US" sz="1700" i="1" spc="-85" dirty="0">
                <a:latin typeface="Calibri"/>
                <a:cs typeface="Calibri"/>
              </a:rPr>
              <a:t> </a:t>
            </a:r>
            <a:r>
              <a:rPr lang="en-US" sz="1700" i="1" spc="20" dirty="0">
                <a:latin typeface="Calibri"/>
                <a:cs typeface="Calibri"/>
              </a:rPr>
              <a:t>t</a:t>
            </a:r>
            <a:r>
              <a:rPr lang="en-US" sz="1700" i="1" spc="5" dirty="0">
                <a:latin typeface="Calibri"/>
                <a:cs typeface="Calibri"/>
              </a:rPr>
              <a:t>h</a:t>
            </a:r>
            <a:r>
              <a:rPr lang="en-US" sz="1700" i="1" spc="-10" dirty="0">
                <a:latin typeface="Calibri"/>
                <a:cs typeface="Calibri"/>
              </a:rPr>
              <a:t>e</a:t>
            </a:r>
            <a:r>
              <a:rPr lang="en-US" sz="1700" i="1" spc="70" dirty="0">
                <a:latin typeface="Calibri"/>
                <a:cs typeface="Calibri"/>
              </a:rPr>
              <a:t> </a:t>
            </a:r>
            <a:r>
              <a:rPr lang="en-US" sz="1700" i="1" spc="-20" dirty="0">
                <a:latin typeface="Calibri"/>
                <a:cs typeface="Calibri"/>
              </a:rPr>
              <a:t>f</a:t>
            </a:r>
            <a:r>
              <a:rPr lang="en-US" sz="1700" i="1" spc="10" dirty="0">
                <a:latin typeface="Calibri"/>
                <a:cs typeface="Calibri"/>
              </a:rPr>
              <a:t>l</a:t>
            </a:r>
            <a:r>
              <a:rPr lang="en-US" sz="1700" i="1" dirty="0">
                <a:latin typeface="Calibri"/>
                <a:cs typeface="Calibri"/>
              </a:rPr>
              <a:t>oo</a:t>
            </a:r>
            <a:r>
              <a:rPr lang="en-US" sz="1700" i="1" spc="-204" dirty="0">
                <a:latin typeface="Calibri"/>
                <a:cs typeface="Calibri"/>
              </a:rPr>
              <a:t>r</a:t>
            </a:r>
            <a:r>
              <a:rPr lang="en-US" sz="1700" i="1" dirty="0">
                <a:latin typeface="Calibri"/>
                <a:cs typeface="Calibri"/>
              </a:rPr>
              <a:t>.</a:t>
            </a:r>
          </a:p>
          <a:p>
            <a:pPr marL="171450" indent="-171450">
              <a:lnSpc>
                <a:spcPts val="1000"/>
              </a:lnSpc>
              <a:buFont typeface="Wingdings" panose="05000000000000000000" pitchFamily="2" charset="2"/>
              <a:buChar char="v"/>
            </a:pPr>
            <a:endParaRPr lang="en-US" sz="1000" dirty="0"/>
          </a:p>
          <a:p>
            <a:pPr marL="285750" marR="180975" indent="-285750">
              <a:lnSpc>
                <a:spcPct val="103000"/>
              </a:lnSpc>
              <a:buFont typeface="Wingdings" panose="05000000000000000000" pitchFamily="2" charset="2"/>
              <a:buChar char="v"/>
            </a:pPr>
            <a:r>
              <a:rPr lang="en-US" sz="1700" spc="-30" dirty="0" smtClean="0">
                <a:latin typeface="Calibri"/>
                <a:cs typeface="Calibri"/>
              </a:rPr>
              <a:t>T</a:t>
            </a:r>
            <a:r>
              <a:rPr lang="en-US" sz="1700" spc="5" dirty="0" smtClean="0">
                <a:latin typeface="Calibri"/>
                <a:cs typeface="Calibri"/>
              </a:rPr>
              <a:t>h</a:t>
            </a:r>
            <a:r>
              <a:rPr lang="en-US" sz="1700" spc="-60" dirty="0" smtClean="0">
                <a:latin typeface="Calibri"/>
                <a:cs typeface="Calibri"/>
              </a:rPr>
              <a:t>e</a:t>
            </a:r>
            <a:r>
              <a:rPr lang="en-US" sz="1700" spc="-10" dirty="0" smtClean="0">
                <a:latin typeface="Calibri"/>
                <a:cs typeface="Calibri"/>
              </a:rPr>
              <a:t>y</a:t>
            </a:r>
            <a:r>
              <a:rPr lang="en-US" sz="1700" spc="45" dirty="0" smtClean="0">
                <a:latin typeface="Calibri"/>
                <a:cs typeface="Calibri"/>
              </a:rPr>
              <a:t> </a:t>
            </a:r>
            <a:r>
              <a:rPr lang="en-US" sz="1700" spc="-35" dirty="0">
                <a:latin typeface="Calibri"/>
                <a:cs typeface="Calibri"/>
              </a:rPr>
              <a:t>w</a:t>
            </a:r>
            <a:r>
              <a:rPr lang="en-US" sz="1700" spc="-60" dirty="0">
                <a:latin typeface="Calibri"/>
                <a:cs typeface="Calibri"/>
              </a:rPr>
              <a:t>e</a:t>
            </a:r>
            <a:r>
              <a:rPr lang="en-US" sz="1700" spc="-5" dirty="0">
                <a:latin typeface="Calibri"/>
                <a:cs typeface="Calibri"/>
              </a:rPr>
              <a:t>r</a:t>
            </a:r>
            <a:r>
              <a:rPr lang="en-US" sz="1700" spc="-10" dirty="0">
                <a:latin typeface="Calibri"/>
                <a:cs typeface="Calibri"/>
              </a:rPr>
              <a:t>e</a:t>
            </a:r>
            <a:r>
              <a:rPr lang="en-US" sz="1700" spc="70" dirty="0">
                <a:latin typeface="Calibri"/>
                <a:cs typeface="Calibri"/>
              </a:rPr>
              <a:t> </a:t>
            </a:r>
            <a:r>
              <a:rPr lang="en-US" sz="1700" spc="25" dirty="0">
                <a:latin typeface="Calibri"/>
                <a:cs typeface="Calibri"/>
              </a:rPr>
              <a:t>m</a:t>
            </a:r>
            <a:r>
              <a:rPr lang="en-US" sz="1700" spc="-15" dirty="0">
                <a:latin typeface="Calibri"/>
                <a:cs typeface="Calibri"/>
              </a:rPr>
              <a:t>a</a:t>
            </a:r>
            <a:r>
              <a:rPr lang="en-US" sz="1700" spc="5" dirty="0">
                <a:latin typeface="Calibri"/>
                <a:cs typeface="Calibri"/>
              </a:rPr>
              <a:t>d</a:t>
            </a:r>
            <a:r>
              <a:rPr lang="en-US" sz="1700" spc="-10" dirty="0">
                <a:latin typeface="Calibri"/>
                <a:cs typeface="Calibri"/>
              </a:rPr>
              <a:t>e</a:t>
            </a:r>
            <a:r>
              <a:rPr lang="en-US" sz="1700" spc="-30" dirty="0">
                <a:latin typeface="Calibri"/>
                <a:cs typeface="Calibri"/>
              </a:rPr>
              <a:t> </a:t>
            </a:r>
            <a:r>
              <a:rPr lang="en-US" sz="1700" dirty="0">
                <a:latin typeface="Calibri"/>
                <a:cs typeface="Calibri"/>
              </a:rPr>
              <a:t>of</a:t>
            </a:r>
            <a:r>
              <a:rPr lang="en-US" sz="1700" spc="95" dirty="0">
                <a:latin typeface="Calibri"/>
                <a:cs typeface="Calibri"/>
              </a:rPr>
              <a:t> </a:t>
            </a:r>
            <a:r>
              <a:rPr lang="en-US" sz="1700" i="1" spc="30" dirty="0">
                <a:latin typeface="Calibri"/>
                <a:cs typeface="Calibri"/>
              </a:rPr>
              <a:t>s</a:t>
            </a:r>
            <a:r>
              <a:rPr lang="en-US" sz="1700" i="1" dirty="0">
                <a:latin typeface="Calibri"/>
                <a:cs typeface="Calibri"/>
              </a:rPr>
              <a:t>o</a:t>
            </a:r>
            <a:r>
              <a:rPr lang="en-US" sz="1700" i="1" spc="-20" dirty="0">
                <a:latin typeface="Calibri"/>
                <a:cs typeface="Calibri"/>
              </a:rPr>
              <a:t>f</a:t>
            </a:r>
            <a:r>
              <a:rPr lang="en-US" sz="1700" i="1" spc="-10" dirty="0">
                <a:latin typeface="Calibri"/>
                <a:cs typeface="Calibri"/>
              </a:rPr>
              <a:t>t</a:t>
            </a:r>
            <a:r>
              <a:rPr lang="en-US" sz="1700" i="1" spc="-55" dirty="0">
                <a:latin typeface="Calibri"/>
                <a:cs typeface="Calibri"/>
              </a:rPr>
              <a:t> </a:t>
            </a:r>
            <a:r>
              <a:rPr lang="en-US" sz="1700" i="1" spc="-30" dirty="0">
                <a:latin typeface="Calibri"/>
                <a:cs typeface="Calibri"/>
              </a:rPr>
              <a:t>c</a:t>
            </a:r>
            <a:r>
              <a:rPr lang="en-US" sz="1700" i="1" spc="10" dirty="0">
                <a:latin typeface="Calibri"/>
                <a:cs typeface="Calibri"/>
              </a:rPr>
              <a:t>li</a:t>
            </a:r>
            <a:r>
              <a:rPr lang="en-US" sz="1700" i="1" spc="5" dirty="0">
                <a:latin typeface="Calibri"/>
                <a:cs typeface="Calibri"/>
              </a:rPr>
              <a:t>n</a:t>
            </a:r>
            <a:r>
              <a:rPr lang="en-US" sz="1700" i="1" spc="-15" dirty="0">
                <a:latin typeface="Calibri"/>
                <a:cs typeface="Calibri"/>
              </a:rPr>
              <a:t>g</a:t>
            </a:r>
            <a:r>
              <a:rPr lang="en-US" sz="1700" i="1" spc="10" dirty="0">
                <a:latin typeface="Calibri"/>
                <a:cs typeface="Calibri"/>
              </a:rPr>
              <a:t>i</a:t>
            </a:r>
            <a:r>
              <a:rPr lang="en-US" sz="1700" i="1" spc="5" dirty="0">
                <a:latin typeface="Calibri"/>
                <a:cs typeface="Calibri"/>
              </a:rPr>
              <a:t>n</a:t>
            </a:r>
            <a:r>
              <a:rPr lang="en-US" sz="1700" i="1" spc="-10" dirty="0">
                <a:latin typeface="Calibri"/>
                <a:cs typeface="Calibri"/>
              </a:rPr>
              <a:t>g</a:t>
            </a:r>
            <a:r>
              <a:rPr lang="en-US" sz="1700" i="1" spc="-5" dirty="0">
                <a:latin typeface="Calibri"/>
                <a:cs typeface="Calibri"/>
              </a:rPr>
              <a:t> </a:t>
            </a:r>
            <a:r>
              <a:rPr lang="en-US" sz="1700" i="1" spc="-20" dirty="0">
                <a:latin typeface="Calibri"/>
                <a:cs typeface="Calibri"/>
              </a:rPr>
              <a:t>f</a:t>
            </a:r>
            <a:r>
              <a:rPr lang="en-US" sz="1700" i="1" spc="-15" dirty="0">
                <a:latin typeface="Calibri"/>
                <a:cs typeface="Calibri"/>
              </a:rPr>
              <a:t>a</a:t>
            </a:r>
            <a:r>
              <a:rPr lang="en-US" sz="1700" i="1" spc="5" dirty="0">
                <a:latin typeface="Calibri"/>
                <a:cs typeface="Calibri"/>
              </a:rPr>
              <a:t>b</a:t>
            </a:r>
            <a:r>
              <a:rPr lang="en-US" sz="1700" i="1" spc="-5" dirty="0">
                <a:latin typeface="Calibri"/>
                <a:cs typeface="Calibri"/>
              </a:rPr>
              <a:t>r</a:t>
            </a:r>
            <a:r>
              <a:rPr lang="en-US" sz="1700" i="1" spc="5" dirty="0">
                <a:latin typeface="Calibri"/>
                <a:cs typeface="Calibri"/>
              </a:rPr>
              <a:t>i</a:t>
            </a:r>
            <a:r>
              <a:rPr lang="en-US" sz="1700" i="1" spc="-30" dirty="0">
                <a:latin typeface="Calibri"/>
                <a:cs typeface="Calibri"/>
              </a:rPr>
              <a:t>c</a:t>
            </a:r>
            <a:r>
              <a:rPr lang="en-US" sz="1700" i="1" spc="-10" dirty="0">
                <a:latin typeface="Calibri"/>
                <a:cs typeface="Calibri"/>
              </a:rPr>
              <a:t>s</a:t>
            </a:r>
            <a:r>
              <a:rPr lang="en-US" sz="1700" i="1" spc="50" dirty="0">
                <a:latin typeface="Calibri"/>
                <a:cs typeface="Calibri"/>
              </a:rPr>
              <a:t> </a:t>
            </a:r>
            <a:r>
              <a:rPr lang="en-US" sz="1700" i="1" spc="5" dirty="0">
                <a:latin typeface="Calibri"/>
                <a:cs typeface="Calibri"/>
              </a:rPr>
              <a:t>li</a:t>
            </a:r>
            <a:r>
              <a:rPr lang="en-US" sz="1700" i="1" spc="-85" dirty="0">
                <a:latin typeface="Calibri"/>
                <a:cs typeface="Calibri"/>
              </a:rPr>
              <a:t>k</a:t>
            </a:r>
            <a:r>
              <a:rPr lang="en-US" sz="1700" i="1" spc="-10" dirty="0">
                <a:latin typeface="Calibri"/>
                <a:cs typeface="Calibri"/>
              </a:rPr>
              <a:t>e</a:t>
            </a:r>
            <a:r>
              <a:rPr lang="en-US" sz="1700" i="1" spc="-35" dirty="0">
                <a:latin typeface="Calibri"/>
                <a:cs typeface="Calibri"/>
              </a:rPr>
              <a:t> </a:t>
            </a:r>
            <a:r>
              <a:rPr lang="en-US" sz="1700" spc="5" dirty="0">
                <a:latin typeface="Calibri"/>
                <a:cs typeface="Calibri"/>
              </a:rPr>
              <a:t>lin</a:t>
            </a:r>
            <a:r>
              <a:rPr lang="en-US" sz="1700" spc="-60" dirty="0">
                <a:latin typeface="Calibri"/>
                <a:cs typeface="Calibri"/>
              </a:rPr>
              <a:t>e</a:t>
            </a:r>
            <a:r>
              <a:rPr lang="en-US" sz="1700" dirty="0">
                <a:latin typeface="Calibri"/>
                <a:cs typeface="Calibri"/>
              </a:rPr>
              <a:t>n</a:t>
            </a:r>
            <a:r>
              <a:rPr lang="en-US" sz="1700" spc="20" dirty="0">
                <a:latin typeface="Calibri"/>
                <a:cs typeface="Calibri"/>
              </a:rPr>
              <a:t> </a:t>
            </a:r>
            <a:r>
              <a:rPr lang="en-US" sz="1700" dirty="0">
                <a:latin typeface="Calibri"/>
                <a:cs typeface="Calibri"/>
              </a:rPr>
              <a:t>o</a:t>
            </a:r>
            <a:r>
              <a:rPr lang="en-US" sz="1700" spc="-10" dirty="0">
                <a:latin typeface="Calibri"/>
                <a:cs typeface="Calibri"/>
              </a:rPr>
              <a:t>r</a:t>
            </a:r>
            <a:r>
              <a:rPr lang="en-US" sz="1700" spc="20" dirty="0">
                <a:latin typeface="Calibri"/>
                <a:cs typeface="Calibri"/>
              </a:rPr>
              <a:t> </a:t>
            </a:r>
            <a:r>
              <a:rPr lang="en-US" sz="1700" spc="25" dirty="0">
                <a:latin typeface="Calibri"/>
                <a:cs typeface="Calibri"/>
              </a:rPr>
              <a:t>m</a:t>
            </a:r>
            <a:r>
              <a:rPr lang="en-US" sz="1700" spc="5" dirty="0">
                <a:latin typeface="Calibri"/>
                <a:cs typeface="Calibri"/>
              </a:rPr>
              <a:t>u</a:t>
            </a:r>
            <a:r>
              <a:rPr lang="en-US" sz="1700" spc="35" dirty="0">
                <a:latin typeface="Calibri"/>
                <a:cs typeface="Calibri"/>
              </a:rPr>
              <a:t>s</a:t>
            </a:r>
            <a:r>
              <a:rPr lang="en-US" sz="1700" spc="5" dirty="0">
                <a:latin typeface="Calibri"/>
                <a:cs typeface="Calibri"/>
              </a:rPr>
              <a:t>lin</a:t>
            </a:r>
            <a:r>
              <a:rPr lang="en-US" sz="1700" dirty="0">
                <a:latin typeface="Calibri"/>
                <a:cs typeface="Calibri"/>
              </a:rPr>
              <a:t>.</a:t>
            </a:r>
          </a:p>
          <a:p>
            <a:pPr marL="297815" marR="12700" indent="-285750">
              <a:lnSpc>
                <a:spcPct val="100600"/>
              </a:lnSpc>
              <a:buFont typeface="Wingdings" panose="05000000000000000000" pitchFamily="2" charset="2"/>
              <a:buChar char="v"/>
            </a:pPr>
            <a:endParaRPr sz="1700" dirty="0">
              <a:latin typeface="Calibri"/>
              <a:cs typeface="Calibri"/>
            </a:endParaRPr>
          </a:p>
        </p:txBody>
      </p:sp>
      <p:sp>
        <p:nvSpPr>
          <p:cNvPr id="5" name="object 5"/>
          <p:cNvSpPr txBox="1"/>
          <p:nvPr/>
        </p:nvSpPr>
        <p:spPr>
          <a:xfrm>
            <a:off x="250869" y="4857591"/>
            <a:ext cx="3179445" cy="1064260"/>
          </a:xfrm>
          <a:prstGeom prst="rect">
            <a:avLst/>
          </a:prstGeom>
        </p:spPr>
        <p:txBody>
          <a:bodyPr vert="horz" wrap="square" lIns="0" tIns="0" rIns="0" bIns="0" rtlCol="0">
            <a:noAutofit/>
          </a:bodyPr>
          <a:lstStyle/>
          <a:p>
            <a:pPr>
              <a:lnSpc>
                <a:spcPct val="100000"/>
              </a:lnSpc>
            </a:pPr>
            <a:endParaRPr sz="1700" dirty="0">
              <a:latin typeface="Calibri"/>
              <a:cs typeface="Calibri"/>
            </a:endParaRPr>
          </a:p>
        </p:txBody>
      </p:sp>
      <p:sp>
        <p:nvSpPr>
          <p:cNvPr id="6" name="object 6"/>
          <p:cNvSpPr/>
          <p:nvPr/>
        </p:nvSpPr>
        <p:spPr>
          <a:xfrm>
            <a:off x="6489700" y="4089400"/>
            <a:ext cx="1460500" cy="2298700"/>
          </a:xfrm>
          <a:prstGeom prst="rect">
            <a:avLst/>
          </a:prstGeom>
          <a:blipFill>
            <a:blip r:embed="rId4" cstate="print"/>
            <a:stretch>
              <a:fillRect/>
            </a:stretch>
          </a:blipFill>
        </p:spPr>
        <p:txBody>
          <a:bodyPr wrap="square" lIns="0" tIns="0" rIns="0" bIns="0" rtlCol="0">
            <a:noAutofit/>
          </a:bodyPr>
          <a:lstStyle/>
          <a:p>
            <a:endParaRPr/>
          </a:p>
        </p:txBody>
      </p:sp>
      <p:sp>
        <p:nvSpPr>
          <p:cNvPr id="7" name="object 7"/>
          <p:cNvSpPr/>
          <p:nvPr/>
        </p:nvSpPr>
        <p:spPr>
          <a:xfrm>
            <a:off x="5143500" y="4089400"/>
            <a:ext cx="1447800" cy="2298700"/>
          </a:xfrm>
          <a:prstGeom prst="rect">
            <a:avLst/>
          </a:prstGeom>
          <a:blipFill>
            <a:blip r:embed="rId5" cstate="print"/>
            <a:stretch>
              <a:fillRect/>
            </a:stretch>
          </a:blipFill>
        </p:spPr>
        <p:txBody>
          <a:bodyPr wrap="square" lIns="0" tIns="0" rIns="0" bIns="0" rtlCol="0">
            <a:noAutofit/>
          </a:bodyPr>
          <a:lstStyle/>
          <a:p>
            <a:endParaRPr/>
          </a:p>
        </p:txBody>
      </p:sp>
      <p:sp>
        <p:nvSpPr>
          <p:cNvPr id="8" name="object 8"/>
          <p:cNvSpPr txBox="1"/>
          <p:nvPr/>
        </p:nvSpPr>
        <p:spPr>
          <a:xfrm>
            <a:off x="6248867" y="6427458"/>
            <a:ext cx="661035" cy="269875"/>
          </a:xfrm>
          <a:prstGeom prst="rect">
            <a:avLst/>
          </a:prstGeom>
        </p:spPr>
        <p:txBody>
          <a:bodyPr vert="horz" wrap="square" lIns="0" tIns="0" rIns="0" bIns="0" rtlCol="0">
            <a:noAutofit/>
          </a:bodyPr>
          <a:lstStyle/>
          <a:p>
            <a:pPr marL="12700">
              <a:lnSpc>
                <a:spcPct val="100000"/>
              </a:lnSpc>
            </a:pPr>
            <a:r>
              <a:rPr sz="1700" b="1" spc="-60" dirty="0" smtClean="0">
                <a:latin typeface="Arial"/>
                <a:cs typeface="Arial"/>
              </a:rPr>
              <a:t>c</a:t>
            </a:r>
            <a:r>
              <a:rPr sz="1700" b="1" spc="20" dirty="0" smtClean="0">
                <a:latin typeface="Arial"/>
                <a:cs typeface="Arial"/>
              </a:rPr>
              <a:t>.</a:t>
            </a:r>
            <a:r>
              <a:rPr sz="1700" b="1" spc="-50" dirty="0" smtClean="0">
                <a:latin typeface="Arial"/>
                <a:cs typeface="Arial"/>
              </a:rPr>
              <a:t>1800</a:t>
            </a:r>
            <a:endParaRPr sz="1700">
              <a:latin typeface="Arial"/>
              <a:cs typeface="Arial"/>
            </a:endParaRPr>
          </a:p>
        </p:txBody>
      </p:sp>
      <p:sp>
        <p:nvSpPr>
          <p:cNvPr id="9" name="object 9"/>
          <p:cNvSpPr/>
          <p:nvPr/>
        </p:nvSpPr>
        <p:spPr>
          <a:xfrm>
            <a:off x="3366581" y="1659176"/>
            <a:ext cx="2311398" cy="4622800"/>
          </a:xfrm>
          <a:prstGeom prst="rect">
            <a:avLst/>
          </a:prstGeom>
          <a:blipFill>
            <a:blip r:embed="rId6" cstate="print"/>
            <a:stretch>
              <a:fillRect/>
            </a:stretch>
          </a:blipFill>
        </p:spPr>
        <p:txBody>
          <a:bodyPr wrap="square" lIns="0" tIns="0" rIns="0" bIns="0" rtlCol="0">
            <a:noAutofit/>
          </a:bodyPr>
          <a:lstStyle/>
          <a:p>
            <a:endParaRPr/>
          </a:p>
        </p:txBody>
      </p:sp>
      <p:sp>
        <p:nvSpPr>
          <p:cNvPr id="10" name="object 10"/>
          <p:cNvSpPr txBox="1"/>
          <p:nvPr/>
        </p:nvSpPr>
        <p:spPr>
          <a:xfrm>
            <a:off x="3786597" y="6246820"/>
            <a:ext cx="661035" cy="269875"/>
          </a:xfrm>
          <a:prstGeom prst="rect">
            <a:avLst/>
          </a:prstGeom>
        </p:spPr>
        <p:txBody>
          <a:bodyPr vert="horz" wrap="square" lIns="0" tIns="0" rIns="0" bIns="0" rtlCol="0">
            <a:noAutofit/>
          </a:bodyPr>
          <a:lstStyle/>
          <a:p>
            <a:pPr marL="12700">
              <a:lnSpc>
                <a:spcPct val="100000"/>
              </a:lnSpc>
            </a:pPr>
            <a:r>
              <a:rPr sz="1700" b="1" spc="-60" dirty="0" smtClean="0">
                <a:latin typeface="Arial"/>
                <a:cs typeface="Arial"/>
              </a:rPr>
              <a:t>c</a:t>
            </a:r>
            <a:r>
              <a:rPr sz="1700" b="1" spc="20" dirty="0" smtClean="0">
                <a:latin typeface="Arial"/>
                <a:cs typeface="Arial"/>
              </a:rPr>
              <a:t>.</a:t>
            </a:r>
            <a:r>
              <a:rPr sz="1700" b="1" spc="-50" dirty="0" smtClean="0">
                <a:latin typeface="Arial"/>
                <a:cs typeface="Arial"/>
              </a:rPr>
              <a:t>1790</a:t>
            </a:r>
            <a:endParaRPr sz="1700">
              <a:latin typeface="Arial"/>
              <a:cs typeface="Arial"/>
            </a:endParaRPr>
          </a:p>
        </p:txBody>
      </p:sp>
      <p:sp>
        <p:nvSpPr>
          <p:cNvPr id="11" name="object 11"/>
          <p:cNvSpPr/>
          <p:nvPr/>
        </p:nvSpPr>
        <p:spPr>
          <a:xfrm>
            <a:off x="7556500" y="1625600"/>
            <a:ext cx="2362200" cy="4622800"/>
          </a:xfrm>
          <a:prstGeom prst="rect">
            <a:avLst/>
          </a:prstGeom>
          <a:blipFill>
            <a:blip r:embed="rId7" cstate="print"/>
            <a:stretch>
              <a:fillRect/>
            </a:stretch>
          </a:blipFill>
        </p:spPr>
        <p:txBody>
          <a:bodyPr wrap="square" lIns="0" tIns="0" rIns="0" bIns="0" rtlCol="0">
            <a:noAutofit/>
          </a:bodyPr>
          <a:lstStyle/>
          <a:p>
            <a:endParaRPr/>
          </a:p>
        </p:txBody>
      </p:sp>
      <p:sp>
        <p:nvSpPr>
          <p:cNvPr id="12" name="object 12"/>
          <p:cNvSpPr txBox="1"/>
          <p:nvPr/>
        </p:nvSpPr>
        <p:spPr>
          <a:xfrm>
            <a:off x="8418314" y="6246820"/>
            <a:ext cx="661035" cy="269875"/>
          </a:xfrm>
          <a:prstGeom prst="rect">
            <a:avLst/>
          </a:prstGeom>
        </p:spPr>
        <p:txBody>
          <a:bodyPr vert="horz" wrap="square" lIns="0" tIns="0" rIns="0" bIns="0" rtlCol="0">
            <a:noAutofit/>
          </a:bodyPr>
          <a:lstStyle/>
          <a:p>
            <a:pPr marL="12700">
              <a:lnSpc>
                <a:spcPct val="100000"/>
              </a:lnSpc>
            </a:pPr>
            <a:r>
              <a:rPr sz="1700" b="1" spc="-60" dirty="0" smtClean="0">
                <a:latin typeface="Arial"/>
                <a:cs typeface="Arial"/>
              </a:rPr>
              <a:t>c</a:t>
            </a:r>
            <a:r>
              <a:rPr sz="1700" b="1" spc="20" dirty="0" smtClean="0">
                <a:latin typeface="Arial"/>
                <a:cs typeface="Arial"/>
              </a:rPr>
              <a:t>.</a:t>
            </a:r>
            <a:r>
              <a:rPr sz="1700" b="1" spc="-50" dirty="0" smtClean="0">
                <a:latin typeface="Arial"/>
                <a:cs typeface="Arial"/>
              </a:rPr>
              <a:t>1790</a:t>
            </a:r>
            <a:endParaRPr sz="1700">
              <a:latin typeface="Arial"/>
              <a:cs typeface="Arial"/>
            </a:endParaRPr>
          </a:p>
        </p:txBody>
      </p:sp>
      <p:sp>
        <p:nvSpPr>
          <p:cNvPr id="13" name="object 13"/>
          <p:cNvSpPr/>
          <p:nvPr/>
        </p:nvSpPr>
        <p:spPr>
          <a:xfrm>
            <a:off x="6667500" y="1790700"/>
            <a:ext cx="1079498" cy="1968500"/>
          </a:xfrm>
          <a:prstGeom prst="rect">
            <a:avLst/>
          </a:prstGeom>
          <a:blipFill>
            <a:blip r:embed="rId8" cstate="print"/>
            <a:stretch>
              <a:fillRect/>
            </a:stretch>
          </a:blipFill>
        </p:spPr>
        <p:txBody>
          <a:bodyPr wrap="square" lIns="0" tIns="0" rIns="0" bIns="0" rtlCol="0">
            <a:noAutofit/>
          </a:bodyPr>
          <a:lstStyle/>
          <a:p>
            <a:endParaRPr/>
          </a:p>
        </p:txBody>
      </p:sp>
      <p:sp>
        <p:nvSpPr>
          <p:cNvPr id="14" name="object 14"/>
          <p:cNvSpPr/>
          <p:nvPr/>
        </p:nvSpPr>
        <p:spPr>
          <a:xfrm>
            <a:off x="5562600" y="1752600"/>
            <a:ext cx="1104899" cy="2006598"/>
          </a:xfrm>
          <a:prstGeom prst="rect">
            <a:avLst/>
          </a:prstGeom>
          <a:blipFill>
            <a:blip r:embed="rId9" cstate="print"/>
            <a:stretch>
              <a:fillRect/>
            </a:stretch>
          </a:blipFill>
        </p:spPr>
        <p:txBody>
          <a:bodyPr wrap="square" lIns="0" tIns="0" rIns="0" bIns="0" rtlCol="0">
            <a:noAutofit/>
          </a:bodyPr>
          <a:lstStyle/>
          <a:p>
            <a:endParaRPr/>
          </a:p>
        </p:txBody>
      </p:sp>
      <p:sp>
        <p:nvSpPr>
          <p:cNvPr id="15" name="object 15"/>
          <p:cNvSpPr txBox="1"/>
          <p:nvPr/>
        </p:nvSpPr>
        <p:spPr>
          <a:xfrm>
            <a:off x="6248867" y="3809627"/>
            <a:ext cx="661035" cy="269875"/>
          </a:xfrm>
          <a:prstGeom prst="rect">
            <a:avLst/>
          </a:prstGeom>
        </p:spPr>
        <p:txBody>
          <a:bodyPr vert="horz" wrap="square" lIns="0" tIns="0" rIns="0" bIns="0" rtlCol="0">
            <a:noAutofit/>
          </a:bodyPr>
          <a:lstStyle/>
          <a:p>
            <a:pPr marL="12700">
              <a:lnSpc>
                <a:spcPct val="100000"/>
              </a:lnSpc>
            </a:pPr>
            <a:r>
              <a:rPr sz="1700" b="1" spc="-60" dirty="0" smtClean="0">
                <a:latin typeface="Arial"/>
                <a:cs typeface="Arial"/>
              </a:rPr>
              <a:t>c</a:t>
            </a:r>
            <a:r>
              <a:rPr sz="1700" b="1" spc="20" dirty="0" smtClean="0">
                <a:latin typeface="Arial"/>
                <a:cs typeface="Arial"/>
              </a:rPr>
              <a:t>.</a:t>
            </a:r>
            <a:r>
              <a:rPr sz="1700" b="1" spc="-50" dirty="0" smtClean="0">
                <a:latin typeface="Arial"/>
                <a:cs typeface="Arial"/>
              </a:rPr>
              <a:t>1790</a:t>
            </a:r>
            <a:endParaRPr sz="1700">
              <a:latin typeface="Arial"/>
              <a:cs typeface="Aria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562302" y="335432"/>
            <a:ext cx="4706620" cy="1299845"/>
          </a:xfrm>
          <a:prstGeom prst="rect">
            <a:avLst/>
          </a:prstGeom>
        </p:spPr>
        <p:txBody>
          <a:bodyPr vert="horz" wrap="square" lIns="0" tIns="0" rIns="0" bIns="0" rtlCol="0">
            <a:noAutofit/>
          </a:bodyPr>
          <a:lstStyle/>
          <a:p>
            <a:pPr marL="25400" marR="12700" indent="-12700" algn="ctr">
              <a:lnSpc>
                <a:spcPts val="5100"/>
              </a:lnSpc>
            </a:pPr>
            <a:r>
              <a:rPr sz="3520" cap="all" spc="25" dirty="0">
                <a:ln w="3175" cmpd="sng">
                  <a:noFill/>
                </a:ln>
                <a:latin typeface="Bernard MT Condensed"/>
                <a:ea typeface="+mj-ea"/>
                <a:cs typeface="Bernard MT Condensed"/>
              </a:rPr>
              <a:t>The Directoire Period Costume For Women</a:t>
            </a:r>
          </a:p>
        </p:txBody>
      </p:sp>
      <p:sp>
        <p:nvSpPr>
          <p:cNvPr id="3" name="object 3"/>
          <p:cNvSpPr/>
          <p:nvPr/>
        </p:nvSpPr>
        <p:spPr>
          <a:xfrm>
            <a:off x="685800" y="1638300"/>
            <a:ext cx="2578099" cy="5740399"/>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txBox="1"/>
          <p:nvPr/>
        </p:nvSpPr>
        <p:spPr>
          <a:xfrm>
            <a:off x="470963" y="7050818"/>
            <a:ext cx="1083310" cy="302260"/>
          </a:xfrm>
          <a:prstGeom prst="rect">
            <a:avLst/>
          </a:prstGeom>
        </p:spPr>
        <p:txBody>
          <a:bodyPr vert="horz" wrap="square" lIns="0" tIns="0" rIns="0" bIns="0" rtlCol="0">
            <a:noAutofit/>
          </a:bodyPr>
          <a:lstStyle/>
          <a:p>
            <a:pPr marL="12700">
              <a:lnSpc>
                <a:spcPct val="100000"/>
              </a:lnSpc>
            </a:pPr>
            <a:r>
              <a:rPr sz="1900" spc="20" dirty="0" smtClean="0">
                <a:latin typeface="Gill Sans MT"/>
                <a:cs typeface="Gill Sans MT"/>
              </a:rPr>
              <a:t>P</a:t>
            </a:r>
            <a:r>
              <a:rPr sz="1900" spc="-20" dirty="0" smtClean="0">
                <a:latin typeface="Gill Sans MT"/>
                <a:cs typeface="Gill Sans MT"/>
              </a:rPr>
              <a:t>a</a:t>
            </a:r>
            <a:r>
              <a:rPr sz="1900" spc="50" dirty="0" smtClean="0">
                <a:latin typeface="Gill Sans MT"/>
                <a:cs typeface="Gill Sans MT"/>
              </a:rPr>
              <a:t>n</a:t>
            </a:r>
            <a:r>
              <a:rPr sz="1900" spc="-35" dirty="0" smtClean="0">
                <a:latin typeface="Gill Sans MT"/>
                <a:cs typeface="Gill Sans MT"/>
              </a:rPr>
              <a:t>t</a:t>
            </a:r>
            <a:r>
              <a:rPr sz="1900" spc="-25" dirty="0" smtClean="0">
                <a:latin typeface="Gill Sans MT"/>
                <a:cs typeface="Gill Sans MT"/>
              </a:rPr>
              <a:t>a</a:t>
            </a:r>
            <a:r>
              <a:rPr sz="1900" spc="-20" dirty="0" smtClean="0">
                <a:latin typeface="Gill Sans MT"/>
                <a:cs typeface="Gill Sans MT"/>
              </a:rPr>
              <a:t>l</a:t>
            </a:r>
            <a:r>
              <a:rPr sz="1900" spc="-15" dirty="0" smtClean="0">
                <a:latin typeface="Gill Sans MT"/>
                <a:cs typeface="Gill Sans MT"/>
              </a:rPr>
              <a:t>e</a:t>
            </a:r>
            <a:r>
              <a:rPr sz="1900" spc="-35" dirty="0" smtClean="0">
                <a:latin typeface="Gill Sans MT"/>
                <a:cs typeface="Gill Sans MT"/>
              </a:rPr>
              <a:t>tt</a:t>
            </a:r>
            <a:r>
              <a:rPr sz="1900" spc="-15" dirty="0" smtClean="0">
                <a:latin typeface="Gill Sans MT"/>
                <a:cs typeface="Gill Sans MT"/>
              </a:rPr>
              <a:t>e</a:t>
            </a:r>
            <a:r>
              <a:rPr sz="1900" spc="-10" dirty="0" smtClean="0">
                <a:latin typeface="Gill Sans MT"/>
                <a:cs typeface="Gill Sans MT"/>
              </a:rPr>
              <a:t>s</a:t>
            </a:r>
            <a:endParaRPr sz="1900">
              <a:latin typeface="Gill Sans MT"/>
              <a:cs typeface="Gill Sans MT"/>
            </a:endParaRPr>
          </a:p>
        </p:txBody>
      </p:sp>
      <p:sp>
        <p:nvSpPr>
          <p:cNvPr id="5" name="object 5"/>
          <p:cNvSpPr/>
          <p:nvPr/>
        </p:nvSpPr>
        <p:spPr>
          <a:xfrm>
            <a:off x="4991100" y="1638300"/>
            <a:ext cx="2540000" cy="5651499"/>
          </a:xfrm>
          <a:prstGeom prst="rect">
            <a:avLst/>
          </a:prstGeom>
          <a:blipFill>
            <a:blip r:embed="rId3" cstate="print"/>
            <a:stretch>
              <a:fillRect/>
            </a:stretch>
          </a:blipFill>
        </p:spPr>
        <p:txBody>
          <a:bodyPr wrap="square" lIns="0" tIns="0" rIns="0" bIns="0" rtlCol="0">
            <a:noAutofit/>
          </a:bodyPr>
          <a:lstStyle/>
          <a:p>
            <a:endParaRPr/>
          </a:p>
        </p:txBody>
      </p:sp>
      <p:sp>
        <p:nvSpPr>
          <p:cNvPr id="6" name="object 6"/>
          <p:cNvSpPr/>
          <p:nvPr/>
        </p:nvSpPr>
        <p:spPr>
          <a:xfrm>
            <a:off x="7124701" y="1562101"/>
            <a:ext cx="2565398" cy="5727698"/>
          </a:xfrm>
          <a:prstGeom prst="rect">
            <a:avLst/>
          </a:prstGeom>
          <a:blipFill>
            <a:blip r:embed="rId4" cstate="print"/>
            <a:stretch>
              <a:fillRect/>
            </a:stretch>
          </a:blipFill>
        </p:spPr>
        <p:txBody>
          <a:bodyPr wrap="square" lIns="0" tIns="0" rIns="0" bIns="0" rtlCol="0">
            <a:noAutofit/>
          </a:bodyPr>
          <a:lstStyle/>
          <a:p>
            <a:endParaRPr/>
          </a:p>
        </p:txBody>
      </p:sp>
      <p:sp>
        <p:nvSpPr>
          <p:cNvPr id="7" name="object 7"/>
          <p:cNvSpPr/>
          <p:nvPr/>
        </p:nvSpPr>
        <p:spPr>
          <a:xfrm>
            <a:off x="2870200" y="1638300"/>
            <a:ext cx="2527300" cy="5651499"/>
          </a:xfrm>
          <a:prstGeom prst="rect">
            <a:avLst/>
          </a:prstGeom>
          <a:blipFill>
            <a:blip r:embed="rId5" cstate="print"/>
            <a:stretch>
              <a:fillRect/>
            </a:stretch>
          </a:blipFill>
        </p:spPr>
        <p:txBody>
          <a:bodyPr wrap="square" lIns="0" tIns="0" rIns="0" bIns="0" rtlCol="0">
            <a:noAutofit/>
          </a:bodyPr>
          <a:lstStyle/>
          <a:p>
            <a:endParaRPr/>
          </a:p>
        </p:txBody>
      </p:sp>
      <p:sp>
        <p:nvSpPr>
          <p:cNvPr id="8" name="object 8"/>
          <p:cNvSpPr txBox="1"/>
          <p:nvPr/>
        </p:nvSpPr>
        <p:spPr>
          <a:xfrm>
            <a:off x="2817243" y="7037212"/>
            <a:ext cx="877569" cy="302260"/>
          </a:xfrm>
          <a:prstGeom prst="rect">
            <a:avLst/>
          </a:prstGeom>
        </p:spPr>
        <p:txBody>
          <a:bodyPr vert="horz" wrap="square" lIns="0" tIns="0" rIns="0" bIns="0" rtlCol="0">
            <a:noAutofit/>
          </a:bodyPr>
          <a:lstStyle/>
          <a:p>
            <a:pPr marL="12700">
              <a:lnSpc>
                <a:spcPct val="100000"/>
              </a:lnSpc>
            </a:pPr>
            <a:r>
              <a:rPr sz="1900" spc="-50" dirty="0" smtClean="0">
                <a:latin typeface="Gill Sans MT"/>
                <a:cs typeface="Gill Sans MT"/>
              </a:rPr>
              <a:t>C</a:t>
            </a:r>
            <a:r>
              <a:rPr sz="1900" spc="45" dirty="0" smtClean="0">
                <a:latin typeface="Gill Sans MT"/>
                <a:cs typeface="Gill Sans MT"/>
              </a:rPr>
              <a:t>h</a:t>
            </a:r>
            <a:r>
              <a:rPr sz="1900" spc="-10" dirty="0" smtClean="0">
                <a:latin typeface="Gill Sans MT"/>
                <a:cs typeface="Gill Sans MT"/>
              </a:rPr>
              <a:t>e</a:t>
            </a:r>
            <a:r>
              <a:rPr sz="1900" spc="15" dirty="0" smtClean="0">
                <a:latin typeface="Gill Sans MT"/>
                <a:cs typeface="Gill Sans MT"/>
              </a:rPr>
              <a:t>m</a:t>
            </a:r>
            <a:r>
              <a:rPr sz="1900" spc="-20" dirty="0" smtClean="0">
                <a:latin typeface="Gill Sans MT"/>
                <a:cs typeface="Gill Sans MT"/>
              </a:rPr>
              <a:t>i</a:t>
            </a:r>
            <a:r>
              <a:rPr sz="1900" spc="-45" dirty="0" smtClean="0">
                <a:latin typeface="Gill Sans MT"/>
                <a:cs typeface="Gill Sans MT"/>
              </a:rPr>
              <a:t>s</a:t>
            </a:r>
            <a:r>
              <a:rPr sz="1900" spc="0" dirty="0" smtClean="0">
                <a:latin typeface="Gill Sans MT"/>
                <a:cs typeface="Gill Sans MT"/>
              </a:rPr>
              <a:t>e</a:t>
            </a:r>
            <a:endParaRPr sz="1900">
              <a:latin typeface="Gill Sans MT"/>
              <a:cs typeface="Gill Sans MT"/>
            </a:endParaRPr>
          </a:p>
        </p:txBody>
      </p:sp>
      <p:sp>
        <p:nvSpPr>
          <p:cNvPr id="9" name="object 9"/>
          <p:cNvSpPr txBox="1"/>
          <p:nvPr/>
        </p:nvSpPr>
        <p:spPr>
          <a:xfrm>
            <a:off x="5309530" y="7037212"/>
            <a:ext cx="702945" cy="302260"/>
          </a:xfrm>
          <a:prstGeom prst="rect">
            <a:avLst/>
          </a:prstGeom>
        </p:spPr>
        <p:txBody>
          <a:bodyPr vert="horz" wrap="square" lIns="0" tIns="0" rIns="0" bIns="0" rtlCol="0">
            <a:noAutofit/>
          </a:bodyPr>
          <a:lstStyle/>
          <a:p>
            <a:pPr marL="12700">
              <a:lnSpc>
                <a:spcPct val="100000"/>
              </a:lnSpc>
            </a:pPr>
            <a:r>
              <a:rPr sz="1900" spc="-65" dirty="0" smtClean="0">
                <a:latin typeface="Gill Sans MT"/>
                <a:cs typeface="Gill Sans MT"/>
              </a:rPr>
              <a:t>Co</a:t>
            </a:r>
            <a:r>
              <a:rPr sz="1900" spc="35" dirty="0" smtClean="0">
                <a:latin typeface="Gill Sans MT"/>
                <a:cs typeface="Gill Sans MT"/>
              </a:rPr>
              <a:t>r</a:t>
            </a:r>
            <a:r>
              <a:rPr sz="1900" spc="-45" dirty="0" smtClean="0">
                <a:latin typeface="Gill Sans MT"/>
                <a:cs typeface="Gill Sans MT"/>
              </a:rPr>
              <a:t>s</a:t>
            </a:r>
            <a:r>
              <a:rPr sz="1900" spc="-10" dirty="0" smtClean="0">
                <a:latin typeface="Gill Sans MT"/>
                <a:cs typeface="Gill Sans MT"/>
              </a:rPr>
              <a:t>e</a:t>
            </a:r>
            <a:r>
              <a:rPr sz="1900" spc="0" dirty="0" smtClean="0">
                <a:latin typeface="Gill Sans MT"/>
                <a:cs typeface="Gill Sans MT"/>
              </a:rPr>
              <a:t>t</a:t>
            </a:r>
            <a:endParaRPr sz="1900">
              <a:latin typeface="Gill Sans MT"/>
              <a:cs typeface="Gill Sans MT"/>
            </a:endParaRPr>
          </a:p>
        </p:txBody>
      </p:sp>
      <p:sp>
        <p:nvSpPr>
          <p:cNvPr id="10" name="object 10"/>
          <p:cNvSpPr txBox="1"/>
          <p:nvPr/>
        </p:nvSpPr>
        <p:spPr>
          <a:xfrm>
            <a:off x="7363800" y="7050818"/>
            <a:ext cx="880744" cy="302260"/>
          </a:xfrm>
          <a:prstGeom prst="rect">
            <a:avLst/>
          </a:prstGeom>
        </p:spPr>
        <p:txBody>
          <a:bodyPr vert="horz" wrap="square" lIns="0" tIns="0" rIns="0" bIns="0" rtlCol="0">
            <a:noAutofit/>
          </a:bodyPr>
          <a:lstStyle/>
          <a:p>
            <a:pPr marL="12700">
              <a:lnSpc>
                <a:spcPct val="100000"/>
              </a:lnSpc>
            </a:pPr>
            <a:r>
              <a:rPr sz="1900" spc="20" dirty="0" smtClean="0">
                <a:latin typeface="Gill Sans MT"/>
                <a:cs typeface="Gill Sans MT"/>
              </a:rPr>
              <a:t>P</a:t>
            </a:r>
            <a:r>
              <a:rPr sz="1900" spc="-25" dirty="0" smtClean="0">
                <a:latin typeface="Gill Sans MT"/>
                <a:cs typeface="Gill Sans MT"/>
              </a:rPr>
              <a:t>e</a:t>
            </a:r>
            <a:r>
              <a:rPr sz="1900" spc="-35" dirty="0" smtClean="0">
                <a:latin typeface="Gill Sans MT"/>
                <a:cs typeface="Gill Sans MT"/>
              </a:rPr>
              <a:t>tt</a:t>
            </a:r>
            <a:r>
              <a:rPr sz="1900" spc="-20" dirty="0" smtClean="0">
                <a:latin typeface="Gill Sans MT"/>
                <a:cs typeface="Gill Sans MT"/>
              </a:rPr>
              <a:t>i</a:t>
            </a:r>
            <a:r>
              <a:rPr sz="1900" spc="-45" dirty="0" smtClean="0">
                <a:latin typeface="Gill Sans MT"/>
                <a:cs typeface="Gill Sans MT"/>
              </a:rPr>
              <a:t>c</a:t>
            </a:r>
            <a:r>
              <a:rPr sz="1900" spc="-65" dirty="0" smtClean="0">
                <a:latin typeface="Gill Sans MT"/>
                <a:cs typeface="Gill Sans MT"/>
              </a:rPr>
              <a:t>o</a:t>
            </a:r>
            <a:r>
              <a:rPr sz="1900" spc="-25" dirty="0" smtClean="0">
                <a:latin typeface="Gill Sans MT"/>
                <a:cs typeface="Gill Sans MT"/>
              </a:rPr>
              <a:t>a</a:t>
            </a:r>
            <a:r>
              <a:rPr sz="1900" spc="0" dirty="0" smtClean="0">
                <a:latin typeface="Gill Sans MT"/>
                <a:cs typeface="Gill Sans MT"/>
              </a:rPr>
              <a:t>t</a:t>
            </a:r>
            <a:endParaRPr sz="1900">
              <a:latin typeface="Gill Sans MT"/>
              <a:cs typeface="Gill Sans MT"/>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lice">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988</TotalTime>
  <Words>1924</Words>
  <Application>Microsoft Office PowerPoint</Application>
  <PresentationFormat>Custom</PresentationFormat>
  <Paragraphs>255</Paragraphs>
  <Slides>47</Slides>
  <Notes>4</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47</vt:i4>
      </vt:variant>
    </vt:vector>
  </HeadingPairs>
  <TitlesOfParts>
    <vt:vector size="60" baseType="lpstr">
      <vt:lpstr>MS PGothic</vt:lpstr>
      <vt:lpstr>Adobe Devanagari</vt:lpstr>
      <vt:lpstr>Adobe Heiti Std R</vt:lpstr>
      <vt:lpstr>Arial</vt:lpstr>
      <vt:lpstr>Bernard MT Condensed</vt:lpstr>
      <vt:lpstr>Book Antiqua</vt:lpstr>
      <vt:lpstr>Calibri</vt:lpstr>
      <vt:lpstr>Century Gothic</vt:lpstr>
      <vt:lpstr>Gill Sans MT</vt:lpstr>
      <vt:lpstr>Times New Roman</vt:lpstr>
      <vt:lpstr>Wingdings</vt:lpstr>
      <vt:lpstr>Wingdings 3</vt:lpstr>
      <vt:lpstr>Slice</vt:lpstr>
      <vt:lpstr>PowerPoint Presentation</vt:lpstr>
      <vt:lpstr>PowerPoint Presentation</vt:lpstr>
      <vt:lpstr>The Directoire &amp; Empire Period </vt:lpstr>
      <vt:lpstr>The Directoire &amp; Empire Period </vt:lpstr>
      <vt:lpstr>The Directoire &amp; Empire Period </vt:lpstr>
      <vt:lpstr>The Directoire &amp; Empire Period </vt:lpstr>
      <vt:lpstr>The Directoire &amp; Empire Period </vt:lpstr>
      <vt:lpstr>French Revolution 1789</vt:lpstr>
      <vt:lpstr>PowerPoint Presentation</vt:lpstr>
      <vt:lpstr>PowerPoint Presentation</vt:lpstr>
      <vt:lpstr>PowerPoint Presentation</vt:lpstr>
      <vt:lpstr>PowerPoint Presentation</vt:lpstr>
      <vt:lpstr>PowerPoint Presentation</vt:lpstr>
      <vt:lpstr>The Directoire &amp; Empire Period  </vt:lpstr>
      <vt:lpstr>The Directoire &amp; Empire Period Modern Influences </vt:lpstr>
      <vt:lpstr>     The Romantic Period   </vt:lpstr>
      <vt:lpstr>The Romantic Period</vt:lpstr>
      <vt:lpstr>The Romantic Period</vt:lpstr>
      <vt:lpstr>The Romantic Period</vt:lpstr>
      <vt:lpstr>PowerPoint Presentation</vt:lpstr>
      <vt:lpstr>The Romantic Period  Costume For Women </vt:lpstr>
      <vt:lpstr>The Romantic Period  Costume For Women</vt:lpstr>
      <vt:lpstr>The Romantic Period  Costume For Women</vt:lpstr>
      <vt:lpstr>PowerPoint Presentation</vt:lpstr>
      <vt:lpstr>The Romantic Period  Costume For Women </vt:lpstr>
      <vt:lpstr>The Romantic Period</vt:lpstr>
      <vt:lpstr>PowerPoint Presentation</vt:lpstr>
      <vt:lpstr>The Romantic Period</vt:lpstr>
      <vt:lpstr>PowerPoint Presentation</vt:lpstr>
      <vt:lpstr>The Romantic Period  Costume For Men </vt:lpstr>
      <vt:lpstr>The Romantic Period</vt:lpstr>
      <vt:lpstr>PowerPoint Presentation</vt:lpstr>
      <vt:lpstr>PowerPoint Presentation</vt:lpstr>
      <vt:lpstr>The Crinoline Period   </vt:lpstr>
      <vt:lpstr>PowerPoint Presentation</vt:lpstr>
      <vt:lpstr>The Crinoline Period Costume For Women</vt:lpstr>
      <vt:lpstr>PowerPoint Presentation</vt:lpstr>
      <vt:lpstr>PowerPoint Presentation</vt:lpstr>
      <vt:lpstr>PowerPoint Presentation</vt:lpstr>
      <vt:lpstr>Ready To Wear Clothing</vt:lpstr>
      <vt:lpstr>Costume For Women</vt:lpstr>
      <vt:lpstr>The Nineties</vt:lpstr>
      <vt:lpstr>The Bustle Period And The Nineties Costume For Men</vt:lpstr>
      <vt:lpstr>PowerPoint Presentation</vt:lpstr>
      <vt:lpstr>The Bustle Period And The Nineties Costume For Men</vt:lpstr>
      <vt:lpstr>The Bustle Period And The Nineties Costume For Men</vt:lpstr>
      <vt:lpstr>The Bustle Period And The Nineties  1870-1900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andrea.bonner2</dc:creator>
  <cp:lastModifiedBy>jose.saucedo1</cp:lastModifiedBy>
  <cp:revision>60</cp:revision>
  <dcterms:created xsi:type="dcterms:W3CDTF">2017-02-26T15:43:31Z</dcterms:created>
  <dcterms:modified xsi:type="dcterms:W3CDTF">2019-03-21T17:51:05Z</dcterms:modified>
</cp:coreProperties>
</file>