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315" r:id="rId2"/>
    <p:sldId id="316" r:id="rId3"/>
    <p:sldId id="317" r:id="rId4"/>
    <p:sldId id="318" r:id="rId5"/>
    <p:sldId id="319" r:id="rId6"/>
    <p:sldId id="370" r:id="rId7"/>
    <p:sldId id="320" r:id="rId8"/>
    <p:sldId id="321" r:id="rId9"/>
    <p:sldId id="322" r:id="rId10"/>
    <p:sldId id="323" r:id="rId11"/>
    <p:sldId id="324" r:id="rId12"/>
    <p:sldId id="325" r:id="rId13"/>
    <p:sldId id="326" r:id="rId14"/>
    <p:sldId id="327" r:id="rId15"/>
    <p:sldId id="328" r:id="rId16"/>
    <p:sldId id="329" r:id="rId17"/>
    <p:sldId id="369" r:id="rId18"/>
    <p:sldId id="365" r:id="rId19"/>
    <p:sldId id="364" r:id="rId20"/>
    <p:sldId id="330" r:id="rId21"/>
    <p:sldId id="331" r:id="rId22"/>
    <p:sldId id="332" r:id="rId23"/>
    <p:sldId id="333" r:id="rId24"/>
    <p:sldId id="334" r:id="rId25"/>
    <p:sldId id="335" r:id="rId26"/>
    <p:sldId id="336" r:id="rId27"/>
    <p:sldId id="372" r:id="rId28"/>
    <p:sldId id="337" r:id="rId29"/>
    <p:sldId id="338" r:id="rId30"/>
    <p:sldId id="362" r:id="rId31"/>
    <p:sldId id="339" r:id="rId32"/>
    <p:sldId id="340" r:id="rId33"/>
    <p:sldId id="341" r:id="rId34"/>
    <p:sldId id="342" r:id="rId35"/>
    <p:sldId id="343" r:id="rId36"/>
    <p:sldId id="344" r:id="rId37"/>
    <p:sldId id="345" r:id="rId38"/>
    <p:sldId id="346" r:id="rId39"/>
    <p:sldId id="347" r:id="rId40"/>
    <p:sldId id="348" r:id="rId41"/>
    <p:sldId id="349" r:id="rId42"/>
    <p:sldId id="350" r:id="rId43"/>
    <p:sldId id="366" r:id="rId44"/>
    <p:sldId id="351" r:id="rId45"/>
    <p:sldId id="352" r:id="rId46"/>
    <p:sldId id="353" r:id="rId47"/>
    <p:sldId id="354" r:id="rId48"/>
    <p:sldId id="355" r:id="rId49"/>
    <p:sldId id="356" r:id="rId50"/>
    <p:sldId id="357" r:id="rId51"/>
    <p:sldId id="367" r:id="rId52"/>
    <p:sldId id="373" r:id="rId53"/>
    <p:sldId id="360" r:id="rId54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855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5993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8368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8030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3225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93636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544236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4171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71651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4394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09794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2881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45779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48709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814766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31103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23714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75494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38030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04252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58748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88321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9136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52033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59307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25485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85248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14353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00941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12458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26439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56741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83142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686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2650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48363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69850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14892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12318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15459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66464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7457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5651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7621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3872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1761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202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262626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262626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262626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8303" y="255223"/>
            <a:ext cx="8507392" cy="9664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262626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8638" y="1081648"/>
            <a:ext cx="8106722" cy="1490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InUZTmNhqmQ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blNctc3ys0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jpg"/><Relationship Id="rId5" Type="http://schemas.openxmlformats.org/officeDocument/2006/relationships/image" Target="../media/image82.png"/><Relationship Id="rId4" Type="http://schemas.openxmlformats.org/officeDocument/2006/relationships/image" Target="../media/image8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aCYfPzNkmtk" TargetMode="Externa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iXxFFkTx7sA" TargetMode="External"/><Relationship Id="rId3" Type="http://schemas.openxmlformats.org/officeDocument/2006/relationships/image" Target="../media/image84.jpg"/><Relationship Id="rId7" Type="http://schemas.openxmlformats.org/officeDocument/2006/relationships/image" Target="../media/image8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9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g"/><Relationship Id="rId13" Type="http://schemas.openxmlformats.org/officeDocument/2006/relationships/image" Target="../media/image100.jpg"/><Relationship Id="rId3" Type="http://schemas.openxmlformats.org/officeDocument/2006/relationships/image" Target="../media/image90.jpg"/><Relationship Id="rId7" Type="http://schemas.openxmlformats.org/officeDocument/2006/relationships/image" Target="../media/image94.jpg"/><Relationship Id="rId12" Type="http://schemas.openxmlformats.org/officeDocument/2006/relationships/image" Target="../media/image9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jpg"/><Relationship Id="rId11" Type="http://schemas.openxmlformats.org/officeDocument/2006/relationships/image" Target="../media/image98.jpg"/><Relationship Id="rId5" Type="http://schemas.openxmlformats.org/officeDocument/2006/relationships/image" Target="../media/image92.png"/><Relationship Id="rId10" Type="http://schemas.openxmlformats.org/officeDocument/2006/relationships/image" Target="../media/image97.jpg"/><Relationship Id="rId4" Type="http://schemas.openxmlformats.org/officeDocument/2006/relationships/image" Target="../media/image91.jpg"/><Relationship Id="rId9" Type="http://schemas.openxmlformats.org/officeDocument/2006/relationships/image" Target="../media/image96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g"/><Relationship Id="rId3" Type="http://schemas.openxmlformats.org/officeDocument/2006/relationships/image" Target="../media/image2.png"/><Relationship Id="rId7" Type="http://schemas.openxmlformats.org/officeDocument/2006/relationships/image" Target="../media/image104.jpg"/><Relationship Id="rId12" Type="http://schemas.openxmlformats.org/officeDocument/2006/relationships/image" Target="../media/image10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3.jpg"/><Relationship Id="rId11" Type="http://schemas.openxmlformats.org/officeDocument/2006/relationships/image" Target="../media/image108.jpg"/><Relationship Id="rId5" Type="http://schemas.openxmlformats.org/officeDocument/2006/relationships/image" Target="../media/image102.jpg"/><Relationship Id="rId10" Type="http://schemas.openxmlformats.org/officeDocument/2006/relationships/image" Target="../media/image107.jpg"/><Relationship Id="rId4" Type="http://schemas.openxmlformats.org/officeDocument/2006/relationships/image" Target="../media/image101.jpg"/><Relationship Id="rId9" Type="http://schemas.openxmlformats.org/officeDocument/2006/relationships/image" Target="../media/image10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g"/><Relationship Id="rId5" Type="http://schemas.openxmlformats.org/officeDocument/2006/relationships/image" Target="../media/image120.jpg"/><Relationship Id="rId4" Type="http://schemas.openxmlformats.org/officeDocument/2006/relationships/image" Target="../media/image11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7" Type="http://schemas.openxmlformats.org/officeDocument/2006/relationships/image" Target="../media/image12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5.jpg"/><Relationship Id="rId5" Type="http://schemas.openxmlformats.org/officeDocument/2006/relationships/image" Target="../media/image124.jpg"/><Relationship Id="rId4" Type="http://schemas.openxmlformats.org/officeDocument/2006/relationships/image" Target="../media/image123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7.jpg"/><Relationship Id="rId7" Type="http://schemas.openxmlformats.org/officeDocument/2006/relationships/hyperlink" Target="https://www.youtube.com/watch?v=otCpCn0l4Wo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g"/><Relationship Id="rId5" Type="http://schemas.openxmlformats.org/officeDocument/2006/relationships/image" Target="../media/image129.jpg"/><Relationship Id="rId4" Type="http://schemas.openxmlformats.org/officeDocument/2006/relationships/image" Target="../media/image128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g"/><Relationship Id="rId3" Type="http://schemas.openxmlformats.org/officeDocument/2006/relationships/image" Target="../media/image2.png"/><Relationship Id="rId7" Type="http://schemas.openxmlformats.org/officeDocument/2006/relationships/image" Target="../media/image13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4.jpg"/><Relationship Id="rId11" Type="http://schemas.openxmlformats.org/officeDocument/2006/relationships/image" Target="../media/image139.jpeg"/><Relationship Id="rId5" Type="http://schemas.openxmlformats.org/officeDocument/2006/relationships/image" Target="../media/image133.jpg"/><Relationship Id="rId10" Type="http://schemas.openxmlformats.org/officeDocument/2006/relationships/image" Target="../media/image138.jpeg"/><Relationship Id="rId4" Type="http://schemas.openxmlformats.org/officeDocument/2006/relationships/image" Target="../media/image132.jpg"/><Relationship Id="rId9" Type="http://schemas.openxmlformats.org/officeDocument/2006/relationships/image" Target="../media/image137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0KeMR1wboA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jpg"/><Relationship Id="rId4" Type="http://schemas.openxmlformats.org/officeDocument/2006/relationships/image" Target="../media/image141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g"/><Relationship Id="rId3" Type="http://schemas.openxmlformats.org/officeDocument/2006/relationships/image" Target="../media/image143.jpg"/><Relationship Id="rId7" Type="http://schemas.openxmlformats.org/officeDocument/2006/relationships/image" Target="../media/image147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6.jpg"/><Relationship Id="rId5" Type="http://schemas.openxmlformats.org/officeDocument/2006/relationships/image" Target="../media/image145.jpg"/><Relationship Id="rId4" Type="http://schemas.openxmlformats.org/officeDocument/2006/relationships/image" Target="../media/image144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g"/><Relationship Id="rId3" Type="http://schemas.openxmlformats.org/officeDocument/2006/relationships/image" Target="../media/image149.jpg"/><Relationship Id="rId7" Type="http://schemas.openxmlformats.org/officeDocument/2006/relationships/image" Target="../media/image15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jpg"/><Relationship Id="rId5" Type="http://schemas.openxmlformats.org/officeDocument/2006/relationships/image" Target="../media/image151.jpg"/><Relationship Id="rId4" Type="http://schemas.openxmlformats.org/officeDocument/2006/relationships/image" Target="../media/image150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7" Type="http://schemas.openxmlformats.org/officeDocument/2006/relationships/image" Target="../media/image159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8.jpg"/><Relationship Id="rId5" Type="http://schemas.openxmlformats.org/officeDocument/2006/relationships/image" Target="../media/image157.jpg"/><Relationship Id="rId4" Type="http://schemas.openxmlformats.org/officeDocument/2006/relationships/image" Target="../media/image156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3.jpg"/><Relationship Id="rId5" Type="http://schemas.openxmlformats.org/officeDocument/2006/relationships/image" Target="../media/image162.jpg"/><Relationship Id="rId4" Type="http://schemas.openxmlformats.org/officeDocument/2006/relationships/image" Target="../media/image161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jpg"/><Relationship Id="rId4" Type="http://schemas.openxmlformats.org/officeDocument/2006/relationships/image" Target="../media/image16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0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9.jpg"/><Relationship Id="rId5" Type="http://schemas.openxmlformats.org/officeDocument/2006/relationships/image" Target="../media/image168.jpg"/><Relationship Id="rId4" Type="http://schemas.openxmlformats.org/officeDocument/2006/relationships/image" Target="../media/image167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y7De4CC3qLY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nn.com/videos/tv/2019/01/11/lead-kate-bennet-dnt-american-style-jake-tapper.cnn/video/playlists/american-style/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7" Type="http://schemas.openxmlformats.org/officeDocument/2006/relationships/image" Target="../media/image176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eYjE48Pj8fg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349134" y="4368338"/>
            <a:ext cx="3042457" cy="24771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403167" y="4409900"/>
            <a:ext cx="2934392" cy="23649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386285" y="3600039"/>
            <a:ext cx="3034253" cy="30424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15845" y="4218592"/>
            <a:ext cx="547021" cy="5866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008364" y="6065462"/>
            <a:ext cx="584857" cy="54838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2678295" y="2309374"/>
            <a:ext cx="6128970" cy="44077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0" y="5848003"/>
            <a:ext cx="9143998" cy="46966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0" y="5880099"/>
            <a:ext cx="9143998" cy="3301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3728257" y="2344188"/>
            <a:ext cx="4451465" cy="138406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4285211" y="3129741"/>
            <a:ext cx="3187931" cy="125106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 txBox="1"/>
          <p:nvPr/>
        </p:nvSpPr>
        <p:spPr>
          <a:xfrm rot="300000">
            <a:off x="3856019" y="2707481"/>
            <a:ext cx="4207684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7200" spc="-52" baseline="1157" dirty="0">
                <a:solidFill>
                  <a:srgbClr val="000100"/>
                </a:solidFill>
                <a:latin typeface="Cambria"/>
                <a:cs typeface="Cambria"/>
              </a:rPr>
              <a:t>F</a:t>
            </a:r>
            <a:r>
              <a:rPr sz="7200" spc="-165" baseline="1157" dirty="0">
                <a:solidFill>
                  <a:srgbClr val="000100"/>
                </a:solidFill>
                <a:latin typeface="Cambria"/>
                <a:cs typeface="Cambria"/>
              </a:rPr>
              <a:t>a</a:t>
            </a:r>
            <a:r>
              <a:rPr sz="4800" spc="-30" dirty="0">
                <a:solidFill>
                  <a:srgbClr val="000100"/>
                </a:solidFill>
                <a:latin typeface="Cambria"/>
                <a:cs typeface="Cambria"/>
              </a:rPr>
              <a:t>shion</a:t>
            </a:r>
            <a:r>
              <a:rPr sz="4800" spc="-80" dirty="0">
                <a:solidFill>
                  <a:srgbClr val="000100"/>
                </a:solidFill>
                <a:latin typeface="Cambria"/>
                <a:cs typeface="Cambria"/>
              </a:rPr>
              <a:t> </a:t>
            </a:r>
            <a:r>
              <a:rPr sz="7200" spc="-37" baseline="-2314" dirty="0">
                <a:solidFill>
                  <a:srgbClr val="000100"/>
                </a:solidFill>
                <a:latin typeface="Cambria"/>
                <a:cs typeface="Cambria"/>
              </a:rPr>
              <a:t>His</a:t>
            </a:r>
            <a:r>
              <a:rPr sz="7200" spc="-157" baseline="-2314" dirty="0">
                <a:solidFill>
                  <a:srgbClr val="000100"/>
                </a:solidFill>
                <a:latin typeface="Cambria"/>
                <a:cs typeface="Cambria"/>
              </a:rPr>
              <a:t>t</a:t>
            </a:r>
            <a:r>
              <a:rPr sz="7200" spc="-37" baseline="-4050" dirty="0">
                <a:solidFill>
                  <a:srgbClr val="000100"/>
                </a:solidFill>
                <a:latin typeface="Cambria"/>
                <a:cs typeface="Cambria"/>
              </a:rPr>
              <a:t>ory</a:t>
            </a:r>
            <a:endParaRPr sz="7200" baseline="-4050" dirty="0">
              <a:latin typeface="Cambria"/>
              <a:cs typeface="Cambria"/>
            </a:endParaRPr>
          </a:p>
        </p:txBody>
      </p:sp>
      <p:sp>
        <p:nvSpPr>
          <p:cNvPr id="14" name="object 14"/>
          <p:cNvSpPr txBox="1"/>
          <p:nvPr/>
        </p:nvSpPr>
        <p:spPr>
          <a:xfrm rot="300000">
            <a:off x="4393343" y="3395340"/>
            <a:ext cx="2978113" cy="711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05"/>
              </a:lnSpc>
            </a:pPr>
            <a:r>
              <a:rPr sz="7200" spc="-44" baseline="3472" dirty="0">
                <a:solidFill>
                  <a:srgbClr val="000100"/>
                </a:solidFill>
                <a:latin typeface="Cambria"/>
                <a:cs typeface="Cambria"/>
              </a:rPr>
              <a:t>Ch</a:t>
            </a:r>
            <a:r>
              <a:rPr sz="7200" spc="-165" baseline="3472" dirty="0">
                <a:solidFill>
                  <a:srgbClr val="000100"/>
                </a:solidFill>
                <a:latin typeface="Cambria"/>
                <a:cs typeface="Cambria"/>
              </a:rPr>
              <a:t>a</a:t>
            </a:r>
            <a:r>
              <a:rPr sz="7200" spc="-127" baseline="1736" dirty="0">
                <a:solidFill>
                  <a:srgbClr val="000100"/>
                </a:solidFill>
                <a:latin typeface="Cambria"/>
                <a:cs typeface="Cambria"/>
              </a:rPr>
              <a:t>p</a:t>
            </a:r>
            <a:r>
              <a:rPr sz="7200" spc="-127" baseline="1157" dirty="0">
                <a:solidFill>
                  <a:srgbClr val="000100"/>
                </a:solidFill>
                <a:latin typeface="Cambria"/>
                <a:cs typeface="Cambria"/>
              </a:rPr>
              <a:t>t</a:t>
            </a:r>
            <a:r>
              <a:rPr sz="7200" spc="-44" baseline="1157" dirty="0">
                <a:solidFill>
                  <a:srgbClr val="000100"/>
                </a:solidFill>
                <a:latin typeface="Cambria"/>
                <a:cs typeface="Cambria"/>
              </a:rPr>
              <a:t>e</a:t>
            </a:r>
            <a:r>
              <a:rPr sz="7200" spc="-30" baseline="1157" dirty="0">
                <a:solidFill>
                  <a:srgbClr val="000100"/>
                </a:solidFill>
                <a:latin typeface="Cambria"/>
                <a:cs typeface="Cambria"/>
              </a:rPr>
              <a:t>r</a:t>
            </a:r>
            <a:r>
              <a:rPr sz="7200" spc="-127" baseline="1157" dirty="0">
                <a:solidFill>
                  <a:srgbClr val="000100"/>
                </a:solidFill>
                <a:latin typeface="Cambria"/>
                <a:cs typeface="Cambria"/>
              </a:rPr>
              <a:t> </a:t>
            </a:r>
            <a:r>
              <a:rPr sz="4800" spc="-30" dirty="0">
                <a:solidFill>
                  <a:srgbClr val="000100"/>
                </a:solidFill>
                <a:latin typeface="Cambria"/>
                <a:cs typeface="Cambria"/>
              </a:rPr>
              <a:t>17</a:t>
            </a:r>
            <a:endParaRPr sz="4800" dirty="0">
              <a:latin typeface="Cambria"/>
              <a:cs typeface="Cambria"/>
            </a:endParaRPr>
          </a:p>
        </p:txBody>
      </p:sp>
      <p:sp>
        <p:nvSpPr>
          <p:cNvPr id="15" name="object 15"/>
          <p:cNvSpPr txBox="1"/>
          <p:nvPr/>
        </p:nvSpPr>
        <p:spPr>
          <a:xfrm rot="300000">
            <a:off x="4940191" y="4231774"/>
            <a:ext cx="1432566" cy="267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10"/>
              </a:lnSpc>
            </a:pPr>
            <a:r>
              <a:rPr sz="2700" spc="-15" baseline="4629" dirty="0">
                <a:solidFill>
                  <a:srgbClr val="000100"/>
                </a:solidFill>
                <a:latin typeface="Cambria"/>
                <a:cs typeface="Cambria"/>
              </a:rPr>
              <a:t>The</a:t>
            </a:r>
            <a:r>
              <a:rPr sz="2700" spc="-52" baseline="4629" dirty="0">
                <a:solidFill>
                  <a:srgbClr val="000100"/>
                </a:solidFill>
                <a:latin typeface="Cambria"/>
                <a:cs typeface="Cambria"/>
              </a:rPr>
              <a:t> </a:t>
            </a:r>
            <a:r>
              <a:rPr sz="2700" spc="-22" baseline="1543" dirty="0">
                <a:solidFill>
                  <a:srgbClr val="000100"/>
                </a:solidFill>
                <a:latin typeface="Cambria"/>
                <a:cs typeface="Cambria"/>
              </a:rPr>
              <a:t>New</a:t>
            </a:r>
            <a:r>
              <a:rPr sz="2700" spc="-52" baseline="1543" dirty="0">
                <a:solidFill>
                  <a:srgbClr val="000100"/>
                </a:solidFill>
                <a:latin typeface="Cambria"/>
                <a:cs typeface="Cambria"/>
              </a:rPr>
              <a:t> </a:t>
            </a:r>
            <a:r>
              <a:rPr sz="1800" spc="-10" dirty="0">
                <a:solidFill>
                  <a:srgbClr val="000100"/>
                </a:solidFill>
                <a:latin typeface="Cambria"/>
                <a:cs typeface="Cambria"/>
              </a:rPr>
              <a:t>Look</a:t>
            </a:r>
            <a:endParaRPr sz="1800" dirty="0">
              <a:latin typeface="Cambria"/>
              <a:cs typeface="Cambria"/>
            </a:endParaRPr>
          </a:p>
        </p:txBody>
      </p:sp>
      <p:sp>
        <p:nvSpPr>
          <p:cNvPr id="16" name="object 16"/>
          <p:cNvSpPr txBox="1"/>
          <p:nvPr/>
        </p:nvSpPr>
        <p:spPr>
          <a:xfrm rot="300000">
            <a:off x="5060624" y="4554760"/>
            <a:ext cx="1124457" cy="264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85"/>
              </a:lnSpc>
            </a:pPr>
            <a:r>
              <a:rPr sz="2700" spc="-67" baseline="4629" dirty="0">
                <a:solidFill>
                  <a:srgbClr val="000100"/>
                </a:solidFill>
                <a:latin typeface="Cambria"/>
                <a:cs typeface="Cambria"/>
              </a:rPr>
              <a:t>1</a:t>
            </a:r>
            <a:r>
              <a:rPr sz="2700" spc="-67" baseline="3086" dirty="0">
                <a:solidFill>
                  <a:srgbClr val="000100"/>
                </a:solidFill>
                <a:latin typeface="Cambria"/>
                <a:cs typeface="Cambria"/>
              </a:rPr>
              <a:t>947</a:t>
            </a:r>
            <a:r>
              <a:rPr sz="2700" spc="-390" baseline="1543" dirty="0">
                <a:solidFill>
                  <a:srgbClr val="000100"/>
                </a:solidFill>
                <a:latin typeface="Cambria"/>
                <a:cs typeface="Cambria"/>
              </a:rPr>
              <a:t>-­‐</a:t>
            </a:r>
            <a:r>
              <a:rPr sz="2700" spc="-697" baseline="1543" dirty="0">
                <a:solidFill>
                  <a:srgbClr val="000100"/>
                </a:solidFill>
                <a:latin typeface="Cambria"/>
                <a:cs typeface="Cambria"/>
              </a:rPr>
              <a:t>1</a:t>
            </a:r>
            <a:r>
              <a:rPr sz="2700" spc="-67" baseline="1543" dirty="0">
                <a:solidFill>
                  <a:srgbClr val="000100"/>
                </a:solidFill>
                <a:latin typeface="Cambria"/>
                <a:cs typeface="Cambria"/>
              </a:rPr>
              <a:t>9</a:t>
            </a:r>
            <a:r>
              <a:rPr sz="1800" spc="-45" dirty="0">
                <a:solidFill>
                  <a:srgbClr val="000100"/>
                </a:solidFill>
                <a:latin typeface="Cambria"/>
                <a:cs typeface="Cambria"/>
              </a:rPr>
              <a:t>6</a:t>
            </a:r>
            <a:r>
              <a:rPr sz="1800" spc="-10" dirty="0">
                <a:solidFill>
                  <a:srgbClr val="000100"/>
                </a:solidFill>
                <a:latin typeface="Cambria"/>
                <a:cs typeface="Cambria"/>
              </a:rPr>
              <a:t>0</a:t>
            </a:r>
            <a:endParaRPr sz="1800" dirty="0">
              <a:latin typeface="Cambria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1238" y="300941"/>
            <a:ext cx="5309235" cy="935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5730"/>
              </a:lnSpc>
            </a:pPr>
            <a:r>
              <a:rPr sz="4800" spc="-30" dirty="0">
                <a:solidFill>
                  <a:srgbClr val="262626"/>
                </a:solidFill>
                <a:latin typeface="Cambria"/>
                <a:cs typeface="Cambria"/>
              </a:rPr>
              <a:t>COS</a:t>
            </a:r>
            <a:r>
              <a:rPr sz="4800" spc="-5" dirty="0">
                <a:solidFill>
                  <a:srgbClr val="262626"/>
                </a:solidFill>
                <a:latin typeface="Cambria"/>
                <a:cs typeface="Cambria"/>
              </a:rPr>
              <a:t>TUM</a:t>
            </a:r>
            <a:r>
              <a:rPr sz="4800" dirty="0">
                <a:solidFill>
                  <a:srgbClr val="262626"/>
                </a:solidFill>
                <a:latin typeface="Cambria"/>
                <a:cs typeface="Cambria"/>
              </a:rPr>
              <a:t>E </a:t>
            </a:r>
            <a:r>
              <a:rPr sz="4800" spc="-35" dirty="0">
                <a:solidFill>
                  <a:srgbClr val="262626"/>
                </a:solidFill>
                <a:latin typeface="Cambria"/>
                <a:cs typeface="Cambria"/>
              </a:rPr>
              <a:t>FO</a:t>
            </a:r>
            <a:r>
              <a:rPr sz="4800" dirty="0">
                <a:solidFill>
                  <a:srgbClr val="262626"/>
                </a:solidFill>
                <a:latin typeface="Cambria"/>
                <a:cs typeface="Cambria"/>
              </a:rPr>
              <a:t>R ME</a:t>
            </a:r>
            <a:r>
              <a:rPr sz="4800" spc="-35" dirty="0">
                <a:solidFill>
                  <a:srgbClr val="262626"/>
                </a:solidFill>
                <a:latin typeface="Cambria"/>
                <a:cs typeface="Cambria"/>
              </a:rPr>
              <a:t>N</a:t>
            </a:r>
            <a:endParaRPr sz="4800" dirty="0">
              <a:latin typeface="Cambria"/>
              <a:cs typeface="Cambria"/>
            </a:endParaRPr>
          </a:p>
          <a:p>
            <a:pPr algn="ctr">
              <a:lnSpc>
                <a:spcPts val="2370"/>
              </a:lnSpc>
            </a:pPr>
            <a:r>
              <a:rPr sz="2000" spc="-15" dirty="0">
                <a:solidFill>
                  <a:srgbClr val="262626"/>
                </a:solidFill>
                <a:latin typeface="Cambria"/>
                <a:cs typeface="Cambria"/>
              </a:rPr>
              <a:t>1947</a:t>
            </a:r>
            <a:r>
              <a:rPr sz="2000" spc="-335" dirty="0">
                <a:solidFill>
                  <a:srgbClr val="262626"/>
                </a:solidFill>
                <a:latin typeface="Cambria"/>
                <a:cs typeface="Cambria"/>
              </a:rPr>
              <a:t>-­‐1</a:t>
            </a:r>
            <a:r>
              <a:rPr sz="2000" spc="-15" dirty="0">
                <a:solidFill>
                  <a:srgbClr val="262626"/>
                </a:solidFill>
                <a:latin typeface="Cambria"/>
                <a:cs typeface="Cambria"/>
              </a:rPr>
              <a:t>960</a:t>
            </a:r>
            <a:endParaRPr sz="2000" dirty="0">
              <a:latin typeface="Cambria"/>
              <a:cs typeface="Cambri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1675" y="1524000"/>
            <a:ext cx="2379662" cy="47672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3533775" y="1504951"/>
            <a:ext cx="1978023" cy="47672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6056312" y="1338263"/>
            <a:ext cx="2265361" cy="45450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1300494" y="6383745"/>
            <a:ext cx="118554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15" dirty="0">
                <a:latin typeface="Book Antiqua"/>
                <a:cs typeface="Book Antiqua"/>
              </a:rPr>
              <a:t>Bold Look</a:t>
            </a:r>
            <a:endParaRPr sz="2000" dirty="0">
              <a:latin typeface="Book Antiqua"/>
              <a:cs typeface="Book Antiqu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33722" y="6383745"/>
            <a:ext cx="198183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Book Antiqua"/>
                <a:cs typeface="Book Antiqua"/>
              </a:rPr>
              <a:t>G</a:t>
            </a:r>
            <a:r>
              <a:rPr sz="2000" spc="-40" dirty="0">
                <a:latin typeface="Book Antiqua"/>
                <a:cs typeface="Book Antiqua"/>
              </a:rPr>
              <a:t>r</a:t>
            </a:r>
            <a:r>
              <a:rPr sz="2000" dirty="0">
                <a:latin typeface="Book Antiqua"/>
                <a:cs typeface="Book Antiqua"/>
              </a:rPr>
              <a:t>ey Flannel </a:t>
            </a:r>
            <a:r>
              <a:rPr sz="2000" spc="-15" dirty="0">
                <a:latin typeface="Book Antiqua"/>
                <a:cs typeface="Book Antiqua"/>
              </a:rPr>
              <a:t>S</a:t>
            </a:r>
            <a:r>
              <a:rPr sz="2000" dirty="0">
                <a:latin typeface="Book Antiqua"/>
                <a:cs typeface="Book Antiqua"/>
              </a:rPr>
              <a:t>uit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190131" y="6156732"/>
            <a:ext cx="204914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3685" marR="5080" indent="-261620">
              <a:lnSpc>
                <a:spcPct val="100000"/>
              </a:lnSpc>
            </a:pPr>
            <a:r>
              <a:rPr sz="2000" spc="-15" dirty="0">
                <a:latin typeface="Book Antiqua"/>
                <a:cs typeface="Book Antiqua"/>
              </a:rPr>
              <a:t>Continental </a:t>
            </a:r>
            <a:r>
              <a:rPr sz="2000" spc="-10" dirty="0">
                <a:latin typeface="Book Antiqua"/>
                <a:cs typeface="Book Antiqua"/>
              </a:rPr>
              <a:t>cut </a:t>
            </a:r>
            <a:r>
              <a:rPr sz="2000" spc="-15" dirty="0">
                <a:latin typeface="Book Antiqua"/>
                <a:cs typeface="Book Antiqua"/>
              </a:rPr>
              <a:t>of t</a:t>
            </a:r>
            <a:r>
              <a:rPr sz="2000" spc="-5" dirty="0">
                <a:latin typeface="Book Antiqua"/>
                <a:cs typeface="Book Antiqua"/>
              </a:rPr>
              <a:t>h</a:t>
            </a:r>
            <a:r>
              <a:rPr sz="2000" dirty="0">
                <a:latin typeface="Book Antiqua"/>
                <a:cs typeface="Book Antiqua"/>
              </a:rPr>
              <a:t>e late </a:t>
            </a:r>
            <a:r>
              <a:rPr sz="2000" spc="-10" dirty="0">
                <a:latin typeface="Book Antiqua"/>
                <a:cs typeface="Book Antiqua"/>
              </a:rPr>
              <a:t>1950s</a:t>
            </a:r>
            <a:endParaRPr sz="2000" dirty="0">
              <a:latin typeface="Book Antiqua"/>
              <a:cs typeface="Book Antiq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3814" y="298535"/>
            <a:ext cx="4984115" cy="9410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5620"/>
              </a:lnSpc>
            </a:pPr>
            <a:r>
              <a:rPr sz="4700" spc="-40" dirty="0">
                <a:solidFill>
                  <a:srgbClr val="262626"/>
                </a:solidFill>
                <a:latin typeface="Cambria"/>
                <a:cs typeface="Cambria"/>
              </a:rPr>
              <a:t>H</a:t>
            </a:r>
            <a:r>
              <a:rPr sz="4700" spc="-25" dirty="0">
                <a:solidFill>
                  <a:srgbClr val="262626"/>
                </a:solidFill>
                <a:latin typeface="Cambria"/>
                <a:cs typeface="Cambria"/>
              </a:rPr>
              <a:t>a</a:t>
            </a:r>
            <a:r>
              <a:rPr sz="4700" spc="-20" dirty="0">
                <a:solidFill>
                  <a:srgbClr val="262626"/>
                </a:solidFill>
                <a:latin typeface="Cambria"/>
                <a:cs typeface="Cambria"/>
              </a:rPr>
              <a:t>ir</a:t>
            </a:r>
            <a:r>
              <a:rPr sz="4700" dirty="0">
                <a:solidFill>
                  <a:srgbClr val="262626"/>
                </a:solidFill>
                <a:latin typeface="Cambria"/>
                <a:cs typeface="Cambria"/>
              </a:rPr>
              <a:t> an</a:t>
            </a:r>
            <a:r>
              <a:rPr sz="4700" spc="-30" dirty="0">
                <a:solidFill>
                  <a:srgbClr val="262626"/>
                </a:solidFill>
                <a:latin typeface="Cambria"/>
                <a:cs typeface="Cambria"/>
              </a:rPr>
              <a:t>d</a:t>
            </a:r>
            <a:r>
              <a:rPr sz="4700" dirty="0">
                <a:solidFill>
                  <a:srgbClr val="262626"/>
                </a:solidFill>
                <a:latin typeface="Cambria"/>
                <a:cs typeface="Cambria"/>
              </a:rPr>
              <a:t> </a:t>
            </a:r>
            <a:r>
              <a:rPr sz="4700" spc="-30" dirty="0">
                <a:solidFill>
                  <a:srgbClr val="262626"/>
                </a:solidFill>
                <a:latin typeface="Cambria"/>
                <a:cs typeface="Cambria"/>
              </a:rPr>
              <a:t>he</a:t>
            </a:r>
            <a:r>
              <a:rPr sz="4700" spc="-25" dirty="0">
                <a:solidFill>
                  <a:srgbClr val="262626"/>
                </a:solidFill>
                <a:latin typeface="Cambria"/>
                <a:cs typeface="Cambria"/>
              </a:rPr>
              <a:t>address</a:t>
            </a:r>
            <a:endParaRPr sz="4700" dirty="0">
              <a:latin typeface="Cambria"/>
              <a:cs typeface="Cambria"/>
            </a:endParaRPr>
          </a:p>
          <a:p>
            <a:pPr algn="ctr">
              <a:lnSpc>
                <a:spcPts val="2500"/>
              </a:lnSpc>
            </a:pPr>
            <a:r>
              <a:rPr sz="2100" spc="-15" dirty="0">
                <a:solidFill>
                  <a:srgbClr val="262626"/>
                </a:solidFill>
                <a:latin typeface="Cambria"/>
                <a:cs typeface="Cambria"/>
              </a:rPr>
              <a:t>1947</a:t>
            </a:r>
            <a:r>
              <a:rPr sz="2100" spc="-350" dirty="0">
                <a:solidFill>
                  <a:srgbClr val="262626"/>
                </a:solidFill>
                <a:latin typeface="Cambria"/>
                <a:cs typeface="Cambria"/>
              </a:rPr>
              <a:t>-­‐1</a:t>
            </a:r>
            <a:r>
              <a:rPr sz="2100" spc="-15" dirty="0">
                <a:solidFill>
                  <a:srgbClr val="262626"/>
                </a:solidFill>
                <a:latin typeface="Cambria"/>
                <a:cs typeface="Cambria"/>
              </a:rPr>
              <a:t>960</a:t>
            </a:r>
            <a:endParaRPr sz="2100" dirty="0">
              <a:latin typeface="Cambria"/>
              <a:cs typeface="Cambri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43025" y="4424362"/>
            <a:ext cx="2293937" cy="18478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14450" y="4395787"/>
            <a:ext cx="2351405" cy="1905000"/>
          </a:xfrm>
          <a:custGeom>
            <a:avLst/>
            <a:gdLst/>
            <a:ahLst/>
            <a:cxnLst/>
            <a:rect l="l" t="t" r="r" b="b"/>
            <a:pathLst>
              <a:path w="2351404" h="1905000">
                <a:moveTo>
                  <a:pt x="0" y="0"/>
                </a:moveTo>
                <a:lnTo>
                  <a:pt x="2351086" y="0"/>
                </a:lnTo>
                <a:lnTo>
                  <a:pt x="2351086" y="1904999"/>
                </a:lnTo>
                <a:lnTo>
                  <a:pt x="0" y="1904999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00D5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3424237" y="1982788"/>
            <a:ext cx="2293936" cy="17589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3395662" y="1954213"/>
            <a:ext cx="2351405" cy="1816100"/>
          </a:xfrm>
          <a:custGeom>
            <a:avLst/>
            <a:gdLst/>
            <a:ahLst/>
            <a:cxnLst/>
            <a:rect l="l" t="t" r="r" b="b"/>
            <a:pathLst>
              <a:path w="2351404" h="1816100">
                <a:moveTo>
                  <a:pt x="0" y="0"/>
                </a:moveTo>
                <a:lnTo>
                  <a:pt x="2351086" y="0"/>
                </a:lnTo>
                <a:lnTo>
                  <a:pt x="2351086" y="1816099"/>
                </a:lnTo>
                <a:lnTo>
                  <a:pt x="0" y="1816099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FD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685800" y="1982788"/>
            <a:ext cx="2293937" cy="17398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657224" y="1954213"/>
            <a:ext cx="2351405" cy="1797050"/>
          </a:xfrm>
          <a:custGeom>
            <a:avLst/>
            <a:gdLst/>
            <a:ahLst/>
            <a:cxnLst/>
            <a:rect l="l" t="t" r="r" b="b"/>
            <a:pathLst>
              <a:path w="2351405" h="1797050">
                <a:moveTo>
                  <a:pt x="0" y="0"/>
                </a:moveTo>
                <a:lnTo>
                  <a:pt x="2351086" y="0"/>
                </a:lnTo>
                <a:lnTo>
                  <a:pt x="2351086" y="1797049"/>
                </a:lnTo>
                <a:lnTo>
                  <a:pt x="0" y="1797049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F40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394450" y="2011363"/>
            <a:ext cx="2293936" cy="17303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6365873" y="1982788"/>
            <a:ext cx="2351405" cy="1787525"/>
          </a:xfrm>
          <a:custGeom>
            <a:avLst/>
            <a:gdLst/>
            <a:ahLst/>
            <a:cxnLst/>
            <a:rect l="l" t="t" r="r" b="b"/>
            <a:pathLst>
              <a:path w="2351404" h="1787525">
                <a:moveTo>
                  <a:pt x="0" y="0"/>
                </a:moveTo>
                <a:lnTo>
                  <a:pt x="2351086" y="0"/>
                </a:lnTo>
                <a:lnTo>
                  <a:pt x="2351086" y="1787524"/>
                </a:lnTo>
                <a:lnTo>
                  <a:pt x="0" y="1787524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00F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5842000" y="4352925"/>
            <a:ext cx="1535111" cy="184943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5813423" y="4324350"/>
            <a:ext cx="1592580" cy="1906905"/>
          </a:xfrm>
          <a:custGeom>
            <a:avLst/>
            <a:gdLst/>
            <a:ahLst/>
            <a:cxnLst/>
            <a:rect l="l" t="t" r="r" b="b"/>
            <a:pathLst>
              <a:path w="1592579" h="1906904">
                <a:moveTo>
                  <a:pt x="0" y="0"/>
                </a:moveTo>
                <a:lnTo>
                  <a:pt x="1592262" y="0"/>
                </a:lnTo>
                <a:lnTo>
                  <a:pt x="1592262" y="1906587"/>
                </a:lnTo>
                <a:lnTo>
                  <a:pt x="0" y="1906587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F40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 txBox="1"/>
          <p:nvPr/>
        </p:nvSpPr>
        <p:spPr>
          <a:xfrm>
            <a:off x="1504389" y="3848506"/>
            <a:ext cx="80962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FF0000"/>
                </a:solidFill>
                <a:latin typeface="Book Antiqua"/>
                <a:cs typeface="Book Antiqua"/>
              </a:rPr>
              <a:t>F</a:t>
            </a:r>
            <a:r>
              <a:rPr sz="2000" spc="-15" dirty="0">
                <a:solidFill>
                  <a:srgbClr val="FF0000"/>
                </a:solidFill>
                <a:latin typeface="Book Antiqua"/>
                <a:cs typeface="Book Antiqua"/>
              </a:rPr>
              <a:t>edora</a:t>
            </a:r>
            <a:endParaRPr sz="2000" dirty="0">
              <a:latin typeface="Book Antiqua"/>
              <a:cs typeface="Book Antiqu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262186" y="3848506"/>
            <a:ext cx="79311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20" dirty="0">
                <a:solidFill>
                  <a:srgbClr val="FF0000"/>
                </a:solidFill>
                <a:latin typeface="Book Antiqua"/>
                <a:cs typeface="Book Antiqua"/>
              </a:rPr>
              <a:t>Alpine</a:t>
            </a:r>
            <a:endParaRPr sz="2000" dirty="0">
              <a:latin typeface="Book Antiqua"/>
              <a:cs typeface="Book Antiqu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84909" y="3848506"/>
            <a:ext cx="142621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15" dirty="0">
                <a:solidFill>
                  <a:srgbClr val="FF0000"/>
                </a:solidFill>
                <a:latin typeface="Book Antiqua"/>
                <a:cs typeface="Book Antiqua"/>
              </a:rPr>
              <a:t>Driving Cap</a:t>
            </a:r>
            <a:endParaRPr sz="2000" dirty="0">
              <a:latin typeface="Book Antiqua"/>
              <a:cs typeface="Book Antiqu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090883" y="6407556"/>
            <a:ext cx="97218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15" dirty="0">
                <a:solidFill>
                  <a:srgbClr val="FF0000"/>
                </a:solidFill>
                <a:latin typeface="Book Antiqua"/>
                <a:cs typeface="Book Antiqua"/>
              </a:rPr>
              <a:t>Pork Pie</a:t>
            </a:r>
            <a:endParaRPr sz="2000" dirty="0">
              <a:latin typeface="Book Antiqua"/>
              <a:cs typeface="Book Antiqu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937517" y="6402794"/>
            <a:ext cx="309054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15" dirty="0">
                <a:solidFill>
                  <a:srgbClr val="FF0000"/>
                </a:solidFill>
                <a:latin typeface="Book Antiqua"/>
                <a:cs typeface="Book Antiqua"/>
              </a:rPr>
              <a:t>D.A. or Duck </a:t>
            </a:r>
            <a:r>
              <a:rPr sz="2000" spc="-200" dirty="0">
                <a:solidFill>
                  <a:srgbClr val="FF0000"/>
                </a:solidFill>
                <a:latin typeface="Book Antiqua"/>
                <a:cs typeface="Book Antiqua"/>
              </a:rPr>
              <a:t>T</a:t>
            </a:r>
            <a:r>
              <a:rPr sz="2000" dirty="0">
                <a:solidFill>
                  <a:srgbClr val="FF0000"/>
                </a:solidFill>
                <a:latin typeface="Book Antiqua"/>
                <a:cs typeface="Book Antiqua"/>
              </a:rPr>
              <a:t>ail </a:t>
            </a:r>
            <a:r>
              <a:rPr sz="2000" spc="-10" dirty="0">
                <a:solidFill>
                  <a:srgbClr val="FF0000"/>
                </a:solidFill>
                <a:latin typeface="Book Antiqua"/>
                <a:cs typeface="Book Antiqua"/>
              </a:rPr>
              <a:t>Hairs</a:t>
            </a:r>
            <a:r>
              <a:rPr sz="2000" dirty="0">
                <a:solidFill>
                  <a:srgbClr val="FF0000"/>
                </a:solidFill>
                <a:latin typeface="Book Antiqua"/>
                <a:cs typeface="Book Antiqua"/>
              </a:rPr>
              <a:t>tyle</a:t>
            </a:r>
            <a:endParaRPr sz="2000" dirty="0">
              <a:latin typeface="Book Antiqua"/>
              <a:cs typeface="Book Antiq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92780" y="300941"/>
            <a:ext cx="2525395" cy="935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5730"/>
              </a:lnSpc>
            </a:pPr>
            <a:r>
              <a:rPr sz="4800" spc="-30" dirty="0">
                <a:solidFill>
                  <a:srgbClr val="262626"/>
                </a:solidFill>
                <a:latin typeface="Cambria"/>
                <a:cs typeface="Cambria"/>
              </a:rPr>
              <a:t>Foot</a:t>
            </a:r>
            <a:r>
              <a:rPr sz="4800" dirty="0">
                <a:solidFill>
                  <a:srgbClr val="262626"/>
                </a:solidFill>
                <a:latin typeface="Cambria"/>
                <a:cs typeface="Cambria"/>
              </a:rPr>
              <a:t>w</a:t>
            </a:r>
            <a:r>
              <a:rPr sz="4800" spc="-5" dirty="0">
                <a:solidFill>
                  <a:srgbClr val="262626"/>
                </a:solidFill>
                <a:latin typeface="Cambria"/>
                <a:cs typeface="Cambria"/>
              </a:rPr>
              <a:t>e</a:t>
            </a:r>
            <a:r>
              <a:rPr sz="4800" dirty="0">
                <a:solidFill>
                  <a:srgbClr val="262626"/>
                </a:solidFill>
                <a:latin typeface="Cambria"/>
                <a:cs typeface="Cambria"/>
              </a:rPr>
              <a:t>a</a:t>
            </a:r>
            <a:r>
              <a:rPr sz="4800" spc="-20" dirty="0">
                <a:solidFill>
                  <a:srgbClr val="262626"/>
                </a:solidFill>
                <a:latin typeface="Cambria"/>
                <a:cs typeface="Cambria"/>
              </a:rPr>
              <a:t>r</a:t>
            </a:r>
            <a:endParaRPr sz="4800" dirty="0">
              <a:latin typeface="Cambria"/>
              <a:cs typeface="Cambria"/>
            </a:endParaRPr>
          </a:p>
          <a:p>
            <a:pPr algn="ctr">
              <a:lnSpc>
                <a:spcPts val="2370"/>
              </a:lnSpc>
            </a:pPr>
            <a:r>
              <a:rPr sz="2000" spc="-15" dirty="0">
                <a:solidFill>
                  <a:srgbClr val="262626"/>
                </a:solidFill>
                <a:latin typeface="Cambria"/>
                <a:cs typeface="Cambria"/>
              </a:rPr>
              <a:t>1947</a:t>
            </a:r>
            <a:r>
              <a:rPr sz="2000" spc="-335" dirty="0">
                <a:solidFill>
                  <a:srgbClr val="262626"/>
                </a:solidFill>
                <a:latin typeface="Cambria"/>
                <a:cs typeface="Cambria"/>
              </a:rPr>
              <a:t>-­‐1</a:t>
            </a:r>
            <a:r>
              <a:rPr sz="2000" spc="-15" dirty="0">
                <a:solidFill>
                  <a:srgbClr val="262626"/>
                </a:solidFill>
                <a:latin typeface="Cambria"/>
                <a:cs typeface="Cambria"/>
              </a:rPr>
              <a:t>960</a:t>
            </a:r>
            <a:endParaRPr sz="2000" dirty="0">
              <a:latin typeface="Cambria"/>
              <a:cs typeface="Cambri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7200" y="1704976"/>
            <a:ext cx="2178050" cy="18462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428625" y="1676401"/>
            <a:ext cx="2235200" cy="1903730"/>
          </a:xfrm>
          <a:custGeom>
            <a:avLst/>
            <a:gdLst/>
            <a:ahLst/>
            <a:cxnLst/>
            <a:rect l="l" t="t" r="r" b="b"/>
            <a:pathLst>
              <a:path w="2235200" h="1903729">
                <a:moveTo>
                  <a:pt x="0" y="0"/>
                </a:moveTo>
                <a:lnTo>
                  <a:pt x="2235199" y="0"/>
                </a:lnTo>
                <a:lnTo>
                  <a:pt x="2235199" y="1903411"/>
                </a:lnTo>
                <a:lnTo>
                  <a:pt x="0" y="1903411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F40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6719889" y="1747838"/>
            <a:ext cx="1803398" cy="18033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6691312" y="1719263"/>
            <a:ext cx="1860550" cy="1860550"/>
          </a:xfrm>
          <a:custGeom>
            <a:avLst/>
            <a:gdLst/>
            <a:ahLst/>
            <a:cxnLst/>
            <a:rect l="l" t="t" r="r" b="b"/>
            <a:pathLst>
              <a:path w="1860550" h="1860550">
                <a:moveTo>
                  <a:pt x="0" y="0"/>
                </a:moveTo>
                <a:lnTo>
                  <a:pt x="1860549" y="0"/>
                </a:lnTo>
                <a:lnTo>
                  <a:pt x="1860549" y="1860549"/>
                </a:lnTo>
                <a:lnTo>
                  <a:pt x="0" y="1860549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FA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3073400" y="1885950"/>
            <a:ext cx="3021012" cy="16652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3044824" y="1857375"/>
            <a:ext cx="3078480" cy="1722755"/>
          </a:xfrm>
          <a:custGeom>
            <a:avLst/>
            <a:gdLst/>
            <a:ahLst/>
            <a:cxnLst/>
            <a:rect l="l" t="t" r="r" b="b"/>
            <a:pathLst>
              <a:path w="3078479" h="1722754">
                <a:moveTo>
                  <a:pt x="0" y="0"/>
                </a:moveTo>
                <a:lnTo>
                  <a:pt x="3078162" y="0"/>
                </a:lnTo>
                <a:lnTo>
                  <a:pt x="3078162" y="1722436"/>
                </a:lnTo>
                <a:lnTo>
                  <a:pt x="0" y="1722436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00D5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3498276" y="3764371"/>
            <a:ext cx="217678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15" dirty="0">
                <a:solidFill>
                  <a:srgbClr val="FF0000"/>
                </a:solidFill>
                <a:latin typeface="Book Antiqua"/>
                <a:cs typeface="Book Antiqua"/>
              </a:rPr>
              <a:t>Blue Suede </a:t>
            </a:r>
            <a:r>
              <a:rPr sz="2000" spc="-10" dirty="0">
                <a:solidFill>
                  <a:srgbClr val="FF0000"/>
                </a:solidFill>
                <a:latin typeface="Book Antiqua"/>
                <a:cs typeface="Book Antiqua"/>
              </a:rPr>
              <a:t>Loafers</a:t>
            </a:r>
            <a:endParaRPr sz="2000" dirty="0">
              <a:latin typeface="Book Antiqua"/>
              <a:cs typeface="Book Antiqu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33608" y="3764371"/>
            <a:ext cx="83058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FF0000"/>
                </a:solidFill>
                <a:latin typeface="Book Antiqua"/>
                <a:cs typeface="Book Antiqua"/>
              </a:rPr>
              <a:t>Ox</a:t>
            </a:r>
            <a:r>
              <a:rPr sz="2000" spc="-10" dirty="0">
                <a:solidFill>
                  <a:srgbClr val="FF0000"/>
                </a:solidFill>
                <a:latin typeface="Book Antiqua"/>
                <a:cs typeface="Book Antiqua"/>
              </a:rPr>
              <a:t>fo</a:t>
            </a:r>
            <a:r>
              <a:rPr sz="2000" spc="-40" dirty="0">
                <a:solidFill>
                  <a:srgbClr val="FF0000"/>
                </a:solidFill>
                <a:latin typeface="Book Antiqua"/>
                <a:cs typeface="Book Antiqua"/>
              </a:rPr>
              <a:t>r</a:t>
            </a:r>
            <a:r>
              <a:rPr sz="2000" spc="-15" dirty="0">
                <a:solidFill>
                  <a:srgbClr val="FF0000"/>
                </a:solidFill>
                <a:latin typeface="Book Antiqua"/>
                <a:cs typeface="Book Antiqua"/>
              </a:rPr>
              <a:t>d</a:t>
            </a:r>
            <a:endParaRPr sz="2000" dirty="0">
              <a:latin typeface="Book Antiqua"/>
              <a:cs typeface="Book Antiqu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23046" y="3764371"/>
            <a:ext cx="180213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FF0000"/>
                </a:solidFill>
                <a:latin typeface="Book Antiqua"/>
                <a:cs typeface="Book Antiqua"/>
              </a:rPr>
              <a:t>White </a:t>
            </a:r>
            <a:r>
              <a:rPr sz="2000" spc="-15" dirty="0">
                <a:solidFill>
                  <a:srgbClr val="FF0000"/>
                </a:solidFill>
                <a:latin typeface="Book Antiqua"/>
                <a:cs typeface="Book Antiqua"/>
              </a:rPr>
              <a:t>Buck</a:t>
            </a:r>
            <a:r>
              <a:rPr sz="2000" spc="-10" dirty="0">
                <a:solidFill>
                  <a:srgbClr val="FF0000"/>
                </a:solidFill>
                <a:latin typeface="Book Antiqua"/>
                <a:cs typeface="Book Antiqua"/>
              </a:rPr>
              <a:t>skin</a:t>
            </a:r>
            <a:endParaRPr sz="2000" dirty="0">
              <a:latin typeface="Book Antiqua"/>
              <a:cs typeface="Book Antiqu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989137" y="4418013"/>
            <a:ext cx="1911350" cy="17922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1960562" y="4389439"/>
            <a:ext cx="1968500" cy="1849755"/>
          </a:xfrm>
          <a:custGeom>
            <a:avLst/>
            <a:gdLst/>
            <a:ahLst/>
            <a:cxnLst/>
            <a:rect l="l" t="t" r="r" b="b"/>
            <a:pathLst>
              <a:path w="1968500" h="1849754">
                <a:moveTo>
                  <a:pt x="0" y="0"/>
                </a:moveTo>
                <a:lnTo>
                  <a:pt x="1968499" y="0"/>
                </a:lnTo>
                <a:lnTo>
                  <a:pt x="1968499" y="1849437"/>
                </a:lnTo>
                <a:lnTo>
                  <a:pt x="0" y="1849437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 txBox="1"/>
          <p:nvPr/>
        </p:nvSpPr>
        <p:spPr>
          <a:xfrm>
            <a:off x="2163846" y="6490106"/>
            <a:ext cx="156718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10" dirty="0">
                <a:solidFill>
                  <a:srgbClr val="FF0000"/>
                </a:solidFill>
                <a:latin typeface="Book Antiqua"/>
                <a:cs typeface="Book Antiqua"/>
              </a:rPr>
              <a:t>Leisu</a:t>
            </a:r>
            <a:r>
              <a:rPr sz="2000" spc="-40" dirty="0">
                <a:solidFill>
                  <a:srgbClr val="FF0000"/>
                </a:solidFill>
                <a:latin typeface="Book Antiqua"/>
                <a:cs typeface="Book Antiqua"/>
              </a:rPr>
              <a:t>r</a:t>
            </a:r>
            <a:r>
              <a:rPr sz="2000" dirty="0">
                <a:solidFill>
                  <a:srgbClr val="FF0000"/>
                </a:solidFill>
                <a:latin typeface="Book Antiqua"/>
                <a:cs typeface="Book Antiqua"/>
              </a:rPr>
              <a:t>e </a:t>
            </a:r>
            <a:r>
              <a:rPr sz="2000" spc="-15" dirty="0">
                <a:solidFill>
                  <a:srgbClr val="FF0000"/>
                </a:solidFill>
                <a:latin typeface="Book Antiqua"/>
                <a:cs typeface="Book Antiqua"/>
              </a:rPr>
              <a:t>Shoes</a:t>
            </a:r>
            <a:endParaRPr sz="2000" dirty="0">
              <a:latin typeface="Book Antiqua"/>
              <a:cs typeface="Book Antiqu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146675" y="4475163"/>
            <a:ext cx="1573212" cy="179228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5118100" y="4446589"/>
            <a:ext cx="1630680" cy="1849755"/>
          </a:xfrm>
          <a:custGeom>
            <a:avLst/>
            <a:gdLst/>
            <a:ahLst/>
            <a:cxnLst/>
            <a:rect l="l" t="t" r="r" b="b"/>
            <a:pathLst>
              <a:path w="1630679" h="1849754">
                <a:moveTo>
                  <a:pt x="0" y="0"/>
                </a:moveTo>
                <a:lnTo>
                  <a:pt x="1630361" y="0"/>
                </a:lnTo>
                <a:lnTo>
                  <a:pt x="1630361" y="1849437"/>
                </a:lnTo>
                <a:lnTo>
                  <a:pt x="0" y="1849437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A8D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 txBox="1"/>
          <p:nvPr/>
        </p:nvSpPr>
        <p:spPr>
          <a:xfrm>
            <a:off x="5117836" y="6490106"/>
            <a:ext cx="163639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FF0000"/>
                </a:solidFill>
                <a:latin typeface="Book Antiqua"/>
                <a:cs typeface="Book Antiqua"/>
              </a:rPr>
              <a:t>Penny </a:t>
            </a:r>
            <a:r>
              <a:rPr sz="2000" spc="-10" dirty="0">
                <a:solidFill>
                  <a:srgbClr val="FF0000"/>
                </a:solidFill>
                <a:latin typeface="Book Antiqua"/>
                <a:cs typeface="Book Antiqua"/>
              </a:rPr>
              <a:t>Loafers</a:t>
            </a:r>
            <a:endParaRPr sz="2000" dirty="0">
              <a:latin typeface="Book Antiqua"/>
              <a:cs typeface="Book Antiq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39" y="300941"/>
            <a:ext cx="3164840" cy="635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941195" algn="l"/>
              </a:tabLst>
            </a:pPr>
            <a:r>
              <a:rPr sz="4800" spc="-25" dirty="0">
                <a:solidFill>
                  <a:srgbClr val="262626"/>
                </a:solidFill>
                <a:latin typeface="Cambria"/>
                <a:cs typeface="Cambria"/>
              </a:rPr>
              <a:t>Poodle	sk</a:t>
            </a:r>
            <a:r>
              <a:rPr sz="4800" spc="-20" dirty="0">
                <a:solidFill>
                  <a:srgbClr val="262626"/>
                </a:solidFill>
                <a:latin typeface="Cambria"/>
                <a:cs typeface="Cambria"/>
              </a:rPr>
              <a:t>irt</a:t>
            </a:r>
            <a:endParaRPr sz="4800" dirty="0">
              <a:latin typeface="Cambria"/>
              <a:cs typeface="Cambri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13125" y="146051"/>
            <a:ext cx="4378323" cy="67119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590311" y="1600340"/>
            <a:ext cx="2390140" cy="3263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130"/>
              </a:lnSpc>
            </a:pPr>
            <a:r>
              <a:rPr sz="1800" b="1" spc="-15" dirty="0">
                <a:latin typeface="Cambria"/>
                <a:cs typeface="Cambria"/>
              </a:rPr>
              <a:t>FADS</a:t>
            </a:r>
            <a:endParaRPr sz="1800" dirty="0">
              <a:latin typeface="Cambria"/>
              <a:cs typeface="Cambria"/>
            </a:endParaRPr>
          </a:p>
          <a:p>
            <a:pPr algn="ctr">
              <a:lnSpc>
                <a:spcPts val="2130"/>
              </a:lnSpc>
            </a:pPr>
            <a:r>
              <a:rPr sz="1800" spc="-10" dirty="0">
                <a:latin typeface="Cambria"/>
                <a:cs typeface="Cambria"/>
              </a:rPr>
              <a:t>Fads are </a:t>
            </a:r>
            <a:r>
              <a:rPr sz="1800" spc="-5" dirty="0">
                <a:latin typeface="Cambria"/>
                <a:cs typeface="Cambria"/>
              </a:rPr>
              <a:t>s</a:t>
            </a:r>
            <a:r>
              <a:rPr sz="1800" dirty="0">
                <a:latin typeface="Cambria"/>
                <a:cs typeface="Cambria"/>
              </a:rPr>
              <a:t>t</a:t>
            </a:r>
            <a:r>
              <a:rPr sz="1800" spc="-5" dirty="0">
                <a:latin typeface="Cambria"/>
                <a:cs typeface="Cambria"/>
              </a:rPr>
              <a:t>y</a:t>
            </a:r>
            <a:r>
              <a:rPr sz="1800" dirty="0">
                <a:latin typeface="Cambria"/>
                <a:cs typeface="Cambria"/>
              </a:rPr>
              <a:t>l</a:t>
            </a:r>
            <a:r>
              <a:rPr sz="1800" spc="-10" dirty="0">
                <a:latin typeface="Cambria"/>
                <a:cs typeface="Cambria"/>
              </a:rPr>
              <a:t>es</a:t>
            </a:r>
            <a:r>
              <a:rPr sz="1800" dirty="0">
                <a:latin typeface="Cambria"/>
                <a:cs typeface="Cambria"/>
              </a:rPr>
              <a:t> w</a:t>
            </a:r>
            <a:r>
              <a:rPr sz="1800" spc="-5" dirty="0">
                <a:latin typeface="Cambria"/>
                <a:cs typeface="Cambria"/>
              </a:rPr>
              <a:t>i</a:t>
            </a:r>
            <a:r>
              <a:rPr sz="1800" dirty="0">
                <a:latin typeface="Cambria"/>
                <a:cs typeface="Cambria"/>
              </a:rPr>
              <a:t>t</a:t>
            </a:r>
            <a:r>
              <a:rPr sz="1800" spc="-10" dirty="0">
                <a:latin typeface="Cambria"/>
                <a:cs typeface="Cambria"/>
              </a:rPr>
              <a:t>h</a:t>
            </a:r>
            <a:endParaRPr sz="1800" dirty="0">
              <a:latin typeface="Cambria"/>
              <a:cs typeface="Cambria"/>
            </a:endParaRPr>
          </a:p>
          <a:p>
            <a:pPr marL="12700" marR="5080" algn="ctr">
              <a:lnSpc>
                <a:spcPct val="98800"/>
              </a:lnSpc>
              <a:spcBef>
                <a:spcPts val="65"/>
              </a:spcBef>
            </a:pPr>
            <a:r>
              <a:rPr sz="1800" dirty="0">
                <a:latin typeface="Cambria"/>
                <a:cs typeface="Cambria"/>
              </a:rPr>
              <a:t>int</a:t>
            </a:r>
            <a:r>
              <a:rPr sz="1800" spc="-10" dirty="0">
                <a:latin typeface="Cambria"/>
                <a:cs typeface="Cambria"/>
              </a:rPr>
              <a:t>ense</a:t>
            </a:r>
            <a:r>
              <a:rPr sz="1800" spc="-5" dirty="0">
                <a:latin typeface="Cambria"/>
                <a:cs typeface="Cambria"/>
              </a:rPr>
              <a:t> popu</a:t>
            </a:r>
            <a:r>
              <a:rPr sz="1800" dirty="0">
                <a:latin typeface="Cambria"/>
                <a:cs typeface="Cambria"/>
              </a:rPr>
              <a:t>la</a:t>
            </a:r>
            <a:r>
              <a:rPr sz="1800" spc="-10" dirty="0">
                <a:latin typeface="Cambria"/>
                <a:cs typeface="Cambria"/>
              </a:rPr>
              <a:t>rity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w</a:t>
            </a:r>
            <a:r>
              <a:rPr sz="1800" spc="-10" dirty="0">
                <a:latin typeface="Cambria"/>
                <a:cs typeface="Cambria"/>
              </a:rPr>
              <a:t>orn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b</a:t>
            </a:r>
            <a:r>
              <a:rPr sz="1800" spc="-10" dirty="0">
                <a:latin typeface="Cambria"/>
                <a:cs typeface="Cambria"/>
              </a:rPr>
              <a:t>y</a:t>
            </a:r>
            <a:r>
              <a:rPr sz="1800" dirty="0">
                <a:latin typeface="Cambria"/>
                <a:cs typeface="Cambria"/>
              </a:rPr>
              <a:t> a la</a:t>
            </a:r>
            <a:r>
              <a:rPr sz="1800" spc="-10" dirty="0">
                <a:latin typeface="Cambria"/>
                <a:cs typeface="Cambria"/>
              </a:rPr>
              <a:t>r</a:t>
            </a:r>
            <a:r>
              <a:rPr sz="1800" dirty="0">
                <a:latin typeface="Cambria"/>
                <a:cs typeface="Cambria"/>
              </a:rPr>
              <a:t>g</a:t>
            </a:r>
            <a:r>
              <a:rPr sz="1800" spc="-10" dirty="0">
                <a:latin typeface="Cambria"/>
                <a:cs typeface="Cambria"/>
              </a:rPr>
              <a:t>e</a:t>
            </a:r>
            <a:r>
              <a:rPr sz="1800" dirty="0">
                <a:latin typeface="Cambria"/>
                <a:cs typeface="Cambria"/>
              </a:rPr>
              <a:t> numb</a:t>
            </a:r>
            <a:r>
              <a:rPr sz="1800" spc="-10" dirty="0">
                <a:latin typeface="Cambria"/>
                <a:cs typeface="Cambria"/>
              </a:rPr>
              <a:t>er</a:t>
            </a:r>
            <a:r>
              <a:rPr sz="1800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of</a:t>
            </a:r>
            <a:r>
              <a:rPr sz="1800" spc="-5" dirty="0">
                <a:latin typeface="Cambria"/>
                <a:cs typeface="Cambria"/>
              </a:rPr>
              <a:t> peopl</a:t>
            </a:r>
            <a:r>
              <a:rPr sz="1800" dirty="0">
                <a:latin typeface="Cambria"/>
                <a:cs typeface="Cambria"/>
              </a:rPr>
              <a:t>e </a:t>
            </a:r>
            <a:r>
              <a:rPr sz="1800" spc="-15" dirty="0">
                <a:latin typeface="Cambria"/>
                <a:cs typeface="Cambria"/>
              </a:rPr>
              <a:t>f</a:t>
            </a:r>
            <a:r>
              <a:rPr sz="1800" spc="-10" dirty="0">
                <a:latin typeface="Cambria"/>
                <a:cs typeface="Cambria"/>
              </a:rPr>
              <a:t>or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a </a:t>
            </a:r>
            <a:r>
              <a:rPr sz="1800" spc="-10" dirty="0">
                <a:latin typeface="Cambria"/>
                <a:cs typeface="Cambria"/>
              </a:rPr>
              <a:t>ve</a:t>
            </a:r>
            <a:r>
              <a:rPr sz="1800" spc="-15" dirty="0">
                <a:latin typeface="Cambria"/>
                <a:cs typeface="Cambria"/>
              </a:rPr>
              <a:t>r</a:t>
            </a:r>
            <a:r>
              <a:rPr sz="1800" spc="-10" dirty="0">
                <a:latin typeface="Cambria"/>
                <a:cs typeface="Cambria"/>
              </a:rPr>
              <a:t>y</a:t>
            </a:r>
            <a:r>
              <a:rPr sz="1800" dirty="0">
                <a:latin typeface="Cambria"/>
                <a:cs typeface="Cambria"/>
              </a:rPr>
              <a:t> </a:t>
            </a:r>
            <a:r>
              <a:rPr sz="1800" spc="-15" dirty="0">
                <a:latin typeface="Cambria"/>
                <a:cs typeface="Cambria"/>
              </a:rPr>
              <a:t>s</a:t>
            </a:r>
            <a:r>
              <a:rPr sz="1800" spc="-10" dirty="0">
                <a:latin typeface="Cambria"/>
                <a:cs typeface="Cambria"/>
              </a:rPr>
              <a:t>ho</a:t>
            </a:r>
            <a:r>
              <a:rPr sz="1800" spc="-15" dirty="0">
                <a:latin typeface="Cambria"/>
                <a:cs typeface="Cambria"/>
              </a:rPr>
              <a:t>r</a:t>
            </a:r>
            <a:r>
              <a:rPr sz="1800" dirty="0">
                <a:latin typeface="Cambria"/>
                <a:cs typeface="Cambria"/>
              </a:rPr>
              <a:t>t t</a:t>
            </a:r>
            <a:r>
              <a:rPr sz="1800" spc="-10" dirty="0">
                <a:latin typeface="Cambria"/>
                <a:cs typeface="Cambria"/>
              </a:rPr>
              <a:t>ime</a:t>
            </a:r>
            <a:endParaRPr sz="1800" dirty="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8"/>
              </a:spcBef>
            </a:pPr>
            <a:endParaRPr sz="1950" dirty="0">
              <a:latin typeface="Times New Roman"/>
              <a:cs typeface="Times New Roman"/>
            </a:endParaRPr>
          </a:p>
          <a:p>
            <a:pPr marL="142875" marR="135255" indent="-635" algn="ctr">
              <a:lnSpc>
                <a:spcPct val="99500"/>
              </a:lnSpc>
            </a:pPr>
            <a:r>
              <a:rPr sz="1800" spc="-15" dirty="0">
                <a:latin typeface="Cambria"/>
                <a:cs typeface="Cambria"/>
              </a:rPr>
              <a:t>Among t</a:t>
            </a:r>
            <a:r>
              <a:rPr sz="1800" spc="-10" dirty="0">
                <a:latin typeface="Cambria"/>
                <a:cs typeface="Cambria"/>
              </a:rPr>
              <a:t>he fads for a</a:t>
            </a:r>
            <a:r>
              <a:rPr sz="1800" spc="-15" dirty="0">
                <a:latin typeface="Cambria"/>
                <a:cs typeface="Cambria"/>
              </a:rPr>
              <a:t>do</a:t>
            </a:r>
            <a:r>
              <a:rPr sz="1800" spc="-5" dirty="0">
                <a:latin typeface="Cambria"/>
                <a:cs typeface="Cambria"/>
              </a:rPr>
              <a:t>le</a:t>
            </a:r>
            <a:r>
              <a:rPr sz="1800" spc="-15" dirty="0">
                <a:latin typeface="Cambria"/>
                <a:cs typeface="Cambria"/>
              </a:rPr>
              <a:t>s</a:t>
            </a:r>
            <a:r>
              <a:rPr sz="1800" spc="-10" dirty="0">
                <a:latin typeface="Cambria"/>
                <a:cs typeface="Cambria"/>
              </a:rPr>
              <a:t>c</a:t>
            </a:r>
            <a:r>
              <a:rPr sz="1800" spc="-15" dirty="0">
                <a:latin typeface="Cambria"/>
                <a:cs typeface="Cambria"/>
              </a:rPr>
              <a:t>e</a:t>
            </a:r>
            <a:r>
              <a:rPr sz="1800" dirty="0">
                <a:latin typeface="Cambria"/>
                <a:cs typeface="Cambria"/>
              </a:rPr>
              <a:t>nt </a:t>
            </a:r>
            <a:r>
              <a:rPr sz="1800" spc="-10" dirty="0">
                <a:latin typeface="Cambria"/>
                <a:cs typeface="Cambria"/>
              </a:rPr>
              <a:t>g</a:t>
            </a:r>
            <a:r>
              <a:rPr sz="1800" spc="-15" dirty="0">
                <a:latin typeface="Cambria"/>
                <a:cs typeface="Cambria"/>
              </a:rPr>
              <a:t>ir</a:t>
            </a:r>
            <a:r>
              <a:rPr sz="1800" spc="-5" dirty="0">
                <a:latin typeface="Cambria"/>
                <a:cs typeface="Cambria"/>
              </a:rPr>
              <a:t>l</a:t>
            </a:r>
            <a:r>
              <a:rPr sz="1800" dirty="0">
                <a:latin typeface="Cambria"/>
                <a:cs typeface="Cambria"/>
              </a:rPr>
              <a:t>s</a:t>
            </a:r>
            <a:r>
              <a:rPr sz="1800" spc="-5" dirty="0">
                <a:latin typeface="Cambria"/>
                <a:cs typeface="Cambria"/>
              </a:rPr>
              <a:t> we</a:t>
            </a:r>
            <a:r>
              <a:rPr sz="1800" spc="-15" dirty="0">
                <a:latin typeface="Cambria"/>
                <a:cs typeface="Cambria"/>
              </a:rPr>
              <a:t>r</a:t>
            </a:r>
            <a:r>
              <a:rPr sz="1800" spc="-10" dirty="0">
                <a:latin typeface="Cambria"/>
                <a:cs typeface="Cambria"/>
              </a:rPr>
              <a:t>e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p</a:t>
            </a:r>
            <a:r>
              <a:rPr sz="1800" spc="-10" dirty="0">
                <a:latin typeface="Cambria"/>
                <a:cs typeface="Cambria"/>
              </a:rPr>
              <a:t>ood</a:t>
            </a:r>
            <a:r>
              <a:rPr sz="1800" dirty="0">
                <a:latin typeface="Cambria"/>
                <a:cs typeface="Cambria"/>
              </a:rPr>
              <a:t>l</a:t>
            </a:r>
            <a:r>
              <a:rPr sz="1800" spc="-10" dirty="0">
                <a:latin typeface="Cambria"/>
                <a:cs typeface="Cambria"/>
              </a:rPr>
              <a:t>e</a:t>
            </a:r>
            <a:r>
              <a:rPr sz="1800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s</a:t>
            </a:r>
            <a:r>
              <a:rPr sz="1800" dirty="0">
                <a:latin typeface="Cambria"/>
                <a:cs typeface="Cambria"/>
              </a:rPr>
              <a:t>k</a:t>
            </a:r>
            <a:r>
              <a:rPr sz="1800" spc="-10" dirty="0">
                <a:latin typeface="Cambria"/>
                <a:cs typeface="Cambria"/>
              </a:rPr>
              <a:t>ir</a:t>
            </a:r>
            <a:r>
              <a:rPr sz="1800" dirty="0">
                <a:latin typeface="Cambria"/>
                <a:cs typeface="Cambria"/>
              </a:rPr>
              <a:t>t</a:t>
            </a:r>
            <a:r>
              <a:rPr sz="1800" spc="-10" dirty="0">
                <a:latin typeface="Cambria"/>
                <a:cs typeface="Cambria"/>
              </a:rPr>
              <a:t>s</a:t>
            </a:r>
            <a:r>
              <a:rPr sz="1800" dirty="0">
                <a:latin typeface="Cambria"/>
                <a:cs typeface="Cambria"/>
              </a:rPr>
              <a:t> ma</a:t>
            </a:r>
            <a:r>
              <a:rPr sz="1800" spc="-10" dirty="0">
                <a:latin typeface="Cambria"/>
                <a:cs typeface="Cambria"/>
              </a:rPr>
              <a:t>de</a:t>
            </a:r>
            <a:r>
              <a:rPr sz="1800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of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felt w</a:t>
            </a:r>
            <a:r>
              <a:rPr sz="1800" spc="-5" dirty="0">
                <a:latin typeface="Cambria"/>
                <a:cs typeface="Cambria"/>
              </a:rPr>
              <a:t>i</a:t>
            </a:r>
            <a:r>
              <a:rPr sz="1800" dirty="0">
                <a:latin typeface="Cambria"/>
                <a:cs typeface="Cambria"/>
              </a:rPr>
              <a:t>t</a:t>
            </a:r>
            <a:r>
              <a:rPr sz="1800" spc="-10" dirty="0">
                <a:latin typeface="Cambria"/>
                <a:cs typeface="Cambria"/>
              </a:rPr>
              <a:t>h</a:t>
            </a:r>
            <a:r>
              <a:rPr sz="1800" dirty="0">
                <a:latin typeface="Cambria"/>
                <a:cs typeface="Cambria"/>
              </a:rPr>
              <a:t> appl</a:t>
            </a:r>
            <a:r>
              <a:rPr sz="1800" spc="-15" dirty="0">
                <a:latin typeface="Cambria"/>
                <a:cs typeface="Cambria"/>
              </a:rPr>
              <a:t>iq</a:t>
            </a:r>
            <a:r>
              <a:rPr sz="1800" spc="-10" dirty="0">
                <a:latin typeface="Cambria"/>
                <a:cs typeface="Cambria"/>
              </a:rPr>
              <a:t>uéd pood</a:t>
            </a:r>
            <a:r>
              <a:rPr sz="1800" spc="-15" dirty="0">
                <a:latin typeface="Cambria"/>
                <a:cs typeface="Cambria"/>
              </a:rPr>
              <a:t>les</a:t>
            </a:r>
            <a:endParaRPr sz="1800" dirty="0">
              <a:latin typeface="Cambria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906038" y="1370407"/>
            <a:ext cx="7353300" cy="3246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329"/>
              </a:lnSpc>
            </a:pPr>
            <a:r>
              <a:rPr sz="2800" b="1" spc="-20" dirty="0">
                <a:latin typeface="Cambria"/>
                <a:cs typeface="Cambria"/>
              </a:rPr>
              <a:t>A subc</a:t>
            </a:r>
            <a:r>
              <a:rPr sz="2800" b="1" dirty="0">
                <a:latin typeface="Cambria"/>
                <a:cs typeface="Cambria"/>
              </a:rPr>
              <a:t>ultur</a:t>
            </a:r>
            <a:r>
              <a:rPr sz="2800" b="1" spc="-15" dirty="0">
                <a:latin typeface="Cambria"/>
                <a:cs typeface="Cambria"/>
              </a:rPr>
              <a:t>e</a:t>
            </a:r>
            <a:r>
              <a:rPr sz="2800" b="1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is</a:t>
            </a:r>
            <a:r>
              <a:rPr sz="2800" spc="-5" dirty="0">
                <a:latin typeface="Cambria"/>
                <a:cs typeface="Cambria"/>
              </a:rPr>
              <a:t> </a:t>
            </a:r>
            <a:r>
              <a:rPr sz="2800" dirty="0">
                <a:latin typeface="Cambria"/>
                <a:cs typeface="Cambria"/>
              </a:rPr>
              <a:t>a </a:t>
            </a:r>
            <a:r>
              <a:rPr sz="2800" spc="-20" dirty="0">
                <a:latin typeface="Cambria"/>
                <a:cs typeface="Cambria"/>
              </a:rPr>
              <a:t>group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15" dirty="0">
                <a:latin typeface="Cambria"/>
                <a:cs typeface="Cambria"/>
              </a:rPr>
              <a:t>of</a:t>
            </a:r>
            <a:r>
              <a:rPr sz="2800" spc="-5" dirty="0">
                <a:latin typeface="Cambria"/>
                <a:cs typeface="Cambria"/>
              </a:rPr>
              <a:t> peop</a:t>
            </a:r>
            <a:r>
              <a:rPr sz="2800" dirty="0">
                <a:latin typeface="Cambria"/>
                <a:cs typeface="Cambria"/>
              </a:rPr>
              <a:t>l</a:t>
            </a:r>
            <a:r>
              <a:rPr sz="2800" spc="-15" dirty="0">
                <a:latin typeface="Cambria"/>
                <a:cs typeface="Cambria"/>
              </a:rPr>
              <a:t>e</a:t>
            </a:r>
            <a:r>
              <a:rPr sz="2800" spc="-5" dirty="0">
                <a:latin typeface="Cambria"/>
                <a:cs typeface="Cambria"/>
              </a:rPr>
              <a:t> </a:t>
            </a:r>
            <a:r>
              <a:rPr sz="2800" dirty="0">
                <a:latin typeface="Cambria"/>
                <a:cs typeface="Cambria"/>
              </a:rPr>
              <a:t>wit</a:t>
            </a:r>
            <a:r>
              <a:rPr sz="2800" spc="-15" dirty="0">
                <a:latin typeface="Cambria"/>
                <a:cs typeface="Cambria"/>
              </a:rPr>
              <a:t>hin</a:t>
            </a:r>
            <a:endParaRPr sz="2800" dirty="0">
              <a:latin typeface="Cambria"/>
              <a:cs typeface="Cambria"/>
            </a:endParaRPr>
          </a:p>
          <a:p>
            <a:pPr marL="12700" marR="5080" algn="ctr">
              <a:lnSpc>
                <a:spcPts val="3400"/>
              </a:lnSpc>
              <a:spcBef>
                <a:spcPts val="50"/>
              </a:spcBef>
            </a:pPr>
            <a:r>
              <a:rPr sz="2800" dirty="0">
                <a:latin typeface="Cambria"/>
                <a:cs typeface="Cambria"/>
              </a:rPr>
              <a:t>a </a:t>
            </a:r>
            <a:r>
              <a:rPr sz="2800" u="heavy" dirty="0">
                <a:solidFill>
                  <a:srgbClr val="942408"/>
                </a:solidFill>
                <a:latin typeface="Cambria"/>
                <a:cs typeface="Cambria"/>
              </a:rPr>
              <a:t>cult</a:t>
            </a:r>
            <a:r>
              <a:rPr sz="2800" u="heavy" spc="-20" dirty="0">
                <a:solidFill>
                  <a:srgbClr val="942408"/>
                </a:solidFill>
                <a:latin typeface="Cambria"/>
                <a:cs typeface="Cambria"/>
              </a:rPr>
              <a:t>ur</a:t>
            </a:r>
            <a:r>
              <a:rPr sz="2800" u="heavy" spc="-15" dirty="0">
                <a:solidFill>
                  <a:srgbClr val="942408"/>
                </a:solidFill>
                <a:latin typeface="Cambria"/>
                <a:cs typeface="Cambria"/>
              </a:rPr>
              <a:t>e</a:t>
            </a:r>
            <a:r>
              <a:rPr sz="2800" dirty="0">
                <a:solidFill>
                  <a:srgbClr val="942408"/>
                </a:solidFill>
                <a:latin typeface="Cambria"/>
                <a:cs typeface="Cambria"/>
              </a:rPr>
              <a:t> </a:t>
            </a:r>
            <a:r>
              <a:rPr sz="2800" dirty="0">
                <a:latin typeface="Cambria"/>
                <a:cs typeface="Cambria"/>
              </a:rPr>
              <a:t>t</a:t>
            </a:r>
            <a:r>
              <a:rPr sz="2800" spc="-20" dirty="0">
                <a:latin typeface="Cambria"/>
                <a:cs typeface="Cambria"/>
              </a:rPr>
              <a:t>h</a:t>
            </a:r>
            <a:r>
              <a:rPr sz="2800" dirty="0">
                <a:latin typeface="Cambria"/>
                <a:cs typeface="Cambria"/>
              </a:rPr>
              <a:t>at </a:t>
            </a:r>
            <a:r>
              <a:rPr sz="2800" spc="-15" dirty="0">
                <a:latin typeface="Cambria"/>
                <a:cs typeface="Cambria"/>
              </a:rPr>
              <a:t>differe</a:t>
            </a:r>
            <a:r>
              <a:rPr sz="2800" dirty="0">
                <a:latin typeface="Cambria"/>
                <a:cs typeface="Cambria"/>
              </a:rPr>
              <a:t>nt</a:t>
            </a:r>
            <a:r>
              <a:rPr sz="2800" spc="-10" dirty="0">
                <a:latin typeface="Cambria"/>
                <a:cs typeface="Cambria"/>
              </a:rPr>
              <a:t>i</a:t>
            </a:r>
            <a:r>
              <a:rPr sz="2800" dirty="0">
                <a:latin typeface="Cambria"/>
                <a:cs typeface="Cambria"/>
              </a:rPr>
              <a:t>at</a:t>
            </a:r>
            <a:r>
              <a:rPr sz="2800" spc="-15" dirty="0">
                <a:latin typeface="Cambria"/>
                <a:cs typeface="Cambria"/>
              </a:rPr>
              <a:t>es</a:t>
            </a:r>
            <a:r>
              <a:rPr sz="2800" dirty="0">
                <a:latin typeface="Cambria"/>
                <a:cs typeface="Cambria"/>
              </a:rPr>
              <a:t> t</a:t>
            </a:r>
            <a:r>
              <a:rPr sz="2800" spc="-20" dirty="0">
                <a:latin typeface="Cambria"/>
                <a:cs typeface="Cambria"/>
              </a:rPr>
              <a:t>hemse</a:t>
            </a:r>
            <a:r>
              <a:rPr sz="2800" dirty="0">
                <a:latin typeface="Cambria"/>
                <a:cs typeface="Cambria"/>
              </a:rPr>
              <a:t>l</a:t>
            </a:r>
            <a:r>
              <a:rPr sz="2800" spc="-15" dirty="0">
                <a:latin typeface="Cambria"/>
                <a:cs typeface="Cambria"/>
              </a:rPr>
              <a:t>ves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15" dirty="0">
                <a:latin typeface="Cambria"/>
                <a:cs typeface="Cambria"/>
              </a:rPr>
              <a:t>fro</a:t>
            </a:r>
            <a:r>
              <a:rPr sz="2800" dirty="0">
                <a:latin typeface="Cambria"/>
                <a:cs typeface="Cambria"/>
              </a:rPr>
              <a:t>m t</a:t>
            </a:r>
            <a:r>
              <a:rPr sz="2800" spc="-15" dirty="0">
                <a:latin typeface="Cambria"/>
                <a:cs typeface="Cambria"/>
              </a:rPr>
              <a:t>he</a:t>
            </a:r>
            <a:r>
              <a:rPr sz="2800" spc="-10" dirty="0">
                <a:latin typeface="Cambria"/>
                <a:cs typeface="Cambria"/>
              </a:rPr>
              <a:t> </a:t>
            </a:r>
            <a:r>
              <a:rPr sz="2800" dirty="0">
                <a:latin typeface="Cambria"/>
                <a:cs typeface="Cambria"/>
              </a:rPr>
              <a:t>lar</a:t>
            </a:r>
            <a:r>
              <a:rPr sz="2800" spc="-15" dirty="0">
                <a:latin typeface="Cambria"/>
                <a:cs typeface="Cambria"/>
              </a:rPr>
              <a:t>g</a:t>
            </a:r>
            <a:r>
              <a:rPr sz="2800" spc="-20" dirty="0">
                <a:latin typeface="Cambria"/>
                <a:cs typeface="Cambria"/>
              </a:rPr>
              <a:t>e</a:t>
            </a:r>
            <a:r>
              <a:rPr sz="2800" spc="-15" dirty="0">
                <a:latin typeface="Cambria"/>
                <a:cs typeface="Cambria"/>
              </a:rPr>
              <a:t>r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20" dirty="0">
                <a:latin typeface="Cambria"/>
                <a:cs typeface="Cambria"/>
              </a:rPr>
              <a:t>c</a:t>
            </a:r>
            <a:r>
              <a:rPr sz="2800" dirty="0">
                <a:latin typeface="Cambria"/>
                <a:cs typeface="Cambria"/>
              </a:rPr>
              <a:t>ultu</a:t>
            </a:r>
            <a:r>
              <a:rPr sz="2800" spc="-5" dirty="0">
                <a:latin typeface="Cambria"/>
                <a:cs typeface="Cambria"/>
              </a:rPr>
              <a:t>r</a:t>
            </a:r>
            <a:r>
              <a:rPr sz="2800" spc="-15" dirty="0">
                <a:latin typeface="Cambria"/>
                <a:cs typeface="Cambria"/>
              </a:rPr>
              <a:t>e</a:t>
            </a:r>
            <a:r>
              <a:rPr sz="2800" dirty="0">
                <a:latin typeface="Cambria"/>
                <a:cs typeface="Cambria"/>
              </a:rPr>
              <a:t> to w</a:t>
            </a:r>
            <a:r>
              <a:rPr sz="2800" spc="-5" dirty="0">
                <a:latin typeface="Cambria"/>
                <a:cs typeface="Cambria"/>
              </a:rPr>
              <a:t>h</a:t>
            </a:r>
            <a:r>
              <a:rPr sz="2800" spc="-15" dirty="0">
                <a:latin typeface="Cambria"/>
                <a:cs typeface="Cambria"/>
              </a:rPr>
              <a:t>ic</a:t>
            </a:r>
            <a:r>
              <a:rPr sz="2800" spc="-20" dirty="0">
                <a:latin typeface="Cambria"/>
                <a:cs typeface="Cambria"/>
              </a:rPr>
              <a:t>h</a:t>
            </a:r>
            <a:r>
              <a:rPr sz="2800" dirty="0">
                <a:latin typeface="Cambria"/>
                <a:cs typeface="Cambria"/>
              </a:rPr>
              <a:t> t</a:t>
            </a:r>
            <a:r>
              <a:rPr sz="2800" spc="-5" dirty="0">
                <a:latin typeface="Cambria"/>
                <a:cs typeface="Cambria"/>
              </a:rPr>
              <a:t>h</a:t>
            </a:r>
            <a:r>
              <a:rPr sz="2800" spc="-20" dirty="0">
                <a:latin typeface="Cambria"/>
                <a:cs typeface="Cambria"/>
              </a:rPr>
              <a:t>e</a:t>
            </a:r>
            <a:r>
              <a:rPr sz="2800" spc="-15" dirty="0">
                <a:latin typeface="Cambria"/>
                <a:cs typeface="Cambria"/>
              </a:rPr>
              <a:t>y</a:t>
            </a:r>
            <a:r>
              <a:rPr sz="2800" dirty="0">
                <a:latin typeface="Cambria"/>
                <a:cs typeface="Cambria"/>
              </a:rPr>
              <a:t> b</a:t>
            </a:r>
            <a:r>
              <a:rPr sz="2800" spc="-5" dirty="0">
                <a:latin typeface="Cambria"/>
                <a:cs typeface="Cambria"/>
              </a:rPr>
              <a:t>e</a:t>
            </a:r>
            <a:r>
              <a:rPr sz="2800" dirty="0">
                <a:latin typeface="Cambria"/>
                <a:cs typeface="Cambria"/>
              </a:rPr>
              <a:t>l</a:t>
            </a:r>
            <a:r>
              <a:rPr sz="2800" spc="-5" dirty="0">
                <a:latin typeface="Cambria"/>
                <a:cs typeface="Cambria"/>
              </a:rPr>
              <a:t>o</a:t>
            </a:r>
            <a:r>
              <a:rPr sz="2800" dirty="0">
                <a:latin typeface="Cambria"/>
                <a:cs typeface="Cambria"/>
              </a:rPr>
              <a:t>ng.</a:t>
            </a:r>
          </a:p>
          <a:p>
            <a:pPr>
              <a:lnSpc>
                <a:spcPct val="100000"/>
              </a:lnSpc>
            </a:pPr>
            <a:endParaRPr sz="2800" dirty="0">
              <a:latin typeface="Times New Roman"/>
              <a:cs typeface="Times New Roman"/>
            </a:endParaRPr>
          </a:p>
          <a:p>
            <a:pPr marL="177165" marR="168275" indent="-1905" algn="ctr">
              <a:lnSpc>
                <a:spcPct val="99700"/>
              </a:lnSpc>
              <a:spcBef>
                <a:spcPts val="2470"/>
              </a:spcBef>
            </a:pPr>
            <a:r>
              <a:rPr sz="2800" b="1" spc="-20" dirty="0">
                <a:latin typeface="Cambria"/>
                <a:cs typeface="Cambria"/>
              </a:rPr>
              <a:t>A st</a:t>
            </a:r>
            <a:r>
              <a:rPr sz="2800" b="1" spc="-15" dirty="0">
                <a:latin typeface="Cambria"/>
                <a:cs typeface="Cambria"/>
              </a:rPr>
              <a:t>yle tribe </a:t>
            </a:r>
            <a:r>
              <a:rPr sz="2800" b="1" spc="-5" dirty="0">
                <a:latin typeface="Cambria"/>
                <a:cs typeface="Cambria"/>
              </a:rPr>
              <a:t>o</a:t>
            </a:r>
            <a:r>
              <a:rPr sz="2800" b="1" dirty="0">
                <a:latin typeface="Cambria"/>
                <a:cs typeface="Cambria"/>
              </a:rPr>
              <a:t>r fa</a:t>
            </a:r>
            <a:r>
              <a:rPr sz="2800" b="1" spc="-15" dirty="0">
                <a:latin typeface="Cambria"/>
                <a:cs typeface="Cambria"/>
              </a:rPr>
              <a:t>sh</a:t>
            </a:r>
            <a:r>
              <a:rPr sz="2800" b="1" dirty="0">
                <a:latin typeface="Cambria"/>
                <a:cs typeface="Cambria"/>
              </a:rPr>
              <a:t>i</a:t>
            </a:r>
            <a:r>
              <a:rPr sz="2800" b="1" spc="-5" dirty="0">
                <a:latin typeface="Cambria"/>
                <a:cs typeface="Cambria"/>
              </a:rPr>
              <a:t>o</a:t>
            </a:r>
            <a:r>
              <a:rPr sz="2800" b="1" spc="-20" dirty="0">
                <a:latin typeface="Cambria"/>
                <a:cs typeface="Cambria"/>
              </a:rPr>
              <a:t>n</a:t>
            </a:r>
            <a:r>
              <a:rPr sz="2800" b="1" dirty="0">
                <a:latin typeface="Cambria"/>
                <a:cs typeface="Cambria"/>
              </a:rPr>
              <a:t> trib</a:t>
            </a:r>
            <a:r>
              <a:rPr sz="2800" b="1" spc="-15" dirty="0">
                <a:latin typeface="Cambria"/>
                <a:cs typeface="Cambria"/>
              </a:rPr>
              <a:t>e</a:t>
            </a:r>
            <a:r>
              <a:rPr sz="2800" b="1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is</a:t>
            </a:r>
            <a:r>
              <a:rPr sz="2800" spc="-5" dirty="0">
                <a:latin typeface="Cambria"/>
                <a:cs typeface="Cambria"/>
              </a:rPr>
              <a:t> </a:t>
            </a:r>
            <a:r>
              <a:rPr sz="2800" dirty="0">
                <a:latin typeface="Cambria"/>
                <a:cs typeface="Cambria"/>
              </a:rPr>
              <a:t>a </a:t>
            </a:r>
            <a:r>
              <a:rPr sz="2800" spc="-20" dirty="0">
                <a:latin typeface="Cambria"/>
                <a:cs typeface="Cambria"/>
              </a:rPr>
              <a:t>group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15" dirty="0">
                <a:latin typeface="Cambria"/>
                <a:cs typeface="Cambria"/>
              </a:rPr>
              <a:t>of</a:t>
            </a:r>
            <a:r>
              <a:rPr sz="2800" spc="-1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peopl</a:t>
            </a:r>
            <a:r>
              <a:rPr sz="2800" dirty="0">
                <a:latin typeface="Cambria"/>
                <a:cs typeface="Cambria"/>
              </a:rPr>
              <a:t>e</a:t>
            </a:r>
            <a:r>
              <a:rPr sz="2800" spc="5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tha</a:t>
            </a:r>
            <a:r>
              <a:rPr sz="2800" dirty="0">
                <a:latin typeface="Cambria"/>
                <a:cs typeface="Cambria"/>
              </a:rPr>
              <a:t>t </a:t>
            </a:r>
            <a:r>
              <a:rPr sz="2800" u="heavy" spc="-15" dirty="0">
                <a:solidFill>
                  <a:srgbClr val="942408"/>
                </a:solidFill>
                <a:latin typeface="Cambria"/>
                <a:cs typeface="Cambria"/>
              </a:rPr>
              <a:t>dress</a:t>
            </a:r>
            <a:r>
              <a:rPr sz="2800" dirty="0">
                <a:solidFill>
                  <a:srgbClr val="942408"/>
                </a:solidFill>
                <a:latin typeface="Cambria"/>
                <a:cs typeface="Cambria"/>
              </a:rPr>
              <a:t> </a:t>
            </a:r>
            <a:r>
              <a:rPr sz="2800" spc="-15" dirty="0">
                <a:latin typeface="Cambria"/>
                <a:cs typeface="Cambria"/>
              </a:rPr>
              <a:t>in</a:t>
            </a:r>
            <a:r>
              <a:rPr sz="2800" dirty="0">
                <a:latin typeface="Cambria"/>
                <a:cs typeface="Cambria"/>
              </a:rPr>
              <a:t> a </a:t>
            </a:r>
            <a:r>
              <a:rPr sz="2800" spc="-25" dirty="0">
                <a:latin typeface="Cambria"/>
                <a:cs typeface="Cambria"/>
              </a:rPr>
              <a:t>d</a:t>
            </a:r>
            <a:r>
              <a:rPr sz="2800" spc="-10" dirty="0">
                <a:latin typeface="Cambria"/>
                <a:cs typeface="Cambria"/>
              </a:rPr>
              <a:t>i</a:t>
            </a:r>
            <a:r>
              <a:rPr sz="2800" spc="-20" dirty="0">
                <a:latin typeface="Cambria"/>
                <a:cs typeface="Cambria"/>
              </a:rPr>
              <a:t>s</a:t>
            </a:r>
            <a:r>
              <a:rPr sz="2800" spc="-5" dirty="0">
                <a:latin typeface="Cambria"/>
                <a:cs typeface="Cambria"/>
              </a:rPr>
              <a:t>tinctiv</a:t>
            </a:r>
            <a:r>
              <a:rPr sz="2800" dirty="0">
                <a:latin typeface="Cambria"/>
                <a:cs typeface="Cambria"/>
              </a:rPr>
              <a:t>e</a:t>
            </a:r>
            <a:r>
              <a:rPr sz="2800" spc="15" dirty="0">
                <a:latin typeface="Cambria"/>
                <a:cs typeface="Cambria"/>
              </a:rPr>
              <a:t> </a:t>
            </a:r>
            <a:r>
              <a:rPr sz="2800" spc="-20" dirty="0">
                <a:latin typeface="Cambria"/>
                <a:cs typeface="Cambria"/>
              </a:rPr>
              <a:t>s</a:t>
            </a:r>
            <a:r>
              <a:rPr sz="2800" spc="-5" dirty="0">
                <a:latin typeface="Cambria"/>
                <a:cs typeface="Cambria"/>
              </a:rPr>
              <a:t>tyl</a:t>
            </a:r>
            <a:r>
              <a:rPr sz="2800" dirty="0">
                <a:latin typeface="Cambria"/>
                <a:cs typeface="Cambria"/>
              </a:rPr>
              <a:t>e</a:t>
            </a:r>
            <a:r>
              <a:rPr sz="2800" spc="5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t</a:t>
            </a:r>
            <a:r>
              <a:rPr sz="2800" dirty="0">
                <a:latin typeface="Cambria"/>
                <a:cs typeface="Cambria"/>
              </a:rPr>
              <a:t>o </a:t>
            </a:r>
            <a:r>
              <a:rPr sz="2800" spc="-20" dirty="0">
                <a:latin typeface="Cambria"/>
                <a:cs typeface="Cambria"/>
              </a:rPr>
              <a:t>show</a:t>
            </a:r>
            <a:r>
              <a:rPr sz="2800" spc="-10" dirty="0">
                <a:latin typeface="Cambria"/>
                <a:cs typeface="Cambria"/>
              </a:rPr>
              <a:t> </a:t>
            </a:r>
            <a:r>
              <a:rPr sz="2800" dirty="0">
                <a:latin typeface="Cambria"/>
                <a:cs typeface="Cambria"/>
              </a:rPr>
              <a:t>t</a:t>
            </a:r>
            <a:r>
              <a:rPr sz="2800" spc="-15" dirty="0">
                <a:latin typeface="Cambria"/>
                <a:cs typeface="Cambria"/>
              </a:rPr>
              <a:t>heir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20" dirty="0">
                <a:latin typeface="Cambria"/>
                <a:cs typeface="Cambria"/>
              </a:rPr>
              <a:t>me</a:t>
            </a:r>
            <a:r>
              <a:rPr sz="2800" dirty="0">
                <a:latin typeface="Cambria"/>
                <a:cs typeface="Cambria"/>
              </a:rPr>
              <a:t>mb</a:t>
            </a:r>
            <a:r>
              <a:rPr sz="2800" spc="-15" dirty="0">
                <a:latin typeface="Cambria"/>
                <a:cs typeface="Cambria"/>
              </a:rPr>
              <a:t>ershi</a:t>
            </a:r>
            <a:r>
              <a:rPr sz="2800" dirty="0">
                <a:latin typeface="Cambria"/>
                <a:cs typeface="Cambria"/>
              </a:rPr>
              <a:t>p </a:t>
            </a:r>
            <a:r>
              <a:rPr sz="2800" spc="-10" dirty="0">
                <a:latin typeface="Cambria"/>
                <a:cs typeface="Cambria"/>
              </a:rPr>
              <a:t>i</a:t>
            </a:r>
            <a:r>
              <a:rPr sz="2800" dirty="0">
                <a:latin typeface="Cambria"/>
                <a:cs typeface="Cambria"/>
              </a:rPr>
              <a:t>n t</a:t>
            </a:r>
            <a:r>
              <a:rPr sz="2800" spc="-15" dirty="0">
                <a:latin typeface="Cambria"/>
                <a:cs typeface="Cambria"/>
              </a:rPr>
              <a:t>his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g</a:t>
            </a:r>
            <a:r>
              <a:rPr sz="2800" spc="-15" dirty="0">
                <a:latin typeface="Cambria"/>
                <a:cs typeface="Cambria"/>
              </a:rPr>
              <a:t>ro</a:t>
            </a:r>
            <a:r>
              <a:rPr sz="2800" spc="-5" dirty="0">
                <a:latin typeface="Cambria"/>
                <a:cs typeface="Cambria"/>
              </a:rPr>
              <a:t>u</a:t>
            </a:r>
            <a:r>
              <a:rPr sz="2800" dirty="0">
                <a:latin typeface="Cambria"/>
                <a:cs typeface="Cambria"/>
              </a:rPr>
              <a:t>p.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5718" rIns="0" bIns="0" rtlCol="0">
            <a:spAutoFit/>
          </a:bodyPr>
          <a:lstStyle/>
          <a:p>
            <a:pPr marL="229870">
              <a:lnSpc>
                <a:spcPts val="5730"/>
              </a:lnSpc>
            </a:pPr>
            <a:r>
              <a:rPr dirty="0"/>
              <a:t>Subcultu</a:t>
            </a:r>
            <a:r>
              <a:rPr spc="-10" dirty="0"/>
              <a:t>r</a:t>
            </a:r>
            <a:r>
              <a:rPr spc="-25" dirty="0"/>
              <a:t>e</a:t>
            </a:r>
          </a:p>
          <a:p>
            <a:pPr marL="229870">
              <a:lnSpc>
                <a:spcPts val="2370"/>
              </a:lnSpc>
            </a:pPr>
            <a:r>
              <a:rPr sz="2000" dirty="0"/>
              <a:t>b</a:t>
            </a:r>
            <a:r>
              <a:rPr sz="2000" spc="-5" dirty="0"/>
              <a:t>e</a:t>
            </a:r>
            <a:r>
              <a:rPr sz="2000" dirty="0"/>
              <a:t>atn</a:t>
            </a:r>
            <a:r>
              <a:rPr sz="2000" spc="-5" dirty="0"/>
              <a:t>i</a:t>
            </a:r>
            <a:r>
              <a:rPr sz="2000" dirty="0"/>
              <a:t>ks</a:t>
            </a:r>
          </a:p>
        </p:txBody>
      </p:sp>
      <p:sp>
        <p:nvSpPr>
          <p:cNvPr id="3" name="object 3"/>
          <p:cNvSpPr/>
          <p:nvPr/>
        </p:nvSpPr>
        <p:spPr>
          <a:xfrm>
            <a:off x="195263" y="1554163"/>
            <a:ext cx="4014785" cy="51625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3533775" y="304801"/>
            <a:ext cx="2290762" cy="33131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7013573" y="3870325"/>
            <a:ext cx="1933575" cy="27241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6046096" y="593866"/>
            <a:ext cx="2783205" cy="134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99500"/>
              </a:lnSpc>
            </a:pPr>
            <a:r>
              <a:rPr sz="1800" dirty="0">
                <a:latin typeface="Cambria"/>
                <a:cs typeface="Cambria"/>
              </a:rPr>
              <a:t>Aga</a:t>
            </a:r>
            <a:r>
              <a:rPr sz="1800" spc="-5" dirty="0">
                <a:latin typeface="Cambria"/>
                <a:cs typeface="Cambria"/>
              </a:rPr>
              <a:t>in</a:t>
            </a:r>
            <a:r>
              <a:rPr sz="1800" spc="-10" dirty="0">
                <a:latin typeface="Cambria"/>
                <a:cs typeface="Cambria"/>
              </a:rPr>
              <a:t>st the conventional l</a:t>
            </a:r>
            <a:r>
              <a:rPr sz="1800" spc="-5" dirty="0">
                <a:latin typeface="Cambria"/>
                <a:cs typeface="Cambria"/>
              </a:rPr>
              <a:t>i</a:t>
            </a:r>
            <a:r>
              <a:rPr sz="1800" spc="-15" dirty="0">
                <a:latin typeface="Cambria"/>
                <a:cs typeface="Cambria"/>
              </a:rPr>
              <a:t>fes</a:t>
            </a:r>
            <a:r>
              <a:rPr sz="1800" dirty="0">
                <a:latin typeface="Cambria"/>
                <a:cs typeface="Cambria"/>
              </a:rPr>
              <a:t>t</a:t>
            </a:r>
            <a:r>
              <a:rPr sz="1800" spc="-5" dirty="0">
                <a:latin typeface="Cambria"/>
                <a:cs typeface="Cambria"/>
              </a:rPr>
              <a:t>y</a:t>
            </a:r>
            <a:r>
              <a:rPr sz="1800" dirty="0">
                <a:latin typeface="Cambria"/>
                <a:cs typeface="Cambria"/>
              </a:rPr>
              <a:t>l</a:t>
            </a:r>
            <a:r>
              <a:rPr sz="1800" spc="-5" dirty="0">
                <a:latin typeface="Cambria"/>
                <a:cs typeface="Cambria"/>
              </a:rPr>
              <a:t>e</a:t>
            </a:r>
            <a:r>
              <a:rPr sz="1800" spc="-10" dirty="0">
                <a:latin typeface="Cambria"/>
                <a:cs typeface="Cambria"/>
              </a:rPr>
              <a:t>s</a:t>
            </a:r>
            <a:r>
              <a:rPr sz="1800" dirty="0">
                <a:latin typeface="Cambria"/>
                <a:cs typeface="Cambria"/>
              </a:rPr>
              <a:t> and </a:t>
            </a:r>
            <a:r>
              <a:rPr sz="1800" spc="-15" dirty="0">
                <a:latin typeface="Cambria"/>
                <a:cs typeface="Cambria"/>
              </a:rPr>
              <a:t>f</a:t>
            </a:r>
            <a:r>
              <a:rPr sz="1800" spc="-10" dirty="0">
                <a:latin typeface="Cambria"/>
                <a:cs typeface="Cambria"/>
              </a:rPr>
              <a:t>a</a:t>
            </a:r>
            <a:r>
              <a:rPr sz="1800" spc="-15" dirty="0">
                <a:latin typeface="Cambria"/>
                <a:cs typeface="Cambria"/>
              </a:rPr>
              <a:t>shio</a:t>
            </a:r>
            <a:r>
              <a:rPr sz="1800" spc="-10" dirty="0">
                <a:latin typeface="Cambria"/>
                <a:cs typeface="Cambria"/>
              </a:rPr>
              <a:t>ns</a:t>
            </a:r>
            <a:r>
              <a:rPr sz="1800" dirty="0">
                <a:latin typeface="Cambria"/>
                <a:cs typeface="Cambria"/>
              </a:rPr>
              <a:t> </a:t>
            </a:r>
            <a:r>
              <a:rPr sz="1800" spc="-15" dirty="0">
                <a:latin typeface="Cambria"/>
                <a:cs typeface="Cambria"/>
              </a:rPr>
              <a:t>o</a:t>
            </a:r>
            <a:r>
              <a:rPr sz="1800" spc="-10" dirty="0">
                <a:latin typeface="Cambria"/>
                <a:cs typeface="Cambria"/>
              </a:rPr>
              <a:t>f</a:t>
            </a:r>
            <a:r>
              <a:rPr sz="1800" dirty="0">
                <a:latin typeface="Cambria"/>
                <a:cs typeface="Cambria"/>
              </a:rPr>
              <a:t> t</a:t>
            </a:r>
            <a:r>
              <a:rPr sz="1800" spc="-5" dirty="0">
                <a:latin typeface="Cambria"/>
                <a:cs typeface="Cambria"/>
              </a:rPr>
              <a:t>h</a:t>
            </a:r>
            <a:r>
              <a:rPr sz="1800" spc="-10" dirty="0">
                <a:latin typeface="Cambria"/>
                <a:cs typeface="Cambria"/>
              </a:rPr>
              <a:t>e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t</a:t>
            </a:r>
            <a:r>
              <a:rPr sz="1800" spc="-10" dirty="0">
                <a:latin typeface="Cambria"/>
                <a:cs typeface="Cambria"/>
              </a:rPr>
              <a:t>ime</a:t>
            </a:r>
            <a:r>
              <a:rPr sz="1800" dirty="0">
                <a:latin typeface="Cambria"/>
                <a:cs typeface="Cambria"/>
              </a:rPr>
              <a:t>, t</a:t>
            </a:r>
            <a:r>
              <a:rPr sz="1800" spc="-10" dirty="0">
                <a:latin typeface="Cambria"/>
                <a:cs typeface="Cambria"/>
              </a:rPr>
              <a:t>here</a:t>
            </a:r>
            <a:r>
              <a:rPr sz="1800" dirty="0">
                <a:latin typeface="Cambria"/>
                <a:cs typeface="Cambria"/>
              </a:rPr>
              <a:t> w</a:t>
            </a:r>
            <a:r>
              <a:rPr sz="1800" spc="-10" dirty="0">
                <a:latin typeface="Cambria"/>
                <a:cs typeface="Cambria"/>
              </a:rPr>
              <a:t>ere</a:t>
            </a:r>
            <a:r>
              <a:rPr sz="1800" dirty="0">
                <a:latin typeface="Cambria"/>
                <a:cs typeface="Cambria"/>
              </a:rPr>
              <a:t> n</a:t>
            </a:r>
            <a:r>
              <a:rPr sz="1800" spc="-10" dirty="0">
                <a:latin typeface="Cambria"/>
                <a:cs typeface="Cambria"/>
              </a:rPr>
              <a:t>o</a:t>
            </a:r>
            <a:r>
              <a:rPr sz="1800" dirty="0">
                <a:latin typeface="Cambria"/>
                <a:cs typeface="Cambria"/>
              </a:rPr>
              <a:t>n</a:t>
            </a:r>
            <a:r>
              <a:rPr sz="1800" spc="-405" dirty="0">
                <a:latin typeface="Cambria"/>
                <a:cs typeface="Cambria"/>
              </a:rPr>
              <a:t>-­‐</a:t>
            </a:r>
            <a:r>
              <a:rPr sz="1800" spc="-270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co</a:t>
            </a:r>
            <a:r>
              <a:rPr sz="1800" dirty="0">
                <a:latin typeface="Cambria"/>
                <a:cs typeface="Cambria"/>
              </a:rPr>
              <a:t>n</a:t>
            </a:r>
            <a:r>
              <a:rPr sz="1800" spc="-10" dirty="0">
                <a:latin typeface="Cambria"/>
                <a:cs typeface="Cambria"/>
              </a:rPr>
              <a:t>formis</a:t>
            </a:r>
            <a:r>
              <a:rPr sz="1800" dirty="0">
                <a:latin typeface="Cambria"/>
                <a:cs typeface="Cambria"/>
              </a:rPr>
              <a:t>t</a:t>
            </a:r>
            <a:r>
              <a:rPr sz="1800" spc="-10" dirty="0">
                <a:latin typeface="Cambria"/>
                <a:cs typeface="Cambria"/>
              </a:rPr>
              <a:t>s</a:t>
            </a:r>
            <a:r>
              <a:rPr sz="1800" dirty="0">
                <a:latin typeface="Cambria"/>
                <a:cs typeface="Cambria"/>
              </a:rPr>
              <a:t>, </a:t>
            </a:r>
            <a:r>
              <a:rPr sz="1800" spc="-10" dirty="0">
                <a:latin typeface="Cambria"/>
                <a:cs typeface="Cambria"/>
              </a:rPr>
              <a:t>s</a:t>
            </a:r>
            <a:r>
              <a:rPr sz="1800" dirty="0">
                <a:latin typeface="Cambria"/>
                <a:cs typeface="Cambria"/>
              </a:rPr>
              <a:t>u</a:t>
            </a:r>
            <a:r>
              <a:rPr sz="1800" spc="-10" dirty="0">
                <a:latin typeface="Cambria"/>
                <a:cs typeface="Cambria"/>
              </a:rPr>
              <a:t>ch</a:t>
            </a:r>
            <a:r>
              <a:rPr sz="1800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s</a:t>
            </a:r>
            <a:r>
              <a:rPr sz="1800" dirty="0">
                <a:latin typeface="Cambria"/>
                <a:cs typeface="Cambria"/>
              </a:rPr>
              <a:t> t</a:t>
            </a:r>
            <a:r>
              <a:rPr sz="1800" spc="-10" dirty="0">
                <a:latin typeface="Cambria"/>
                <a:cs typeface="Cambria"/>
              </a:rPr>
              <a:t>he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b="1" dirty="0">
                <a:latin typeface="Cambria"/>
                <a:cs typeface="Cambria"/>
              </a:rPr>
              <a:t>b</a:t>
            </a:r>
            <a:r>
              <a:rPr sz="1800" b="1" spc="-5" dirty="0">
                <a:latin typeface="Cambria"/>
                <a:cs typeface="Cambria"/>
              </a:rPr>
              <a:t>e</a:t>
            </a:r>
            <a:r>
              <a:rPr sz="1800" b="1" spc="-10" dirty="0">
                <a:latin typeface="Cambria"/>
                <a:cs typeface="Cambria"/>
              </a:rPr>
              <a:t>at</a:t>
            </a:r>
            <a:r>
              <a:rPr sz="1800" b="1" spc="-20" dirty="0">
                <a:latin typeface="Cambria"/>
                <a:cs typeface="Cambria"/>
              </a:rPr>
              <a:t>n</a:t>
            </a:r>
            <a:r>
              <a:rPr sz="1800" b="1" spc="-5" dirty="0">
                <a:latin typeface="Cambria"/>
                <a:cs typeface="Cambria"/>
              </a:rPr>
              <a:t>ik</a:t>
            </a:r>
            <a:r>
              <a:rPr sz="1800" b="1" spc="-10" dirty="0">
                <a:latin typeface="Cambria"/>
                <a:cs typeface="Cambria"/>
              </a:rPr>
              <a:t>s</a:t>
            </a:r>
            <a:endParaRPr sz="1800" dirty="0">
              <a:latin typeface="Cambria"/>
              <a:cs typeface="Cambr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46938" y="2232167"/>
            <a:ext cx="4319270" cy="4311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73885" marR="5080" algn="ctr">
              <a:lnSpc>
                <a:spcPct val="100699"/>
              </a:lnSpc>
            </a:pPr>
            <a:r>
              <a:rPr sz="1800" spc="-5" dirty="0">
                <a:latin typeface="Cambria"/>
                <a:cs typeface="Cambria"/>
              </a:rPr>
              <a:t>I</a:t>
            </a:r>
            <a:r>
              <a:rPr sz="1800" dirty="0">
                <a:latin typeface="Cambria"/>
                <a:cs typeface="Cambria"/>
              </a:rPr>
              <a:t>t </a:t>
            </a:r>
            <a:r>
              <a:rPr sz="1800" spc="-15" dirty="0">
                <a:latin typeface="Cambria"/>
                <a:cs typeface="Cambria"/>
              </a:rPr>
              <a:t>s</a:t>
            </a:r>
            <a:r>
              <a:rPr sz="1800" spc="-5" dirty="0">
                <a:latin typeface="Cambria"/>
                <a:cs typeface="Cambria"/>
              </a:rPr>
              <a:t>tar</a:t>
            </a:r>
            <a:r>
              <a:rPr sz="1800" spc="-15" dirty="0">
                <a:latin typeface="Cambria"/>
                <a:cs typeface="Cambria"/>
              </a:rPr>
              <a:t>te</a:t>
            </a:r>
            <a:r>
              <a:rPr sz="1800" spc="-10" dirty="0">
                <a:latin typeface="Cambria"/>
                <a:cs typeface="Cambria"/>
              </a:rPr>
              <a:t>d</a:t>
            </a:r>
            <a:r>
              <a:rPr sz="1800" dirty="0">
                <a:latin typeface="Cambria"/>
                <a:cs typeface="Cambria"/>
              </a:rPr>
              <a:t> </a:t>
            </a:r>
            <a:r>
              <a:rPr sz="1800" spc="-15" dirty="0">
                <a:latin typeface="Cambria"/>
                <a:cs typeface="Cambria"/>
              </a:rPr>
              <a:t>a</a:t>
            </a:r>
            <a:r>
              <a:rPr sz="1800" spc="-10" dirty="0">
                <a:latin typeface="Cambria"/>
                <a:cs typeface="Cambria"/>
              </a:rPr>
              <a:t>s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a </a:t>
            </a:r>
            <a:r>
              <a:rPr sz="1800" spc="-5" dirty="0">
                <a:latin typeface="Cambria"/>
                <a:cs typeface="Cambria"/>
              </a:rPr>
              <a:t>lite</a:t>
            </a:r>
            <a:r>
              <a:rPr sz="1800" dirty="0">
                <a:latin typeface="Cambria"/>
                <a:cs typeface="Cambria"/>
              </a:rPr>
              <a:t>r</a:t>
            </a:r>
            <a:r>
              <a:rPr sz="1800" spc="-15" dirty="0">
                <a:latin typeface="Cambria"/>
                <a:cs typeface="Cambria"/>
              </a:rPr>
              <a:t>ar</a:t>
            </a:r>
            <a:r>
              <a:rPr sz="1800" spc="-10" dirty="0">
                <a:latin typeface="Cambria"/>
                <a:cs typeface="Cambria"/>
              </a:rPr>
              <a:t>y moveme</a:t>
            </a:r>
            <a:r>
              <a:rPr sz="1800" dirty="0">
                <a:latin typeface="Cambria"/>
                <a:cs typeface="Cambria"/>
              </a:rPr>
              <a:t>nt t</a:t>
            </a:r>
            <a:r>
              <a:rPr sz="1800" spc="-10" dirty="0">
                <a:latin typeface="Cambria"/>
                <a:cs typeface="Cambria"/>
              </a:rPr>
              <a:t>h</a:t>
            </a:r>
            <a:r>
              <a:rPr sz="1800" dirty="0">
                <a:latin typeface="Cambria"/>
                <a:cs typeface="Cambria"/>
              </a:rPr>
              <a:t>at </a:t>
            </a:r>
            <a:r>
              <a:rPr sz="1800" spc="-5" dirty="0">
                <a:latin typeface="Cambria"/>
                <a:cs typeface="Cambria"/>
              </a:rPr>
              <a:t>i</a:t>
            </a:r>
            <a:r>
              <a:rPr sz="1800" dirty="0">
                <a:latin typeface="Cambria"/>
                <a:cs typeface="Cambria"/>
              </a:rPr>
              <a:t>n</a:t>
            </a:r>
            <a:r>
              <a:rPr sz="1800" spc="-10" dirty="0">
                <a:latin typeface="Cambria"/>
                <a:cs typeface="Cambria"/>
              </a:rPr>
              <a:t>c</a:t>
            </a:r>
            <a:r>
              <a:rPr sz="1800" dirty="0">
                <a:latin typeface="Cambria"/>
                <a:cs typeface="Cambria"/>
              </a:rPr>
              <a:t>lu</a:t>
            </a:r>
            <a:r>
              <a:rPr sz="1800" spc="-10" dirty="0">
                <a:latin typeface="Cambria"/>
                <a:cs typeface="Cambria"/>
              </a:rPr>
              <a:t>ded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man</a:t>
            </a:r>
            <a:r>
              <a:rPr sz="1800" spc="-10" dirty="0">
                <a:latin typeface="Cambria"/>
                <a:cs typeface="Cambria"/>
              </a:rPr>
              <a:t>y</a:t>
            </a:r>
            <a:r>
              <a:rPr sz="1800" dirty="0">
                <a:latin typeface="Cambria"/>
                <a:cs typeface="Cambria"/>
              </a:rPr>
              <a:t> w</a:t>
            </a:r>
            <a:r>
              <a:rPr sz="1800" spc="-10" dirty="0">
                <a:latin typeface="Cambria"/>
                <a:cs typeface="Cambria"/>
              </a:rPr>
              <a:t>ri</a:t>
            </a:r>
            <a:r>
              <a:rPr sz="1800" dirty="0">
                <a:latin typeface="Cambria"/>
                <a:cs typeface="Cambria"/>
              </a:rPr>
              <a:t>t</a:t>
            </a:r>
            <a:r>
              <a:rPr sz="1800" spc="-10" dirty="0">
                <a:latin typeface="Cambria"/>
                <a:cs typeface="Cambria"/>
              </a:rPr>
              <a:t>ers</a:t>
            </a:r>
            <a:r>
              <a:rPr sz="1800" dirty="0">
                <a:latin typeface="Cambria"/>
                <a:cs typeface="Cambria"/>
              </a:rPr>
              <a:t> an</a:t>
            </a:r>
            <a:r>
              <a:rPr sz="1800" spc="-10" dirty="0">
                <a:latin typeface="Cambria"/>
                <a:cs typeface="Cambria"/>
              </a:rPr>
              <a:t>d</a:t>
            </a:r>
            <a:r>
              <a:rPr sz="1800" dirty="0">
                <a:latin typeface="Cambria"/>
                <a:cs typeface="Cambria"/>
              </a:rPr>
              <a:t> t</a:t>
            </a:r>
            <a:r>
              <a:rPr sz="1800" spc="-10" dirty="0">
                <a:latin typeface="Cambria"/>
                <a:cs typeface="Cambria"/>
              </a:rPr>
              <a:t>hey a</a:t>
            </a:r>
            <a:r>
              <a:rPr sz="1800" spc="-15" dirty="0">
                <a:latin typeface="Cambria"/>
                <a:cs typeface="Cambria"/>
              </a:rPr>
              <a:t>do</a:t>
            </a:r>
            <a:r>
              <a:rPr sz="1800" dirty="0">
                <a:latin typeface="Cambria"/>
                <a:cs typeface="Cambria"/>
              </a:rPr>
              <a:t>pt</a:t>
            </a:r>
            <a:r>
              <a:rPr sz="1800" spc="-5" dirty="0">
                <a:latin typeface="Cambria"/>
                <a:cs typeface="Cambria"/>
              </a:rPr>
              <a:t>e</a:t>
            </a:r>
            <a:r>
              <a:rPr sz="1800" spc="-10" dirty="0">
                <a:latin typeface="Cambria"/>
                <a:cs typeface="Cambria"/>
              </a:rPr>
              <a:t>d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c</a:t>
            </a:r>
            <a:r>
              <a:rPr sz="1800" spc="-15" dirty="0">
                <a:latin typeface="Cambria"/>
                <a:cs typeface="Cambria"/>
              </a:rPr>
              <a:t>er</a:t>
            </a:r>
            <a:r>
              <a:rPr sz="1800" spc="-5" dirty="0">
                <a:latin typeface="Cambria"/>
                <a:cs typeface="Cambria"/>
              </a:rPr>
              <a:t>tai</a:t>
            </a:r>
            <a:r>
              <a:rPr sz="1800" dirty="0">
                <a:latin typeface="Cambria"/>
                <a:cs typeface="Cambria"/>
              </a:rPr>
              <a:t>n </a:t>
            </a:r>
            <a:r>
              <a:rPr sz="1800" spc="-15" dirty="0">
                <a:latin typeface="Cambria"/>
                <a:cs typeface="Cambria"/>
              </a:rPr>
              <a:t>h</a:t>
            </a:r>
            <a:r>
              <a:rPr sz="1800" dirty="0">
                <a:latin typeface="Cambria"/>
                <a:cs typeface="Cambria"/>
              </a:rPr>
              <a:t>ab</a:t>
            </a:r>
            <a:r>
              <a:rPr sz="1800" spc="-5" dirty="0">
                <a:latin typeface="Cambria"/>
                <a:cs typeface="Cambria"/>
              </a:rPr>
              <a:t>it</a:t>
            </a:r>
            <a:r>
              <a:rPr sz="1800" dirty="0">
                <a:latin typeface="Cambria"/>
                <a:cs typeface="Cambria"/>
              </a:rPr>
              <a:t>s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spc="-15" dirty="0">
                <a:latin typeface="Cambria"/>
                <a:cs typeface="Cambria"/>
              </a:rPr>
              <a:t>o</a:t>
            </a:r>
            <a:r>
              <a:rPr sz="1800" spc="-10" dirty="0">
                <a:latin typeface="Cambria"/>
                <a:cs typeface="Cambria"/>
              </a:rPr>
              <a:t>f dress</a:t>
            </a:r>
            <a:r>
              <a:rPr sz="1800" dirty="0">
                <a:latin typeface="Cambria"/>
                <a:cs typeface="Cambria"/>
              </a:rPr>
              <a:t> an</a:t>
            </a:r>
            <a:r>
              <a:rPr sz="1800" spc="-10" dirty="0">
                <a:latin typeface="Cambria"/>
                <a:cs typeface="Cambria"/>
              </a:rPr>
              <a:t>d</a:t>
            </a:r>
            <a:r>
              <a:rPr sz="1800" dirty="0">
                <a:latin typeface="Cambria"/>
                <a:cs typeface="Cambria"/>
              </a:rPr>
              <a:t> g</a:t>
            </a:r>
            <a:r>
              <a:rPr sz="1800" spc="-10" dirty="0">
                <a:latin typeface="Cambria"/>
                <a:cs typeface="Cambria"/>
              </a:rPr>
              <a:t>roomi</a:t>
            </a:r>
            <a:r>
              <a:rPr sz="1800" dirty="0">
                <a:latin typeface="Cambria"/>
                <a:cs typeface="Cambria"/>
              </a:rPr>
              <a:t>ng.</a:t>
            </a:r>
          </a:p>
          <a:p>
            <a:pPr>
              <a:lnSpc>
                <a:spcPct val="100000"/>
              </a:lnSpc>
              <a:spcBef>
                <a:spcPts val="33"/>
              </a:spcBef>
            </a:pPr>
            <a:endParaRPr sz="1450" dirty="0">
              <a:latin typeface="Times New Roman"/>
              <a:cs typeface="Times New Roman"/>
            </a:endParaRPr>
          </a:p>
          <a:p>
            <a:pPr marL="17145" marR="1899285" algn="ctr">
              <a:lnSpc>
                <a:spcPct val="99500"/>
              </a:lnSpc>
            </a:pPr>
            <a:r>
              <a:rPr sz="1800" spc="-5" dirty="0">
                <a:latin typeface="Cambria"/>
                <a:cs typeface="Cambria"/>
              </a:rPr>
              <a:t>Suc</a:t>
            </a:r>
            <a:r>
              <a:rPr sz="1800" dirty="0">
                <a:latin typeface="Cambria"/>
                <a:cs typeface="Cambria"/>
              </a:rPr>
              <a:t>h </a:t>
            </a:r>
            <a:r>
              <a:rPr sz="1800" spc="-15" dirty="0">
                <a:latin typeface="Cambria"/>
                <a:cs typeface="Cambria"/>
              </a:rPr>
              <a:t>a</a:t>
            </a:r>
            <a:r>
              <a:rPr sz="1800" spc="-10" dirty="0">
                <a:latin typeface="Cambria"/>
                <a:cs typeface="Cambria"/>
              </a:rPr>
              <a:t>s</a:t>
            </a:r>
            <a:r>
              <a:rPr sz="1800" dirty="0">
                <a:latin typeface="Cambria"/>
                <a:cs typeface="Cambria"/>
              </a:rPr>
              <a:t> </a:t>
            </a:r>
            <a:r>
              <a:rPr sz="1800" spc="-5" dirty="0">
                <a:latin typeface="Cambria"/>
                <a:cs typeface="Cambria"/>
              </a:rPr>
              <a:t>bea</a:t>
            </a:r>
            <a:r>
              <a:rPr sz="1800" dirty="0">
                <a:latin typeface="Cambria"/>
                <a:cs typeface="Cambria"/>
              </a:rPr>
              <a:t>r</a:t>
            </a:r>
            <a:r>
              <a:rPr sz="1800" spc="-10" dirty="0">
                <a:latin typeface="Cambria"/>
                <a:cs typeface="Cambria"/>
              </a:rPr>
              <a:t>d,</a:t>
            </a:r>
            <a:r>
              <a:rPr sz="1800" spc="-5" dirty="0">
                <a:latin typeface="Cambria"/>
                <a:cs typeface="Cambria"/>
              </a:rPr>
              <a:t> ponytails, </a:t>
            </a:r>
            <a:r>
              <a:rPr sz="1800" spc="-10" dirty="0">
                <a:latin typeface="Cambria"/>
                <a:cs typeface="Cambria"/>
              </a:rPr>
              <a:t>dirty</a:t>
            </a:r>
            <a:r>
              <a:rPr sz="1800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sne</a:t>
            </a:r>
            <a:r>
              <a:rPr sz="1800" spc="-15" dirty="0">
                <a:latin typeface="Cambria"/>
                <a:cs typeface="Cambria"/>
              </a:rPr>
              <a:t>a</a:t>
            </a:r>
            <a:r>
              <a:rPr sz="1800" dirty="0">
                <a:latin typeface="Cambria"/>
                <a:cs typeface="Cambria"/>
              </a:rPr>
              <a:t>k</a:t>
            </a:r>
            <a:r>
              <a:rPr sz="1800" spc="-10" dirty="0">
                <a:latin typeface="Cambria"/>
                <a:cs typeface="Cambria"/>
              </a:rPr>
              <a:t>ers,</a:t>
            </a:r>
            <a:r>
              <a:rPr sz="1800" dirty="0">
                <a:latin typeface="Cambria"/>
                <a:cs typeface="Cambria"/>
              </a:rPr>
              <a:t> a</a:t>
            </a:r>
            <a:r>
              <a:rPr sz="1800" spc="-15" dirty="0">
                <a:latin typeface="Cambria"/>
                <a:cs typeface="Cambria"/>
              </a:rPr>
              <a:t>nd</a:t>
            </a:r>
            <a:r>
              <a:rPr sz="1800" spc="-10" dirty="0">
                <a:latin typeface="Cambria"/>
                <a:cs typeface="Cambria"/>
              </a:rPr>
              <a:t> pea</a:t>
            </a:r>
            <a:r>
              <a:rPr sz="1800" spc="-15" dirty="0">
                <a:latin typeface="Cambria"/>
                <a:cs typeface="Cambria"/>
              </a:rPr>
              <a:t>s</a:t>
            </a:r>
            <a:r>
              <a:rPr sz="1800" spc="-5" dirty="0">
                <a:latin typeface="Cambria"/>
                <a:cs typeface="Cambria"/>
              </a:rPr>
              <a:t>an</a:t>
            </a:r>
            <a:r>
              <a:rPr sz="1800" dirty="0">
                <a:latin typeface="Cambria"/>
                <a:cs typeface="Cambria"/>
              </a:rPr>
              <a:t>t </a:t>
            </a:r>
            <a:r>
              <a:rPr sz="1800" spc="-5" dirty="0">
                <a:latin typeface="Cambria"/>
                <a:cs typeface="Cambria"/>
              </a:rPr>
              <a:t>blou</a:t>
            </a:r>
            <a:r>
              <a:rPr sz="1800" dirty="0">
                <a:latin typeface="Cambria"/>
                <a:cs typeface="Cambria"/>
              </a:rPr>
              <a:t>s</a:t>
            </a:r>
            <a:r>
              <a:rPr sz="1800" spc="-10" dirty="0">
                <a:latin typeface="Cambria"/>
                <a:cs typeface="Cambria"/>
              </a:rPr>
              <a:t>e</a:t>
            </a:r>
            <a:r>
              <a:rPr sz="1800" spc="-15" dirty="0">
                <a:latin typeface="Cambria"/>
                <a:cs typeface="Cambria"/>
              </a:rPr>
              <a:t>s</a:t>
            </a:r>
            <a:r>
              <a:rPr sz="1800" dirty="0">
                <a:latin typeface="Cambria"/>
                <a:cs typeface="Cambria"/>
              </a:rPr>
              <a:t>.</a:t>
            </a:r>
          </a:p>
          <a:p>
            <a:pPr>
              <a:lnSpc>
                <a:spcPct val="100000"/>
              </a:lnSpc>
              <a:spcBef>
                <a:spcPts val="12"/>
              </a:spcBef>
            </a:pPr>
            <a:endParaRPr sz="1850" dirty="0">
              <a:latin typeface="Times New Roman"/>
              <a:cs typeface="Times New Roman"/>
            </a:endParaRPr>
          </a:p>
          <a:p>
            <a:pPr marL="12065" marR="1894205" algn="ctr">
              <a:lnSpc>
                <a:spcPct val="100000"/>
              </a:lnSpc>
            </a:pPr>
            <a:r>
              <a:rPr sz="1800" spc="-10" dirty="0">
                <a:latin typeface="Cambria"/>
                <a:cs typeface="Cambria"/>
              </a:rPr>
              <a:t>They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a</a:t>
            </a:r>
            <a:r>
              <a:rPr sz="1800" spc="-10" dirty="0">
                <a:latin typeface="Cambria"/>
                <a:cs typeface="Cambria"/>
              </a:rPr>
              <a:t>dop</a:t>
            </a:r>
            <a:r>
              <a:rPr sz="1800" spc="-15" dirty="0">
                <a:latin typeface="Cambria"/>
                <a:cs typeface="Cambria"/>
              </a:rPr>
              <a:t>t</a:t>
            </a:r>
            <a:r>
              <a:rPr sz="1800" spc="-10" dirty="0">
                <a:latin typeface="Cambria"/>
                <a:cs typeface="Cambria"/>
              </a:rPr>
              <a:t>ed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bla</a:t>
            </a:r>
            <a:r>
              <a:rPr sz="1800" spc="-5" dirty="0">
                <a:latin typeface="Cambria"/>
                <a:cs typeface="Cambria"/>
              </a:rPr>
              <a:t>ck </a:t>
            </a:r>
            <a:r>
              <a:rPr sz="1800" dirty="0">
                <a:latin typeface="Cambria"/>
                <a:cs typeface="Cambria"/>
              </a:rPr>
              <a:t>clot</a:t>
            </a:r>
            <a:r>
              <a:rPr sz="1800" spc="-10" dirty="0">
                <a:latin typeface="Cambria"/>
                <a:cs typeface="Cambria"/>
              </a:rPr>
              <a:t>hes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especial</a:t>
            </a:r>
            <a:r>
              <a:rPr sz="1800" dirty="0">
                <a:latin typeface="Cambria"/>
                <a:cs typeface="Cambria"/>
              </a:rPr>
              <a:t>l</a:t>
            </a:r>
            <a:r>
              <a:rPr sz="1800" spc="-10" dirty="0">
                <a:latin typeface="Cambria"/>
                <a:cs typeface="Cambria"/>
              </a:rPr>
              <a:t>y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turtl</a:t>
            </a:r>
            <a:r>
              <a:rPr sz="1800" spc="-5" dirty="0">
                <a:latin typeface="Cambria"/>
                <a:cs typeface="Cambria"/>
              </a:rPr>
              <a:t>e</a:t>
            </a:r>
            <a:r>
              <a:rPr sz="1800" spc="-10" dirty="0">
                <a:latin typeface="Cambria"/>
                <a:cs typeface="Cambria"/>
              </a:rPr>
              <a:t>n</a:t>
            </a:r>
            <a:r>
              <a:rPr sz="1800" spc="-15" dirty="0">
                <a:latin typeface="Cambria"/>
                <a:cs typeface="Cambria"/>
              </a:rPr>
              <a:t>ec</a:t>
            </a:r>
            <a:r>
              <a:rPr sz="1800" dirty="0">
                <a:latin typeface="Cambria"/>
                <a:cs typeface="Cambria"/>
              </a:rPr>
              <a:t>ks and b</a:t>
            </a:r>
            <a:r>
              <a:rPr sz="1800" spc="-5" dirty="0">
                <a:latin typeface="Cambria"/>
                <a:cs typeface="Cambria"/>
              </a:rPr>
              <a:t>e</a:t>
            </a:r>
            <a:r>
              <a:rPr sz="1800" spc="-15" dirty="0">
                <a:latin typeface="Cambria"/>
                <a:cs typeface="Cambria"/>
              </a:rPr>
              <a:t>re</a:t>
            </a:r>
            <a:r>
              <a:rPr sz="1800" dirty="0">
                <a:latin typeface="Cambria"/>
                <a:cs typeface="Cambria"/>
              </a:rPr>
              <a:t>ts </a:t>
            </a:r>
            <a:r>
              <a:rPr sz="1800" spc="-10" dirty="0">
                <a:latin typeface="Cambria"/>
                <a:cs typeface="Cambria"/>
              </a:rPr>
              <a:t>for</a:t>
            </a:r>
            <a:r>
              <a:rPr sz="1800" dirty="0">
                <a:latin typeface="Cambria"/>
                <a:cs typeface="Cambria"/>
              </a:rPr>
              <a:t> </a:t>
            </a:r>
            <a:r>
              <a:rPr sz="1800" spc="-15" dirty="0">
                <a:latin typeface="Cambria"/>
                <a:cs typeface="Cambria"/>
              </a:rPr>
              <a:t>me</a:t>
            </a:r>
            <a:r>
              <a:rPr sz="1800" dirty="0">
                <a:latin typeface="Cambria"/>
                <a:cs typeface="Cambria"/>
              </a:rPr>
              <a:t>n an</a:t>
            </a:r>
            <a:r>
              <a:rPr sz="1800" spc="-10" dirty="0">
                <a:latin typeface="Cambria"/>
                <a:cs typeface="Cambria"/>
              </a:rPr>
              <a:t>d</a:t>
            </a:r>
            <a:r>
              <a:rPr sz="1800" dirty="0">
                <a:latin typeface="Cambria"/>
                <a:cs typeface="Cambria"/>
              </a:rPr>
              <a:t> l</a:t>
            </a:r>
            <a:r>
              <a:rPr sz="1800" spc="-10" dirty="0">
                <a:latin typeface="Cambria"/>
                <a:cs typeface="Cambria"/>
              </a:rPr>
              <a:t>eo</a:t>
            </a:r>
            <a:r>
              <a:rPr sz="1800" dirty="0">
                <a:latin typeface="Cambria"/>
                <a:cs typeface="Cambria"/>
              </a:rPr>
              <a:t>ta</a:t>
            </a:r>
            <a:r>
              <a:rPr sz="1800" spc="-10" dirty="0">
                <a:latin typeface="Cambria"/>
                <a:cs typeface="Cambria"/>
              </a:rPr>
              <a:t>rds</a:t>
            </a:r>
            <a:r>
              <a:rPr sz="1800" dirty="0">
                <a:latin typeface="Cambria"/>
                <a:cs typeface="Cambria"/>
              </a:rPr>
              <a:t>, t</a:t>
            </a:r>
            <a:r>
              <a:rPr sz="1800" spc="-5" dirty="0">
                <a:latin typeface="Cambria"/>
                <a:cs typeface="Cambria"/>
              </a:rPr>
              <a:t>i</a:t>
            </a:r>
            <a:r>
              <a:rPr sz="1800" spc="-10" dirty="0">
                <a:latin typeface="Cambria"/>
                <a:cs typeface="Cambria"/>
              </a:rPr>
              <a:t>g</a:t>
            </a:r>
            <a:r>
              <a:rPr sz="1800" spc="-15" dirty="0">
                <a:latin typeface="Cambria"/>
                <a:cs typeface="Cambria"/>
              </a:rPr>
              <a:t>h</a:t>
            </a:r>
            <a:r>
              <a:rPr sz="1800" dirty="0">
                <a:latin typeface="Cambria"/>
                <a:cs typeface="Cambria"/>
              </a:rPr>
              <a:t>ts and ball</a:t>
            </a:r>
            <a:r>
              <a:rPr sz="1800" spc="-5" dirty="0">
                <a:latin typeface="Cambria"/>
                <a:cs typeface="Cambria"/>
              </a:rPr>
              <a:t>e</a:t>
            </a:r>
            <a:r>
              <a:rPr sz="1800" dirty="0">
                <a:latin typeface="Cambria"/>
                <a:cs typeface="Cambria"/>
              </a:rPr>
              <a:t>t </a:t>
            </a:r>
            <a:r>
              <a:rPr sz="1800" spc="-15" dirty="0">
                <a:latin typeface="Cambria"/>
                <a:cs typeface="Cambria"/>
              </a:rPr>
              <a:t>s</a:t>
            </a:r>
            <a:r>
              <a:rPr sz="1800" spc="-5" dirty="0">
                <a:latin typeface="Cambria"/>
                <a:cs typeface="Cambria"/>
              </a:rPr>
              <a:t>li</a:t>
            </a:r>
            <a:r>
              <a:rPr sz="1800" dirty="0">
                <a:latin typeface="Cambria"/>
                <a:cs typeface="Cambria"/>
              </a:rPr>
              <a:t>pp</a:t>
            </a:r>
            <a:r>
              <a:rPr sz="1800" spc="-5" dirty="0">
                <a:latin typeface="Cambria"/>
                <a:cs typeface="Cambria"/>
              </a:rPr>
              <a:t>e</a:t>
            </a:r>
            <a:r>
              <a:rPr sz="1800" spc="-15" dirty="0">
                <a:latin typeface="Cambria"/>
                <a:cs typeface="Cambria"/>
              </a:rPr>
              <a:t>r</a:t>
            </a:r>
            <a:r>
              <a:rPr sz="1800" spc="-10" dirty="0">
                <a:latin typeface="Cambria"/>
                <a:cs typeface="Cambria"/>
              </a:rPr>
              <a:t>s for</a:t>
            </a:r>
            <a:r>
              <a:rPr sz="1800" dirty="0">
                <a:latin typeface="Cambria"/>
                <a:cs typeface="Cambria"/>
              </a:rPr>
              <a:t> w</a:t>
            </a:r>
            <a:r>
              <a:rPr sz="1800" spc="-15" dirty="0">
                <a:latin typeface="Cambria"/>
                <a:cs typeface="Cambria"/>
              </a:rPr>
              <a:t>ome</a:t>
            </a:r>
            <a:r>
              <a:rPr sz="1800" dirty="0">
                <a:latin typeface="Cambria"/>
                <a:cs typeface="Cambria"/>
              </a:rPr>
              <a:t>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24606" y="300941"/>
            <a:ext cx="2860675" cy="1769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5730"/>
              </a:lnSpc>
            </a:pPr>
            <a:r>
              <a:rPr sz="4800" dirty="0" smtClean="0">
                <a:solidFill>
                  <a:srgbClr val="262626"/>
                </a:solidFill>
                <a:latin typeface="Cambria"/>
                <a:cs typeface="Cambria"/>
              </a:rPr>
              <a:t>Subcultu</a:t>
            </a:r>
            <a:r>
              <a:rPr sz="4800" spc="-10" dirty="0" smtClean="0">
                <a:solidFill>
                  <a:srgbClr val="262626"/>
                </a:solidFill>
                <a:latin typeface="Cambria"/>
                <a:cs typeface="Cambria"/>
              </a:rPr>
              <a:t>r</a:t>
            </a:r>
            <a:r>
              <a:rPr sz="4800" spc="-25" dirty="0" smtClean="0">
                <a:solidFill>
                  <a:srgbClr val="262626"/>
                </a:solidFill>
                <a:latin typeface="Cambria"/>
                <a:cs typeface="Cambria"/>
              </a:rPr>
              <a:t>e</a:t>
            </a:r>
            <a:endParaRPr lang="en-US" sz="4800" spc="-25" dirty="0" smtClean="0">
              <a:solidFill>
                <a:srgbClr val="262626"/>
              </a:solidFill>
              <a:latin typeface="Cambria"/>
              <a:cs typeface="Cambria"/>
            </a:endParaRPr>
          </a:p>
          <a:p>
            <a:pPr algn="ctr">
              <a:lnSpc>
                <a:spcPts val="5730"/>
              </a:lnSpc>
            </a:pPr>
            <a:endParaRPr sz="4800" dirty="0">
              <a:latin typeface="Cambria"/>
              <a:cs typeface="Cambria"/>
            </a:endParaRPr>
          </a:p>
          <a:p>
            <a:pPr marL="635" algn="ctr">
              <a:lnSpc>
                <a:spcPts val="2370"/>
              </a:lnSpc>
            </a:pPr>
            <a:endParaRPr sz="2000" dirty="0">
              <a:latin typeface="Cambria"/>
              <a:cs typeface="Cambri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19100" y="1878511"/>
            <a:ext cx="6011862" cy="43052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419100" y="1841500"/>
            <a:ext cx="6088380" cy="4381500"/>
          </a:xfrm>
          <a:custGeom>
            <a:avLst/>
            <a:gdLst/>
            <a:ahLst/>
            <a:cxnLst/>
            <a:rect l="l" t="t" r="r" b="b"/>
            <a:pathLst>
              <a:path w="6088380" h="4381500">
                <a:moveTo>
                  <a:pt x="0" y="0"/>
                </a:moveTo>
                <a:lnTo>
                  <a:pt x="6088060" y="0"/>
                </a:lnTo>
                <a:lnTo>
                  <a:pt x="6088060" y="4381498"/>
                </a:lnTo>
                <a:lnTo>
                  <a:pt x="0" y="4381498"/>
                </a:lnTo>
                <a:lnTo>
                  <a:pt x="0" y="0"/>
                </a:lnTo>
                <a:close/>
              </a:path>
            </a:pathLst>
          </a:custGeom>
          <a:ln w="76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6568973" y="2057540"/>
            <a:ext cx="2307590" cy="30481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6680" marR="99060" algn="ctr">
              <a:lnSpc>
                <a:spcPts val="2100"/>
              </a:lnSpc>
            </a:pPr>
            <a:r>
              <a:rPr sz="1800" spc="-5" dirty="0">
                <a:latin typeface="Cambria"/>
                <a:cs typeface="Cambria"/>
              </a:rPr>
              <a:t>I</a:t>
            </a:r>
            <a:r>
              <a:rPr sz="1800" dirty="0">
                <a:latin typeface="Cambria"/>
                <a:cs typeface="Cambria"/>
              </a:rPr>
              <a:t>n </a:t>
            </a:r>
            <a:r>
              <a:rPr sz="1800" spc="-15" dirty="0">
                <a:latin typeface="Cambria"/>
                <a:cs typeface="Cambria"/>
              </a:rPr>
              <a:t>Br</a:t>
            </a:r>
            <a:r>
              <a:rPr sz="1800" dirty="0">
                <a:latin typeface="Cambria"/>
                <a:cs typeface="Cambria"/>
              </a:rPr>
              <a:t>itain,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spc="-15" dirty="0">
                <a:latin typeface="Cambria"/>
                <a:cs typeface="Cambria"/>
              </a:rPr>
              <a:t>the</a:t>
            </a:r>
            <a:r>
              <a:rPr sz="1800" spc="-10" dirty="0">
                <a:latin typeface="Cambria"/>
                <a:cs typeface="Cambria"/>
              </a:rPr>
              <a:t>re</a:t>
            </a:r>
            <a:r>
              <a:rPr sz="1800" dirty="0">
                <a:latin typeface="Cambria"/>
                <a:cs typeface="Cambria"/>
              </a:rPr>
              <a:t> </a:t>
            </a:r>
            <a:r>
              <a:rPr sz="1800" spc="-20" dirty="0">
                <a:latin typeface="Cambria"/>
                <a:cs typeface="Cambria"/>
              </a:rPr>
              <a:t>we</a:t>
            </a:r>
            <a:r>
              <a:rPr sz="1800" spc="-10" dirty="0">
                <a:latin typeface="Cambria"/>
                <a:cs typeface="Cambria"/>
              </a:rPr>
              <a:t>re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t</a:t>
            </a:r>
            <a:r>
              <a:rPr sz="1800" spc="-5" dirty="0">
                <a:latin typeface="Cambria"/>
                <a:cs typeface="Cambria"/>
              </a:rPr>
              <a:t>h</a:t>
            </a:r>
            <a:r>
              <a:rPr sz="1800" spc="-10" dirty="0">
                <a:latin typeface="Cambria"/>
                <a:cs typeface="Cambria"/>
              </a:rPr>
              <a:t>e</a:t>
            </a:r>
            <a:r>
              <a:rPr sz="1800" dirty="0">
                <a:latin typeface="Cambria"/>
                <a:cs typeface="Cambria"/>
              </a:rPr>
              <a:t> </a:t>
            </a:r>
            <a:r>
              <a:rPr sz="1800" b="1" spc="-5" dirty="0">
                <a:latin typeface="Cambria"/>
                <a:cs typeface="Cambria"/>
              </a:rPr>
              <a:t>Tedd</a:t>
            </a:r>
            <a:r>
              <a:rPr sz="1800" b="1" dirty="0">
                <a:latin typeface="Cambria"/>
                <a:cs typeface="Cambria"/>
              </a:rPr>
              <a:t>y </a:t>
            </a:r>
            <a:r>
              <a:rPr sz="1800" b="1" spc="-5" dirty="0">
                <a:latin typeface="Cambria"/>
                <a:cs typeface="Cambria"/>
              </a:rPr>
              <a:t>Boys</a:t>
            </a:r>
            <a:r>
              <a:rPr sz="1800" dirty="0">
                <a:latin typeface="Cambria"/>
                <a:cs typeface="Cambria"/>
              </a:rPr>
              <a:t>.</a:t>
            </a:r>
          </a:p>
          <a:p>
            <a:pPr>
              <a:lnSpc>
                <a:spcPct val="100000"/>
              </a:lnSpc>
              <a:spcBef>
                <a:spcPts val="3"/>
              </a:spcBef>
            </a:pPr>
            <a:endParaRPr sz="1800" dirty="0">
              <a:latin typeface="Times New Roman"/>
              <a:cs typeface="Times New Roman"/>
            </a:endParaRPr>
          </a:p>
          <a:p>
            <a:pPr marL="12700" marR="5080" algn="ctr">
              <a:lnSpc>
                <a:spcPct val="100299"/>
              </a:lnSpc>
            </a:pPr>
            <a:r>
              <a:rPr sz="1800" spc="-10" dirty="0">
                <a:latin typeface="Cambria"/>
                <a:cs typeface="Cambria"/>
              </a:rPr>
              <a:t>They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represen</a:t>
            </a:r>
            <a:r>
              <a:rPr sz="1800" spc="-15" dirty="0">
                <a:latin typeface="Cambria"/>
                <a:cs typeface="Cambria"/>
              </a:rPr>
              <a:t>t</a:t>
            </a:r>
            <a:r>
              <a:rPr sz="1800" spc="-10" dirty="0">
                <a:latin typeface="Cambria"/>
                <a:cs typeface="Cambria"/>
              </a:rPr>
              <a:t>ed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signs of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reb</a:t>
            </a:r>
            <a:r>
              <a:rPr sz="1800" dirty="0">
                <a:latin typeface="Cambria"/>
                <a:cs typeface="Cambria"/>
              </a:rPr>
              <a:t>ell</a:t>
            </a:r>
            <a:r>
              <a:rPr sz="1800" spc="-10" dirty="0">
                <a:latin typeface="Cambria"/>
                <a:cs typeface="Cambria"/>
              </a:rPr>
              <a:t>ion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that w</a:t>
            </a:r>
            <a:r>
              <a:rPr sz="1800" spc="-10" dirty="0">
                <a:latin typeface="Cambria"/>
                <a:cs typeface="Cambria"/>
              </a:rPr>
              <a:t>ere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to </a:t>
            </a:r>
            <a:r>
              <a:rPr sz="1800" spc="-10" dirty="0">
                <a:latin typeface="Cambria"/>
                <a:cs typeface="Cambria"/>
              </a:rPr>
              <a:t>g</a:t>
            </a:r>
            <a:r>
              <a:rPr sz="1800" spc="-15" dirty="0">
                <a:latin typeface="Cambria"/>
                <a:cs typeface="Cambria"/>
              </a:rPr>
              <a:t>ro</a:t>
            </a:r>
            <a:r>
              <a:rPr sz="1800" dirty="0">
                <a:latin typeface="Cambria"/>
                <a:cs typeface="Cambria"/>
              </a:rPr>
              <a:t>w </a:t>
            </a:r>
            <a:r>
              <a:rPr sz="1800" spc="-10" dirty="0">
                <a:latin typeface="Cambria"/>
                <a:cs typeface="Cambria"/>
              </a:rPr>
              <a:t>i</a:t>
            </a:r>
            <a:r>
              <a:rPr sz="1800" dirty="0">
                <a:latin typeface="Cambria"/>
                <a:cs typeface="Cambria"/>
              </a:rPr>
              <a:t>n t</a:t>
            </a:r>
            <a:r>
              <a:rPr sz="1800" spc="-5" dirty="0">
                <a:latin typeface="Cambria"/>
                <a:cs typeface="Cambria"/>
              </a:rPr>
              <a:t>h</a:t>
            </a:r>
            <a:r>
              <a:rPr sz="1800" spc="-10" dirty="0">
                <a:latin typeface="Cambria"/>
                <a:cs typeface="Cambria"/>
              </a:rPr>
              <a:t>e</a:t>
            </a:r>
            <a:r>
              <a:rPr sz="1800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n</a:t>
            </a:r>
            <a:r>
              <a:rPr sz="1800" spc="-15" dirty="0">
                <a:latin typeface="Cambria"/>
                <a:cs typeface="Cambria"/>
              </a:rPr>
              <a:t>e</a:t>
            </a:r>
            <a:r>
              <a:rPr sz="1800" spc="-5" dirty="0">
                <a:latin typeface="Cambria"/>
                <a:cs typeface="Cambria"/>
              </a:rPr>
              <a:t>xt </a:t>
            </a:r>
            <a:r>
              <a:rPr sz="1800" spc="-10" dirty="0">
                <a:latin typeface="Cambria"/>
                <a:cs typeface="Cambria"/>
              </a:rPr>
              <a:t>decade.</a:t>
            </a:r>
            <a:endParaRPr sz="1800" dirty="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29"/>
              </a:spcBef>
            </a:pPr>
            <a:endParaRPr sz="1800" dirty="0">
              <a:latin typeface="Times New Roman"/>
              <a:cs typeface="Times New Roman"/>
            </a:endParaRPr>
          </a:p>
          <a:p>
            <a:pPr marL="107314" marR="100330" algn="ctr">
              <a:lnSpc>
                <a:spcPct val="101899"/>
              </a:lnSpc>
            </a:pPr>
            <a:r>
              <a:rPr sz="1800" spc="-10" dirty="0">
                <a:latin typeface="Cambria"/>
                <a:cs typeface="Cambria"/>
              </a:rPr>
              <a:t>They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spc="-15" dirty="0">
                <a:latin typeface="Cambria"/>
                <a:cs typeface="Cambria"/>
              </a:rPr>
              <a:t>cre</a:t>
            </a:r>
            <a:r>
              <a:rPr sz="1800" spc="-10" dirty="0">
                <a:latin typeface="Cambria"/>
                <a:cs typeface="Cambria"/>
              </a:rPr>
              <a:t>a</a:t>
            </a:r>
            <a:r>
              <a:rPr sz="1800" dirty="0">
                <a:latin typeface="Cambria"/>
                <a:cs typeface="Cambria"/>
              </a:rPr>
              <a:t>t</a:t>
            </a:r>
            <a:r>
              <a:rPr sz="1800" spc="-10" dirty="0">
                <a:latin typeface="Cambria"/>
                <a:cs typeface="Cambria"/>
              </a:rPr>
              <a:t>ed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t</a:t>
            </a:r>
            <a:r>
              <a:rPr sz="1800" spc="-10" dirty="0">
                <a:latin typeface="Cambria"/>
                <a:cs typeface="Cambria"/>
              </a:rPr>
              <a:t>he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lang="en-US" spc="-125" dirty="0">
                <a:latin typeface="Cambria"/>
                <a:cs typeface="Cambria"/>
              </a:rPr>
              <a:t>f</a:t>
            </a:r>
            <a:r>
              <a:rPr sz="1800" spc="-125" dirty="0" smtClean="0">
                <a:latin typeface="Cambria"/>
                <a:cs typeface="Cambria"/>
              </a:rPr>
              <a:t>irst</a:t>
            </a:r>
            <a:r>
              <a:rPr sz="1800" spc="-65" dirty="0" smtClean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independent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fa</a:t>
            </a:r>
            <a:r>
              <a:rPr sz="1800" spc="-10" dirty="0">
                <a:latin typeface="Cambria"/>
                <a:cs typeface="Cambria"/>
              </a:rPr>
              <a:t>shion for</a:t>
            </a:r>
            <a:r>
              <a:rPr sz="1800" dirty="0">
                <a:latin typeface="Cambria"/>
                <a:cs typeface="Cambria"/>
              </a:rPr>
              <a:t> </a:t>
            </a:r>
            <a:r>
              <a:rPr sz="1800" spc="-15" dirty="0">
                <a:latin typeface="Cambria"/>
                <a:cs typeface="Cambria"/>
              </a:rPr>
              <a:t>yo</a:t>
            </a:r>
            <a:r>
              <a:rPr sz="1800" spc="-10" dirty="0">
                <a:latin typeface="Cambria"/>
                <a:cs typeface="Cambria"/>
              </a:rPr>
              <a:t>u</a:t>
            </a:r>
            <a:r>
              <a:rPr sz="1800" spc="-5" dirty="0">
                <a:latin typeface="Cambria"/>
                <a:cs typeface="Cambria"/>
              </a:rPr>
              <a:t>n</a:t>
            </a:r>
            <a:r>
              <a:rPr sz="1800" dirty="0">
                <a:latin typeface="Cambria"/>
                <a:cs typeface="Cambria"/>
              </a:rPr>
              <a:t>g p</a:t>
            </a:r>
            <a:r>
              <a:rPr sz="1800" spc="-15" dirty="0">
                <a:latin typeface="Cambria"/>
                <a:cs typeface="Cambria"/>
              </a:rPr>
              <a:t>eo</a:t>
            </a:r>
            <a:r>
              <a:rPr sz="1800" spc="-10" dirty="0">
                <a:latin typeface="Cambria"/>
                <a:cs typeface="Cambria"/>
              </a:rPr>
              <a:t>p</a:t>
            </a:r>
            <a:r>
              <a:rPr sz="1800" dirty="0">
                <a:latin typeface="Cambria"/>
                <a:cs typeface="Cambria"/>
              </a:rPr>
              <a:t>l</a:t>
            </a:r>
            <a:r>
              <a:rPr sz="1800" spc="-10" dirty="0">
                <a:latin typeface="Cambria"/>
                <a:cs typeface="Cambria"/>
              </a:rPr>
              <a:t>e.</a:t>
            </a:r>
            <a:endParaRPr sz="1800" dirty="0">
              <a:latin typeface="Cambria"/>
              <a:cs typeface="Cambria"/>
            </a:endParaRPr>
          </a:p>
        </p:txBody>
      </p:sp>
      <p:sp>
        <p:nvSpPr>
          <p:cNvPr id="7" name="object 2"/>
          <p:cNvSpPr txBox="1"/>
          <p:nvPr/>
        </p:nvSpPr>
        <p:spPr>
          <a:xfrm>
            <a:off x="1924606" y="300941"/>
            <a:ext cx="2860675" cy="935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5730"/>
              </a:lnSpc>
            </a:pPr>
            <a:r>
              <a:rPr sz="4800" dirty="0">
                <a:solidFill>
                  <a:srgbClr val="262626"/>
                </a:solidFill>
                <a:latin typeface="Cambria"/>
                <a:cs typeface="Cambria"/>
              </a:rPr>
              <a:t>Subcultu</a:t>
            </a:r>
            <a:r>
              <a:rPr sz="4800" spc="-10" dirty="0">
                <a:solidFill>
                  <a:srgbClr val="262626"/>
                </a:solidFill>
                <a:latin typeface="Cambria"/>
                <a:cs typeface="Cambria"/>
              </a:rPr>
              <a:t>r</a:t>
            </a:r>
            <a:r>
              <a:rPr sz="4800" spc="-25" dirty="0">
                <a:solidFill>
                  <a:srgbClr val="262626"/>
                </a:solidFill>
                <a:latin typeface="Cambria"/>
                <a:cs typeface="Cambria"/>
              </a:rPr>
              <a:t>e</a:t>
            </a:r>
            <a:endParaRPr sz="4800" dirty="0">
              <a:latin typeface="Cambria"/>
              <a:cs typeface="Cambria"/>
            </a:endParaRPr>
          </a:p>
          <a:p>
            <a:pPr marL="635" algn="ctr">
              <a:lnSpc>
                <a:spcPts val="2370"/>
              </a:lnSpc>
            </a:pPr>
            <a:r>
              <a:rPr sz="2000" spc="-15" dirty="0">
                <a:solidFill>
                  <a:srgbClr val="262626"/>
                </a:solidFill>
                <a:latin typeface="Cambria"/>
                <a:cs typeface="Cambria"/>
              </a:rPr>
              <a:t>Teddy</a:t>
            </a:r>
            <a:r>
              <a:rPr sz="2000" spc="-5" dirty="0">
                <a:solidFill>
                  <a:srgbClr val="262626"/>
                </a:solidFill>
                <a:latin typeface="Cambria"/>
                <a:cs typeface="Cambria"/>
              </a:rPr>
              <a:t> </a:t>
            </a:r>
            <a:r>
              <a:rPr sz="2000" dirty="0">
                <a:solidFill>
                  <a:srgbClr val="262626"/>
                </a:solidFill>
                <a:latin typeface="Cambria"/>
                <a:cs typeface="Cambria"/>
              </a:rPr>
              <a:t>b</a:t>
            </a:r>
            <a:r>
              <a:rPr sz="2000" spc="-10" dirty="0">
                <a:solidFill>
                  <a:srgbClr val="262626"/>
                </a:solidFill>
                <a:latin typeface="Cambria"/>
                <a:cs typeface="Cambria"/>
              </a:rPr>
              <a:t>oys</a:t>
            </a:r>
            <a:endParaRPr sz="2000" dirty="0">
              <a:latin typeface="Cambria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303" y="255223"/>
            <a:ext cx="8507392" cy="1477328"/>
          </a:xfrm>
        </p:spPr>
        <p:txBody>
          <a:bodyPr/>
          <a:lstStyle/>
          <a:p>
            <a:pPr algn="ctr"/>
            <a:r>
              <a:rPr lang="en-US" dirty="0" smtClean="0"/>
              <a:t>Style Tribe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638" y="1081648"/>
            <a:ext cx="8106722" cy="553998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www.youtube.com/watch?v=InUZTmNhqmQ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94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24606" y="300941"/>
            <a:ext cx="2860675" cy="1769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5730"/>
              </a:lnSpc>
            </a:pPr>
            <a:r>
              <a:rPr sz="4800" dirty="0" smtClean="0">
                <a:solidFill>
                  <a:srgbClr val="262626"/>
                </a:solidFill>
                <a:latin typeface="Cambria"/>
                <a:cs typeface="Cambria"/>
              </a:rPr>
              <a:t>Subcultu</a:t>
            </a:r>
            <a:r>
              <a:rPr sz="4800" spc="-10" dirty="0" smtClean="0">
                <a:solidFill>
                  <a:srgbClr val="262626"/>
                </a:solidFill>
                <a:latin typeface="Cambria"/>
                <a:cs typeface="Cambria"/>
              </a:rPr>
              <a:t>r</a:t>
            </a:r>
            <a:r>
              <a:rPr sz="4800" spc="-25" dirty="0" smtClean="0">
                <a:solidFill>
                  <a:srgbClr val="262626"/>
                </a:solidFill>
                <a:latin typeface="Cambria"/>
                <a:cs typeface="Cambria"/>
              </a:rPr>
              <a:t>e</a:t>
            </a:r>
            <a:endParaRPr lang="en-US" sz="4800" spc="-25" dirty="0" smtClean="0">
              <a:solidFill>
                <a:srgbClr val="262626"/>
              </a:solidFill>
              <a:latin typeface="Cambria"/>
              <a:cs typeface="Cambria"/>
            </a:endParaRPr>
          </a:p>
          <a:p>
            <a:pPr algn="ctr">
              <a:lnSpc>
                <a:spcPts val="5730"/>
              </a:lnSpc>
            </a:pPr>
            <a:endParaRPr sz="4800" dirty="0">
              <a:latin typeface="Cambria"/>
              <a:cs typeface="Cambria"/>
            </a:endParaRPr>
          </a:p>
          <a:p>
            <a:pPr marL="635" algn="ctr">
              <a:lnSpc>
                <a:spcPts val="2370"/>
              </a:lnSpc>
            </a:pPr>
            <a:endParaRPr sz="2000" dirty="0">
              <a:latin typeface="Cambria"/>
              <a:cs typeface="Cambr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00" y="1676400"/>
            <a:ext cx="6088380" cy="4381500"/>
          </a:xfrm>
          <a:custGeom>
            <a:avLst/>
            <a:gdLst/>
            <a:ahLst/>
            <a:cxnLst/>
            <a:rect l="l" t="t" r="r" b="b"/>
            <a:pathLst>
              <a:path w="6088380" h="4381500">
                <a:moveTo>
                  <a:pt x="0" y="0"/>
                </a:moveTo>
                <a:lnTo>
                  <a:pt x="6088060" y="0"/>
                </a:lnTo>
                <a:lnTo>
                  <a:pt x="6088060" y="4381498"/>
                </a:lnTo>
                <a:lnTo>
                  <a:pt x="0" y="4381498"/>
                </a:lnTo>
                <a:lnTo>
                  <a:pt x="0" y="0"/>
                </a:lnTo>
                <a:close/>
              </a:path>
            </a:pathLst>
          </a:custGeom>
          <a:ln w="76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2"/>
          <p:cNvSpPr txBox="1"/>
          <p:nvPr/>
        </p:nvSpPr>
        <p:spPr>
          <a:xfrm>
            <a:off x="1924606" y="300941"/>
            <a:ext cx="2860675" cy="25776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5730"/>
              </a:lnSpc>
            </a:pPr>
            <a:r>
              <a:rPr sz="4800" dirty="0" smtClean="0">
                <a:solidFill>
                  <a:srgbClr val="262626"/>
                </a:solidFill>
                <a:latin typeface="Cambria"/>
                <a:cs typeface="Cambria"/>
              </a:rPr>
              <a:t>Subcultu</a:t>
            </a:r>
            <a:r>
              <a:rPr sz="4800" spc="-10" dirty="0" smtClean="0">
                <a:solidFill>
                  <a:srgbClr val="262626"/>
                </a:solidFill>
                <a:latin typeface="Cambria"/>
                <a:cs typeface="Cambria"/>
              </a:rPr>
              <a:t>r</a:t>
            </a:r>
            <a:r>
              <a:rPr sz="4800" spc="-25" dirty="0" smtClean="0">
                <a:solidFill>
                  <a:srgbClr val="262626"/>
                </a:solidFill>
                <a:latin typeface="Cambria"/>
                <a:cs typeface="Cambria"/>
              </a:rPr>
              <a:t>e</a:t>
            </a:r>
            <a:endParaRPr sz="4800" dirty="0" smtClean="0">
              <a:latin typeface="Cambria"/>
              <a:cs typeface="Cambria"/>
            </a:endParaRPr>
          </a:p>
          <a:p>
            <a:pPr marL="635" algn="ctr">
              <a:lnSpc>
                <a:spcPts val="2370"/>
              </a:lnSpc>
            </a:pPr>
            <a:r>
              <a:rPr lang="en-US" sz="2000" spc="-15" dirty="0" smtClean="0">
                <a:solidFill>
                  <a:srgbClr val="262626"/>
                </a:solidFill>
                <a:latin typeface="Cambria"/>
                <a:cs typeface="Cambria"/>
              </a:rPr>
              <a:t>Harajuku /Decora </a:t>
            </a:r>
          </a:p>
          <a:p>
            <a:pPr marL="635" algn="ctr">
              <a:lnSpc>
                <a:spcPts val="2370"/>
              </a:lnSpc>
            </a:pPr>
            <a:endParaRPr lang="en-US" sz="2000" spc="-15" dirty="0">
              <a:solidFill>
                <a:srgbClr val="262626"/>
              </a:solidFill>
              <a:latin typeface="Cambria"/>
              <a:cs typeface="Cambria"/>
            </a:endParaRPr>
          </a:p>
          <a:p>
            <a:pPr marL="635" algn="ctr">
              <a:lnSpc>
                <a:spcPts val="2370"/>
              </a:lnSpc>
            </a:pPr>
            <a:endParaRPr lang="en-US" sz="2000" spc="-15" dirty="0" smtClean="0">
              <a:solidFill>
                <a:srgbClr val="262626"/>
              </a:solidFill>
              <a:latin typeface="Cambria"/>
              <a:cs typeface="Cambria"/>
            </a:endParaRPr>
          </a:p>
          <a:p>
            <a:pPr marL="635" algn="ctr">
              <a:lnSpc>
                <a:spcPts val="2370"/>
              </a:lnSpc>
            </a:pPr>
            <a:endParaRPr lang="en-US" sz="2000" spc="-15" dirty="0">
              <a:solidFill>
                <a:srgbClr val="262626"/>
              </a:solidFill>
              <a:latin typeface="Cambria"/>
              <a:cs typeface="Cambria"/>
            </a:endParaRPr>
          </a:p>
          <a:p>
            <a:pPr marL="635" algn="ctr">
              <a:lnSpc>
                <a:spcPts val="2370"/>
              </a:lnSpc>
            </a:pPr>
            <a:endParaRPr lang="en-US" sz="2000" spc="-15" dirty="0" smtClean="0">
              <a:solidFill>
                <a:srgbClr val="262626"/>
              </a:solidFill>
              <a:latin typeface="Cambria"/>
              <a:cs typeface="Cambria"/>
            </a:endParaRPr>
          </a:p>
          <a:p>
            <a:pPr marL="635" algn="ctr">
              <a:lnSpc>
                <a:spcPts val="2370"/>
              </a:lnSpc>
            </a:pPr>
            <a:endParaRPr sz="2000" dirty="0">
              <a:latin typeface="Cambria"/>
              <a:cs typeface="Cambr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8200" y="1752600"/>
            <a:ext cx="617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www.youtube.com/watch?v=WblNctc3ys0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75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24606" y="300941"/>
            <a:ext cx="2860675" cy="7309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5730"/>
              </a:lnSpc>
            </a:pPr>
            <a:r>
              <a:rPr sz="4800" dirty="0" smtClean="0">
                <a:solidFill>
                  <a:srgbClr val="262626"/>
                </a:solidFill>
                <a:latin typeface="Cambria"/>
                <a:cs typeface="Cambria"/>
              </a:rPr>
              <a:t>Subcultu</a:t>
            </a:r>
            <a:r>
              <a:rPr sz="4800" spc="-10" dirty="0" smtClean="0">
                <a:solidFill>
                  <a:srgbClr val="262626"/>
                </a:solidFill>
                <a:latin typeface="Cambria"/>
                <a:cs typeface="Cambria"/>
              </a:rPr>
              <a:t>r</a:t>
            </a:r>
            <a:r>
              <a:rPr sz="4800" spc="-25" dirty="0" smtClean="0">
                <a:solidFill>
                  <a:srgbClr val="262626"/>
                </a:solidFill>
                <a:latin typeface="Cambria"/>
                <a:cs typeface="Cambria"/>
              </a:rPr>
              <a:t>e</a:t>
            </a:r>
            <a:endParaRPr sz="4800" dirty="0">
              <a:latin typeface="Cambria"/>
              <a:cs typeface="Cambr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9100" y="1841500"/>
            <a:ext cx="6088380" cy="4381500"/>
          </a:xfrm>
          <a:custGeom>
            <a:avLst/>
            <a:gdLst/>
            <a:ahLst/>
            <a:cxnLst/>
            <a:rect l="l" t="t" r="r" b="b"/>
            <a:pathLst>
              <a:path w="6088380" h="4381500">
                <a:moveTo>
                  <a:pt x="0" y="0"/>
                </a:moveTo>
                <a:lnTo>
                  <a:pt x="6088060" y="0"/>
                </a:lnTo>
                <a:lnTo>
                  <a:pt x="6088060" y="4381498"/>
                </a:lnTo>
                <a:lnTo>
                  <a:pt x="0" y="4381498"/>
                </a:lnTo>
                <a:lnTo>
                  <a:pt x="0" y="0"/>
                </a:lnTo>
                <a:close/>
              </a:path>
            </a:pathLst>
          </a:custGeom>
          <a:ln w="76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6172200" y="2057400"/>
            <a:ext cx="2307590" cy="29623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6680" marR="99060" algn="ctr">
              <a:lnSpc>
                <a:spcPts val="2100"/>
              </a:lnSpc>
            </a:pPr>
            <a:r>
              <a:rPr lang="en-US" sz="1800" spc="-5" dirty="0" smtClean="0">
                <a:latin typeface="Cambria"/>
                <a:cs typeface="Cambria"/>
              </a:rPr>
              <a:t>NO HOMEWORK ! </a:t>
            </a:r>
          </a:p>
          <a:p>
            <a:pPr marL="106680" marR="99060" algn="ctr">
              <a:lnSpc>
                <a:spcPts val="2100"/>
              </a:lnSpc>
            </a:pPr>
            <a:r>
              <a:rPr lang="en-US" spc="-5" dirty="0" smtClean="0">
                <a:latin typeface="Cambria"/>
                <a:cs typeface="Cambria"/>
              </a:rPr>
              <a:t>Please do a minimum one page (a least 3 paragraphs) write up on a fashion subculture – including at least one visual and be prepared to discuss in class on next Thursday. </a:t>
            </a:r>
            <a:endParaRPr sz="1800" dirty="0">
              <a:latin typeface="Cambria"/>
              <a:cs typeface="Cambria"/>
            </a:endParaRPr>
          </a:p>
        </p:txBody>
      </p:sp>
      <p:pic>
        <p:nvPicPr>
          <p:cNvPr id="2050" name="Picture 2" descr="https://i1.wp.com/attireclub.org/wp-content/uploads/2015/05/Gyaruo.jpg?resize=600%2C575&amp;ssl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86198"/>
            <a:ext cx="4629706" cy="443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86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38669" y="814975"/>
            <a:ext cx="4034154" cy="635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800" spc="-30" dirty="0">
                <a:solidFill>
                  <a:srgbClr val="262626"/>
                </a:solidFill>
                <a:latin typeface="Cambria"/>
                <a:cs typeface="Cambria"/>
              </a:rPr>
              <a:t>Frozen</a:t>
            </a:r>
            <a:r>
              <a:rPr sz="4800" dirty="0">
                <a:solidFill>
                  <a:srgbClr val="262626"/>
                </a:solidFill>
                <a:latin typeface="Cambria"/>
                <a:cs typeface="Cambria"/>
              </a:rPr>
              <a:t> </a:t>
            </a:r>
            <a:r>
              <a:rPr sz="4800" spc="-35" dirty="0">
                <a:solidFill>
                  <a:srgbClr val="262626"/>
                </a:solidFill>
                <a:latin typeface="Cambria"/>
                <a:cs typeface="Cambria"/>
              </a:rPr>
              <a:t>F</a:t>
            </a:r>
            <a:r>
              <a:rPr sz="4800" spc="-25" dirty="0">
                <a:solidFill>
                  <a:srgbClr val="262626"/>
                </a:solidFill>
                <a:latin typeface="Cambria"/>
                <a:cs typeface="Cambria"/>
              </a:rPr>
              <a:t>a</a:t>
            </a:r>
            <a:r>
              <a:rPr sz="4800" spc="-30" dirty="0">
                <a:solidFill>
                  <a:srgbClr val="262626"/>
                </a:solidFill>
                <a:latin typeface="Cambria"/>
                <a:cs typeface="Cambria"/>
              </a:rPr>
              <a:t>shion</a:t>
            </a:r>
            <a:endParaRPr sz="4800" dirty="0">
              <a:latin typeface="Cambria"/>
              <a:cs typeface="Cambri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85763" y="2082800"/>
            <a:ext cx="2052636" cy="32512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347662" y="2044700"/>
            <a:ext cx="2129155" cy="3327400"/>
          </a:xfrm>
          <a:custGeom>
            <a:avLst/>
            <a:gdLst/>
            <a:ahLst/>
            <a:cxnLst/>
            <a:rect l="l" t="t" r="r" b="b"/>
            <a:pathLst>
              <a:path w="2129155" h="3327400">
                <a:moveTo>
                  <a:pt x="0" y="0"/>
                </a:moveTo>
                <a:lnTo>
                  <a:pt x="2128837" y="0"/>
                </a:lnTo>
                <a:lnTo>
                  <a:pt x="2128837" y="3327398"/>
                </a:lnTo>
                <a:lnTo>
                  <a:pt x="0" y="3327398"/>
                </a:lnTo>
                <a:lnTo>
                  <a:pt x="0" y="0"/>
                </a:lnTo>
                <a:close/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1334970" y="5571039"/>
            <a:ext cx="53340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FF0000"/>
                </a:solidFill>
                <a:latin typeface="Book Antiqua"/>
                <a:cs typeface="Book Antiqua"/>
              </a:rPr>
              <a:t>1940</a:t>
            </a:r>
            <a:endParaRPr sz="2000" dirty="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76537" y="2082800"/>
            <a:ext cx="2130425" cy="32512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738437" y="2044700"/>
            <a:ext cx="2206625" cy="3327400"/>
          </a:xfrm>
          <a:custGeom>
            <a:avLst/>
            <a:gdLst/>
            <a:ahLst/>
            <a:cxnLst/>
            <a:rect l="l" t="t" r="r" b="b"/>
            <a:pathLst>
              <a:path w="2206625" h="3327400">
                <a:moveTo>
                  <a:pt x="0" y="0"/>
                </a:moveTo>
                <a:lnTo>
                  <a:pt x="2206624" y="0"/>
                </a:lnTo>
                <a:lnTo>
                  <a:pt x="2206624" y="3327398"/>
                </a:lnTo>
                <a:lnTo>
                  <a:pt x="0" y="3327398"/>
                </a:lnTo>
                <a:lnTo>
                  <a:pt x="0" y="0"/>
                </a:lnTo>
                <a:close/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3769045" y="5571039"/>
            <a:ext cx="53340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FF0000"/>
                </a:solidFill>
                <a:latin typeface="Book Antiqua"/>
                <a:cs typeface="Book Antiqua"/>
              </a:rPr>
              <a:t>1944</a:t>
            </a:r>
            <a:endParaRPr sz="2000" dirty="0">
              <a:latin typeface="Book Antiqua"/>
              <a:cs typeface="Book Antiqu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29656" y="2352815"/>
            <a:ext cx="2507615" cy="3543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4620" marR="126364" indent="-635" algn="ctr">
              <a:lnSpc>
                <a:spcPct val="99500"/>
              </a:lnSpc>
            </a:pPr>
            <a:r>
              <a:rPr sz="1800" spc="-10" dirty="0">
                <a:latin typeface="Cambria"/>
                <a:cs typeface="Cambria"/>
              </a:rPr>
              <a:t>Fa</a:t>
            </a:r>
            <a:r>
              <a:rPr sz="1800" spc="-15" dirty="0">
                <a:latin typeface="Cambria"/>
                <a:cs typeface="Cambria"/>
              </a:rPr>
              <a:t>shio</a:t>
            </a:r>
            <a:r>
              <a:rPr sz="1800" spc="-10" dirty="0">
                <a:latin typeface="Cambria"/>
                <a:cs typeface="Cambria"/>
              </a:rPr>
              <a:t>ns</a:t>
            </a:r>
            <a:r>
              <a:rPr sz="1800" dirty="0">
                <a:latin typeface="Cambria"/>
                <a:cs typeface="Cambria"/>
              </a:rPr>
              <a:t> </a:t>
            </a:r>
            <a:r>
              <a:rPr sz="1800" spc="-5" dirty="0">
                <a:latin typeface="Cambria"/>
                <a:cs typeface="Cambria"/>
              </a:rPr>
              <a:t>h</a:t>
            </a:r>
            <a:r>
              <a:rPr sz="1800" dirty="0">
                <a:latin typeface="Cambria"/>
                <a:cs typeface="Cambria"/>
              </a:rPr>
              <a:t>a</a:t>
            </a:r>
            <a:r>
              <a:rPr sz="1800" spc="-10" dirty="0">
                <a:latin typeface="Cambria"/>
                <a:cs typeface="Cambria"/>
              </a:rPr>
              <a:t>d</a:t>
            </a:r>
            <a:r>
              <a:rPr sz="1800" dirty="0">
                <a:latin typeface="Cambria"/>
                <a:cs typeface="Cambria"/>
              </a:rPr>
              <a:t> b</a:t>
            </a:r>
            <a:r>
              <a:rPr sz="1800" spc="-15" dirty="0">
                <a:latin typeface="Cambria"/>
                <a:cs typeface="Cambria"/>
              </a:rPr>
              <a:t>een</a:t>
            </a:r>
            <a:r>
              <a:rPr sz="1800" spc="-10" dirty="0">
                <a:latin typeface="Cambria"/>
                <a:cs typeface="Cambria"/>
              </a:rPr>
              <a:t> effect</a:t>
            </a:r>
            <a:r>
              <a:rPr sz="1800" dirty="0">
                <a:latin typeface="Cambria"/>
                <a:cs typeface="Cambria"/>
              </a:rPr>
              <a:t>ivel</a:t>
            </a:r>
            <a:r>
              <a:rPr sz="1800" spc="-10" dirty="0">
                <a:latin typeface="Cambria"/>
                <a:cs typeface="Cambria"/>
              </a:rPr>
              <a:t>y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frozen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since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t</a:t>
            </a:r>
            <a:r>
              <a:rPr sz="1800" spc="-5" dirty="0">
                <a:latin typeface="Cambria"/>
                <a:cs typeface="Cambria"/>
              </a:rPr>
              <a:t>h</a:t>
            </a:r>
            <a:r>
              <a:rPr sz="1800" spc="-10" dirty="0">
                <a:latin typeface="Cambria"/>
                <a:cs typeface="Cambria"/>
              </a:rPr>
              <a:t>e</a:t>
            </a:r>
            <a:r>
              <a:rPr sz="1800" dirty="0">
                <a:latin typeface="Cambria"/>
                <a:cs typeface="Cambria"/>
              </a:rPr>
              <a:t> war </a:t>
            </a:r>
            <a:r>
              <a:rPr sz="1800" spc="-15" dirty="0">
                <a:latin typeface="Cambria"/>
                <a:cs typeface="Cambria"/>
              </a:rPr>
              <a:t>ye</a:t>
            </a:r>
            <a:r>
              <a:rPr sz="1800" spc="-10" dirty="0">
                <a:latin typeface="Cambria"/>
                <a:cs typeface="Cambria"/>
              </a:rPr>
              <a:t>a</a:t>
            </a:r>
            <a:r>
              <a:rPr sz="1800" spc="-15" dirty="0">
                <a:latin typeface="Cambria"/>
                <a:cs typeface="Cambria"/>
              </a:rPr>
              <a:t>r</a:t>
            </a:r>
            <a:r>
              <a:rPr sz="1800" spc="-10" dirty="0">
                <a:latin typeface="Cambria"/>
                <a:cs typeface="Cambria"/>
              </a:rPr>
              <a:t>s</a:t>
            </a:r>
            <a:endParaRPr sz="1800" dirty="0">
              <a:latin typeface="Cambria"/>
              <a:cs typeface="Cambria"/>
            </a:endParaRPr>
          </a:p>
          <a:p>
            <a:pPr algn="ctr">
              <a:lnSpc>
                <a:spcPts val="2100"/>
              </a:lnSpc>
            </a:pPr>
            <a:r>
              <a:rPr sz="1800" dirty="0">
                <a:latin typeface="Cambria"/>
                <a:cs typeface="Cambria"/>
              </a:rPr>
              <a:t>WWII </a:t>
            </a:r>
            <a:r>
              <a:rPr sz="1800" spc="-10" dirty="0">
                <a:latin typeface="Cambria"/>
                <a:cs typeface="Cambria"/>
              </a:rPr>
              <a:t>(1939</a:t>
            </a:r>
            <a:r>
              <a:rPr sz="1800" spc="-300" dirty="0">
                <a:latin typeface="Cambria"/>
                <a:cs typeface="Cambria"/>
              </a:rPr>
              <a:t>-­‐1</a:t>
            </a:r>
            <a:r>
              <a:rPr sz="1800" spc="-10" dirty="0">
                <a:latin typeface="Cambria"/>
                <a:cs typeface="Cambria"/>
              </a:rPr>
              <a:t>945)</a:t>
            </a:r>
            <a:endParaRPr sz="1800" dirty="0">
              <a:latin typeface="Cambria"/>
              <a:cs typeface="Cambria"/>
            </a:endParaRPr>
          </a:p>
          <a:p>
            <a:pPr marL="78740" marR="71120" indent="-635" algn="ctr">
              <a:lnSpc>
                <a:spcPct val="100299"/>
              </a:lnSpc>
              <a:spcBef>
                <a:spcPts val="30"/>
              </a:spcBef>
            </a:pPr>
            <a:r>
              <a:rPr sz="1800" spc="-10" dirty="0">
                <a:latin typeface="Cambria"/>
                <a:cs typeface="Cambria"/>
              </a:rPr>
              <a:t>Cha</a:t>
            </a:r>
            <a:r>
              <a:rPr sz="1800" spc="-15" dirty="0">
                <a:latin typeface="Cambria"/>
                <a:cs typeface="Cambria"/>
              </a:rPr>
              <a:t>r</a:t>
            </a:r>
            <a:r>
              <a:rPr sz="1800" spc="-10" dirty="0">
                <a:latin typeface="Cambria"/>
                <a:cs typeface="Cambria"/>
              </a:rPr>
              <a:t>a</a:t>
            </a:r>
            <a:r>
              <a:rPr sz="1800" spc="-5" dirty="0">
                <a:latin typeface="Cambria"/>
                <a:cs typeface="Cambria"/>
              </a:rPr>
              <a:t>c</a:t>
            </a:r>
            <a:r>
              <a:rPr sz="1800" dirty="0">
                <a:latin typeface="Cambria"/>
                <a:cs typeface="Cambria"/>
              </a:rPr>
              <a:t>t</a:t>
            </a:r>
            <a:r>
              <a:rPr sz="1800" spc="-15" dirty="0">
                <a:latin typeface="Cambria"/>
                <a:cs typeface="Cambria"/>
              </a:rPr>
              <a:t>eris</a:t>
            </a:r>
            <a:r>
              <a:rPr sz="1800" spc="-10" dirty="0">
                <a:latin typeface="Cambria"/>
                <a:cs typeface="Cambria"/>
              </a:rPr>
              <a:t>t</a:t>
            </a:r>
            <a:r>
              <a:rPr sz="1800" spc="-15" dirty="0">
                <a:latin typeface="Cambria"/>
                <a:cs typeface="Cambria"/>
              </a:rPr>
              <a:t>ic</a:t>
            </a:r>
            <a:r>
              <a:rPr sz="1800" spc="-10" dirty="0">
                <a:latin typeface="Cambria"/>
                <a:cs typeface="Cambria"/>
              </a:rPr>
              <a:t>s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of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w</a:t>
            </a:r>
            <a:r>
              <a:rPr sz="1800" spc="-15" dirty="0">
                <a:latin typeface="Cambria"/>
                <a:cs typeface="Cambria"/>
              </a:rPr>
              <a:t>ome</a:t>
            </a:r>
            <a:r>
              <a:rPr sz="1800" dirty="0">
                <a:latin typeface="Cambria"/>
                <a:cs typeface="Cambria"/>
              </a:rPr>
              <a:t>n’</a:t>
            </a:r>
            <a:r>
              <a:rPr sz="1800" spc="-10" dirty="0">
                <a:latin typeface="Cambria"/>
                <a:cs typeface="Cambria"/>
              </a:rPr>
              <a:t>s</a:t>
            </a:r>
            <a:r>
              <a:rPr sz="1800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c</a:t>
            </a:r>
            <a:r>
              <a:rPr sz="1800" dirty="0">
                <a:latin typeface="Cambria"/>
                <a:cs typeface="Cambria"/>
              </a:rPr>
              <a:t>l</a:t>
            </a:r>
            <a:r>
              <a:rPr sz="1800" spc="-10" dirty="0">
                <a:latin typeface="Cambria"/>
                <a:cs typeface="Cambria"/>
              </a:rPr>
              <a:t>o</a:t>
            </a:r>
            <a:r>
              <a:rPr sz="1800" dirty="0">
                <a:latin typeface="Cambria"/>
                <a:cs typeface="Cambria"/>
              </a:rPr>
              <a:t>t</a:t>
            </a:r>
            <a:r>
              <a:rPr sz="1800" spc="-10" dirty="0">
                <a:latin typeface="Cambria"/>
                <a:cs typeface="Cambria"/>
              </a:rPr>
              <a:t>hi</a:t>
            </a:r>
            <a:r>
              <a:rPr sz="1800" dirty="0">
                <a:latin typeface="Cambria"/>
                <a:cs typeface="Cambria"/>
              </a:rPr>
              <a:t>ng w</a:t>
            </a:r>
            <a:r>
              <a:rPr sz="1800" spc="-10" dirty="0">
                <a:latin typeface="Cambria"/>
                <a:cs typeface="Cambria"/>
              </a:rPr>
              <a:t>ere</a:t>
            </a:r>
            <a:r>
              <a:rPr sz="1800" dirty="0">
                <a:latin typeface="Cambria"/>
                <a:cs typeface="Cambria"/>
              </a:rPr>
              <a:t>” R</a:t>
            </a:r>
            <a:r>
              <a:rPr sz="1800" spc="-10" dirty="0">
                <a:latin typeface="Cambria"/>
                <a:cs typeface="Cambria"/>
              </a:rPr>
              <a:t>id</a:t>
            </a:r>
            <a:r>
              <a:rPr sz="1800" dirty="0">
                <a:latin typeface="Cambria"/>
                <a:cs typeface="Cambria"/>
              </a:rPr>
              <a:t>g</a:t>
            </a:r>
            <a:r>
              <a:rPr sz="1800" spc="-10" dirty="0">
                <a:latin typeface="Cambria"/>
                <a:cs typeface="Cambria"/>
              </a:rPr>
              <a:t>ed</a:t>
            </a:r>
            <a:r>
              <a:rPr sz="1800" dirty="0">
                <a:latin typeface="Cambria"/>
                <a:cs typeface="Cambria"/>
              </a:rPr>
              <a:t> manl</a:t>
            </a:r>
            <a:r>
              <a:rPr sz="1800" spc="-10" dirty="0">
                <a:latin typeface="Cambria"/>
                <a:cs typeface="Cambria"/>
              </a:rPr>
              <a:t>y</a:t>
            </a:r>
            <a:r>
              <a:rPr sz="1800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sq</a:t>
            </a:r>
            <a:r>
              <a:rPr sz="1800" dirty="0">
                <a:latin typeface="Cambria"/>
                <a:cs typeface="Cambria"/>
              </a:rPr>
              <a:t>ua</a:t>
            </a:r>
            <a:r>
              <a:rPr sz="1800" spc="-10" dirty="0">
                <a:latin typeface="Cambria"/>
                <a:cs typeface="Cambria"/>
              </a:rPr>
              <a:t>re shou</a:t>
            </a:r>
            <a:r>
              <a:rPr sz="1800" dirty="0">
                <a:latin typeface="Cambria"/>
                <a:cs typeface="Cambria"/>
              </a:rPr>
              <a:t>l</a:t>
            </a:r>
            <a:r>
              <a:rPr sz="1800" spc="-10" dirty="0">
                <a:latin typeface="Cambria"/>
                <a:cs typeface="Cambria"/>
              </a:rPr>
              <a:t>der</a:t>
            </a:r>
            <a:r>
              <a:rPr sz="1800" dirty="0">
                <a:latin typeface="Cambria"/>
                <a:cs typeface="Cambria"/>
              </a:rPr>
              <a:t> l</a:t>
            </a:r>
            <a:r>
              <a:rPr sz="1800" spc="-10" dirty="0">
                <a:latin typeface="Cambria"/>
                <a:cs typeface="Cambria"/>
              </a:rPr>
              <a:t>ines</a:t>
            </a:r>
            <a:endParaRPr sz="1800" dirty="0">
              <a:latin typeface="Cambria"/>
              <a:cs typeface="Cambria"/>
            </a:endParaRPr>
          </a:p>
          <a:p>
            <a:pPr algn="ctr">
              <a:lnSpc>
                <a:spcPts val="2100"/>
              </a:lnSpc>
            </a:pPr>
            <a:r>
              <a:rPr sz="1800" spc="-10" dirty="0">
                <a:latin typeface="Cambria"/>
                <a:cs typeface="Cambria"/>
              </a:rPr>
              <a:t>During these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spc="-15" dirty="0">
                <a:latin typeface="Cambria"/>
                <a:cs typeface="Cambria"/>
              </a:rPr>
              <a:t>ye</a:t>
            </a:r>
            <a:r>
              <a:rPr sz="1800" spc="-10" dirty="0">
                <a:latin typeface="Cambria"/>
                <a:cs typeface="Cambria"/>
              </a:rPr>
              <a:t>ars</a:t>
            </a:r>
            <a:r>
              <a:rPr sz="1800" dirty="0">
                <a:latin typeface="Cambria"/>
                <a:cs typeface="Cambria"/>
              </a:rPr>
              <a:t> </a:t>
            </a:r>
            <a:r>
              <a:rPr sz="1800" spc="-15" dirty="0">
                <a:latin typeface="Cambria"/>
                <a:cs typeface="Cambria"/>
              </a:rPr>
              <a:t>in</a:t>
            </a:r>
            <a:endParaRPr sz="1800" dirty="0">
              <a:latin typeface="Cambria"/>
              <a:cs typeface="Cambria"/>
            </a:endParaRPr>
          </a:p>
          <a:p>
            <a:pPr marL="12700" marR="5080" algn="ctr">
              <a:lnSpc>
                <a:spcPct val="100299"/>
              </a:lnSpc>
              <a:spcBef>
                <a:spcPts val="30"/>
              </a:spcBef>
            </a:pPr>
            <a:r>
              <a:rPr sz="1800" spc="-15" dirty="0">
                <a:latin typeface="Cambria"/>
                <a:cs typeface="Cambria"/>
              </a:rPr>
              <a:t>Bri</a:t>
            </a:r>
            <a:r>
              <a:rPr sz="1800" spc="-5" dirty="0">
                <a:latin typeface="Cambria"/>
                <a:cs typeface="Cambria"/>
              </a:rPr>
              <a:t>tai</a:t>
            </a:r>
            <a:r>
              <a:rPr sz="1800" dirty="0">
                <a:latin typeface="Cambria"/>
                <a:cs typeface="Cambria"/>
              </a:rPr>
              <a:t>n and </a:t>
            </a:r>
            <a:r>
              <a:rPr sz="1800" spc="-5" dirty="0">
                <a:latin typeface="Cambria"/>
                <a:cs typeface="Cambria"/>
              </a:rPr>
              <a:t>th</a:t>
            </a:r>
            <a:r>
              <a:rPr sz="1800" spc="-10" dirty="0">
                <a:latin typeface="Cambria"/>
                <a:cs typeface="Cambria"/>
              </a:rPr>
              <a:t>e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US </a:t>
            </a:r>
            <a:r>
              <a:rPr sz="1800" spc="-10" dirty="0">
                <a:latin typeface="Cambria"/>
                <a:cs typeface="Cambria"/>
              </a:rPr>
              <a:t>p</a:t>
            </a:r>
            <a:r>
              <a:rPr sz="1800" spc="-15" dirty="0">
                <a:latin typeface="Cambria"/>
                <a:cs typeface="Cambria"/>
              </a:rPr>
              <a:t>eo</a:t>
            </a:r>
            <a:r>
              <a:rPr sz="1800" dirty="0">
                <a:latin typeface="Cambria"/>
                <a:cs typeface="Cambria"/>
              </a:rPr>
              <a:t>ple </a:t>
            </a:r>
            <a:r>
              <a:rPr sz="1800" spc="-10" dirty="0">
                <a:latin typeface="Cambria"/>
                <a:cs typeface="Cambria"/>
              </a:rPr>
              <a:t>h</a:t>
            </a:r>
            <a:r>
              <a:rPr sz="1800" dirty="0">
                <a:latin typeface="Cambria"/>
                <a:cs typeface="Cambria"/>
              </a:rPr>
              <a:t>a</a:t>
            </a:r>
            <a:r>
              <a:rPr sz="1800" spc="-10" dirty="0">
                <a:latin typeface="Cambria"/>
                <a:cs typeface="Cambria"/>
              </a:rPr>
              <a:t>d</a:t>
            </a:r>
            <a:r>
              <a:rPr sz="1800" dirty="0">
                <a:latin typeface="Cambria"/>
                <a:cs typeface="Cambria"/>
              </a:rPr>
              <a:t> t</a:t>
            </a:r>
            <a:r>
              <a:rPr sz="1800" spc="-10" dirty="0">
                <a:latin typeface="Cambria"/>
                <a:cs typeface="Cambria"/>
              </a:rPr>
              <a:t>o</a:t>
            </a:r>
            <a:r>
              <a:rPr sz="1800" dirty="0">
                <a:latin typeface="Cambria"/>
                <a:cs typeface="Cambria"/>
              </a:rPr>
              <a:t> manag</a:t>
            </a:r>
            <a:r>
              <a:rPr sz="1800" spc="-10" dirty="0">
                <a:latin typeface="Cambria"/>
                <a:cs typeface="Cambria"/>
              </a:rPr>
              <a:t>e</a:t>
            </a:r>
            <a:r>
              <a:rPr sz="1800" dirty="0">
                <a:latin typeface="Cambria"/>
                <a:cs typeface="Cambria"/>
              </a:rPr>
              <a:t> w</a:t>
            </a:r>
            <a:r>
              <a:rPr sz="1800" spc="-5" dirty="0">
                <a:latin typeface="Cambria"/>
                <a:cs typeface="Cambria"/>
              </a:rPr>
              <a:t>i</a:t>
            </a:r>
            <a:r>
              <a:rPr sz="1800" dirty="0">
                <a:latin typeface="Cambria"/>
                <a:cs typeface="Cambria"/>
              </a:rPr>
              <a:t>t</a:t>
            </a:r>
            <a:r>
              <a:rPr sz="1800" spc="-10" dirty="0">
                <a:latin typeface="Cambria"/>
                <a:cs typeface="Cambria"/>
              </a:rPr>
              <a:t>h res</a:t>
            </a:r>
            <a:r>
              <a:rPr sz="1800" dirty="0">
                <a:latin typeface="Cambria"/>
                <a:cs typeface="Cambria"/>
              </a:rPr>
              <a:t>t</a:t>
            </a:r>
            <a:r>
              <a:rPr sz="1800" spc="-10" dirty="0">
                <a:latin typeface="Cambria"/>
                <a:cs typeface="Cambria"/>
              </a:rPr>
              <a:t>ric</a:t>
            </a:r>
            <a:r>
              <a:rPr sz="1800" dirty="0">
                <a:latin typeface="Cambria"/>
                <a:cs typeface="Cambria"/>
              </a:rPr>
              <a:t>t</a:t>
            </a:r>
            <a:r>
              <a:rPr sz="1800" spc="-10" dirty="0">
                <a:latin typeface="Cambria"/>
                <a:cs typeface="Cambria"/>
              </a:rPr>
              <a:t>ed</a:t>
            </a:r>
            <a:r>
              <a:rPr sz="1800" dirty="0">
                <a:latin typeface="Cambria"/>
                <a:cs typeface="Cambria"/>
              </a:rPr>
              <a:t> a</a:t>
            </a:r>
            <a:r>
              <a:rPr sz="1800" spc="-15" dirty="0">
                <a:latin typeface="Cambria"/>
                <a:cs typeface="Cambria"/>
              </a:rPr>
              <a:t>mo</a:t>
            </a:r>
            <a:r>
              <a:rPr sz="1800" dirty="0">
                <a:latin typeface="Cambria"/>
                <a:cs typeface="Cambria"/>
              </a:rPr>
              <a:t>unt</a:t>
            </a:r>
            <a:r>
              <a:rPr sz="1800" spc="-10" dirty="0">
                <a:latin typeface="Cambria"/>
                <a:cs typeface="Cambria"/>
              </a:rPr>
              <a:t>s</a:t>
            </a:r>
            <a:r>
              <a:rPr sz="1800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of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clot</a:t>
            </a:r>
            <a:r>
              <a:rPr sz="1800" spc="-10" dirty="0">
                <a:latin typeface="Cambria"/>
                <a:cs typeface="Cambria"/>
              </a:rPr>
              <a:t>hing.</a:t>
            </a:r>
            <a:endParaRPr sz="1800" dirty="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349134" y="4368338"/>
            <a:ext cx="3042457" cy="24771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403167" y="4409900"/>
            <a:ext cx="2934392" cy="23649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386285" y="3600039"/>
            <a:ext cx="3034253" cy="30424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15845" y="4218592"/>
            <a:ext cx="547021" cy="5866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008364" y="6065462"/>
            <a:ext cx="584857" cy="54838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2678295" y="2309374"/>
            <a:ext cx="6128970" cy="44077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0" y="5848003"/>
            <a:ext cx="9143998" cy="46966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0" y="5880099"/>
            <a:ext cx="9143998" cy="3301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3728257" y="2344188"/>
            <a:ext cx="4451465" cy="138406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4285211" y="3129741"/>
            <a:ext cx="3187931" cy="125106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 txBox="1"/>
          <p:nvPr/>
        </p:nvSpPr>
        <p:spPr>
          <a:xfrm rot="300000">
            <a:off x="3856019" y="2707481"/>
            <a:ext cx="4207684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7200" spc="-52" baseline="1157" dirty="0">
                <a:solidFill>
                  <a:srgbClr val="000100"/>
                </a:solidFill>
                <a:latin typeface="Cambria"/>
                <a:cs typeface="Cambria"/>
              </a:rPr>
              <a:t>F</a:t>
            </a:r>
            <a:r>
              <a:rPr sz="7200" spc="-165" baseline="1157" dirty="0">
                <a:solidFill>
                  <a:srgbClr val="000100"/>
                </a:solidFill>
                <a:latin typeface="Cambria"/>
                <a:cs typeface="Cambria"/>
              </a:rPr>
              <a:t>a</a:t>
            </a:r>
            <a:r>
              <a:rPr sz="4800" spc="-30" dirty="0">
                <a:solidFill>
                  <a:srgbClr val="000100"/>
                </a:solidFill>
                <a:latin typeface="Cambria"/>
                <a:cs typeface="Cambria"/>
              </a:rPr>
              <a:t>shion</a:t>
            </a:r>
            <a:r>
              <a:rPr sz="4800" spc="-80" dirty="0">
                <a:solidFill>
                  <a:srgbClr val="000100"/>
                </a:solidFill>
                <a:latin typeface="Cambria"/>
                <a:cs typeface="Cambria"/>
              </a:rPr>
              <a:t> </a:t>
            </a:r>
            <a:r>
              <a:rPr sz="7200" spc="-37" baseline="-2314" dirty="0">
                <a:solidFill>
                  <a:srgbClr val="000100"/>
                </a:solidFill>
                <a:latin typeface="Cambria"/>
                <a:cs typeface="Cambria"/>
              </a:rPr>
              <a:t>His</a:t>
            </a:r>
            <a:r>
              <a:rPr sz="7200" spc="-157" baseline="-2314" dirty="0">
                <a:solidFill>
                  <a:srgbClr val="000100"/>
                </a:solidFill>
                <a:latin typeface="Cambria"/>
                <a:cs typeface="Cambria"/>
              </a:rPr>
              <a:t>t</a:t>
            </a:r>
            <a:r>
              <a:rPr sz="7200" spc="-37" baseline="-4050" dirty="0">
                <a:solidFill>
                  <a:srgbClr val="000100"/>
                </a:solidFill>
                <a:latin typeface="Cambria"/>
                <a:cs typeface="Cambria"/>
              </a:rPr>
              <a:t>ory</a:t>
            </a:r>
            <a:endParaRPr sz="7200" baseline="-4050" dirty="0">
              <a:latin typeface="Cambria"/>
              <a:cs typeface="Cambria"/>
            </a:endParaRPr>
          </a:p>
        </p:txBody>
      </p:sp>
      <p:sp>
        <p:nvSpPr>
          <p:cNvPr id="14" name="object 14"/>
          <p:cNvSpPr txBox="1"/>
          <p:nvPr/>
        </p:nvSpPr>
        <p:spPr>
          <a:xfrm rot="300000">
            <a:off x="4393343" y="3395340"/>
            <a:ext cx="2978113" cy="711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05"/>
              </a:lnSpc>
            </a:pPr>
            <a:r>
              <a:rPr sz="7200" spc="-44" baseline="3472" dirty="0">
                <a:solidFill>
                  <a:srgbClr val="000100"/>
                </a:solidFill>
                <a:latin typeface="Cambria"/>
                <a:cs typeface="Cambria"/>
              </a:rPr>
              <a:t>Ch</a:t>
            </a:r>
            <a:r>
              <a:rPr sz="7200" spc="-165" baseline="3472" dirty="0">
                <a:solidFill>
                  <a:srgbClr val="000100"/>
                </a:solidFill>
                <a:latin typeface="Cambria"/>
                <a:cs typeface="Cambria"/>
              </a:rPr>
              <a:t>a</a:t>
            </a:r>
            <a:r>
              <a:rPr sz="7200" spc="-127" baseline="1736" dirty="0">
                <a:solidFill>
                  <a:srgbClr val="000100"/>
                </a:solidFill>
                <a:latin typeface="Cambria"/>
                <a:cs typeface="Cambria"/>
              </a:rPr>
              <a:t>p</a:t>
            </a:r>
            <a:r>
              <a:rPr sz="7200" spc="-127" baseline="1157" dirty="0">
                <a:solidFill>
                  <a:srgbClr val="000100"/>
                </a:solidFill>
                <a:latin typeface="Cambria"/>
                <a:cs typeface="Cambria"/>
              </a:rPr>
              <a:t>t</a:t>
            </a:r>
            <a:r>
              <a:rPr sz="7200" spc="-44" baseline="1157" dirty="0">
                <a:solidFill>
                  <a:srgbClr val="000100"/>
                </a:solidFill>
                <a:latin typeface="Cambria"/>
                <a:cs typeface="Cambria"/>
              </a:rPr>
              <a:t>e</a:t>
            </a:r>
            <a:r>
              <a:rPr sz="7200" spc="-30" baseline="1157" dirty="0">
                <a:solidFill>
                  <a:srgbClr val="000100"/>
                </a:solidFill>
                <a:latin typeface="Cambria"/>
                <a:cs typeface="Cambria"/>
              </a:rPr>
              <a:t>r</a:t>
            </a:r>
            <a:r>
              <a:rPr sz="7200" spc="-127" baseline="1157" dirty="0">
                <a:solidFill>
                  <a:srgbClr val="000100"/>
                </a:solidFill>
                <a:latin typeface="Cambria"/>
                <a:cs typeface="Cambria"/>
              </a:rPr>
              <a:t> </a:t>
            </a:r>
            <a:r>
              <a:rPr sz="4800" spc="-30" dirty="0">
                <a:solidFill>
                  <a:srgbClr val="000100"/>
                </a:solidFill>
                <a:latin typeface="Cambria"/>
                <a:cs typeface="Cambria"/>
              </a:rPr>
              <a:t>18</a:t>
            </a:r>
            <a:endParaRPr sz="4800" dirty="0">
              <a:latin typeface="Cambria"/>
              <a:cs typeface="Cambria"/>
            </a:endParaRPr>
          </a:p>
        </p:txBody>
      </p:sp>
      <p:sp>
        <p:nvSpPr>
          <p:cNvPr id="15" name="object 15"/>
          <p:cNvSpPr txBox="1"/>
          <p:nvPr/>
        </p:nvSpPr>
        <p:spPr>
          <a:xfrm rot="300000">
            <a:off x="4418404" y="4244328"/>
            <a:ext cx="2475093" cy="255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10"/>
              </a:lnSpc>
            </a:pPr>
            <a:r>
              <a:rPr sz="2700" spc="-15" baseline="9259" dirty="0">
                <a:solidFill>
                  <a:srgbClr val="000100"/>
                </a:solidFill>
                <a:latin typeface="Cambria"/>
                <a:cs typeface="Cambria"/>
              </a:rPr>
              <a:t>The</a:t>
            </a:r>
            <a:r>
              <a:rPr sz="2700" spc="-52" baseline="9259" dirty="0">
                <a:solidFill>
                  <a:srgbClr val="000100"/>
                </a:solidFill>
                <a:latin typeface="Cambria"/>
                <a:cs typeface="Cambria"/>
              </a:rPr>
              <a:t> </a:t>
            </a:r>
            <a:r>
              <a:rPr sz="2700" spc="-7" baseline="7716" dirty="0">
                <a:solidFill>
                  <a:srgbClr val="000100"/>
                </a:solidFill>
                <a:latin typeface="Cambria"/>
                <a:cs typeface="Cambria"/>
              </a:rPr>
              <a:t>Si</a:t>
            </a:r>
            <a:r>
              <a:rPr sz="2700" spc="-52" baseline="7716" dirty="0">
                <a:solidFill>
                  <a:srgbClr val="000100"/>
                </a:solidFill>
                <a:latin typeface="Cambria"/>
                <a:cs typeface="Cambria"/>
              </a:rPr>
              <a:t>x</a:t>
            </a:r>
            <a:r>
              <a:rPr sz="2700" spc="-52" baseline="6172" dirty="0">
                <a:solidFill>
                  <a:srgbClr val="000100"/>
                </a:solidFill>
                <a:latin typeface="Cambria"/>
                <a:cs typeface="Cambria"/>
              </a:rPr>
              <a:t>t</a:t>
            </a:r>
            <a:r>
              <a:rPr sz="2700" spc="-15" baseline="6172" dirty="0">
                <a:solidFill>
                  <a:srgbClr val="000100"/>
                </a:solidFill>
                <a:latin typeface="Cambria"/>
                <a:cs typeface="Cambria"/>
              </a:rPr>
              <a:t>ies</a:t>
            </a:r>
            <a:r>
              <a:rPr sz="2700" spc="-52" baseline="6172" dirty="0">
                <a:solidFill>
                  <a:srgbClr val="000100"/>
                </a:solidFill>
                <a:latin typeface="Cambria"/>
                <a:cs typeface="Cambria"/>
              </a:rPr>
              <a:t> </a:t>
            </a:r>
            <a:r>
              <a:rPr sz="2700" spc="-52" baseline="4629" dirty="0">
                <a:solidFill>
                  <a:srgbClr val="000100"/>
                </a:solidFill>
                <a:latin typeface="Cambria"/>
                <a:cs typeface="Cambria"/>
              </a:rPr>
              <a:t>a</a:t>
            </a:r>
            <a:r>
              <a:rPr sz="2700" spc="-22" baseline="4629" dirty="0">
                <a:solidFill>
                  <a:srgbClr val="000100"/>
                </a:solidFill>
                <a:latin typeface="Cambria"/>
                <a:cs typeface="Cambria"/>
              </a:rPr>
              <a:t>n</a:t>
            </a:r>
            <a:r>
              <a:rPr sz="2700" spc="-15" baseline="4629" dirty="0">
                <a:solidFill>
                  <a:srgbClr val="000100"/>
                </a:solidFill>
                <a:latin typeface="Cambria"/>
                <a:cs typeface="Cambria"/>
              </a:rPr>
              <a:t>d</a:t>
            </a:r>
            <a:r>
              <a:rPr sz="2700" spc="-52" baseline="4629" dirty="0">
                <a:solidFill>
                  <a:srgbClr val="000100"/>
                </a:solidFill>
                <a:latin typeface="Cambria"/>
                <a:cs typeface="Cambria"/>
              </a:rPr>
              <a:t> </a:t>
            </a:r>
            <a:r>
              <a:rPr sz="2700" spc="-7" baseline="3086" dirty="0">
                <a:solidFill>
                  <a:srgbClr val="000100"/>
                </a:solidFill>
                <a:latin typeface="Cambria"/>
                <a:cs typeface="Cambria"/>
              </a:rPr>
              <a:t>Seven</a:t>
            </a:r>
            <a:r>
              <a:rPr sz="2700" spc="-44" baseline="3086" dirty="0">
                <a:solidFill>
                  <a:srgbClr val="000100"/>
                </a:solidFill>
                <a:latin typeface="Cambria"/>
                <a:cs typeface="Cambria"/>
              </a:rPr>
              <a:t>t</a:t>
            </a:r>
            <a:r>
              <a:rPr sz="1800" spc="-10" dirty="0">
                <a:solidFill>
                  <a:srgbClr val="000100"/>
                </a:solidFill>
                <a:latin typeface="Cambria"/>
                <a:cs typeface="Cambria"/>
              </a:rPr>
              <a:t>ies</a:t>
            </a:r>
            <a:endParaRPr sz="1800" dirty="0">
              <a:latin typeface="Cambria"/>
              <a:cs typeface="Cambria"/>
            </a:endParaRPr>
          </a:p>
        </p:txBody>
      </p:sp>
      <p:sp>
        <p:nvSpPr>
          <p:cNvPr id="16" name="object 16"/>
          <p:cNvSpPr txBox="1"/>
          <p:nvPr/>
        </p:nvSpPr>
        <p:spPr>
          <a:xfrm rot="300000">
            <a:off x="5060624" y="4552506"/>
            <a:ext cx="1124457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85"/>
              </a:lnSpc>
            </a:pPr>
            <a:r>
              <a:rPr sz="2700" spc="-67" baseline="4629" dirty="0">
                <a:solidFill>
                  <a:srgbClr val="000100"/>
                </a:solidFill>
                <a:latin typeface="Cambria"/>
                <a:cs typeface="Cambria"/>
              </a:rPr>
              <a:t>1</a:t>
            </a:r>
            <a:r>
              <a:rPr sz="2700" spc="-67" baseline="3086" dirty="0">
                <a:solidFill>
                  <a:srgbClr val="000100"/>
                </a:solidFill>
                <a:latin typeface="Cambria"/>
                <a:cs typeface="Cambria"/>
              </a:rPr>
              <a:t>960</a:t>
            </a:r>
            <a:r>
              <a:rPr sz="2700" spc="-390" baseline="1543" dirty="0">
                <a:solidFill>
                  <a:srgbClr val="000100"/>
                </a:solidFill>
                <a:latin typeface="Cambria"/>
                <a:cs typeface="Cambria"/>
              </a:rPr>
              <a:t>-­‐</a:t>
            </a:r>
            <a:r>
              <a:rPr sz="2700" spc="-697" baseline="1543" dirty="0" smtClean="0">
                <a:solidFill>
                  <a:srgbClr val="000100"/>
                </a:solidFill>
                <a:latin typeface="Cambria"/>
                <a:cs typeface="Cambria"/>
              </a:rPr>
              <a:t>1</a:t>
            </a:r>
            <a:r>
              <a:rPr lang="en-US" sz="2700" spc="-67" baseline="1543" dirty="0">
                <a:solidFill>
                  <a:srgbClr val="000100"/>
                </a:solidFill>
                <a:latin typeface="Cambria"/>
                <a:cs typeface="Cambria"/>
              </a:rPr>
              <a:t> </a:t>
            </a:r>
            <a:r>
              <a:rPr lang="en-US" sz="2700" spc="-67" baseline="1543" dirty="0" smtClean="0">
                <a:solidFill>
                  <a:srgbClr val="000100"/>
                </a:solidFill>
                <a:latin typeface="Cambria"/>
                <a:cs typeface="Cambria"/>
              </a:rPr>
              <a:t>980</a:t>
            </a:r>
            <a:endParaRPr sz="1800" dirty="0">
              <a:latin typeface="Cambria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81876" y="4567379"/>
            <a:ext cx="2024380" cy="161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 algn="ctr">
              <a:lnSpc>
                <a:spcPct val="99100"/>
              </a:lnSpc>
            </a:pPr>
            <a:r>
              <a:rPr sz="1800" spc="-5" dirty="0">
                <a:latin typeface="Cambria"/>
                <a:cs typeface="Cambria"/>
              </a:rPr>
              <a:t>B</a:t>
            </a:r>
            <a:r>
              <a:rPr sz="1800" dirty="0">
                <a:latin typeface="Cambria"/>
                <a:cs typeface="Cambria"/>
              </a:rPr>
              <a:t>y </a:t>
            </a:r>
            <a:r>
              <a:rPr sz="1800" spc="-15" dirty="0">
                <a:latin typeface="Cambria"/>
                <a:cs typeface="Cambria"/>
              </a:rPr>
              <a:t>196</a:t>
            </a:r>
            <a:r>
              <a:rPr sz="1800" spc="-10" dirty="0">
                <a:latin typeface="Cambria"/>
                <a:cs typeface="Cambria"/>
              </a:rPr>
              <a:t>0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a </a:t>
            </a:r>
            <a:r>
              <a:rPr sz="1800" spc="-10" dirty="0">
                <a:latin typeface="Cambria"/>
                <a:cs typeface="Cambria"/>
              </a:rPr>
              <a:t>c</a:t>
            </a:r>
            <a:r>
              <a:rPr sz="1800" spc="-15" dirty="0">
                <a:latin typeface="Cambria"/>
                <a:cs typeface="Cambria"/>
              </a:rPr>
              <a:t>h</a:t>
            </a:r>
            <a:r>
              <a:rPr sz="1800" dirty="0">
                <a:latin typeface="Cambria"/>
                <a:cs typeface="Cambria"/>
              </a:rPr>
              <a:t>ange was </a:t>
            </a:r>
            <a:r>
              <a:rPr sz="1800" spc="-15" dirty="0">
                <a:latin typeface="Cambria"/>
                <a:cs typeface="Cambria"/>
              </a:rPr>
              <a:t>evide</a:t>
            </a:r>
            <a:r>
              <a:rPr sz="1800" dirty="0">
                <a:latin typeface="Cambria"/>
                <a:cs typeface="Cambria"/>
              </a:rPr>
              <a:t>nt </a:t>
            </a:r>
            <a:r>
              <a:rPr sz="1800" spc="-10" dirty="0">
                <a:latin typeface="Cambria"/>
                <a:cs typeface="Cambria"/>
              </a:rPr>
              <a:t>as</a:t>
            </a:r>
            <a:r>
              <a:rPr sz="1800" spc="-5" dirty="0">
                <a:latin typeface="Cambria"/>
                <a:cs typeface="Cambria"/>
              </a:rPr>
              <a:t> f</a:t>
            </a:r>
            <a:r>
              <a:rPr sz="1800" dirty="0">
                <a:latin typeface="Cambria"/>
                <a:cs typeface="Cambria"/>
              </a:rPr>
              <a:t>a</a:t>
            </a:r>
            <a:r>
              <a:rPr sz="1800" spc="-10" dirty="0">
                <a:latin typeface="Cambria"/>
                <a:cs typeface="Cambria"/>
              </a:rPr>
              <a:t>shio</a:t>
            </a:r>
            <a:r>
              <a:rPr sz="1800" dirty="0">
                <a:latin typeface="Cambria"/>
                <a:cs typeface="Cambria"/>
              </a:rPr>
              <a:t>n </a:t>
            </a:r>
            <a:r>
              <a:rPr sz="1800" spc="-15" dirty="0">
                <a:latin typeface="Cambria"/>
                <a:cs typeface="Cambria"/>
              </a:rPr>
              <a:t>moved</a:t>
            </a:r>
            <a:r>
              <a:rPr sz="1800" dirty="0">
                <a:latin typeface="Cambria"/>
                <a:cs typeface="Cambria"/>
              </a:rPr>
              <a:t> awa</a:t>
            </a:r>
            <a:r>
              <a:rPr sz="1800" spc="-10" dirty="0">
                <a:latin typeface="Cambria"/>
                <a:cs typeface="Cambria"/>
              </a:rPr>
              <a:t>y fro</a:t>
            </a:r>
            <a:r>
              <a:rPr sz="1800" dirty="0">
                <a:latin typeface="Cambria"/>
                <a:cs typeface="Cambria"/>
              </a:rPr>
              <a:t>m “</a:t>
            </a:r>
            <a:r>
              <a:rPr sz="1800" spc="-15" dirty="0">
                <a:latin typeface="Cambria"/>
                <a:cs typeface="Cambria"/>
              </a:rPr>
              <a:t>Ne</a:t>
            </a:r>
            <a:r>
              <a:rPr sz="1800" dirty="0">
                <a:latin typeface="Cambria"/>
                <a:cs typeface="Cambria"/>
              </a:rPr>
              <a:t>w </a:t>
            </a:r>
            <a:r>
              <a:rPr sz="1800" spc="-10" dirty="0">
                <a:latin typeface="Cambria"/>
                <a:cs typeface="Cambria"/>
              </a:rPr>
              <a:t>Loo</a:t>
            </a:r>
            <a:r>
              <a:rPr sz="1800" dirty="0">
                <a:latin typeface="Cambria"/>
                <a:cs typeface="Cambria"/>
              </a:rPr>
              <a:t>k” st</a:t>
            </a:r>
            <a:r>
              <a:rPr sz="1800" spc="-5" dirty="0">
                <a:latin typeface="Cambria"/>
                <a:cs typeface="Cambria"/>
              </a:rPr>
              <a:t>y</a:t>
            </a:r>
            <a:r>
              <a:rPr sz="1800" dirty="0">
                <a:latin typeface="Cambria"/>
                <a:cs typeface="Cambria"/>
              </a:rPr>
              <a:t>l</a:t>
            </a:r>
            <a:r>
              <a:rPr sz="1800" spc="-10" dirty="0">
                <a:latin typeface="Cambria"/>
                <a:cs typeface="Cambria"/>
              </a:rPr>
              <a:t>es</a:t>
            </a:r>
            <a:r>
              <a:rPr sz="1800" dirty="0">
                <a:latin typeface="Cambria"/>
                <a:cs typeface="Cambria"/>
              </a:rPr>
              <a:t> t</a:t>
            </a:r>
            <a:r>
              <a:rPr sz="1800" spc="-10" dirty="0">
                <a:latin typeface="Cambria"/>
                <a:cs typeface="Cambria"/>
              </a:rPr>
              <a:t>o</a:t>
            </a:r>
            <a:r>
              <a:rPr sz="1800" dirty="0">
                <a:latin typeface="Cambria"/>
                <a:cs typeface="Cambria"/>
              </a:rPr>
              <a:t> a cont</a:t>
            </a:r>
            <a:r>
              <a:rPr sz="1800" spc="-10" dirty="0">
                <a:latin typeface="Cambria"/>
                <a:cs typeface="Cambria"/>
              </a:rPr>
              <a:t>ras</a:t>
            </a:r>
            <a:r>
              <a:rPr sz="1800" spc="-15" dirty="0">
                <a:latin typeface="Cambria"/>
                <a:cs typeface="Cambria"/>
              </a:rPr>
              <a:t>t</a:t>
            </a:r>
            <a:r>
              <a:rPr sz="1800" dirty="0">
                <a:latin typeface="Cambria"/>
                <a:cs typeface="Cambria"/>
              </a:rPr>
              <a:t>ing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styl</a:t>
            </a:r>
            <a:r>
              <a:rPr sz="1800" spc="-10" dirty="0">
                <a:latin typeface="Cambria"/>
                <a:cs typeface="Cambria"/>
              </a:rPr>
              <a:t>e.</a:t>
            </a:r>
            <a:endParaRPr sz="1800" dirty="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6861" y="648286"/>
            <a:ext cx="6835140" cy="635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800" spc="-25" dirty="0">
                <a:solidFill>
                  <a:srgbClr val="262626"/>
                </a:solidFill>
                <a:latin typeface="Cambria"/>
                <a:cs typeface="Cambria"/>
              </a:rPr>
              <a:t>Trans</a:t>
            </a:r>
            <a:r>
              <a:rPr sz="4800" spc="-20" dirty="0">
                <a:solidFill>
                  <a:srgbClr val="262626"/>
                </a:solidFill>
                <a:latin typeface="Cambria"/>
                <a:cs typeface="Cambria"/>
              </a:rPr>
              <a:t>f</a:t>
            </a:r>
            <a:r>
              <a:rPr sz="4800" spc="-25" dirty="0">
                <a:solidFill>
                  <a:srgbClr val="262626"/>
                </a:solidFill>
                <a:latin typeface="Cambria"/>
                <a:cs typeface="Cambria"/>
              </a:rPr>
              <a:t>or</a:t>
            </a:r>
            <a:r>
              <a:rPr sz="4800" spc="-5" dirty="0">
                <a:solidFill>
                  <a:srgbClr val="262626"/>
                </a:solidFill>
                <a:latin typeface="Cambria"/>
                <a:cs typeface="Cambria"/>
              </a:rPr>
              <a:t>m</a:t>
            </a:r>
            <a:r>
              <a:rPr sz="4800" dirty="0">
                <a:solidFill>
                  <a:srgbClr val="262626"/>
                </a:solidFill>
                <a:latin typeface="Cambria"/>
                <a:cs typeface="Cambria"/>
              </a:rPr>
              <a:t>at</a:t>
            </a:r>
            <a:r>
              <a:rPr sz="4800" spc="-20" dirty="0">
                <a:solidFill>
                  <a:srgbClr val="262626"/>
                </a:solidFill>
                <a:latin typeface="Cambria"/>
                <a:cs typeface="Cambria"/>
              </a:rPr>
              <a:t>i</a:t>
            </a:r>
            <a:r>
              <a:rPr sz="4800" spc="-30" dirty="0">
                <a:solidFill>
                  <a:srgbClr val="262626"/>
                </a:solidFill>
                <a:latin typeface="Cambria"/>
                <a:cs typeface="Cambria"/>
              </a:rPr>
              <a:t>o</a:t>
            </a:r>
            <a:r>
              <a:rPr sz="4800" dirty="0">
                <a:solidFill>
                  <a:srgbClr val="262626"/>
                </a:solidFill>
                <a:latin typeface="Cambria"/>
                <a:cs typeface="Cambria"/>
              </a:rPr>
              <a:t>n </a:t>
            </a:r>
            <a:r>
              <a:rPr sz="4800" spc="-20" dirty="0">
                <a:solidFill>
                  <a:srgbClr val="262626"/>
                </a:solidFill>
                <a:latin typeface="Cambria"/>
                <a:cs typeface="Cambria"/>
              </a:rPr>
              <a:t>i</a:t>
            </a:r>
            <a:r>
              <a:rPr sz="4800" dirty="0">
                <a:solidFill>
                  <a:srgbClr val="262626"/>
                </a:solidFill>
                <a:latin typeface="Cambria"/>
                <a:cs typeface="Cambria"/>
              </a:rPr>
              <a:t>n </a:t>
            </a:r>
            <a:r>
              <a:rPr sz="4800" spc="-20" dirty="0">
                <a:solidFill>
                  <a:srgbClr val="262626"/>
                </a:solidFill>
                <a:latin typeface="Cambria"/>
                <a:cs typeface="Cambria"/>
              </a:rPr>
              <a:t>f</a:t>
            </a:r>
            <a:r>
              <a:rPr sz="4800" dirty="0">
                <a:solidFill>
                  <a:srgbClr val="262626"/>
                </a:solidFill>
                <a:latin typeface="Cambria"/>
                <a:cs typeface="Cambria"/>
              </a:rPr>
              <a:t>a</a:t>
            </a:r>
            <a:r>
              <a:rPr sz="4800" spc="-25" dirty="0">
                <a:solidFill>
                  <a:srgbClr val="262626"/>
                </a:solidFill>
                <a:latin typeface="Cambria"/>
                <a:cs typeface="Cambria"/>
              </a:rPr>
              <a:t>sh</a:t>
            </a:r>
            <a:r>
              <a:rPr sz="4800" spc="-20" dirty="0">
                <a:solidFill>
                  <a:srgbClr val="262626"/>
                </a:solidFill>
                <a:latin typeface="Cambria"/>
                <a:cs typeface="Cambria"/>
              </a:rPr>
              <a:t>i</a:t>
            </a:r>
            <a:r>
              <a:rPr sz="4800" spc="-30" dirty="0">
                <a:solidFill>
                  <a:srgbClr val="262626"/>
                </a:solidFill>
                <a:latin typeface="Cambria"/>
                <a:cs typeface="Cambria"/>
              </a:rPr>
              <a:t>o</a:t>
            </a:r>
            <a:r>
              <a:rPr sz="4800" dirty="0">
                <a:solidFill>
                  <a:srgbClr val="262626"/>
                </a:solidFill>
                <a:latin typeface="Cambria"/>
                <a:cs typeface="Cambria"/>
              </a:rPr>
              <a:t>n</a:t>
            </a:r>
            <a:endParaRPr sz="4800" dirty="0">
              <a:latin typeface="Cambria"/>
              <a:cs typeface="Cambr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1300" y="2154238"/>
            <a:ext cx="3125787" cy="42910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203199" y="2116138"/>
            <a:ext cx="3202305" cy="4367530"/>
          </a:xfrm>
          <a:custGeom>
            <a:avLst/>
            <a:gdLst/>
            <a:ahLst/>
            <a:cxnLst/>
            <a:rect l="l" t="t" r="r" b="b"/>
            <a:pathLst>
              <a:path w="3202304" h="4367530">
                <a:moveTo>
                  <a:pt x="0" y="0"/>
                </a:moveTo>
                <a:lnTo>
                  <a:pt x="3201987" y="0"/>
                </a:lnTo>
                <a:lnTo>
                  <a:pt x="3201987" y="4367210"/>
                </a:lnTo>
                <a:lnTo>
                  <a:pt x="0" y="4367210"/>
                </a:lnTo>
                <a:lnTo>
                  <a:pt x="0" y="0"/>
                </a:lnTo>
                <a:close/>
              </a:path>
            </a:pathLst>
          </a:custGeom>
          <a:ln w="76199">
            <a:solidFill>
              <a:srgbClr val="BFFCA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083050" y="2149475"/>
            <a:ext cx="2163761" cy="42957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4044948" y="2111375"/>
            <a:ext cx="2240280" cy="4371975"/>
          </a:xfrm>
          <a:custGeom>
            <a:avLst/>
            <a:gdLst/>
            <a:ahLst/>
            <a:cxnLst/>
            <a:rect l="l" t="t" r="r" b="b"/>
            <a:pathLst>
              <a:path w="2240279" h="4371975">
                <a:moveTo>
                  <a:pt x="0" y="0"/>
                </a:moveTo>
                <a:lnTo>
                  <a:pt x="2239961" y="0"/>
                </a:lnTo>
                <a:lnTo>
                  <a:pt x="2239961" y="4371973"/>
                </a:lnTo>
                <a:lnTo>
                  <a:pt x="0" y="4371973"/>
                </a:lnTo>
                <a:lnTo>
                  <a:pt x="0" y="0"/>
                </a:lnTo>
                <a:close/>
              </a:path>
            </a:pathLst>
          </a:custGeom>
          <a:ln w="76199">
            <a:solidFill>
              <a:srgbClr val="BFFCA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3449782" y="3844635"/>
            <a:ext cx="573578" cy="2951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3514142" y="3903635"/>
            <a:ext cx="442741" cy="15228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3514142" y="3903635"/>
            <a:ext cx="443230" cy="152400"/>
          </a:xfrm>
          <a:custGeom>
            <a:avLst/>
            <a:gdLst/>
            <a:ahLst/>
            <a:cxnLst/>
            <a:rect l="l" t="t" r="r" b="b"/>
            <a:pathLst>
              <a:path w="443229" h="152400">
                <a:moveTo>
                  <a:pt x="0" y="38070"/>
                </a:moveTo>
                <a:lnTo>
                  <a:pt x="366598" y="38070"/>
                </a:lnTo>
                <a:lnTo>
                  <a:pt x="366598" y="0"/>
                </a:lnTo>
                <a:lnTo>
                  <a:pt x="442740" y="76143"/>
                </a:lnTo>
                <a:lnTo>
                  <a:pt x="366598" y="152284"/>
                </a:lnTo>
                <a:lnTo>
                  <a:pt x="366598" y="114213"/>
                </a:lnTo>
                <a:lnTo>
                  <a:pt x="0" y="114213"/>
                </a:lnTo>
                <a:lnTo>
                  <a:pt x="0" y="38070"/>
                </a:lnTo>
                <a:close/>
              </a:path>
            </a:pathLst>
          </a:custGeom>
          <a:ln w="9524">
            <a:solidFill>
              <a:srgbClr val="B7451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9465">
              <a:lnSpc>
                <a:spcPct val="100000"/>
              </a:lnSpc>
            </a:pPr>
            <a:r>
              <a:rPr spc="-5" dirty="0"/>
              <a:t>Socia</a:t>
            </a:r>
            <a:r>
              <a:rPr dirty="0"/>
              <a:t>l </a:t>
            </a:r>
            <a:r>
              <a:rPr spc="-30" dirty="0"/>
              <a:t>P</a:t>
            </a:r>
            <a:r>
              <a:rPr spc="-25" dirty="0"/>
              <a:t>rotests</a:t>
            </a:r>
          </a:p>
        </p:txBody>
      </p:sp>
      <p:sp>
        <p:nvSpPr>
          <p:cNvPr id="4" name="object 4"/>
          <p:cNvSpPr/>
          <p:nvPr/>
        </p:nvSpPr>
        <p:spPr>
          <a:xfrm>
            <a:off x="90488" y="1644650"/>
            <a:ext cx="3148330" cy="2336800"/>
          </a:xfrm>
          <a:custGeom>
            <a:avLst/>
            <a:gdLst/>
            <a:ahLst/>
            <a:cxnLst/>
            <a:rect l="l" t="t" r="r" b="b"/>
            <a:pathLst>
              <a:path w="3148330" h="2336800">
                <a:moveTo>
                  <a:pt x="0" y="0"/>
                </a:moveTo>
                <a:lnTo>
                  <a:pt x="3148011" y="0"/>
                </a:lnTo>
                <a:lnTo>
                  <a:pt x="3148011" y="2336799"/>
                </a:lnTo>
                <a:lnTo>
                  <a:pt x="0" y="2336799"/>
                </a:lnTo>
                <a:lnTo>
                  <a:pt x="0" y="0"/>
                </a:lnTo>
                <a:close/>
              </a:path>
            </a:pathLst>
          </a:custGeom>
          <a:ln w="76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28588" y="4146550"/>
            <a:ext cx="3071811" cy="20462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5738812" y="4078288"/>
            <a:ext cx="3254373" cy="21145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738812" y="1682750"/>
            <a:ext cx="3254373" cy="21748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3403578" y="1997215"/>
            <a:ext cx="2067560" cy="3263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-635" algn="ctr">
              <a:lnSpc>
                <a:spcPct val="99500"/>
              </a:lnSpc>
            </a:pPr>
            <a:r>
              <a:rPr sz="1800" spc="-10" dirty="0">
                <a:latin typeface="Cambria"/>
                <a:cs typeface="Cambria"/>
              </a:rPr>
              <a:t>Civil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spc="-15" dirty="0">
                <a:latin typeface="Cambria"/>
                <a:cs typeface="Cambria"/>
              </a:rPr>
              <a:t>ri</a:t>
            </a:r>
            <a:r>
              <a:rPr sz="1800" spc="-10" dirty="0">
                <a:latin typeface="Cambria"/>
                <a:cs typeface="Cambria"/>
              </a:rPr>
              <a:t>g</a:t>
            </a:r>
            <a:r>
              <a:rPr sz="1800" spc="-5" dirty="0">
                <a:latin typeface="Cambria"/>
                <a:cs typeface="Cambria"/>
              </a:rPr>
              <a:t>h</a:t>
            </a:r>
            <a:r>
              <a:rPr sz="1800" dirty="0">
                <a:latin typeface="Cambria"/>
                <a:cs typeface="Cambria"/>
              </a:rPr>
              <a:t>t</a:t>
            </a:r>
            <a:r>
              <a:rPr sz="1800" spc="-10" dirty="0">
                <a:latin typeface="Cambria"/>
                <a:cs typeface="Cambria"/>
              </a:rPr>
              <a:t>s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M</a:t>
            </a:r>
            <a:r>
              <a:rPr sz="1800" spc="-15" dirty="0">
                <a:latin typeface="Cambria"/>
                <a:cs typeface="Cambria"/>
              </a:rPr>
              <a:t>oveme</a:t>
            </a:r>
            <a:r>
              <a:rPr sz="1800" dirty="0">
                <a:latin typeface="Cambria"/>
                <a:cs typeface="Cambria"/>
              </a:rPr>
              <a:t>nt an</a:t>
            </a:r>
            <a:r>
              <a:rPr sz="1800" spc="-10" dirty="0">
                <a:latin typeface="Cambria"/>
                <a:cs typeface="Cambria"/>
              </a:rPr>
              <a:t>d</a:t>
            </a:r>
            <a:r>
              <a:rPr sz="1800" dirty="0">
                <a:latin typeface="Cambria"/>
                <a:cs typeface="Cambria"/>
              </a:rPr>
              <a:t> Bla</a:t>
            </a:r>
            <a:r>
              <a:rPr sz="1800" spc="-10" dirty="0">
                <a:latin typeface="Cambria"/>
                <a:cs typeface="Cambria"/>
              </a:rPr>
              <a:t>c</a:t>
            </a:r>
            <a:r>
              <a:rPr sz="1800" dirty="0">
                <a:latin typeface="Cambria"/>
                <a:cs typeface="Cambria"/>
              </a:rPr>
              <a:t>k Pow</a:t>
            </a:r>
            <a:r>
              <a:rPr sz="1800" spc="-10" dirty="0">
                <a:latin typeface="Cambria"/>
                <a:cs typeface="Cambria"/>
              </a:rPr>
              <a:t>er</a:t>
            </a:r>
            <a:endParaRPr sz="1800" dirty="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17"/>
              </a:spcBef>
            </a:pPr>
            <a:endParaRPr sz="1950" dirty="0">
              <a:latin typeface="Times New Roman"/>
              <a:cs typeface="Times New Roman"/>
            </a:endParaRPr>
          </a:p>
          <a:p>
            <a:pPr marL="155575" marR="147955" algn="ctr">
              <a:lnSpc>
                <a:spcPts val="2100"/>
              </a:lnSpc>
            </a:pPr>
            <a:r>
              <a:rPr sz="1800" dirty="0">
                <a:latin typeface="Cambria"/>
                <a:cs typeface="Cambria"/>
              </a:rPr>
              <a:t>Ant</a:t>
            </a:r>
            <a:r>
              <a:rPr sz="1800" spc="-5" dirty="0">
                <a:latin typeface="Cambria"/>
                <a:cs typeface="Cambria"/>
              </a:rPr>
              <a:t>i Wa</a:t>
            </a:r>
            <a:r>
              <a:rPr sz="1800" spc="-10" dirty="0">
                <a:latin typeface="Cambria"/>
                <a:cs typeface="Cambria"/>
              </a:rPr>
              <a:t>r and Ant</a:t>
            </a:r>
            <a:r>
              <a:rPr sz="1800" spc="-5" dirty="0">
                <a:latin typeface="Cambria"/>
                <a:cs typeface="Cambria"/>
              </a:rPr>
              <a:t>i</a:t>
            </a:r>
            <a:r>
              <a:rPr sz="1800" spc="-10" dirty="0">
                <a:latin typeface="Cambria"/>
                <a:cs typeface="Cambria"/>
              </a:rPr>
              <a:t> establishment</a:t>
            </a:r>
            <a:endParaRPr sz="1800" dirty="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421005" marR="413384" algn="ctr">
              <a:lnSpc>
                <a:spcPts val="2100"/>
              </a:lnSpc>
            </a:pPr>
            <a:r>
              <a:rPr sz="1800" spc="-10" dirty="0">
                <a:latin typeface="Cambria"/>
                <a:cs typeface="Cambria"/>
              </a:rPr>
              <a:t>The feminist </a:t>
            </a:r>
            <a:r>
              <a:rPr sz="1800" spc="-15" dirty="0">
                <a:latin typeface="Cambria"/>
                <a:cs typeface="Cambria"/>
              </a:rPr>
              <a:t>movement</a:t>
            </a:r>
            <a:endParaRPr sz="1800" dirty="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100965" marR="93345" algn="ctr">
              <a:lnSpc>
                <a:spcPts val="2100"/>
              </a:lnSpc>
            </a:pPr>
            <a:r>
              <a:rPr sz="1800" spc="-10" dirty="0">
                <a:latin typeface="Cambria"/>
                <a:cs typeface="Cambria"/>
              </a:rPr>
              <a:t>The environ</a:t>
            </a:r>
            <a:r>
              <a:rPr sz="1800" spc="-15" dirty="0">
                <a:latin typeface="Cambria"/>
                <a:cs typeface="Cambria"/>
              </a:rPr>
              <a:t>mental movement</a:t>
            </a:r>
            <a:endParaRPr sz="1800" dirty="0">
              <a:latin typeface="Cambria"/>
              <a:cs typeface="Cambria"/>
            </a:endParaRPr>
          </a:p>
        </p:txBody>
      </p:sp>
      <p:pic>
        <p:nvPicPr>
          <p:cNvPr id="1026" name="Picture 2" descr="Image result for black panther part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93" y="1668895"/>
            <a:ext cx="3248003" cy="215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3221037" y="2762250"/>
            <a:ext cx="2816225" cy="38068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3157537" y="2698750"/>
            <a:ext cx="2943225" cy="3933825"/>
          </a:xfrm>
          <a:custGeom>
            <a:avLst/>
            <a:gdLst/>
            <a:ahLst/>
            <a:cxnLst/>
            <a:rect l="l" t="t" r="r" b="b"/>
            <a:pathLst>
              <a:path w="2943225" h="3933825">
                <a:moveTo>
                  <a:pt x="0" y="0"/>
                </a:moveTo>
                <a:lnTo>
                  <a:pt x="2943224" y="0"/>
                </a:lnTo>
                <a:lnTo>
                  <a:pt x="2943224" y="3933823"/>
                </a:lnTo>
                <a:lnTo>
                  <a:pt x="0" y="3933823"/>
                </a:lnTo>
                <a:lnTo>
                  <a:pt x="0" y="0"/>
                </a:lnTo>
                <a:close/>
              </a:path>
            </a:pathLst>
          </a:custGeom>
          <a:ln w="1269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253365" y="777669"/>
            <a:ext cx="3115310" cy="635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800" spc="-5" dirty="0">
                <a:solidFill>
                  <a:srgbClr val="262626"/>
                </a:solidFill>
                <a:latin typeface="Cambria"/>
                <a:cs typeface="Cambria"/>
              </a:rPr>
              <a:t>Styl</a:t>
            </a:r>
            <a:r>
              <a:rPr sz="4800" dirty="0">
                <a:solidFill>
                  <a:srgbClr val="262626"/>
                </a:solidFill>
                <a:latin typeface="Cambria"/>
                <a:cs typeface="Cambria"/>
              </a:rPr>
              <a:t>e </a:t>
            </a:r>
            <a:r>
              <a:rPr sz="4800" spc="-30" dirty="0">
                <a:solidFill>
                  <a:srgbClr val="262626"/>
                </a:solidFill>
                <a:latin typeface="Cambria"/>
                <a:cs typeface="Cambria"/>
              </a:rPr>
              <a:t>T</a:t>
            </a:r>
            <a:r>
              <a:rPr sz="4800" spc="-25" dirty="0">
                <a:solidFill>
                  <a:srgbClr val="262626"/>
                </a:solidFill>
                <a:latin typeface="Cambria"/>
                <a:cs typeface="Cambria"/>
              </a:rPr>
              <a:t>ribes</a:t>
            </a:r>
            <a:endParaRPr sz="4800" dirty="0">
              <a:latin typeface="Cambria"/>
              <a:cs typeface="Cambr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57188" y="2728913"/>
            <a:ext cx="2690811" cy="38068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6173787" y="2762250"/>
            <a:ext cx="2809873" cy="38068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729614" y="2237182"/>
            <a:ext cx="85407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dirty="0">
                <a:latin typeface="Cambria"/>
                <a:cs typeface="Cambria"/>
              </a:rPr>
              <a:t>M</a:t>
            </a:r>
            <a:r>
              <a:rPr sz="2800" spc="-5" dirty="0">
                <a:latin typeface="Cambria"/>
                <a:cs typeface="Cambria"/>
              </a:rPr>
              <a:t>o</a:t>
            </a:r>
            <a:r>
              <a:rPr sz="2800" spc="-25" dirty="0">
                <a:latin typeface="Cambria"/>
                <a:cs typeface="Cambria"/>
              </a:rPr>
              <a:t>d</a:t>
            </a:r>
            <a:r>
              <a:rPr sz="2800" spc="-15" dirty="0">
                <a:latin typeface="Cambria"/>
                <a:cs typeface="Cambria"/>
              </a:rPr>
              <a:t>s</a:t>
            </a:r>
            <a:endParaRPr sz="2800" dirty="0">
              <a:latin typeface="Cambria"/>
              <a:cs typeface="Cambr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09340" y="101740"/>
            <a:ext cx="4594225" cy="1066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8800"/>
              </a:lnSpc>
            </a:pPr>
            <a:r>
              <a:rPr sz="1800" spc="-10" dirty="0">
                <a:latin typeface="Cambria"/>
                <a:cs typeface="Cambria"/>
              </a:rPr>
              <a:t>Groups of </a:t>
            </a:r>
            <a:r>
              <a:rPr sz="1800" spc="-15" dirty="0">
                <a:latin typeface="Cambria"/>
                <a:cs typeface="Cambria"/>
              </a:rPr>
              <a:t>mostl</a:t>
            </a:r>
            <a:r>
              <a:rPr sz="1800" spc="-10" dirty="0">
                <a:latin typeface="Cambria"/>
                <a:cs typeface="Cambria"/>
              </a:rPr>
              <a:t>y young people who had the sa</a:t>
            </a:r>
            <a:r>
              <a:rPr sz="1800" spc="-15" dirty="0">
                <a:latin typeface="Cambria"/>
                <a:cs typeface="Cambria"/>
              </a:rPr>
              <a:t>me </a:t>
            </a:r>
            <a:r>
              <a:rPr sz="1800" spc="-5" dirty="0">
                <a:latin typeface="Cambria"/>
                <a:cs typeface="Cambria"/>
              </a:rPr>
              <a:t>int</a:t>
            </a:r>
            <a:r>
              <a:rPr sz="1800" spc="-10" dirty="0">
                <a:latin typeface="Cambria"/>
                <a:cs typeface="Cambria"/>
              </a:rPr>
              <a:t>erests and wore the sa</a:t>
            </a:r>
            <a:r>
              <a:rPr sz="1800" spc="-15" dirty="0">
                <a:latin typeface="Cambria"/>
                <a:cs typeface="Cambria"/>
              </a:rPr>
              <a:t>me k</a:t>
            </a:r>
            <a:r>
              <a:rPr sz="1800" spc="-5" dirty="0">
                <a:latin typeface="Cambria"/>
                <a:cs typeface="Cambria"/>
              </a:rPr>
              <a:t>in</a:t>
            </a:r>
            <a:r>
              <a:rPr sz="1800" spc="-10" dirty="0">
                <a:latin typeface="Cambria"/>
                <a:cs typeface="Cambria"/>
              </a:rPr>
              <a:t>ds of</a:t>
            </a:r>
            <a:r>
              <a:rPr sz="1800" spc="-5" dirty="0">
                <a:latin typeface="Cambria"/>
                <a:cs typeface="Cambria"/>
              </a:rPr>
              <a:t> clot</a:t>
            </a:r>
            <a:r>
              <a:rPr sz="1800" spc="-10" dirty="0">
                <a:latin typeface="Cambria"/>
                <a:cs typeface="Cambria"/>
              </a:rPr>
              <a:t>hing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w</a:t>
            </a:r>
            <a:r>
              <a:rPr sz="1800" spc="-10" dirty="0">
                <a:latin typeface="Cambria"/>
                <a:cs typeface="Cambria"/>
              </a:rPr>
              <a:t>ere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call</a:t>
            </a:r>
            <a:r>
              <a:rPr sz="1800" spc="-10" dirty="0">
                <a:latin typeface="Cambria"/>
                <a:cs typeface="Cambria"/>
              </a:rPr>
              <a:t>ed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b="1" dirty="0">
                <a:latin typeface="Cambria"/>
                <a:cs typeface="Cambria"/>
              </a:rPr>
              <a:t>st</a:t>
            </a:r>
            <a:r>
              <a:rPr sz="1800" b="1" spc="-10" dirty="0">
                <a:latin typeface="Cambria"/>
                <a:cs typeface="Cambria"/>
              </a:rPr>
              <a:t>y</a:t>
            </a:r>
            <a:r>
              <a:rPr sz="1800" b="1" dirty="0">
                <a:latin typeface="Cambria"/>
                <a:cs typeface="Cambria"/>
              </a:rPr>
              <a:t>l</a:t>
            </a:r>
            <a:r>
              <a:rPr sz="1800" b="1" spc="-10" dirty="0">
                <a:latin typeface="Cambria"/>
                <a:cs typeface="Cambria"/>
              </a:rPr>
              <a:t>e</a:t>
            </a:r>
            <a:r>
              <a:rPr sz="1800" b="1" dirty="0">
                <a:latin typeface="Cambria"/>
                <a:cs typeface="Cambria"/>
              </a:rPr>
              <a:t> trib</a:t>
            </a:r>
            <a:r>
              <a:rPr sz="1800" b="1" spc="-10" dirty="0">
                <a:latin typeface="Cambria"/>
                <a:cs typeface="Cambria"/>
              </a:rPr>
              <a:t>es</a:t>
            </a:r>
            <a:r>
              <a:rPr sz="1800" b="1" dirty="0">
                <a:latin typeface="Cambria"/>
                <a:cs typeface="Cambria"/>
              </a:rPr>
              <a:t> </a:t>
            </a:r>
            <a:r>
              <a:rPr sz="1800" i="1" spc="-10" dirty="0">
                <a:latin typeface="Cambria"/>
                <a:cs typeface="Cambria"/>
              </a:rPr>
              <a:t>by</a:t>
            </a:r>
            <a:r>
              <a:rPr sz="1800" i="1" dirty="0">
                <a:latin typeface="Cambria"/>
                <a:cs typeface="Cambria"/>
              </a:rPr>
              <a:t> </a:t>
            </a:r>
            <a:r>
              <a:rPr sz="1800" i="1" spc="-10" dirty="0">
                <a:latin typeface="Cambria"/>
                <a:cs typeface="Cambria"/>
              </a:rPr>
              <a:t>a</a:t>
            </a:r>
            <a:r>
              <a:rPr sz="1800" i="1" dirty="0">
                <a:latin typeface="Cambria"/>
                <a:cs typeface="Cambria"/>
              </a:rPr>
              <a:t>uth</a:t>
            </a:r>
            <a:r>
              <a:rPr sz="1800" i="1" spc="-10" dirty="0">
                <a:latin typeface="Cambria"/>
                <a:cs typeface="Cambria"/>
              </a:rPr>
              <a:t>o</a:t>
            </a:r>
            <a:r>
              <a:rPr sz="1800" i="1" dirty="0">
                <a:latin typeface="Cambria"/>
                <a:cs typeface="Cambria"/>
              </a:rPr>
              <a:t>r </a:t>
            </a:r>
            <a:r>
              <a:rPr sz="1800" i="1" spc="-10" dirty="0">
                <a:latin typeface="Cambria"/>
                <a:cs typeface="Cambria"/>
              </a:rPr>
              <a:t>Ted</a:t>
            </a:r>
            <a:r>
              <a:rPr sz="1800" i="1" spc="-5" dirty="0">
                <a:latin typeface="Cambria"/>
                <a:cs typeface="Cambria"/>
              </a:rPr>
              <a:t> </a:t>
            </a:r>
            <a:r>
              <a:rPr sz="1800" i="1" dirty="0">
                <a:latin typeface="Cambria"/>
                <a:cs typeface="Cambria"/>
              </a:rPr>
              <a:t>P</a:t>
            </a:r>
            <a:r>
              <a:rPr sz="1800" i="1" spc="-10" dirty="0">
                <a:latin typeface="Cambria"/>
                <a:cs typeface="Cambria"/>
              </a:rPr>
              <a:t>ol</a:t>
            </a:r>
            <a:r>
              <a:rPr sz="1800" i="1" dirty="0">
                <a:latin typeface="Cambria"/>
                <a:cs typeface="Cambria"/>
              </a:rPr>
              <a:t>h</a:t>
            </a:r>
            <a:r>
              <a:rPr sz="1800" i="1" spc="-15" dirty="0">
                <a:latin typeface="Cambria"/>
                <a:cs typeface="Cambria"/>
              </a:rPr>
              <a:t>em</a:t>
            </a:r>
            <a:r>
              <a:rPr sz="1800" i="1" dirty="0">
                <a:latin typeface="Cambria"/>
                <a:cs typeface="Cambria"/>
              </a:rPr>
              <a:t>u</a:t>
            </a:r>
            <a:r>
              <a:rPr sz="1800" i="1" spc="-10" dirty="0">
                <a:latin typeface="Cambria"/>
                <a:cs typeface="Cambria"/>
              </a:rPr>
              <a:t>s</a:t>
            </a:r>
            <a:r>
              <a:rPr sz="1800" i="1" dirty="0">
                <a:latin typeface="Cambria"/>
                <a:cs typeface="Cambria"/>
              </a:rPr>
              <a:t>.</a:t>
            </a:r>
            <a:endParaRPr sz="1800" dirty="0">
              <a:latin typeface="Cambria"/>
              <a:cs typeface="Cambr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09340" y="1460640"/>
            <a:ext cx="1535430" cy="1079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766445">
              <a:lnSpc>
                <a:spcPct val="101899"/>
              </a:lnSpc>
            </a:pPr>
            <a:r>
              <a:rPr sz="1800" dirty="0">
                <a:latin typeface="Cambria"/>
                <a:cs typeface="Cambria"/>
              </a:rPr>
              <a:t>M</a:t>
            </a:r>
            <a:r>
              <a:rPr sz="1800" spc="-5" dirty="0">
                <a:latin typeface="Cambria"/>
                <a:cs typeface="Cambria"/>
              </a:rPr>
              <a:t>o</a:t>
            </a:r>
            <a:r>
              <a:rPr sz="1800" spc="-15" dirty="0">
                <a:latin typeface="Cambria"/>
                <a:cs typeface="Cambria"/>
              </a:rPr>
              <a:t>d</a:t>
            </a:r>
            <a:r>
              <a:rPr sz="1800" spc="-10" dirty="0">
                <a:latin typeface="Cambria"/>
                <a:cs typeface="Cambria"/>
              </a:rPr>
              <a:t>s Hip</a:t>
            </a:r>
            <a:r>
              <a:rPr sz="1800" dirty="0">
                <a:latin typeface="Cambria"/>
                <a:cs typeface="Cambria"/>
              </a:rPr>
              <a:t>p</a:t>
            </a:r>
            <a:r>
              <a:rPr sz="1800" spc="-15" dirty="0">
                <a:latin typeface="Cambria"/>
                <a:cs typeface="Cambria"/>
              </a:rPr>
              <a:t>ies</a:t>
            </a:r>
            <a:endParaRPr sz="1800" dirty="0">
              <a:latin typeface="Cambria"/>
              <a:cs typeface="Cambria"/>
            </a:endParaRPr>
          </a:p>
          <a:p>
            <a:pPr marL="12700" marR="5080">
              <a:lnSpc>
                <a:spcPts val="2100"/>
              </a:lnSpc>
              <a:spcBef>
                <a:spcPts val="160"/>
              </a:spcBef>
            </a:pPr>
            <a:r>
              <a:rPr sz="1800" dirty="0">
                <a:latin typeface="Cambria"/>
                <a:cs typeface="Cambria"/>
              </a:rPr>
              <a:t>Ant</a:t>
            </a:r>
            <a:r>
              <a:rPr sz="1800" spc="-5" dirty="0">
                <a:latin typeface="Cambria"/>
                <a:cs typeface="Cambria"/>
              </a:rPr>
              <a:t>i Wa</a:t>
            </a:r>
            <a:r>
              <a:rPr sz="1800" spc="-10" dirty="0">
                <a:latin typeface="Cambria"/>
                <a:cs typeface="Cambria"/>
              </a:rPr>
              <a:t>r Youth</a:t>
            </a:r>
            <a:r>
              <a:rPr sz="1800" spc="-5" dirty="0">
                <a:latin typeface="Cambria"/>
                <a:cs typeface="Cambria"/>
              </a:rPr>
              <a:t> Punk</a:t>
            </a:r>
            <a:r>
              <a:rPr sz="1800" spc="-10" dirty="0">
                <a:latin typeface="Cambria"/>
                <a:cs typeface="Cambria"/>
              </a:rPr>
              <a:t>s</a:t>
            </a:r>
            <a:endParaRPr sz="1800" dirty="0">
              <a:latin typeface="Cambria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24000" y="609600"/>
            <a:ext cx="2959735" cy="935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5730"/>
              </a:lnSpc>
            </a:pPr>
            <a:r>
              <a:rPr sz="4800" spc="-5" dirty="0">
                <a:solidFill>
                  <a:srgbClr val="262626"/>
                </a:solidFill>
                <a:latin typeface="Cambria"/>
                <a:cs typeface="Cambria"/>
              </a:rPr>
              <a:t>Styl</a:t>
            </a:r>
            <a:r>
              <a:rPr sz="4800" dirty="0">
                <a:solidFill>
                  <a:srgbClr val="262626"/>
                </a:solidFill>
                <a:latin typeface="Cambria"/>
                <a:cs typeface="Cambria"/>
              </a:rPr>
              <a:t>e </a:t>
            </a:r>
            <a:r>
              <a:rPr sz="4800" spc="-25" dirty="0">
                <a:solidFill>
                  <a:srgbClr val="262626"/>
                </a:solidFill>
                <a:latin typeface="Cambria"/>
                <a:cs typeface="Cambria"/>
              </a:rPr>
              <a:t>tribes</a:t>
            </a:r>
            <a:endParaRPr sz="4800" dirty="0">
              <a:latin typeface="Cambria"/>
              <a:cs typeface="Cambria"/>
            </a:endParaRPr>
          </a:p>
          <a:p>
            <a:pPr algn="ctr">
              <a:lnSpc>
                <a:spcPts val="2370"/>
              </a:lnSpc>
            </a:pPr>
            <a:r>
              <a:rPr sz="2000" spc="-15" dirty="0">
                <a:solidFill>
                  <a:srgbClr val="262626"/>
                </a:solidFill>
                <a:latin typeface="Cambria"/>
                <a:cs typeface="Cambria"/>
              </a:rPr>
              <a:t>Hippies</a:t>
            </a:r>
            <a:endParaRPr sz="2000" dirty="0">
              <a:latin typeface="Cambria"/>
              <a:cs typeface="Cambri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44712" y="2133600"/>
            <a:ext cx="5475288" cy="44084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076450" y="1309687"/>
            <a:ext cx="5974080" cy="5300980"/>
          </a:xfrm>
          <a:custGeom>
            <a:avLst/>
            <a:gdLst/>
            <a:ahLst/>
            <a:cxnLst/>
            <a:rect l="l" t="t" r="r" b="b"/>
            <a:pathLst>
              <a:path w="5974080" h="5300980">
                <a:moveTo>
                  <a:pt x="0" y="0"/>
                </a:moveTo>
                <a:lnTo>
                  <a:pt x="5973760" y="0"/>
                </a:lnTo>
                <a:lnTo>
                  <a:pt x="5973760" y="5300661"/>
                </a:lnTo>
                <a:lnTo>
                  <a:pt x="0" y="5300661"/>
                </a:lnTo>
                <a:lnTo>
                  <a:pt x="0" y="0"/>
                </a:lnTo>
                <a:close/>
              </a:path>
            </a:pathLst>
          </a:custGeom>
          <a:ln w="136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02728" y="270463"/>
            <a:ext cx="2959735" cy="935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5730"/>
              </a:lnSpc>
            </a:pPr>
            <a:r>
              <a:rPr sz="4800" spc="-5" dirty="0">
                <a:solidFill>
                  <a:srgbClr val="262626"/>
                </a:solidFill>
                <a:latin typeface="Cambria"/>
                <a:cs typeface="Cambria"/>
              </a:rPr>
              <a:t>Styl</a:t>
            </a:r>
            <a:r>
              <a:rPr sz="4800" dirty="0">
                <a:solidFill>
                  <a:srgbClr val="262626"/>
                </a:solidFill>
                <a:latin typeface="Cambria"/>
                <a:cs typeface="Cambria"/>
              </a:rPr>
              <a:t>e </a:t>
            </a:r>
            <a:r>
              <a:rPr sz="4800" spc="-25" dirty="0">
                <a:solidFill>
                  <a:srgbClr val="262626"/>
                </a:solidFill>
                <a:latin typeface="Cambria"/>
                <a:cs typeface="Cambria"/>
              </a:rPr>
              <a:t>tribes</a:t>
            </a:r>
            <a:endParaRPr sz="4800" dirty="0">
              <a:latin typeface="Cambria"/>
              <a:cs typeface="Cambria"/>
            </a:endParaRPr>
          </a:p>
          <a:p>
            <a:pPr algn="ctr">
              <a:lnSpc>
                <a:spcPts val="2370"/>
              </a:lnSpc>
            </a:pPr>
            <a:r>
              <a:rPr sz="2000" dirty="0">
                <a:solidFill>
                  <a:srgbClr val="262626"/>
                </a:solidFill>
                <a:latin typeface="Cambria"/>
                <a:cs typeface="Cambria"/>
              </a:rPr>
              <a:t>Ant</a:t>
            </a:r>
            <a:r>
              <a:rPr sz="2000" spc="-10" dirty="0">
                <a:solidFill>
                  <a:srgbClr val="262626"/>
                </a:solidFill>
                <a:latin typeface="Cambria"/>
                <a:cs typeface="Cambria"/>
              </a:rPr>
              <a:t>i war </a:t>
            </a:r>
            <a:r>
              <a:rPr sz="2000" spc="-15" dirty="0">
                <a:solidFill>
                  <a:srgbClr val="262626"/>
                </a:solidFill>
                <a:latin typeface="Cambria"/>
                <a:cs typeface="Cambria"/>
              </a:rPr>
              <a:t>youth</a:t>
            </a:r>
            <a:endParaRPr sz="2000" dirty="0">
              <a:latin typeface="Cambria"/>
              <a:cs typeface="Cambri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41337" y="1519238"/>
            <a:ext cx="7731123" cy="50752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477837" y="1455738"/>
            <a:ext cx="7858125" cy="5202555"/>
          </a:xfrm>
          <a:custGeom>
            <a:avLst/>
            <a:gdLst/>
            <a:ahLst/>
            <a:cxnLst/>
            <a:rect l="l" t="t" r="r" b="b"/>
            <a:pathLst>
              <a:path w="7858125" h="5202555">
                <a:moveTo>
                  <a:pt x="0" y="0"/>
                </a:moveTo>
                <a:lnTo>
                  <a:pt x="7858122" y="0"/>
                </a:lnTo>
                <a:lnTo>
                  <a:pt x="7858122" y="5202236"/>
                </a:lnTo>
                <a:lnTo>
                  <a:pt x="0" y="5202236"/>
                </a:lnTo>
                <a:lnTo>
                  <a:pt x="0" y="0"/>
                </a:lnTo>
                <a:close/>
              </a:path>
            </a:pathLst>
          </a:custGeom>
          <a:ln w="1269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8275" y="2678113"/>
            <a:ext cx="4948237" cy="32877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04775" y="2614613"/>
            <a:ext cx="5075555" cy="3415029"/>
          </a:xfrm>
          <a:custGeom>
            <a:avLst/>
            <a:gdLst/>
            <a:ahLst/>
            <a:cxnLst/>
            <a:rect l="l" t="t" r="r" b="b"/>
            <a:pathLst>
              <a:path w="5075555" h="3415029">
                <a:moveTo>
                  <a:pt x="0" y="0"/>
                </a:moveTo>
                <a:lnTo>
                  <a:pt x="5075236" y="0"/>
                </a:lnTo>
                <a:lnTo>
                  <a:pt x="5075236" y="3414710"/>
                </a:lnTo>
                <a:lnTo>
                  <a:pt x="0" y="3414710"/>
                </a:lnTo>
                <a:lnTo>
                  <a:pt x="0" y="0"/>
                </a:lnTo>
                <a:close/>
              </a:path>
            </a:pathLst>
          </a:custGeom>
          <a:ln w="1269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1875789" y="422863"/>
            <a:ext cx="2959735" cy="935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5730"/>
              </a:lnSpc>
            </a:pPr>
            <a:r>
              <a:rPr sz="4800" spc="-5" dirty="0">
                <a:solidFill>
                  <a:srgbClr val="262626"/>
                </a:solidFill>
                <a:latin typeface="Cambria"/>
                <a:cs typeface="Cambria"/>
              </a:rPr>
              <a:t>Styl</a:t>
            </a:r>
            <a:r>
              <a:rPr sz="4800" dirty="0">
                <a:solidFill>
                  <a:srgbClr val="262626"/>
                </a:solidFill>
                <a:latin typeface="Cambria"/>
                <a:cs typeface="Cambria"/>
              </a:rPr>
              <a:t>e </a:t>
            </a:r>
            <a:r>
              <a:rPr sz="4800" spc="-25" dirty="0">
                <a:solidFill>
                  <a:srgbClr val="262626"/>
                </a:solidFill>
                <a:latin typeface="Cambria"/>
                <a:cs typeface="Cambria"/>
              </a:rPr>
              <a:t>tribes</a:t>
            </a:r>
            <a:endParaRPr sz="4800" dirty="0">
              <a:latin typeface="Cambria"/>
              <a:cs typeface="Cambria"/>
            </a:endParaRPr>
          </a:p>
          <a:p>
            <a:pPr algn="ctr">
              <a:lnSpc>
                <a:spcPts val="2370"/>
              </a:lnSpc>
            </a:pPr>
            <a:r>
              <a:rPr sz="2000" dirty="0">
                <a:solidFill>
                  <a:srgbClr val="262626"/>
                </a:solidFill>
                <a:latin typeface="Cambria"/>
                <a:cs typeface="Cambria"/>
              </a:rPr>
              <a:t>punks</a:t>
            </a:r>
            <a:endParaRPr sz="2000" dirty="0">
              <a:latin typeface="Cambria"/>
              <a:cs typeface="Cambr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280025" y="1098551"/>
            <a:ext cx="3706811" cy="55657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875789" y="76200"/>
            <a:ext cx="2959735" cy="10387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5730"/>
              </a:lnSpc>
            </a:pPr>
            <a:r>
              <a:rPr sz="4800" spc="-5" dirty="0">
                <a:solidFill>
                  <a:srgbClr val="262626"/>
                </a:solidFill>
                <a:latin typeface="Cambria"/>
                <a:cs typeface="Cambria"/>
              </a:rPr>
              <a:t>Styl</a:t>
            </a:r>
            <a:r>
              <a:rPr sz="4800" dirty="0">
                <a:solidFill>
                  <a:srgbClr val="262626"/>
                </a:solidFill>
                <a:latin typeface="Cambria"/>
                <a:cs typeface="Cambria"/>
              </a:rPr>
              <a:t>e </a:t>
            </a:r>
            <a:r>
              <a:rPr sz="4800" spc="-25" dirty="0">
                <a:solidFill>
                  <a:srgbClr val="262626"/>
                </a:solidFill>
                <a:latin typeface="Cambria"/>
                <a:cs typeface="Cambria"/>
              </a:rPr>
              <a:t>tribes</a:t>
            </a:r>
            <a:endParaRPr sz="4800" dirty="0">
              <a:latin typeface="Cambria"/>
              <a:cs typeface="Cambria"/>
            </a:endParaRPr>
          </a:p>
          <a:p>
            <a:pPr algn="ctr">
              <a:lnSpc>
                <a:spcPts val="2370"/>
              </a:lnSpc>
            </a:pPr>
            <a:r>
              <a:rPr lang="en-US" sz="2000" dirty="0" smtClean="0">
                <a:solidFill>
                  <a:srgbClr val="262626"/>
                </a:solidFill>
                <a:latin typeface="Cambria"/>
                <a:cs typeface="Cambria"/>
              </a:rPr>
              <a:t>Black Panthers </a:t>
            </a:r>
            <a:endParaRPr sz="2000" dirty="0">
              <a:latin typeface="Cambria"/>
              <a:cs typeface="Cambria"/>
            </a:endParaRPr>
          </a:p>
        </p:txBody>
      </p:sp>
      <p:pic>
        <p:nvPicPr>
          <p:cNvPr id="2052" name="Picture 4" descr="Image result for black panther par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45094"/>
            <a:ext cx="4244600" cy="240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black panther par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656" y="3605925"/>
            <a:ext cx="4195071" cy="305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black panther par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182" y="1101091"/>
            <a:ext cx="4392207" cy="246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1278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1170">
              <a:lnSpc>
                <a:spcPct val="100000"/>
              </a:lnSpc>
            </a:pPr>
            <a:r>
              <a:rPr dirty="0"/>
              <a:t>Op </a:t>
            </a:r>
            <a:r>
              <a:rPr spc="-35" dirty="0"/>
              <a:t>A</a:t>
            </a:r>
            <a:r>
              <a:rPr spc="-20" dirty="0"/>
              <a:t>r</a:t>
            </a:r>
            <a:r>
              <a:rPr dirty="0"/>
              <a:t>t </a:t>
            </a:r>
            <a:r>
              <a:rPr spc="-35" dirty="0"/>
              <a:t>&amp;</a:t>
            </a:r>
            <a:r>
              <a:rPr dirty="0"/>
              <a:t> </a:t>
            </a:r>
            <a:r>
              <a:rPr spc="-30" dirty="0"/>
              <a:t>Po</a:t>
            </a:r>
            <a:r>
              <a:rPr dirty="0"/>
              <a:t>p a</a:t>
            </a:r>
            <a:r>
              <a:rPr spc="-20" dirty="0"/>
              <a:t>r</a:t>
            </a:r>
            <a:r>
              <a:rPr dirty="0"/>
              <a:t>t</a:t>
            </a:r>
          </a:p>
        </p:txBody>
      </p:sp>
      <p:sp>
        <p:nvSpPr>
          <p:cNvPr id="3" name="object 3"/>
          <p:cNvSpPr/>
          <p:nvPr/>
        </p:nvSpPr>
        <p:spPr>
          <a:xfrm>
            <a:off x="4013200" y="3244850"/>
            <a:ext cx="2514598" cy="32877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3949698" y="3181350"/>
            <a:ext cx="2641600" cy="3415029"/>
          </a:xfrm>
          <a:custGeom>
            <a:avLst/>
            <a:gdLst/>
            <a:ahLst/>
            <a:cxnLst/>
            <a:rect l="l" t="t" r="r" b="b"/>
            <a:pathLst>
              <a:path w="2641600" h="3415029">
                <a:moveTo>
                  <a:pt x="0" y="0"/>
                </a:moveTo>
                <a:lnTo>
                  <a:pt x="2641599" y="0"/>
                </a:lnTo>
                <a:lnTo>
                  <a:pt x="2641599" y="3414711"/>
                </a:lnTo>
                <a:lnTo>
                  <a:pt x="0" y="3414711"/>
                </a:lnTo>
                <a:lnTo>
                  <a:pt x="0" y="0"/>
                </a:lnTo>
                <a:close/>
              </a:path>
            </a:pathLst>
          </a:custGeom>
          <a:ln w="1269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58750" y="1123951"/>
            <a:ext cx="2110635" cy="31498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493123" y="3314141"/>
            <a:ext cx="1243851" cy="18140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478835" y="3299853"/>
            <a:ext cx="1272540" cy="1842770"/>
          </a:xfrm>
          <a:custGeom>
            <a:avLst/>
            <a:gdLst/>
            <a:ahLst/>
            <a:cxnLst/>
            <a:rect l="l" t="t" r="r" b="b"/>
            <a:pathLst>
              <a:path w="1272539" h="1842770">
                <a:moveTo>
                  <a:pt x="0" y="0"/>
                </a:moveTo>
                <a:lnTo>
                  <a:pt x="1272381" y="0"/>
                </a:lnTo>
                <a:lnTo>
                  <a:pt x="1272381" y="1842689"/>
                </a:lnTo>
                <a:lnTo>
                  <a:pt x="0" y="1842689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506599" y="4351536"/>
            <a:ext cx="1386205" cy="952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900"/>
              </a:lnSpc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c.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1960s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"An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y War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hol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"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am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pb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ll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'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s Soup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ap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er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D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re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ss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29200" y="1195477"/>
            <a:ext cx="3956048" cy="12054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ts val="1900"/>
              </a:lnSpc>
            </a:pPr>
            <a:r>
              <a:rPr sz="1600" spc="-10" dirty="0">
                <a:latin typeface="Cambria"/>
                <a:cs typeface="Cambria"/>
              </a:rPr>
              <a:t>Art movements that </a:t>
            </a:r>
            <a:r>
              <a:rPr sz="1600" spc="-5" dirty="0" smtClean="0">
                <a:latin typeface="Cambria"/>
                <a:cs typeface="Cambria"/>
              </a:rPr>
              <a:t>in</a:t>
            </a:r>
            <a:r>
              <a:rPr lang="en-US" sz="1600" spc="-5" dirty="0" smtClean="0">
                <a:latin typeface="Cambria"/>
                <a:cs typeface="Cambria"/>
              </a:rPr>
              <a:t>fluenced </a:t>
            </a:r>
            <a:endParaRPr lang="en-US" sz="1600" spc="-525" dirty="0" smtClean="0">
              <a:latin typeface="Cambria"/>
              <a:cs typeface="Cambria"/>
            </a:endParaRPr>
          </a:p>
          <a:p>
            <a:pPr marL="12065" marR="5080" algn="ctr">
              <a:lnSpc>
                <a:spcPts val="1900"/>
              </a:lnSpc>
            </a:pPr>
            <a:r>
              <a:rPr lang="en-US" sz="1600" spc="-525" dirty="0" smtClean="0">
                <a:latin typeface="Cambria"/>
                <a:cs typeface="Cambria"/>
              </a:rPr>
              <a:t>I </a:t>
            </a:r>
            <a:r>
              <a:rPr lang="en-US" sz="1600" spc="-525" dirty="0" err="1" smtClean="0">
                <a:latin typeface="Cambria"/>
                <a:cs typeface="Cambria"/>
              </a:rPr>
              <a:t>i</a:t>
            </a:r>
            <a:r>
              <a:rPr lang="en-US" sz="1600" spc="-5" dirty="0" err="1" smtClean="0">
                <a:latin typeface="Cambria"/>
                <a:cs typeface="Cambria"/>
              </a:rPr>
              <a:t>f</a:t>
            </a:r>
            <a:r>
              <a:rPr sz="1600" spc="-5" dirty="0" err="1" smtClean="0">
                <a:latin typeface="Cambria"/>
                <a:cs typeface="Cambria"/>
              </a:rPr>
              <a:t>a</a:t>
            </a:r>
            <a:r>
              <a:rPr sz="1600" spc="-10" dirty="0" err="1" smtClean="0">
                <a:latin typeface="Cambria"/>
                <a:cs typeface="Cambria"/>
              </a:rPr>
              <a:t>shion</a:t>
            </a:r>
            <a:r>
              <a:rPr sz="1600" spc="-10" dirty="0" smtClean="0">
                <a:latin typeface="Cambria"/>
                <a:cs typeface="Cambria"/>
              </a:rPr>
              <a:t> </a:t>
            </a:r>
            <a:r>
              <a:rPr sz="1600" spc="-10" dirty="0">
                <a:latin typeface="Cambria"/>
                <a:cs typeface="Cambria"/>
              </a:rPr>
              <a:t>incl</a:t>
            </a:r>
            <a:r>
              <a:rPr sz="1600" spc="-15" dirty="0">
                <a:latin typeface="Cambria"/>
                <a:cs typeface="Cambria"/>
              </a:rPr>
              <a:t>ude</a:t>
            </a:r>
            <a:r>
              <a:rPr sz="1600" spc="-10" dirty="0">
                <a:latin typeface="Cambria"/>
                <a:cs typeface="Cambria"/>
              </a:rPr>
              <a:t>d</a:t>
            </a:r>
            <a:r>
              <a:rPr sz="1600" dirty="0">
                <a:latin typeface="Cambria"/>
                <a:cs typeface="Cambria"/>
              </a:rPr>
              <a:t> </a:t>
            </a:r>
            <a:r>
              <a:rPr sz="1600" b="1" spc="-5" dirty="0">
                <a:latin typeface="Cambria"/>
                <a:cs typeface="Cambria"/>
              </a:rPr>
              <a:t>O</a:t>
            </a:r>
            <a:r>
              <a:rPr sz="1600" b="1" dirty="0">
                <a:latin typeface="Cambria"/>
                <a:cs typeface="Cambria"/>
              </a:rPr>
              <a:t>p Art</a:t>
            </a:r>
            <a:r>
              <a:rPr sz="1600" b="1" spc="-5" dirty="0">
                <a:latin typeface="Cambria"/>
                <a:cs typeface="Cambria"/>
              </a:rPr>
              <a:t> </a:t>
            </a:r>
            <a:r>
              <a:rPr sz="1600" spc="-5" dirty="0">
                <a:latin typeface="Cambria"/>
                <a:cs typeface="Cambria"/>
              </a:rPr>
              <a:t>an</a:t>
            </a:r>
            <a:r>
              <a:rPr sz="1600" dirty="0">
                <a:latin typeface="Cambria"/>
                <a:cs typeface="Cambria"/>
              </a:rPr>
              <a:t>d </a:t>
            </a:r>
            <a:r>
              <a:rPr sz="1600" b="1" dirty="0">
                <a:latin typeface="Cambria"/>
                <a:cs typeface="Cambria"/>
              </a:rPr>
              <a:t>Pop</a:t>
            </a:r>
            <a:r>
              <a:rPr sz="1600" b="1" spc="-5" dirty="0">
                <a:latin typeface="Cambria"/>
                <a:cs typeface="Cambria"/>
              </a:rPr>
              <a:t> </a:t>
            </a:r>
            <a:r>
              <a:rPr sz="1600" b="1" dirty="0">
                <a:latin typeface="Cambria"/>
                <a:cs typeface="Cambria"/>
              </a:rPr>
              <a:t>Art</a:t>
            </a:r>
            <a:r>
              <a:rPr sz="1600" dirty="0">
                <a:latin typeface="Cambria"/>
                <a:cs typeface="Cambria"/>
              </a:rPr>
              <a:t>.</a:t>
            </a:r>
          </a:p>
          <a:p>
            <a:pPr marL="34925" marR="27940" algn="ctr">
              <a:lnSpc>
                <a:spcPts val="1900"/>
              </a:lnSpc>
            </a:pPr>
            <a:r>
              <a:rPr sz="1600" spc="-5" dirty="0">
                <a:latin typeface="Cambria"/>
                <a:cs typeface="Cambria"/>
              </a:rPr>
              <a:t>O</a:t>
            </a:r>
            <a:r>
              <a:rPr sz="1600" dirty="0">
                <a:latin typeface="Cambria"/>
                <a:cs typeface="Cambria"/>
              </a:rPr>
              <a:t>p </a:t>
            </a:r>
            <a:r>
              <a:rPr sz="1600" spc="-10" dirty="0">
                <a:latin typeface="Cambria"/>
                <a:cs typeface="Cambria"/>
              </a:rPr>
              <a:t>a</a:t>
            </a:r>
            <a:r>
              <a:rPr sz="1600" spc="-15" dirty="0">
                <a:latin typeface="Cambria"/>
                <a:cs typeface="Cambria"/>
              </a:rPr>
              <a:t>r</a:t>
            </a:r>
            <a:r>
              <a:rPr sz="1600" spc="-5" dirty="0">
                <a:latin typeface="Cambria"/>
                <a:cs typeface="Cambria"/>
              </a:rPr>
              <a:t>t</a:t>
            </a:r>
            <a:r>
              <a:rPr sz="1600" dirty="0">
                <a:latin typeface="Cambria"/>
                <a:cs typeface="Cambria"/>
              </a:rPr>
              <a:t>, al</a:t>
            </a:r>
            <a:r>
              <a:rPr sz="1600" spc="-5" dirty="0">
                <a:latin typeface="Cambria"/>
                <a:cs typeface="Cambria"/>
              </a:rPr>
              <a:t>s</a:t>
            </a:r>
            <a:r>
              <a:rPr sz="1600" spc="-10" dirty="0">
                <a:latin typeface="Cambria"/>
                <a:cs typeface="Cambria"/>
              </a:rPr>
              <a:t>o</a:t>
            </a:r>
            <a:r>
              <a:rPr sz="1600" spc="-5" dirty="0">
                <a:latin typeface="Cambria"/>
                <a:cs typeface="Cambria"/>
              </a:rPr>
              <a:t> know</a:t>
            </a:r>
            <a:r>
              <a:rPr sz="1600" dirty="0">
                <a:latin typeface="Cambria"/>
                <a:cs typeface="Cambria"/>
              </a:rPr>
              <a:t>n </a:t>
            </a:r>
            <a:r>
              <a:rPr sz="1600" spc="-10" dirty="0">
                <a:latin typeface="Cambria"/>
                <a:cs typeface="Cambria"/>
              </a:rPr>
              <a:t>as</a:t>
            </a:r>
            <a:r>
              <a:rPr sz="1600" spc="-5" dirty="0">
                <a:latin typeface="Cambria"/>
                <a:cs typeface="Cambria"/>
              </a:rPr>
              <a:t> </a:t>
            </a:r>
            <a:r>
              <a:rPr sz="1600" spc="-15" dirty="0">
                <a:latin typeface="Cambria"/>
                <a:cs typeface="Cambria"/>
              </a:rPr>
              <a:t>o</a:t>
            </a:r>
            <a:r>
              <a:rPr sz="1600" dirty="0">
                <a:latin typeface="Cambria"/>
                <a:cs typeface="Cambria"/>
              </a:rPr>
              <a:t>pt</a:t>
            </a:r>
            <a:r>
              <a:rPr sz="1600" spc="-5" dirty="0">
                <a:latin typeface="Cambria"/>
                <a:cs typeface="Cambria"/>
              </a:rPr>
              <a:t>i</a:t>
            </a:r>
            <a:r>
              <a:rPr sz="1600" dirty="0">
                <a:latin typeface="Cambria"/>
                <a:cs typeface="Cambria"/>
              </a:rPr>
              <a:t>cal</a:t>
            </a:r>
            <a:r>
              <a:rPr sz="1600" spc="-5" dirty="0">
                <a:latin typeface="Cambria"/>
                <a:cs typeface="Cambria"/>
              </a:rPr>
              <a:t> </a:t>
            </a:r>
            <a:r>
              <a:rPr sz="1600" spc="-10" dirty="0">
                <a:latin typeface="Cambria"/>
                <a:cs typeface="Cambria"/>
              </a:rPr>
              <a:t>a</a:t>
            </a:r>
            <a:r>
              <a:rPr sz="1600" spc="-15" dirty="0">
                <a:latin typeface="Cambria"/>
                <a:cs typeface="Cambria"/>
              </a:rPr>
              <a:t>r</a:t>
            </a:r>
            <a:r>
              <a:rPr sz="1600" spc="-5" dirty="0">
                <a:latin typeface="Cambria"/>
                <a:cs typeface="Cambria"/>
              </a:rPr>
              <a:t>t</a:t>
            </a:r>
            <a:r>
              <a:rPr sz="1600" dirty="0">
                <a:latin typeface="Cambria"/>
                <a:cs typeface="Cambria"/>
              </a:rPr>
              <a:t>, </a:t>
            </a:r>
            <a:r>
              <a:rPr sz="1600" spc="-10" dirty="0">
                <a:latin typeface="Cambria"/>
                <a:cs typeface="Cambria"/>
              </a:rPr>
              <a:t>i</a:t>
            </a:r>
            <a:r>
              <a:rPr sz="1600" dirty="0">
                <a:latin typeface="Cambria"/>
                <a:cs typeface="Cambria"/>
              </a:rPr>
              <a:t>t </a:t>
            </a:r>
            <a:r>
              <a:rPr sz="1600" spc="-10" dirty="0">
                <a:latin typeface="Cambria"/>
                <a:cs typeface="Cambria"/>
              </a:rPr>
              <a:t>is</a:t>
            </a:r>
            <a:r>
              <a:rPr sz="1600" spc="-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a st</a:t>
            </a:r>
            <a:r>
              <a:rPr sz="1600" spc="-5" dirty="0">
                <a:latin typeface="Cambria"/>
                <a:cs typeface="Cambria"/>
              </a:rPr>
              <a:t>y</a:t>
            </a:r>
            <a:r>
              <a:rPr sz="1600" dirty="0">
                <a:latin typeface="Cambria"/>
                <a:cs typeface="Cambria"/>
              </a:rPr>
              <a:t>l</a:t>
            </a:r>
            <a:r>
              <a:rPr sz="1600" spc="-10" dirty="0">
                <a:latin typeface="Cambria"/>
                <a:cs typeface="Cambria"/>
              </a:rPr>
              <a:t>e</a:t>
            </a:r>
            <a:r>
              <a:rPr sz="1600" dirty="0">
                <a:latin typeface="Cambria"/>
                <a:cs typeface="Cambria"/>
              </a:rPr>
              <a:t> </a:t>
            </a:r>
            <a:r>
              <a:rPr sz="1600" spc="-10" dirty="0">
                <a:latin typeface="Cambria"/>
                <a:cs typeface="Cambria"/>
              </a:rPr>
              <a:t>of</a:t>
            </a:r>
            <a:r>
              <a:rPr sz="1600" dirty="0">
                <a:latin typeface="Cambria"/>
                <a:cs typeface="Cambria"/>
              </a:rPr>
              <a:t> </a:t>
            </a:r>
            <a:r>
              <a:rPr sz="1600" spc="-15" dirty="0">
                <a:latin typeface="Cambria"/>
                <a:cs typeface="Cambria"/>
              </a:rPr>
              <a:t>vis</a:t>
            </a:r>
            <a:r>
              <a:rPr sz="1600" spc="-10" dirty="0">
                <a:latin typeface="Cambria"/>
                <a:cs typeface="Cambria"/>
              </a:rPr>
              <a:t>u</a:t>
            </a:r>
            <a:r>
              <a:rPr sz="1600" dirty="0">
                <a:latin typeface="Cambria"/>
                <a:cs typeface="Cambria"/>
              </a:rPr>
              <a:t>al</a:t>
            </a:r>
            <a:r>
              <a:rPr sz="1600" spc="-5" dirty="0">
                <a:latin typeface="Cambria"/>
                <a:cs typeface="Cambria"/>
              </a:rPr>
              <a:t> </a:t>
            </a:r>
            <a:r>
              <a:rPr sz="1600" u="heavy" spc="-10" dirty="0">
                <a:solidFill>
                  <a:srgbClr val="942408"/>
                </a:solidFill>
                <a:latin typeface="Cambria"/>
                <a:cs typeface="Cambria"/>
              </a:rPr>
              <a:t>a</a:t>
            </a:r>
            <a:r>
              <a:rPr sz="1600" u="heavy" spc="-15" dirty="0">
                <a:solidFill>
                  <a:srgbClr val="942408"/>
                </a:solidFill>
                <a:latin typeface="Cambria"/>
                <a:cs typeface="Cambria"/>
              </a:rPr>
              <a:t>r</a:t>
            </a:r>
            <a:r>
              <a:rPr sz="1600" u="heavy" dirty="0">
                <a:solidFill>
                  <a:srgbClr val="942408"/>
                </a:solidFill>
                <a:latin typeface="Cambria"/>
                <a:cs typeface="Cambria"/>
              </a:rPr>
              <a:t>t</a:t>
            </a:r>
            <a:r>
              <a:rPr sz="1600" dirty="0">
                <a:solidFill>
                  <a:srgbClr val="942408"/>
                </a:solidFill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t</a:t>
            </a:r>
            <a:r>
              <a:rPr sz="1600" spc="-10" dirty="0">
                <a:latin typeface="Cambria"/>
                <a:cs typeface="Cambria"/>
              </a:rPr>
              <a:t>h</a:t>
            </a:r>
            <a:r>
              <a:rPr sz="1600" dirty="0">
                <a:latin typeface="Cambria"/>
                <a:cs typeface="Cambria"/>
              </a:rPr>
              <a:t>at mak</a:t>
            </a:r>
            <a:r>
              <a:rPr sz="1600" spc="-10" dirty="0">
                <a:latin typeface="Cambria"/>
                <a:cs typeface="Cambria"/>
              </a:rPr>
              <a:t>es</a:t>
            </a:r>
            <a:r>
              <a:rPr sz="1600" dirty="0">
                <a:latin typeface="Cambria"/>
                <a:cs typeface="Cambria"/>
              </a:rPr>
              <a:t> u</a:t>
            </a:r>
            <a:r>
              <a:rPr sz="1600" spc="-10" dirty="0">
                <a:latin typeface="Cambria"/>
                <a:cs typeface="Cambria"/>
              </a:rPr>
              <a:t>se</a:t>
            </a:r>
            <a:endParaRPr sz="1600" dirty="0">
              <a:latin typeface="Cambria"/>
              <a:cs typeface="Cambria"/>
            </a:endParaRPr>
          </a:p>
          <a:p>
            <a:pPr algn="ctr">
              <a:lnSpc>
                <a:spcPts val="1839"/>
              </a:lnSpc>
            </a:pPr>
            <a:r>
              <a:rPr sz="1600" spc="-10" dirty="0">
                <a:latin typeface="Cambria"/>
                <a:cs typeface="Cambria"/>
              </a:rPr>
              <a:t>of </a:t>
            </a:r>
            <a:r>
              <a:rPr sz="1600" u="heavy" spc="-10" dirty="0">
                <a:solidFill>
                  <a:srgbClr val="942408"/>
                </a:solidFill>
                <a:latin typeface="Cambria"/>
                <a:cs typeface="Cambria"/>
              </a:rPr>
              <a:t>optical</a:t>
            </a:r>
            <a:r>
              <a:rPr sz="1600" u="heavy" spc="-50" dirty="0">
                <a:solidFill>
                  <a:srgbClr val="942408"/>
                </a:solidFill>
                <a:latin typeface="Times New Roman"/>
                <a:cs typeface="Times New Roman"/>
              </a:rPr>
              <a:t> </a:t>
            </a:r>
            <a:r>
              <a:rPr sz="1600" u="heavy" dirty="0">
                <a:solidFill>
                  <a:srgbClr val="942408"/>
                </a:solidFill>
                <a:latin typeface="Cambria"/>
                <a:cs typeface="Cambria"/>
              </a:rPr>
              <a:t>ill</a:t>
            </a:r>
            <a:r>
              <a:rPr sz="1600" u="heavy" spc="-15" dirty="0">
                <a:solidFill>
                  <a:srgbClr val="942408"/>
                </a:solidFill>
                <a:latin typeface="Cambria"/>
                <a:cs typeface="Cambria"/>
              </a:rPr>
              <a:t>usion</a:t>
            </a:r>
            <a:r>
              <a:rPr sz="1600" u="heavy" spc="-10" dirty="0">
                <a:solidFill>
                  <a:srgbClr val="942408"/>
                </a:solidFill>
                <a:latin typeface="Cambria"/>
                <a:cs typeface="Cambria"/>
              </a:rPr>
              <a:t>s</a:t>
            </a:r>
            <a:r>
              <a:rPr sz="1600" dirty="0">
                <a:latin typeface="Cambria"/>
                <a:cs typeface="Cambria"/>
              </a:rPr>
              <a:t>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414020">
              <a:lnSpc>
                <a:spcPts val="5710"/>
              </a:lnSpc>
            </a:pPr>
            <a:r>
              <a:rPr spc="-25" dirty="0"/>
              <a:t>Cost</a:t>
            </a:r>
            <a:r>
              <a:rPr spc="-5" dirty="0"/>
              <a:t>u</a:t>
            </a:r>
            <a:r>
              <a:rPr spc="-45" dirty="0"/>
              <a:t>m</a:t>
            </a:r>
            <a:r>
              <a:rPr spc="-25" dirty="0"/>
              <a:t>e</a:t>
            </a:r>
            <a:r>
              <a:rPr dirty="0"/>
              <a:t> </a:t>
            </a:r>
            <a:r>
              <a:rPr spc="-20" dirty="0"/>
              <a:t>f</a:t>
            </a:r>
            <a:r>
              <a:rPr spc="-25" dirty="0"/>
              <a:t>or</a:t>
            </a:r>
            <a:r>
              <a:rPr dirty="0"/>
              <a:t> w</a:t>
            </a:r>
            <a:r>
              <a:rPr spc="-30" dirty="0"/>
              <a:t>o</a:t>
            </a:r>
            <a:r>
              <a:rPr spc="-45" dirty="0"/>
              <a:t>m</a:t>
            </a:r>
            <a:r>
              <a:rPr spc="-25" dirty="0"/>
              <a:t>e</a:t>
            </a:r>
            <a:r>
              <a:rPr dirty="0"/>
              <a:t>n</a:t>
            </a:r>
          </a:p>
        </p:txBody>
      </p:sp>
      <p:sp>
        <p:nvSpPr>
          <p:cNvPr id="3" name="object 3"/>
          <p:cNvSpPr/>
          <p:nvPr/>
        </p:nvSpPr>
        <p:spPr>
          <a:xfrm>
            <a:off x="2279650" y="2873375"/>
            <a:ext cx="1271587" cy="35861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4132262" y="2751138"/>
            <a:ext cx="2695573" cy="37083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69863" y="2892425"/>
            <a:ext cx="1433511" cy="36448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6981823" y="3843338"/>
            <a:ext cx="1922462" cy="26161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424071" y="1081648"/>
            <a:ext cx="3609340" cy="1395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65680">
              <a:lnSpc>
                <a:spcPct val="100000"/>
              </a:lnSpc>
            </a:pPr>
            <a:r>
              <a:rPr sz="2200" spc="-15" dirty="0">
                <a:solidFill>
                  <a:srgbClr val="262626"/>
                </a:solidFill>
                <a:latin typeface="Cambria"/>
                <a:cs typeface="Cambria"/>
              </a:rPr>
              <a:t>1960</a:t>
            </a:r>
            <a:r>
              <a:rPr sz="2200" spc="-370" dirty="0">
                <a:solidFill>
                  <a:srgbClr val="262626"/>
                </a:solidFill>
                <a:latin typeface="Cambria"/>
                <a:cs typeface="Cambria"/>
              </a:rPr>
              <a:t>-­‐1</a:t>
            </a:r>
            <a:r>
              <a:rPr sz="2200" spc="-15" dirty="0">
                <a:solidFill>
                  <a:srgbClr val="262626"/>
                </a:solidFill>
                <a:latin typeface="Cambria"/>
                <a:cs typeface="Cambria"/>
              </a:rPr>
              <a:t>970</a:t>
            </a:r>
            <a:endParaRPr sz="2200" dirty="0">
              <a:latin typeface="Cambria"/>
              <a:cs typeface="Cambria"/>
            </a:endParaRPr>
          </a:p>
          <a:p>
            <a:pPr marL="12700" marR="970915" indent="-635" algn="ctr">
              <a:lnSpc>
                <a:spcPct val="99700"/>
              </a:lnSpc>
              <a:spcBef>
                <a:spcPts val="300"/>
              </a:spcBef>
            </a:pPr>
            <a:r>
              <a:rPr sz="1400" dirty="0">
                <a:latin typeface="Cambria"/>
                <a:cs typeface="Cambria"/>
              </a:rPr>
              <a:t>Alt</a:t>
            </a:r>
            <a:r>
              <a:rPr sz="1400" spc="-10" dirty="0">
                <a:latin typeface="Cambria"/>
                <a:cs typeface="Cambria"/>
              </a:rPr>
              <a:t>hough women did not want to cover their</a:t>
            </a:r>
            <a:r>
              <a:rPr sz="1400" spc="-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l</a:t>
            </a:r>
            <a:r>
              <a:rPr sz="1400" spc="-10" dirty="0">
                <a:latin typeface="Cambria"/>
                <a:cs typeface="Cambria"/>
              </a:rPr>
              <a:t>egs</a:t>
            </a:r>
            <a:r>
              <a:rPr sz="1400" spc="-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wit</a:t>
            </a:r>
            <a:r>
              <a:rPr sz="1400" spc="-10" dirty="0">
                <a:latin typeface="Cambria"/>
                <a:cs typeface="Cambria"/>
              </a:rPr>
              <a:t>h</a:t>
            </a:r>
            <a:r>
              <a:rPr sz="1400" dirty="0">
                <a:latin typeface="Cambria"/>
                <a:cs typeface="Cambria"/>
              </a:rPr>
              <a:t> sk</a:t>
            </a:r>
            <a:r>
              <a:rPr sz="1400" spc="-5" dirty="0">
                <a:latin typeface="Cambria"/>
                <a:cs typeface="Cambria"/>
              </a:rPr>
              <a:t>irts, pan</a:t>
            </a:r>
            <a:r>
              <a:rPr sz="1400" dirty="0">
                <a:latin typeface="Cambria"/>
                <a:cs typeface="Cambria"/>
              </a:rPr>
              <a:t>t</a:t>
            </a:r>
            <a:r>
              <a:rPr sz="1400" spc="-10" dirty="0">
                <a:latin typeface="Cambria"/>
                <a:cs typeface="Cambria"/>
              </a:rPr>
              <a:t>s</a:t>
            </a:r>
            <a:r>
              <a:rPr sz="1400" spc="-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an</a:t>
            </a:r>
            <a:r>
              <a:rPr sz="1400" spc="-10" dirty="0">
                <a:latin typeface="Cambria"/>
                <a:cs typeface="Cambria"/>
              </a:rPr>
              <a:t>d</a:t>
            </a:r>
            <a:r>
              <a:rPr sz="1400" dirty="0">
                <a:latin typeface="Cambria"/>
                <a:cs typeface="Cambria"/>
              </a:rPr>
              <a:t> pant</a:t>
            </a:r>
            <a:r>
              <a:rPr sz="1400" spc="-235" dirty="0">
                <a:latin typeface="Cambria"/>
                <a:cs typeface="Cambria"/>
              </a:rPr>
              <a:t>-­‐s</a:t>
            </a:r>
            <a:r>
              <a:rPr sz="1400" dirty="0">
                <a:latin typeface="Cambria"/>
                <a:cs typeface="Cambria"/>
              </a:rPr>
              <a:t>u</a:t>
            </a:r>
            <a:r>
              <a:rPr sz="1400" spc="-5" dirty="0">
                <a:latin typeface="Cambria"/>
                <a:cs typeface="Cambria"/>
              </a:rPr>
              <a:t>i</a:t>
            </a:r>
            <a:r>
              <a:rPr sz="1400" dirty="0">
                <a:latin typeface="Cambria"/>
                <a:cs typeface="Cambria"/>
              </a:rPr>
              <a:t>t</a:t>
            </a:r>
            <a:r>
              <a:rPr sz="1400" spc="-10" dirty="0">
                <a:latin typeface="Cambria"/>
                <a:cs typeface="Cambria"/>
              </a:rPr>
              <a:t>s</a:t>
            </a:r>
            <a:r>
              <a:rPr sz="1400" dirty="0">
                <a:latin typeface="Cambria"/>
                <a:cs typeface="Cambria"/>
              </a:rPr>
              <a:t> w</a:t>
            </a:r>
            <a:r>
              <a:rPr sz="1400" spc="-10" dirty="0">
                <a:latin typeface="Cambria"/>
                <a:cs typeface="Cambria"/>
              </a:rPr>
              <a:t>ere</a:t>
            </a:r>
            <a:r>
              <a:rPr sz="1400" dirty="0">
                <a:latin typeface="Cambria"/>
                <a:cs typeface="Cambria"/>
              </a:rPr>
              <a:t> </a:t>
            </a:r>
            <a:r>
              <a:rPr sz="1400" spc="-5" dirty="0">
                <a:latin typeface="Cambria"/>
                <a:cs typeface="Cambria"/>
              </a:rPr>
              <a:t>i</a:t>
            </a:r>
            <a:r>
              <a:rPr sz="1400" dirty="0">
                <a:latin typeface="Cambria"/>
                <a:cs typeface="Cambria"/>
              </a:rPr>
              <a:t>mp</a:t>
            </a:r>
            <a:r>
              <a:rPr sz="1400" spc="-10" dirty="0">
                <a:latin typeface="Cambria"/>
                <a:cs typeface="Cambria"/>
              </a:rPr>
              <a:t>or</a:t>
            </a:r>
            <a:r>
              <a:rPr sz="1400" dirty="0">
                <a:latin typeface="Cambria"/>
                <a:cs typeface="Cambria"/>
              </a:rPr>
              <a:t>tant </a:t>
            </a:r>
            <a:r>
              <a:rPr sz="1400" spc="-10" dirty="0">
                <a:latin typeface="Cambria"/>
                <a:cs typeface="Cambria"/>
              </a:rPr>
              <a:t>co</a:t>
            </a:r>
            <a:r>
              <a:rPr sz="1400" dirty="0">
                <a:latin typeface="Cambria"/>
                <a:cs typeface="Cambria"/>
              </a:rPr>
              <a:t>mp</a:t>
            </a:r>
            <a:r>
              <a:rPr sz="1400" spc="-10" dirty="0">
                <a:latin typeface="Cambria"/>
                <a:cs typeface="Cambria"/>
              </a:rPr>
              <a:t>o</a:t>
            </a:r>
            <a:r>
              <a:rPr sz="1400" dirty="0">
                <a:latin typeface="Cambria"/>
                <a:cs typeface="Cambria"/>
              </a:rPr>
              <a:t>n</a:t>
            </a:r>
            <a:r>
              <a:rPr sz="1400" spc="-10" dirty="0">
                <a:latin typeface="Cambria"/>
                <a:cs typeface="Cambria"/>
              </a:rPr>
              <a:t>e</a:t>
            </a:r>
            <a:r>
              <a:rPr sz="1400" dirty="0">
                <a:latin typeface="Cambria"/>
                <a:cs typeface="Cambria"/>
              </a:rPr>
              <a:t>nt</a:t>
            </a:r>
            <a:r>
              <a:rPr sz="1400" spc="-10" dirty="0">
                <a:latin typeface="Cambria"/>
                <a:cs typeface="Cambria"/>
              </a:rPr>
              <a:t>s</a:t>
            </a:r>
            <a:r>
              <a:rPr sz="1400" dirty="0">
                <a:latin typeface="Cambria"/>
                <a:cs typeface="Cambria"/>
              </a:rPr>
              <a:t> </a:t>
            </a:r>
            <a:r>
              <a:rPr sz="1400" spc="-10" dirty="0">
                <a:latin typeface="Cambria"/>
                <a:cs typeface="Cambria"/>
              </a:rPr>
              <a:t>of</a:t>
            </a:r>
            <a:r>
              <a:rPr sz="1400" dirty="0">
                <a:latin typeface="Cambria"/>
                <a:cs typeface="Cambria"/>
              </a:rPr>
              <a:t> </a:t>
            </a:r>
            <a:r>
              <a:rPr sz="1400" spc="-10" dirty="0">
                <a:latin typeface="Cambria"/>
                <a:cs typeface="Cambria"/>
              </a:rPr>
              <a:t>mos</a:t>
            </a:r>
            <a:r>
              <a:rPr sz="1400" dirty="0">
                <a:latin typeface="Cambria"/>
                <a:cs typeface="Cambria"/>
              </a:rPr>
              <a:t>t w</a:t>
            </a:r>
            <a:r>
              <a:rPr sz="1400" spc="-10" dirty="0">
                <a:latin typeface="Cambria"/>
                <a:cs typeface="Cambria"/>
              </a:rPr>
              <a:t>ome</a:t>
            </a:r>
            <a:r>
              <a:rPr sz="1400" dirty="0">
                <a:latin typeface="Cambria"/>
                <a:cs typeface="Cambria"/>
              </a:rPr>
              <a:t>n’</a:t>
            </a:r>
            <a:r>
              <a:rPr sz="1400" spc="-10" dirty="0">
                <a:latin typeface="Cambria"/>
                <a:cs typeface="Cambria"/>
              </a:rPr>
              <a:t>s</a:t>
            </a:r>
            <a:r>
              <a:rPr sz="1400" spc="-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wa</a:t>
            </a:r>
            <a:r>
              <a:rPr sz="1400" spc="-10" dirty="0">
                <a:latin typeface="Cambria"/>
                <a:cs typeface="Cambria"/>
              </a:rPr>
              <a:t>rdro</a:t>
            </a:r>
            <a:r>
              <a:rPr sz="1400" dirty="0">
                <a:latin typeface="Cambria"/>
                <a:cs typeface="Cambria"/>
              </a:rPr>
              <a:t>b</a:t>
            </a:r>
            <a:r>
              <a:rPr sz="1400" spc="-10" dirty="0">
                <a:latin typeface="Cambria"/>
                <a:cs typeface="Cambria"/>
              </a:rPr>
              <a:t>es</a:t>
            </a:r>
            <a:r>
              <a:rPr sz="1400" dirty="0">
                <a:latin typeface="Cambria"/>
                <a:cs typeface="Cambria"/>
              </a:rPr>
              <a:t> </a:t>
            </a:r>
            <a:r>
              <a:rPr sz="1400" spc="-10" dirty="0">
                <a:latin typeface="Cambria"/>
                <a:cs typeface="Cambria"/>
              </a:rPr>
              <a:t>fro</a:t>
            </a:r>
            <a:r>
              <a:rPr sz="1400" dirty="0">
                <a:latin typeface="Cambria"/>
                <a:cs typeface="Cambria"/>
              </a:rPr>
              <a:t>m t</a:t>
            </a:r>
            <a:r>
              <a:rPr sz="1400" spc="-10" dirty="0">
                <a:latin typeface="Cambria"/>
                <a:cs typeface="Cambria"/>
              </a:rPr>
              <a:t>he</a:t>
            </a:r>
            <a:r>
              <a:rPr sz="1400" dirty="0">
                <a:latin typeface="Cambria"/>
                <a:cs typeface="Cambria"/>
              </a:rPr>
              <a:t> lat</a:t>
            </a:r>
            <a:r>
              <a:rPr sz="1400" spc="-10" dirty="0">
                <a:latin typeface="Cambria"/>
                <a:cs typeface="Cambria"/>
              </a:rPr>
              <a:t>e</a:t>
            </a:r>
            <a:r>
              <a:rPr sz="1400" dirty="0">
                <a:latin typeface="Cambria"/>
                <a:cs typeface="Cambria"/>
              </a:rPr>
              <a:t> </a:t>
            </a:r>
            <a:r>
              <a:rPr sz="1400" spc="-10" dirty="0">
                <a:latin typeface="Cambria"/>
                <a:cs typeface="Cambria"/>
              </a:rPr>
              <a:t>1960s</a:t>
            </a:r>
            <a:r>
              <a:rPr sz="1400" dirty="0">
                <a:latin typeface="Cambria"/>
                <a:cs typeface="Cambria"/>
              </a:rPr>
              <a:t> </a:t>
            </a:r>
            <a:r>
              <a:rPr sz="1400" spc="-10" dirty="0">
                <a:latin typeface="Cambria"/>
                <a:cs typeface="Cambria"/>
              </a:rPr>
              <a:t>o</a:t>
            </a:r>
            <a:r>
              <a:rPr sz="1400" dirty="0">
                <a:latin typeface="Cambria"/>
                <a:cs typeface="Cambria"/>
              </a:rPr>
              <a:t>n.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790539" y="1459002"/>
            <a:ext cx="4079875" cy="974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905" algn="ctr">
              <a:lnSpc>
                <a:spcPts val="1900"/>
              </a:lnSpc>
            </a:pPr>
            <a:r>
              <a:rPr sz="1600" spc="-5" dirty="0">
                <a:latin typeface="Cambria"/>
                <a:cs typeface="Cambria"/>
              </a:rPr>
              <a:t>B</a:t>
            </a:r>
            <a:r>
              <a:rPr sz="1600" dirty="0">
                <a:latin typeface="Cambria"/>
                <a:cs typeface="Cambria"/>
              </a:rPr>
              <a:t>y </a:t>
            </a:r>
            <a:r>
              <a:rPr sz="1600" spc="-15" dirty="0">
                <a:latin typeface="Cambria"/>
                <a:cs typeface="Cambria"/>
              </a:rPr>
              <a:t>196</a:t>
            </a:r>
            <a:r>
              <a:rPr sz="1600" spc="-10" dirty="0">
                <a:latin typeface="Cambria"/>
                <a:cs typeface="Cambria"/>
              </a:rPr>
              <a:t>4</a:t>
            </a:r>
            <a:r>
              <a:rPr sz="1600" spc="-5" dirty="0">
                <a:latin typeface="Cambria"/>
                <a:cs typeface="Cambria"/>
              </a:rPr>
              <a:t> th</a:t>
            </a:r>
            <a:r>
              <a:rPr sz="1600" spc="-15" dirty="0">
                <a:latin typeface="Cambria"/>
                <a:cs typeface="Cambria"/>
              </a:rPr>
              <a:t>er</a:t>
            </a:r>
            <a:r>
              <a:rPr sz="1600" spc="-10" dirty="0">
                <a:latin typeface="Cambria"/>
                <a:cs typeface="Cambria"/>
              </a:rPr>
              <a:t>e</a:t>
            </a:r>
            <a:r>
              <a:rPr sz="1600" spc="-5" dirty="0">
                <a:latin typeface="Cambria"/>
                <a:cs typeface="Cambria"/>
              </a:rPr>
              <a:t> wa</a:t>
            </a:r>
            <a:r>
              <a:rPr sz="1600" dirty="0">
                <a:latin typeface="Cambria"/>
                <a:cs typeface="Cambria"/>
              </a:rPr>
              <a:t>s </a:t>
            </a:r>
            <a:r>
              <a:rPr sz="1600" spc="-5" dirty="0">
                <a:latin typeface="Cambria"/>
                <a:cs typeface="Cambria"/>
              </a:rPr>
              <a:t>a</a:t>
            </a:r>
            <a:r>
              <a:rPr sz="1600" dirty="0">
                <a:latin typeface="Cambria"/>
                <a:cs typeface="Cambria"/>
              </a:rPr>
              <a:t>n </a:t>
            </a:r>
            <a:r>
              <a:rPr sz="1600" spc="-15" dirty="0" smtClean="0">
                <a:latin typeface="Cambria"/>
                <a:cs typeface="Cambria"/>
              </a:rPr>
              <a:t>e</a:t>
            </a:r>
            <a:r>
              <a:rPr sz="1600" spc="-10" dirty="0" smtClean="0">
                <a:latin typeface="Cambria"/>
                <a:cs typeface="Cambria"/>
              </a:rPr>
              <a:t>a</a:t>
            </a:r>
            <a:r>
              <a:rPr sz="1600" spc="-15" dirty="0" smtClean="0">
                <a:latin typeface="Cambria"/>
                <a:cs typeface="Cambria"/>
              </a:rPr>
              <a:t>s</a:t>
            </a:r>
            <a:r>
              <a:rPr lang="en-US" sz="1600" spc="-10" dirty="0" smtClean="0">
                <a:latin typeface="Cambria"/>
                <a:cs typeface="Cambria"/>
              </a:rPr>
              <a:t>y unfitted</a:t>
            </a:r>
            <a:r>
              <a:rPr sz="1600" spc="-5" dirty="0" smtClean="0">
                <a:latin typeface="Cambria"/>
                <a:cs typeface="Cambria"/>
              </a:rPr>
              <a:t> </a:t>
            </a:r>
            <a:r>
              <a:rPr sz="1600" spc="-15" dirty="0">
                <a:latin typeface="Cambria"/>
                <a:cs typeface="Cambria"/>
              </a:rPr>
              <a:t>si</a:t>
            </a:r>
            <a:r>
              <a:rPr sz="1600" spc="-5" dirty="0">
                <a:latin typeface="Cambria"/>
                <a:cs typeface="Cambria"/>
              </a:rPr>
              <a:t>lh</a:t>
            </a:r>
            <a:r>
              <a:rPr sz="1600" spc="-15" dirty="0">
                <a:latin typeface="Cambria"/>
                <a:cs typeface="Cambria"/>
              </a:rPr>
              <a:t>o</a:t>
            </a:r>
            <a:r>
              <a:rPr sz="1600" dirty="0">
                <a:latin typeface="Cambria"/>
                <a:cs typeface="Cambria"/>
              </a:rPr>
              <a:t>u</a:t>
            </a:r>
            <a:r>
              <a:rPr sz="1600" spc="-5" dirty="0">
                <a:latin typeface="Cambria"/>
                <a:cs typeface="Cambria"/>
              </a:rPr>
              <a:t>ette </a:t>
            </a:r>
            <a:r>
              <a:rPr sz="1600" dirty="0">
                <a:latin typeface="Cambria"/>
                <a:cs typeface="Cambria"/>
              </a:rPr>
              <a:t>an</a:t>
            </a:r>
            <a:r>
              <a:rPr sz="1600" spc="-10" dirty="0">
                <a:latin typeface="Cambria"/>
                <a:cs typeface="Cambria"/>
              </a:rPr>
              <a:t>d</a:t>
            </a:r>
            <a:r>
              <a:rPr sz="1600" dirty="0">
                <a:latin typeface="Cambria"/>
                <a:cs typeface="Cambria"/>
              </a:rPr>
              <a:t> g</a:t>
            </a:r>
            <a:r>
              <a:rPr sz="1600" spc="-10" dirty="0">
                <a:latin typeface="Cambria"/>
                <a:cs typeface="Cambria"/>
              </a:rPr>
              <a:t>r</a:t>
            </a:r>
            <a:r>
              <a:rPr sz="1600" dirty="0">
                <a:latin typeface="Cambria"/>
                <a:cs typeface="Cambria"/>
              </a:rPr>
              <a:t>a</a:t>
            </a:r>
            <a:r>
              <a:rPr sz="1600" spc="-10" dirty="0">
                <a:latin typeface="Cambria"/>
                <a:cs typeface="Cambria"/>
              </a:rPr>
              <a:t>d</a:t>
            </a:r>
            <a:r>
              <a:rPr sz="1600" dirty="0">
                <a:latin typeface="Cambria"/>
                <a:cs typeface="Cambria"/>
              </a:rPr>
              <a:t>uall</a:t>
            </a:r>
            <a:r>
              <a:rPr sz="1600" spc="-10" dirty="0">
                <a:latin typeface="Cambria"/>
                <a:cs typeface="Cambria"/>
              </a:rPr>
              <a:t>y</a:t>
            </a:r>
            <a:r>
              <a:rPr sz="1600" dirty="0">
                <a:latin typeface="Cambria"/>
                <a:cs typeface="Cambria"/>
              </a:rPr>
              <a:t> t</a:t>
            </a:r>
            <a:r>
              <a:rPr sz="1600" spc="-10" dirty="0">
                <a:latin typeface="Cambria"/>
                <a:cs typeface="Cambria"/>
              </a:rPr>
              <a:t>he</a:t>
            </a:r>
            <a:r>
              <a:rPr sz="1600" dirty="0">
                <a:latin typeface="Cambria"/>
                <a:cs typeface="Cambria"/>
              </a:rPr>
              <a:t> </a:t>
            </a:r>
            <a:r>
              <a:rPr sz="1600" spc="-10" dirty="0">
                <a:latin typeface="Cambria"/>
                <a:cs typeface="Cambria"/>
              </a:rPr>
              <a:t>s</a:t>
            </a:r>
            <a:r>
              <a:rPr sz="1600" dirty="0">
                <a:latin typeface="Cambria"/>
                <a:cs typeface="Cambria"/>
              </a:rPr>
              <a:t>k</a:t>
            </a:r>
            <a:r>
              <a:rPr sz="1600" spc="-10" dirty="0">
                <a:latin typeface="Cambria"/>
                <a:cs typeface="Cambria"/>
              </a:rPr>
              <a:t>ir</a:t>
            </a:r>
            <a:r>
              <a:rPr sz="1600" dirty="0">
                <a:latin typeface="Cambria"/>
                <a:cs typeface="Cambria"/>
              </a:rPr>
              <a:t>t</a:t>
            </a:r>
            <a:r>
              <a:rPr sz="1600" spc="-10" dirty="0">
                <a:latin typeface="Cambria"/>
                <a:cs typeface="Cambria"/>
              </a:rPr>
              <a:t>s</a:t>
            </a:r>
            <a:r>
              <a:rPr sz="1600" dirty="0">
                <a:latin typeface="Cambria"/>
                <a:cs typeface="Cambria"/>
              </a:rPr>
              <a:t> b</a:t>
            </a:r>
            <a:r>
              <a:rPr sz="1600" spc="-10" dirty="0">
                <a:latin typeface="Cambria"/>
                <a:cs typeface="Cambria"/>
              </a:rPr>
              <a:t>ec</a:t>
            </a:r>
            <a:r>
              <a:rPr sz="1600" dirty="0">
                <a:latin typeface="Cambria"/>
                <a:cs typeface="Cambria"/>
              </a:rPr>
              <a:t>a</a:t>
            </a:r>
            <a:r>
              <a:rPr sz="1600" spc="-15" dirty="0">
                <a:latin typeface="Cambria"/>
                <a:cs typeface="Cambria"/>
              </a:rPr>
              <a:t>me</a:t>
            </a:r>
            <a:r>
              <a:rPr sz="1600" dirty="0">
                <a:latin typeface="Cambria"/>
                <a:cs typeface="Cambria"/>
              </a:rPr>
              <a:t> </a:t>
            </a:r>
            <a:r>
              <a:rPr sz="1600" spc="-10" dirty="0">
                <a:latin typeface="Cambria"/>
                <a:cs typeface="Cambria"/>
              </a:rPr>
              <a:t>shor</a:t>
            </a:r>
            <a:r>
              <a:rPr sz="1600" dirty="0">
                <a:latin typeface="Cambria"/>
                <a:cs typeface="Cambria"/>
              </a:rPr>
              <a:t>t</a:t>
            </a:r>
            <a:r>
              <a:rPr sz="1600" spc="-10" dirty="0">
                <a:latin typeface="Cambria"/>
                <a:cs typeface="Cambria"/>
              </a:rPr>
              <a:t>er</a:t>
            </a:r>
            <a:r>
              <a:rPr sz="1600" dirty="0">
                <a:latin typeface="Cambria"/>
                <a:cs typeface="Cambria"/>
              </a:rPr>
              <a:t> an</a:t>
            </a:r>
            <a:r>
              <a:rPr sz="1600" spc="-10" dirty="0">
                <a:latin typeface="Cambria"/>
                <a:cs typeface="Cambria"/>
              </a:rPr>
              <a:t>d shor</a:t>
            </a:r>
            <a:r>
              <a:rPr sz="1600" dirty="0">
                <a:latin typeface="Cambria"/>
                <a:cs typeface="Cambria"/>
              </a:rPr>
              <a:t>t</a:t>
            </a:r>
            <a:r>
              <a:rPr sz="1600" spc="-10" dirty="0">
                <a:latin typeface="Cambria"/>
                <a:cs typeface="Cambria"/>
              </a:rPr>
              <a:t>er</a:t>
            </a:r>
            <a:r>
              <a:rPr sz="1600" dirty="0">
                <a:latin typeface="Cambria"/>
                <a:cs typeface="Cambria"/>
              </a:rPr>
              <a:t>. </a:t>
            </a:r>
            <a:r>
              <a:rPr sz="1600" spc="-10" dirty="0">
                <a:latin typeface="Cambria"/>
                <a:cs typeface="Cambria"/>
              </a:rPr>
              <a:t>The</a:t>
            </a:r>
            <a:r>
              <a:rPr sz="1600" dirty="0">
                <a:latin typeface="Cambria"/>
                <a:cs typeface="Cambria"/>
              </a:rPr>
              <a:t> t</a:t>
            </a:r>
            <a:r>
              <a:rPr sz="1600" spc="-10" dirty="0">
                <a:latin typeface="Cambria"/>
                <a:cs typeface="Cambria"/>
              </a:rPr>
              <a:t>er</a:t>
            </a:r>
            <a:r>
              <a:rPr sz="1600" dirty="0">
                <a:latin typeface="Cambria"/>
                <a:cs typeface="Cambria"/>
              </a:rPr>
              <a:t>m</a:t>
            </a:r>
            <a:r>
              <a:rPr sz="1600" spc="-5" dirty="0">
                <a:latin typeface="Cambria"/>
                <a:cs typeface="Cambria"/>
              </a:rPr>
              <a:t> </a:t>
            </a:r>
            <a:r>
              <a:rPr sz="1600" b="1" dirty="0">
                <a:latin typeface="Cambria"/>
                <a:cs typeface="Cambria"/>
              </a:rPr>
              <a:t>mi</a:t>
            </a:r>
            <a:r>
              <a:rPr sz="1600" b="1" spc="-10" dirty="0">
                <a:latin typeface="Cambria"/>
                <a:cs typeface="Cambria"/>
              </a:rPr>
              <a:t>n</a:t>
            </a:r>
            <a:r>
              <a:rPr sz="1600" b="1" dirty="0">
                <a:latin typeface="Cambria"/>
                <a:cs typeface="Cambria"/>
              </a:rPr>
              <a:t>i </a:t>
            </a:r>
            <a:r>
              <a:rPr sz="1600" b="1" spc="-10" dirty="0">
                <a:latin typeface="Cambria"/>
                <a:cs typeface="Cambria"/>
              </a:rPr>
              <a:t>sk</a:t>
            </a:r>
            <a:r>
              <a:rPr sz="1600" b="1" dirty="0">
                <a:latin typeface="Cambria"/>
                <a:cs typeface="Cambria"/>
              </a:rPr>
              <a:t>irt</a:t>
            </a:r>
            <a:r>
              <a:rPr sz="1600" b="1" spc="-10" dirty="0">
                <a:latin typeface="Cambria"/>
                <a:cs typeface="Cambria"/>
              </a:rPr>
              <a:t>s</a:t>
            </a:r>
            <a:r>
              <a:rPr sz="1600" b="1" dirty="0">
                <a:latin typeface="Cambria"/>
                <a:cs typeface="Cambria"/>
              </a:rPr>
              <a:t> a</a:t>
            </a:r>
            <a:r>
              <a:rPr sz="1600" b="1" spc="-10" dirty="0">
                <a:latin typeface="Cambria"/>
                <a:cs typeface="Cambria"/>
              </a:rPr>
              <a:t>n</a:t>
            </a:r>
            <a:r>
              <a:rPr sz="1600" b="1" dirty="0">
                <a:latin typeface="Cambria"/>
                <a:cs typeface="Cambria"/>
              </a:rPr>
              <a:t>d mi</a:t>
            </a:r>
            <a:r>
              <a:rPr sz="1600" b="1" spc="-10" dirty="0">
                <a:latin typeface="Cambria"/>
                <a:cs typeface="Cambria"/>
              </a:rPr>
              <a:t>c</a:t>
            </a:r>
            <a:r>
              <a:rPr sz="1600" b="1" dirty="0">
                <a:latin typeface="Cambria"/>
                <a:cs typeface="Cambria"/>
              </a:rPr>
              <a:t>ro mi</a:t>
            </a:r>
            <a:r>
              <a:rPr sz="1600" b="1" spc="-10" dirty="0">
                <a:latin typeface="Cambria"/>
                <a:cs typeface="Cambria"/>
              </a:rPr>
              <a:t>n</a:t>
            </a:r>
            <a:r>
              <a:rPr sz="1600" b="1" dirty="0">
                <a:latin typeface="Cambria"/>
                <a:cs typeface="Cambria"/>
              </a:rPr>
              <a:t>i </a:t>
            </a:r>
            <a:r>
              <a:rPr sz="1600" dirty="0">
                <a:latin typeface="Cambria"/>
                <a:cs typeface="Cambria"/>
              </a:rPr>
              <a:t>was appl</a:t>
            </a:r>
            <a:r>
              <a:rPr sz="1600" spc="-5" dirty="0">
                <a:latin typeface="Cambria"/>
                <a:cs typeface="Cambria"/>
              </a:rPr>
              <a:t>i</a:t>
            </a:r>
            <a:r>
              <a:rPr sz="1600" spc="-15" dirty="0">
                <a:latin typeface="Cambria"/>
                <a:cs typeface="Cambria"/>
              </a:rPr>
              <a:t>e</a:t>
            </a:r>
            <a:r>
              <a:rPr sz="1600" spc="-10" dirty="0">
                <a:latin typeface="Cambria"/>
                <a:cs typeface="Cambria"/>
              </a:rPr>
              <a:t>d</a:t>
            </a:r>
            <a:r>
              <a:rPr sz="1600" dirty="0">
                <a:latin typeface="Cambria"/>
                <a:cs typeface="Cambria"/>
              </a:rPr>
              <a:t> to t</a:t>
            </a:r>
            <a:r>
              <a:rPr sz="1600" spc="-5" dirty="0">
                <a:latin typeface="Cambria"/>
                <a:cs typeface="Cambria"/>
              </a:rPr>
              <a:t>h</a:t>
            </a:r>
            <a:r>
              <a:rPr sz="1600" spc="-15" dirty="0">
                <a:latin typeface="Cambria"/>
                <a:cs typeface="Cambria"/>
              </a:rPr>
              <a:t>es</a:t>
            </a:r>
            <a:r>
              <a:rPr sz="1600" spc="-10" dirty="0">
                <a:latin typeface="Cambria"/>
                <a:cs typeface="Cambria"/>
              </a:rPr>
              <a:t>e</a:t>
            </a:r>
            <a:r>
              <a:rPr sz="1600" dirty="0">
                <a:latin typeface="Cambria"/>
                <a:cs typeface="Cambria"/>
              </a:rPr>
              <a:t> </a:t>
            </a:r>
            <a:r>
              <a:rPr sz="1600" spc="-15" dirty="0">
                <a:latin typeface="Cambria"/>
                <a:cs typeface="Cambria"/>
              </a:rPr>
              <a:t>shor</a:t>
            </a:r>
            <a:r>
              <a:rPr sz="1600" dirty="0">
                <a:latin typeface="Cambria"/>
                <a:cs typeface="Cambria"/>
              </a:rPr>
              <a:t>t </a:t>
            </a:r>
            <a:r>
              <a:rPr sz="1600" spc="-15" dirty="0">
                <a:latin typeface="Cambria"/>
                <a:cs typeface="Cambria"/>
              </a:rPr>
              <a:t>s</a:t>
            </a:r>
            <a:r>
              <a:rPr sz="1600" dirty="0">
                <a:latin typeface="Cambria"/>
                <a:cs typeface="Cambria"/>
              </a:rPr>
              <a:t>k</a:t>
            </a:r>
            <a:r>
              <a:rPr sz="1600" spc="-5" dirty="0">
                <a:latin typeface="Cambria"/>
                <a:cs typeface="Cambria"/>
              </a:rPr>
              <a:t>i</a:t>
            </a:r>
            <a:r>
              <a:rPr sz="1600" spc="-15" dirty="0">
                <a:latin typeface="Cambria"/>
                <a:cs typeface="Cambria"/>
              </a:rPr>
              <a:t>r</a:t>
            </a:r>
            <a:r>
              <a:rPr sz="1600" dirty="0">
                <a:latin typeface="Cambria"/>
                <a:cs typeface="Cambria"/>
              </a:rPr>
              <a:t>t</a:t>
            </a:r>
            <a:r>
              <a:rPr sz="1600" spc="-5" dirty="0">
                <a:latin typeface="Cambria"/>
                <a:cs typeface="Cambria"/>
              </a:rPr>
              <a:t>s</a:t>
            </a:r>
            <a:r>
              <a:rPr sz="1600" dirty="0">
                <a:latin typeface="Cambria"/>
                <a:cs typeface="Cambria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99837" y="453341"/>
            <a:ext cx="3910965" cy="875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5730"/>
              </a:lnSpc>
            </a:pPr>
            <a:r>
              <a:rPr sz="4800" spc="-25" dirty="0">
                <a:solidFill>
                  <a:srgbClr val="262626"/>
                </a:solidFill>
                <a:latin typeface="Cambria"/>
                <a:cs typeface="Cambria"/>
              </a:rPr>
              <a:t>Dior</a:t>
            </a:r>
            <a:r>
              <a:rPr sz="4800" spc="-5" dirty="0">
                <a:solidFill>
                  <a:srgbClr val="262626"/>
                </a:solidFill>
                <a:latin typeface="Cambria"/>
                <a:cs typeface="Cambria"/>
              </a:rPr>
              <a:t> </a:t>
            </a:r>
            <a:r>
              <a:rPr sz="4800" spc="-30" dirty="0">
                <a:solidFill>
                  <a:srgbClr val="262626"/>
                </a:solidFill>
                <a:latin typeface="Cambria"/>
                <a:cs typeface="Cambria"/>
              </a:rPr>
              <a:t>Co</a:t>
            </a:r>
            <a:r>
              <a:rPr sz="4800" spc="-20" dirty="0">
                <a:solidFill>
                  <a:srgbClr val="262626"/>
                </a:solidFill>
                <a:latin typeface="Cambria"/>
                <a:cs typeface="Cambria"/>
              </a:rPr>
              <a:t>l</a:t>
            </a:r>
            <a:r>
              <a:rPr sz="4800" dirty="0">
                <a:solidFill>
                  <a:srgbClr val="262626"/>
                </a:solidFill>
                <a:latin typeface="Cambria"/>
                <a:cs typeface="Cambria"/>
              </a:rPr>
              <a:t>l</a:t>
            </a:r>
            <a:r>
              <a:rPr sz="4800" spc="-5" dirty="0">
                <a:solidFill>
                  <a:srgbClr val="262626"/>
                </a:solidFill>
                <a:latin typeface="Cambria"/>
                <a:cs typeface="Cambria"/>
              </a:rPr>
              <a:t>ec</a:t>
            </a:r>
            <a:r>
              <a:rPr sz="4800" dirty="0">
                <a:solidFill>
                  <a:srgbClr val="262626"/>
                </a:solidFill>
                <a:latin typeface="Cambria"/>
                <a:cs typeface="Cambria"/>
              </a:rPr>
              <a:t>t</a:t>
            </a:r>
            <a:r>
              <a:rPr sz="4800" spc="-30" dirty="0">
                <a:solidFill>
                  <a:srgbClr val="262626"/>
                </a:solidFill>
                <a:latin typeface="Cambria"/>
                <a:cs typeface="Cambria"/>
              </a:rPr>
              <a:t>ion</a:t>
            </a:r>
            <a:endParaRPr sz="4800" dirty="0">
              <a:latin typeface="Cambria"/>
              <a:cs typeface="Cambria"/>
            </a:endParaRPr>
          </a:p>
          <a:p>
            <a:pPr algn="ctr">
              <a:lnSpc>
                <a:spcPts val="1889"/>
              </a:lnSpc>
            </a:pPr>
            <a:r>
              <a:rPr sz="1600" i="1" dirty="0">
                <a:solidFill>
                  <a:srgbClr val="262626"/>
                </a:solidFill>
                <a:latin typeface="Cambria"/>
                <a:cs typeface="Cambria"/>
              </a:rPr>
              <a:t>S</a:t>
            </a:r>
            <a:r>
              <a:rPr sz="1600" i="1" spc="-10" dirty="0">
                <a:solidFill>
                  <a:srgbClr val="262626"/>
                </a:solidFill>
                <a:latin typeface="Cambria"/>
                <a:cs typeface="Cambria"/>
              </a:rPr>
              <a:t>pring 1947</a:t>
            </a:r>
            <a:endParaRPr sz="1600" dirty="0">
              <a:latin typeface="Cambria"/>
              <a:cs typeface="Cambri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7975" y="1827213"/>
            <a:ext cx="2897187" cy="39782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3351212" y="1827213"/>
            <a:ext cx="3395661" cy="39846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7009014" y="2128979"/>
            <a:ext cx="1724025" cy="19196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99100"/>
              </a:lnSpc>
            </a:pPr>
            <a:r>
              <a:rPr sz="1800" spc="-10" dirty="0">
                <a:latin typeface="Cambria"/>
                <a:cs typeface="Cambria"/>
              </a:rPr>
              <a:t>The wartime</a:t>
            </a:r>
            <a:r>
              <a:rPr sz="1800" spc="-5" dirty="0">
                <a:latin typeface="Cambria"/>
                <a:cs typeface="Cambria"/>
              </a:rPr>
              <a:t> sty</a:t>
            </a:r>
            <a:r>
              <a:rPr sz="1800" dirty="0">
                <a:latin typeface="Cambria"/>
                <a:cs typeface="Cambria"/>
              </a:rPr>
              <a:t>l</a:t>
            </a:r>
            <a:r>
              <a:rPr sz="1800" spc="-10" dirty="0">
                <a:latin typeface="Cambria"/>
                <a:cs typeface="Cambria"/>
              </a:rPr>
              <a:t>es</a:t>
            </a:r>
            <a:r>
              <a:rPr sz="1800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dep</a:t>
            </a:r>
            <a:r>
              <a:rPr sz="1800" dirty="0">
                <a:latin typeface="Cambria"/>
                <a:cs typeface="Cambria"/>
              </a:rPr>
              <a:t>a</a:t>
            </a:r>
            <a:r>
              <a:rPr sz="1800" spc="-10" dirty="0">
                <a:latin typeface="Cambria"/>
                <a:cs typeface="Cambria"/>
              </a:rPr>
              <a:t>rted soon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aft</a:t>
            </a:r>
            <a:r>
              <a:rPr sz="1800" spc="-10" dirty="0">
                <a:latin typeface="Cambria"/>
                <a:cs typeface="Cambria"/>
              </a:rPr>
              <a:t>er</a:t>
            </a:r>
            <a:r>
              <a:rPr sz="1800" dirty="0">
                <a:latin typeface="Cambria"/>
                <a:cs typeface="Cambria"/>
              </a:rPr>
              <a:t> t</a:t>
            </a:r>
            <a:r>
              <a:rPr sz="1800" spc="-10" dirty="0">
                <a:latin typeface="Cambria"/>
                <a:cs typeface="Cambria"/>
              </a:rPr>
              <a:t>he show</a:t>
            </a:r>
            <a:r>
              <a:rPr sz="1800" dirty="0">
                <a:latin typeface="Cambria"/>
                <a:cs typeface="Cambria"/>
              </a:rPr>
              <a:t>ing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of</a:t>
            </a:r>
            <a:r>
              <a:rPr sz="1800" dirty="0">
                <a:latin typeface="Cambria"/>
                <a:cs typeface="Cambria"/>
              </a:rPr>
              <a:t> t</a:t>
            </a:r>
            <a:r>
              <a:rPr sz="1800" spc="-10" dirty="0">
                <a:latin typeface="Cambria"/>
                <a:cs typeface="Cambria"/>
              </a:rPr>
              <a:t>he </a:t>
            </a:r>
            <a:r>
              <a:rPr lang="en-US" sz="1800" spc="-10" dirty="0" smtClean="0">
                <a:latin typeface="Cambria"/>
                <a:cs typeface="Cambria"/>
              </a:rPr>
              <a:t>Christian </a:t>
            </a:r>
            <a:r>
              <a:rPr sz="1800" spc="-10" dirty="0" smtClean="0">
                <a:latin typeface="Cambria"/>
                <a:cs typeface="Cambria"/>
              </a:rPr>
              <a:t>Dior</a:t>
            </a:r>
            <a:r>
              <a:rPr sz="1800" spc="-5" dirty="0" smtClean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Col</a:t>
            </a:r>
            <a:r>
              <a:rPr sz="1800" dirty="0">
                <a:latin typeface="Cambria"/>
                <a:cs typeface="Cambria"/>
              </a:rPr>
              <a:t>l</a:t>
            </a:r>
            <a:r>
              <a:rPr sz="1800" spc="-5" dirty="0">
                <a:latin typeface="Cambria"/>
                <a:cs typeface="Cambria"/>
              </a:rPr>
              <a:t>ec</a:t>
            </a:r>
            <a:r>
              <a:rPr sz="1800" dirty="0">
                <a:latin typeface="Cambria"/>
                <a:cs typeface="Cambria"/>
              </a:rPr>
              <a:t>t</a:t>
            </a:r>
            <a:r>
              <a:rPr sz="1800" spc="-15" dirty="0">
                <a:latin typeface="Cambria"/>
                <a:cs typeface="Cambria"/>
              </a:rPr>
              <a:t>io</a:t>
            </a:r>
            <a:r>
              <a:rPr sz="1800" spc="-10" dirty="0">
                <a:latin typeface="Cambria"/>
                <a:cs typeface="Cambria"/>
              </a:rPr>
              <a:t>n</a:t>
            </a:r>
            <a:r>
              <a:rPr sz="1800" dirty="0">
                <a:latin typeface="Cambria"/>
                <a:cs typeface="Cambria"/>
              </a:rPr>
              <a:t> </a:t>
            </a:r>
            <a:r>
              <a:rPr sz="1800" spc="-15" dirty="0">
                <a:latin typeface="Cambria"/>
                <a:cs typeface="Cambria"/>
              </a:rPr>
              <a:t>in</a:t>
            </a:r>
            <a:r>
              <a:rPr sz="1800" spc="-10" dirty="0">
                <a:latin typeface="Cambria"/>
                <a:cs typeface="Cambria"/>
              </a:rPr>
              <a:t> spring,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1947.</a:t>
            </a:r>
            <a:endParaRPr sz="1800" dirty="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303" y="255223"/>
            <a:ext cx="8507392" cy="738664"/>
          </a:xfrm>
        </p:spPr>
        <p:txBody>
          <a:bodyPr/>
          <a:lstStyle/>
          <a:p>
            <a:r>
              <a:rPr lang="en-US" dirty="0" smtClean="0"/>
              <a:t>1960’s Fashion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4800" y="27432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www.youtube.com/watch?v=aCYfPzNkmtk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4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256462" y="1371601"/>
            <a:ext cx="1492248" cy="23733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5730"/>
              </a:lnSpc>
            </a:pPr>
            <a:r>
              <a:rPr spc="-25" dirty="0"/>
              <a:t>Cost</a:t>
            </a:r>
            <a:r>
              <a:rPr spc="-5" dirty="0"/>
              <a:t>u</a:t>
            </a:r>
            <a:r>
              <a:rPr spc="-45" dirty="0"/>
              <a:t>m</a:t>
            </a:r>
            <a:r>
              <a:rPr spc="-25" dirty="0"/>
              <a:t>e</a:t>
            </a:r>
            <a:r>
              <a:rPr dirty="0"/>
              <a:t> </a:t>
            </a:r>
            <a:r>
              <a:rPr spc="-35" dirty="0"/>
              <a:t>F</a:t>
            </a:r>
            <a:r>
              <a:rPr spc="-25" dirty="0"/>
              <a:t>or</a:t>
            </a:r>
            <a:r>
              <a:rPr dirty="0"/>
              <a:t> W</a:t>
            </a:r>
            <a:r>
              <a:rPr spc="-30" dirty="0"/>
              <a:t>o</a:t>
            </a:r>
            <a:r>
              <a:rPr spc="-45" dirty="0"/>
              <a:t>m</a:t>
            </a:r>
            <a:r>
              <a:rPr spc="-25" dirty="0"/>
              <a:t>e</a:t>
            </a:r>
            <a:r>
              <a:rPr dirty="0"/>
              <a:t>n</a:t>
            </a:r>
          </a:p>
          <a:p>
            <a:pPr algn="ctr">
              <a:lnSpc>
                <a:spcPts val="2610"/>
              </a:lnSpc>
            </a:pPr>
            <a:r>
              <a:rPr sz="2200" spc="-15" dirty="0"/>
              <a:t>1970</a:t>
            </a:r>
            <a:r>
              <a:rPr sz="2200" spc="-370" dirty="0"/>
              <a:t>-­‐1</a:t>
            </a:r>
            <a:r>
              <a:rPr sz="2200" spc="-15" dirty="0"/>
              <a:t>980</a:t>
            </a:r>
            <a:endParaRPr sz="2200" dirty="0"/>
          </a:p>
        </p:txBody>
      </p:sp>
      <p:sp>
        <p:nvSpPr>
          <p:cNvPr id="4" name="object 4"/>
          <p:cNvSpPr/>
          <p:nvPr/>
        </p:nvSpPr>
        <p:spPr>
          <a:xfrm>
            <a:off x="293688" y="2408238"/>
            <a:ext cx="2822574" cy="15287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71450" y="3937000"/>
            <a:ext cx="5686423" cy="2539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6191250" y="935038"/>
            <a:ext cx="977898" cy="23875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962650" y="3838575"/>
            <a:ext cx="2103436" cy="26384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3188773" y="1934715"/>
            <a:ext cx="2649855" cy="17933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200" marR="68580" algn="ctr">
              <a:lnSpc>
                <a:spcPts val="1200"/>
              </a:lnSpc>
            </a:pPr>
            <a:r>
              <a:rPr sz="1050" dirty="0">
                <a:latin typeface="Cambria"/>
                <a:cs typeface="Cambria"/>
              </a:rPr>
              <a:t>B</a:t>
            </a:r>
            <a:r>
              <a:rPr sz="1050" spc="-10" dirty="0">
                <a:latin typeface="Cambria"/>
                <a:cs typeface="Cambria"/>
              </a:rPr>
              <a:t>y the ea</a:t>
            </a:r>
            <a:r>
              <a:rPr sz="1050" spc="-5" dirty="0">
                <a:latin typeface="Cambria"/>
                <a:cs typeface="Cambria"/>
              </a:rPr>
              <a:t>rl</a:t>
            </a:r>
            <a:r>
              <a:rPr sz="1050" spc="-10" dirty="0">
                <a:latin typeface="Cambria"/>
                <a:cs typeface="Cambria"/>
              </a:rPr>
              <a:t>y 1970’</a:t>
            </a:r>
            <a:r>
              <a:rPr sz="1050" spc="-5" dirty="0">
                <a:latin typeface="Cambria"/>
                <a:cs typeface="Cambria"/>
              </a:rPr>
              <a:t>s </a:t>
            </a:r>
            <a:r>
              <a:rPr sz="1050" spc="-10" dirty="0">
                <a:latin typeface="Cambria"/>
                <a:cs typeface="Cambria"/>
              </a:rPr>
              <a:t>most </a:t>
            </a:r>
            <a:r>
              <a:rPr sz="1050" spc="-5" dirty="0">
                <a:latin typeface="Cambria"/>
                <a:cs typeface="Cambria"/>
              </a:rPr>
              <a:t>skirts t</a:t>
            </a:r>
            <a:r>
              <a:rPr sz="1050" spc="-10" dirty="0">
                <a:latin typeface="Cambria"/>
                <a:cs typeface="Cambria"/>
              </a:rPr>
              <a:t>ended to be</a:t>
            </a:r>
            <a:r>
              <a:rPr sz="1050" spc="-5" dirty="0">
                <a:latin typeface="Cambria"/>
                <a:cs typeface="Cambria"/>
              </a:rPr>
              <a:t> mini in l</a:t>
            </a:r>
            <a:r>
              <a:rPr sz="1050" spc="-10" dirty="0">
                <a:latin typeface="Cambria"/>
                <a:cs typeface="Cambria"/>
              </a:rPr>
              <a:t>ength.</a:t>
            </a:r>
            <a:endParaRPr sz="1050" dirty="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19"/>
              </a:spcBef>
            </a:pPr>
            <a:endParaRPr sz="1000" dirty="0">
              <a:latin typeface="Times New Roman"/>
              <a:cs typeface="Times New Roman"/>
            </a:endParaRPr>
          </a:p>
          <a:p>
            <a:pPr marL="12065" marR="5080" algn="ctr">
              <a:lnSpc>
                <a:spcPct val="103200"/>
              </a:lnSpc>
            </a:pPr>
            <a:r>
              <a:rPr sz="1050" dirty="0">
                <a:latin typeface="Cambria"/>
                <a:cs typeface="Cambria"/>
              </a:rPr>
              <a:t>In </a:t>
            </a:r>
            <a:r>
              <a:rPr sz="1050" spc="-10" dirty="0">
                <a:latin typeface="Cambria"/>
                <a:cs typeface="Cambria"/>
              </a:rPr>
              <a:t>1972 </a:t>
            </a:r>
            <a:r>
              <a:rPr sz="1050" spc="-5" dirty="0">
                <a:latin typeface="Cambria"/>
                <a:cs typeface="Cambria"/>
              </a:rPr>
              <a:t>Dian</a:t>
            </a:r>
            <a:r>
              <a:rPr sz="1050" spc="-10" dirty="0">
                <a:latin typeface="Cambria"/>
                <a:cs typeface="Cambria"/>
              </a:rPr>
              <a:t>e Von Fu</a:t>
            </a:r>
            <a:r>
              <a:rPr sz="1050" spc="-5" dirty="0">
                <a:latin typeface="Cambria"/>
                <a:cs typeface="Cambria"/>
              </a:rPr>
              <a:t>rst</a:t>
            </a:r>
            <a:r>
              <a:rPr sz="1050" spc="-10" dirty="0">
                <a:latin typeface="Cambria"/>
                <a:cs typeface="Cambria"/>
              </a:rPr>
              <a:t>enb</a:t>
            </a:r>
            <a:r>
              <a:rPr sz="1050" spc="-5" dirty="0">
                <a:latin typeface="Cambria"/>
                <a:cs typeface="Cambria"/>
              </a:rPr>
              <a:t>erg ca</a:t>
            </a:r>
            <a:r>
              <a:rPr sz="1050" spc="-10" dirty="0">
                <a:latin typeface="Cambria"/>
                <a:cs typeface="Cambria"/>
              </a:rPr>
              <a:t>me out w</a:t>
            </a:r>
            <a:r>
              <a:rPr sz="1050" spc="-5" dirty="0">
                <a:latin typeface="Cambria"/>
                <a:cs typeface="Cambria"/>
              </a:rPr>
              <a:t>it</a:t>
            </a:r>
            <a:r>
              <a:rPr sz="1050" spc="-10" dirty="0">
                <a:latin typeface="Cambria"/>
                <a:cs typeface="Cambria"/>
              </a:rPr>
              <a:t>h</a:t>
            </a:r>
            <a:r>
              <a:rPr sz="1050" spc="-5" dirty="0">
                <a:latin typeface="Cambria"/>
                <a:cs typeface="Cambria"/>
              </a:rPr>
              <a:t> th</a:t>
            </a:r>
            <a:r>
              <a:rPr sz="1050" spc="-10" dirty="0">
                <a:latin typeface="Cambria"/>
                <a:cs typeface="Cambria"/>
              </a:rPr>
              <a:t>e</a:t>
            </a:r>
            <a:r>
              <a:rPr sz="1050" dirty="0">
                <a:latin typeface="Cambria"/>
                <a:cs typeface="Cambria"/>
              </a:rPr>
              <a:t> </a:t>
            </a:r>
            <a:r>
              <a:rPr sz="1050" spc="-10" dirty="0">
                <a:latin typeface="Cambria"/>
                <a:cs typeface="Cambria"/>
              </a:rPr>
              <a:t>wr</a:t>
            </a:r>
            <a:r>
              <a:rPr sz="1050" spc="-5" dirty="0">
                <a:latin typeface="Cambria"/>
                <a:cs typeface="Cambria"/>
              </a:rPr>
              <a:t>a</a:t>
            </a:r>
            <a:r>
              <a:rPr sz="1050" dirty="0">
                <a:latin typeface="Cambria"/>
                <a:cs typeface="Cambria"/>
              </a:rPr>
              <a:t>p </a:t>
            </a:r>
            <a:r>
              <a:rPr sz="1050" spc="-10" dirty="0" smtClean="0">
                <a:latin typeface="Cambria"/>
                <a:cs typeface="Cambria"/>
              </a:rPr>
              <a:t>dres</a:t>
            </a:r>
            <a:r>
              <a:rPr sz="1050" spc="-5" dirty="0" smtClean="0">
                <a:latin typeface="Cambria"/>
                <a:cs typeface="Cambria"/>
              </a:rPr>
              <a:t>s</a:t>
            </a:r>
            <a:endParaRPr lang="en-US" sz="1050" spc="-5" dirty="0" smtClean="0">
              <a:latin typeface="Cambria"/>
              <a:cs typeface="Cambria"/>
            </a:endParaRPr>
          </a:p>
          <a:p>
            <a:pPr marL="12065" marR="5080" algn="ctr">
              <a:lnSpc>
                <a:spcPct val="103200"/>
              </a:lnSpc>
            </a:pPr>
            <a:endParaRPr lang="en-US" sz="1050" spc="-5" dirty="0">
              <a:latin typeface="Cambria"/>
              <a:cs typeface="Cambria"/>
            </a:endParaRPr>
          </a:p>
          <a:p>
            <a:pPr marL="12065" marR="5080" algn="ctr">
              <a:lnSpc>
                <a:spcPct val="103200"/>
              </a:lnSpc>
            </a:pPr>
            <a:r>
              <a:rPr lang="en-US" sz="1050" spc="-5" dirty="0">
                <a:latin typeface="Cambria"/>
                <a:cs typeface="Cambria"/>
                <a:hlinkClick r:id="rId8"/>
              </a:rPr>
              <a:t>https://</a:t>
            </a:r>
            <a:r>
              <a:rPr lang="en-US" sz="1050" spc="-5" dirty="0" smtClean="0">
                <a:latin typeface="Cambria"/>
                <a:cs typeface="Cambria"/>
                <a:hlinkClick r:id="rId8"/>
              </a:rPr>
              <a:t>www.youtube.com/watch?v=iXxFFkTx7sA</a:t>
            </a:r>
            <a:endParaRPr lang="en-US" sz="1050" spc="-5" dirty="0" smtClean="0">
              <a:latin typeface="Cambria"/>
              <a:cs typeface="Cambria"/>
            </a:endParaRPr>
          </a:p>
          <a:p>
            <a:pPr marL="12065" marR="5080" algn="ctr">
              <a:lnSpc>
                <a:spcPct val="103200"/>
              </a:lnSpc>
            </a:pPr>
            <a:endParaRPr lang="en-US" sz="1050" spc="-5" dirty="0" smtClean="0">
              <a:latin typeface="Cambria"/>
              <a:cs typeface="Cambria"/>
            </a:endParaRPr>
          </a:p>
          <a:p>
            <a:pPr marL="12065" marR="5080" algn="ctr">
              <a:lnSpc>
                <a:spcPct val="103200"/>
              </a:lnSpc>
            </a:pPr>
            <a:endParaRPr lang="en-US" sz="1050" spc="-5" dirty="0">
              <a:latin typeface="Cambria"/>
              <a:cs typeface="Cambria"/>
            </a:endParaRPr>
          </a:p>
          <a:p>
            <a:pPr marL="12065" marR="5080" algn="ctr">
              <a:lnSpc>
                <a:spcPct val="103200"/>
              </a:lnSpc>
            </a:pPr>
            <a:endParaRPr sz="1050" dirty="0">
              <a:latin typeface="Cambria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" y="0"/>
            <a:ext cx="9143998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346075" y="812801"/>
            <a:ext cx="4878387" cy="539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5303450" y="1244691"/>
            <a:ext cx="3479800" cy="31983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6690" marR="179070" algn="ctr">
              <a:lnSpc>
                <a:spcPts val="1900"/>
              </a:lnSpc>
            </a:pPr>
            <a:r>
              <a:rPr sz="1600" spc="-10" dirty="0">
                <a:latin typeface="Cambria"/>
                <a:cs typeface="Cambria"/>
              </a:rPr>
              <a:t>Hip </a:t>
            </a:r>
            <a:r>
              <a:rPr sz="1600" spc="-5" dirty="0">
                <a:latin typeface="Cambria"/>
                <a:cs typeface="Cambria"/>
              </a:rPr>
              <a:t>h</a:t>
            </a:r>
            <a:r>
              <a:rPr sz="1600" dirty="0">
                <a:latin typeface="Cambria"/>
                <a:cs typeface="Cambria"/>
              </a:rPr>
              <a:t>ugg</a:t>
            </a:r>
            <a:r>
              <a:rPr sz="1600" spc="-15" dirty="0">
                <a:latin typeface="Cambria"/>
                <a:cs typeface="Cambria"/>
              </a:rPr>
              <a:t>er</a:t>
            </a:r>
            <a:r>
              <a:rPr sz="1600" spc="-10" dirty="0">
                <a:latin typeface="Cambria"/>
                <a:cs typeface="Cambria"/>
              </a:rPr>
              <a:t>s</a:t>
            </a:r>
            <a:r>
              <a:rPr sz="1600" dirty="0">
                <a:latin typeface="Cambria"/>
                <a:cs typeface="Cambria"/>
              </a:rPr>
              <a:t> </a:t>
            </a:r>
            <a:r>
              <a:rPr sz="1600" spc="-5" dirty="0">
                <a:latin typeface="Cambria"/>
                <a:cs typeface="Cambria"/>
              </a:rPr>
              <a:t>h</a:t>
            </a:r>
            <a:r>
              <a:rPr sz="1600" dirty="0">
                <a:latin typeface="Cambria"/>
                <a:cs typeface="Cambria"/>
              </a:rPr>
              <a:t>a</a:t>
            </a:r>
            <a:r>
              <a:rPr sz="1600" spc="-10" dirty="0">
                <a:latin typeface="Cambria"/>
                <a:cs typeface="Cambria"/>
              </a:rPr>
              <a:t>d</a:t>
            </a:r>
            <a:r>
              <a:rPr sz="1600" dirty="0">
                <a:latin typeface="Cambria"/>
                <a:cs typeface="Cambria"/>
              </a:rPr>
              <a:t> w</a:t>
            </a:r>
            <a:r>
              <a:rPr sz="1600" spc="-15" dirty="0">
                <a:latin typeface="Cambria"/>
                <a:cs typeface="Cambria"/>
              </a:rPr>
              <a:t>id</a:t>
            </a:r>
            <a:r>
              <a:rPr sz="1600" spc="-10" dirty="0">
                <a:latin typeface="Cambria"/>
                <a:cs typeface="Cambria"/>
              </a:rPr>
              <a:t>e</a:t>
            </a:r>
            <a:r>
              <a:rPr sz="1600" dirty="0">
                <a:latin typeface="Cambria"/>
                <a:cs typeface="Cambria"/>
              </a:rPr>
              <a:t> </a:t>
            </a:r>
            <a:r>
              <a:rPr lang="en-US" sz="1600" spc="-10" dirty="0" smtClean="0">
                <a:latin typeface="Cambria"/>
                <a:cs typeface="Cambria"/>
              </a:rPr>
              <a:t>flaring o</a:t>
            </a:r>
            <a:r>
              <a:rPr sz="1600" spc="-10" dirty="0" smtClean="0">
                <a:latin typeface="Cambria"/>
                <a:cs typeface="Cambria"/>
              </a:rPr>
              <a:t>r</a:t>
            </a:r>
            <a:r>
              <a:rPr sz="1600" dirty="0" smtClean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b</a:t>
            </a:r>
            <a:r>
              <a:rPr sz="1600" spc="-5" dirty="0">
                <a:latin typeface="Cambria"/>
                <a:cs typeface="Cambria"/>
              </a:rPr>
              <a:t>e</a:t>
            </a:r>
            <a:r>
              <a:rPr sz="1600" dirty="0">
                <a:latin typeface="Cambria"/>
                <a:cs typeface="Cambria"/>
              </a:rPr>
              <a:t>ll b</a:t>
            </a:r>
            <a:r>
              <a:rPr sz="1600" spc="-10" dirty="0">
                <a:latin typeface="Cambria"/>
                <a:cs typeface="Cambria"/>
              </a:rPr>
              <a:t>o</a:t>
            </a:r>
            <a:r>
              <a:rPr sz="1600" dirty="0">
                <a:latin typeface="Cambria"/>
                <a:cs typeface="Cambria"/>
              </a:rPr>
              <a:t>tt</a:t>
            </a:r>
            <a:r>
              <a:rPr sz="1600" spc="-10" dirty="0">
                <a:latin typeface="Cambria"/>
                <a:cs typeface="Cambria"/>
              </a:rPr>
              <a:t>o</a:t>
            </a:r>
            <a:r>
              <a:rPr sz="1600" dirty="0">
                <a:latin typeface="Cambria"/>
                <a:cs typeface="Cambria"/>
              </a:rPr>
              <a:t>m l</a:t>
            </a:r>
            <a:r>
              <a:rPr sz="1600" spc="-10" dirty="0">
                <a:latin typeface="Cambria"/>
                <a:cs typeface="Cambria"/>
              </a:rPr>
              <a:t>e</a:t>
            </a:r>
            <a:r>
              <a:rPr sz="1600" dirty="0">
                <a:latin typeface="Cambria"/>
                <a:cs typeface="Cambria"/>
              </a:rPr>
              <a:t>g</a:t>
            </a:r>
            <a:r>
              <a:rPr sz="1600" spc="-10" dirty="0">
                <a:latin typeface="Cambria"/>
                <a:cs typeface="Cambria"/>
              </a:rPr>
              <a:t>s</a:t>
            </a:r>
            <a:r>
              <a:rPr sz="1600" dirty="0">
                <a:latin typeface="Cambria"/>
                <a:cs typeface="Cambria"/>
              </a:rPr>
              <a:t>.</a:t>
            </a:r>
          </a:p>
          <a:p>
            <a:pPr>
              <a:lnSpc>
                <a:spcPct val="100000"/>
              </a:lnSpc>
              <a:spcBef>
                <a:spcPts val="37"/>
              </a:spcBef>
            </a:pPr>
            <a:endParaRPr sz="155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600" spc="-10" dirty="0">
                <a:latin typeface="Cambria"/>
                <a:cs typeface="Cambria"/>
              </a:rPr>
              <a:t>Hot </a:t>
            </a:r>
            <a:r>
              <a:rPr sz="1600" spc="-5" dirty="0">
                <a:latin typeface="Cambria"/>
                <a:cs typeface="Cambria"/>
              </a:rPr>
              <a:t>P</a:t>
            </a:r>
            <a:r>
              <a:rPr sz="1600" dirty="0">
                <a:latin typeface="Cambria"/>
                <a:cs typeface="Cambria"/>
              </a:rPr>
              <a:t>ant</a:t>
            </a:r>
            <a:r>
              <a:rPr sz="1600" spc="-10" dirty="0">
                <a:latin typeface="Cambria"/>
                <a:cs typeface="Cambria"/>
              </a:rPr>
              <a:t>s</a:t>
            </a:r>
            <a:r>
              <a:rPr sz="1600" dirty="0">
                <a:latin typeface="Cambria"/>
                <a:cs typeface="Cambria"/>
              </a:rPr>
              <a:t> a</a:t>
            </a:r>
            <a:r>
              <a:rPr sz="1600" spc="-10" dirty="0">
                <a:latin typeface="Cambria"/>
                <a:cs typeface="Cambria"/>
              </a:rPr>
              <a:t>re</a:t>
            </a:r>
            <a:r>
              <a:rPr sz="1600" spc="-5" dirty="0">
                <a:latin typeface="Cambria"/>
                <a:cs typeface="Cambria"/>
              </a:rPr>
              <a:t> </a:t>
            </a:r>
            <a:r>
              <a:rPr sz="1600" spc="-15" dirty="0">
                <a:latin typeface="Cambria"/>
                <a:cs typeface="Cambria"/>
              </a:rPr>
              <a:t>ver</a:t>
            </a:r>
            <a:r>
              <a:rPr sz="1600" spc="-10" dirty="0">
                <a:latin typeface="Cambria"/>
                <a:cs typeface="Cambria"/>
              </a:rPr>
              <a:t>y</a:t>
            </a:r>
            <a:r>
              <a:rPr sz="1600" dirty="0">
                <a:latin typeface="Cambria"/>
                <a:cs typeface="Cambria"/>
              </a:rPr>
              <a:t> </a:t>
            </a:r>
            <a:r>
              <a:rPr sz="1600" spc="-15" dirty="0">
                <a:latin typeface="Cambria"/>
                <a:cs typeface="Cambria"/>
              </a:rPr>
              <a:t>shor</a:t>
            </a:r>
            <a:r>
              <a:rPr sz="1600" spc="-10" dirty="0">
                <a:latin typeface="Cambria"/>
                <a:cs typeface="Cambria"/>
              </a:rPr>
              <a:t>t</a:t>
            </a:r>
            <a:r>
              <a:rPr sz="1600" dirty="0">
                <a:latin typeface="Cambria"/>
                <a:cs typeface="Cambria"/>
              </a:rPr>
              <a:t> pant</a:t>
            </a:r>
            <a:r>
              <a:rPr sz="1600" spc="-10" dirty="0">
                <a:latin typeface="Cambria"/>
                <a:cs typeface="Cambria"/>
              </a:rPr>
              <a:t>s</a:t>
            </a:r>
            <a:endParaRPr sz="1600" dirty="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47"/>
              </a:spcBef>
            </a:pPr>
            <a:endParaRPr sz="1750" dirty="0">
              <a:latin typeface="Times New Roman"/>
              <a:cs typeface="Times New Roman"/>
            </a:endParaRPr>
          </a:p>
          <a:p>
            <a:pPr marL="153035" marR="146050" algn="ctr">
              <a:lnSpc>
                <a:spcPts val="1900"/>
              </a:lnSpc>
            </a:pPr>
            <a:r>
              <a:rPr sz="1600" dirty="0">
                <a:latin typeface="Cambria"/>
                <a:cs typeface="Cambria"/>
              </a:rPr>
              <a:t>Pan</a:t>
            </a:r>
            <a:r>
              <a:rPr sz="1600" spc="-5" dirty="0">
                <a:latin typeface="Cambria"/>
                <a:cs typeface="Cambria"/>
              </a:rPr>
              <a:t>t</a:t>
            </a:r>
            <a:r>
              <a:rPr sz="1600" spc="-10" dirty="0">
                <a:latin typeface="Cambria"/>
                <a:cs typeface="Cambria"/>
              </a:rPr>
              <a:t>s</a:t>
            </a:r>
            <a:r>
              <a:rPr sz="1600" dirty="0">
                <a:latin typeface="Cambria"/>
                <a:cs typeface="Cambria"/>
              </a:rPr>
              <a:t> </a:t>
            </a:r>
            <a:r>
              <a:rPr sz="1600" spc="-15" dirty="0">
                <a:latin typeface="Cambria"/>
                <a:cs typeface="Cambria"/>
              </a:rPr>
              <a:t>gaine</a:t>
            </a:r>
            <a:r>
              <a:rPr sz="1600" spc="-10" dirty="0">
                <a:latin typeface="Cambria"/>
                <a:cs typeface="Cambria"/>
              </a:rPr>
              <a:t>d</a:t>
            </a:r>
            <a:r>
              <a:rPr sz="1600" dirty="0">
                <a:latin typeface="Cambria"/>
                <a:cs typeface="Cambria"/>
              </a:rPr>
              <a:t> </a:t>
            </a:r>
            <a:r>
              <a:rPr sz="1600" spc="-5" dirty="0">
                <a:latin typeface="Cambria"/>
                <a:cs typeface="Cambria"/>
              </a:rPr>
              <a:t>accep</a:t>
            </a:r>
            <a:r>
              <a:rPr sz="1600" dirty="0">
                <a:latin typeface="Cambria"/>
                <a:cs typeface="Cambria"/>
              </a:rPr>
              <a:t>t</a:t>
            </a:r>
            <a:r>
              <a:rPr sz="1600" spc="-5" dirty="0">
                <a:latin typeface="Cambria"/>
                <a:cs typeface="Cambria"/>
              </a:rPr>
              <a:t>anc</a:t>
            </a:r>
            <a:r>
              <a:rPr sz="1600" dirty="0">
                <a:latin typeface="Cambria"/>
                <a:cs typeface="Cambria"/>
              </a:rPr>
              <a:t>e </a:t>
            </a:r>
            <a:r>
              <a:rPr sz="1600" spc="-5" dirty="0">
                <a:latin typeface="Cambria"/>
                <a:cs typeface="Cambria"/>
              </a:rPr>
              <a:t>no</a:t>
            </a:r>
            <a:r>
              <a:rPr sz="1600" dirty="0">
                <a:latin typeface="Cambria"/>
                <a:cs typeface="Cambria"/>
              </a:rPr>
              <a:t>t onl</a:t>
            </a:r>
            <a:r>
              <a:rPr sz="1600" spc="-10" dirty="0">
                <a:latin typeface="Cambria"/>
                <a:cs typeface="Cambria"/>
              </a:rPr>
              <a:t>y</a:t>
            </a:r>
            <a:r>
              <a:rPr sz="1600" spc="-5" dirty="0">
                <a:latin typeface="Cambria"/>
                <a:cs typeface="Cambria"/>
              </a:rPr>
              <a:t> </a:t>
            </a:r>
            <a:r>
              <a:rPr sz="1600" spc="-10" dirty="0">
                <a:latin typeface="Cambria"/>
                <a:cs typeface="Cambria"/>
              </a:rPr>
              <a:t>for</a:t>
            </a:r>
            <a:r>
              <a:rPr sz="1600" spc="-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l</a:t>
            </a:r>
            <a:r>
              <a:rPr sz="1600" spc="-5" dirty="0">
                <a:latin typeface="Cambria"/>
                <a:cs typeface="Cambria"/>
              </a:rPr>
              <a:t>e</a:t>
            </a:r>
            <a:r>
              <a:rPr sz="1600" spc="-15" dirty="0">
                <a:latin typeface="Cambria"/>
                <a:cs typeface="Cambria"/>
              </a:rPr>
              <a:t>is</a:t>
            </a:r>
            <a:r>
              <a:rPr sz="1600" spc="-10" dirty="0">
                <a:latin typeface="Cambria"/>
                <a:cs typeface="Cambria"/>
              </a:rPr>
              <a:t>u</a:t>
            </a:r>
            <a:r>
              <a:rPr sz="1600" spc="-15" dirty="0">
                <a:latin typeface="Cambria"/>
                <a:cs typeface="Cambria"/>
              </a:rPr>
              <a:t>r</a:t>
            </a:r>
            <a:r>
              <a:rPr sz="1600" spc="-10" dirty="0">
                <a:latin typeface="Cambria"/>
                <a:cs typeface="Cambria"/>
              </a:rPr>
              <a:t>e</a:t>
            </a:r>
            <a:r>
              <a:rPr sz="1600" dirty="0">
                <a:latin typeface="Cambria"/>
                <a:cs typeface="Cambria"/>
              </a:rPr>
              <a:t> </a:t>
            </a:r>
            <a:r>
              <a:rPr sz="1600" spc="-5" dirty="0">
                <a:latin typeface="Cambria"/>
                <a:cs typeface="Cambria"/>
              </a:rPr>
              <a:t>bu</a:t>
            </a:r>
            <a:r>
              <a:rPr sz="1600" dirty="0">
                <a:latin typeface="Cambria"/>
                <a:cs typeface="Cambria"/>
              </a:rPr>
              <a:t>t al</a:t>
            </a:r>
            <a:r>
              <a:rPr sz="1600" spc="-5" dirty="0">
                <a:latin typeface="Cambria"/>
                <a:cs typeface="Cambria"/>
              </a:rPr>
              <a:t>s</a:t>
            </a:r>
            <a:r>
              <a:rPr sz="1600" spc="-10" dirty="0">
                <a:latin typeface="Cambria"/>
                <a:cs typeface="Cambria"/>
              </a:rPr>
              <a:t>o</a:t>
            </a:r>
            <a:r>
              <a:rPr sz="1600" dirty="0">
                <a:latin typeface="Cambria"/>
                <a:cs typeface="Cambria"/>
              </a:rPr>
              <a:t> </a:t>
            </a:r>
            <a:r>
              <a:rPr sz="1600" spc="-15" dirty="0">
                <a:latin typeface="Cambria"/>
                <a:cs typeface="Cambria"/>
              </a:rPr>
              <a:t>fo</a:t>
            </a:r>
            <a:r>
              <a:rPr sz="1600" spc="-10" dirty="0">
                <a:latin typeface="Cambria"/>
                <a:cs typeface="Cambria"/>
              </a:rPr>
              <a:t>r</a:t>
            </a:r>
            <a:r>
              <a:rPr sz="1600" dirty="0">
                <a:latin typeface="Cambria"/>
                <a:cs typeface="Cambria"/>
              </a:rPr>
              <a:t> </a:t>
            </a:r>
            <a:r>
              <a:rPr sz="1600" spc="-5" dirty="0">
                <a:latin typeface="Cambria"/>
                <a:cs typeface="Cambria"/>
              </a:rPr>
              <a:t>al</a:t>
            </a:r>
            <a:r>
              <a:rPr sz="1600" dirty="0">
                <a:latin typeface="Cambria"/>
                <a:cs typeface="Cambria"/>
              </a:rPr>
              <a:t>l </a:t>
            </a:r>
            <a:r>
              <a:rPr sz="1600" spc="-15" dirty="0">
                <a:latin typeface="Cambria"/>
                <a:cs typeface="Cambria"/>
              </a:rPr>
              <a:t>occ</a:t>
            </a:r>
            <a:r>
              <a:rPr sz="1600" spc="-10" dirty="0">
                <a:latin typeface="Cambria"/>
                <a:cs typeface="Cambria"/>
              </a:rPr>
              <a:t>a</a:t>
            </a:r>
            <a:r>
              <a:rPr sz="1600" spc="-15" dirty="0">
                <a:latin typeface="Cambria"/>
                <a:cs typeface="Cambria"/>
              </a:rPr>
              <a:t>sio</a:t>
            </a:r>
            <a:r>
              <a:rPr sz="1600" spc="-10" dirty="0">
                <a:latin typeface="Cambria"/>
                <a:cs typeface="Cambria"/>
              </a:rPr>
              <a:t>n</a:t>
            </a:r>
            <a:r>
              <a:rPr sz="1600" spc="-15" dirty="0">
                <a:latin typeface="Cambria"/>
                <a:cs typeface="Cambria"/>
              </a:rPr>
              <a:t>s</a:t>
            </a:r>
            <a:r>
              <a:rPr sz="1600" dirty="0">
                <a:latin typeface="Cambria"/>
                <a:cs typeface="Cambria"/>
              </a:rPr>
              <a:t>.</a:t>
            </a:r>
          </a:p>
          <a:p>
            <a:pPr>
              <a:lnSpc>
                <a:spcPct val="100000"/>
              </a:lnSpc>
              <a:spcBef>
                <a:spcPts val="31"/>
              </a:spcBef>
            </a:pPr>
            <a:endParaRPr sz="1550" dirty="0">
              <a:latin typeface="Times New Roman"/>
              <a:cs typeface="Times New Roman"/>
            </a:endParaRPr>
          </a:p>
          <a:p>
            <a:pPr marL="12065" marR="5080" indent="-1270" algn="ctr">
              <a:lnSpc>
                <a:spcPct val="100299"/>
              </a:lnSpc>
            </a:pPr>
            <a:r>
              <a:rPr sz="1600" dirty="0">
                <a:latin typeface="Cambria"/>
                <a:cs typeface="Cambria"/>
              </a:rPr>
              <a:t>Blue</a:t>
            </a:r>
            <a:r>
              <a:rPr sz="1600" spc="-5" dirty="0">
                <a:latin typeface="Cambria"/>
                <a:cs typeface="Cambria"/>
              </a:rPr>
              <a:t> j</a:t>
            </a:r>
            <a:r>
              <a:rPr sz="1600" spc="-15" dirty="0">
                <a:latin typeface="Cambria"/>
                <a:cs typeface="Cambria"/>
              </a:rPr>
              <a:t>e</a:t>
            </a:r>
            <a:r>
              <a:rPr sz="1600" dirty="0">
                <a:latin typeface="Cambria"/>
                <a:cs typeface="Cambria"/>
              </a:rPr>
              <a:t>ans </a:t>
            </a:r>
            <a:r>
              <a:rPr sz="1600" spc="-5" dirty="0">
                <a:latin typeface="Cambria"/>
                <a:cs typeface="Cambria"/>
              </a:rPr>
              <a:t>we</a:t>
            </a:r>
            <a:r>
              <a:rPr sz="1600" spc="-15" dirty="0">
                <a:latin typeface="Cambria"/>
                <a:cs typeface="Cambria"/>
              </a:rPr>
              <a:t>r</a:t>
            </a:r>
            <a:r>
              <a:rPr sz="1600" spc="-10" dirty="0">
                <a:latin typeface="Cambria"/>
                <a:cs typeface="Cambria"/>
              </a:rPr>
              <a:t>e</a:t>
            </a:r>
            <a:r>
              <a:rPr sz="1600" spc="-5" dirty="0">
                <a:latin typeface="Cambria"/>
                <a:cs typeface="Cambria"/>
              </a:rPr>
              <a:t> </a:t>
            </a:r>
            <a:r>
              <a:rPr lang="en-US" sz="1600" spc="-5" dirty="0" smtClean="0">
                <a:latin typeface="Cambria"/>
                <a:cs typeface="Cambria"/>
              </a:rPr>
              <a:t> </a:t>
            </a:r>
          </a:p>
          <a:p>
            <a:pPr marL="12065" marR="5080" indent="-1270" algn="ctr">
              <a:lnSpc>
                <a:spcPct val="100299"/>
              </a:lnSpc>
            </a:pPr>
            <a:r>
              <a:rPr lang="en-US" sz="1600" spc="-5" dirty="0">
                <a:latin typeface="Cambria"/>
                <a:cs typeface="Cambria"/>
              </a:rPr>
              <a:t>f</a:t>
            </a:r>
            <a:r>
              <a:rPr lang="en-US" sz="1600" spc="-5" dirty="0" smtClean="0">
                <a:latin typeface="Cambria"/>
                <a:cs typeface="Cambria"/>
              </a:rPr>
              <a:t>irst ad</a:t>
            </a:r>
            <a:r>
              <a:rPr sz="1600" spc="-15" dirty="0" smtClean="0">
                <a:latin typeface="Cambria"/>
                <a:cs typeface="Cambria"/>
              </a:rPr>
              <a:t>o</a:t>
            </a:r>
            <a:r>
              <a:rPr sz="1600" dirty="0" smtClean="0">
                <a:latin typeface="Cambria"/>
                <a:cs typeface="Cambria"/>
              </a:rPr>
              <a:t>pt</a:t>
            </a:r>
            <a:r>
              <a:rPr sz="1600" spc="-5" dirty="0" smtClean="0">
                <a:latin typeface="Cambria"/>
                <a:cs typeface="Cambria"/>
              </a:rPr>
              <a:t>e</a:t>
            </a:r>
            <a:r>
              <a:rPr sz="1600" spc="-10" dirty="0" smtClean="0">
                <a:latin typeface="Cambria"/>
                <a:cs typeface="Cambria"/>
              </a:rPr>
              <a:t>d</a:t>
            </a:r>
            <a:r>
              <a:rPr sz="1600" spc="-5" dirty="0" smtClean="0">
                <a:latin typeface="Cambria"/>
                <a:cs typeface="Cambria"/>
              </a:rPr>
              <a:t> </a:t>
            </a:r>
            <a:r>
              <a:rPr sz="1600" spc="-5" dirty="0">
                <a:latin typeface="Cambria"/>
                <a:cs typeface="Cambria"/>
              </a:rPr>
              <a:t>b</a:t>
            </a:r>
            <a:r>
              <a:rPr sz="1600" dirty="0">
                <a:latin typeface="Cambria"/>
                <a:cs typeface="Cambria"/>
              </a:rPr>
              <a:t>y </a:t>
            </a:r>
            <a:r>
              <a:rPr sz="1600" spc="-5" dirty="0">
                <a:latin typeface="Cambria"/>
                <a:cs typeface="Cambria"/>
              </a:rPr>
              <a:t>th</a:t>
            </a:r>
            <a:r>
              <a:rPr sz="1600" spc="-10" dirty="0">
                <a:latin typeface="Cambria"/>
                <a:cs typeface="Cambria"/>
              </a:rPr>
              <a:t>e hippies</a:t>
            </a:r>
            <a:r>
              <a:rPr sz="1600" spc="-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a</a:t>
            </a:r>
            <a:r>
              <a:rPr sz="1600" spc="-15" dirty="0">
                <a:latin typeface="Cambria"/>
                <a:cs typeface="Cambria"/>
              </a:rPr>
              <a:t>n</a:t>
            </a:r>
            <a:r>
              <a:rPr sz="1600" spc="-10" dirty="0">
                <a:latin typeface="Cambria"/>
                <a:cs typeface="Cambria"/>
              </a:rPr>
              <a:t>d</a:t>
            </a:r>
            <a:r>
              <a:rPr sz="1600" dirty="0">
                <a:latin typeface="Cambria"/>
                <a:cs typeface="Cambria"/>
              </a:rPr>
              <a:t> t</a:t>
            </a:r>
            <a:r>
              <a:rPr sz="1600" spc="-10" dirty="0">
                <a:latin typeface="Cambria"/>
                <a:cs typeface="Cambria"/>
              </a:rPr>
              <a:t>hen</a:t>
            </a:r>
            <a:r>
              <a:rPr sz="1600" spc="-5" dirty="0">
                <a:latin typeface="Cambria"/>
                <a:cs typeface="Cambria"/>
              </a:rPr>
              <a:t> pic</a:t>
            </a:r>
            <a:r>
              <a:rPr sz="1600" dirty="0">
                <a:latin typeface="Cambria"/>
                <a:cs typeface="Cambria"/>
              </a:rPr>
              <a:t>k</a:t>
            </a:r>
            <a:r>
              <a:rPr sz="1600" spc="-10" dirty="0">
                <a:latin typeface="Cambria"/>
                <a:cs typeface="Cambria"/>
              </a:rPr>
              <a:t>ed</a:t>
            </a:r>
            <a:r>
              <a:rPr sz="1600" spc="-5" dirty="0">
                <a:latin typeface="Cambria"/>
                <a:cs typeface="Cambria"/>
              </a:rPr>
              <a:t> u</a:t>
            </a:r>
            <a:r>
              <a:rPr sz="1600" dirty="0">
                <a:latin typeface="Cambria"/>
                <a:cs typeface="Cambria"/>
              </a:rPr>
              <a:t>p</a:t>
            </a:r>
            <a:r>
              <a:rPr sz="1600" spc="-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b</a:t>
            </a:r>
            <a:r>
              <a:rPr sz="1600" spc="-10" dirty="0">
                <a:latin typeface="Cambria"/>
                <a:cs typeface="Cambria"/>
              </a:rPr>
              <a:t>y</a:t>
            </a:r>
            <a:r>
              <a:rPr sz="1600" spc="-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t</a:t>
            </a:r>
            <a:r>
              <a:rPr sz="1600" spc="-10" dirty="0">
                <a:latin typeface="Cambria"/>
                <a:cs typeface="Cambria"/>
              </a:rPr>
              <a:t>he yo</a:t>
            </a:r>
            <a:r>
              <a:rPr sz="1600" dirty="0">
                <a:latin typeface="Cambria"/>
                <a:cs typeface="Cambria"/>
              </a:rPr>
              <a:t>ung an</a:t>
            </a:r>
            <a:r>
              <a:rPr sz="1600" spc="-10" dirty="0">
                <a:latin typeface="Cambria"/>
                <a:cs typeface="Cambria"/>
              </a:rPr>
              <a:t>d</a:t>
            </a:r>
            <a:r>
              <a:rPr sz="1600" dirty="0">
                <a:latin typeface="Cambria"/>
                <a:cs typeface="Cambria"/>
              </a:rPr>
              <a:t> w</a:t>
            </a:r>
            <a:r>
              <a:rPr sz="1600" spc="-10" dirty="0">
                <a:latin typeface="Cambria"/>
                <a:cs typeface="Cambria"/>
              </a:rPr>
              <a:t>ere</a:t>
            </a:r>
            <a:r>
              <a:rPr sz="1600" dirty="0">
                <a:latin typeface="Cambria"/>
                <a:cs typeface="Cambria"/>
              </a:rPr>
              <a:t> a</a:t>
            </a:r>
            <a:r>
              <a:rPr sz="1600" spc="-10" dirty="0">
                <a:latin typeface="Cambria"/>
                <a:cs typeface="Cambria"/>
              </a:rPr>
              <a:t>do</a:t>
            </a:r>
            <a:r>
              <a:rPr sz="1600" dirty="0">
                <a:latin typeface="Cambria"/>
                <a:cs typeface="Cambria"/>
              </a:rPr>
              <a:t>pt</a:t>
            </a:r>
            <a:r>
              <a:rPr sz="1600" spc="-10" dirty="0">
                <a:latin typeface="Cambria"/>
                <a:cs typeface="Cambria"/>
              </a:rPr>
              <a:t>ed</a:t>
            </a:r>
            <a:r>
              <a:rPr sz="1600" dirty="0">
                <a:latin typeface="Cambria"/>
                <a:cs typeface="Cambria"/>
              </a:rPr>
              <a:t> </a:t>
            </a:r>
            <a:r>
              <a:rPr sz="1600" spc="-5" dirty="0">
                <a:latin typeface="Cambria"/>
                <a:cs typeface="Cambria"/>
              </a:rPr>
              <a:t>i</a:t>
            </a:r>
            <a:r>
              <a:rPr sz="1600" dirty="0">
                <a:latin typeface="Cambria"/>
                <a:cs typeface="Cambria"/>
              </a:rPr>
              <a:t>n ma</a:t>
            </a:r>
            <a:r>
              <a:rPr sz="1600" spc="-5" dirty="0">
                <a:latin typeface="Cambria"/>
                <a:cs typeface="Cambria"/>
              </a:rPr>
              <a:t>i</a:t>
            </a:r>
            <a:r>
              <a:rPr sz="1600" dirty="0">
                <a:latin typeface="Cambria"/>
                <a:cs typeface="Cambria"/>
              </a:rPr>
              <a:t>n</a:t>
            </a:r>
            <a:r>
              <a:rPr sz="1600" spc="-10" dirty="0">
                <a:latin typeface="Cambria"/>
                <a:cs typeface="Cambria"/>
              </a:rPr>
              <a:t>s</a:t>
            </a:r>
            <a:r>
              <a:rPr sz="1600" dirty="0">
                <a:latin typeface="Cambria"/>
                <a:cs typeface="Cambria"/>
              </a:rPr>
              <a:t>t</a:t>
            </a:r>
            <a:r>
              <a:rPr sz="1600" spc="-10" dirty="0">
                <a:latin typeface="Cambria"/>
                <a:cs typeface="Cambria"/>
              </a:rPr>
              <a:t>re</a:t>
            </a:r>
            <a:r>
              <a:rPr sz="1600" dirty="0">
                <a:latin typeface="Cambria"/>
                <a:cs typeface="Cambria"/>
              </a:rPr>
              <a:t>am fa</a:t>
            </a:r>
            <a:r>
              <a:rPr sz="1600" spc="-10" dirty="0">
                <a:latin typeface="Cambria"/>
                <a:cs typeface="Cambria"/>
              </a:rPr>
              <a:t>shion</a:t>
            </a:r>
            <a:r>
              <a:rPr sz="1600" spc="-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a</a:t>
            </a:r>
            <a:r>
              <a:rPr sz="1600" spc="-15" dirty="0">
                <a:latin typeface="Cambria"/>
                <a:cs typeface="Cambria"/>
              </a:rPr>
              <a:t>n</a:t>
            </a:r>
            <a:r>
              <a:rPr sz="1600" spc="-10" dirty="0">
                <a:latin typeface="Cambria"/>
                <a:cs typeface="Cambria"/>
              </a:rPr>
              <a:t>d</a:t>
            </a:r>
            <a:r>
              <a:rPr sz="1600" dirty="0">
                <a:latin typeface="Cambria"/>
                <a:cs typeface="Cambria"/>
              </a:rPr>
              <a:t> b</a:t>
            </a:r>
            <a:r>
              <a:rPr sz="1600" spc="-10" dirty="0">
                <a:latin typeface="Cambria"/>
                <a:cs typeface="Cambria"/>
              </a:rPr>
              <a:t>y</a:t>
            </a:r>
            <a:r>
              <a:rPr sz="1600" dirty="0">
                <a:latin typeface="Cambria"/>
                <a:cs typeface="Cambria"/>
              </a:rPr>
              <a:t> t</a:t>
            </a:r>
            <a:r>
              <a:rPr sz="1600" spc="-10" dirty="0">
                <a:latin typeface="Cambria"/>
                <a:cs typeface="Cambria"/>
              </a:rPr>
              <a:t>he</a:t>
            </a:r>
            <a:r>
              <a:rPr sz="1600" dirty="0">
                <a:latin typeface="Cambria"/>
                <a:cs typeface="Cambria"/>
              </a:rPr>
              <a:t> </a:t>
            </a:r>
            <a:r>
              <a:rPr sz="1600" spc="-10" dirty="0">
                <a:latin typeface="Cambria"/>
                <a:cs typeface="Cambria"/>
              </a:rPr>
              <a:t>1970’s</a:t>
            </a:r>
            <a:r>
              <a:rPr sz="1600" dirty="0">
                <a:latin typeface="Cambria"/>
                <a:cs typeface="Cambria"/>
              </a:rPr>
              <a:t> w</a:t>
            </a:r>
            <a:r>
              <a:rPr sz="1600" spc="-10" dirty="0">
                <a:latin typeface="Cambria"/>
                <a:cs typeface="Cambria"/>
              </a:rPr>
              <a:t>ere</a:t>
            </a:r>
            <a:r>
              <a:rPr sz="1600" dirty="0">
                <a:latin typeface="Cambria"/>
                <a:cs typeface="Cambria"/>
              </a:rPr>
              <a:t> b</a:t>
            </a:r>
            <a:r>
              <a:rPr sz="1600" spc="-10" dirty="0">
                <a:latin typeface="Cambria"/>
                <a:cs typeface="Cambria"/>
              </a:rPr>
              <a:t>eing</a:t>
            </a:r>
            <a:r>
              <a:rPr sz="1600" spc="-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w</a:t>
            </a:r>
            <a:r>
              <a:rPr sz="1600" spc="-5" dirty="0">
                <a:latin typeface="Cambria"/>
                <a:cs typeface="Cambria"/>
              </a:rPr>
              <a:t>o</a:t>
            </a:r>
            <a:r>
              <a:rPr sz="1600" spc="-15" dirty="0">
                <a:latin typeface="Cambria"/>
                <a:cs typeface="Cambria"/>
              </a:rPr>
              <a:t>r</a:t>
            </a:r>
            <a:r>
              <a:rPr sz="1600" dirty="0">
                <a:latin typeface="Cambria"/>
                <a:cs typeface="Cambria"/>
              </a:rPr>
              <a:t>n by</a:t>
            </a:r>
            <a:r>
              <a:rPr sz="1600" spc="-5" dirty="0">
                <a:latin typeface="Cambria"/>
                <a:cs typeface="Cambria"/>
              </a:rPr>
              <a:t> al</a:t>
            </a:r>
            <a:r>
              <a:rPr sz="1600" dirty="0">
                <a:latin typeface="Cambria"/>
                <a:cs typeface="Cambria"/>
              </a:rPr>
              <a:t>l ag</a:t>
            </a:r>
            <a:r>
              <a:rPr sz="1600" spc="-5" dirty="0">
                <a:latin typeface="Cambria"/>
                <a:cs typeface="Cambria"/>
              </a:rPr>
              <a:t>e</a:t>
            </a:r>
            <a:r>
              <a:rPr sz="1600" spc="-15" dirty="0">
                <a:latin typeface="Cambria"/>
                <a:cs typeface="Cambria"/>
              </a:rPr>
              <a:t>s</a:t>
            </a:r>
            <a:r>
              <a:rPr sz="1600" dirty="0">
                <a:latin typeface="Cambria"/>
                <a:cs typeface="Cambria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0" rIns="0" bIns="0" rtlCol="0">
            <a:spAutoFit/>
          </a:bodyPr>
          <a:lstStyle/>
          <a:p>
            <a:pPr marL="505459">
              <a:lnSpc>
                <a:spcPct val="100000"/>
              </a:lnSpc>
            </a:pPr>
            <a:r>
              <a:rPr spc="-40" dirty="0"/>
              <a:t>H</a:t>
            </a:r>
            <a:r>
              <a:rPr spc="-25" dirty="0"/>
              <a:t>a</a:t>
            </a:r>
            <a:r>
              <a:rPr spc="-20" dirty="0"/>
              <a:t>ir</a:t>
            </a:r>
            <a:r>
              <a:rPr dirty="0"/>
              <a:t> an</a:t>
            </a:r>
            <a:r>
              <a:rPr spc="-30" dirty="0"/>
              <a:t>d</a:t>
            </a:r>
            <a:r>
              <a:rPr dirty="0"/>
              <a:t> </a:t>
            </a:r>
            <a:r>
              <a:rPr spc="-30" dirty="0"/>
              <a:t>he</a:t>
            </a:r>
            <a:r>
              <a:rPr spc="-25" dirty="0"/>
              <a:t>address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677427" y="1068948"/>
            <a:ext cx="1356360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spc="-15" dirty="0">
                <a:solidFill>
                  <a:srgbClr val="262626"/>
                </a:solidFill>
                <a:latin typeface="Cambria"/>
                <a:cs typeface="Cambria"/>
              </a:rPr>
              <a:t>1960</a:t>
            </a:r>
            <a:r>
              <a:rPr sz="2200" spc="-370" dirty="0">
                <a:solidFill>
                  <a:srgbClr val="262626"/>
                </a:solidFill>
                <a:latin typeface="Cambria"/>
                <a:cs typeface="Cambria"/>
              </a:rPr>
              <a:t>-­‐1</a:t>
            </a:r>
            <a:r>
              <a:rPr sz="2200" spc="-15" dirty="0">
                <a:solidFill>
                  <a:srgbClr val="262626"/>
                </a:solidFill>
                <a:latin typeface="Cambria"/>
                <a:cs typeface="Cambria"/>
              </a:rPr>
              <a:t>980</a:t>
            </a:r>
            <a:endParaRPr sz="2200" dirty="0">
              <a:latin typeface="Cambria"/>
              <a:cs typeface="Cambr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17787" y="4087813"/>
            <a:ext cx="1781175" cy="20304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2598737" y="4068764"/>
            <a:ext cx="1819275" cy="2068830"/>
          </a:xfrm>
          <a:custGeom>
            <a:avLst/>
            <a:gdLst/>
            <a:ahLst/>
            <a:cxnLst/>
            <a:rect l="l" t="t" r="r" b="b"/>
            <a:pathLst>
              <a:path w="1819275" h="2068829">
                <a:moveTo>
                  <a:pt x="0" y="0"/>
                </a:moveTo>
                <a:lnTo>
                  <a:pt x="1819274" y="0"/>
                </a:lnTo>
                <a:lnTo>
                  <a:pt x="1819274" y="2068512"/>
                </a:lnTo>
                <a:lnTo>
                  <a:pt x="0" y="2068512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FF40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3216741" y="6199457"/>
            <a:ext cx="59055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1963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69875" y="4059238"/>
            <a:ext cx="2014537" cy="20302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250825" y="4040189"/>
            <a:ext cx="2052955" cy="2068830"/>
          </a:xfrm>
          <a:custGeom>
            <a:avLst/>
            <a:gdLst/>
            <a:ahLst/>
            <a:cxnLst/>
            <a:rect l="l" t="t" r="r" b="b"/>
            <a:pathLst>
              <a:path w="2052955" h="2068829">
                <a:moveTo>
                  <a:pt x="0" y="0"/>
                </a:moveTo>
                <a:lnTo>
                  <a:pt x="2052636" y="0"/>
                </a:lnTo>
                <a:lnTo>
                  <a:pt x="2052636" y="2068512"/>
                </a:lnTo>
                <a:lnTo>
                  <a:pt x="0" y="2068512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FFD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920334" y="6199498"/>
            <a:ext cx="71755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1960s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732337" y="4089400"/>
            <a:ext cx="1673225" cy="20313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4713287" y="4070350"/>
            <a:ext cx="1711325" cy="2069464"/>
          </a:xfrm>
          <a:custGeom>
            <a:avLst/>
            <a:gdLst/>
            <a:ahLst/>
            <a:cxnLst/>
            <a:rect l="l" t="t" r="r" b="b"/>
            <a:pathLst>
              <a:path w="1711325" h="2069464">
                <a:moveTo>
                  <a:pt x="0" y="0"/>
                </a:moveTo>
                <a:lnTo>
                  <a:pt x="1711324" y="0"/>
                </a:lnTo>
                <a:lnTo>
                  <a:pt x="1711324" y="2069305"/>
                </a:lnTo>
                <a:lnTo>
                  <a:pt x="0" y="2069305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00F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5276818" y="6259617"/>
            <a:ext cx="59055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1976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748464" y="4103688"/>
            <a:ext cx="2162173" cy="20490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6729412" y="4084639"/>
            <a:ext cx="2200275" cy="2087245"/>
          </a:xfrm>
          <a:custGeom>
            <a:avLst/>
            <a:gdLst/>
            <a:ahLst/>
            <a:cxnLst/>
            <a:rect l="l" t="t" r="r" b="b"/>
            <a:pathLst>
              <a:path w="2200275" h="2087245">
                <a:moveTo>
                  <a:pt x="0" y="0"/>
                </a:moveTo>
                <a:lnTo>
                  <a:pt x="2200274" y="0"/>
                </a:lnTo>
                <a:lnTo>
                  <a:pt x="2200274" y="2087165"/>
                </a:lnTo>
                <a:lnTo>
                  <a:pt x="0" y="2087165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FFFE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 txBox="1"/>
          <p:nvPr/>
        </p:nvSpPr>
        <p:spPr>
          <a:xfrm>
            <a:off x="7275243" y="6273388"/>
            <a:ext cx="124079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1975-1980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470525" y="1619251"/>
            <a:ext cx="1795461" cy="17015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5451473" y="1600201"/>
            <a:ext cx="1833880" cy="1739900"/>
          </a:xfrm>
          <a:custGeom>
            <a:avLst/>
            <a:gdLst/>
            <a:ahLst/>
            <a:cxnLst/>
            <a:rect l="l" t="t" r="r" b="b"/>
            <a:pathLst>
              <a:path w="1833879" h="1739900">
                <a:moveTo>
                  <a:pt x="0" y="0"/>
                </a:moveTo>
                <a:lnTo>
                  <a:pt x="1833562" y="0"/>
                </a:lnTo>
                <a:lnTo>
                  <a:pt x="1833562" y="1739502"/>
                </a:lnTo>
                <a:lnTo>
                  <a:pt x="0" y="1739502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 txBox="1"/>
          <p:nvPr/>
        </p:nvSpPr>
        <p:spPr>
          <a:xfrm>
            <a:off x="5687439" y="3399007"/>
            <a:ext cx="136715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Early</a:t>
            </a: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1970s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473950" y="1620838"/>
            <a:ext cx="1435098" cy="17045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7454898" y="1601788"/>
            <a:ext cx="1473200" cy="1743075"/>
          </a:xfrm>
          <a:custGeom>
            <a:avLst/>
            <a:gdLst/>
            <a:ahLst/>
            <a:cxnLst/>
            <a:rect l="l" t="t" r="r" b="b"/>
            <a:pathLst>
              <a:path w="1473200" h="1743075">
                <a:moveTo>
                  <a:pt x="0" y="0"/>
                </a:moveTo>
                <a:lnTo>
                  <a:pt x="1473199" y="0"/>
                </a:lnTo>
                <a:lnTo>
                  <a:pt x="1473199" y="1742677"/>
                </a:lnTo>
                <a:lnTo>
                  <a:pt x="0" y="1742677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FFFE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 txBox="1"/>
          <p:nvPr/>
        </p:nvSpPr>
        <p:spPr>
          <a:xfrm>
            <a:off x="7835314" y="3432368"/>
            <a:ext cx="71755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1970s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854119" y="47626"/>
            <a:ext cx="1104473" cy="12089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5835069" y="28576"/>
            <a:ext cx="1143000" cy="1247140"/>
          </a:xfrm>
          <a:custGeom>
            <a:avLst/>
            <a:gdLst/>
            <a:ahLst/>
            <a:cxnLst/>
            <a:rect l="l" t="t" r="r" b="b"/>
            <a:pathLst>
              <a:path w="1143000" h="1247140">
                <a:moveTo>
                  <a:pt x="0" y="0"/>
                </a:moveTo>
                <a:lnTo>
                  <a:pt x="1142602" y="0"/>
                </a:lnTo>
                <a:lnTo>
                  <a:pt x="1142602" y="1246980"/>
                </a:lnTo>
                <a:lnTo>
                  <a:pt x="0" y="1246980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FFA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 txBox="1"/>
          <p:nvPr/>
        </p:nvSpPr>
        <p:spPr>
          <a:xfrm>
            <a:off x="6050170" y="1335592"/>
            <a:ext cx="71755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1960s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264399" y="142876"/>
            <a:ext cx="1058861" cy="11166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7245348" y="123826"/>
            <a:ext cx="1097280" cy="1155065"/>
          </a:xfrm>
          <a:custGeom>
            <a:avLst/>
            <a:gdLst/>
            <a:ahLst/>
            <a:cxnLst/>
            <a:rect l="l" t="t" r="r" b="b"/>
            <a:pathLst>
              <a:path w="1097279" h="1155065">
                <a:moveTo>
                  <a:pt x="1096962" y="0"/>
                </a:moveTo>
                <a:lnTo>
                  <a:pt x="0" y="0"/>
                </a:lnTo>
                <a:lnTo>
                  <a:pt x="0" y="1154906"/>
                </a:lnTo>
                <a:lnTo>
                  <a:pt x="1096962" y="1154906"/>
                </a:lnTo>
                <a:lnTo>
                  <a:pt x="1096962" y="0"/>
                </a:lnTo>
                <a:close/>
              </a:path>
            </a:pathLst>
          </a:custGeom>
          <a:ln w="38099">
            <a:solidFill>
              <a:srgbClr val="FF40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 txBox="1"/>
          <p:nvPr/>
        </p:nvSpPr>
        <p:spPr>
          <a:xfrm>
            <a:off x="7437646" y="1356617"/>
            <a:ext cx="71755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1960s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697287" y="1619251"/>
            <a:ext cx="1558925" cy="170170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3678237" y="1600201"/>
            <a:ext cx="1597025" cy="1739900"/>
          </a:xfrm>
          <a:custGeom>
            <a:avLst/>
            <a:gdLst/>
            <a:ahLst/>
            <a:cxnLst/>
            <a:rect l="l" t="t" r="r" b="b"/>
            <a:pathLst>
              <a:path w="1597025" h="1739900">
                <a:moveTo>
                  <a:pt x="0" y="0"/>
                </a:moveTo>
                <a:lnTo>
                  <a:pt x="1597024" y="0"/>
                </a:lnTo>
                <a:lnTo>
                  <a:pt x="1597024" y="1739899"/>
                </a:lnTo>
                <a:lnTo>
                  <a:pt x="0" y="1739899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00F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 txBox="1"/>
          <p:nvPr/>
        </p:nvSpPr>
        <p:spPr>
          <a:xfrm>
            <a:off x="4120564" y="3402157"/>
            <a:ext cx="71755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1960s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774825" y="1628775"/>
            <a:ext cx="1685925" cy="206851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79375" y="2138363"/>
            <a:ext cx="1779587" cy="15589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43575" y="3572021"/>
            <a:ext cx="3130296" cy="7680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891268" y="209503"/>
            <a:ext cx="2928620" cy="135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01295">
              <a:lnSpc>
                <a:spcPts val="5700"/>
              </a:lnSpc>
            </a:pPr>
            <a:r>
              <a:rPr sz="4800" spc="-30" dirty="0">
                <a:solidFill>
                  <a:srgbClr val="262626"/>
                </a:solidFill>
                <a:latin typeface="Cambria"/>
                <a:cs typeface="Cambria"/>
              </a:rPr>
              <a:t>Foot</a:t>
            </a:r>
            <a:r>
              <a:rPr sz="4800" dirty="0">
                <a:solidFill>
                  <a:srgbClr val="262626"/>
                </a:solidFill>
                <a:latin typeface="Cambria"/>
                <a:cs typeface="Cambria"/>
              </a:rPr>
              <a:t>w</a:t>
            </a:r>
            <a:r>
              <a:rPr sz="4800" spc="-5" dirty="0">
                <a:solidFill>
                  <a:srgbClr val="262626"/>
                </a:solidFill>
                <a:latin typeface="Cambria"/>
                <a:cs typeface="Cambria"/>
              </a:rPr>
              <a:t>e</a:t>
            </a:r>
            <a:r>
              <a:rPr sz="4800" dirty="0">
                <a:solidFill>
                  <a:srgbClr val="262626"/>
                </a:solidFill>
                <a:latin typeface="Cambria"/>
                <a:cs typeface="Cambria"/>
              </a:rPr>
              <a:t>a</a:t>
            </a:r>
            <a:r>
              <a:rPr sz="4800" spc="-20" dirty="0">
                <a:solidFill>
                  <a:srgbClr val="262626"/>
                </a:solidFill>
                <a:latin typeface="Cambria"/>
                <a:cs typeface="Cambria"/>
              </a:rPr>
              <a:t>r</a:t>
            </a:r>
            <a:r>
              <a:rPr sz="4800" spc="-25" dirty="0">
                <a:solidFill>
                  <a:srgbClr val="262626"/>
                </a:solidFill>
                <a:latin typeface="Cambria"/>
                <a:cs typeface="Cambria"/>
              </a:rPr>
              <a:t> 1960</a:t>
            </a:r>
            <a:r>
              <a:rPr sz="4800" spc="-695" dirty="0">
                <a:solidFill>
                  <a:srgbClr val="262626"/>
                </a:solidFill>
                <a:latin typeface="Cambria"/>
                <a:cs typeface="Cambria"/>
              </a:rPr>
              <a:t>-­‐</a:t>
            </a:r>
            <a:r>
              <a:rPr sz="4800" spc="-1145" dirty="0">
                <a:solidFill>
                  <a:srgbClr val="262626"/>
                </a:solidFill>
                <a:latin typeface="Cambria"/>
                <a:cs typeface="Cambria"/>
              </a:rPr>
              <a:t>1</a:t>
            </a:r>
            <a:r>
              <a:rPr sz="4800" spc="-30" dirty="0">
                <a:solidFill>
                  <a:srgbClr val="262626"/>
                </a:solidFill>
                <a:latin typeface="Cambria"/>
                <a:cs typeface="Cambria"/>
              </a:rPr>
              <a:t>980</a:t>
            </a:r>
            <a:endParaRPr sz="4800" dirty="0">
              <a:latin typeface="Cambria"/>
              <a:cs typeface="Cambr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6525" y="1862138"/>
            <a:ext cx="1420812" cy="30860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17475" y="1843088"/>
            <a:ext cx="1459230" cy="3124200"/>
          </a:xfrm>
          <a:custGeom>
            <a:avLst/>
            <a:gdLst/>
            <a:ahLst/>
            <a:cxnLst/>
            <a:rect l="l" t="t" r="r" b="b"/>
            <a:pathLst>
              <a:path w="1459230" h="3124200">
                <a:moveTo>
                  <a:pt x="0" y="0"/>
                </a:moveTo>
                <a:lnTo>
                  <a:pt x="1458911" y="0"/>
                </a:lnTo>
                <a:lnTo>
                  <a:pt x="1458911" y="3124199"/>
                </a:lnTo>
                <a:lnTo>
                  <a:pt x="0" y="3124199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773237" y="1860550"/>
            <a:ext cx="1763711" cy="31003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754187" y="1841500"/>
            <a:ext cx="1802130" cy="3138805"/>
          </a:xfrm>
          <a:custGeom>
            <a:avLst/>
            <a:gdLst/>
            <a:ahLst/>
            <a:cxnLst/>
            <a:rect l="l" t="t" r="r" b="b"/>
            <a:pathLst>
              <a:path w="1802129" h="3138804">
                <a:moveTo>
                  <a:pt x="0" y="0"/>
                </a:moveTo>
                <a:lnTo>
                  <a:pt x="1801811" y="0"/>
                </a:lnTo>
                <a:lnTo>
                  <a:pt x="1801811" y="3138487"/>
                </a:lnTo>
                <a:lnTo>
                  <a:pt x="0" y="3138487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3752850" y="1873250"/>
            <a:ext cx="2108198" cy="30749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3733800" y="1854200"/>
            <a:ext cx="2146300" cy="3113405"/>
          </a:xfrm>
          <a:custGeom>
            <a:avLst/>
            <a:gdLst/>
            <a:ahLst/>
            <a:cxnLst/>
            <a:rect l="l" t="t" r="r" b="b"/>
            <a:pathLst>
              <a:path w="2146300" h="3113404">
                <a:moveTo>
                  <a:pt x="0" y="0"/>
                </a:moveTo>
                <a:lnTo>
                  <a:pt x="2146299" y="0"/>
                </a:lnTo>
                <a:lnTo>
                  <a:pt x="2146299" y="3113087"/>
                </a:lnTo>
                <a:lnTo>
                  <a:pt x="0" y="3113087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FF7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6526370" y="2309198"/>
            <a:ext cx="2126931" cy="23958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6057898" y="1841500"/>
            <a:ext cx="2783205" cy="3126105"/>
          </a:xfrm>
          <a:custGeom>
            <a:avLst/>
            <a:gdLst/>
            <a:ahLst/>
            <a:cxnLst/>
            <a:rect l="l" t="t" r="r" b="b"/>
            <a:pathLst>
              <a:path w="2783204" h="3126104">
                <a:moveTo>
                  <a:pt x="0" y="0"/>
                </a:moveTo>
                <a:lnTo>
                  <a:pt x="2782886" y="0"/>
                </a:lnTo>
                <a:lnTo>
                  <a:pt x="2782886" y="3125787"/>
                </a:lnTo>
                <a:lnTo>
                  <a:pt x="0" y="3125787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FFFE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2208212" y="5303838"/>
            <a:ext cx="2092325" cy="127476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2189162" y="5284788"/>
            <a:ext cx="2130425" cy="1313180"/>
          </a:xfrm>
          <a:custGeom>
            <a:avLst/>
            <a:gdLst/>
            <a:ahLst/>
            <a:cxnLst/>
            <a:rect l="l" t="t" r="r" b="b"/>
            <a:pathLst>
              <a:path w="2130425" h="1313179">
                <a:moveTo>
                  <a:pt x="0" y="0"/>
                </a:moveTo>
                <a:lnTo>
                  <a:pt x="2130424" y="0"/>
                </a:lnTo>
                <a:lnTo>
                  <a:pt x="2130424" y="1312861"/>
                </a:lnTo>
                <a:lnTo>
                  <a:pt x="0" y="1312861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FFFE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134938" y="5310187"/>
            <a:ext cx="1828799" cy="12731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115888" y="5291137"/>
            <a:ext cx="1866900" cy="1311275"/>
          </a:xfrm>
          <a:custGeom>
            <a:avLst/>
            <a:gdLst/>
            <a:ahLst/>
            <a:cxnLst/>
            <a:rect l="l" t="t" r="r" b="b"/>
            <a:pathLst>
              <a:path w="1866900" h="1311275">
                <a:moveTo>
                  <a:pt x="0" y="0"/>
                </a:moveTo>
                <a:lnTo>
                  <a:pt x="1866899" y="0"/>
                </a:lnTo>
                <a:lnTo>
                  <a:pt x="1866899" y="1311274"/>
                </a:lnTo>
                <a:lnTo>
                  <a:pt x="0" y="1311274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00F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4478337" y="5308600"/>
            <a:ext cx="2297111" cy="1269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4459287" y="5289550"/>
            <a:ext cx="2335530" cy="1308100"/>
          </a:xfrm>
          <a:custGeom>
            <a:avLst/>
            <a:gdLst/>
            <a:ahLst/>
            <a:cxnLst/>
            <a:rect l="l" t="t" r="r" b="b"/>
            <a:pathLst>
              <a:path w="2335529" h="1308100">
                <a:moveTo>
                  <a:pt x="0" y="0"/>
                </a:moveTo>
                <a:lnTo>
                  <a:pt x="2335211" y="0"/>
                </a:lnTo>
                <a:lnTo>
                  <a:pt x="2335211" y="1308099"/>
                </a:lnTo>
                <a:lnTo>
                  <a:pt x="0" y="1308099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6911973" y="5303838"/>
            <a:ext cx="1909762" cy="127158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6892923" y="5284788"/>
            <a:ext cx="1948180" cy="1310005"/>
          </a:xfrm>
          <a:custGeom>
            <a:avLst/>
            <a:gdLst/>
            <a:ahLst/>
            <a:cxnLst/>
            <a:rect l="l" t="t" r="r" b="b"/>
            <a:pathLst>
              <a:path w="1948179" h="1310004">
                <a:moveTo>
                  <a:pt x="0" y="0"/>
                </a:moveTo>
                <a:lnTo>
                  <a:pt x="1947862" y="0"/>
                </a:lnTo>
                <a:lnTo>
                  <a:pt x="1947862" y="1309687"/>
                </a:lnTo>
                <a:lnTo>
                  <a:pt x="0" y="1309687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FF40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074" name="Picture 2" descr="Image result for yoyo shoe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338" y="31072"/>
            <a:ext cx="3381373" cy="253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1728" y="209503"/>
            <a:ext cx="4607560" cy="635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800" spc="-25" dirty="0">
                <a:solidFill>
                  <a:srgbClr val="262626"/>
                </a:solidFill>
                <a:latin typeface="Cambria"/>
                <a:cs typeface="Cambria"/>
              </a:rPr>
              <a:t>Cost</a:t>
            </a:r>
            <a:r>
              <a:rPr sz="4800" spc="-5" dirty="0">
                <a:solidFill>
                  <a:srgbClr val="262626"/>
                </a:solidFill>
                <a:latin typeface="Cambria"/>
                <a:cs typeface="Cambria"/>
              </a:rPr>
              <a:t>u</a:t>
            </a:r>
            <a:r>
              <a:rPr sz="4800" spc="-45" dirty="0">
                <a:solidFill>
                  <a:srgbClr val="262626"/>
                </a:solidFill>
                <a:latin typeface="Cambria"/>
                <a:cs typeface="Cambria"/>
              </a:rPr>
              <a:t>m</a:t>
            </a:r>
            <a:r>
              <a:rPr sz="4800" spc="-25" dirty="0">
                <a:solidFill>
                  <a:srgbClr val="262626"/>
                </a:solidFill>
                <a:latin typeface="Cambria"/>
                <a:cs typeface="Cambria"/>
              </a:rPr>
              <a:t>e</a:t>
            </a:r>
            <a:r>
              <a:rPr sz="4800" dirty="0">
                <a:solidFill>
                  <a:srgbClr val="262626"/>
                </a:solidFill>
                <a:latin typeface="Cambria"/>
                <a:cs typeface="Cambria"/>
              </a:rPr>
              <a:t> </a:t>
            </a:r>
            <a:r>
              <a:rPr sz="4800" spc="-35" dirty="0">
                <a:solidFill>
                  <a:srgbClr val="262626"/>
                </a:solidFill>
                <a:latin typeface="Cambria"/>
                <a:cs typeface="Cambria"/>
              </a:rPr>
              <a:t>F</a:t>
            </a:r>
            <a:r>
              <a:rPr sz="4800" spc="-25" dirty="0">
                <a:solidFill>
                  <a:srgbClr val="262626"/>
                </a:solidFill>
                <a:latin typeface="Cambria"/>
                <a:cs typeface="Cambria"/>
              </a:rPr>
              <a:t>or</a:t>
            </a:r>
            <a:r>
              <a:rPr sz="4800" dirty="0">
                <a:solidFill>
                  <a:srgbClr val="262626"/>
                </a:solidFill>
                <a:latin typeface="Cambria"/>
                <a:cs typeface="Cambria"/>
              </a:rPr>
              <a:t> </a:t>
            </a:r>
            <a:r>
              <a:rPr sz="4800" spc="-5" dirty="0">
                <a:solidFill>
                  <a:srgbClr val="262626"/>
                </a:solidFill>
                <a:latin typeface="Cambria"/>
                <a:cs typeface="Cambria"/>
              </a:rPr>
              <a:t>M</a:t>
            </a:r>
            <a:r>
              <a:rPr sz="4800" spc="-25" dirty="0">
                <a:solidFill>
                  <a:srgbClr val="262626"/>
                </a:solidFill>
                <a:latin typeface="Cambria"/>
                <a:cs typeface="Cambria"/>
              </a:rPr>
              <a:t>e</a:t>
            </a:r>
            <a:r>
              <a:rPr sz="4800" dirty="0">
                <a:solidFill>
                  <a:srgbClr val="262626"/>
                </a:solidFill>
                <a:latin typeface="Cambria"/>
                <a:cs typeface="Cambria"/>
              </a:rPr>
              <a:t>n</a:t>
            </a:r>
            <a:endParaRPr sz="4800" dirty="0">
              <a:latin typeface="Cambria"/>
              <a:cs typeface="Cambri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5900" y="1277938"/>
            <a:ext cx="2552700" cy="53371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3225800" y="1462088"/>
            <a:ext cx="2374898" cy="52101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2406534" y="3175461"/>
            <a:ext cx="989214" cy="3574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471503" y="3231146"/>
            <a:ext cx="860360" cy="2175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471503" y="3231146"/>
            <a:ext cx="860425" cy="217804"/>
          </a:xfrm>
          <a:custGeom>
            <a:avLst/>
            <a:gdLst/>
            <a:ahLst/>
            <a:cxnLst/>
            <a:rect l="l" t="t" r="r" b="b"/>
            <a:pathLst>
              <a:path w="860425" h="217804">
                <a:moveTo>
                  <a:pt x="0" y="54378"/>
                </a:moveTo>
                <a:lnTo>
                  <a:pt x="751603" y="54378"/>
                </a:lnTo>
                <a:lnTo>
                  <a:pt x="751603" y="0"/>
                </a:lnTo>
                <a:lnTo>
                  <a:pt x="860359" y="108756"/>
                </a:lnTo>
                <a:lnTo>
                  <a:pt x="751603" y="217513"/>
                </a:lnTo>
                <a:lnTo>
                  <a:pt x="751603" y="163135"/>
                </a:lnTo>
                <a:lnTo>
                  <a:pt x="0" y="163135"/>
                </a:lnTo>
                <a:lnTo>
                  <a:pt x="0" y="54378"/>
                </a:lnTo>
                <a:close/>
              </a:path>
            </a:pathLst>
          </a:custGeom>
          <a:ln w="9524">
            <a:solidFill>
              <a:srgbClr val="B7451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5997758" y="2616340"/>
            <a:ext cx="2700655" cy="2438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9055" marR="51435" indent="-635" algn="ctr">
              <a:lnSpc>
                <a:spcPct val="98800"/>
              </a:lnSpc>
            </a:pPr>
            <a:r>
              <a:rPr sz="1800" dirty="0">
                <a:latin typeface="Cambria"/>
                <a:cs typeface="Cambria"/>
              </a:rPr>
              <a:t>B</a:t>
            </a:r>
            <a:r>
              <a:rPr sz="1800" spc="-10" dirty="0">
                <a:latin typeface="Cambria"/>
                <a:cs typeface="Cambria"/>
              </a:rPr>
              <a:t>y the mid 1960’s</a:t>
            </a:r>
            <a:r>
              <a:rPr sz="1800" spc="-5" dirty="0">
                <a:latin typeface="Cambria"/>
                <a:cs typeface="Cambria"/>
              </a:rPr>
              <a:t> continenta</a:t>
            </a:r>
            <a:r>
              <a:rPr sz="1800" dirty="0">
                <a:latin typeface="Cambria"/>
                <a:cs typeface="Cambria"/>
              </a:rPr>
              <a:t>l sui</a:t>
            </a:r>
            <a:r>
              <a:rPr sz="1800" spc="-5" dirty="0">
                <a:latin typeface="Cambria"/>
                <a:cs typeface="Cambria"/>
              </a:rPr>
              <a:t>t</a:t>
            </a:r>
            <a:r>
              <a:rPr sz="1800" spc="-10" dirty="0">
                <a:latin typeface="Cambria"/>
                <a:cs typeface="Cambria"/>
              </a:rPr>
              <a:t>s</a:t>
            </a:r>
            <a:r>
              <a:rPr sz="1800" dirty="0">
                <a:latin typeface="Cambria"/>
                <a:cs typeface="Cambria"/>
              </a:rPr>
              <a:t> w</a:t>
            </a:r>
            <a:r>
              <a:rPr sz="1800" spc="-10" dirty="0">
                <a:latin typeface="Cambria"/>
                <a:cs typeface="Cambria"/>
              </a:rPr>
              <a:t>ere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b</a:t>
            </a:r>
            <a:r>
              <a:rPr sz="1800" spc="-10" dirty="0">
                <a:latin typeface="Cambria"/>
                <a:cs typeface="Cambria"/>
              </a:rPr>
              <a:t>ei</a:t>
            </a:r>
            <a:r>
              <a:rPr sz="1800" dirty="0">
                <a:latin typeface="Cambria"/>
                <a:cs typeface="Cambria"/>
              </a:rPr>
              <a:t>ng </a:t>
            </a:r>
            <a:r>
              <a:rPr sz="1800" spc="-10" dirty="0">
                <a:latin typeface="Cambria"/>
                <a:cs typeface="Cambria"/>
              </a:rPr>
              <a:t>re</a:t>
            </a:r>
            <a:r>
              <a:rPr sz="1800" dirty="0">
                <a:latin typeface="Cambria"/>
                <a:cs typeface="Cambria"/>
              </a:rPr>
              <a:t>pla</a:t>
            </a:r>
            <a:r>
              <a:rPr sz="1800" spc="-10" dirty="0">
                <a:latin typeface="Cambria"/>
                <a:cs typeface="Cambria"/>
              </a:rPr>
              <a:t>ced</a:t>
            </a:r>
            <a:r>
              <a:rPr sz="1800" dirty="0">
                <a:latin typeface="Cambria"/>
                <a:cs typeface="Cambria"/>
              </a:rPr>
              <a:t> b</a:t>
            </a:r>
            <a:r>
              <a:rPr sz="1800" spc="-10" dirty="0">
                <a:latin typeface="Cambria"/>
                <a:cs typeface="Cambria"/>
              </a:rPr>
              <a:t>y</a:t>
            </a:r>
            <a:r>
              <a:rPr sz="1800" dirty="0">
                <a:latin typeface="Cambria"/>
                <a:cs typeface="Cambria"/>
              </a:rPr>
              <a:t> t</a:t>
            </a:r>
            <a:r>
              <a:rPr sz="1800" spc="-10" dirty="0">
                <a:latin typeface="Cambria"/>
                <a:cs typeface="Cambria"/>
              </a:rPr>
              <a:t>he</a:t>
            </a:r>
            <a:r>
              <a:rPr sz="1800" dirty="0">
                <a:latin typeface="Cambria"/>
                <a:cs typeface="Cambria"/>
              </a:rPr>
              <a:t> </a:t>
            </a:r>
            <a:r>
              <a:rPr sz="1800" spc="-15" dirty="0">
                <a:latin typeface="Cambria"/>
                <a:cs typeface="Cambria"/>
              </a:rPr>
              <a:t>mod</a:t>
            </a:r>
            <a:r>
              <a:rPr sz="1800" spc="-10" dirty="0">
                <a:latin typeface="Cambria"/>
                <a:cs typeface="Cambria"/>
              </a:rPr>
              <a:t> su</a:t>
            </a:r>
            <a:r>
              <a:rPr sz="1800" spc="-5" dirty="0">
                <a:latin typeface="Cambria"/>
                <a:cs typeface="Cambria"/>
              </a:rPr>
              <a:t>i</a:t>
            </a:r>
            <a:r>
              <a:rPr sz="1800" dirty="0">
                <a:latin typeface="Cambria"/>
                <a:cs typeface="Cambria"/>
              </a:rPr>
              <a:t>t</a:t>
            </a:r>
            <a:r>
              <a:rPr sz="1800" spc="-10" dirty="0">
                <a:latin typeface="Cambria"/>
                <a:cs typeface="Cambria"/>
              </a:rPr>
              <a:t>s</a:t>
            </a:r>
            <a:endParaRPr sz="1800" dirty="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6"/>
              </a:spcBef>
            </a:pPr>
            <a:endParaRPr sz="1850" dirty="0">
              <a:latin typeface="Times New Roman"/>
              <a:cs typeface="Times New Roman"/>
            </a:endParaRPr>
          </a:p>
          <a:p>
            <a:pPr marL="12700" marR="5080" algn="ctr">
              <a:lnSpc>
                <a:spcPct val="100299"/>
              </a:lnSpc>
            </a:pPr>
            <a:r>
              <a:rPr sz="1800" spc="-10" dirty="0">
                <a:latin typeface="Cambria"/>
                <a:cs typeface="Cambria"/>
              </a:rPr>
              <a:t>As </a:t>
            </a:r>
            <a:r>
              <a:rPr sz="1800" spc="-15" dirty="0">
                <a:latin typeface="Cambria"/>
                <a:cs typeface="Cambria"/>
              </a:rPr>
              <a:t>mod </a:t>
            </a:r>
            <a:r>
              <a:rPr sz="1800" spc="-10" dirty="0">
                <a:latin typeface="Cambria"/>
                <a:cs typeface="Cambria"/>
              </a:rPr>
              <a:t>fashions appeared, </a:t>
            </a:r>
            <a:r>
              <a:rPr sz="1800" spc="-15" dirty="0">
                <a:latin typeface="Cambria"/>
                <a:cs typeface="Cambria"/>
              </a:rPr>
              <a:t>men’</a:t>
            </a:r>
            <a:r>
              <a:rPr sz="1800" spc="-10" dirty="0">
                <a:latin typeface="Cambria"/>
                <a:cs typeface="Cambria"/>
              </a:rPr>
              <a:t>s su</a:t>
            </a:r>
            <a:r>
              <a:rPr sz="1800" spc="-5" dirty="0">
                <a:latin typeface="Cambria"/>
                <a:cs typeface="Cambria"/>
              </a:rPr>
              <a:t>it</a:t>
            </a:r>
            <a:r>
              <a:rPr sz="1800" spc="-10" dirty="0">
                <a:latin typeface="Cambria"/>
                <a:cs typeface="Cambria"/>
              </a:rPr>
              <a:t>s </a:t>
            </a:r>
            <a:r>
              <a:rPr sz="1800" spc="-15" dirty="0">
                <a:latin typeface="Cambria"/>
                <a:cs typeface="Cambria"/>
              </a:rPr>
              <a:t>moved </a:t>
            </a:r>
            <a:r>
              <a:rPr sz="1800" spc="-10" dirty="0">
                <a:latin typeface="Cambria"/>
                <a:cs typeface="Cambria"/>
              </a:rPr>
              <a:t>from conservative styles to </a:t>
            </a:r>
            <a:r>
              <a:rPr sz="1800" spc="-15" dirty="0">
                <a:latin typeface="Cambria"/>
                <a:cs typeface="Cambria"/>
              </a:rPr>
              <a:t>mod</a:t>
            </a:r>
            <a:r>
              <a:rPr sz="1800" spc="-405" dirty="0">
                <a:latin typeface="Cambria"/>
                <a:cs typeface="Cambria"/>
              </a:rPr>
              <a:t>-­‐</a:t>
            </a:r>
            <a:r>
              <a:rPr sz="1800" spc="-270" dirty="0">
                <a:latin typeface="Cambria"/>
                <a:cs typeface="Cambria"/>
              </a:rPr>
              <a:t> </a:t>
            </a:r>
            <a:r>
              <a:rPr sz="1800" spc="-150" dirty="0">
                <a:latin typeface="Cambria"/>
                <a:cs typeface="Cambria"/>
              </a:rPr>
              <a:t>inKl</a:t>
            </a:r>
            <a:r>
              <a:rPr sz="1800" spc="-15" dirty="0">
                <a:latin typeface="Cambria"/>
                <a:cs typeface="Cambria"/>
              </a:rPr>
              <a:t>uence</a:t>
            </a:r>
            <a:r>
              <a:rPr sz="1800" spc="-10" dirty="0">
                <a:latin typeface="Cambria"/>
                <a:cs typeface="Cambria"/>
              </a:rPr>
              <a:t>d</a:t>
            </a:r>
            <a:r>
              <a:rPr sz="1800" dirty="0">
                <a:latin typeface="Cambria"/>
                <a:cs typeface="Cambria"/>
              </a:rPr>
              <a:t> st</a:t>
            </a:r>
            <a:r>
              <a:rPr sz="1800" spc="-5" dirty="0">
                <a:latin typeface="Cambria"/>
                <a:cs typeface="Cambria"/>
              </a:rPr>
              <a:t>y</a:t>
            </a:r>
            <a:r>
              <a:rPr sz="1800" dirty="0">
                <a:latin typeface="Cambria"/>
                <a:cs typeface="Cambria"/>
              </a:rPr>
              <a:t>l</a:t>
            </a:r>
            <a:r>
              <a:rPr sz="1800" spc="-10" dirty="0">
                <a:latin typeface="Cambria"/>
                <a:cs typeface="Cambria"/>
              </a:rPr>
              <a:t>es.</a:t>
            </a:r>
            <a:endParaRPr sz="1800" dirty="0">
              <a:latin typeface="Cambria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7653" y="529974"/>
            <a:ext cx="4429125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25" dirty="0">
                <a:solidFill>
                  <a:srgbClr val="262626"/>
                </a:solidFill>
                <a:latin typeface="Cambria"/>
                <a:cs typeface="Cambria"/>
              </a:rPr>
              <a:t>COS</a:t>
            </a:r>
            <a:r>
              <a:rPr sz="4000" spc="-5" dirty="0">
                <a:solidFill>
                  <a:srgbClr val="262626"/>
                </a:solidFill>
                <a:latin typeface="Cambria"/>
                <a:cs typeface="Cambria"/>
              </a:rPr>
              <a:t>TUM</a:t>
            </a:r>
            <a:r>
              <a:rPr sz="4000" dirty="0">
                <a:solidFill>
                  <a:srgbClr val="262626"/>
                </a:solidFill>
                <a:latin typeface="Cambria"/>
                <a:cs typeface="Cambria"/>
              </a:rPr>
              <a:t>E </a:t>
            </a:r>
            <a:r>
              <a:rPr sz="4000" spc="-30" dirty="0">
                <a:solidFill>
                  <a:srgbClr val="262626"/>
                </a:solidFill>
                <a:latin typeface="Cambria"/>
                <a:cs typeface="Cambria"/>
              </a:rPr>
              <a:t>FO</a:t>
            </a:r>
            <a:r>
              <a:rPr sz="4000" dirty="0">
                <a:solidFill>
                  <a:srgbClr val="262626"/>
                </a:solidFill>
                <a:latin typeface="Cambria"/>
                <a:cs typeface="Cambria"/>
              </a:rPr>
              <a:t>R ME</a:t>
            </a:r>
            <a:r>
              <a:rPr sz="4000" spc="-30" dirty="0">
                <a:solidFill>
                  <a:srgbClr val="262626"/>
                </a:solidFill>
                <a:latin typeface="Cambria"/>
                <a:cs typeface="Cambria"/>
              </a:rPr>
              <a:t>N</a:t>
            </a:r>
            <a:endParaRPr sz="4000" dirty="0">
              <a:latin typeface="Cambria"/>
              <a:cs typeface="Cambri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58800" y="1674813"/>
            <a:ext cx="3625848" cy="46894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4403725" y="3065463"/>
            <a:ext cx="2643187" cy="32988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5056799" y="482640"/>
            <a:ext cx="3744595" cy="2540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655" marR="26034" algn="ctr">
              <a:lnSpc>
                <a:spcPts val="1600"/>
              </a:lnSpc>
            </a:pPr>
            <a:r>
              <a:rPr sz="1400" dirty="0">
                <a:latin typeface="Cambria"/>
                <a:cs typeface="Cambria"/>
              </a:rPr>
              <a:t>W</a:t>
            </a:r>
            <a:r>
              <a:rPr sz="1400" spc="-5" dirty="0">
                <a:latin typeface="Cambria"/>
                <a:cs typeface="Cambria"/>
              </a:rPr>
              <a:t>it</a:t>
            </a:r>
            <a:r>
              <a:rPr sz="1400" spc="-10" dirty="0">
                <a:latin typeface="Cambria"/>
                <a:cs typeface="Cambria"/>
              </a:rPr>
              <a:t>h the social revolution came greater freedom of choice </a:t>
            </a:r>
            <a:r>
              <a:rPr sz="1400" spc="-5" dirty="0">
                <a:latin typeface="Cambria"/>
                <a:cs typeface="Cambria"/>
              </a:rPr>
              <a:t>in </a:t>
            </a:r>
            <a:r>
              <a:rPr sz="1400" spc="-10" dirty="0">
                <a:latin typeface="Cambria"/>
                <a:cs typeface="Cambria"/>
              </a:rPr>
              <a:t>clothes for men.</a:t>
            </a:r>
            <a:endParaRPr sz="1400" dirty="0">
              <a:latin typeface="Cambria"/>
              <a:cs typeface="Cambria"/>
            </a:endParaRPr>
          </a:p>
          <a:p>
            <a:pPr marL="394970" marR="387350" algn="ctr">
              <a:lnSpc>
                <a:spcPts val="1700"/>
              </a:lnSpc>
              <a:spcBef>
                <a:spcPts val="20"/>
              </a:spcBef>
            </a:pPr>
            <a:r>
              <a:rPr sz="1400" i="1" dirty="0">
                <a:latin typeface="Cambria"/>
                <a:cs typeface="Cambria"/>
              </a:rPr>
              <a:t>E</a:t>
            </a:r>
            <a:r>
              <a:rPr sz="1400" i="1" spc="-10" dirty="0">
                <a:latin typeface="Cambria"/>
                <a:cs typeface="Cambria"/>
              </a:rPr>
              <a:t>squire </a:t>
            </a:r>
            <a:r>
              <a:rPr sz="1400" spc="-10" dirty="0">
                <a:latin typeface="Cambria"/>
                <a:cs typeface="Cambria"/>
              </a:rPr>
              <a:t>magazine called </a:t>
            </a:r>
            <a:r>
              <a:rPr sz="1400" spc="-5" dirty="0">
                <a:latin typeface="Cambria"/>
                <a:cs typeface="Cambria"/>
              </a:rPr>
              <a:t>it t</a:t>
            </a:r>
            <a:r>
              <a:rPr sz="1400" spc="-10" dirty="0">
                <a:latin typeface="Cambria"/>
                <a:cs typeface="Cambria"/>
              </a:rPr>
              <a:t>he </a:t>
            </a:r>
            <a:r>
              <a:rPr sz="1400" b="1" spc="-10" dirty="0">
                <a:latin typeface="Cambria"/>
                <a:cs typeface="Cambria"/>
              </a:rPr>
              <a:t>Peacock Revolution.</a:t>
            </a:r>
            <a:endParaRPr sz="1400" dirty="0">
              <a:latin typeface="Cambria"/>
              <a:cs typeface="Cambria"/>
            </a:endParaRPr>
          </a:p>
          <a:p>
            <a:pPr algn="ctr">
              <a:lnSpc>
                <a:spcPts val="1639"/>
              </a:lnSpc>
            </a:pPr>
            <a:r>
              <a:rPr sz="1400" spc="-10" dirty="0">
                <a:latin typeface="Cambria"/>
                <a:cs typeface="Cambria"/>
              </a:rPr>
              <a:t>The peacock revolution had a major </a:t>
            </a:r>
            <a:r>
              <a:rPr sz="1400" spc="-5" dirty="0">
                <a:latin typeface="Cambria"/>
                <a:cs typeface="Cambria"/>
              </a:rPr>
              <a:t>impa</a:t>
            </a:r>
            <a:r>
              <a:rPr sz="1400" spc="-10" dirty="0">
                <a:latin typeface="Cambria"/>
                <a:cs typeface="Cambria"/>
              </a:rPr>
              <a:t>ct on</a:t>
            </a:r>
            <a:endParaRPr sz="1400" dirty="0">
              <a:latin typeface="Cambria"/>
              <a:cs typeface="Cambria"/>
            </a:endParaRPr>
          </a:p>
          <a:p>
            <a:pPr marL="12700" marR="5080" algn="ctr">
              <a:lnSpc>
                <a:spcPts val="1600"/>
              </a:lnSpc>
              <a:spcBef>
                <a:spcPts val="140"/>
              </a:spcBef>
            </a:pPr>
            <a:r>
              <a:rPr sz="1400" dirty="0">
                <a:latin typeface="Cambria"/>
                <a:cs typeface="Cambria"/>
              </a:rPr>
              <a:t>tux</a:t>
            </a:r>
            <a:r>
              <a:rPr sz="1400" spc="-10" dirty="0">
                <a:latin typeface="Cambria"/>
                <a:cs typeface="Cambria"/>
              </a:rPr>
              <a:t>edos, which were cut w</a:t>
            </a:r>
            <a:r>
              <a:rPr sz="1400" spc="-5" dirty="0">
                <a:latin typeface="Cambria"/>
                <a:cs typeface="Cambria"/>
              </a:rPr>
              <a:t>it</a:t>
            </a:r>
            <a:r>
              <a:rPr sz="1400" spc="-10" dirty="0">
                <a:latin typeface="Cambria"/>
                <a:cs typeface="Cambria"/>
              </a:rPr>
              <a:t>h more body shap</a:t>
            </a:r>
            <a:r>
              <a:rPr sz="1400" spc="-5" dirty="0">
                <a:latin typeface="Cambria"/>
                <a:cs typeface="Cambria"/>
              </a:rPr>
              <a:t>ing and a wi</a:t>
            </a:r>
            <a:r>
              <a:rPr sz="1400" spc="-15" dirty="0">
                <a:latin typeface="Cambria"/>
                <a:cs typeface="Cambria"/>
              </a:rPr>
              <a:t>d</a:t>
            </a:r>
            <a:r>
              <a:rPr sz="1400" spc="-10" dirty="0">
                <a:latin typeface="Cambria"/>
                <a:cs typeface="Cambria"/>
              </a:rPr>
              <a:t>e</a:t>
            </a:r>
            <a:r>
              <a:rPr sz="1400" spc="-5" dirty="0">
                <a:latin typeface="Cambria"/>
                <a:cs typeface="Cambria"/>
              </a:rPr>
              <a:t> </a:t>
            </a:r>
            <a:r>
              <a:rPr sz="1400" spc="-15" dirty="0">
                <a:latin typeface="Cambria"/>
                <a:cs typeface="Cambria"/>
              </a:rPr>
              <a:t>r</a:t>
            </a:r>
            <a:r>
              <a:rPr sz="1400" dirty="0">
                <a:latin typeface="Cambria"/>
                <a:cs typeface="Cambria"/>
              </a:rPr>
              <a:t>ange </a:t>
            </a:r>
            <a:r>
              <a:rPr sz="1400" spc="-15" dirty="0">
                <a:latin typeface="Cambria"/>
                <a:cs typeface="Cambria"/>
              </a:rPr>
              <a:t>o</a:t>
            </a:r>
            <a:r>
              <a:rPr sz="1400" spc="-5" dirty="0">
                <a:latin typeface="Cambria"/>
                <a:cs typeface="Cambria"/>
              </a:rPr>
              <a:t>f </a:t>
            </a:r>
            <a:r>
              <a:rPr sz="1400" spc="-10" dirty="0">
                <a:latin typeface="Cambria"/>
                <a:cs typeface="Cambria"/>
              </a:rPr>
              <a:t>c</a:t>
            </a:r>
            <a:r>
              <a:rPr sz="1400" spc="-15" dirty="0">
                <a:latin typeface="Cambria"/>
                <a:cs typeface="Cambria"/>
              </a:rPr>
              <a:t>o</a:t>
            </a:r>
            <a:r>
              <a:rPr sz="1400" spc="-5" dirty="0">
                <a:latin typeface="Cambria"/>
                <a:cs typeface="Cambria"/>
              </a:rPr>
              <a:t>lo</a:t>
            </a:r>
            <a:r>
              <a:rPr sz="1400" spc="-15" dirty="0">
                <a:latin typeface="Cambria"/>
                <a:cs typeface="Cambria"/>
              </a:rPr>
              <a:t>rs</a:t>
            </a:r>
            <a:r>
              <a:rPr sz="1400" dirty="0">
                <a:latin typeface="Cambria"/>
                <a:cs typeface="Cambria"/>
              </a:rPr>
              <a:t>.</a:t>
            </a:r>
          </a:p>
          <a:p>
            <a:pPr marL="201295" marR="194310" algn="ctr">
              <a:lnSpc>
                <a:spcPts val="1700"/>
              </a:lnSpc>
              <a:spcBef>
                <a:spcPts val="20"/>
              </a:spcBef>
            </a:pPr>
            <a:r>
              <a:rPr sz="1400" dirty="0">
                <a:latin typeface="Cambria"/>
                <a:cs typeface="Cambria"/>
              </a:rPr>
              <a:t>Bu</a:t>
            </a:r>
            <a:r>
              <a:rPr sz="1400" spc="-5" dirty="0">
                <a:latin typeface="Cambria"/>
                <a:cs typeface="Cambria"/>
              </a:rPr>
              <a:t>r</a:t>
            </a:r>
            <a:r>
              <a:rPr sz="1400" dirty="0">
                <a:latin typeface="Cambria"/>
                <a:cs typeface="Cambria"/>
              </a:rPr>
              <a:t>gun</a:t>
            </a:r>
            <a:r>
              <a:rPr sz="1400" spc="-5" dirty="0">
                <a:latin typeface="Cambria"/>
                <a:cs typeface="Cambria"/>
              </a:rPr>
              <a:t>dy,</a:t>
            </a:r>
            <a:r>
              <a:rPr sz="1400" dirty="0">
                <a:latin typeface="Cambria"/>
                <a:cs typeface="Cambria"/>
              </a:rPr>
              <a:t> </a:t>
            </a:r>
            <a:r>
              <a:rPr sz="1400" spc="-10" dirty="0">
                <a:latin typeface="Cambria"/>
                <a:cs typeface="Cambria"/>
              </a:rPr>
              <a:t>g</a:t>
            </a:r>
            <a:r>
              <a:rPr sz="1400" spc="-15" dirty="0">
                <a:latin typeface="Cambria"/>
                <a:cs typeface="Cambria"/>
              </a:rPr>
              <a:t>ree</a:t>
            </a:r>
            <a:r>
              <a:rPr sz="1400" dirty="0">
                <a:latin typeface="Cambria"/>
                <a:cs typeface="Cambria"/>
              </a:rPr>
              <a:t>n and </a:t>
            </a:r>
            <a:r>
              <a:rPr sz="1400" spc="-10" dirty="0">
                <a:latin typeface="Cambria"/>
                <a:cs typeface="Cambria"/>
              </a:rPr>
              <a:t>b</a:t>
            </a:r>
            <a:r>
              <a:rPr sz="1400" spc="-15" dirty="0">
                <a:latin typeface="Cambria"/>
                <a:cs typeface="Cambria"/>
              </a:rPr>
              <a:t>ro</a:t>
            </a:r>
            <a:r>
              <a:rPr sz="1400" spc="-5" dirty="0">
                <a:latin typeface="Cambria"/>
                <a:cs typeface="Cambria"/>
              </a:rPr>
              <a:t>w</a:t>
            </a:r>
            <a:r>
              <a:rPr sz="1400" dirty="0">
                <a:latin typeface="Cambria"/>
                <a:cs typeface="Cambria"/>
              </a:rPr>
              <a:t>n </a:t>
            </a:r>
            <a:r>
              <a:rPr sz="1400" spc="-5" dirty="0">
                <a:latin typeface="Cambria"/>
                <a:cs typeface="Cambria"/>
              </a:rPr>
              <a:t>we</a:t>
            </a:r>
            <a:r>
              <a:rPr sz="1400" spc="-15" dirty="0">
                <a:latin typeface="Cambria"/>
                <a:cs typeface="Cambria"/>
              </a:rPr>
              <a:t>r</a:t>
            </a:r>
            <a:r>
              <a:rPr sz="1400" spc="-10" dirty="0">
                <a:latin typeface="Cambria"/>
                <a:cs typeface="Cambria"/>
              </a:rPr>
              <a:t>e</a:t>
            </a:r>
            <a:r>
              <a:rPr sz="1400" spc="-5" dirty="0">
                <a:latin typeface="Cambria"/>
                <a:cs typeface="Cambria"/>
              </a:rPr>
              <a:t> </a:t>
            </a:r>
            <a:r>
              <a:rPr sz="1400" spc="-15" dirty="0">
                <a:latin typeface="Cambria"/>
                <a:cs typeface="Cambria"/>
              </a:rPr>
              <a:t>es</a:t>
            </a:r>
            <a:r>
              <a:rPr sz="1400" spc="-10" dirty="0">
                <a:latin typeface="Cambria"/>
                <a:cs typeface="Cambria"/>
              </a:rPr>
              <a:t>p</a:t>
            </a:r>
            <a:r>
              <a:rPr sz="1400" spc="-15" dirty="0">
                <a:latin typeface="Cambria"/>
                <a:cs typeface="Cambria"/>
              </a:rPr>
              <a:t>e</a:t>
            </a:r>
            <a:r>
              <a:rPr sz="1400" spc="-10" dirty="0">
                <a:latin typeface="Cambria"/>
                <a:cs typeface="Cambria"/>
              </a:rPr>
              <a:t>ci</a:t>
            </a:r>
            <a:r>
              <a:rPr sz="1400" spc="-5" dirty="0">
                <a:latin typeface="Cambria"/>
                <a:cs typeface="Cambria"/>
              </a:rPr>
              <a:t>ally </a:t>
            </a:r>
            <a:r>
              <a:rPr sz="1400" dirty="0">
                <a:latin typeface="Cambria"/>
                <a:cs typeface="Cambria"/>
              </a:rPr>
              <a:t>popula</a:t>
            </a:r>
            <a:r>
              <a:rPr sz="1400" spc="-5" dirty="0">
                <a:latin typeface="Cambria"/>
                <a:cs typeface="Cambria"/>
              </a:rPr>
              <a:t>r</a:t>
            </a:r>
            <a:r>
              <a:rPr sz="1400" dirty="0">
                <a:latin typeface="Cambria"/>
                <a:cs typeface="Cambria"/>
              </a:rPr>
              <a:t>.</a:t>
            </a: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00" dirty="0">
              <a:latin typeface="Times New Roman"/>
              <a:cs typeface="Times New Roman"/>
            </a:endParaRPr>
          </a:p>
          <a:p>
            <a:pPr marL="40005" marR="32384" algn="ctr">
              <a:lnSpc>
                <a:spcPts val="1600"/>
              </a:lnSpc>
            </a:pPr>
            <a:r>
              <a:rPr sz="1400" spc="-10" dirty="0">
                <a:latin typeface="Cambria"/>
                <a:cs typeface="Cambria"/>
              </a:rPr>
              <a:t>The “disco look” became popular w</a:t>
            </a:r>
            <a:r>
              <a:rPr sz="1400" spc="-5" dirty="0">
                <a:latin typeface="Cambria"/>
                <a:cs typeface="Cambria"/>
              </a:rPr>
              <a:t>it</a:t>
            </a:r>
            <a:r>
              <a:rPr sz="1400" spc="-10" dirty="0">
                <a:latin typeface="Cambria"/>
                <a:cs typeface="Cambria"/>
              </a:rPr>
              <a:t>h the three</a:t>
            </a:r>
            <a:r>
              <a:rPr sz="1400" spc="-315" dirty="0">
                <a:latin typeface="Cambria"/>
                <a:cs typeface="Cambria"/>
              </a:rPr>
              <a:t>-­‐</a:t>
            </a:r>
            <a:r>
              <a:rPr sz="1400" spc="-210" dirty="0">
                <a:latin typeface="Cambria"/>
                <a:cs typeface="Cambria"/>
              </a:rPr>
              <a:t> p</a:t>
            </a:r>
            <a:r>
              <a:rPr sz="1400" spc="-10" dirty="0">
                <a:latin typeface="Cambria"/>
                <a:cs typeface="Cambria"/>
              </a:rPr>
              <a:t>iece su</a:t>
            </a:r>
            <a:r>
              <a:rPr sz="1400" spc="-5" dirty="0">
                <a:latin typeface="Cambria"/>
                <a:cs typeface="Cambria"/>
              </a:rPr>
              <a:t>it </a:t>
            </a:r>
            <a:r>
              <a:rPr sz="1400" spc="-10" dirty="0">
                <a:latin typeface="Cambria"/>
                <a:cs typeface="Cambria"/>
              </a:rPr>
              <a:t>for men</a:t>
            </a:r>
            <a:endParaRPr sz="1400" dirty="0">
              <a:latin typeface="Cambria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38570" y="75200"/>
            <a:ext cx="4474845" cy="635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800" spc="-25" dirty="0">
                <a:solidFill>
                  <a:srgbClr val="262626"/>
                </a:solidFill>
                <a:latin typeface="Cambria"/>
                <a:cs typeface="Cambria"/>
              </a:rPr>
              <a:t>Cost</a:t>
            </a:r>
            <a:r>
              <a:rPr sz="4800" spc="-5" dirty="0">
                <a:solidFill>
                  <a:srgbClr val="262626"/>
                </a:solidFill>
                <a:latin typeface="Cambria"/>
                <a:cs typeface="Cambria"/>
              </a:rPr>
              <a:t>u</a:t>
            </a:r>
            <a:r>
              <a:rPr sz="4800" spc="-45" dirty="0">
                <a:solidFill>
                  <a:srgbClr val="262626"/>
                </a:solidFill>
                <a:latin typeface="Cambria"/>
                <a:cs typeface="Cambria"/>
              </a:rPr>
              <a:t>m</a:t>
            </a:r>
            <a:r>
              <a:rPr sz="4800" spc="-25" dirty="0">
                <a:solidFill>
                  <a:srgbClr val="262626"/>
                </a:solidFill>
                <a:latin typeface="Cambria"/>
                <a:cs typeface="Cambria"/>
              </a:rPr>
              <a:t>e</a:t>
            </a:r>
            <a:r>
              <a:rPr sz="4800" dirty="0">
                <a:solidFill>
                  <a:srgbClr val="262626"/>
                </a:solidFill>
                <a:latin typeface="Cambria"/>
                <a:cs typeface="Cambria"/>
              </a:rPr>
              <a:t> </a:t>
            </a:r>
            <a:r>
              <a:rPr sz="4800" spc="-20" dirty="0">
                <a:solidFill>
                  <a:srgbClr val="262626"/>
                </a:solidFill>
                <a:latin typeface="Cambria"/>
                <a:cs typeface="Cambria"/>
              </a:rPr>
              <a:t>f</a:t>
            </a:r>
            <a:r>
              <a:rPr sz="4800" spc="-25" dirty="0">
                <a:solidFill>
                  <a:srgbClr val="262626"/>
                </a:solidFill>
                <a:latin typeface="Cambria"/>
                <a:cs typeface="Cambria"/>
              </a:rPr>
              <a:t>or</a:t>
            </a:r>
            <a:r>
              <a:rPr sz="4800" dirty="0">
                <a:solidFill>
                  <a:srgbClr val="262626"/>
                </a:solidFill>
                <a:latin typeface="Cambria"/>
                <a:cs typeface="Cambria"/>
              </a:rPr>
              <a:t> </a:t>
            </a:r>
            <a:r>
              <a:rPr sz="4800" spc="-45" dirty="0">
                <a:solidFill>
                  <a:srgbClr val="262626"/>
                </a:solidFill>
                <a:latin typeface="Cambria"/>
                <a:cs typeface="Cambria"/>
              </a:rPr>
              <a:t>m</a:t>
            </a:r>
            <a:r>
              <a:rPr sz="4800" spc="-25" dirty="0">
                <a:solidFill>
                  <a:srgbClr val="262626"/>
                </a:solidFill>
                <a:latin typeface="Cambria"/>
                <a:cs typeface="Cambria"/>
              </a:rPr>
              <a:t>e</a:t>
            </a:r>
            <a:r>
              <a:rPr sz="4800" dirty="0">
                <a:solidFill>
                  <a:srgbClr val="262626"/>
                </a:solidFill>
                <a:latin typeface="Cambria"/>
                <a:cs typeface="Cambria"/>
              </a:rPr>
              <a:t>n</a:t>
            </a:r>
            <a:endParaRPr sz="4800" dirty="0">
              <a:latin typeface="Cambria"/>
              <a:cs typeface="Cambri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35062" y="838201"/>
            <a:ext cx="2085974" cy="60197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976562" y="1023938"/>
            <a:ext cx="5861048" cy="56102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7035165" y="914541"/>
            <a:ext cx="118491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Cambria"/>
                <a:cs typeface="Cambria"/>
              </a:rPr>
              <a:t>Leis</a:t>
            </a:r>
            <a:r>
              <a:rPr sz="1800" spc="-15" dirty="0">
                <a:latin typeface="Cambria"/>
                <a:cs typeface="Cambria"/>
              </a:rPr>
              <a:t>u</a:t>
            </a:r>
            <a:r>
              <a:rPr sz="1800" spc="-10" dirty="0">
                <a:latin typeface="Cambria"/>
                <a:cs typeface="Cambria"/>
              </a:rPr>
              <a:t>re</a:t>
            </a:r>
            <a:r>
              <a:rPr sz="1800" dirty="0">
                <a:latin typeface="Cambria"/>
                <a:cs typeface="Cambria"/>
              </a:rPr>
              <a:t> Su</a:t>
            </a:r>
            <a:r>
              <a:rPr sz="1800" spc="-5" dirty="0">
                <a:latin typeface="Cambria"/>
                <a:cs typeface="Cambria"/>
              </a:rPr>
              <a:t>it</a:t>
            </a:r>
            <a:endParaRPr sz="1800" dirty="0">
              <a:latin typeface="Cambria"/>
              <a:cs typeface="Cambr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739" y="1635265"/>
            <a:ext cx="117094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Cambria"/>
                <a:cs typeface="Cambria"/>
              </a:rPr>
              <a:t>Turtle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Neck</a:t>
            </a:r>
            <a:endParaRPr sz="1800" dirty="0">
              <a:latin typeface="Cambria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174" y="70285"/>
            <a:ext cx="9143998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349134" y="4368338"/>
            <a:ext cx="3042457" cy="24771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403167" y="4409900"/>
            <a:ext cx="2934392" cy="23649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386285" y="3600039"/>
            <a:ext cx="3034253" cy="30424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15845" y="4218592"/>
            <a:ext cx="547021" cy="5866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008364" y="6065462"/>
            <a:ext cx="584857" cy="54838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2286000" y="2270710"/>
            <a:ext cx="6128970" cy="44077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0" y="5848003"/>
            <a:ext cx="9143998" cy="46966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0" y="5880099"/>
            <a:ext cx="9143998" cy="3301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3728257" y="2344188"/>
            <a:ext cx="4451465" cy="138406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4285211" y="3129741"/>
            <a:ext cx="3187931" cy="125106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 txBox="1"/>
          <p:nvPr/>
        </p:nvSpPr>
        <p:spPr>
          <a:xfrm rot="300000">
            <a:off x="3856019" y="2707481"/>
            <a:ext cx="4207684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7200" spc="-52" baseline="1157" dirty="0">
                <a:solidFill>
                  <a:srgbClr val="000100"/>
                </a:solidFill>
                <a:latin typeface="Cambria"/>
                <a:cs typeface="Cambria"/>
              </a:rPr>
              <a:t>F</a:t>
            </a:r>
            <a:r>
              <a:rPr sz="7200" spc="-165" baseline="1157" dirty="0">
                <a:solidFill>
                  <a:srgbClr val="000100"/>
                </a:solidFill>
                <a:latin typeface="Cambria"/>
                <a:cs typeface="Cambria"/>
              </a:rPr>
              <a:t>a</a:t>
            </a:r>
            <a:r>
              <a:rPr sz="4800" spc="-30" dirty="0">
                <a:solidFill>
                  <a:srgbClr val="000100"/>
                </a:solidFill>
                <a:latin typeface="Cambria"/>
                <a:cs typeface="Cambria"/>
              </a:rPr>
              <a:t>shion</a:t>
            </a:r>
            <a:r>
              <a:rPr sz="4800" spc="-80" dirty="0">
                <a:solidFill>
                  <a:srgbClr val="000100"/>
                </a:solidFill>
                <a:latin typeface="Cambria"/>
                <a:cs typeface="Cambria"/>
              </a:rPr>
              <a:t> </a:t>
            </a:r>
            <a:r>
              <a:rPr sz="7200" spc="-37" baseline="-2314" dirty="0">
                <a:solidFill>
                  <a:srgbClr val="000100"/>
                </a:solidFill>
                <a:latin typeface="Cambria"/>
                <a:cs typeface="Cambria"/>
              </a:rPr>
              <a:t>His</a:t>
            </a:r>
            <a:r>
              <a:rPr sz="7200" spc="-157" baseline="-2314" dirty="0">
                <a:solidFill>
                  <a:srgbClr val="000100"/>
                </a:solidFill>
                <a:latin typeface="Cambria"/>
                <a:cs typeface="Cambria"/>
              </a:rPr>
              <a:t>t</a:t>
            </a:r>
            <a:r>
              <a:rPr sz="7200" spc="-37" baseline="-4050" dirty="0">
                <a:solidFill>
                  <a:srgbClr val="000100"/>
                </a:solidFill>
                <a:latin typeface="Cambria"/>
                <a:cs typeface="Cambria"/>
              </a:rPr>
              <a:t>ory</a:t>
            </a:r>
            <a:endParaRPr sz="7200" baseline="-4050" dirty="0">
              <a:latin typeface="Cambria"/>
              <a:cs typeface="Cambria"/>
            </a:endParaRPr>
          </a:p>
        </p:txBody>
      </p:sp>
      <p:sp>
        <p:nvSpPr>
          <p:cNvPr id="14" name="object 14"/>
          <p:cNvSpPr txBox="1"/>
          <p:nvPr/>
        </p:nvSpPr>
        <p:spPr>
          <a:xfrm rot="300000">
            <a:off x="4393343" y="3395340"/>
            <a:ext cx="2978113" cy="711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05"/>
              </a:lnSpc>
            </a:pPr>
            <a:r>
              <a:rPr sz="7200" spc="-44" baseline="3472" dirty="0">
                <a:solidFill>
                  <a:srgbClr val="000100"/>
                </a:solidFill>
                <a:latin typeface="Cambria"/>
                <a:cs typeface="Cambria"/>
              </a:rPr>
              <a:t>Ch</a:t>
            </a:r>
            <a:r>
              <a:rPr sz="7200" spc="-165" baseline="3472" dirty="0">
                <a:solidFill>
                  <a:srgbClr val="000100"/>
                </a:solidFill>
                <a:latin typeface="Cambria"/>
                <a:cs typeface="Cambria"/>
              </a:rPr>
              <a:t>a</a:t>
            </a:r>
            <a:r>
              <a:rPr sz="7200" spc="-127" baseline="1736" dirty="0">
                <a:solidFill>
                  <a:srgbClr val="000100"/>
                </a:solidFill>
                <a:latin typeface="Cambria"/>
                <a:cs typeface="Cambria"/>
              </a:rPr>
              <a:t>p</a:t>
            </a:r>
            <a:r>
              <a:rPr sz="7200" spc="-127" baseline="1157" dirty="0">
                <a:solidFill>
                  <a:srgbClr val="000100"/>
                </a:solidFill>
                <a:latin typeface="Cambria"/>
                <a:cs typeface="Cambria"/>
              </a:rPr>
              <a:t>t</a:t>
            </a:r>
            <a:r>
              <a:rPr sz="7200" spc="-44" baseline="1157" dirty="0">
                <a:solidFill>
                  <a:srgbClr val="000100"/>
                </a:solidFill>
                <a:latin typeface="Cambria"/>
                <a:cs typeface="Cambria"/>
              </a:rPr>
              <a:t>e</a:t>
            </a:r>
            <a:r>
              <a:rPr sz="7200" spc="-30" baseline="1157" dirty="0">
                <a:solidFill>
                  <a:srgbClr val="000100"/>
                </a:solidFill>
                <a:latin typeface="Cambria"/>
                <a:cs typeface="Cambria"/>
              </a:rPr>
              <a:t>r</a:t>
            </a:r>
            <a:r>
              <a:rPr sz="7200" spc="-127" baseline="1157" dirty="0">
                <a:solidFill>
                  <a:srgbClr val="000100"/>
                </a:solidFill>
                <a:latin typeface="Cambria"/>
                <a:cs typeface="Cambria"/>
              </a:rPr>
              <a:t> </a:t>
            </a:r>
            <a:r>
              <a:rPr sz="4800" spc="-30" dirty="0">
                <a:solidFill>
                  <a:srgbClr val="000100"/>
                </a:solidFill>
                <a:latin typeface="Cambria"/>
                <a:cs typeface="Cambria"/>
              </a:rPr>
              <a:t>19</a:t>
            </a:r>
            <a:endParaRPr sz="4800" dirty="0">
              <a:latin typeface="Cambria"/>
              <a:cs typeface="Cambria"/>
            </a:endParaRPr>
          </a:p>
        </p:txBody>
      </p:sp>
      <p:sp>
        <p:nvSpPr>
          <p:cNvPr id="15" name="object 15"/>
          <p:cNvSpPr txBox="1"/>
          <p:nvPr/>
        </p:nvSpPr>
        <p:spPr>
          <a:xfrm rot="300000">
            <a:off x="3368472" y="4209453"/>
            <a:ext cx="3658868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700" spc="-15" baseline="4629" dirty="0">
                <a:solidFill>
                  <a:srgbClr val="000100"/>
                </a:solidFill>
                <a:latin typeface="Cambria"/>
                <a:cs typeface="Cambria"/>
              </a:rPr>
              <a:t>The</a:t>
            </a:r>
            <a:r>
              <a:rPr sz="2700" spc="-52" baseline="4629" dirty="0">
                <a:solidFill>
                  <a:srgbClr val="000100"/>
                </a:solidFill>
                <a:latin typeface="Cambria"/>
                <a:cs typeface="Cambria"/>
              </a:rPr>
              <a:t> </a:t>
            </a:r>
            <a:r>
              <a:rPr sz="2700" spc="-7" baseline="1543" dirty="0">
                <a:solidFill>
                  <a:srgbClr val="000100"/>
                </a:solidFill>
                <a:latin typeface="Cambria"/>
                <a:cs typeface="Cambria"/>
              </a:rPr>
              <a:t>Eigh</a:t>
            </a:r>
            <a:r>
              <a:rPr sz="2700" spc="-44" baseline="1543" dirty="0">
                <a:solidFill>
                  <a:srgbClr val="000100"/>
                </a:solidFill>
                <a:latin typeface="Cambria"/>
                <a:cs typeface="Cambria"/>
              </a:rPr>
              <a:t>t</a:t>
            </a:r>
            <a:r>
              <a:rPr sz="1800" spc="-10" dirty="0">
                <a:solidFill>
                  <a:srgbClr val="000100"/>
                </a:solidFill>
                <a:latin typeface="Cambria"/>
                <a:cs typeface="Cambria"/>
              </a:rPr>
              <a:t>ies,</a:t>
            </a:r>
            <a:r>
              <a:rPr sz="1800" spc="-35" dirty="0">
                <a:solidFill>
                  <a:srgbClr val="000100"/>
                </a:solidFill>
                <a:latin typeface="Cambria"/>
                <a:cs typeface="Cambria"/>
              </a:rPr>
              <a:t> </a:t>
            </a:r>
            <a:r>
              <a:rPr sz="2700" spc="-15" baseline="-1543" dirty="0">
                <a:solidFill>
                  <a:srgbClr val="000100"/>
                </a:solidFill>
                <a:latin typeface="Cambria"/>
                <a:cs typeface="Cambria"/>
              </a:rPr>
              <a:t>The</a:t>
            </a:r>
            <a:r>
              <a:rPr sz="2700" spc="-52" baseline="-1543" dirty="0">
                <a:solidFill>
                  <a:srgbClr val="000100"/>
                </a:solidFill>
                <a:latin typeface="Cambria"/>
                <a:cs typeface="Cambria"/>
              </a:rPr>
              <a:t> </a:t>
            </a:r>
            <a:r>
              <a:rPr sz="2700" spc="-7" baseline="-3086" dirty="0">
                <a:solidFill>
                  <a:srgbClr val="000100"/>
                </a:solidFill>
                <a:latin typeface="Cambria"/>
                <a:cs typeface="Cambria"/>
              </a:rPr>
              <a:t>nine</a:t>
            </a:r>
            <a:r>
              <a:rPr sz="2700" spc="-44" baseline="-3086" dirty="0">
                <a:solidFill>
                  <a:srgbClr val="000100"/>
                </a:solidFill>
                <a:latin typeface="Cambria"/>
                <a:cs typeface="Cambria"/>
              </a:rPr>
              <a:t>t</a:t>
            </a:r>
            <a:r>
              <a:rPr sz="2700" spc="-15" baseline="-6172" dirty="0">
                <a:solidFill>
                  <a:srgbClr val="000100"/>
                </a:solidFill>
                <a:latin typeface="Cambria"/>
                <a:cs typeface="Cambria"/>
              </a:rPr>
              <a:t>ies,</a:t>
            </a:r>
            <a:r>
              <a:rPr sz="2700" spc="-52" baseline="-6172" dirty="0">
                <a:solidFill>
                  <a:srgbClr val="000100"/>
                </a:solidFill>
                <a:latin typeface="Cambria"/>
                <a:cs typeface="Cambria"/>
              </a:rPr>
              <a:t> </a:t>
            </a:r>
            <a:r>
              <a:rPr sz="2700" spc="-52" baseline="-7716" dirty="0">
                <a:solidFill>
                  <a:srgbClr val="000100"/>
                </a:solidFill>
                <a:latin typeface="Cambria"/>
                <a:cs typeface="Cambria"/>
              </a:rPr>
              <a:t>a</a:t>
            </a:r>
            <a:r>
              <a:rPr sz="2700" spc="-22" baseline="-7716" dirty="0">
                <a:solidFill>
                  <a:srgbClr val="000100"/>
                </a:solidFill>
                <a:latin typeface="Cambria"/>
                <a:cs typeface="Cambria"/>
              </a:rPr>
              <a:t>n</a:t>
            </a:r>
            <a:r>
              <a:rPr sz="2700" spc="-15" baseline="-7716" dirty="0">
                <a:solidFill>
                  <a:srgbClr val="000100"/>
                </a:solidFill>
                <a:latin typeface="Cambria"/>
                <a:cs typeface="Cambria"/>
              </a:rPr>
              <a:t>d</a:t>
            </a:r>
            <a:r>
              <a:rPr sz="2700" spc="-52" baseline="-7716" dirty="0">
                <a:solidFill>
                  <a:srgbClr val="000100"/>
                </a:solidFill>
                <a:latin typeface="Cambria"/>
                <a:cs typeface="Cambria"/>
              </a:rPr>
              <a:t> </a:t>
            </a:r>
            <a:r>
              <a:rPr sz="2700" spc="-52" baseline="-9259" dirty="0">
                <a:solidFill>
                  <a:srgbClr val="000100"/>
                </a:solidFill>
                <a:latin typeface="Cambria"/>
                <a:cs typeface="Cambria"/>
              </a:rPr>
              <a:t>t</a:t>
            </a:r>
            <a:r>
              <a:rPr sz="2700" spc="-15" baseline="-9259" dirty="0">
                <a:solidFill>
                  <a:srgbClr val="000100"/>
                </a:solidFill>
                <a:latin typeface="Cambria"/>
                <a:cs typeface="Cambria"/>
              </a:rPr>
              <a:t>he</a:t>
            </a:r>
            <a:r>
              <a:rPr sz="2700" spc="-52" baseline="-9259" dirty="0">
                <a:solidFill>
                  <a:srgbClr val="000100"/>
                </a:solidFill>
                <a:latin typeface="Cambria"/>
                <a:cs typeface="Cambria"/>
              </a:rPr>
              <a:t> </a:t>
            </a:r>
            <a:r>
              <a:rPr sz="2700" spc="-15" baseline="-10802" dirty="0">
                <a:solidFill>
                  <a:srgbClr val="000100"/>
                </a:solidFill>
                <a:latin typeface="Cambria"/>
                <a:cs typeface="Cambria"/>
              </a:rPr>
              <a:t>21</a:t>
            </a:r>
            <a:endParaRPr sz="2700" baseline="-10802" dirty="0">
              <a:latin typeface="Cambria"/>
              <a:cs typeface="Cambria"/>
            </a:endParaRPr>
          </a:p>
        </p:txBody>
      </p:sp>
      <p:sp>
        <p:nvSpPr>
          <p:cNvPr id="16" name="object 16"/>
          <p:cNvSpPr txBox="1"/>
          <p:nvPr/>
        </p:nvSpPr>
        <p:spPr>
          <a:xfrm rot="300000">
            <a:off x="6962451" y="4398398"/>
            <a:ext cx="219274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200" dirty="0">
                <a:latin typeface="Cambria"/>
                <a:cs typeface="Cambria"/>
              </a:rPr>
              <a:t>st</a:t>
            </a:r>
          </a:p>
        </p:txBody>
      </p:sp>
      <p:sp>
        <p:nvSpPr>
          <p:cNvPr id="17" name="object 17"/>
          <p:cNvSpPr txBox="1"/>
          <p:nvPr/>
        </p:nvSpPr>
        <p:spPr>
          <a:xfrm rot="300000">
            <a:off x="7148932" y="4431638"/>
            <a:ext cx="803553" cy="267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05"/>
              </a:lnSpc>
            </a:pPr>
            <a:r>
              <a:rPr sz="2700" baseline="3086" dirty="0">
                <a:solidFill>
                  <a:srgbClr val="000100"/>
                </a:solidFill>
                <a:latin typeface="Cambria"/>
                <a:cs typeface="Cambria"/>
              </a:rPr>
              <a:t>centu</a:t>
            </a:r>
            <a:r>
              <a:rPr sz="2700" spc="-52" baseline="3086" dirty="0">
                <a:solidFill>
                  <a:srgbClr val="000100"/>
                </a:solidFill>
                <a:latin typeface="Cambria"/>
                <a:cs typeface="Cambria"/>
              </a:rPr>
              <a:t>r</a:t>
            </a:r>
            <a:r>
              <a:rPr sz="1800" spc="-10" dirty="0">
                <a:solidFill>
                  <a:srgbClr val="000100"/>
                </a:solidFill>
                <a:latin typeface="Cambria"/>
                <a:cs typeface="Cambria"/>
              </a:rPr>
              <a:t>y</a:t>
            </a:r>
            <a:endParaRPr sz="1800" dirty="0">
              <a:latin typeface="Cambria"/>
              <a:cs typeface="Cambria"/>
            </a:endParaRPr>
          </a:p>
        </p:txBody>
      </p:sp>
      <p:sp>
        <p:nvSpPr>
          <p:cNvPr id="18" name="object 18"/>
          <p:cNvSpPr txBox="1"/>
          <p:nvPr/>
        </p:nvSpPr>
        <p:spPr>
          <a:xfrm rot="300000">
            <a:off x="4419580" y="4568319"/>
            <a:ext cx="2898530" cy="2807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85"/>
              </a:lnSpc>
            </a:pPr>
            <a:r>
              <a:rPr sz="2700" spc="-67" baseline="4629" dirty="0">
                <a:solidFill>
                  <a:srgbClr val="000100"/>
                </a:solidFill>
                <a:latin typeface="Cambria"/>
                <a:cs typeface="Cambria"/>
              </a:rPr>
              <a:t>1</a:t>
            </a:r>
            <a:r>
              <a:rPr sz="2700" spc="-67" baseline="3086" dirty="0">
                <a:solidFill>
                  <a:srgbClr val="000100"/>
                </a:solidFill>
                <a:latin typeface="Cambria"/>
                <a:cs typeface="Cambria"/>
              </a:rPr>
              <a:t>980</a:t>
            </a:r>
            <a:r>
              <a:rPr sz="2700" spc="-390" baseline="1543" dirty="0">
                <a:solidFill>
                  <a:srgbClr val="000100"/>
                </a:solidFill>
                <a:latin typeface="Cambria"/>
                <a:cs typeface="Cambria"/>
              </a:rPr>
              <a:t>-</a:t>
            </a:r>
            <a:r>
              <a:rPr sz="2700" spc="-390" baseline="1543" dirty="0" smtClean="0">
                <a:solidFill>
                  <a:srgbClr val="000100"/>
                </a:solidFill>
                <a:latin typeface="Cambria"/>
                <a:cs typeface="Cambria"/>
              </a:rPr>
              <a:t>­</a:t>
            </a:r>
            <a:r>
              <a:rPr lang="en-US" sz="2700" spc="-390" baseline="1543" dirty="0" smtClean="0">
                <a:solidFill>
                  <a:srgbClr val="000100"/>
                </a:solidFill>
                <a:latin typeface="Cambria"/>
                <a:cs typeface="Cambria"/>
              </a:rPr>
              <a:t>   2000 </a:t>
            </a:r>
            <a:r>
              <a:rPr lang="en-US" sz="2700" spc="-697" baseline="1543" dirty="0" smtClean="0">
                <a:solidFill>
                  <a:srgbClr val="000100"/>
                </a:solidFill>
                <a:latin typeface="Cambria"/>
                <a:cs typeface="Cambria"/>
              </a:rPr>
              <a:t>  </a:t>
            </a:r>
            <a:endParaRPr sz="1800" dirty="0">
              <a:latin typeface="Cambria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86428" y="241780"/>
            <a:ext cx="5601970" cy="643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35505" marR="5080" indent="-2123440">
              <a:lnSpc>
                <a:spcPts val="2600"/>
              </a:lnSpc>
            </a:pPr>
            <a:r>
              <a:rPr sz="2200" spc="-15" dirty="0">
                <a:solidFill>
                  <a:srgbClr val="262626"/>
                </a:solidFill>
                <a:latin typeface="Cambria"/>
                <a:cs typeface="Cambria"/>
              </a:rPr>
              <a:t>The</a:t>
            </a:r>
            <a:r>
              <a:rPr sz="2200" spc="-5" dirty="0">
                <a:solidFill>
                  <a:srgbClr val="262626"/>
                </a:solidFill>
                <a:latin typeface="Cambria"/>
                <a:cs typeface="Cambria"/>
              </a:rPr>
              <a:t> Eigh</a:t>
            </a:r>
            <a:r>
              <a:rPr sz="2200" dirty="0">
                <a:solidFill>
                  <a:srgbClr val="262626"/>
                </a:solidFill>
                <a:latin typeface="Cambria"/>
                <a:cs typeface="Cambria"/>
              </a:rPr>
              <a:t>t</a:t>
            </a:r>
            <a:r>
              <a:rPr sz="2200" spc="-10" dirty="0">
                <a:solidFill>
                  <a:srgbClr val="262626"/>
                </a:solidFill>
                <a:latin typeface="Cambria"/>
                <a:cs typeface="Cambria"/>
              </a:rPr>
              <a:t>ies,</a:t>
            </a:r>
            <a:r>
              <a:rPr sz="2200" spc="-5" dirty="0">
                <a:solidFill>
                  <a:srgbClr val="262626"/>
                </a:solidFill>
                <a:latin typeface="Cambria"/>
                <a:cs typeface="Cambria"/>
              </a:rPr>
              <a:t> </a:t>
            </a:r>
            <a:r>
              <a:rPr sz="2200" spc="-15" dirty="0">
                <a:solidFill>
                  <a:srgbClr val="262626"/>
                </a:solidFill>
                <a:latin typeface="Cambria"/>
                <a:cs typeface="Cambria"/>
              </a:rPr>
              <a:t>The</a:t>
            </a:r>
            <a:r>
              <a:rPr sz="2200" spc="-5" dirty="0">
                <a:solidFill>
                  <a:srgbClr val="262626"/>
                </a:solidFill>
                <a:latin typeface="Cambria"/>
                <a:cs typeface="Cambria"/>
              </a:rPr>
              <a:t> nine</a:t>
            </a:r>
            <a:r>
              <a:rPr sz="2200" dirty="0">
                <a:solidFill>
                  <a:srgbClr val="262626"/>
                </a:solidFill>
                <a:latin typeface="Cambria"/>
                <a:cs typeface="Cambria"/>
              </a:rPr>
              <a:t>t</a:t>
            </a:r>
            <a:r>
              <a:rPr sz="2200" spc="-10" dirty="0">
                <a:solidFill>
                  <a:srgbClr val="262626"/>
                </a:solidFill>
                <a:latin typeface="Cambria"/>
                <a:cs typeface="Cambria"/>
              </a:rPr>
              <a:t>ies,</a:t>
            </a:r>
            <a:r>
              <a:rPr sz="2200" spc="-5" dirty="0">
                <a:solidFill>
                  <a:srgbClr val="262626"/>
                </a:solidFill>
                <a:latin typeface="Cambria"/>
                <a:cs typeface="Cambria"/>
              </a:rPr>
              <a:t> </a:t>
            </a:r>
            <a:r>
              <a:rPr sz="2200" dirty="0">
                <a:solidFill>
                  <a:srgbClr val="262626"/>
                </a:solidFill>
                <a:latin typeface="Cambria"/>
                <a:cs typeface="Cambria"/>
              </a:rPr>
              <a:t>a</a:t>
            </a:r>
            <a:r>
              <a:rPr sz="2200" spc="-20" dirty="0">
                <a:solidFill>
                  <a:srgbClr val="262626"/>
                </a:solidFill>
                <a:latin typeface="Cambria"/>
                <a:cs typeface="Cambria"/>
              </a:rPr>
              <a:t>n</a:t>
            </a:r>
            <a:r>
              <a:rPr sz="2200" spc="-15" dirty="0">
                <a:solidFill>
                  <a:srgbClr val="262626"/>
                </a:solidFill>
                <a:latin typeface="Cambria"/>
                <a:cs typeface="Cambria"/>
              </a:rPr>
              <a:t>d</a:t>
            </a:r>
            <a:r>
              <a:rPr sz="2200" dirty="0">
                <a:solidFill>
                  <a:srgbClr val="262626"/>
                </a:solidFill>
                <a:latin typeface="Cambria"/>
                <a:cs typeface="Cambria"/>
              </a:rPr>
              <a:t> t</a:t>
            </a:r>
            <a:r>
              <a:rPr sz="2200" spc="-15" dirty="0">
                <a:solidFill>
                  <a:srgbClr val="262626"/>
                </a:solidFill>
                <a:latin typeface="Cambria"/>
                <a:cs typeface="Cambria"/>
              </a:rPr>
              <a:t>he</a:t>
            </a:r>
            <a:r>
              <a:rPr sz="2200" spc="-5" dirty="0">
                <a:solidFill>
                  <a:srgbClr val="262626"/>
                </a:solidFill>
                <a:latin typeface="Cambria"/>
                <a:cs typeface="Cambria"/>
              </a:rPr>
              <a:t> </a:t>
            </a:r>
            <a:r>
              <a:rPr sz="2200" spc="-15" dirty="0">
                <a:solidFill>
                  <a:srgbClr val="262626"/>
                </a:solidFill>
                <a:latin typeface="Cambria"/>
                <a:cs typeface="Cambria"/>
              </a:rPr>
              <a:t>2</a:t>
            </a:r>
            <a:r>
              <a:rPr sz="2200" spc="-10" dirty="0">
                <a:solidFill>
                  <a:srgbClr val="262626"/>
                </a:solidFill>
                <a:latin typeface="Cambria"/>
                <a:cs typeface="Cambria"/>
              </a:rPr>
              <a:t>1</a:t>
            </a:r>
            <a:r>
              <a:rPr sz="2175" spc="7" baseline="24904" dirty="0">
                <a:solidFill>
                  <a:srgbClr val="323232"/>
                </a:solidFill>
                <a:latin typeface="Cambria"/>
                <a:cs typeface="Cambria"/>
              </a:rPr>
              <a:t>st</a:t>
            </a:r>
            <a:r>
              <a:rPr sz="2175" baseline="24904" dirty="0">
                <a:solidFill>
                  <a:srgbClr val="323232"/>
                </a:solidFill>
                <a:latin typeface="Cambria"/>
                <a:cs typeface="Cambria"/>
              </a:rPr>
              <a:t> </a:t>
            </a:r>
            <a:r>
              <a:rPr sz="2175" spc="-232" baseline="24904" dirty="0">
                <a:solidFill>
                  <a:srgbClr val="323232"/>
                </a:solidFill>
                <a:latin typeface="Cambria"/>
                <a:cs typeface="Cambria"/>
              </a:rPr>
              <a:t> </a:t>
            </a:r>
            <a:r>
              <a:rPr sz="2200" dirty="0">
                <a:solidFill>
                  <a:srgbClr val="262626"/>
                </a:solidFill>
                <a:latin typeface="Cambria"/>
                <a:cs typeface="Cambria"/>
              </a:rPr>
              <a:t>centu</a:t>
            </a:r>
            <a:r>
              <a:rPr sz="2200" spc="-5" dirty="0">
                <a:solidFill>
                  <a:srgbClr val="262626"/>
                </a:solidFill>
                <a:latin typeface="Cambria"/>
                <a:cs typeface="Cambria"/>
              </a:rPr>
              <a:t>r</a:t>
            </a:r>
            <a:r>
              <a:rPr sz="2200" spc="-15" dirty="0">
                <a:solidFill>
                  <a:srgbClr val="262626"/>
                </a:solidFill>
                <a:latin typeface="Cambria"/>
                <a:cs typeface="Cambria"/>
              </a:rPr>
              <a:t>y 1980</a:t>
            </a:r>
            <a:r>
              <a:rPr sz="2200" spc="-370" dirty="0">
                <a:solidFill>
                  <a:srgbClr val="262626"/>
                </a:solidFill>
                <a:latin typeface="Cambria"/>
                <a:cs typeface="Cambria"/>
              </a:rPr>
              <a:t>-­‐2</a:t>
            </a:r>
            <a:r>
              <a:rPr sz="2200" spc="-15" dirty="0">
                <a:solidFill>
                  <a:srgbClr val="262626"/>
                </a:solidFill>
                <a:latin typeface="Cambria"/>
                <a:cs typeface="Cambria"/>
              </a:rPr>
              <a:t>008</a:t>
            </a:r>
            <a:endParaRPr sz="2200" dirty="0">
              <a:latin typeface="Cambria"/>
              <a:cs typeface="Cambri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81050" y="2552700"/>
            <a:ext cx="4298948" cy="3736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5807075" y="600076"/>
            <a:ext cx="2387598" cy="15906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807075" y="2278063"/>
            <a:ext cx="2492373" cy="18684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5438775" y="4256087"/>
            <a:ext cx="3295648" cy="21875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886175" y="1920913"/>
            <a:ext cx="4366895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4215" marR="5080" indent="-692150">
              <a:lnSpc>
                <a:spcPts val="1600"/>
              </a:lnSpc>
            </a:pPr>
            <a:r>
              <a:rPr sz="1400" spc="-10" dirty="0">
                <a:latin typeface="Cambria"/>
                <a:cs typeface="Cambria"/>
              </a:rPr>
              <a:t>New methods were developed for sell</a:t>
            </a:r>
            <a:r>
              <a:rPr sz="1400" spc="-5" dirty="0">
                <a:latin typeface="Cambria"/>
                <a:cs typeface="Cambria"/>
              </a:rPr>
              <a:t>ing fa</a:t>
            </a:r>
            <a:r>
              <a:rPr sz="1400" spc="-10" dirty="0">
                <a:latin typeface="Cambria"/>
                <a:cs typeface="Cambria"/>
              </a:rPr>
              <a:t>shion through</a:t>
            </a:r>
            <a:r>
              <a:rPr sz="1400" spc="-5" dirty="0">
                <a:latin typeface="Cambria"/>
                <a:cs typeface="Cambria"/>
              </a:rPr>
              <a:t> t</a:t>
            </a:r>
            <a:r>
              <a:rPr sz="1400" spc="-10" dirty="0">
                <a:latin typeface="Cambria"/>
                <a:cs typeface="Cambria"/>
              </a:rPr>
              <a:t>elevision, ma</a:t>
            </a:r>
            <a:r>
              <a:rPr sz="1400" spc="-5" dirty="0">
                <a:latin typeface="Cambria"/>
                <a:cs typeface="Cambria"/>
              </a:rPr>
              <a:t>il </a:t>
            </a:r>
            <a:r>
              <a:rPr sz="1400" spc="-10" dirty="0">
                <a:latin typeface="Cambria"/>
                <a:cs typeface="Cambria"/>
              </a:rPr>
              <a:t>order, and the Internet.</a:t>
            </a:r>
            <a:endParaRPr sz="1400" dirty="0">
              <a:latin typeface="Cambria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20038" rIns="0" bIns="0" rtlCol="0">
            <a:spAutoFit/>
          </a:bodyPr>
          <a:lstStyle/>
          <a:p>
            <a:pPr marL="1165860">
              <a:lnSpc>
                <a:spcPct val="100000"/>
              </a:lnSpc>
            </a:pPr>
            <a:r>
              <a:rPr spc="-30" dirty="0"/>
              <a:t>The</a:t>
            </a:r>
            <a:r>
              <a:rPr spc="-5" dirty="0"/>
              <a:t> </a:t>
            </a:r>
            <a:r>
              <a:rPr spc="-35" dirty="0"/>
              <a:t>New</a:t>
            </a:r>
            <a:r>
              <a:rPr dirty="0"/>
              <a:t> </a:t>
            </a:r>
            <a:r>
              <a:rPr spc="-30" dirty="0"/>
              <a:t>Look</a:t>
            </a:r>
          </a:p>
        </p:txBody>
      </p:sp>
      <p:sp>
        <p:nvSpPr>
          <p:cNvPr id="3" name="object 3"/>
          <p:cNvSpPr/>
          <p:nvPr/>
        </p:nvSpPr>
        <p:spPr>
          <a:xfrm>
            <a:off x="133350" y="2020888"/>
            <a:ext cx="2589212" cy="37322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894012" y="2020888"/>
            <a:ext cx="2825750" cy="37322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6330612" y="2357579"/>
            <a:ext cx="1791970" cy="2438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" algn="ctr">
              <a:lnSpc>
                <a:spcPct val="99500"/>
              </a:lnSpc>
            </a:pPr>
            <a:r>
              <a:rPr sz="1800" spc="-5" dirty="0">
                <a:latin typeface="Cambria"/>
                <a:cs typeface="Cambria"/>
              </a:rPr>
              <a:t>I</a:t>
            </a:r>
            <a:r>
              <a:rPr sz="1800" dirty="0">
                <a:latin typeface="Cambria"/>
                <a:cs typeface="Cambria"/>
              </a:rPr>
              <a:t>n </a:t>
            </a:r>
            <a:r>
              <a:rPr sz="1800" spc="-15" dirty="0">
                <a:latin typeface="Cambria"/>
                <a:cs typeface="Cambria"/>
              </a:rPr>
              <a:t>194</a:t>
            </a:r>
            <a:r>
              <a:rPr sz="1800" spc="-10" dirty="0">
                <a:latin typeface="Cambria"/>
                <a:cs typeface="Cambria"/>
              </a:rPr>
              <a:t>7</a:t>
            </a:r>
            <a:r>
              <a:rPr sz="1800" spc="-5" dirty="0">
                <a:latin typeface="Cambria"/>
                <a:cs typeface="Cambria"/>
              </a:rPr>
              <a:t> af</a:t>
            </a:r>
            <a:r>
              <a:rPr sz="1800" spc="-15" dirty="0">
                <a:latin typeface="Cambria"/>
                <a:cs typeface="Cambria"/>
              </a:rPr>
              <a:t>ter</a:t>
            </a:r>
            <a:r>
              <a:rPr sz="1800" spc="-10" dirty="0">
                <a:latin typeface="Cambria"/>
                <a:cs typeface="Cambria"/>
              </a:rPr>
              <a:t> </a:t>
            </a:r>
            <a:r>
              <a:rPr sz="1800" spc="-5" dirty="0">
                <a:latin typeface="Cambria"/>
                <a:cs typeface="Cambria"/>
              </a:rPr>
              <a:t>WWI</a:t>
            </a:r>
            <a:r>
              <a:rPr sz="1800" dirty="0">
                <a:latin typeface="Cambria"/>
                <a:cs typeface="Cambria"/>
              </a:rPr>
              <a:t>I </a:t>
            </a:r>
            <a:r>
              <a:rPr sz="1800" spc="-20" dirty="0">
                <a:latin typeface="Cambria"/>
                <a:cs typeface="Cambria"/>
              </a:rPr>
              <a:t>P</a:t>
            </a:r>
            <a:r>
              <a:rPr sz="1800" spc="-10" dirty="0">
                <a:latin typeface="Cambria"/>
                <a:cs typeface="Cambria"/>
              </a:rPr>
              <a:t>a</a:t>
            </a:r>
            <a:r>
              <a:rPr sz="1800" spc="-15" dirty="0">
                <a:latin typeface="Cambria"/>
                <a:cs typeface="Cambria"/>
              </a:rPr>
              <a:t>risi</a:t>
            </a:r>
            <a:r>
              <a:rPr sz="1800" spc="-5" dirty="0">
                <a:latin typeface="Cambria"/>
                <a:cs typeface="Cambria"/>
              </a:rPr>
              <a:t>an </a:t>
            </a:r>
            <a:r>
              <a:rPr sz="1800" spc="-10" dirty="0">
                <a:latin typeface="Cambria"/>
                <a:cs typeface="Cambria"/>
              </a:rPr>
              <a:t>Fa</a:t>
            </a:r>
            <a:r>
              <a:rPr sz="1800" spc="-15" dirty="0">
                <a:latin typeface="Cambria"/>
                <a:cs typeface="Cambria"/>
              </a:rPr>
              <a:t>shio</a:t>
            </a:r>
            <a:r>
              <a:rPr sz="1800" spc="-10" dirty="0">
                <a:latin typeface="Cambria"/>
                <a:cs typeface="Cambria"/>
              </a:rPr>
              <a:t>n</a:t>
            </a:r>
            <a:r>
              <a:rPr sz="1800" dirty="0">
                <a:latin typeface="Cambria"/>
                <a:cs typeface="Cambria"/>
              </a:rPr>
              <a:t> </a:t>
            </a:r>
            <a:r>
              <a:rPr sz="1800" spc="-15" dirty="0">
                <a:latin typeface="Cambria"/>
                <a:cs typeface="Cambria"/>
              </a:rPr>
              <a:t>desi</a:t>
            </a:r>
            <a:r>
              <a:rPr sz="1800" spc="-10" dirty="0">
                <a:latin typeface="Cambria"/>
                <a:cs typeface="Cambria"/>
              </a:rPr>
              <a:t>g</a:t>
            </a:r>
            <a:r>
              <a:rPr sz="1800" dirty="0">
                <a:latin typeface="Cambria"/>
                <a:cs typeface="Cambria"/>
              </a:rPr>
              <a:t>n</a:t>
            </a:r>
            <a:r>
              <a:rPr sz="1800" spc="-10" dirty="0">
                <a:latin typeface="Cambria"/>
                <a:cs typeface="Cambria"/>
              </a:rPr>
              <a:t>ers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tur</a:t>
            </a:r>
            <a:r>
              <a:rPr sz="1800" spc="-10" dirty="0">
                <a:latin typeface="Cambria"/>
                <a:cs typeface="Cambria"/>
              </a:rPr>
              <a:t>n</a:t>
            </a:r>
            <a:r>
              <a:rPr sz="1800" spc="-15" dirty="0">
                <a:latin typeface="Cambria"/>
                <a:cs typeface="Cambria"/>
              </a:rPr>
              <a:t>e</a:t>
            </a:r>
            <a:r>
              <a:rPr sz="1800" spc="-10" dirty="0">
                <a:latin typeface="Cambria"/>
                <a:cs typeface="Cambria"/>
              </a:rPr>
              <a:t>d</a:t>
            </a:r>
            <a:r>
              <a:rPr sz="1800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i</a:t>
            </a:r>
            <a:r>
              <a:rPr sz="1800" dirty="0">
                <a:latin typeface="Cambria"/>
                <a:cs typeface="Cambria"/>
              </a:rPr>
              <a:t>n a </a:t>
            </a:r>
            <a:r>
              <a:rPr sz="1800" spc="-10" dirty="0">
                <a:latin typeface="Cambria"/>
                <a:cs typeface="Cambria"/>
              </a:rPr>
              <a:t>dr</a:t>
            </a:r>
            <a:r>
              <a:rPr sz="1800" dirty="0">
                <a:latin typeface="Cambria"/>
                <a:cs typeface="Cambria"/>
              </a:rPr>
              <a:t>amat</a:t>
            </a:r>
            <a:r>
              <a:rPr sz="1800" spc="-10" dirty="0">
                <a:latin typeface="Cambria"/>
                <a:cs typeface="Cambria"/>
              </a:rPr>
              <a:t>ic</a:t>
            </a:r>
            <a:r>
              <a:rPr sz="1800" dirty="0">
                <a:latin typeface="Cambria"/>
                <a:cs typeface="Cambria"/>
              </a:rPr>
              <a:t> n</a:t>
            </a:r>
            <a:r>
              <a:rPr sz="1800" spc="-10" dirty="0">
                <a:latin typeface="Cambria"/>
                <a:cs typeface="Cambria"/>
              </a:rPr>
              <a:t>e</a:t>
            </a:r>
            <a:r>
              <a:rPr sz="1800" dirty="0">
                <a:latin typeface="Cambria"/>
                <a:cs typeface="Cambria"/>
              </a:rPr>
              <a:t>w </a:t>
            </a:r>
            <a:r>
              <a:rPr sz="1800" spc="-10" dirty="0">
                <a:latin typeface="Cambria"/>
                <a:cs typeface="Cambria"/>
              </a:rPr>
              <a:t>direction</a:t>
            </a:r>
            <a:r>
              <a:rPr sz="1800" dirty="0">
                <a:latin typeface="Cambria"/>
                <a:cs typeface="Cambria"/>
              </a:rPr>
              <a:t> t</a:t>
            </a:r>
            <a:r>
              <a:rPr sz="1800" spc="-5" dirty="0">
                <a:latin typeface="Cambria"/>
                <a:cs typeface="Cambria"/>
              </a:rPr>
              <a:t>h</a:t>
            </a:r>
            <a:r>
              <a:rPr sz="1800" dirty="0">
                <a:latin typeface="Cambria"/>
                <a:cs typeface="Cambria"/>
              </a:rPr>
              <a:t>at t</a:t>
            </a:r>
            <a:r>
              <a:rPr sz="1800" spc="-10" dirty="0">
                <a:latin typeface="Cambria"/>
                <a:cs typeface="Cambria"/>
              </a:rPr>
              <a:t>he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fa</a:t>
            </a:r>
            <a:r>
              <a:rPr sz="1800" spc="-10" dirty="0">
                <a:latin typeface="Cambria"/>
                <a:cs typeface="Cambria"/>
              </a:rPr>
              <a:t>shion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p</a:t>
            </a:r>
            <a:r>
              <a:rPr sz="1800" spc="-10" dirty="0">
                <a:latin typeface="Cambria"/>
                <a:cs typeface="Cambria"/>
              </a:rPr>
              <a:t>ress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label</a:t>
            </a:r>
            <a:r>
              <a:rPr sz="1800" spc="-5" dirty="0">
                <a:latin typeface="Cambria"/>
                <a:cs typeface="Cambria"/>
              </a:rPr>
              <a:t>e</a:t>
            </a:r>
            <a:r>
              <a:rPr sz="1800" spc="-10" dirty="0">
                <a:latin typeface="Cambria"/>
                <a:cs typeface="Cambria"/>
              </a:rPr>
              <a:t>d</a:t>
            </a:r>
            <a:r>
              <a:rPr sz="1800" dirty="0">
                <a:latin typeface="Cambria"/>
                <a:cs typeface="Cambria"/>
              </a:rPr>
              <a:t> “</a:t>
            </a:r>
            <a:r>
              <a:rPr sz="1800" spc="-5" dirty="0">
                <a:latin typeface="Cambria"/>
                <a:cs typeface="Cambria"/>
              </a:rPr>
              <a:t>T</a:t>
            </a:r>
            <a:r>
              <a:rPr sz="1800" spc="-15" dirty="0">
                <a:latin typeface="Cambria"/>
                <a:cs typeface="Cambria"/>
              </a:rPr>
              <a:t>h</a:t>
            </a:r>
            <a:r>
              <a:rPr sz="1800" spc="-10" dirty="0">
                <a:latin typeface="Cambria"/>
                <a:cs typeface="Cambria"/>
              </a:rPr>
              <a:t>e</a:t>
            </a:r>
            <a:r>
              <a:rPr sz="1800" dirty="0">
                <a:latin typeface="Cambria"/>
                <a:cs typeface="Cambria"/>
              </a:rPr>
              <a:t> </a:t>
            </a:r>
            <a:r>
              <a:rPr sz="1800" spc="-20" dirty="0">
                <a:latin typeface="Cambria"/>
                <a:cs typeface="Cambria"/>
              </a:rPr>
              <a:t>Ne</a:t>
            </a:r>
            <a:r>
              <a:rPr sz="1800" dirty="0">
                <a:latin typeface="Cambria"/>
                <a:cs typeface="Cambria"/>
              </a:rPr>
              <a:t>w </a:t>
            </a:r>
            <a:r>
              <a:rPr sz="1800" spc="-10" dirty="0">
                <a:latin typeface="Cambria"/>
                <a:cs typeface="Cambria"/>
              </a:rPr>
              <a:t>Loo</a:t>
            </a:r>
            <a:r>
              <a:rPr sz="1800" spc="-15" dirty="0">
                <a:latin typeface="Cambria"/>
                <a:cs typeface="Cambria"/>
              </a:rPr>
              <a:t>k</a:t>
            </a:r>
            <a:r>
              <a:rPr sz="1800" dirty="0">
                <a:latin typeface="Cambria"/>
                <a:cs typeface="Cambria"/>
              </a:rPr>
              <a:t>”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240665">
              <a:lnSpc>
                <a:spcPts val="5710"/>
              </a:lnSpc>
            </a:pPr>
            <a:r>
              <a:rPr b="1" spc="-5" dirty="0">
                <a:latin typeface="Cambria"/>
                <a:cs typeface="Cambria"/>
              </a:rPr>
              <a:t>Co</a:t>
            </a:r>
            <a:r>
              <a:rPr b="1" dirty="0">
                <a:latin typeface="Cambria"/>
                <a:cs typeface="Cambria"/>
              </a:rPr>
              <a:t>s</a:t>
            </a:r>
            <a:r>
              <a:rPr b="1" spc="-5" dirty="0">
                <a:latin typeface="Cambria"/>
                <a:cs typeface="Cambria"/>
              </a:rPr>
              <a:t>t</a:t>
            </a:r>
            <a:r>
              <a:rPr b="1" dirty="0">
                <a:latin typeface="Cambria"/>
                <a:cs typeface="Cambria"/>
              </a:rPr>
              <a:t>u</a:t>
            </a:r>
            <a:r>
              <a:rPr b="1" spc="-5" dirty="0">
                <a:latin typeface="Cambria"/>
                <a:cs typeface="Cambria"/>
              </a:rPr>
              <a:t>m</a:t>
            </a:r>
            <a:r>
              <a:rPr b="1" spc="-30" dirty="0">
                <a:latin typeface="Cambria"/>
                <a:cs typeface="Cambria"/>
              </a:rPr>
              <a:t>e</a:t>
            </a:r>
            <a:r>
              <a:rPr b="1" dirty="0">
                <a:latin typeface="Cambria"/>
                <a:cs typeface="Cambria"/>
              </a:rPr>
              <a:t> f</a:t>
            </a:r>
            <a:r>
              <a:rPr b="1" spc="-5" dirty="0">
                <a:latin typeface="Cambria"/>
                <a:cs typeface="Cambria"/>
              </a:rPr>
              <a:t>o</a:t>
            </a:r>
            <a:r>
              <a:rPr b="1" dirty="0">
                <a:latin typeface="Cambria"/>
                <a:cs typeface="Cambria"/>
              </a:rPr>
              <a:t>r </a:t>
            </a:r>
            <a:r>
              <a:rPr b="1" spc="-5" dirty="0">
                <a:latin typeface="Cambria"/>
                <a:cs typeface="Cambria"/>
              </a:rPr>
              <a:t>wom</a:t>
            </a:r>
            <a:r>
              <a:rPr b="1" spc="-30" dirty="0">
                <a:latin typeface="Cambria"/>
                <a:cs typeface="Cambria"/>
              </a:rPr>
              <a:t>en</a:t>
            </a:r>
          </a:p>
        </p:txBody>
      </p:sp>
      <p:sp>
        <p:nvSpPr>
          <p:cNvPr id="3" name="object 3"/>
          <p:cNvSpPr/>
          <p:nvPr/>
        </p:nvSpPr>
        <p:spPr>
          <a:xfrm>
            <a:off x="203200" y="1689100"/>
            <a:ext cx="2328862" cy="38703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532062" y="3922713"/>
            <a:ext cx="1958975" cy="26812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4800600" y="4110038"/>
            <a:ext cx="1608137" cy="24241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759075" y="1941513"/>
            <a:ext cx="869950" cy="15382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6934200" y="3977117"/>
            <a:ext cx="1546223" cy="26019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2633635" y="1081648"/>
            <a:ext cx="6047105" cy="669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b="1" spc="-145" dirty="0">
                <a:solidFill>
                  <a:srgbClr val="262626"/>
                </a:solidFill>
                <a:latin typeface="Cambria"/>
                <a:cs typeface="Cambria"/>
              </a:rPr>
              <a:t>1980-­‐1990</a:t>
            </a:r>
            <a:endParaRPr sz="2200" dirty="0">
              <a:latin typeface="Cambria"/>
              <a:cs typeface="Cambria"/>
            </a:endParaRPr>
          </a:p>
          <a:p>
            <a:pPr marL="1589405">
              <a:lnSpc>
                <a:spcPts val="1425"/>
              </a:lnSpc>
              <a:spcBef>
                <a:spcPts val="1620"/>
              </a:spcBef>
            </a:pPr>
            <a:r>
              <a:rPr sz="1200" spc="-10" dirty="0">
                <a:latin typeface="Cambria"/>
                <a:cs typeface="Cambria"/>
              </a:rPr>
              <a:t>Hai</a:t>
            </a:r>
            <a:r>
              <a:rPr sz="1200" spc="-5" dirty="0">
                <a:latin typeface="Cambria"/>
                <a:cs typeface="Cambria"/>
              </a:rPr>
              <a:t>r</a:t>
            </a:r>
            <a:r>
              <a:rPr sz="1200" dirty="0">
                <a:latin typeface="Cambria"/>
                <a:cs typeface="Cambria"/>
              </a:rPr>
              <a:t> wa</a:t>
            </a:r>
            <a:r>
              <a:rPr sz="1200" spc="-10" dirty="0">
                <a:latin typeface="Cambria"/>
                <a:cs typeface="Cambria"/>
              </a:rPr>
              <a:t>s</a:t>
            </a:r>
            <a:r>
              <a:rPr sz="1200" dirty="0">
                <a:latin typeface="Cambria"/>
                <a:cs typeface="Cambria"/>
              </a:rPr>
              <a:t> b</a:t>
            </a:r>
            <a:r>
              <a:rPr sz="1200" spc="-10" dirty="0">
                <a:latin typeface="Cambria"/>
                <a:cs typeface="Cambria"/>
              </a:rPr>
              <a:t>ig</a:t>
            </a:r>
            <a:r>
              <a:rPr sz="1200" dirty="0">
                <a:latin typeface="Cambria"/>
                <a:cs typeface="Cambria"/>
              </a:rPr>
              <a:t>, </a:t>
            </a:r>
            <a:r>
              <a:rPr sz="1200" spc="-15" dirty="0">
                <a:latin typeface="Cambria"/>
                <a:cs typeface="Cambria"/>
              </a:rPr>
              <a:t>hee</a:t>
            </a:r>
            <a:r>
              <a:rPr sz="1200" spc="-5" dirty="0">
                <a:latin typeface="Cambria"/>
                <a:cs typeface="Cambria"/>
              </a:rPr>
              <a:t>ls</a:t>
            </a:r>
            <a:r>
              <a:rPr sz="1200" dirty="0">
                <a:latin typeface="Cambria"/>
                <a:cs typeface="Cambria"/>
              </a:rPr>
              <a:t> w</a:t>
            </a:r>
            <a:r>
              <a:rPr sz="1200" spc="-15" dirty="0">
                <a:latin typeface="Cambria"/>
                <a:cs typeface="Cambria"/>
              </a:rPr>
              <a:t>er</a:t>
            </a:r>
            <a:r>
              <a:rPr sz="1200" spc="-10" dirty="0">
                <a:latin typeface="Cambria"/>
                <a:cs typeface="Cambria"/>
              </a:rPr>
              <a:t>e</a:t>
            </a:r>
            <a:r>
              <a:rPr sz="1200" dirty="0">
                <a:latin typeface="Cambria"/>
                <a:cs typeface="Cambria"/>
              </a:rPr>
              <a:t> b</a:t>
            </a:r>
            <a:r>
              <a:rPr sz="1200" spc="-10" dirty="0">
                <a:latin typeface="Cambria"/>
                <a:cs typeface="Cambria"/>
              </a:rPr>
              <a:t>ig</a:t>
            </a:r>
            <a:r>
              <a:rPr sz="1200" dirty="0">
                <a:latin typeface="Cambria"/>
                <a:cs typeface="Cambria"/>
              </a:rPr>
              <a:t>, j</a:t>
            </a:r>
            <a:r>
              <a:rPr sz="1200" spc="-5" dirty="0">
                <a:latin typeface="Cambria"/>
                <a:cs typeface="Cambria"/>
              </a:rPr>
              <a:t>e</a:t>
            </a:r>
            <a:r>
              <a:rPr sz="1200" dirty="0">
                <a:latin typeface="Cambria"/>
                <a:cs typeface="Cambria"/>
              </a:rPr>
              <a:t>w</a:t>
            </a:r>
            <a:r>
              <a:rPr sz="1200" spc="-5" dirty="0">
                <a:latin typeface="Cambria"/>
                <a:cs typeface="Cambria"/>
              </a:rPr>
              <a:t>e</a:t>
            </a:r>
            <a:r>
              <a:rPr sz="1200" dirty="0">
                <a:latin typeface="Cambria"/>
                <a:cs typeface="Cambria"/>
              </a:rPr>
              <a:t>l</a:t>
            </a:r>
            <a:r>
              <a:rPr sz="1200" spc="-10" dirty="0">
                <a:latin typeface="Cambria"/>
                <a:cs typeface="Cambria"/>
              </a:rPr>
              <a:t>ry</a:t>
            </a:r>
            <a:r>
              <a:rPr sz="1200" spc="-5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wa</a:t>
            </a:r>
            <a:r>
              <a:rPr sz="1200" spc="-10" dirty="0">
                <a:latin typeface="Cambria"/>
                <a:cs typeface="Cambria"/>
              </a:rPr>
              <a:t>s</a:t>
            </a:r>
            <a:r>
              <a:rPr sz="1200" dirty="0">
                <a:latin typeface="Cambria"/>
                <a:cs typeface="Cambria"/>
              </a:rPr>
              <a:t> b</a:t>
            </a:r>
            <a:r>
              <a:rPr sz="1200" spc="-10" dirty="0">
                <a:latin typeface="Cambria"/>
                <a:cs typeface="Cambria"/>
              </a:rPr>
              <a:t>ig</a:t>
            </a:r>
            <a:r>
              <a:rPr sz="1200" dirty="0">
                <a:latin typeface="Cambria"/>
                <a:cs typeface="Cambria"/>
              </a:rPr>
              <a:t> an</a:t>
            </a:r>
            <a:r>
              <a:rPr sz="1200" spc="-10" dirty="0">
                <a:latin typeface="Cambria"/>
                <a:cs typeface="Cambria"/>
              </a:rPr>
              <a:t>d</a:t>
            </a:r>
            <a:r>
              <a:rPr sz="1200" dirty="0">
                <a:latin typeface="Cambria"/>
                <a:cs typeface="Cambria"/>
              </a:rPr>
              <a:t> </a:t>
            </a:r>
            <a:r>
              <a:rPr sz="1200" spc="-15" dirty="0">
                <a:latin typeface="Cambria"/>
                <a:cs typeface="Cambria"/>
              </a:rPr>
              <a:t>sho</a:t>
            </a:r>
            <a:r>
              <a:rPr sz="1200" spc="-10" dirty="0">
                <a:latin typeface="Cambria"/>
                <a:cs typeface="Cambria"/>
              </a:rPr>
              <a:t>u</a:t>
            </a:r>
            <a:r>
              <a:rPr sz="1200" dirty="0">
                <a:latin typeface="Cambria"/>
                <a:cs typeface="Cambria"/>
              </a:rPr>
              <a:t>l</a:t>
            </a:r>
            <a:r>
              <a:rPr sz="1200" spc="-10" dirty="0">
                <a:latin typeface="Cambria"/>
                <a:cs typeface="Cambria"/>
              </a:rPr>
              <a:t>ders</a:t>
            </a:r>
            <a:r>
              <a:rPr sz="1200" spc="-5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w</a:t>
            </a:r>
            <a:r>
              <a:rPr sz="1200" spc="-15" dirty="0">
                <a:latin typeface="Cambria"/>
                <a:cs typeface="Cambria"/>
              </a:rPr>
              <a:t>er</a:t>
            </a:r>
            <a:r>
              <a:rPr sz="1200" spc="-10" dirty="0">
                <a:latin typeface="Cambria"/>
                <a:cs typeface="Cambria"/>
              </a:rPr>
              <a:t>e</a:t>
            </a:r>
            <a:r>
              <a:rPr sz="1200" dirty="0">
                <a:latin typeface="Cambria"/>
                <a:cs typeface="Cambria"/>
              </a:rPr>
              <a:t> b</a:t>
            </a:r>
            <a:r>
              <a:rPr sz="1200" spc="-10" dirty="0">
                <a:latin typeface="Cambria"/>
                <a:cs typeface="Cambria"/>
              </a:rPr>
              <a:t>ig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12577" y="1941500"/>
            <a:ext cx="4265930" cy="368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4365" marR="5080" indent="-622300">
              <a:lnSpc>
                <a:spcPct val="104200"/>
              </a:lnSpc>
            </a:pPr>
            <a:r>
              <a:rPr sz="1200" dirty="0">
                <a:latin typeface="Cambria"/>
                <a:cs typeface="Cambria"/>
              </a:rPr>
              <a:t>S</a:t>
            </a:r>
            <a:r>
              <a:rPr sz="1200" spc="-10" dirty="0">
                <a:latin typeface="Cambria"/>
                <a:cs typeface="Cambria"/>
              </a:rPr>
              <a:t>houlder pads were added to everyt</a:t>
            </a:r>
            <a:r>
              <a:rPr sz="1200" spc="-5" dirty="0">
                <a:latin typeface="Cambria"/>
                <a:cs typeface="Cambria"/>
              </a:rPr>
              <a:t>hing from </a:t>
            </a:r>
            <a:r>
              <a:rPr sz="1200" spc="-10" dirty="0">
                <a:latin typeface="Cambria"/>
                <a:cs typeface="Cambria"/>
              </a:rPr>
              <a:t>daytime dresses to</a:t>
            </a:r>
            <a:r>
              <a:rPr sz="1200" spc="-5" dirty="0">
                <a:latin typeface="Cambria"/>
                <a:cs typeface="Cambria"/>
              </a:rPr>
              <a:t> swe</a:t>
            </a:r>
            <a:r>
              <a:rPr sz="1200" dirty="0">
                <a:latin typeface="Cambria"/>
                <a:cs typeface="Cambria"/>
              </a:rPr>
              <a:t>at</a:t>
            </a:r>
            <a:r>
              <a:rPr sz="1200" spc="-10" dirty="0">
                <a:latin typeface="Cambria"/>
                <a:cs typeface="Cambria"/>
              </a:rPr>
              <a:t>ers</a:t>
            </a:r>
            <a:r>
              <a:rPr sz="1200" dirty="0">
                <a:latin typeface="Cambria"/>
                <a:cs typeface="Cambria"/>
              </a:rPr>
              <a:t> </a:t>
            </a:r>
            <a:r>
              <a:rPr sz="1200" spc="-5" dirty="0">
                <a:latin typeface="Cambria"/>
                <a:cs typeface="Cambria"/>
              </a:rPr>
              <a:t>for</a:t>
            </a:r>
            <a:r>
              <a:rPr sz="1200" dirty="0">
                <a:latin typeface="Cambria"/>
                <a:cs typeface="Cambria"/>
              </a:rPr>
              <a:t> </a:t>
            </a:r>
            <a:r>
              <a:rPr sz="1200" spc="-5" dirty="0">
                <a:latin typeface="Cambria"/>
                <a:cs typeface="Cambria"/>
              </a:rPr>
              <a:t>c</a:t>
            </a:r>
            <a:r>
              <a:rPr sz="1200" dirty="0">
                <a:latin typeface="Cambria"/>
                <a:cs typeface="Cambria"/>
              </a:rPr>
              <a:t>a</a:t>
            </a:r>
            <a:r>
              <a:rPr sz="1200" spc="-10" dirty="0">
                <a:latin typeface="Cambria"/>
                <a:cs typeface="Cambria"/>
              </a:rPr>
              <a:t>su</a:t>
            </a:r>
            <a:r>
              <a:rPr sz="1200" dirty="0">
                <a:latin typeface="Cambria"/>
                <a:cs typeface="Cambria"/>
              </a:rPr>
              <a:t>al w</a:t>
            </a:r>
            <a:r>
              <a:rPr sz="1200" spc="-5" dirty="0">
                <a:latin typeface="Cambria"/>
                <a:cs typeface="Cambria"/>
              </a:rPr>
              <a:t>e</a:t>
            </a:r>
            <a:r>
              <a:rPr sz="1200" dirty="0">
                <a:latin typeface="Cambria"/>
                <a:cs typeface="Cambria"/>
              </a:rPr>
              <a:t>a</a:t>
            </a:r>
            <a:r>
              <a:rPr sz="1200" spc="-5" dirty="0">
                <a:latin typeface="Cambria"/>
                <a:cs typeface="Cambria"/>
              </a:rPr>
              <a:t>r</a:t>
            </a:r>
            <a:r>
              <a:rPr sz="1200" dirty="0">
                <a:latin typeface="Cambria"/>
                <a:cs typeface="Cambria"/>
              </a:rPr>
              <a:t> a</a:t>
            </a:r>
            <a:r>
              <a:rPr sz="1200" spc="-15" dirty="0">
                <a:latin typeface="Cambria"/>
                <a:cs typeface="Cambria"/>
              </a:rPr>
              <a:t>n</a:t>
            </a:r>
            <a:r>
              <a:rPr sz="1200" spc="-10" dirty="0">
                <a:latin typeface="Cambria"/>
                <a:cs typeface="Cambria"/>
              </a:rPr>
              <a:t>d</a:t>
            </a:r>
            <a:r>
              <a:rPr sz="1200" dirty="0">
                <a:latin typeface="Cambria"/>
                <a:cs typeface="Cambria"/>
              </a:rPr>
              <a:t> </a:t>
            </a:r>
            <a:r>
              <a:rPr sz="1200" spc="-10" dirty="0">
                <a:latin typeface="Cambria"/>
                <a:cs typeface="Cambria"/>
              </a:rPr>
              <a:t>evening</a:t>
            </a:r>
            <a:r>
              <a:rPr sz="1200" spc="-5" dirty="0">
                <a:latin typeface="Cambria"/>
                <a:cs typeface="Cambria"/>
              </a:rPr>
              <a:t> </a:t>
            </a:r>
            <a:r>
              <a:rPr sz="1200" spc="-10" dirty="0">
                <a:latin typeface="Cambria"/>
                <a:cs typeface="Cambria"/>
              </a:rPr>
              <a:t>dresses.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19734" y="2500300"/>
            <a:ext cx="345186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latin typeface="Cambria"/>
                <a:cs typeface="Cambria"/>
              </a:rPr>
              <a:t>S</a:t>
            </a:r>
            <a:r>
              <a:rPr sz="1200" spc="-10" dirty="0">
                <a:latin typeface="Cambria"/>
                <a:cs typeface="Cambria"/>
              </a:rPr>
              <a:t>hort sk</a:t>
            </a:r>
            <a:r>
              <a:rPr sz="1200" spc="-5" dirty="0">
                <a:latin typeface="Cambria"/>
                <a:cs typeface="Cambria"/>
              </a:rPr>
              <a:t>irt</a:t>
            </a:r>
            <a:r>
              <a:rPr sz="1200" spc="-10" dirty="0">
                <a:latin typeface="Cambria"/>
                <a:cs typeface="Cambria"/>
              </a:rPr>
              <a:t>s and min</a:t>
            </a:r>
            <a:r>
              <a:rPr sz="1200" spc="-5" dirty="0">
                <a:latin typeface="Cambria"/>
                <a:cs typeface="Cambria"/>
              </a:rPr>
              <a:t>i </a:t>
            </a:r>
            <a:r>
              <a:rPr sz="1200" spc="-10" dirty="0">
                <a:latin typeface="Cambria"/>
                <a:cs typeface="Cambria"/>
              </a:rPr>
              <a:t>sk</a:t>
            </a:r>
            <a:r>
              <a:rPr sz="1200" spc="-5" dirty="0">
                <a:latin typeface="Cambria"/>
                <a:cs typeface="Cambria"/>
              </a:rPr>
              <a:t>irt</a:t>
            </a:r>
            <a:r>
              <a:rPr sz="1200" spc="-10" dirty="0">
                <a:latin typeface="Cambria"/>
                <a:cs typeface="Cambria"/>
              </a:rPr>
              <a:t>s reappeared </a:t>
            </a:r>
            <a:r>
              <a:rPr sz="1200" spc="-5" dirty="0">
                <a:latin typeface="Cambria"/>
                <a:cs typeface="Cambria"/>
              </a:rPr>
              <a:t>in t</a:t>
            </a:r>
            <a:r>
              <a:rPr sz="1200" spc="-10" dirty="0">
                <a:latin typeface="Cambria"/>
                <a:cs typeface="Cambria"/>
              </a:rPr>
              <a:t>he 1980’s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56038" y="2855900"/>
            <a:ext cx="5364162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latin typeface="Cambria"/>
                <a:cs typeface="Cambria"/>
              </a:rPr>
              <a:t>Many </a:t>
            </a:r>
            <a:r>
              <a:rPr sz="1200" spc="-15" dirty="0">
                <a:latin typeface="Cambria"/>
                <a:cs typeface="Cambria"/>
              </a:rPr>
              <a:t>dresses</a:t>
            </a:r>
            <a:r>
              <a:rPr sz="1200" dirty="0">
                <a:latin typeface="Cambria"/>
                <a:cs typeface="Cambria"/>
              </a:rPr>
              <a:t>, </a:t>
            </a:r>
            <a:r>
              <a:rPr sz="1200" spc="-15" dirty="0">
                <a:latin typeface="Cambria"/>
                <a:cs typeface="Cambria"/>
              </a:rPr>
              <a:t>s</a:t>
            </a:r>
            <a:r>
              <a:rPr sz="1200" dirty="0">
                <a:latin typeface="Cambria"/>
                <a:cs typeface="Cambria"/>
              </a:rPr>
              <a:t>k</a:t>
            </a:r>
            <a:r>
              <a:rPr sz="1200" spc="-5" dirty="0">
                <a:latin typeface="Cambria"/>
                <a:cs typeface="Cambria"/>
              </a:rPr>
              <a:t>i</a:t>
            </a:r>
            <a:r>
              <a:rPr sz="1200" spc="-10" dirty="0">
                <a:latin typeface="Cambria"/>
                <a:cs typeface="Cambria"/>
              </a:rPr>
              <a:t>r</a:t>
            </a:r>
            <a:r>
              <a:rPr sz="1200" dirty="0">
                <a:latin typeface="Cambria"/>
                <a:cs typeface="Cambria"/>
              </a:rPr>
              <a:t>t</a:t>
            </a:r>
            <a:r>
              <a:rPr sz="1200" spc="-5" dirty="0">
                <a:latin typeface="Cambria"/>
                <a:cs typeface="Cambria"/>
              </a:rPr>
              <a:t>s</a:t>
            </a:r>
            <a:r>
              <a:rPr sz="1200" dirty="0">
                <a:latin typeface="Cambria"/>
                <a:cs typeface="Cambria"/>
              </a:rPr>
              <a:t>, and pants</a:t>
            </a:r>
            <a:r>
              <a:rPr sz="1200" spc="-5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w</a:t>
            </a:r>
            <a:r>
              <a:rPr sz="1200" spc="-5" dirty="0">
                <a:latin typeface="Cambria"/>
                <a:cs typeface="Cambria"/>
              </a:rPr>
              <a:t>e</a:t>
            </a:r>
            <a:r>
              <a:rPr sz="1200" spc="-10" dirty="0">
                <a:latin typeface="Cambria"/>
                <a:cs typeface="Cambria"/>
              </a:rPr>
              <a:t>re</a:t>
            </a:r>
            <a:r>
              <a:rPr sz="1200" dirty="0">
                <a:latin typeface="Cambria"/>
                <a:cs typeface="Cambria"/>
              </a:rPr>
              <a:t> </a:t>
            </a:r>
            <a:r>
              <a:rPr lang="en-US" sz="1200" spc="-400" dirty="0" smtClean="0">
                <a:latin typeface="Cambria"/>
                <a:cs typeface="Cambria"/>
              </a:rPr>
              <a:t>fi</a:t>
            </a:r>
            <a:r>
              <a:rPr sz="1200" dirty="0" smtClean="0">
                <a:latin typeface="Cambria"/>
                <a:cs typeface="Cambria"/>
              </a:rPr>
              <a:t> </a:t>
            </a:r>
            <a:r>
              <a:rPr lang="en-US" sz="1200" dirty="0" smtClean="0">
                <a:latin typeface="Cambria"/>
                <a:cs typeface="Cambria"/>
              </a:rPr>
              <a:t>itted tigh</a:t>
            </a:r>
            <a:r>
              <a:rPr sz="1200" dirty="0" smtClean="0">
                <a:latin typeface="Cambria"/>
                <a:cs typeface="Cambria"/>
              </a:rPr>
              <a:t>t </a:t>
            </a:r>
            <a:r>
              <a:rPr sz="1200" dirty="0">
                <a:latin typeface="Cambria"/>
                <a:cs typeface="Cambria"/>
              </a:rPr>
              <a:t>unt</a:t>
            </a:r>
            <a:r>
              <a:rPr sz="1200" spc="-5" dirty="0">
                <a:latin typeface="Cambria"/>
                <a:cs typeface="Cambria"/>
              </a:rPr>
              <a:t>i</a:t>
            </a:r>
            <a:r>
              <a:rPr sz="1200" dirty="0">
                <a:latin typeface="Cambria"/>
                <a:cs typeface="Cambria"/>
              </a:rPr>
              <a:t>l t</a:t>
            </a:r>
            <a:r>
              <a:rPr sz="1200" spc="-5" dirty="0">
                <a:latin typeface="Cambria"/>
                <a:cs typeface="Cambria"/>
              </a:rPr>
              <a:t>h</a:t>
            </a:r>
            <a:r>
              <a:rPr sz="1200" spc="-10" dirty="0">
                <a:latin typeface="Cambria"/>
                <a:cs typeface="Cambria"/>
              </a:rPr>
              <a:t>e</a:t>
            </a:r>
            <a:r>
              <a:rPr sz="1200" dirty="0">
                <a:latin typeface="Cambria"/>
                <a:cs typeface="Cambria"/>
              </a:rPr>
              <a:t> </a:t>
            </a:r>
            <a:r>
              <a:rPr sz="1200" spc="-15" dirty="0">
                <a:latin typeface="Cambria"/>
                <a:cs typeface="Cambria"/>
              </a:rPr>
              <a:t>e</a:t>
            </a:r>
            <a:r>
              <a:rPr sz="1200" spc="-10" dirty="0">
                <a:latin typeface="Cambria"/>
                <a:cs typeface="Cambria"/>
              </a:rPr>
              <a:t>ar</a:t>
            </a:r>
            <a:r>
              <a:rPr sz="1200" spc="-5" dirty="0">
                <a:latin typeface="Cambria"/>
                <a:cs typeface="Cambria"/>
              </a:rPr>
              <a:t>l</a:t>
            </a:r>
            <a:r>
              <a:rPr sz="1200" dirty="0">
                <a:latin typeface="Cambria"/>
                <a:cs typeface="Cambria"/>
              </a:rPr>
              <a:t>y</a:t>
            </a:r>
            <a:r>
              <a:rPr sz="1200" spc="-5" dirty="0">
                <a:latin typeface="Cambria"/>
                <a:cs typeface="Cambria"/>
              </a:rPr>
              <a:t> </a:t>
            </a:r>
            <a:r>
              <a:rPr sz="1200" spc="-15" dirty="0">
                <a:latin typeface="Cambria"/>
                <a:cs typeface="Cambria"/>
              </a:rPr>
              <a:t>1990</a:t>
            </a:r>
            <a:r>
              <a:rPr sz="1200" spc="-5" dirty="0">
                <a:latin typeface="Cambria"/>
                <a:cs typeface="Cambria"/>
              </a:rPr>
              <a:t>’s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22996" y="3224200"/>
            <a:ext cx="244538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latin typeface="Cambria"/>
                <a:cs typeface="Cambria"/>
              </a:rPr>
              <a:t>Jean</a:t>
            </a:r>
            <a:r>
              <a:rPr sz="1200" spc="-10" dirty="0">
                <a:latin typeface="Cambria"/>
                <a:cs typeface="Cambria"/>
              </a:rPr>
              <a:t>s are a pa</a:t>
            </a:r>
            <a:r>
              <a:rPr sz="1200" spc="-5" dirty="0">
                <a:latin typeface="Cambria"/>
                <a:cs typeface="Cambria"/>
              </a:rPr>
              <a:t>rt of </a:t>
            </a:r>
            <a:r>
              <a:rPr sz="1200" spc="-10" dirty="0">
                <a:latin typeface="Cambria"/>
                <a:cs typeface="Cambria"/>
              </a:rPr>
              <a:t>every day costume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11411" y="3592500"/>
            <a:ext cx="4468495" cy="355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20850" marR="5080" indent="-1708785">
              <a:lnSpc>
                <a:spcPts val="1400"/>
              </a:lnSpc>
            </a:pPr>
            <a:r>
              <a:rPr sz="1200" spc="-10" dirty="0">
                <a:latin typeface="Cambria"/>
                <a:cs typeface="Cambria"/>
              </a:rPr>
              <a:t>French designers began power</a:t>
            </a:r>
            <a:r>
              <a:rPr sz="1200" spc="-200" dirty="0">
                <a:latin typeface="Cambria"/>
                <a:cs typeface="Cambria"/>
              </a:rPr>
              <a:t>-­‐d</a:t>
            </a:r>
            <a:r>
              <a:rPr sz="1200" spc="-5" dirty="0">
                <a:latin typeface="Cambria"/>
                <a:cs typeface="Cambria"/>
              </a:rPr>
              <a:t>ressing w</a:t>
            </a:r>
            <a:r>
              <a:rPr sz="1200" spc="-10" dirty="0">
                <a:latin typeface="Cambria"/>
                <a:cs typeface="Cambria"/>
              </a:rPr>
              <a:t>omen w</a:t>
            </a:r>
            <a:r>
              <a:rPr sz="1200" spc="-5" dirty="0">
                <a:latin typeface="Cambria"/>
                <a:cs typeface="Cambria"/>
              </a:rPr>
              <a:t>it</a:t>
            </a:r>
            <a:r>
              <a:rPr sz="1200" spc="-10" dirty="0">
                <a:latin typeface="Cambria"/>
                <a:cs typeface="Cambria"/>
              </a:rPr>
              <a:t>h sl</a:t>
            </a:r>
            <a:r>
              <a:rPr sz="1200" spc="-5" dirty="0">
                <a:latin typeface="Cambria"/>
                <a:cs typeface="Cambria"/>
              </a:rPr>
              <a:t>im </a:t>
            </a:r>
            <a:r>
              <a:rPr sz="1200" spc="-10" dirty="0">
                <a:latin typeface="Cambria"/>
                <a:cs typeface="Cambria"/>
              </a:rPr>
              <a:t>sk</a:t>
            </a:r>
            <a:r>
              <a:rPr sz="1200" spc="-5" dirty="0">
                <a:latin typeface="Cambria"/>
                <a:cs typeface="Cambria"/>
              </a:rPr>
              <a:t>irt</a:t>
            </a:r>
            <a:r>
              <a:rPr sz="1200" spc="-10" dirty="0">
                <a:latin typeface="Cambria"/>
                <a:cs typeface="Cambria"/>
              </a:rPr>
              <a:t>s and huge</a:t>
            </a:r>
            <a:r>
              <a:rPr sz="1200" spc="-5" dirty="0">
                <a:latin typeface="Cambria"/>
                <a:cs typeface="Cambria"/>
              </a:rPr>
              <a:t> </a:t>
            </a:r>
            <a:r>
              <a:rPr sz="1200" spc="-10" dirty="0">
                <a:latin typeface="Cambria"/>
                <a:cs typeface="Cambria"/>
              </a:rPr>
              <a:t>shoul</a:t>
            </a:r>
            <a:r>
              <a:rPr sz="1200" spc="-5" dirty="0">
                <a:latin typeface="Cambria"/>
                <a:cs typeface="Cambria"/>
              </a:rPr>
              <a:t>ders,</a:t>
            </a:r>
            <a:endParaRPr sz="1200" dirty="0">
              <a:latin typeface="Cambria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8313" y="142510"/>
            <a:ext cx="4474845" cy="9664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5730"/>
              </a:lnSpc>
            </a:pPr>
            <a:r>
              <a:rPr sz="4800" spc="-25" dirty="0">
                <a:solidFill>
                  <a:srgbClr val="262626"/>
                </a:solidFill>
                <a:latin typeface="Cambria"/>
                <a:cs typeface="Cambria"/>
              </a:rPr>
              <a:t>Cost</a:t>
            </a:r>
            <a:r>
              <a:rPr sz="4800" spc="-5" dirty="0">
                <a:solidFill>
                  <a:srgbClr val="262626"/>
                </a:solidFill>
                <a:latin typeface="Cambria"/>
                <a:cs typeface="Cambria"/>
              </a:rPr>
              <a:t>u</a:t>
            </a:r>
            <a:r>
              <a:rPr sz="4800" spc="-45" dirty="0">
                <a:solidFill>
                  <a:srgbClr val="262626"/>
                </a:solidFill>
                <a:latin typeface="Cambria"/>
                <a:cs typeface="Cambria"/>
              </a:rPr>
              <a:t>m</a:t>
            </a:r>
            <a:r>
              <a:rPr sz="4800" spc="-25" dirty="0">
                <a:solidFill>
                  <a:srgbClr val="262626"/>
                </a:solidFill>
                <a:latin typeface="Cambria"/>
                <a:cs typeface="Cambria"/>
              </a:rPr>
              <a:t>e</a:t>
            </a:r>
            <a:r>
              <a:rPr sz="4800" dirty="0">
                <a:solidFill>
                  <a:srgbClr val="262626"/>
                </a:solidFill>
                <a:latin typeface="Cambria"/>
                <a:cs typeface="Cambria"/>
              </a:rPr>
              <a:t> </a:t>
            </a:r>
            <a:r>
              <a:rPr sz="4800" spc="-20" dirty="0">
                <a:solidFill>
                  <a:srgbClr val="262626"/>
                </a:solidFill>
                <a:latin typeface="Cambria"/>
                <a:cs typeface="Cambria"/>
              </a:rPr>
              <a:t>f</a:t>
            </a:r>
            <a:r>
              <a:rPr sz="4800" spc="-25" dirty="0">
                <a:solidFill>
                  <a:srgbClr val="262626"/>
                </a:solidFill>
                <a:latin typeface="Cambria"/>
                <a:cs typeface="Cambria"/>
              </a:rPr>
              <a:t>or</a:t>
            </a:r>
            <a:r>
              <a:rPr sz="4800" dirty="0">
                <a:solidFill>
                  <a:srgbClr val="262626"/>
                </a:solidFill>
                <a:latin typeface="Cambria"/>
                <a:cs typeface="Cambria"/>
              </a:rPr>
              <a:t> </a:t>
            </a:r>
            <a:r>
              <a:rPr sz="4800" spc="-45" dirty="0">
                <a:solidFill>
                  <a:srgbClr val="262626"/>
                </a:solidFill>
                <a:latin typeface="Cambria"/>
                <a:cs typeface="Cambria"/>
              </a:rPr>
              <a:t>m</a:t>
            </a:r>
            <a:r>
              <a:rPr sz="4800" spc="-25" dirty="0">
                <a:solidFill>
                  <a:srgbClr val="262626"/>
                </a:solidFill>
                <a:latin typeface="Cambria"/>
                <a:cs typeface="Cambria"/>
              </a:rPr>
              <a:t>e</a:t>
            </a:r>
            <a:r>
              <a:rPr sz="4800" dirty="0">
                <a:solidFill>
                  <a:srgbClr val="262626"/>
                </a:solidFill>
                <a:latin typeface="Cambria"/>
                <a:cs typeface="Cambria"/>
              </a:rPr>
              <a:t>n</a:t>
            </a:r>
            <a:endParaRPr sz="4800" dirty="0">
              <a:latin typeface="Cambria"/>
              <a:cs typeface="Cambria"/>
            </a:endParaRPr>
          </a:p>
          <a:p>
            <a:pPr algn="ctr">
              <a:lnSpc>
                <a:spcPts val="2610"/>
              </a:lnSpc>
            </a:pPr>
            <a:r>
              <a:rPr sz="2200" spc="-15" dirty="0">
                <a:solidFill>
                  <a:srgbClr val="262626"/>
                </a:solidFill>
                <a:latin typeface="Cambria"/>
                <a:cs typeface="Cambria"/>
              </a:rPr>
              <a:t>1980</a:t>
            </a:r>
            <a:r>
              <a:rPr sz="2200" spc="-370" dirty="0">
                <a:solidFill>
                  <a:srgbClr val="262626"/>
                </a:solidFill>
                <a:latin typeface="Cambria"/>
                <a:cs typeface="Cambria"/>
              </a:rPr>
              <a:t>-­‐1</a:t>
            </a:r>
            <a:r>
              <a:rPr sz="2200" spc="-15" dirty="0">
                <a:solidFill>
                  <a:srgbClr val="262626"/>
                </a:solidFill>
                <a:latin typeface="Cambria"/>
                <a:cs typeface="Cambria"/>
              </a:rPr>
              <a:t>990</a:t>
            </a:r>
            <a:endParaRPr sz="2200" dirty="0">
              <a:latin typeface="Cambria"/>
              <a:cs typeface="Cambri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48306" y="3428999"/>
            <a:ext cx="2453175" cy="31670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066089" y="1225087"/>
            <a:ext cx="2486025" cy="2308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3836151" y="3533311"/>
            <a:ext cx="2144713" cy="30627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77788" y="3687763"/>
            <a:ext cx="2492374" cy="30765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4800600" y="381000"/>
            <a:ext cx="3800881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6260" marR="5080" indent="-543560">
              <a:lnSpc>
                <a:spcPts val="1900"/>
              </a:lnSpc>
            </a:pPr>
            <a:r>
              <a:rPr sz="1600" dirty="0">
                <a:latin typeface="Cambria"/>
                <a:cs typeface="Cambria"/>
              </a:rPr>
              <a:t>W</a:t>
            </a:r>
            <a:r>
              <a:rPr sz="1600" spc="-5" dirty="0">
                <a:latin typeface="Cambria"/>
                <a:cs typeface="Cambria"/>
              </a:rPr>
              <a:t>it</a:t>
            </a:r>
            <a:r>
              <a:rPr sz="1600" spc="-10" dirty="0">
                <a:latin typeface="Cambria"/>
                <a:cs typeface="Cambria"/>
              </a:rPr>
              <a:t>h the help of Ital</a:t>
            </a:r>
            <a:r>
              <a:rPr sz="1600" spc="-5" dirty="0">
                <a:latin typeface="Cambria"/>
                <a:cs typeface="Cambria"/>
              </a:rPr>
              <a:t>ian </a:t>
            </a:r>
            <a:r>
              <a:rPr sz="1600" spc="-10" dirty="0">
                <a:latin typeface="Cambria"/>
                <a:cs typeface="Cambria"/>
              </a:rPr>
              <a:t>designers </a:t>
            </a:r>
            <a:r>
              <a:rPr sz="1600" spc="-15" dirty="0">
                <a:latin typeface="Cambria"/>
                <a:cs typeface="Cambria"/>
              </a:rPr>
              <a:t>men’</a:t>
            </a:r>
            <a:r>
              <a:rPr sz="1600" spc="-10" dirty="0">
                <a:latin typeface="Cambria"/>
                <a:cs typeface="Cambria"/>
              </a:rPr>
              <a:t>s su</a:t>
            </a:r>
            <a:r>
              <a:rPr sz="1600" spc="-5" dirty="0">
                <a:latin typeface="Cambria"/>
                <a:cs typeface="Cambria"/>
              </a:rPr>
              <a:t>it sil</a:t>
            </a:r>
            <a:r>
              <a:rPr sz="1600" spc="-10" dirty="0">
                <a:latin typeface="Cambria"/>
                <a:cs typeface="Cambria"/>
              </a:rPr>
              <a:t>hou</a:t>
            </a:r>
            <a:r>
              <a:rPr sz="1600" spc="-5" dirty="0">
                <a:latin typeface="Cambria"/>
                <a:cs typeface="Cambria"/>
              </a:rPr>
              <a:t>e</a:t>
            </a:r>
            <a:r>
              <a:rPr sz="1600" dirty="0">
                <a:latin typeface="Cambria"/>
                <a:cs typeface="Cambria"/>
              </a:rPr>
              <a:t>tt</a:t>
            </a:r>
            <a:r>
              <a:rPr sz="1600" spc="-10" dirty="0">
                <a:latin typeface="Cambria"/>
                <a:cs typeface="Cambria"/>
              </a:rPr>
              <a:t>e</a:t>
            </a:r>
            <a:r>
              <a:rPr sz="1600" dirty="0">
                <a:latin typeface="Cambria"/>
                <a:cs typeface="Cambria"/>
              </a:rPr>
              <a:t> u</a:t>
            </a:r>
            <a:r>
              <a:rPr sz="1600" spc="-15" dirty="0">
                <a:latin typeface="Cambria"/>
                <a:cs typeface="Cambria"/>
              </a:rPr>
              <a:t>nderw</a:t>
            </a:r>
            <a:r>
              <a:rPr sz="1600" spc="-5" dirty="0">
                <a:latin typeface="Cambria"/>
                <a:cs typeface="Cambria"/>
              </a:rPr>
              <a:t>en</a:t>
            </a:r>
            <a:r>
              <a:rPr sz="1600" dirty="0">
                <a:latin typeface="Cambria"/>
                <a:cs typeface="Cambria"/>
              </a:rPr>
              <a:t>t a </a:t>
            </a:r>
            <a:r>
              <a:rPr sz="1600" spc="-15" dirty="0">
                <a:latin typeface="Cambria"/>
                <a:cs typeface="Cambria"/>
              </a:rPr>
              <a:t>ch</a:t>
            </a:r>
            <a:r>
              <a:rPr sz="1600" spc="-10" dirty="0">
                <a:latin typeface="Cambria"/>
                <a:cs typeface="Cambria"/>
              </a:rPr>
              <a:t>a</a:t>
            </a:r>
            <a:r>
              <a:rPr sz="1600" spc="-5" dirty="0">
                <a:latin typeface="Cambria"/>
                <a:cs typeface="Cambria"/>
              </a:rPr>
              <a:t>nge.</a:t>
            </a:r>
            <a:endParaRPr sz="1600" dirty="0">
              <a:latin typeface="Cambria"/>
              <a:cs typeface="Cambr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00600" y="990601"/>
            <a:ext cx="3956048" cy="32225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600" spc="-10" dirty="0">
                <a:latin typeface="Cambria"/>
                <a:cs typeface="Cambria"/>
              </a:rPr>
              <a:t>The</a:t>
            </a:r>
            <a:r>
              <a:rPr sz="1600" spc="-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sui</a:t>
            </a:r>
            <a:r>
              <a:rPr sz="1600" spc="-5" dirty="0">
                <a:latin typeface="Cambria"/>
                <a:cs typeface="Cambria"/>
              </a:rPr>
              <a:t>t</a:t>
            </a:r>
            <a:r>
              <a:rPr sz="1600" spc="-10" dirty="0">
                <a:latin typeface="Cambria"/>
                <a:cs typeface="Cambria"/>
              </a:rPr>
              <a:t>s</a:t>
            </a:r>
            <a:r>
              <a:rPr sz="1600" spc="-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ha</a:t>
            </a:r>
            <a:r>
              <a:rPr sz="1600" spc="-10" dirty="0">
                <a:latin typeface="Cambria"/>
                <a:cs typeface="Cambria"/>
              </a:rPr>
              <a:t>d</a:t>
            </a:r>
            <a:r>
              <a:rPr sz="1600" spc="-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w</a:t>
            </a:r>
            <a:r>
              <a:rPr sz="1600" spc="-10" dirty="0">
                <a:latin typeface="Cambria"/>
                <a:cs typeface="Cambria"/>
              </a:rPr>
              <a:t>ide</a:t>
            </a:r>
            <a:r>
              <a:rPr sz="1600" spc="-5" dirty="0">
                <a:latin typeface="Cambria"/>
                <a:cs typeface="Cambria"/>
              </a:rPr>
              <a:t> </a:t>
            </a:r>
            <a:r>
              <a:rPr sz="1600" spc="-10" dirty="0">
                <a:latin typeface="Cambria"/>
                <a:cs typeface="Cambria"/>
              </a:rPr>
              <a:t>shoulders</a:t>
            </a:r>
            <a:r>
              <a:rPr sz="1600" spc="-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wit</a:t>
            </a:r>
            <a:r>
              <a:rPr sz="1600" spc="-10" dirty="0">
                <a:latin typeface="Cambria"/>
                <a:cs typeface="Cambria"/>
              </a:rPr>
              <a:t>h</a:t>
            </a:r>
            <a:r>
              <a:rPr sz="1600" spc="-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an</a:t>
            </a:r>
            <a:r>
              <a:rPr sz="1600" spc="-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ea</a:t>
            </a:r>
            <a:r>
              <a:rPr sz="1600" spc="-10" dirty="0">
                <a:latin typeface="Cambria"/>
                <a:cs typeface="Cambria"/>
              </a:rPr>
              <a:t>sy</a:t>
            </a:r>
            <a:r>
              <a:rPr sz="1600" spc="-5" dirty="0">
                <a:latin typeface="Cambria"/>
                <a:cs typeface="Cambria"/>
              </a:rPr>
              <a:t> </a:t>
            </a:r>
            <a:r>
              <a:rPr lang="en-US" sz="1600" spc="-180" dirty="0" smtClean="0">
                <a:latin typeface="Cambria"/>
                <a:cs typeface="Cambria"/>
              </a:rPr>
              <a:t>fit</a:t>
            </a:r>
            <a:endParaRPr sz="1600" dirty="0">
              <a:latin typeface="Cambria"/>
              <a:cs typeface="Cambria"/>
            </a:endParaRPr>
          </a:p>
          <a:p>
            <a:pPr marL="337185" marR="329565" algn="ctr">
              <a:lnSpc>
                <a:spcPct val="197900"/>
              </a:lnSpc>
              <a:spcBef>
                <a:spcPts val="100"/>
              </a:spcBef>
            </a:pPr>
            <a:r>
              <a:rPr sz="1600" spc="-10" dirty="0">
                <a:latin typeface="Cambria"/>
                <a:cs typeface="Cambria"/>
              </a:rPr>
              <a:t>Shir</a:t>
            </a:r>
            <a:r>
              <a:rPr sz="1600" spc="-5" dirty="0">
                <a:latin typeface="Cambria"/>
                <a:cs typeface="Cambria"/>
              </a:rPr>
              <a:t>t</a:t>
            </a:r>
            <a:r>
              <a:rPr sz="1600" dirty="0">
                <a:latin typeface="Cambria"/>
                <a:cs typeface="Cambria"/>
              </a:rPr>
              <a:t>s </a:t>
            </a:r>
            <a:r>
              <a:rPr sz="1600" spc="-10" dirty="0">
                <a:latin typeface="Cambria"/>
                <a:cs typeface="Cambria"/>
              </a:rPr>
              <a:t>had</a:t>
            </a:r>
            <a:r>
              <a:rPr sz="1600" spc="-5" dirty="0">
                <a:latin typeface="Cambria"/>
                <a:cs typeface="Cambria"/>
              </a:rPr>
              <a:t> </a:t>
            </a:r>
            <a:r>
              <a:rPr sz="1600" spc="-15" dirty="0">
                <a:latin typeface="Cambria"/>
                <a:cs typeface="Cambria"/>
              </a:rPr>
              <a:t>br</a:t>
            </a:r>
            <a:r>
              <a:rPr sz="1600" dirty="0">
                <a:latin typeface="Cambria"/>
                <a:cs typeface="Cambria"/>
              </a:rPr>
              <a:t>ight</a:t>
            </a:r>
            <a:r>
              <a:rPr sz="1600" spc="-5" dirty="0">
                <a:latin typeface="Cambria"/>
                <a:cs typeface="Cambria"/>
              </a:rPr>
              <a:t> an</a:t>
            </a:r>
            <a:r>
              <a:rPr sz="1600" dirty="0">
                <a:latin typeface="Cambria"/>
                <a:cs typeface="Cambria"/>
              </a:rPr>
              <a:t>d </a:t>
            </a:r>
            <a:r>
              <a:rPr sz="1600" spc="-5" dirty="0">
                <a:latin typeface="Cambria"/>
                <a:cs typeface="Cambria"/>
              </a:rPr>
              <a:t>whack</a:t>
            </a:r>
            <a:r>
              <a:rPr sz="1600" dirty="0">
                <a:latin typeface="Cambria"/>
                <a:cs typeface="Cambria"/>
              </a:rPr>
              <a:t>y</a:t>
            </a:r>
            <a:r>
              <a:rPr sz="1600" spc="5" dirty="0">
                <a:latin typeface="Cambria"/>
                <a:cs typeface="Cambria"/>
              </a:rPr>
              <a:t> </a:t>
            </a:r>
            <a:r>
              <a:rPr sz="1600" spc="-10" dirty="0">
                <a:latin typeface="Cambria"/>
                <a:cs typeface="Cambria"/>
              </a:rPr>
              <a:t>p</a:t>
            </a:r>
            <a:r>
              <a:rPr sz="1600" spc="-15" dirty="0">
                <a:latin typeface="Cambria"/>
                <a:cs typeface="Cambria"/>
              </a:rPr>
              <a:t>r</a:t>
            </a:r>
            <a:r>
              <a:rPr sz="1600" dirty="0">
                <a:latin typeface="Cambria"/>
                <a:cs typeface="Cambria"/>
              </a:rPr>
              <a:t>ints </a:t>
            </a:r>
            <a:r>
              <a:rPr sz="1600" spc="-10" dirty="0">
                <a:latin typeface="Cambria"/>
                <a:cs typeface="Cambria"/>
              </a:rPr>
              <a:t>P</a:t>
            </a:r>
            <a:r>
              <a:rPr sz="1600" dirty="0">
                <a:latin typeface="Cambria"/>
                <a:cs typeface="Cambria"/>
              </a:rPr>
              <a:t>a</a:t>
            </a:r>
            <a:r>
              <a:rPr sz="1600" spc="-10" dirty="0">
                <a:latin typeface="Cambria"/>
                <a:cs typeface="Cambria"/>
              </a:rPr>
              <a:t>r</a:t>
            </a:r>
            <a:r>
              <a:rPr sz="1600" dirty="0">
                <a:latin typeface="Cambria"/>
                <a:cs typeface="Cambria"/>
              </a:rPr>
              <a:t>a</a:t>
            </a:r>
            <a:r>
              <a:rPr sz="1600" spc="-10" dirty="0">
                <a:latin typeface="Cambria"/>
                <a:cs typeface="Cambria"/>
              </a:rPr>
              <a:t>ch</a:t>
            </a:r>
            <a:r>
              <a:rPr sz="1600" dirty="0">
                <a:latin typeface="Cambria"/>
                <a:cs typeface="Cambria"/>
              </a:rPr>
              <a:t>ut</a:t>
            </a:r>
            <a:r>
              <a:rPr sz="1600" spc="-10" dirty="0">
                <a:latin typeface="Cambria"/>
                <a:cs typeface="Cambria"/>
              </a:rPr>
              <a:t>e</a:t>
            </a:r>
            <a:r>
              <a:rPr sz="1600" dirty="0">
                <a:latin typeface="Cambria"/>
                <a:cs typeface="Cambria"/>
              </a:rPr>
              <a:t> pant</a:t>
            </a:r>
            <a:r>
              <a:rPr sz="1600" spc="-10" dirty="0">
                <a:latin typeface="Cambria"/>
                <a:cs typeface="Cambria"/>
              </a:rPr>
              <a:t>s</a:t>
            </a:r>
            <a:r>
              <a:rPr sz="1600" dirty="0">
                <a:latin typeface="Cambria"/>
                <a:cs typeface="Cambria"/>
              </a:rPr>
              <a:t> al</a:t>
            </a:r>
            <a:r>
              <a:rPr sz="1600" spc="-10" dirty="0">
                <a:latin typeface="Cambria"/>
                <a:cs typeface="Cambria"/>
              </a:rPr>
              <a:t>so</a:t>
            </a:r>
            <a:r>
              <a:rPr sz="1600" dirty="0">
                <a:latin typeface="Cambria"/>
                <a:cs typeface="Cambria"/>
              </a:rPr>
              <a:t> b</a:t>
            </a:r>
            <a:r>
              <a:rPr sz="1600" spc="-10" dirty="0">
                <a:latin typeface="Cambria"/>
                <a:cs typeface="Cambria"/>
              </a:rPr>
              <a:t>ec</a:t>
            </a:r>
            <a:r>
              <a:rPr sz="1600" dirty="0">
                <a:latin typeface="Cambria"/>
                <a:cs typeface="Cambria"/>
              </a:rPr>
              <a:t>a</a:t>
            </a:r>
            <a:r>
              <a:rPr sz="1600" spc="-15" dirty="0">
                <a:latin typeface="Cambria"/>
                <a:cs typeface="Cambria"/>
              </a:rPr>
              <a:t>me</a:t>
            </a:r>
            <a:r>
              <a:rPr sz="1600" dirty="0">
                <a:latin typeface="Cambria"/>
                <a:cs typeface="Cambria"/>
              </a:rPr>
              <a:t> </a:t>
            </a:r>
            <a:r>
              <a:rPr sz="1600" dirty="0" smtClean="0">
                <a:latin typeface="Cambria"/>
                <a:cs typeface="Cambria"/>
              </a:rPr>
              <a:t>p</a:t>
            </a:r>
            <a:r>
              <a:rPr sz="1600" spc="-10" dirty="0" smtClean="0">
                <a:latin typeface="Cambria"/>
                <a:cs typeface="Cambria"/>
              </a:rPr>
              <a:t>o</a:t>
            </a:r>
            <a:r>
              <a:rPr sz="1600" dirty="0" smtClean="0">
                <a:latin typeface="Cambria"/>
                <a:cs typeface="Cambria"/>
              </a:rPr>
              <a:t>pula</a:t>
            </a:r>
            <a:r>
              <a:rPr sz="1600" spc="-10" dirty="0" smtClean="0">
                <a:latin typeface="Cambria"/>
                <a:cs typeface="Cambria"/>
              </a:rPr>
              <a:t>r</a:t>
            </a:r>
            <a:endParaRPr lang="en-US" sz="1600" spc="-10" dirty="0" smtClean="0">
              <a:latin typeface="Cambria"/>
              <a:cs typeface="Cambria"/>
            </a:endParaRPr>
          </a:p>
          <a:p>
            <a:pPr marL="337185" marR="329565" algn="ctr">
              <a:lnSpc>
                <a:spcPct val="197900"/>
              </a:lnSpc>
              <a:spcBef>
                <a:spcPts val="100"/>
              </a:spcBef>
            </a:pPr>
            <a:r>
              <a:rPr lang="en-US" sz="1600" spc="-10" dirty="0" smtClean="0">
                <a:latin typeface="Cambria"/>
                <a:cs typeface="Cambria"/>
                <a:hlinkClick r:id="rId7"/>
              </a:rPr>
              <a:t>https</a:t>
            </a:r>
            <a:r>
              <a:rPr lang="en-US" sz="1600" spc="-10" dirty="0">
                <a:latin typeface="Cambria"/>
                <a:cs typeface="Cambria"/>
                <a:hlinkClick r:id="rId7"/>
              </a:rPr>
              <a:t>://</a:t>
            </a:r>
            <a:r>
              <a:rPr lang="en-US" sz="1600" spc="-10" dirty="0" smtClean="0">
                <a:latin typeface="Cambria"/>
                <a:cs typeface="Cambria"/>
                <a:hlinkClick r:id="rId7"/>
              </a:rPr>
              <a:t>www.youtube.com/watch?v=otCpCn0l4Wo</a:t>
            </a:r>
            <a:endParaRPr lang="en-US" sz="1600" spc="-10" dirty="0" smtClean="0">
              <a:latin typeface="Cambria"/>
              <a:cs typeface="Cambria"/>
            </a:endParaRPr>
          </a:p>
          <a:p>
            <a:pPr marL="337185" marR="329565" algn="ctr">
              <a:lnSpc>
                <a:spcPct val="197900"/>
              </a:lnSpc>
              <a:spcBef>
                <a:spcPts val="100"/>
              </a:spcBef>
            </a:pPr>
            <a:endParaRPr lang="en-US" sz="1600" spc="-10" dirty="0">
              <a:latin typeface="Cambria"/>
              <a:cs typeface="Cambria"/>
            </a:endParaRPr>
          </a:p>
          <a:p>
            <a:pPr marL="337185" marR="329565" algn="ctr">
              <a:lnSpc>
                <a:spcPct val="197900"/>
              </a:lnSpc>
              <a:spcBef>
                <a:spcPts val="100"/>
              </a:spcBef>
            </a:pPr>
            <a:endParaRPr sz="1600" dirty="0">
              <a:latin typeface="Cambria"/>
              <a:cs typeface="Cambria"/>
            </a:endParaRPr>
          </a:p>
        </p:txBody>
      </p:sp>
      <p:pic>
        <p:nvPicPr>
          <p:cNvPr id="4098" name="Picture 2" descr="Image result for mc hammer parachute pant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12" y="1245723"/>
            <a:ext cx="2287587" cy="228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77203" y="7570881"/>
            <a:ext cx="5888058" cy="10095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14080" y="150638"/>
            <a:ext cx="4635500" cy="1219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34795" marR="5080" indent="-1522730">
              <a:lnSpc>
                <a:spcPts val="5100"/>
              </a:lnSpc>
            </a:pPr>
            <a:r>
              <a:rPr sz="4300" spc="-35" dirty="0">
                <a:solidFill>
                  <a:srgbClr val="262626"/>
                </a:solidFill>
                <a:latin typeface="Cambria"/>
                <a:cs typeface="Cambria"/>
              </a:rPr>
              <a:t>H</a:t>
            </a:r>
            <a:r>
              <a:rPr sz="4300" spc="-25" dirty="0">
                <a:solidFill>
                  <a:srgbClr val="262626"/>
                </a:solidFill>
                <a:latin typeface="Cambria"/>
                <a:cs typeface="Cambria"/>
              </a:rPr>
              <a:t>a</a:t>
            </a:r>
            <a:r>
              <a:rPr sz="4300" spc="-20" dirty="0">
                <a:solidFill>
                  <a:srgbClr val="262626"/>
                </a:solidFill>
                <a:latin typeface="Cambria"/>
                <a:cs typeface="Cambria"/>
              </a:rPr>
              <a:t>ir</a:t>
            </a:r>
            <a:r>
              <a:rPr sz="4300" dirty="0">
                <a:solidFill>
                  <a:srgbClr val="262626"/>
                </a:solidFill>
                <a:latin typeface="Cambria"/>
                <a:cs typeface="Cambria"/>
              </a:rPr>
              <a:t> an</a:t>
            </a:r>
            <a:r>
              <a:rPr sz="4300" spc="-25" dirty="0">
                <a:solidFill>
                  <a:srgbClr val="262626"/>
                </a:solidFill>
                <a:latin typeface="Cambria"/>
                <a:cs typeface="Cambria"/>
              </a:rPr>
              <a:t>d</a:t>
            </a:r>
            <a:r>
              <a:rPr sz="4300" dirty="0">
                <a:solidFill>
                  <a:srgbClr val="262626"/>
                </a:solidFill>
                <a:latin typeface="Cambria"/>
                <a:cs typeface="Cambria"/>
              </a:rPr>
              <a:t> </a:t>
            </a:r>
            <a:r>
              <a:rPr sz="4300" spc="-30" dirty="0">
                <a:solidFill>
                  <a:srgbClr val="262626"/>
                </a:solidFill>
                <a:latin typeface="Cambria"/>
                <a:cs typeface="Cambria"/>
              </a:rPr>
              <a:t>Hea</a:t>
            </a:r>
            <a:r>
              <a:rPr sz="4300" spc="-25" dirty="0">
                <a:solidFill>
                  <a:srgbClr val="262626"/>
                </a:solidFill>
                <a:latin typeface="Cambria"/>
                <a:cs typeface="Cambria"/>
              </a:rPr>
              <a:t>ddress</a:t>
            </a:r>
            <a:r>
              <a:rPr sz="4300" spc="-20" dirty="0">
                <a:solidFill>
                  <a:srgbClr val="262626"/>
                </a:solidFill>
                <a:latin typeface="Cambria"/>
                <a:cs typeface="Cambria"/>
              </a:rPr>
              <a:t> 1980’s</a:t>
            </a:r>
            <a:endParaRPr sz="4300" dirty="0">
              <a:latin typeface="Cambria"/>
              <a:cs typeface="Cambr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899557" y="1568847"/>
            <a:ext cx="1824038" cy="22482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4828041" y="1369838"/>
            <a:ext cx="1720894" cy="23161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7174327" y="48696"/>
            <a:ext cx="1537871" cy="23594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0" y="4151313"/>
            <a:ext cx="2322512" cy="270668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2687637" y="4243388"/>
            <a:ext cx="3565525" cy="247491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796087" y="4687888"/>
            <a:ext cx="1916111" cy="203041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26" name="Picture 2" descr="Image result for african american hairstyles in the 80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" y="1582569"/>
            <a:ext cx="2760028" cy="241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african american hairstyles in the 80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843" y="2168944"/>
            <a:ext cx="1825625" cy="251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303" y="255223"/>
            <a:ext cx="8507392" cy="738664"/>
          </a:xfrm>
        </p:spPr>
        <p:txBody>
          <a:bodyPr/>
          <a:lstStyle/>
          <a:p>
            <a:r>
              <a:rPr lang="en-US" dirty="0" smtClean="0"/>
              <a:t>The 80’s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90600" y="150365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www.youtube.com/watch?v=M0KeMR1wboA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18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63696" rIns="0" bIns="0" rtlCol="0">
            <a:spAutoFit/>
          </a:bodyPr>
          <a:lstStyle/>
          <a:p>
            <a:pPr marL="424815">
              <a:lnSpc>
                <a:spcPct val="100000"/>
              </a:lnSpc>
            </a:pPr>
            <a:r>
              <a:rPr spc="-25" dirty="0"/>
              <a:t>1990’s</a:t>
            </a:r>
          </a:p>
        </p:txBody>
      </p:sp>
      <p:sp>
        <p:nvSpPr>
          <p:cNvPr id="3" name="object 3"/>
          <p:cNvSpPr/>
          <p:nvPr/>
        </p:nvSpPr>
        <p:spPr>
          <a:xfrm>
            <a:off x="6380162" y="4071938"/>
            <a:ext cx="2338386" cy="23463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3267075" y="4071938"/>
            <a:ext cx="2911473" cy="23463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336550" y="2768600"/>
            <a:ext cx="2762250" cy="36496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2743200" y="704991"/>
            <a:ext cx="5996778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9255" marR="5080" indent="-377190">
              <a:lnSpc>
                <a:spcPts val="2100"/>
              </a:lnSpc>
            </a:pPr>
            <a:r>
              <a:rPr sz="1800" spc="-5" dirty="0">
                <a:latin typeface="Cambria"/>
                <a:cs typeface="Cambria"/>
              </a:rPr>
              <a:t>I</a:t>
            </a:r>
            <a:r>
              <a:rPr sz="1800" dirty="0">
                <a:latin typeface="Cambria"/>
                <a:cs typeface="Cambria"/>
              </a:rPr>
              <a:t>n </a:t>
            </a:r>
            <a:r>
              <a:rPr sz="1800" spc="-10" dirty="0">
                <a:latin typeface="Cambria"/>
                <a:cs typeface="Cambria"/>
              </a:rPr>
              <a:t>cont</a:t>
            </a:r>
            <a:r>
              <a:rPr sz="1800" spc="-15" dirty="0">
                <a:latin typeface="Cambria"/>
                <a:cs typeface="Cambria"/>
              </a:rPr>
              <a:t>ras</a:t>
            </a:r>
            <a:r>
              <a:rPr sz="1800" dirty="0">
                <a:latin typeface="Cambria"/>
                <a:cs typeface="Cambria"/>
              </a:rPr>
              <a:t>t </a:t>
            </a:r>
            <a:r>
              <a:rPr sz="1800" spc="-5" dirty="0">
                <a:latin typeface="Cambria"/>
                <a:cs typeface="Cambria"/>
              </a:rPr>
              <a:t>t</a:t>
            </a:r>
            <a:r>
              <a:rPr sz="1800" dirty="0">
                <a:latin typeface="Cambria"/>
                <a:cs typeface="Cambria"/>
              </a:rPr>
              <a:t>o </a:t>
            </a:r>
            <a:r>
              <a:rPr sz="1800" spc="-15" dirty="0">
                <a:latin typeface="Cambria"/>
                <a:cs typeface="Cambria"/>
              </a:rPr>
              <a:t>th</a:t>
            </a:r>
            <a:r>
              <a:rPr sz="1800" spc="-10" dirty="0">
                <a:latin typeface="Cambria"/>
                <a:cs typeface="Cambria"/>
              </a:rPr>
              <a:t>e</a:t>
            </a:r>
            <a:r>
              <a:rPr sz="1800" dirty="0">
                <a:latin typeface="Cambria"/>
                <a:cs typeface="Cambria"/>
              </a:rPr>
              <a:t> elabo</a:t>
            </a:r>
            <a:r>
              <a:rPr sz="1800" spc="-5" dirty="0">
                <a:latin typeface="Cambria"/>
                <a:cs typeface="Cambria"/>
              </a:rPr>
              <a:t>rat</a:t>
            </a:r>
            <a:r>
              <a:rPr sz="1800" dirty="0">
                <a:latin typeface="Cambria"/>
                <a:cs typeface="Cambria"/>
              </a:rPr>
              <a:t>e </a:t>
            </a:r>
            <a:r>
              <a:rPr lang="en-US" sz="1800" spc="-595" dirty="0" smtClean="0">
                <a:latin typeface="Cambria"/>
                <a:cs typeface="Cambria"/>
              </a:rPr>
              <a:t>F</a:t>
            </a:r>
            <a:r>
              <a:rPr sz="1800" dirty="0" smtClean="0">
                <a:latin typeface="Cambria"/>
                <a:cs typeface="Cambria"/>
              </a:rPr>
              <a:t> </a:t>
            </a:r>
            <a:r>
              <a:rPr lang="en-US" sz="1800" dirty="0" err="1" smtClean="0">
                <a:latin typeface="Cambria"/>
                <a:cs typeface="Cambria"/>
              </a:rPr>
              <a:t>lashy</a:t>
            </a:r>
            <a:r>
              <a:rPr lang="en-US" sz="1800" dirty="0" smtClean="0">
                <a:latin typeface="Cambria"/>
                <a:cs typeface="Cambria"/>
              </a:rPr>
              <a:t> </a:t>
            </a:r>
            <a:r>
              <a:rPr sz="1800" spc="-15" dirty="0" smtClean="0">
                <a:latin typeface="Cambria"/>
                <a:cs typeface="Cambria"/>
              </a:rPr>
              <a:t>s</a:t>
            </a:r>
            <a:r>
              <a:rPr sz="1800" spc="-5" dirty="0" smtClean="0">
                <a:latin typeface="Cambria"/>
                <a:cs typeface="Cambria"/>
              </a:rPr>
              <a:t>tyl</a:t>
            </a:r>
            <a:r>
              <a:rPr sz="1800" dirty="0" smtClean="0">
                <a:latin typeface="Cambria"/>
                <a:cs typeface="Cambria"/>
              </a:rPr>
              <a:t>e </a:t>
            </a:r>
            <a:r>
              <a:rPr sz="1800" spc="-10" dirty="0">
                <a:latin typeface="Cambria"/>
                <a:cs typeface="Cambria"/>
              </a:rPr>
              <a:t>in</a:t>
            </a:r>
            <a:r>
              <a:rPr sz="1800" dirty="0">
                <a:latin typeface="Cambria"/>
                <a:cs typeface="Cambria"/>
              </a:rPr>
              <a:t> </a:t>
            </a:r>
            <a:r>
              <a:rPr sz="1800" spc="-15" dirty="0">
                <a:latin typeface="Cambria"/>
                <a:cs typeface="Cambria"/>
              </a:rPr>
              <a:t>th</a:t>
            </a:r>
            <a:r>
              <a:rPr sz="1800" spc="-10" dirty="0">
                <a:latin typeface="Cambria"/>
                <a:cs typeface="Cambria"/>
              </a:rPr>
              <a:t>e</a:t>
            </a:r>
            <a:r>
              <a:rPr sz="1800" dirty="0">
                <a:latin typeface="Cambria"/>
                <a:cs typeface="Cambria"/>
              </a:rPr>
              <a:t> </a:t>
            </a:r>
            <a:r>
              <a:rPr sz="1800" spc="-15" dirty="0">
                <a:latin typeface="Cambria"/>
                <a:cs typeface="Cambria"/>
              </a:rPr>
              <a:t>1980</a:t>
            </a:r>
            <a:r>
              <a:rPr sz="1800" spc="-5" dirty="0">
                <a:latin typeface="Cambria"/>
                <a:cs typeface="Cambria"/>
              </a:rPr>
              <a:t>’</a:t>
            </a:r>
            <a:r>
              <a:rPr sz="1800" spc="-15" dirty="0">
                <a:latin typeface="Cambria"/>
                <a:cs typeface="Cambria"/>
              </a:rPr>
              <a:t>s</a:t>
            </a:r>
            <a:r>
              <a:rPr sz="1800" spc="-5" dirty="0">
                <a:latin typeface="Cambria"/>
                <a:cs typeface="Cambria"/>
              </a:rPr>
              <a:t>; </a:t>
            </a:r>
            <a:r>
              <a:rPr sz="1800" spc="-15" dirty="0">
                <a:latin typeface="Cambria"/>
                <a:cs typeface="Cambria"/>
              </a:rPr>
              <a:t>the</a:t>
            </a:r>
            <a:r>
              <a:rPr sz="1800" spc="-10" dirty="0">
                <a:latin typeface="Cambria"/>
                <a:cs typeface="Cambria"/>
              </a:rPr>
              <a:t> 1990</a:t>
            </a:r>
            <a:r>
              <a:rPr sz="1800" dirty="0">
                <a:latin typeface="Cambria"/>
                <a:cs typeface="Cambria"/>
              </a:rPr>
              <a:t>’</a:t>
            </a:r>
            <a:r>
              <a:rPr sz="1800" spc="-10" dirty="0">
                <a:latin typeface="Cambria"/>
                <a:cs typeface="Cambria"/>
              </a:rPr>
              <a:t>s</a:t>
            </a:r>
            <a:r>
              <a:rPr sz="1800" dirty="0">
                <a:latin typeface="Cambria"/>
                <a:cs typeface="Cambria"/>
              </a:rPr>
              <a:t> b</a:t>
            </a:r>
            <a:r>
              <a:rPr sz="1800" spc="-10" dirty="0">
                <a:latin typeface="Cambria"/>
                <a:cs typeface="Cambria"/>
              </a:rPr>
              <a:t>ro</a:t>
            </a:r>
            <a:r>
              <a:rPr sz="1800" dirty="0">
                <a:latin typeface="Cambria"/>
                <a:cs typeface="Cambria"/>
              </a:rPr>
              <a:t>ug</a:t>
            </a:r>
            <a:r>
              <a:rPr sz="1800" spc="-10" dirty="0">
                <a:latin typeface="Cambria"/>
                <a:cs typeface="Cambria"/>
              </a:rPr>
              <a:t>h</a:t>
            </a:r>
            <a:r>
              <a:rPr sz="1800" dirty="0">
                <a:latin typeface="Cambria"/>
                <a:cs typeface="Cambria"/>
              </a:rPr>
              <a:t>t a </a:t>
            </a:r>
            <a:r>
              <a:rPr sz="1800" spc="-10" dirty="0">
                <a:latin typeface="Cambria"/>
                <a:cs typeface="Cambria"/>
              </a:rPr>
              <a:t>mi</a:t>
            </a:r>
            <a:r>
              <a:rPr sz="1800" dirty="0">
                <a:latin typeface="Cambria"/>
                <a:cs typeface="Cambria"/>
              </a:rPr>
              <a:t>n</a:t>
            </a:r>
            <a:r>
              <a:rPr sz="1800" spc="-5" dirty="0">
                <a:latin typeface="Cambria"/>
                <a:cs typeface="Cambria"/>
              </a:rPr>
              <a:t>i</a:t>
            </a:r>
            <a:r>
              <a:rPr sz="1800" dirty="0">
                <a:latin typeface="Cambria"/>
                <a:cs typeface="Cambria"/>
              </a:rPr>
              <a:t>mal</a:t>
            </a:r>
            <a:r>
              <a:rPr sz="1800" spc="-10" dirty="0">
                <a:latin typeface="Cambria"/>
                <a:cs typeface="Cambria"/>
              </a:rPr>
              <a:t>is</a:t>
            </a:r>
            <a:r>
              <a:rPr sz="1800" dirty="0">
                <a:latin typeface="Cambria"/>
                <a:cs typeface="Cambria"/>
              </a:rPr>
              <a:t>t app</a:t>
            </a:r>
            <a:r>
              <a:rPr sz="1800" spc="-10" dirty="0">
                <a:latin typeface="Cambria"/>
                <a:cs typeface="Cambria"/>
              </a:rPr>
              <a:t>ro</a:t>
            </a:r>
            <a:r>
              <a:rPr sz="1800" dirty="0">
                <a:latin typeface="Cambria"/>
                <a:cs typeface="Cambria"/>
              </a:rPr>
              <a:t>a</a:t>
            </a:r>
            <a:r>
              <a:rPr sz="1800" spc="-10" dirty="0">
                <a:latin typeface="Cambria"/>
                <a:cs typeface="Cambria"/>
              </a:rPr>
              <a:t>ch</a:t>
            </a:r>
            <a:r>
              <a:rPr sz="1800" dirty="0">
                <a:latin typeface="Cambria"/>
                <a:cs typeface="Cambria"/>
              </a:rPr>
              <a:t> t</a:t>
            </a:r>
            <a:r>
              <a:rPr sz="1800" spc="-10" dirty="0">
                <a:latin typeface="Cambria"/>
                <a:cs typeface="Cambria"/>
              </a:rPr>
              <a:t>o</a:t>
            </a:r>
            <a:r>
              <a:rPr sz="1800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f</a:t>
            </a:r>
            <a:r>
              <a:rPr sz="1800" dirty="0">
                <a:latin typeface="Cambria"/>
                <a:cs typeface="Cambria"/>
              </a:rPr>
              <a:t>a</a:t>
            </a:r>
            <a:r>
              <a:rPr sz="1800" spc="-10" dirty="0">
                <a:latin typeface="Cambria"/>
                <a:cs typeface="Cambria"/>
              </a:rPr>
              <a:t>shio</a:t>
            </a:r>
            <a:r>
              <a:rPr sz="1800" dirty="0">
                <a:latin typeface="Cambria"/>
                <a:cs typeface="Cambria"/>
              </a:rPr>
              <a:t>n.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080156" y="1517790"/>
            <a:ext cx="5756275" cy="135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905" marR="118745" algn="ctr">
              <a:lnSpc>
                <a:spcPct val="101899"/>
              </a:lnSpc>
            </a:pPr>
            <a:r>
              <a:rPr sz="1800" spc="-10" dirty="0">
                <a:latin typeface="Cambria"/>
                <a:cs typeface="Cambria"/>
              </a:rPr>
              <a:t>There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wa</a:t>
            </a:r>
            <a:r>
              <a:rPr sz="1800" spc="-10" dirty="0">
                <a:latin typeface="Cambria"/>
                <a:cs typeface="Cambria"/>
              </a:rPr>
              <a:t>s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a la</a:t>
            </a:r>
            <a:r>
              <a:rPr sz="1800" spc="-10" dirty="0">
                <a:latin typeface="Cambria"/>
                <a:cs typeface="Cambria"/>
              </a:rPr>
              <a:t>rger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t</a:t>
            </a:r>
            <a:r>
              <a:rPr sz="1800" spc="-10" dirty="0">
                <a:latin typeface="Cambria"/>
                <a:cs typeface="Cambria"/>
              </a:rPr>
              <a:t>rend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in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t</a:t>
            </a:r>
            <a:r>
              <a:rPr sz="1800" spc="-10" dirty="0">
                <a:latin typeface="Cambria"/>
                <a:cs typeface="Cambria"/>
              </a:rPr>
              <a:t>he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a</a:t>
            </a:r>
            <a:r>
              <a:rPr sz="1800" spc="-10" dirty="0">
                <a:latin typeface="Cambria"/>
                <a:cs typeface="Cambria"/>
              </a:rPr>
              <a:t>dop</a:t>
            </a:r>
            <a:r>
              <a:rPr sz="1800" spc="-15" dirty="0">
                <a:latin typeface="Cambria"/>
                <a:cs typeface="Cambria"/>
              </a:rPr>
              <a:t>t</a:t>
            </a:r>
            <a:r>
              <a:rPr sz="1800" spc="-10" dirty="0">
                <a:latin typeface="Cambria"/>
                <a:cs typeface="Cambria"/>
              </a:rPr>
              <a:t>ion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of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tatt</a:t>
            </a:r>
            <a:r>
              <a:rPr sz="1800" spc="-10" dirty="0">
                <a:latin typeface="Cambria"/>
                <a:cs typeface="Cambria"/>
              </a:rPr>
              <a:t>oos,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b</a:t>
            </a:r>
            <a:r>
              <a:rPr sz="1800" spc="-10" dirty="0">
                <a:latin typeface="Cambria"/>
                <a:cs typeface="Cambria"/>
              </a:rPr>
              <a:t>ody piercings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other</a:t>
            </a:r>
            <a:r>
              <a:rPr sz="1800" spc="-5" dirty="0">
                <a:latin typeface="Cambria"/>
                <a:cs typeface="Cambria"/>
              </a:rPr>
              <a:t> tha</a:t>
            </a:r>
            <a:r>
              <a:rPr sz="1800" dirty="0">
                <a:latin typeface="Cambria"/>
                <a:cs typeface="Cambria"/>
              </a:rPr>
              <a:t>n </a:t>
            </a:r>
            <a:r>
              <a:rPr sz="1800" spc="-10" dirty="0">
                <a:latin typeface="Cambria"/>
                <a:cs typeface="Cambria"/>
              </a:rPr>
              <a:t>ear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pier</a:t>
            </a:r>
            <a:r>
              <a:rPr sz="1800" dirty="0">
                <a:latin typeface="Cambria"/>
                <a:cs typeface="Cambria"/>
              </a:rPr>
              <a:t>cing.</a:t>
            </a:r>
            <a:endParaRPr sz="18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29"/>
              </a:spcBef>
            </a:pPr>
            <a:endParaRPr sz="1800">
              <a:latin typeface="Times New Roman"/>
              <a:cs typeface="Times New Roman"/>
            </a:endParaRPr>
          </a:p>
          <a:p>
            <a:pPr marL="12700" marR="5080" algn="ctr">
              <a:lnSpc>
                <a:spcPct val="101899"/>
              </a:lnSpc>
            </a:pPr>
            <a:r>
              <a:rPr sz="1800" dirty="0">
                <a:latin typeface="Cambria"/>
                <a:cs typeface="Cambria"/>
              </a:rPr>
              <a:t>M</a:t>
            </a:r>
            <a:r>
              <a:rPr sz="1800" spc="-5" dirty="0">
                <a:latin typeface="Cambria"/>
                <a:cs typeface="Cambria"/>
              </a:rPr>
              <a:t>o</a:t>
            </a:r>
            <a:r>
              <a:rPr sz="1800" spc="-15" dirty="0">
                <a:latin typeface="Cambria"/>
                <a:cs typeface="Cambria"/>
              </a:rPr>
              <a:t>s</a:t>
            </a:r>
            <a:r>
              <a:rPr sz="1800" dirty="0">
                <a:latin typeface="Cambria"/>
                <a:cs typeface="Cambria"/>
              </a:rPr>
              <a:t>t </a:t>
            </a:r>
            <a:r>
              <a:rPr sz="1800" spc="-15" dirty="0">
                <a:latin typeface="Cambria"/>
                <a:cs typeface="Cambria"/>
              </a:rPr>
              <a:t>o</a:t>
            </a:r>
            <a:r>
              <a:rPr sz="1800" spc="-10" dirty="0">
                <a:latin typeface="Cambria"/>
                <a:cs typeface="Cambria"/>
              </a:rPr>
              <a:t>f</a:t>
            </a:r>
            <a:r>
              <a:rPr sz="1800" dirty="0">
                <a:latin typeface="Cambria"/>
                <a:cs typeface="Cambria"/>
              </a:rPr>
              <a:t> t</a:t>
            </a:r>
            <a:r>
              <a:rPr sz="1800" spc="-5" dirty="0">
                <a:latin typeface="Cambria"/>
                <a:cs typeface="Cambria"/>
              </a:rPr>
              <a:t>h</a:t>
            </a:r>
            <a:r>
              <a:rPr sz="1800" spc="-10" dirty="0">
                <a:latin typeface="Cambria"/>
                <a:cs typeface="Cambria"/>
              </a:rPr>
              <a:t>e</a:t>
            </a:r>
            <a:r>
              <a:rPr sz="1800" dirty="0">
                <a:latin typeface="Cambria"/>
                <a:cs typeface="Cambria"/>
              </a:rPr>
              <a:t> </a:t>
            </a:r>
            <a:r>
              <a:rPr sz="1800" spc="-15" dirty="0">
                <a:latin typeface="Cambria"/>
                <a:cs typeface="Cambria"/>
              </a:rPr>
              <a:t>f</a:t>
            </a:r>
            <a:r>
              <a:rPr sz="1800" spc="-10" dirty="0">
                <a:latin typeface="Cambria"/>
                <a:cs typeface="Cambria"/>
              </a:rPr>
              <a:t>a</a:t>
            </a:r>
            <a:r>
              <a:rPr sz="1800" spc="-15" dirty="0">
                <a:latin typeface="Cambria"/>
                <a:cs typeface="Cambria"/>
              </a:rPr>
              <a:t>shio</a:t>
            </a:r>
            <a:r>
              <a:rPr sz="1800" dirty="0">
                <a:latin typeface="Cambria"/>
                <a:cs typeface="Cambria"/>
              </a:rPr>
              <a:t>n </a:t>
            </a:r>
            <a:r>
              <a:rPr sz="1800" spc="-10" dirty="0">
                <a:latin typeface="Cambria"/>
                <a:cs typeface="Cambria"/>
              </a:rPr>
              <a:t>t</a:t>
            </a:r>
            <a:r>
              <a:rPr sz="1800" spc="-15" dirty="0">
                <a:latin typeface="Cambria"/>
                <a:cs typeface="Cambria"/>
              </a:rPr>
              <a:t>re</a:t>
            </a:r>
            <a:r>
              <a:rPr sz="1800" spc="-10" dirty="0">
                <a:latin typeface="Cambria"/>
                <a:cs typeface="Cambria"/>
              </a:rPr>
              <a:t>n</a:t>
            </a:r>
            <a:r>
              <a:rPr sz="1800" spc="-15" dirty="0">
                <a:latin typeface="Cambria"/>
                <a:cs typeface="Cambria"/>
              </a:rPr>
              <a:t>d</a:t>
            </a:r>
            <a:r>
              <a:rPr sz="1800" spc="-10" dirty="0">
                <a:latin typeface="Cambria"/>
                <a:cs typeface="Cambria"/>
              </a:rPr>
              <a:t>s</a:t>
            </a:r>
            <a:r>
              <a:rPr sz="1800" dirty="0">
                <a:latin typeface="Cambria"/>
                <a:cs typeface="Cambria"/>
              </a:rPr>
              <a:t> </a:t>
            </a:r>
            <a:r>
              <a:rPr sz="1800" spc="-15" dirty="0">
                <a:latin typeface="Cambria"/>
                <a:cs typeface="Cambria"/>
              </a:rPr>
              <a:t>o</a:t>
            </a:r>
            <a:r>
              <a:rPr sz="1800" spc="-10" dirty="0">
                <a:latin typeface="Cambria"/>
                <a:cs typeface="Cambria"/>
              </a:rPr>
              <a:t>f</a:t>
            </a:r>
            <a:r>
              <a:rPr sz="1800" dirty="0">
                <a:latin typeface="Cambria"/>
                <a:cs typeface="Cambria"/>
              </a:rPr>
              <a:t> t</a:t>
            </a:r>
            <a:r>
              <a:rPr sz="1800" spc="-5" dirty="0">
                <a:latin typeface="Cambria"/>
                <a:cs typeface="Cambria"/>
              </a:rPr>
              <a:t>h</a:t>
            </a:r>
            <a:r>
              <a:rPr sz="1800" spc="-10" dirty="0">
                <a:latin typeface="Cambria"/>
                <a:cs typeface="Cambria"/>
              </a:rPr>
              <a:t>e</a:t>
            </a:r>
            <a:r>
              <a:rPr sz="1800" dirty="0">
                <a:latin typeface="Cambria"/>
                <a:cs typeface="Cambria"/>
              </a:rPr>
              <a:t> </a:t>
            </a:r>
            <a:r>
              <a:rPr sz="1800" spc="-15" dirty="0">
                <a:latin typeface="Cambria"/>
                <a:cs typeface="Cambria"/>
              </a:rPr>
              <a:t>1990</a:t>
            </a:r>
            <a:r>
              <a:rPr sz="1800" spc="-10" dirty="0">
                <a:latin typeface="Cambria"/>
                <a:cs typeface="Cambria"/>
              </a:rPr>
              <a:t>s</a:t>
            </a:r>
            <a:r>
              <a:rPr sz="1800" dirty="0">
                <a:latin typeface="Cambria"/>
                <a:cs typeface="Cambria"/>
              </a:rPr>
              <a:t> w</a:t>
            </a:r>
            <a:r>
              <a:rPr sz="1800" spc="-5" dirty="0">
                <a:latin typeface="Cambria"/>
                <a:cs typeface="Cambria"/>
              </a:rPr>
              <a:t>e</a:t>
            </a:r>
            <a:r>
              <a:rPr sz="1800" spc="-15" dirty="0">
                <a:latin typeface="Cambria"/>
                <a:cs typeface="Cambria"/>
              </a:rPr>
              <a:t>r</a:t>
            </a:r>
            <a:r>
              <a:rPr sz="1800" spc="-10" dirty="0">
                <a:latin typeface="Cambria"/>
                <a:cs typeface="Cambria"/>
              </a:rPr>
              <a:t>e</a:t>
            </a:r>
            <a:r>
              <a:rPr sz="1800" dirty="0">
                <a:latin typeface="Cambria"/>
                <a:cs typeface="Cambria"/>
              </a:rPr>
              <a:t> ba</a:t>
            </a:r>
            <a:r>
              <a:rPr sz="1800" spc="-5" dirty="0">
                <a:latin typeface="Cambria"/>
                <a:cs typeface="Cambria"/>
              </a:rPr>
              <a:t>s</a:t>
            </a:r>
            <a:r>
              <a:rPr sz="1800" spc="-15" dirty="0">
                <a:latin typeface="Cambria"/>
                <a:cs typeface="Cambria"/>
              </a:rPr>
              <a:t>e</a:t>
            </a:r>
            <a:r>
              <a:rPr sz="1800" spc="-10" dirty="0">
                <a:latin typeface="Cambria"/>
                <a:cs typeface="Cambria"/>
              </a:rPr>
              <a:t>d</a:t>
            </a:r>
            <a:r>
              <a:rPr sz="1800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a</a:t>
            </a:r>
            <a:r>
              <a:rPr sz="1800" spc="-15" dirty="0">
                <a:latin typeface="Cambria"/>
                <a:cs typeface="Cambria"/>
              </a:rPr>
              <a:t>ro</a:t>
            </a:r>
            <a:r>
              <a:rPr sz="1800" dirty="0">
                <a:latin typeface="Cambria"/>
                <a:cs typeface="Cambria"/>
              </a:rPr>
              <a:t>und t</a:t>
            </a:r>
            <a:r>
              <a:rPr sz="1800" spc="-10" dirty="0">
                <a:latin typeface="Cambria"/>
                <a:cs typeface="Cambria"/>
              </a:rPr>
              <a:t>he</a:t>
            </a:r>
            <a:r>
              <a:rPr sz="1800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c</a:t>
            </a:r>
            <a:r>
              <a:rPr sz="1800" dirty="0">
                <a:latin typeface="Cambria"/>
                <a:cs typeface="Cambria"/>
              </a:rPr>
              <a:t>a</a:t>
            </a:r>
            <a:r>
              <a:rPr sz="1800" spc="-10" dirty="0">
                <a:latin typeface="Cambria"/>
                <a:cs typeface="Cambria"/>
              </a:rPr>
              <a:t>s</a:t>
            </a:r>
            <a:r>
              <a:rPr sz="1800" dirty="0">
                <a:latin typeface="Cambria"/>
                <a:cs typeface="Cambria"/>
              </a:rPr>
              <a:t>ual </a:t>
            </a:r>
            <a:r>
              <a:rPr sz="1800" spc="-10" dirty="0">
                <a:latin typeface="Cambria"/>
                <a:cs typeface="Cambria"/>
              </a:rPr>
              <a:t>s</a:t>
            </a:r>
            <a:r>
              <a:rPr sz="1800" dirty="0">
                <a:latin typeface="Cambria"/>
                <a:cs typeface="Cambria"/>
              </a:rPr>
              <a:t>t</a:t>
            </a:r>
            <a:r>
              <a:rPr sz="1800" spc="-10" dirty="0">
                <a:latin typeface="Cambria"/>
                <a:cs typeface="Cambria"/>
              </a:rPr>
              <a:t>y</a:t>
            </a:r>
            <a:r>
              <a:rPr sz="1800" dirty="0">
                <a:latin typeface="Cambria"/>
                <a:cs typeface="Cambria"/>
              </a:rPr>
              <a:t>l</a:t>
            </a:r>
            <a:r>
              <a:rPr sz="1800" spc="-10" dirty="0">
                <a:latin typeface="Cambria"/>
                <a:cs typeface="Cambria"/>
              </a:rPr>
              <a:t>e</a:t>
            </a:r>
            <a:r>
              <a:rPr sz="1800" dirty="0">
                <a:latin typeface="Cambria"/>
                <a:cs typeface="Cambria"/>
              </a:rPr>
              <a:t>, </a:t>
            </a:r>
            <a:r>
              <a:rPr sz="1800" spc="-10" dirty="0">
                <a:latin typeface="Cambria"/>
                <a:cs typeface="Cambria"/>
              </a:rPr>
              <a:t>s</a:t>
            </a:r>
            <a:r>
              <a:rPr sz="1800" dirty="0">
                <a:latin typeface="Cambria"/>
                <a:cs typeface="Cambria"/>
              </a:rPr>
              <a:t>u</a:t>
            </a:r>
            <a:r>
              <a:rPr sz="1800" spc="-10" dirty="0">
                <a:latin typeface="Cambria"/>
                <a:cs typeface="Cambria"/>
              </a:rPr>
              <a:t>ch</a:t>
            </a:r>
            <a:r>
              <a:rPr sz="1800" dirty="0">
                <a:latin typeface="Cambria"/>
                <a:cs typeface="Cambria"/>
              </a:rPr>
              <a:t> a</a:t>
            </a:r>
            <a:r>
              <a:rPr sz="1800" spc="-10" dirty="0">
                <a:latin typeface="Cambria"/>
                <a:cs typeface="Cambria"/>
              </a:rPr>
              <a:t>s</a:t>
            </a:r>
            <a:r>
              <a:rPr sz="1800" dirty="0">
                <a:latin typeface="Cambria"/>
                <a:cs typeface="Cambria"/>
              </a:rPr>
              <a:t> blu</a:t>
            </a:r>
            <a:r>
              <a:rPr sz="1800" spc="-10" dirty="0">
                <a:latin typeface="Cambria"/>
                <a:cs typeface="Cambria"/>
              </a:rPr>
              <a:t>e</a:t>
            </a:r>
            <a:r>
              <a:rPr sz="1800" dirty="0">
                <a:latin typeface="Cambria"/>
                <a:cs typeface="Cambria"/>
              </a:rPr>
              <a:t> j</a:t>
            </a:r>
            <a:r>
              <a:rPr sz="1800" spc="-10" dirty="0">
                <a:latin typeface="Cambria"/>
                <a:cs typeface="Cambria"/>
              </a:rPr>
              <a:t>e</a:t>
            </a:r>
            <a:r>
              <a:rPr sz="1800" dirty="0">
                <a:latin typeface="Cambria"/>
                <a:cs typeface="Cambria"/>
              </a:rPr>
              <a:t>an</a:t>
            </a:r>
            <a:r>
              <a:rPr sz="1800" spc="-10" dirty="0">
                <a:latin typeface="Cambria"/>
                <a:cs typeface="Cambria"/>
              </a:rPr>
              <a:t>s</a:t>
            </a:r>
            <a:r>
              <a:rPr sz="1800" dirty="0">
                <a:latin typeface="Cambria"/>
                <a:cs typeface="Cambria"/>
              </a:rPr>
              <a:t> an</a:t>
            </a:r>
            <a:r>
              <a:rPr sz="1800" spc="-10" dirty="0">
                <a:latin typeface="Cambria"/>
                <a:cs typeface="Cambria"/>
              </a:rPr>
              <a:t>d</a:t>
            </a:r>
            <a:r>
              <a:rPr sz="1800" dirty="0">
                <a:latin typeface="Cambria"/>
                <a:cs typeface="Cambria"/>
              </a:rPr>
              <a:t> t</a:t>
            </a:r>
            <a:r>
              <a:rPr sz="1800" spc="-10" dirty="0">
                <a:latin typeface="Cambria"/>
                <a:cs typeface="Cambria"/>
              </a:rPr>
              <a:t>he</a:t>
            </a:r>
            <a:r>
              <a:rPr sz="1800" dirty="0">
                <a:latin typeface="Cambria"/>
                <a:cs typeface="Cambria"/>
              </a:rPr>
              <a:t> </a:t>
            </a:r>
            <a:r>
              <a:rPr sz="1800" spc="-15" dirty="0">
                <a:latin typeface="Cambria"/>
                <a:cs typeface="Cambria"/>
              </a:rPr>
              <a:t>T</a:t>
            </a:r>
            <a:r>
              <a:rPr sz="1800" spc="-305" dirty="0">
                <a:latin typeface="Cambria"/>
                <a:cs typeface="Cambria"/>
              </a:rPr>
              <a:t>-­‐s</a:t>
            </a:r>
            <a:r>
              <a:rPr sz="1800" spc="-10" dirty="0">
                <a:latin typeface="Cambria"/>
                <a:cs typeface="Cambria"/>
              </a:rPr>
              <a:t>hir</a:t>
            </a:r>
            <a:r>
              <a:rPr sz="1800" dirty="0">
                <a:latin typeface="Cambria"/>
                <a:cs typeface="Cambria"/>
              </a:rPr>
              <a:t>t.</a:t>
            </a:r>
            <a:endParaRPr sz="1800">
              <a:latin typeface="Cambria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7221" y="70438"/>
            <a:ext cx="4842510" cy="635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800" spc="-5" dirty="0">
                <a:solidFill>
                  <a:srgbClr val="262626"/>
                </a:solidFill>
                <a:latin typeface="Cambria"/>
                <a:cs typeface="Cambria"/>
              </a:rPr>
              <a:t>Styl</a:t>
            </a:r>
            <a:r>
              <a:rPr sz="4800" dirty="0">
                <a:solidFill>
                  <a:srgbClr val="262626"/>
                </a:solidFill>
                <a:latin typeface="Cambria"/>
                <a:cs typeface="Cambria"/>
              </a:rPr>
              <a:t>e </a:t>
            </a:r>
            <a:r>
              <a:rPr sz="4800" spc="-25" dirty="0">
                <a:solidFill>
                  <a:srgbClr val="262626"/>
                </a:solidFill>
                <a:latin typeface="Cambria"/>
                <a:cs typeface="Cambria"/>
              </a:rPr>
              <a:t>tribes</a:t>
            </a:r>
            <a:r>
              <a:rPr sz="4800" spc="-5" dirty="0">
                <a:solidFill>
                  <a:srgbClr val="262626"/>
                </a:solidFill>
                <a:latin typeface="Cambria"/>
                <a:cs typeface="Cambria"/>
              </a:rPr>
              <a:t> </a:t>
            </a:r>
            <a:r>
              <a:rPr sz="4800" spc="-25" dirty="0">
                <a:solidFill>
                  <a:srgbClr val="262626"/>
                </a:solidFill>
                <a:latin typeface="Cambria"/>
                <a:cs typeface="Cambria"/>
              </a:rPr>
              <a:t>1990’s</a:t>
            </a:r>
            <a:endParaRPr sz="4800">
              <a:latin typeface="Cambria"/>
              <a:cs typeface="Cambri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06375" y="1676401"/>
            <a:ext cx="1663700" cy="23574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76400" y="1689100"/>
            <a:ext cx="1368425" cy="23447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48739" y="1382854"/>
            <a:ext cx="73850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Cambria"/>
                <a:cs typeface="Cambria"/>
              </a:rPr>
              <a:t>Grunge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66602" y="1381265"/>
            <a:ext cx="82931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Cambria"/>
                <a:cs typeface="Cambria"/>
              </a:rPr>
              <a:t>Hip </a:t>
            </a:r>
            <a:r>
              <a:rPr sz="1800" spc="-15" dirty="0">
                <a:latin typeface="Cambria"/>
                <a:cs typeface="Cambria"/>
              </a:rPr>
              <a:t>Hop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400425" y="1689100"/>
            <a:ext cx="3125786" cy="23447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94498" y="1689100"/>
            <a:ext cx="1855787" cy="23447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584440" y="1381265"/>
            <a:ext cx="49022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Cambria"/>
                <a:cs typeface="Cambria"/>
              </a:rPr>
              <a:t>Goth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870075" y="4629150"/>
            <a:ext cx="2833687" cy="186213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926714" y="4335604"/>
            <a:ext cx="67564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Cambria"/>
                <a:cs typeface="Cambria"/>
              </a:rPr>
              <a:t>Hipp</a:t>
            </a:r>
            <a:r>
              <a:rPr sz="1800" spc="-15" dirty="0">
                <a:latin typeface="Cambria"/>
                <a:cs typeface="Cambria"/>
              </a:rPr>
              <a:t>ie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738687" y="4619625"/>
            <a:ext cx="2595561" cy="187166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506402" y="4335604"/>
            <a:ext cx="52895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Cambria"/>
                <a:cs typeface="Cambria"/>
              </a:rPr>
              <a:t>Punk</a:t>
            </a:r>
            <a:endParaRPr sz="1800">
              <a:latin typeface="Cambria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1164" y="708466"/>
            <a:ext cx="3959225" cy="787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310"/>
              </a:lnSpc>
            </a:pPr>
            <a:r>
              <a:rPr sz="3600" spc="-20" dirty="0">
                <a:solidFill>
                  <a:srgbClr val="262626"/>
                </a:solidFill>
                <a:latin typeface="Cambria"/>
                <a:cs typeface="Cambria"/>
              </a:rPr>
              <a:t>Cost</a:t>
            </a:r>
            <a:r>
              <a:rPr sz="3600" spc="-5" dirty="0">
                <a:solidFill>
                  <a:srgbClr val="262626"/>
                </a:solidFill>
                <a:latin typeface="Cambria"/>
                <a:cs typeface="Cambria"/>
              </a:rPr>
              <a:t>u</a:t>
            </a:r>
            <a:r>
              <a:rPr sz="3600" spc="-35" dirty="0">
                <a:solidFill>
                  <a:srgbClr val="262626"/>
                </a:solidFill>
                <a:latin typeface="Cambria"/>
                <a:cs typeface="Cambria"/>
              </a:rPr>
              <a:t>m</a:t>
            </a:r>
            <a:r>
              <a:rPr sz="3600" spc="-20" dirty="0">
                <a:solidFill>
                  <a:srgbClr val="262626"/>
                </a:solidFill>
                <a:latin typeface="Cambria"/>
                <a:cs typeface="Cambria"/>
              </a:rPr>
              <a:t>e</a:t>
            </a:r>
            <a:r>
              <a:rPr sz="3600" dirty="0">
                <a:solidFill>
                  <a:srgbClr val="262626"/>
                </a:solidFill>
                <a:latin typeface="Cambria"/>
                <a:cs typeface="Cambria"/>
              </a:rPr>
              <a:t> </a:t>
            </a:r>
            <a:r>
              <a:rPr sz="3600" spc="-20" dirty="0">
                <a:solidFill>
                  <a:srgbClr val="262626"/>
                </a:solidFill>
                <a:latin typeface="Cambria"/>
                <a:cs typeface="Cambria"/>
              </a:rPr>
              <a:t>for</a:t>
            </a:r>
            <a:r>
              <a:rPr sz="3600" dirty="0">
                <a:solidFill>
                  <a:srgbClr val="262626"/>
                </a:solidFill>
                <a:latin typeface="Cambria"/>
                <a:cs typeface="Cambria"/>
              </a:rPr>
              <a:t> w</a:t>
            </a:r>
            <a:r>
              <a:rPr sz="3600" spc="-20" dirty="0">
                <a:solidFill>
                  <a:srgbClr val="262626"/>
                </a:solidFill>
                <a:latin typeface="Cambria"/>
                <a:cs typeface="Cambria"/>
              </a:rPr>
              <a:t>o</a:t>
            </a:r>
            <a:r>
              <a:rPr sz="3600" spc="-35" dirty="0">
                <a:solidFill>
                  <a:srgbClr val="262626"/>
                </a:solidFill>
                <a:latin typeface="Cambria"/>
                <a:cs typeface="Cambria"/>
              </a:rPr>
              <a:t>m</a:t>
            </a:r>
            <a:r>
              <a:rPr sz="3600" spc="-20" dirty="0">
                <a:solidFill>
                  <a:srgbClr val="262626"/>
                </a:solidFill>
                <a:latin typeface="Cambria"/>
                <a:cs typeface="Cambria"/>
              </a:rPr>
              <a:t>e</a:t>
            </a:r>
            <a:r>
              <a:rPr sz="3600" dirty="0">
                <a:solidFill>
                  <a:srgbClr val="262626"/>
                </a:solidFill>
                <a:latin typeface="Cambria"/>
                <a:cs typeface="Cambria"/>
              </a:rPr>
              <a:t>n</a:t>
            </a:r>
            <a:endParaRPr sz="3600">
              <a:latin typeface="Cambria"/>
              <a:cs typeface="Cambria"/>
            </a:endParaRPr>
          </a:p>
          <a:p>
            <a:pPr algn="ctr">
              <a:lnSpc>
                <a:spcPts val="2390"/>
              </a:lnSpc>
            </a:pPr>
            <a:r>
              <a:rPr sz="2000" spc="-10" dirty="0">
                <a:solidFill>
                  <a:srgbClr val="262626"/>
                </a:solidFill>
                <a:latin typeface="Cambria"/>
                <a:cs typeface="Cambria"/>
              </a:rPr>
              <a:t>1990’s</a:t>
            </a:r>
            <a:endParaRPr sz="2000">
              <a:latin typeface="Cambria"/>
              <a:cs typeface="Cambri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65425" y="4241800"/>
            <a:ext cx="1727198" cy="23526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00187" y="1652588"/>
            <a:ext cx="2528886" cy="25288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77064" y="4518025"/>
            <a:ext cx="2022473" cy="20240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03775" y="4418013"/>
            <a:ext cx="2031998" cy="19399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7188" y="4916488"/>
            <a:ext cx="1871661" cy="16081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8125" y="1652588"/>
            <a:ext cx="1117600" cy="27130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001094" y="831839"/>
            <a:ext cx="82105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0" dirty="0">
                <a:latin typeface="Cambria"/>
                <a:cs typeface="Cambria"/>
              </a:rPr>
              <a:t>Neon</a:t>
            </a:r>
            <a:r>
              <a:rPr sz="1200" spc="-5" dirty="0">
                <a:latin typeface="Cambria"/>
                <a:cs typeface="Cambria"/>
              </a:rPr>
              <a:t> </a:t>
            </a:r>
            <a:r>
              <a:rPr sz="1200" spc="-10" dirty="0">
                <a:latin typeface="Cambria"/>
                <a:cs typeface="Cambria"/>
              </a:rPr>
              <a:t>Colors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98067" y="1187439"/>
            <a:ext cx="282702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latin typeface="Cambria"/>
                <a:cs typeface="Cambria"/>
              </a:rPr>
              <a:t>S</a:t>
            </a:r>
            <a:r>
              <a:rPr sz="1200" spc="-10" dirty="0">
                <a:latin typeface="Cambria"/>
                <a:cs typeface="Cambria"/>
              </a:rPr>
              <a:t>houlder l</a:t>
            </a:r>
            <a:r>
              <a:rPr sz="1200" spc="-5" dirty="0">
                <a:latin typeface="Cambria"/>
                <a:cs typeface="Cambria"/>
              </a:rPr>
              <a:t>in</a:t>
            </a:r>
            <a:r>
              <a:rPr sz="1200" spc="-10" dirty="0">
                <a:latin typeface="Cambria"/>
                <a:cs typeface="Cambria"/>
              </a:rPr>
              <a:t>es became smaller and natu</a:t>
            </a:r>
            <a:r>
              <a:rPr sz="1200" spc="-5" dirty="0">
                <a:latin typeface="Cambria"/>
                <a:cs typeface="Cambria"/>
              </a:rPr>
              <a:t>ral.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90388" y="1571173"/>
            <a:ext cx="5053611" cy="1670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9060" marR="90170" algn="ctr">
              <a:lnSpc>
                <a:spcPct val="104200"/>
              </a:lnSpc>
            </a:pPr>
            <a:r>
              <a:rPr sz="1200" spc="-10" dirty="0">
                <a:latin typeface="Cambria"/>
                <a:cs typeface="Cambria"/>
              </a:rPr>
              <a:t>Leggin</a:t>
            </a:r>
            <a:r>
              <a:rPr sz="1200" dirty="0">
                <a:latin typeface="Cambria"/>
                <a:cs typeface="Cambria"/>
              </a:rPr>
              <a:t>g</a:t>
            </a:r>
            <a:r>
              <a:rPr sz="1200" spc="-10" dirty="0">
                <a:latin typeface="Cambria"/>
                <a:cs typeface="Cambria"/>
              </a:rPr>
              <a:t>s</a:t>
            </a:r>
            <a:r>
              <a:rPr sz="1200" dirty="0">
                <a:latin typeface="Cambria"/>
                <a:cs typeface="Cambria"/>
              </a:rPr>
              <a:t> an</a:t>
            </a:r>
            <a:r>
              <a:rPr sz="1200" spc="-10" dirty="0">
                <a:latin typeface="Cambria"/>
                <a:cs typeface="Cambria"/>
              </a:rPr>
              <a:t>d</a:t>
            </a:r>
            <a:r>
              <a:rPr sz="1200" dirty="0">
                <a:latin typeface="Cambria"/>
                <a:cs typeface="Cambria"/>
              </a:rPr>
              <a:t> Ex</a:t>
            </a:r>
            <a:r>
              <a:rPr sz="1200" spc="-5" dirty="0">
                <a:latin typeface="Cambria"/>
                <a:cs typeface="Cambria"/>
              </a:rPr>
              <a:t>ercise </a:t>
            </a:r>
            <a:r>
              <a:rPr sz="1200" dirty="0">
                <a:latin typeface="Cambria"/>
                <a:cs typeface="Cambria"/>
              </a:rPr>
              <a:t>w</a:t>
            </a:r>
            <a:r>
              <a:rPr sz="1200" spc="-5" dirty="0">
                <a:latin typeface="Cambria"/>
                <a:cs typeface="Cambria"/>
              </a:rPr>
              <a:t>e</a:t>
            </a:r>
            <a:r>
              <a:rPr sz="1200" dirty="0">
                <a:latin typeface="Cambria"/>
                <a:cs typeface="Cambria"/>
              </a:rPr>
              <a:t>a</a:t>
            </a:r>
            <a:r>
              <a:rPr sz="1200" spc="-5" dirty="0">
                <a:latin typeface="Cambria"/>
                <a:cs typeface="Cambria"/>
              </a:rPr>
              <a:t>r</a:t>
            </a:r>
            <a:r>
              <a:rPr sz="1200" dirty="0">
                <a:latin typeface="Cambria"/>
                <a:cs typeface="Cambria"/>
              </a:rPr>
              <a:t> wa</a:t>
            </a:r>
            <a:r>
              <a:rPr sz="1200" spc="-10" dirty="0">
                <a:latin typeface="Cambria"/>
                <a:cs typeface="Cambria"/>
              </a:rPr>
              <a:t>s</a:t>
            </a:r>
            <a:r>
              <a:rPr sz="1200" dirty="0">
                <a:latin typeface="Cambria"/>
                <a:cs typeface="Cambria"/>
              </a:rPr>
              <a:t> a</a:t>
            </a:r>
            <a:r>
              <a:rPr sz="1200" spc="-15" dirty="0">
                <a:latin typeface="Cambria"/>
                <a:cs typeface="Cambria"/>
              </a:rPr>
              <a:t>do</a:t>
            </a:r>
            <a:r>
              <a:rPr sz="1200" spc="-10" dirty="0">
                <a:latin typeface="Cambria"/>
                <a:cs typeface="Cambria"/>
              </a:rPr>
              <a:t>p</a:t>
            </a:r>
            <a:r>
              <a:rPr sz="1200" dirty="0">
                <a:latin typeface="Cambria"/>
                <a:cs typeface="Cambria"/>
              </a:rPr>
              <a:t>t</a:t>
            </a:r>
            <a:r>
              <a:rPr sz="1200" spc="-10" dirty="0">
                <a:latin typeface="Cambria"/>
                <a:cs typeface="Cambria"/>
              </a:rPr>
              <a:t>ed</a:t>
            </a:r>
            <a:r>
              <a:rPr sz="1200" dirty="0">
                <a:latin typeface="Cambria"/>
                <a:cs typeface="Cambria"/>
              </a:rPr>
              <a:t> </a:t>
            </a:r>
            <a:r>
              <a:rPr sz="1200" spc="-10" dirty="0">
                <a:latin typeface="Cambria"/>
                <a:cs typeface="Cambria"/>
              </a:rPr>
              <a:t>in</a:t>
            </a:r>
            <a:r>
              <a:rPr sz="1200" dirty="0">
                <a:latin typeface="Cambria"/>
                <a:cs typeface="Cambria"/>
              </a:rPr>
              <a:t>t</a:t>
            </a:r>
            <a:r>
              <a:rPr sz="1200" spc="-10" dirty="0">
                <a:latin typeface="Cambria"/>
                <a:cs typeface="Cambria"/>
              </a:rPr>
              <a:t>o</a:t>
            </a:r>
            <a:r>
              <a:rPr sz="1200" dirty="0">
                <a:latin typeface="Cambria"/>
                <a:cs typeface="Cambria"/>
              </a:rPr>
              <a:t> </a:t>
            </a:r>
            <a:r>
              <a:rPr sz="1200" spc="-15" dirty="0">
                <a:latin typeface="Cambria"/>
                <a:cs typeface="Cambria"/>
              </a:rPr>
              <a:t>everyd</a:t>
            </a:r>
            <a:r>
              <a:rPr sz="1200" spc="-10" dirty="0">
                <a:latin typeface="Cambria"/>
                <a:cs typeface="Cambria"/>
              </a:rPr>
              <a:t>ay</a:t>
            </a:r>
            <a:r>
              <a:rPr sz="1200" dirty="0">
                <a:latin typeface="Cambria"/>
                <a:cs typeface="Cambria"/>
              </a:rPr>
              <a:t> w</a:t>
            </a:r>
            <a:r>
              <a:rPr sz="1200" spc="-5" dirty="0">
                <a:latin typeface="Cambria"/>
                <a:cs typeface="Cambria"/>
              </a:rPr>
              <a:t>e</a:t>
            </a:r>
            <a:r>
              <a:rPr sz="1200" dirty="0">
                <a:latin typeface="Cambria"/>
                <a:cs typeface="Cambria"/>
              </a:rPr>
              <a:t>a</a:t>
            </a:r>
            <a:r>
              <a:rPr sz="1200" spc="-5" dirty="0">
                <a:latin typeface="Cambria"/>
                <a:cs typeface="Cambria"/>
              </a:rPr>
              <a:t>r</a:t>
            </a:r>
            <a:r>
              <a:rPr sz="1200" dirty="0">
                <a:latin typeface="Cambria"/>
                <a:cs typeface="Cambria"/>
              </a:rPr>
              <a:t> </a:t>
            </a:r>
            <a:r>
              <a:rPr sz="1200" spc="-5" dirty="0">
                <a:latin typeface="Cambria"/>
                <a:cs typeface="Cambria"/>
              </a:rPr>
              <a:t>for e</a:t>
            </a:r>
            <a:r>
              <a:rPr sz="1200" dirty="0">
                <a:latin typeface="Cambria"/>
                <a:cs typeface="Cambria"/>
              </a:rPr>
              <a:t>xampl</a:t>
            </a:r>
            <a:r>
              <a:rPr sz="1200" spc="-5" dirty="0">
                <a:latin typeface="Cambria"/>
                <a:cs typeface="Cambria"/>
              </a:rPr>
              <a:t>e:</a:t>
            </a:r>
            <a:endParaRPr sz="1200" dirty="0">
              <a:latin typeface="Cambria"/>
              <a:cs typeface="Cambria"/>
            </a:endParaRPr>
          </a:p>
          <a:p>
            <a:pPr algn="ctr">
              <a:lnSpc>
                <a:spcPts val="1400"/>
              </a:lnSpc>
            </a:pPr>
            <a:r>
              <a:rPr sz="1200" dirty="0">
                <a:latin typeface="Cambria"/>
                <a:cs typeface="Cambria"/>
              </a:rPr>
              <a:t>l</a:t>
            </a:r>
            <a:r>
              <a:rPr sz="1200" spc="-5" dirty="0">
                <a:latin typeface="Cambria"/>
                <a:cs typeface="Cambria"/>
              </a:rPr>
              <a:t>e</a:t>
            </a:r>
            <a:r>
              <a:rPr sz="1200" spc="-15" dirty="0">
                <a:latin typeface="Cambria"/>
                <a:cs typeface="Cambria"/>
              </a:rPr>
              <a:t>o</a:t>
            </a:r>
            <a:r>
              <a:rPr sz="1200" dirty="0">
                <a:latin typeface="Cambria"/>
                <a:cs typeface="Cambria"/>
              </a:rPr>
              <a:t>tar</a:t>
            </a:r>
            <a:r>
              <a:rPr sz="1200" spc="-15" dirty="0">
                <a:latin typeface="Cambria"/>
                <a:cs typeface="Cambria"/>
              </a:rPr>
              <a:t>d</a:t>
            </a:r>
            <a:r>
              <a:rPr sz="1200" spc="-10" dirty="0">
                <a:latin typeface="Cambria"/>
                <a:cs typeface="Cambria"/>
              </a:rPr>
              <a:t>s</a:t>
            </a:r>
            <a:r>
              <a:rPr sz="1200" dirty="0">
                <a:latin typeface="Cambria"/>
                <a:cs typeface="Cambria"/>
              </a:rPr>
              <a:t> w</a:t>
            </a:r>
            <a:r>
              <a:rPr sz="1200" spc="-5" dirty="0">
                <a:latin typeface="Cambria"/>
                <a:cs typeface="Cambria"/>
              </a:rPr>
              <a:t>or</a:t>
            </a:r>
            <a:r>
              <a:rPr sz="1200" dirty="0">
                <a:latin typeface="Cambria"/>
                <a:cs typeface="Cambria"/>
              </a:rPr>
              <a:t>n </a:t>
            </a:r>
            <a:r>
              <a:rPr sz="1200" spc="-10" dirty="0">
                <a:latin typeface="Cambria"/>
                <a:cs typeface="Cambria"/>
              </a:rPr>
              <a:t>as</a:t>
            </a:r>
            <a:r>
              <a:rPr sz="1200" dirty="0">
                <a:latin typeface="Cambria"/>
                <a:cs typeface="Cambria"/>
              </a:rPr>
              <a:t> t</a:t>
            </a:r>
            <a:r>
              <a:rPr sz="1200" spc="-5" dirty="0">
                <a:latin typeface="Cambria"/>
                <a:cs typeface="Cambria"/>
              </a:rPr>
              <a:t>o</a:t>
            </a:r>
            <a:r>
              <a:rPr sz="1200" spc="-10" dirty="0">
                <a:latin typeface="Cambria"/>
                <a:cs typeface="Cambria"/>
              </a:rPr>
              <a:t>ps</a:t>
            </a:r>
            <a:r>
              <a:rPr sz="1200" dirty="0">
                <a:latin typeface="Cambria"/>
                <a:cs typeface="Cambria"/>
              </a:rPr>
              <a:t> w</a:t>
            </a:r>
            <a:r>
              <a:rPr sz="1200" spc="-5" dirty="0">
                <a:latin typeface="Cambria"/>
                <a:cs typeface="Cambria"/>
              </a:rPr>
              <a:t>e</a:t>
            </a:r>
            <a:r>
              <a:rPr sz="1200" spc="-10" dirty="0">
                <a:latin typeface="Cambria"/>
                <a:cs typeface="Cambria"/>
              </a:rPr>
              <a:t>re</a:t>
            </a:r>
            <a:r>
              <a:rPr sz="1200" dirty="0">
                <a:latin typeface="Cambria"/>
                <a:cs typeface="Cambria"/>
              </a:rPr>
              <a:t> </a:t>
            </a:r>
            <a:r>
              <a:rPr sz="1200" spc="-10" dirty="0">
                <a:latin typeface="Cambria"/>
                <a:cs typeface="Cambria"/>
              </a:rPr>
              <a:t>p</a:t>
            </a:r>
            <a:r>
              <a:rPr sz="1200" spc="-15" dirty="0">
                <a:latin typeface="Cambria"/>
                <a:cs typeface="Cambria"/>
              </a:rPr>
              <a:t>o</a:t>
            </a:r>
            <a:r>
              <a:rPr sz="1200" dirty="0">
                <a:latin typeface="Cambria"/>
                <a:cs typeface="Cambria"/>
              </a:rPr>
              <a:t>pular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300" dirty="0">
              <a:latin typeface="Times New Roman"/>
              <a:cs typeface="Times New Roman"/>
            </a:endParaRPr>
          </a:p>
          <a:p>
            <a:pPr marL="52705" marR="45085" algn="ctr">
              <a:lnSpc>
                <a:spcPts val="1400"/>
              </a:lnSpc>
            </a:pPr>
            <a:r>
              <a:rPr sz="1200" spc="-10" dirty="0">
                <a:latin typeface="Cambria"/>
                <a:cs typeface="Cambria"/>
              </a:rPr>
              <a:t>Tops that revealed the </a:t>
            </a:r>
            <a:r>
              <a:rPr sz="1200" spc="-5" dirty="0">
                <a:latin typeface="Cambria"/>
                <a:cs typeface="Cambria"/>
              </a:rPr>
              <a:t>midriff, w</a:t>
            </a:r>
            <a:r>
              <a:rPr sz="1200" spc="-10" dirty="0">
                <a:latin typeface="Cambria"/>
                <a:cs typeface="Cambria"/>
              </a:rPr>
              <a:t>hich was called “crop tops”, were</a:t>
            </a:r>
            <a:r>
              <a:rPr sz="1200" spc="-5" dirty="0">
                <a:latin typeface="Cambria"/>
                <a:cs typeface="Cambria"/>
              </a:rPr>
              <a:t> popular</a:t>
            </a:r>
            <a:endParaRPr sz="1200" dirty="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12065" marR="5080" indent="-635" algn="ctr">
              <a:lnSpc>
                <a:spcPct val="100699"/>
              </a:lnSpc>
            </a:pPr>
            <a:r>
              <a:rPr sz="1200" spc="-10" dirty="0">
                <a:latin typeface="Cambria"/>
                <a:cs typeface="Cambria"/>
              </a:rPr>
              <a:t>Hipp</a:t>
            </a:r>
            <a:r>
              <a:rPr sz="1200" spc="-5" dirty="0">
                <a:latin typeface="Cambria"/>
                <a:cs typeface="Cambria"/>
              </a:rPr>
              <a:t>ie l</a:t>
            </a:r>
            <a:r>
              <a:rPr sz="1200" spc="-10" dirty="0">
                <a:latin typeface="Cambria"/>
                <a:cs typeface="Cambria"/>
              </a:rPr>
              <a:t>ook</a:t>
            </a:r>
            <a:r>
              <a:rPr sz="1200" spc="-5" dirty="0">
                <a:latin typeface="Cambria"/>
                <a:cs typeface="Cambria"/>
              </a:rPr>
              <a:t>: </a:t>
            </a:r>
            <a:r>
              <a:rPr sz="1200" spc="-10" dirty="0">
                <a:latin typeface="Cambria"/>
                <a:cs typeface="Cambria"/>
              </a:rPr>
              <a:t>revival </a:t>
            </a:r>
            <a:r>
              <a:rPr sz="1200" spc="-5" dirty="0">
                <a:latin typeface="Cambria"/>
                <a:cs typeface="Cambria"/>
              </a:rPr>
              <a:t>of </a:t>
            </a:r>
            <a:r>
              <a:rPr sz="1200" spc="-10" dirty="0">
                <a:latin typeface="Cambria"/>
                <a:cs typeface="Cambria"/>
              </a:rPr>
              <a:t>1960s </a:t>
            </a:r>
            <a:r>
              <a:rPr sz="1200" spc="-5" dirty="0">
                <a:latin typeface="Cambria"/>
                <a:cs typeface="Cambria"/>
              </a:rPr>
              <a:t>fa</a:t>
            </a:r>
            <a:r>
              <a:rPr sz="1200" spc="-10" dirty="0">
                <a:latin typeface="Cambria"/>
                <a:cs typeface="Cambria"/>
              </a:rPr>
              <a:t>shion </a:t>
            </a:r>
            <a:r>
              <a:rPr sz="1200" spc="-5" dirty="0">
                <a:latin typeface="Cambria"/>
                <a:cs typeface="Cambria"/>
              </a:rPr>
              <a:t>from </a:t>
            </a:r>
            <a:r>
              <a:rPr sz="1200" spc="-10" dirty="0">
                <a:latin typeface="Cambria"/>
                <a:cs typeface="Cambria"/>
              </a:rPr>
              <a:t>1993 onwards, incl</a:t>
            </a:r>
            <a:r>
              <a:rPr sz="1200" spc="-5" dirty="0">
                <a:latin typeface="Cambria"/>
                <a:cs typeface="Cambria"/>
              </a:rPr>
              <a:t>udin</a:t>
            </a:r>
            <a:r>
              <a:rPr sz="1200" dirty="0">
                <a:latin typeface="Cambria"/>
                <a:cs typeface="Cambria"/>
              </a:rPr>
              <a:t>g </a:t>
            </a:r>
            <a:r>
              <a:rPr sz="1200" u="heavy" spc="-10" dirty="0">
                <a:solidFill>
                  <a:srgbClr val="942408"/>
                </a:solidFill>
                <a:latin typeface="Cambria"/>
                <a:cs typeface="Cambria"/>
              </a:rPr>
              <a:t>hippi</a:t>
            </a:r>
            <a:r>
              <a:rPr sz="1200" u="heavy" spc="-15" dirty="0">
                <a:solidFill>
                  <a:srgbClr val="942408"/>
                </a:solidFill>
                <a:latin typeface="Cambria"/>
                <a:cs typeface="Cambria"/>
              </a:rPr>
              <a:t>e</a:t>
            </a:r>
            <a:r>
              <a:rPr sz="1200" spc="-204" dirty="0">
                <a:latin typeface="Cambria"/>
                <a:cs typeface="Cambria"/>
              </a:rPr>
              <a:t>-­‐</a:t>
            </a:r>
            <a:r>
              <a:rPr sz="1200" spc="-204" dirty="0" smtClean="0">
                <a:latin typeface="Cambria"/>
                <a:cs typeface="Cambria"/>
              </a:rPr>
              <a:t>s</a:t>
            </a:r>
            <a:r>
              <a:rPr sz="1200" dirty="0" smtClean="0">
                <a:latin typeface="Cambria"/>
                <a:cs typeface="Cambria"/>
              </a:rPr>
              <a:t>t</a:t>
            </a:r>
            <a:r>
              <a:rPr sz="1200" spc="-10" dirty="0" smtClean="0">
                <a:latin typeface="Cambria"/>
                <a:cs typeface="Cambria"/>
              </a:rPr>
              <a:t>y</a:t>
            </a:r>
            <a:r>
              <a:rPr sz="1200" dirty="0" smtClean="0">
                <a:latin typeface="Cambria"/>
                <a:cs typeface="Cambria"/>
              </a:rPr>
              <a:t>l</a:t>
            </a:r>
            <a:r>
              <a:rPr sz="1200" spc="-10" dirty="0" smtClean="0">
                <a:latin typeface="Cambria"/>
                <a:cs typeface="Cambria"/>
              </a:rPr>
              <a:t>e</a:t>
            </a:r>
            <a:r>
              <a:rPr lang="en-US" sz="1200" dirty="0">
                <a:latin typeface="Cambria"/>
                <a:cs typeface="Cambria"/>
              </a:rPr>
              <a:t> </a:t>
            </a:r>
            <a:r>
              <a:rPr lang="en-US" sz="1200" dirty="0" smtClean="0">
                <a:latin typeface="Cambria"/>
                <a:cs typeface="Cambria"/>
              </a:rPr>
              <a:t>floral dresses, t</a:t>
            </a:r>
            <a:r>
              <a:rPr sz="1200" dirty="0" smtClean="0">
                <a:latin typeface="Cambria"/>
                <a:cs typeface="Cambria"/>
              </a:rPr>
              <a:t>u</a:t>
            </a:r>
            <a:r>
              <a:rPr sz="1200" spc="-5" dirty="0" smtClean="0">
                <a:latin typeface="Cambria"/>
                <a:cs typeface="Cambria"/>
              </a:rPr>
              <a:t>r</a:t>
            </a:r>
            <a:r>
              <a:rPr sz="1200" dirty="0" smtClean="0">
                <a:latin typeface="Cambria"/>
                <a:cs typeface="Cambria"/>
              </a:rPr>
              <a:t>tl</a:t>
            </a:r>
            <a:r>
              <a:rPr sz="1200" spc="-10" dirty="0" smtClean="0">
                <a:latin typeface="Cambria"/>
                <a:cs typeface="Cambria"/>
              </a:rPr>
              <a:t>e</a:t>
            </a:r>
            <a:r>
              <a:rPr sz="1200" dirty="0" smtClean="0">
                <a:latin typeface="Cambria"/>
                <a:cs typeface="Cambria"/>
              </a:rPr>
              <a:t>n</a:t>
            </a:r>
            <a:r>
              <a:rPr sz="1200" spc="-10" dirty="0" smtClean="0">
                <a:latin typeface="Cambria"/>
                <a:cs typeface="Cambria"/>
              </a:rPr>
              <a:t>ec</a:t>
            </a:r>
            <a:r>
              <a:rPr sz="1200" dirty="0" smtClean="0">
                <a:latin typeface="Cambria"/>
                <a:cs typeface="Cambria"/>
              </a:rPr>
              <a:t>k </a:t>
            </a:r>
            <a:r>
              <a:rPr sz="1200" spc="-5" dirty="0">
                <a:latin typeface="Cambria"/>
                <a:cs typeface="Cambria"/>
              </a:rPr>
              <a:t>shir</a:t>
            </a:r>
            <a:r>
              <a:rPr sz="1200" dirty="0">
                <a:latin typeface="Cambria"/>
                <a:cs typeface="Cambria"/>
              </a:rPr>
              <a:t>t</a:t>
            </a:r>
            <a:r>
              <a:rPr sz="1200" spc="-10" dirty="0">
                <a:latin typeface="Cambria"/>
                <a:cs typeface="Cambria"/>
              </a:rPr>
              <a:t>s</a:t>
            </a:r>
            <a:r>
              <a:rPr sz="1200" dirty="0">
                <a:latin typeface="Cambria"/>
                <a:cs typeface="Cambria"/>
              </a:rPr>
              <a:t>, la</a:t>
            </a:r>
            <a:r>
              <a:rPr sz="1200" spc="-10" dirty="0">
                <a:latin typeface="Cambria"/>
                <a:cs typeface="Cambria"/>
              </a:rPr>
              <a:t>ce</a:t>
            </a:r>
            <a:r>
              <a:rPr sz="1200" dirty="0">
                <a:latin typeface="Cambria"/>
                <a:cs typeface="Cambria"/>
              </a:rPr>
              <a:t> bl</a:t>
            </a:r>
            <a:r>
              <a:rPr sz="1200" spc="-10" dirty="0">
                <a:latin typeface="Cambria"/>
                <a:cs typeface="Cambria"/>
              </a:rPr>
              <a:t>o</a:t>
            </a:r>
            <a:r>
              <a:rPr sz="1200" dirty="0">
                <a:latin typeface="Cambria"/>
                <a:cs typeface="Cambria"/>
              </a:rPr>
              <a:t>u</a:t>
            </a:r>
            <a:r>
              <a:rPr sz="1200" spc="-10" dirty="0">
                <a:latin typeface="Cambria"/>
                <a:cs typeface="Cambria"/>
              </a:rPr>
              <a:t>ses</a:t>
            </a:r>
            <a:r>
              <a:rPr sz="1200" dirty="0">
                <a:latin typeface="Cambria"/>
                <a:cs typeface="Cambria"/>
              </a:rPr>
              <a:t>, and </a:t>
            </a:r>
            <a:r>
              <a:rPr sz="1200" u="heavy" spc="-10" dirty="0">
                <a:solidFill>
                  <a:srgbClr val="942408"/>
                </a:solidFill>
                <a:latin typeface="Cambria"/>
                <a:cs typeface="Cambria"/>
              </a:rPr>
              <a:t>Gypsy</a:t>
            </a:r>
            <a:r>
              <a:rPr sz="1200" u="heavy" spc="-40" dirty="0">
                <a:solidFill>
                  <a:srgbClr val="942408"/>
                </a:solidFill>
                <a:latin typeface="Times New Roman"/>
                <a:cs typeface="Times New Roman"/>
              </a:rPr>
              <a:t> </a:t>
            </a:r>
            <a:r>
              <a:rPr sz="1200" u="heavy" dirty="0">
                <a:solidFill>
                  <a:srgbClr val="942408"/>
                </a:solidFill>
                <a:latin typeface="Cambria"/>
                <a:cs typeface="Cambria"/>
              </a:rPr>
              <a:t>t</a:t>
            </a:r>
            <a:r>
              <a:rPr sz="1200" u="heavy" spc="-10" dirty="0">
                <a:solidFill>
                  <a:srgbClr val="942408"/>
                </a:solidFill>
                <a:latin typeface="Cambria"/>
                <a:cs typeface="Cambria"/>
              </a:rPr>
              <a:t>ops</a:t>
            </a:r>
            <a:r>
              <a:rPr sz="1200" dirty="0">
                <a:latin typeface="Cambria"/>
                <a:cs typeface="Cambria"/>
              </a:rPr>
              <a:t>’</a:t>
            </a:r>
          </a:p>
          <a:p>
            <a:pPr>
              <a:lnSpc>
                <a:spcPct val="100000"/>
              </a:lnSpc>
              <a:spcBef>
                <a:spcPts val="37"/>
              </a:spcBef>
            </a:pPr>
            <a:endParaRPr sz="115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200" dirty="0">
                <a:latin typeface="Cambria"/>
                <a:cs typeface="Cambria"/>
              </a:rPr>
              <a:t>B</a:t>
            </a:r>
            <a:r>
              <a:rPr sz="1200" spc="-10" dirty="0">
                <a:latin typeface="Cambria"/>
                <a:cs typeface="Cambria"/>
              </a:rPr>
              <a:t>y the mid 90’s pants and jeans had become wider and looser</a:t>
            </a:r>
            <a:endParaRPr sz="1200" dirty="0">
              <a:latin typeface="Cambria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5827" y="136160"/>
            <a:ext cx="5270500" cy="9664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5730"/>
              </a:lnSpc>
            </a:pPr>
            <a:r>
              <a:rPr sz="4800" spc="-25" dirty="0">
                <a:solidFill>
                  <a:srgbClr val="262626"/>
                </a:solidFill>
                <a:latin typeface="Cambria"/>
                <a:cs typeface="Cambria"/>
              </a:rPr>
              <a:t>Cost</a:t>
            </a:r>
            <a:r>
              <a:rPr sz="4800" spc="-5" dirty="0">
                <a:solidFill>
                  <a:srgbClr val="262626"/>
                </a:solidFill>
                <a:latin typeface="Cambria"/>
                <a:cs typeface="Cambria"/>
              </a:rPr>
              <a:t>u</a:t>
            </a:r>
            <a:r>
              <a:rPr sz="4800" spc="-45" dirty="0">
                <a:solidFill>
                  <a:srgbClr val="262626"/>
                </a:solidFill>
                <a:latin typeface="Cambria"/>
                <a:cs typeface="Cambria"/>
              </a:rPr>
              <a:t>m</a:t>
            </a:r>
            <a:r>
              <a:rPr sz="4800" spc="-25" dirty="0">
                <a:solidFill>
                  <a:srgbClr val="262626"/>
                </a:solidFill>
                <a:latin typeface="Cambria"/>
                <a:cs typeface="Cambria"/>
              </a:rPr>
              <a:t>e</a:t>
            </a:r>
            <a:r>
              <a:rPr sz="4800" dirty="0">
                <a:solidFill>
                  <a:srgbClr val="262626"/>
                </a:solidFill>
                <a:latin typeface="Cambria"/>
                <a:cs typeface="Cambria"/>
              </a:rPr>
              <a:t> </a:t>
            </a:r>
            <a:r>
              <a:rPr sz="4800" spc="-20" dirty="0">
                <a:solidFill>
                  <a:srgbClr val="262626"/>
                </a:solidFill>
                <a:latin typeface="Cambria"/>
                <a:cs typeface="Cambria"/>
              </a:rPr>
              <a:t>f</a:t>
            </a:r>
            <a:r>
              <a:rPr sz="4800" spc="-25" dirty="0">
                <a:solidFill>
                  <a:srgbClr val="262626"/>
                </a:solidFill>
                <a:latin typeface="Cambria"/>
                <a:cs typeface="Cambria"/>
              </a:rPr>
              <a:t>or</a:t>
            </a:r>
            <a:r>
              <a:rPr sz="4800" dirty="0">
                <a:solidFill>
                  <a:srgbClr val="262626"/>
                </a:solidFill>
                <a:latin typeface="Cambria"/>
                <a:cs typeface="Cambria"/>
              </a:rPr>
              <a:t> w</a:t>
            </a:r>
            <a:r>
              <a:rPr sz="4800" spc="-30" dirty="0">
                <a:solidFill>
                  <a:srgbClr val="262626"/>
                </a:solidFill>
                <a:latin typeface="Cambria"/>
                <a:cs typeface="Cambria"/>
              </a:rPr>
              <a:t>o</a:t>
            </a:r>
            <a:r>
              <a:rPr sz="4800" spc="-45" dirty="0">
                <a:solidFill>
                  <a:srgbClr val="262626"/>
                </a:solidFill>
                <a:latin typeface="Cambria"/>
                <a:cs typeface="Cambria"/>
              </a:rPr>
              <a:t>m</a:t>
            </a:r>
            <a:r>
              <a:rPr sz="4800" spc="-25" dirty="0">
                <a:solidFill>
                  <a:srgbClr val="262626"/>
                </a:solidFill>
                <a:latin typeface="Cambria"/>
                <a:cs typeface="Cambria"/>
              </a:rPr>
              <a:t>e</a:t>
            </a:r>
            <a:r>
              <a:rPr sz="4800" dirty="0">
                <a:solidFill>
                  <a:srgbClr val="262626"/>
                </a:solidFill>
                <a:latin typeface="Cambria"/>
                <a:cs typeface="Cambria"/>
              </a:rPr>
              <a:t>n</a:t>
            </a:r>
            <a:endParaRPr sz="4800">
              <a:latin typeface="Cambria"/>
              <a:cs typeface="Cambria"/>
            </a:endParaRPr>
          </a:p>
          <a:p>
            <a:pPr algn="ctr">
              <a:lnSpc>
                <a:spcPts val="2610"/>
              </a:lnSpc>
            </a:pPr>
            <a:r>
              <a:rPr sz="2200" spc="-15" dirty="0">
                <a:solidFill>
                  <a:srgbClr val="262626"/>
                </a:solidFill>
                <a:latin typeface="Cambria"/>
                <a:cs typeface="Cambria"/>
              </a:rPr>
              <a:t>1990’s</a:t>
            </a:r>
            <a:endParaRPr sz="2200">
              <a:latin typeface="Cambria"/>
              <a:cs typeface="Cambri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5725" y="1927225"/>
            <a:ext cx="3052762" cy="48101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82937" y="3367088"/>
            <a:ext cx="3065461" cy="34909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48400" y="3022600"/>
            <a:ext cx="2636836" cy="3835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48400" y="26988"/>
            <a:ext cx="2374898" cy="29956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22687" y="900113"/>
            <a:ext cx="1763711" cy="24669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0757" y="0"/>
            <a:ext cx="4474845" cy="635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800" spc="-25" dirty="0">
                <a:solidFill>
                  <a:srgbClr val="262626"/>
                </a:solidFill>
                <a:latin typeface="Cambria"/>
                <a:cs typeface="Cambria"/>
              </a:rPr>
              <a:t>Cost</a:t>
            </a:r>
            <a:r>
              <a:rPr sz="4800" spc="-5" dirty="0">
                <a:solidFill>
                  <a:srgbClr val="262626"/>
                </a:solidFill>
                <a:latin typeface="Cambria"/>
                <a:cs typeface="Cambria"/>
              </a:rPr>
              <a:t>u</a:t>
            </a:r>
            <a:r>
              <a:rPr sz="4800" spc="-45" dirty="0">
                <a:solidFill>
                  <a:srgbClr val="262626"/>
                </a:solidFill>
                <a:latin typeface="Cambria"/>
                <a:cs typeface="Cambria"/>
              </a:rPr>
              <a:t>m</a:t>
            </a:r>
            <a:r>
              <a:rPr sz="4800" spc="-25" dirty="0">
                <a:solidFill>
                  <a:srgbClr val="262626"/>
                </a:solidFill>
                <a:latin typeface="Cambria"/>
                <a:cs typeface="Cambria"/>
              </a:rPr>
              <a:t>e</a:t>
            </a:r>
            <a:r>
              <a:rPr sz="4800" dirty="0">
                <a:solidFill>
                  <a:srgbClr val="262626"/>
                </a:solidFill>
                <a:latin typeface="Cambria"/>
                <a:cs typeface="Cambria"/>
              </a:rPr>
              <a:t> </a:t>
            </a:r>
            <a:r>
              <a:rPr sz="4800" spc="-20" dirty="0">
                <a:solidFill>
                  <a:srgbClr val="262626"/>
                </a:solidFill>
                <a:latin typeface="Cambria"/>
                <a:cs typeface="Cambria"/>
              </a:rPr>
              <a:t>f</a:t>
            </a:r>
            <a:r>
              <a:rPr sz="4800" spc="-25" dirty="0">
                <a:solidFill>
                  <a:srgbClr val="262626"/>
                </a:solidFill>
                <a:latin typeface="Cambria"/>
                <a:cs typeface="Cambria"/>
              </a:rPr>
              <a:t>or</a:t>
            </a:r>
            <a:r>
              <a:rPr sz="4800" dirty="0">
                <a:solidFill>
                  <a:srgbClr val="262626"/>
                </a:solidFill>
                <a:latin typeface="Cambria"/>
                <a:cs typeface="Cambria"/>
              </a:rPr>
              <a:t> </a:t>
            </a:r>
            <a:r>
              <a:rPr sz="4800" spc="-45" dirty="0">
                <a:solidFill>
                  <a:srgbClr val="262626"/>
                </a:solidFill>
                <a:latin typeface="Cambria"/>
                <a:cs typeface="Cambria"/>
              </a:rPr>
              <a:t>m</a:t>
            </a:r>
            <a:r>
              <a:rPr sz="4800" spc="-25" dirty="0">
                <a:solidFill>
                  <a:srgbClr val="262626"/>
                </a:solidFill>
                <a:latin typeface="Cambria"/>
                <a:cs typeface="Cambria"/>
              </a:rPr>
              <a:t>e</a:t>
            </a:r>
            <a:r>
              <a:rPr sz="4800" dirty="0">
                <a:solidFill>
                  <a:srgbClr val="262626"/>
                </a:solidFill>
                <a:latin typeface="Cambria"/>
                <a:cs typeface="Cambria"/>
              </a:rPr>
              <a:t>n</a:t>
            </a:r>
            <a:endParaRPr sz="4800">
              <a:latin typeface="Cambria"/>
              <a:cs typeface="Cambri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957263"/>
            <a:ext cx="3973512" cy="33686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16512" y="3863975"/>
            <a:ext cx="3132136" cy="29940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60787" y="846138"/>
            <a:ext cx="4889498" cy="29749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71662" y="3733800"/>
            <a:ext cx="1889125" cy="27035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98612" y="3009900"/>
            <a:ext cx="4786311" cy="35861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812165">
              <a:lnSpc>
                <a:spcPts val="5710"/>
              </a:lnSpc>
            </a:pPr>
            <a:r>
              <a:rPr spc="-25" dirty="0"/>
              <a:t>Cost</a:t>
            </a:r>
            <a:r>
              <a:rPr spc="-5" dirty="0"/>
              <a:t>u</a:t>
            </a:r>
            <a:r>
              <a:rPr spc="-45" dirty="0"/>
              <a:t>m</a:t>
            </a:r>
            <a:r>
              <a:rPr spc="-25" dirty="0"/>
              <a:t>e</a:t>
            </a:r>
            <a:r>
              <a:rPr dirty="0"/>
              <a:t> </a:t>
            </a:r>
            <a:r>
              <a:rPr spc="-20" dirty="0"/>
              <a:t>f</a:t>
            </a:r>
            <a:r>
              <a:rPr spc="-25" dirty="0"/>
              <a:t>or</a:t>
            </a:r>
            <a:r>
              <a:rPr dirty="0"/>
              <a:t> </a:t>
            </a:r>
            <a:r>
              <a:rPr spc="-45" dirty="0"/>
              <a:t>m</a:t>
            </a:r>
            <a:r>
              <a:rPr spc="-25" dirty="0"/>
              <a:t>e</a:t>
            </a:r>
            <a:r>
              <a:rPr dirty="0"/>
              <a:t>n</a:t>
            </a:r>
          </a:p>
        </p:txBody>
      </p:sp>
      <p:sp>
        <p:nvSpPr>
          <p:cNvPr id="4" name="object 4"/>
          <p:cNvSpPr/>
          <p:nvPr/>
        </p:nvSpPr>
        <p:spPr>
          <a:xfrm>
            <a:off x="155575" y="2981325"/>
            <a:ext cx="2228850" cy="3514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04125" y="2228850"/>
            <a:ext cx="1325561" cy="45021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6200" y="1081648"/>
            <a:ext cx="8853486" cy="1330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775970" algn="ctr">
              <a:lnSpc>
                <a:spcPct val="100000"/>
              </a:lnSpc>
            </a:pPr>
            <a:r>
              <a:rPr sz="2200" spc="-15" dirty="0">
                <a:solidFill>
                  <a:srgbClr val="262626"/>
                </a:solidFill>
                <a:latin typeface="Cambria"/>
                <a:cs typeface="Cambria"/>
              </a:rPr>
              <a:t>1990’s</a:t>
            </a:r>
            <a:endParaRPr sz="2200" dirty="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  <a:spcBef>
                <a:spcPts val="1045"/>
              </a:spcBef>
            </a:pPr>
            <a:r>
              <a:rPr sz="1400" spc="-10" dirty="0">
                <a:latin typeface="Cambria"/>
                <a:cs typeface="Cambria"/>
              </a:rPr>
              <a:t>The early n</a:t>
            </a:r>
            <a:r>
              <a:rPr sz="1400" spc="-5" dirty="0">
                <a:latin typeface="Cambria"/>
                <a:cs typeface="Cambria"/>
              </a:rPr>
              <a:t>in</a:t>
            </a:r>
            <a:r>
              <a:rPr sz="1400" spc="-10" dirty="0">
                <a:latin typeface="Cambria"/>
                <a:cs typeface="Cambria"/>
              </a:rPr>
              <a:t>eties men wore a </a:t>
            </a:r>
            <a:r>
              <a:rPr sz="1400" spc="-10" dirty="0" smtClean="0">
                <a:latin typeface="Cambria"/>
                <a:cs typeface="Cambria"/>
              </a:rPr>
              <a:t>loose</a:t>
            </a:r>
            <a:r>
              <a:rPr lang="en-US" sz="1400" spc="-10" dirty="0" smtClean="0">
                <a:latin typeface="Cambria"/>
                <a:cs typeface="Cambria"/>
              </a:rPr>
              <a:t> fitting slacks</a:t>
            </a:r>
            <a:r>
              <a:rPr sz="1400" spc="-10" dirty="0" smtClean="0">
                <a:latin typeface="Cambria"/>
                <a:cs typeface="Cambria"/>
              </a:rPr>
              <a:t> </a:t>
            </a:r>
            <a:r>
              <a:rPr sz="1400" spc="-10" dirty="0">
                <a:latin typeface="Cambria"/>
                <a:cs typeface="Cambria"/>
              </a:rPr>
              <a:t>su</a:t>
            </a:r>
            <a:r>
              <a:rPr sz="1400" spc="-5" dirty="0">
                <a:latin typeface="Cambria"/>
                <a:cs typeface="Cambria"/>
              </a:rPr>
              <a:t>it</a:t>
            </a:r>
            <a:r>
              <a:rPr sz="1400" spc="-10" dirty="0">
                <a:latin typeface="Cambria"/>
                <a:cs typeface="Cambria"/>
              </a:rPr>
              <a:t>s</a:t>
            </a:r>
            <a:endParaRPr sz="1400" dirty="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400" dirty="0">
                <a:latin typeface="Cambria"/>
                <a:cs typeface="Cambria"/>
              </a:rPr>
              <a:t>In t</a:t>
            </a:r>
            <a:r>
              <a:rPr sz="1400" spc="-10" dirty="0">
                <a:latin typeface="Cambria"/>
                <a:cs typeface="Cambria"/>
              </a:rPr>
              <a:t>he late 1990’s more structured l</a:t>
            </a:r>
            <a:r>
              <a:rPr sz="1400" spc="-5" dirty="0">
                <a:latin typeface="Cambria"/>
                <a:cs typeface="Cambria"/>
              </a:rPr>
              <a:t>in</a:t>
            </a:r>
            <a:r>
              <a:rPr sz="1400" spc="-10" dirty="0">
                <a:latin typeface="Cambria"/>
                <a:cs typeface="Cambria"/>
              </a:rPr>
              <a:t>es </a:t>
            </a:r>
            <a:r>
              <a:rPr sz="1400" spc="-5" dirty="0">
                <a:latin typeface="Cambria"/>
                <a:cs typeface="Cambria"/>
              </a:rPr>
              <a:t>in </a:t>
            </a:r>
            <a:r>
              <a:rPr sz="1400" spc="-10" dirty="0">
                <a:latin typeface="Cambria"/>
                <a:cs typeface="Cambria"/>
              </a:rPr>
              <a:t>su</a:t>
            </a:r>
            <a:r>
              <a:rPr sz="1400" spc="-5" dirty="0">
                <a:latin typeface="Cambria"/>
                <a:cs typeface="Cambria"/>
              </a:rPr>
              <a:t>it</a:t>
            </a:r>
            <a:r>
              <a:rPr sz="1400" spc="-10" dirty="0">
                <a:latin typeface="Cambria"/>
                <a:cs typeface="Cambria"/>
              </a:rPr>
              <a:t>s were apparent for men.</a:t>
            </a:r>
            <a:endParaRPr sz="1400" dirty="0">
              <a:latin typeface="Cambria"/>
              <a:cs typeface="Cambria"/>
            </a:endParaRPr>
          </a:p>
          <a:p>
            <a:pPr marL="12700" marR="5080" algn="ctr">
              <a:lnSpc>
                <a:spcPct val="101200"/>
              </a:lnSpc>
            </a:pPr>
            <a:r>
              <a:rPr sz="1400" dirty="0">
                <a:latin typeface="Cambria"/>
                <a:cs typeface="Cambria"/>
              </a:rPr>
              <a:t>S</a:t>
            </a:r>
            <a:r>
              <a:rPr sz="1400" spc="-10" dirty="0">
                <a:latin typeface="Cambria"/>
                <a:cs typeface="Cambria"/>
              </a:rPr>
              <a:t>ome Ital</a:t>
            </a:r>
            <a:r>
              <a:rPr sz="1400" spc="-5" dirty="0">
                <a:latin typeface="Cambria"/>
                <a:cs typeface="Cambria"/>
              </a:rPr>
              <a:t>ian </a:t>
            </a:r>
            <a:r>
              <a:rPr sz="1400" spc="-10" dirty="0">
                <a:latin typeface="Cambria"/>
                <a:cs typeface="Cambria"/>
              </a:rPr>
              <a:t>su</a:t>
            </a:r>
            <a:r>
              <a:rPr sz="1400" spc="-5" dirty="0">
                <a:latin typeface="Cambria"/>
                <a:cs typeface="Cambria"/>
              </a:rPr>
              <a:t>it</a:t>
            </a:r>
            <a:r>
              <a:rPr sz="1400" spc="-10" dirty="0">
                <a:latin typeface="Cambria"/>
                <a:cs typeface="Cambria"/>
              </a:rPr>
              <a:t>s had </a:t>
            </a:r>
            <a:r>
              <a:rPr sz="1400" spc="-10" dirty="0" smtClean="0">
                <a:latin typeface="Cambria"/>
                <a:cs typeface="Cambria"/>
              </a:rPr>
              <a:t>stretc</a:t>
            </a:r>
            <a:r>
              <a:rPr lang="en-US" sz="1400" spc="-10" dirty="0" smtClean="0">
                <a:latin typeface="Cambria"/>
                <a:cs typeface="Cambria"/>
              </a:rPr>
              <a:t>h  fibers added</a:t>
            </a:r>
            <a:r>
              <a:rPr sz="1400" spc="-10" dirty="0" smtClean="0">
                <a:latin typeface="Cambria"/>
                <a:cs typeface="Cambria"/>
              </a:rPr>
              <a:t> </a:t>
            </a:r>
            <a:r>
              <a:rPr sz="1400" spc="-5" dirty="0">
                <a:latin typeface="Cambria"/>
                <a:cs typeface="Cambria"/>
              </a:rPr>
              <a:t>in t</a:t>
            </a:r>
            <a:r>
              <a:rPr sz="1400" spc="-10" dirty="0">
                <a:latin typeface="Cambria"/>
                <a:cs typeface="Cambria"/>
              </a:rPr>
              <a:t>o ma</a:t>
            </a:r>
            <a:r>
              <a:rPr sz="1400" spc="-5" dirty="0">
                <a:latin typeface="Cambria"/>
                <a:cs typeface="Cambria"/>
              </a:rPr>
              <a:t>intain a lin</a:t>
            </a:r>
            <a:r>
              <a:rPr sz="1400" spc="-10" dirty="0">
                <a:latin typeface="Cambria"/>
                <a:cs typeface="Cambria"/>
              </a:rPr>
              <a:t>e that was closer to the</a:t>
            </a:r>
            <a:r>
              <a:rPr sz="1400" spc="-5" dirty="0">
                <a:latin typeface="Cambria"/>
                <a:cs typeface="Cambria"/>
              </a:rPr>
              <a:t> bo</a:t>
            </a:r>
            <a:r>
              <a:rPr sz="1400" spc="-15" dirty="0">
                <a:latin typeface="Cambria"/>
                <a:cs typeface="Cambria"/>
              </a:rPr>
              <a:t>dy</a:t>
            </a:r>
            <a:r>
              <a:rPr sz="1400" dirty="0">
                <a:latin typeface="Cambria"/>
                <a:cs typeface="Cambria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03451" rIns="0" bIns="0" rtlCol="0">
            <a:spAutoFit/>
          </a:bodyPr>
          <a:lstStyle/>
          <a:p>
            <a:pPr marL="742950">
              <a:lnSpc>
                <a:spcPct val="100000"/>
              </a:lnSpc>
            </a:pPr>
            <a:r>
              <a:rPr sz="3200" spc="-20" dirty="0"/>
              <a:t>CH</a:t>
            </a:r>
            <a:r>
              <a:rPr sz="3200" spc="-5" dirty="0"/>
              <a:t>A</a:t>
            </a:r>
            <a:r>
              <a:rPr sz="3200" dirty="0"/>
              <a:t>R</a:t>
            </a:r>
            <a:r>
              <a:rPr sz="3200" spc="-25" dirty="0"/>
              <a:t>A</a:t>
            </a:r>
            <a:r>
              <a:rPr sz="3200" spc="-20" dirty="0"/>
              <a:t>CT</a:t>
            </a:r>
            <a:r>
              <a:rPr sz="3200" dirty="0"/>
              <a:t>ERIS</a:t>
            </a:r>
            <a:r>
              <a:rPr sz="3200" spc="-20" dirty="0"/>
              <a:t>T</a:t>
            </a:r>
            <a:r>
              <a:rPr sz="3200" dirty="0"/>
              <a:t>I</a:t>
            </a:r>
            <a:r>
              <a:rPr sz="3200" spc="-20" dirty="0"/>
              <a:t>C</a:t>
            </a:r>
            <a:r>
              <a:rPr sz="3200" dirty="0"/>
              <a:t>S O</a:t>
            </a:r>
            <a:r>
              <a:rPr sz="3200" spc="-20" dirty="0"/>
              <a:t>F</a:t>
            </a:r>
            <a:r>
              <a:rPr sz="3200" dirty="0"/>
              <a:t> </a:t>
            </a:r>
            <a:r>
              <a:rPr sz="3200" spc="-25" dirty="0"/>
              <a:t>TH</a:t>
            </a:r>
            <a:r>
              <a:rPr sz="3200" dirty="0"/>
              <a:t>E </a:t>
            </a:r>
            <a:r>
              <a:rPr sz="3200" spc="-25" dirty="0"/>
              <a:t>N</a:t>
            </a:r>
            <a:r>
              <a:rPr sz="3200" dirty="0"/>
              <a:t>EW </a:t>
            </a:r>
            <a:r>
              <a:rPr sz="3200" spc="-20" dirty="0"/>
              <a:t>L</a:t>
            </a:r>
            <a:r>
              <a:rPr sz="3200" dirty="0"/>
              <a:t>OOK</a:t>
            </a:r>
          </a:p>
        </p:txBody>
      </p:sp>
      <p:sp>
        <p:nvSpPr>
          <p:cNvPr id="3" name="object 3"/>
          <p:cNvSpPr/>
          <p:nvPr/>
        </p:nvSpPr>
        <p:spPr>
          <a:xfrm>
            <a:off x="4767262" y="1819277"/>
            <a:ext cx="3381373" cy="46577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4729162" y="1635126"/>
            <a:ext cx="3457575" cy="4733925"/>
          </a:xfrm>
          <a:custGeom>
            <a:avLst/>
            <a:gdLst/>
            <a:ahLst/>
            <a:cxnLst/>
            <a:rect l="l" t="t" r="r" b="b"/>
            <a:pathLst>
              <a:path w="3457575" h="4733925">
                <a:moveTo>
                  <a:pt x="0" y="0"/>
                </a:moveTo>
                <a:lnTo>
                  <a:pt x="3457574" y="0"/>
                </a:lnTo>
                <a:lnTo>
                  <a:pt x="3457574" y="4733923"/>
                </a:lnTo>
                <a:lnTo>
                  <a:pt x="0" y="4733923"/>
                </a:lnTo>
                <a:lnTo>
                  <a:pt x="0" y="0"/>
                </a:lnTo>
                <a:close/>
              </a:path>
            </a:pathLst>
          </a:custGeom>
          <a:ln w="76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2125662" y="3000376"/>
            <a:ext cx="2032000" cy="27908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087562" y="2924175"/>
            <a:ext cx="2108200" cy="2867025"/>
          </a:xfrm>
          <a:custGeom>
            <a:avLst/>
            <a:gdLst/>
            <a:ahLst/>
            <a:cxnLst/>
            <a:rect l="l" t="t" r="r" b="b"/>
            <a:pathLst>
              <a:path w="2108200" h="2867025">
                <a:moveTo>
                  <a:pt x="0" y="0"/>
                </a:moveTo>
                <a:lnTo>
                  <a:pt x="2108199" y="0"/>
                </a:lnTo>
                <a:lnTo>
                  <a:pt x="2108199" y="2867024"/>
                </a:lnTo>
                <a:lnTo>
                  <a:pt x="0" y="2867024"/>
                </a:lnTo>
                <a:lnTo>
                  <a:pt x="0" y="0"/>
                </a:lnTo>
                <a:close/>
              </a:path>
            </a:pathLst>
          </a:custGeom>
          <a:ln w="76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2286000" y="5791200"/>
            <a:ext cx="4314565" cy="9592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solidFill>
                  <a:srgbClr val="FF0000"/>
                </a:solidFill>
                <a:latin typeface="Cambria"/>
                <a:cs typeface="Cambria"/>
              </a:rPr>
              <a:t>1942</a:t>
            </a:r>
            <a:endParaRPr sz="1800" dirty="0">
              <a:latin typeface="Cambria"/>
              <a:cs typeface="Cambria"/>
            </a:endParaRPr>
          </a:p>
          <a:p>
            <a:pPr>
              <a:lnSpc>
                <a:spcPct val="100000"/>
              </a:lnSpc>
            </a:pPr>
            <a:endParaRPr sz="1800" dirty="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1045"/>
              </a:spcBef>
            </a:pPr>
            <a:r>
              <a:rPr sz="1800" spc="-10" dirty="0">
                <a:solidFill>
                  <a:srgbClr val="FF0000"/>
                </a:solidFill>
                <a:latin typeface="Cambria"/>
                <a:cs typeface="Cambria"/>
              </a:rPr>
              <a:t>1947</a:t>
            </a:r>
            <a:endParaRPr sz="1800" dirty="0">
              <a:latin typeface="Cambria"/>
              <a:cs typeface="Cambri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210396" y="3470563"/>
            <a:ext cx="523701" cy="5361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4275137" y="3525838"/>
            <a:ext cx="392430" cy="400050"/>
          </a:xfrm>
          <a:custGeom>
            <a:avLst/>
            <a:gdLst/>
            <a:ahLst/>
            <a:cxnLst/>
            <a:rect l="l" t="t" r="r" b="b"/>
            <a:pathLst>
              <a:path w="392429" h="400050">
                <a:moveTo>
                  <a:pt x="196056" y="0"/>
                </a:moveTo>
                <a:lnTo>
                  <a:pt x="196056" y="100012"/>
                </a:lnTo>
                <a:lnTo>
                  <a:pt x="0" y="100012"/>
                </a:lnTo>
                <a:lnTo>
                  <a:pt x="0" y="300037"/>
                </a:lnTo>
                <a:lnTo>
                  <a:pt x="196056" y="300037"/>
                </a:lnTo>
                <a:lnTo>
                  <a:pt x="196056" y="400050"/>
                </a:lnTo>
                <a:lnTo>
                  <a:pt x="392112" y="200025"/>
                </a:lnTo>
                <a:lnTo>
                  <a:pt x="196056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4275137" y="3525838"/>
            <a:ext cx="392430" cy="400050"/>
          </a:xfrm>
          <a:custGeom>
            <a:avLst/>
            <a:gdLst/>
            <a:ahLst/>
            <a:cxnLst/>
            <a:rect l="l" t="t" r="r" b="b"/>
            <a:pathLst>
              <a:path w="392429" h="400050">
                <a:moveTo>
                  <a:pt x="0" y="100012"/>
                </a:moveTo>
                <a:lnTo>
                  <a:pt x="196055" y="100012"/>
                </a:lnTo>
                <a:lnTo>
                  <a:pt x="196055" y="0"/>
                </a:lnTo>
                <a:lnTo>
                  <a:pt x="392112" y="200024"/>
                </a:lnTo>
                <a:lnTo>
                  <a:pt x="196055" y="400049"/>
                </a:lnTo>
                <a:lnTo>
                  <a:pt x="196055" y="300037"/>
                </a:lnTo>
                <a:lnTo>
                  <a:pt x="0" y="300037"/>
                </a:lnTo>
                <a:lnTo>
                  <a:pt x="0" y="100012"/>
                </a:lnTo>
                <a:close/>
              </a:path>
            </a:pathLst>
          </a:custGeom>
          <a:ln w="9524">
            <a:solidFill>
              <a:srgbClr val="B7451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6953596" y="2714104"/>
            <a:ext cx="1417320" cy="3117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7019925" y="2770188"/>
            <a:ext cx="1287780" cy="171450"/>
          </a:xfrm>
          <a:custGeom>
            <a:avLst/>
            <a:gdLst/>
            <a:ahLst/>
            <a:cxnLst/>
            <a:rect l="l" t="t" r="r" b="b"/>
            <a:pathLst>
              <a:path w="1287779" h="171450">
                <a:moveTo>
                  <a:pt x="85725" y="0"/>
                </a:moveTo>
                <a:lnTo>
                  <a:pt x="0" y="85725"/>
                </a:lnTo>
                <a:lnTo>
                  <a:pt x="85725" y="171450"/>
                </a:lnTo>
                <a:lnTo>
                  <a:pt x="85725" y="128586"/>
                </a:lnTo>
                <a:lnTo>
                  <a:pt x="1287462" y="128586"/>
                </a:lnTo>
                <a:lnTo>
                  <a:pt x="1287462" y="42861"/>
                </a:lnTo>
                <a:lnTo>
                  <a:pt x="85725" y="42861"/>
                </a:lnTo>
                <a:lnTo>
                  <a:pt x="85725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7019925" y="2770188"/>
            <a:ext cx="1287780" cy="171450"/>
          </a:xfrm>
          <a:custGeom>
            <a:avLst/>
            <a:gdLst/>
            <a:ahLst/>
            <a:cxnLst/>
            <a:rect l="l" t="t" r="r" b="b"/>
            <a:pathLst>
              <a:path w="1287779" h="171450">
                <a:moveTo>
                  <a:pt x="1287462" y="128587"/>
                </a:moveTo>
                <a:lnTo>
                  <a:pt x="85724" y="128587"/>
                </a:lnTo>
                <a:lnTo>
                  <a:pt x="85724" y="171450"/>
                </a:lnTo>
                <a:lnTo>
                  <a:pt x="0" y="85725"/>
                </a:lnTo>
                <a:lnTo>
                  <a:pt x="85724" y="0"/>
                </a:lnTo>
                <a:lnTo>
                  <a:pt x="85724" y="42862"/>
                </a:lnTo>
                <a:lnTo>
                  <a:pt x="1287462" y="42862"/>
                </a:lnTo>
                <a:lnTo>
                  <a:pt x="1287462" y="128587"/>
                </a:lnTo>
                <a:close/>
              </a:path>
            </a:pathLst>
          </a:custGeom>
          <a:ln w="9524">
            <a:solidFill>
              <a:srgbClr val="B7451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7107382" y="3470563"/>
            <a:ext cx="1417320" cy="30757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7172323" y="3525838"/>
            <a:ext cx="1287780" cy="170180"/>
          </a:xfrm>
          <a:custGeom>
            <a:avLst/>
            <a:gdLst/>
            <a:ahLst/>
            <a:cxnLst/>
            <a:rect l="l" t="t" r="r" b="b"/>
            <a:pathLst>
              <a:path w="1287779" h="170179">
                <a:moveTo>
                  <a:pt x="84931" y="0"/>
                </a:moveTo>
                <a:lnTo>
                  <a:pt x="0" y="84929"/>
                </a:lnTo>
                <a:lnTo>
                  <a:pt x="84931" y="169861"/>
                </a:lnTo>
                <a:lnTo>
                  <a:pt x="84931" y="127394"/>
                </a:lnTo>
                <a:lnTo>
                  <a:pt x="1287462" y="127394"/>
                </a:lnTo>
                <a:lnTo>
                  <a:pt x="1287462" y="42464"/>
                </a:lnTo>
                <a:lnTo>
                  <a:pt x="84931" y="42464"/>
                </a:lnTo>
                <a:lnTo>
                  <a:pt x="84931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7172323" y="3525837"/>
            <a:ext cx="1287780" cy="170180"/>
          </a:xfrm>
          <a:custGeom>
            <a:avLst/>
            <a:gdLst/>
            <a:ahLst/>
            <a:cxnLst/>
            <a:rect l="l" t="t" r="r" b="b"/>
            <a:pathLst>
              <a:path w="1287779" h="170179">
                <a:moveTo>
                  <a:pt x="1287462" y="127396"/>
                </a:moveTo>
                <a:lnTo>
                  <a:pt x="84930" y="127396"/>
                </a:lnTo>
                <a:lnTo>
                  <a:pt x="84930" y="169862"/>
                </a:lnTo>
                <a:lnTo>
                  <a:pt x="0" y="84931"/>
                </a:lnTo>
                <a:lnTo>
                  <a:pt x="84930" y="0"/>
                </a:lnTo>
                <a:lnTo>
                  <a:pt x="84930" y="42465"/>
                </a:lnTo>
                <a:lnTo>
                  <a:pt x="1287462" y="42465"/>
                </a:lnTo>
                <a:lnTo>
                  <a:pt x="1287462" y="127396"/>
                </a:lnTo>
                <a:close/>
              </a:path>
            </a:pathLst>
          </a:custGeom>
          <a:ln w="9524">
            <a:solidFill>
              <a:srgbClr val="B7451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7751617" y="4143893"/>
            <a:ext cx="1392381" cy="3117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7816848" y="4202113"/>
            <a:ext cx="1285875" cy="170180"/>
          </a:xfrm>
          <a:custGeom>
            <a:avLst/>
            <a:gdLst/>
            <a:ahLst/>
            <a:cxnLst/>
            <a:rect l="l" t="t" r="r" b="b"/>
            <a:pathLst>
              <a:path w="1285875" h="170179">
                <a:moveTo>
                  <a:pt x="84931" y="0"/>
                </a:moveTo>
                <a:lnTo>
                  <a:pt x="0" y="84929"/>
                </a:lnTo>
                <a:lnTo>
                  <a:pt x="84931" y="169861"/>
                </a:lnTo>
                <a:lnTo>
                  <a:pt x="84931" y="127394"/>
                </a:lnTo>
                <a:lnTo>
                  <a:pt x="1285875" y="127394"/>
                </a:lnTo>
                <a:lnTo>
                  <a:pt x="1285875" y="42464"/>
                </a:lnTo>
                <a:lnTo>
                  <a:pt x="84931" y="42464"/>
                </a:lnTo>
                <a:lnTo>
                  <a:pt x="84931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7816849" y="4202113"/>
            <a:ext cx="1285875" cy="170180"/>
          </a:xfrm>
          <a:custGeom>
            <a:avLst/>
            <a:gdLst/>
            <a:ahLst/>
            <a:cxnLst/>
            <a:rect l="l" t="t" r="r" b="b"/>
            <a:pathLst>
              <a:path w="1285875" h="170179">
                <a:moveTo>
                  <a:pt x="1285874" y="127395"/>
                </a:moveTo>
                <a:lnTo>
                  <a:pt x="84930" y="127395"/>
                </a:lnTo>
                <a:lnTo>
                  <a:pt x="84930" y="169861"/>
                </a:lnTo>
                <a:lnTo>
                  <a:pt x="0" y="84930"/>
                </a:lnTo>
                <a:lnTo>
                  <a:pt x="84930" y="0"/>
                </a:lnTo>
                <a:lnTo>
                  <a:pt x="84930" y="42464"/>
                </a:lnTo>
                <a:lnTo>
                  <a:pt x="1285874" y="42464"/>
                </a:lnTo>
                <a:lnTo>
                  <a:pt x="1285874" y="127395"/>
                </a:lnTo>
                <a:close/>
              </a:path>
            </a:pathLst>
          </a:custGeom>
          <a:ln w="9524">
            <a:solidFill>
              <a:srgbClr val="B7451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 txBox="1"/>
          <p:nvPr/>
        </p:nvSpPr>
        <p:spPr>
          <a:xfrm>
            <a:off x="221615" y="1311264"/>
            <a:ext cx="3241040" cy="1290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0"/>
              </a:lnSpc>
            </a:pPr>
            <a:r>
              <a:rPr sz="1200" spc="-10" dirty="0">
                <a:latin typeface="Cambria"/>
                <a:cs typeface="Cambria"/>
              </a:rPr>
              <a:t>Femin</a:t>
            </a:r>
            <a:r>
              <a:rPr sz="1200" spc="-5" dirty="0">
                <a:latin typeface="Cambria"/>
                <a:cs typeface="Cambria"/>
              </a:rPr>
              <a:t>in</a:t>
            </a:r>
            <a:r>
              <a:rPr sz="1200" spc="-10" dirty="0">
                <a:latin typeface="Cambria"/>
                <a:cs typeface="Cambria"/>
              </a:rPr>
              <a:t>e</a:t>
            </a:r>
            <a:endParaRPr sz="1200" dirty="0">
              <a:latin typeface="Cambria"/>
              <a:cs typeface="Cambria"/>
            </a:endParaRPr>
          </a:p>
          <a:p>
            <a:pPr marL="12700" marR="670560">
              <a:lnSpc>
                <a:spcPts val="1400"/>
              </a:lnSpc>
              <a:spcBef>
                <a:spcPts val="60"/>
              </a:spcBef>
            </a:pPr>
            <a:r>
              <a:rPr sz="1200" spc="-15" dirty="0">
                <a:latin typeface="Cambria"/>
                <a:cs typeface="Cambria"/>
              </a:rPr>
              <a:t>Sof</a:t>
            </a:r>
            <a:r>
              <a:rPr sz="1200" spc="-5" dirty="0">
                <a:latin typeface="Cambria"/>
                <a:cs typeface="Cambria"/>
              </a:rPr>
              <a:t>t</a:t>
            </a:r>
            <a:r>
              <a:rPr sz="1200" dirty="0">
                <a:latin typeface="Cambria"/>
                <a:cs typeface="Cambria"/>
              </a:rPr>
              <a:t> </a:t>
            </a:r>
            <a:r>
              <a:rPr sz="1200" spc="-5" dirty="0">
                <a:latin typeface="Cambria"/>
                <a:cs typeface="Cambria"/>
              </a:rPr>
              <a:t>gentl</a:t>
            </a:r>
            <a:r>
              <a:rPr sz="1200" dirty="0">
                <a:latin typeface="Cambria"/>
                <a:cs typeface="Cambria"/>
              </a:rPr>
              <a:t>e </a:t>
            </a:r>
            <a:r>
              <a:rPr sz="1200" spc="-10" dirty="0">
                <a:latin typeface="Cambria"/>
                <a:cs typeface="Cambria"/>
              </a:rPr>
              <a:t>rounded</a:t>
            </a:r>
            <a:r>
              <a:rPr sz="1200" spc="-5" dirty="0">
                <a:latin typeface="Cambria"/>
                <a:cs typeface="Cambria"/>
              </a:rPr>
              <a:t> </a:t>
            </a:r>
            <a:r>
              <a:rPr sz="1200" spc="-10" dirty="0">
                <a:latin typeface="Cambria"/>
                <a:cs typeface="Cambria"/>
              </a:rPr>
              <a:t>shoulder</a:t>
            </a:r>
            <a:r>
              <a:rPr sz="1200" spc="-5" dirty="0">
                <a:latin typeface="Cambria"/>
                <a:cs typeface="Cambria"/>
              </a:rPr>
              <a:t> line  </a:t>
            </a:r>
            <a:r>
              <a:rPr sz="1200" dirty="0">
                <a:latin typeface="Cambria"/>
                <a:cs typeface="Cambria"/>
              </a:rPr>
              <a:t>Small wa</a:t>
            </a:r>
            <a:r>
              <a:rPr sz="1200" spc="-5" dirty="0">
                <a:latin typeface="Cambria"/>
                <a:cs typeface="Cambria"/>
              </a:rPr>
              <a:t>is</a:t>
            </a:r>
            <a:r>
              <a:rPr sz="1200" dirty="0">
                <a:latin typeface="Cambria"/>
                <a:cs typeface="Cambria"/>
              </a:rPr>
              <a:t>t </a:t>
            </a:r>
            <a:r>
              <a:rPr sz="1200" spc="-5" dirty="0">
                <a:latin typeface="Cambria"/>
                <a:cs typeface="Cambria"/>
              </a:rPr>
              <a:t>(</a:t>
            </a:r>
            <a:r>
              <a:rPr sz="1200" dirty="0">
                <a:latin typeface="Cambria"/>
                <a:cs typeface="Cambria"/>
              </a:rPr>
              <a:t>wa</a:t>
            </a:r>
            <a:r>
              <a:rPr sz="1200" spc="-10" dirty="0">
                <a:latin typeface="Cambria"/>
                <a:cs typeface="Cambria"/>
              </a:rPr>
              <a:t>s</a:t>
            </a:r>
            <a:r>
              <a:rPr sz="1200" dirty="0">
                <a:latin typeface="Cambria"/>
                <a:cs typeface="Cambria"/>
              </a:rPr>
              <a:t>p</a:t>
            </a:r>
            <a:r>
              <a:rPr sz="1200" spc="-204" dirty="0">
                <a:latin typeface="Cambria"/>
                <a:cs typeface="Cambria"/>
              </a:rPr>
              <a:t>-­‐w</a:t>
            </a:r>
            <a:r>
              <a:rPr sz="1200" dirty="0">
                <a:latin typeface="Cambria"/>
                <a:cs typeface="Cambria"/>
              </a:rPr>
              <a:t>a</a:t>
            </a:r>
            <a:r>
              <a:rPr sz="1200" spc="-5" dirty="0">
                <a:latin typeface="Cambria"/>
                <a:cs typeface="Cambria"/>
              </a:rPr>
              <a:t>is</a:t>
            </a:r>
            <a:r>
              <a:rPr sz="1200" dirty="0">
                <a:latin typeface="Cambria"/>
                <a:cs typeface="Cambria"/>
              </a:rPr>
              <a:t>t</a:t>
            </a:r>
            <a:r>
              <a:rPr sz="1200" spc="-10" dirty="0">
                <a:latin typeface="Cambria"/>
                <a:cs typeface="Cambria"/>
              </a:rPr>
              <a:t>ed</a:t>
            </a:r>
            <a:r>
              <a:rPr sz="1200" dirty="0">
                <a:latin typeface="Cambria"/>
                <a:cs typeface="Cambria"/>
              </a:rPr>
              <a:t> </a:t>
            </a:r>
            <a:r>
              <a:rPr sz="1200" spc="-5" dirty="0">
                <a:latin typeface="Cambria"/>
                <a:cs typeface="Cambria"/>
              </a:rPr>
              <a:t>si</a:t>
            </a:r>
            <a:r>
              <a:rPr sz="1200" dirty="0">
                <a:latin typeface="Cambria"/>
                <a:cs typeface="Cambria"/>
              </a:rPr>
              <a:t>l</a:t>
            </a:r>
            <a:r>
              <a:rPr sz="1200" spc="-10" dirty="0">
                <a:latin typeface="Cambria"/>
                <a:cs typeface="Cambria"/>
              </a:rPr>
              <a:t>ho</a:t>
            </a:r>
            <a:r>
              <a:rPr sz="1200" dirty="0">
                <a:latin typeface="Cambria"/>
                <a:cs typeface="Cambria"/>
              </a:rPr>
              <a:t>u</a:t>
            </a:r>
            <a:r>
              <a:rPr sz="1200" spc="-10" dirty="0">
                <a:latin typeface="Cambria"/>
                <a:cs typeface="Cambria"/>
              </a:rPr>
              <a:t>e</a:t>
            </a:r>
            <a:r>
              <a:rPr sz="1200" dirty="0">
                <a:latin typeface="Cambria"/>
                <a:cs typeface="Cambria"/>
              </a:rPr>
              <a:t>tt</a:t>
            </a:r>
            <a:r>
              <a:rPr sz="1200" spc="-10" dirty="0">
                <a:latin typeface="Cambria"/>
                <a:cs typeface="Cambria"/>
              </a:rPr>
              <a:t>e)</a:t>
            </a:r>
            <a:endParaRPr sz="1200" dirty="0">
              <a:latin typeface="Cambria"/>
              <a:cs typeface="Cambria"/>
            </a:endParaRPr>
          </a:p>
          <a:p>
            <a:pPr marL="12700" marR="670560">
              <a:lnSpc>
                <a:spcPts val="1400"/>
              </a:lnSpc>
              <a:spcBef>
                <a:spcPts val="100"/>
              </a:spcBef>
            </a:pPr>
            <a:r>
              <a:rPr sz="1200" dirty="0">
                <a:latin typeface="Cambria"/>
                <a:cs typeface="Cambria"/>
              </a:rPr>
              <a:t>A b</a:t>
            </a:r>
            <a:r>
              <a:rPr sz="1200" spc="-5" dirty="0">
                <a:latin typeface="Cambria"/>
                <a:cs typeface="Cambria"/>
              </a:rPr>
              <a:t>ill</a:t>
            </a:r>
            <a:r>
              <a:rPr sz="1200" spc="-10" dirty="0">
                <a:latin typeface="Cambria"/>
                <a:cs typeface="Cambria"/>
              </a:rPr>
              <a:t>ow</a:t>
            </a:r>
            <a:r>
              <a:rPr sz="1200" spc="-5" dirty="0">
                <a:latin typeface="Cambria"/>
                <a:cs typeface="Cambria"/>
              </a:rPr>
              <a:t>ing </a:t>
            </a:r>
            <a:r>
              <a:rPr sz="1200" spc="-10" dirty="0" smtClean="0">
                <a:latin typeface="Cambria"/>
                <a:cs typeface="Cambria"/>
              </a:rPr>
              <a:t>sk</a:t>
            </a:r>
            <a:r>
              <a:rPr sz="1200" spc="-5" dirty="0" smtClean="0">
                <a:latin typeface="Cambria"/>
                <a:cs typeface="Cambria"/>
              </a:rPr>
              <a:t>irt</a:t>
            </a:r>
            <a:endParaRPr sz="1200" dirty="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200" spc="-10" dirty="0">
                <a:latin typeface="Cambria"/>
                <a:cs typeface="Cambria"/>
              </a:rPr>
              <a:t>Generous</a:t>
            </a:r>
            <a:r>
              <a:rPr sz="1200" spc="-5" dirty="0">
                <a:latin typeface="Cambria"/>
                <a:cs typeface="Cambria"/>
              </a:rPr>
              <a:t> </a:t>
            </a:r>
            <a:r>
              <a:rPr sz="1200" spc="-15" dirty="0">
                <a:latin typeface="Cambria"/>
                <a:cs typeface="Cambria"/>
              </a:rPr>
              <a:t>us</a:t>
            </a:r>
            <a:r>
              <a:rPr sz="1200" spc="-10" dirty="0">
                <a:latin typeface="Cambria"/>
                <a:cs typeface="Cambria"/>
              </a:rPr>
              <a:t>e</a:t>
            </a:r>
            <a:r>
              <a:rPr sz="1200" dirty="0">
                <a:latin typeface="Cambria"/>
                <a:cs typeface="Cambria"/>
              </a:rPr>
              <a:t> </a:t>
            </a:r>
            <a:r>
              <a:rPr sz="1200" spc="-5" dirty="0">
                <a:latin typeface="Cambria"/>
                <a:cs typeface="Cambria"/>
              </a:rPr>
              <a:t>of </a:t>
            </a:r>
            <a:r>
              <a:rPr sz="1200" dirty="0">
                <a:latin typeface="Cambria"/>
                <a:cs typeface="Cambria"/>
              </a:rPr>
              <a:t>l</a:t>
            </a:r>
            <a:r>
              <a:rPr sz="1200" spc="-5" dirty="0">
                <a:latin typeface="Cambria"/>
                <a:cs typeface="Cambria"/>
              </a:rPr>
              <a:t>u</a:t>
            </a:r>
            <a:r>
              <a:rPr sz="1200" dirty="0">
                <a:latin typeface="Cambria"/>
                <a:cs typeface="Cambria"/>
              </a:rPr>
              <a:t>x</a:t>
            </a:r>
            <a:r>
              <a:rPr sz="1200" spc="-15" dirty="0">
                <a:latin typeface="Cambria"/>
                <a:cs typeface="Cambria"/>
              </a:rPr>
              <a:t>uriou</a:t>
            </a:r>
            <a:r>
              <a:rPr sz="1200" spc="-10" dirty="0">
                <a:latin typeface="Cambria"/>
                <a:cs typeface="Cambria"/>
              </a:rPr>
              <a:t>s</a:t>
            </a:r>
            <a:r>
              <a:rPr sz="1200" dirty="0">
                <a:latin typeface="Cambria"/>
                <a:cs typeface="Cambria"/>
              </a:rPr>
              <a:t> fab</a:t>
            </a:r>
            <a:r>
              <a:rPr sz="1200" spc="-5" dirty="0">
                <a:latin typeface="Cambria"/>
                <a:cs typeface="Cambria"/>
              </a:rPr>
              <a:t>rics</a:t>
            </a:r>
            <a:endParaRPr sz="1200" dirty="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37"/>
              </a:spcBef>
            </a:pPr>
            <a:endParaRPr sz="11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spc="-10" dirty="0">
                <a:latin typeface="Cambria"/>
                <a:cs typeface="Cambria"/>
              </a:rPr>
              <a:t>This type </a:t>
            </a:r>
            <a:r>
              <a:rPr sz="1200" spc="-5" dirty="0">
                <a:latin typeface="Cambria"/>
                <a:cs typeface="Cambria"/>
              </a:rPr>
              <a:t>of </a:t>
            </a:r>
            <a:r>
              <a:rPr sz="1200" spc="-10" dirty="0">
                <a:latin typeface="Cambria"/>
                <a:cs typeface="Cambria"/>
              </a:rPr>
              <a:t>style dominated unt</a:t>
            </a:r>
            <a:r>
              <a:rPr sz="1200" spc="-5" dirty="0">
                <a:latin typeface="Cambria"/>
                <a:cs typeface="Cambria"/>
              </a:rPr>
              <a:t>il t</a:t>
            </a:r>
            <a:r>
              <a:rPr sz="1200" spc="-10" dirty="0">
                <a:latin typeface="Cambria"/>
                <a:cs typeface="Cambria"/>
              </a:rPr>
              <a:t>he mid 1950’s.</a:t>
            </a:r>
            <a:endParaRPr sz="1200" dirty="0">
              <a:latin typeface="Cambria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98212" y="273669"/>
            <a:ext cx="6508750" cy="1219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420" marR="5080" indent="-2459355">
              <a:lnSpc>
                <a:spcPts val="5100"/>
              </a:lnSpc>
            </a:pPr>
            <a:r>
              <a:rPr sz="4300" spc="-35" dirty="0">
                <a:solidFill>
                  <a:srgbClr val="262626"/>
                </a:solidFill>
                <a:latin typeface="Cambria"/>
                <a:cs typeface="Cambria"/>
              </a:rPr>
              <a:t>H</a:t>
            </a:r>
            <a:r>
              <a:rPr sz="4300" dirty="0">
                <a:solidFill>
                  <a:srgbClr val="262626"/>
                </a:solidFill>
                <a:latin typeface="Cambria"/>
                <a:cs typeface="Cambria"/>
              </a:rPr>
              <a:t>a</a:t>
            </a:r>
            <a:r>
              <a:rPr sz="4300" spc="-20" dirty="0">
                <a:solidFill>
                  <a:srgbClr val="262626"/>
                </a:solidFill>
                <a:latin typeface="Cambria"/>
                <a:cs typeface="Cambria"/>
              </a:rPr>
              <a:t>ir</a:t>
            </a:r>
            <a:r>
              <a:rPr sz="4300" dirty="0">
                <a:solidFill>
                  <a:srgbClr val="262626"/>
                </a:solidFill>
                <a:latin typeface="Cambria"/>
                <a:cs typeface="Cambria"/>
              </a:rPr>
              <a:t> an</a:t>
            </a:r>
            <a:r>
              <a:rPr sz="4300" spc="-25" dirty="0">
                <a:solidFill>
                  <a:srgbClr val="262626"/>
                </a:solidFill>
                <a:latin typeface="Cambria"/>
                <a:cs typeface="Cambria"/>
              </a:rPr>
              <a:t>d</a:t>
            </a:r>
            <a:r>
              <a:rPr sz="4300" dirty="0">
                <a:solidFill>
                  <a:srgbClr val="262626"/>
                </a:solidFill>
                <a:latin typeface="Cambria"/>
                <a:cs typeface="Cambria"/>
              </a:rPr>
              <a:t> </a:t>
            </a:r>
            <a:r>
              <a:rPr sz="4300" spc="-25" dirty="0">
                <a:solidFill>
                  <a:srgbClr val="262626"/>
                </a:solidFill>
                <a:latin typeface="Cambria"/>
                <a:cs typeface="Cambria"/>
              </a:rPr>
              <a:t>he</a:t>
            </a:r>
            <a:r>
              <a:rPr sz="4300" dirty="0">
                <a:solidFill>
                  <a:srgbClr val="262626"/>
                </a:solidFill>
                <a:latin typeface="Cambria"/>
                <a:cs typeface="Cambria"/>
              </a:rPr>
              <a:t>a</a:t>
            </a:r>
            <a:r>
              <a:rPr sz="4300" spc="-25" dirty="0">
                <a:solidFill>
                  <a:srgbClr val="262626"/>
                </a:solidFill>
                <a:latin typeface="Cambria"/>
                <a:cs typeface="Cambria"/>
              </a:rPr>
              <a:t>ddress</a:t>
            </a:r>
            <a:r>
              <a:rPr sz="4300" dirty="0">
                <a:solidFill>
                  <a:srgbClr val="262626"/>
                </a:solidFill>
                <a:latin typeface="Cambria"/>
                <a:cs typeface="Cambria"/>
              </a:rPr>
              <a:t> </a:t>
            </a:r>
            <a:r>
              <a:rPr sz="4300" spc="-20" dirty="0">
                <a:solidFill>
                  <a:srgbClr val="262626"/>
                </a:solidFill>
                <a:latin typeface="Cambria"/>
                <a:cs typeface="Cambria"/>
              </a:rPr>
              <a:t>f</a:t>
            </a:r>
            <a:r>
              <a:rPr sz="4300" spc="-25" dirty="0">
                <a:solidFill>
                  <a:srgbClr val="262626"/>
                </a:solidFill>
                <a:latin typeface="Cambria"/>
                <a:cs typeface="Cambria"/>
              </a:rPr>
              <a:t>or</a:t>
            </a:r>
            <a:r>
              <a:rPr sz="4300" dirty="0">
                <a:solidFill>
                  <a:srgbClr val="262626"/>
                </a:solidFill>
                <a:latin typeface="Cambria"/>
                <a:cs typeface="Cambria"/>
              </a:rPr>
              <a:t> </a:t>
            </a:r>
            <a:r>
              <a:rPr sz="4300" spc="-45" dirty="0">
                <a:solidFill>
                  <a:srgbClr val="262626"/>
                </a:solidFill>
                <a:latin typeface="Cambria"/>
                <a:cs typeface="Cambria"/>
              </a:rPr>
              <a:t>m</a:t>
            </a:r>
            <a:r>
              <a:rPr sz="4300" spc="-25" dirty="0">
                <a:solidFill>
                  <a:srgbClr val="262626"/>
                </a:solidFill>
                <a:latin typeface="Cambria"/>
                <a:cs typeface="Cambria"/>
              </a:rPr>
              <a:t>e</a:t>
            </a:r>
            <a:r>
              <a:rPr sz="4300" dirty="0">
                <a:solidFill>
                  <a:srgbClr val="262626"/>
                </a:solidFill>
                <a:latin typeface="Cambria"/>
                <a:cs typeface="Cambria"/>
              </a:rPr>
              <a:t>n </a:t>
            </a:r>
            <a:r>
              <a:rPr sz="4300" spc="-25" dirty="0">
                <a:solidFill>
                  <a:srgbClr val="262626"/>
                </a:solidFill>
                <a:latin typeface="Cambria"/>
                <a:cs typeface="Cambria"/>
              </a:rPr>
              <a:t>1990’s</a:t>
            </a:r>
            <a:endParaRPr sz="4300">
              <a:latin typeface="Cambria"/>
              <a:cs typeface="Cambr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89012" y="1998663"/>
            <a:ext cx="2793999" cy="34924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14775" y="1766537"/>
            <a:ext cx="1738312" cy="24304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76937" y="2108200"/>
            <a:ext cx="2254250" cy="33829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14775" y="4043363"/>
            <a:ext cx="1920873" cy="260508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303" y="255223"/>
            <a:ext cx="8507392" cy="738664"/>
          </a:xfrm>
        </p:spPr>
        <p:txBody>
          <a:bodyPr/>
          <a:lstStyle/>
          <a:p>
            <a:r>
              <a:rPr lang="en-US" dirty="0" smtClean="0"/>
              <a:t>The 90’s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09800"/>
            <a:ext cx="8106722" cy="553998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www.youtube.com/watch?v=y7De4CC3qLY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7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303" y="255223"/>
            <a:ext cx="8507392" cy="73866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09800"/>
            <a:ext cx="8106722" cy="2769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9600" y="1371600"/>
            <a:ext cx="6248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hlinkClick r:id="rId2" tooltip="https://www.cnn.com/videos/tv/2019/01/11/lead-kate-bennet-dnt-american-style-jake-tapper.cnn/video/playlists/american-style/&#10;Ctrl+Click or tap to follow the link"/>
              </a:rPr>
              <a:t>https://www.cnn.com/videos/tv/2019/01/11/lead-kate-bennet-dnt-american-style-jake-tapper.cnn/video/playlists/american-style/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68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303" y="255223"/>
            <a:ext cx="8507392" cy="2954655"/>
          </a:xfrm>
        </p:spPr>
        <p:txBody>
          <a:bodyPr/>
          <a:lstStyle/>
          <a:p>
            <a:r>
              <a:rPr lang="en-US" dirty="0" smtClean="0"/>
              <a:t>The New Millennium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2" descr="Image result for Hijab styl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2286000" cy="269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Michelle Obama Sty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33449"/>
            <a:ext cx="3147653" cy="215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Kanye West Clothing 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137658"/>
            <a:ext cx="2534317" cy="237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Plus Size Fash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02824"/>
            <a:ext cx="3346493" cy="223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Fashion Blogger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106235"/>
            <a:ext cx="3965421" cy="198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57600" y="4267200"/>
            <a:ext cx="2743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Street Style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Social Media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Cultural Influences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Economy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Politics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Fast Fashion </a:t>
            </a:r>
          </a:p>
          <a:p>
            <a:endParaRPr lang="en-US" dirty="0"/>
          </a:p>
        </p:txBody>
      </p:sp>
      <p:pic>
        <p:nvPicPr>
          <p:cNvPr id="1026" name="Picture 2" descr="Image result for Make America Great Again Pictur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337" y="2193964"/>
            <a:ext cx="2485470" cy="198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99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638" y="1406604"/>
            <a:ext cx="8106722" cy="1107996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www.youtube.com/watch?v=eYjE48Pj8fg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20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20038" rIns="0" bIns="0" rtlCol="0">
            <a:spAutoFit/>
          </a:bodyPr>
          <a:lstStyle/>
          <a:p>
            <a:pPr marL="229870">
              <a:lnSpc>
                <a:spcPct val="100000"/>
              </a:lnSpc>
            </a:pPr>
            <a:r>
              <a:rPr dirty="0"/>
              <a:t>Out</a:t>
            </a:r>
            <a:r>
              <a:rPr spc="-5" dirty="0"/>
              <a:t>e</a:t>
            </a:r>
            <a:r>
              <a:rPr spc="-25" dirty="0"/>
              <a:t>r</a:t>
            </a:r>
            <a:r>
              <a:rPr spc="-5" dirty="0"/>
              <a:t>we</a:t>
            </a:r>
            <a:r>
              <a:rPr spc="-25" dirty="0"/>
              <a:t>ar</a:t>
            </a:r>
          </a:p>
        </p:txBody>
      </p:sp>
      <p:sp>
        <p:nvSpPr>
          <p:cNvPr id="3" name="object 3"/>
          <p:cNvSpPr/>
          <p:nvPr/>
        </p:nvSpPr>
        <p:spPr>
          <a:xfrm>
            <a:off x="4575175" y="152401"/>
            <a:ext cx="3852861" cy="64976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4546600" y="123826"/>
            <a:ext cx="3910329" cy="6555105"/>
          </a:xfrm>
          <a:custGeom>
            <a:avLst/>
            <a:gdLst/>
            <a:ahLst/>
            <a:cxnLst/>
            <a:rect l="l" t="t" r="r" b="b"/>
            <a:pathLst>
              <a:path w="3910329" h="6555105">
                <a:moveTo>
                  <a:pt x="0" y="0"/>
                </a:moveTo>
                <a:lnTo>
                  <a:pt x="3910012" y="0"/>
                </a:lnTo>
                <a:lnTo>
                  <a:pt x="3910012" y="6554785"/>
                </a:lnTo>
                <a:lnTo>
                  <a:pt x="0" y="6554785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9411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271463" y="1598613"/>
            <a:ext cx="4027485" cy="50514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42887" y="1570038"/>
            <a:ext cx="4084954" cy="5108575"/>
          </a:xfrm>
          <a:custGeom>
            <a:avLst/>
            <a:gdLst/>
            <a:ahLst/>
            <a:cxnLst/>
            <a:rect l="l" t="t" r="r" b="b"/>
            <a:pathLst>
              <a:path w="4084954" h="5108575">
                <a:moveTo>
                  <a:pt x="0" y="0"/>
                </a:moveTo>
                <a:lnTo>
                  <a:pt x="4084635" y="0"/>
                </a:lnTo>
                <a:lnTo>
                  <a:pt x="4084635" y="5108573"/>
                </a:lnTo>
                <a:lnTo>
                  <a:pt x="0" y="5108573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85A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2797" y="123460"/>
            <a:ext cx="5172075" cy="9664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5730"/>
              </a:lnSpc>
            </a:pPr>
            <a:r>
              <a:rPr sz="4800" spc="-40" dirty="0">
                <a:solidFill>
                  <a:srgbClr val="262626"/>
                </a:solidFill>
                <a:latin typeface="Cambria"/>
                <a:cs typeface="Cambria"/>
              </a:rPr>
              <a:t>H</a:t>
            </a:r>
            <a:r>
              <a:rPr sz="4800" spc="-25" dirty="0">
                <a:solidFill>
                  <a:srgbClr val="262626"/>
                </a:solidFill>
                <a:latin typeface="Cambria"/>
                <a:cs typeface="Cambria"/>
              </a:rPr>
              <a:t>a</a:t>
            </a:r>
            <a:r>
              <a:rPr sz="4800" spc="-20" dirty="0">
                <a:solidFill>
                  <a:srgbClr val="262626"/>
                </a:solidFill>
                <a:latin typeface="Cambria"/>
                <a:cs typeface="Cambria"/>
              </a:rPr>
              <a:t>ir</a:t>
            </a:r>
            <a:r>
              <a:rPr sz="4800" dirty="0">
                <a:solidFill>
                  <a:srgbClr val="262626"/>
                </a:solidFill>
                <a:latin typeface="Cambria"/>
                <a:cs typeface="Cambria"/>
              </a:rPr>
              <a:t> an</a:t>
            </a:r>
            <a:r>
              <a:rPr sz="4800" spc="-30" dirty="0">
                <a:solidFill>
                  <a:srgbClr val="262626"/>
                </a:solidFill>
                <a:latin typeface="Cambria"/>
                <a:cs typeface="Cambria"/>
              </a:rPr>
              <a:t>d</a:t>
            </a:r>
            <a:r>
              <a:rPr sz="4800" dirty="0">
                <a:solidFill>
                  <a:srgbClr val="262626"/>
                </a:solidFill>
                <a:latin typeface="Cambria"/>
                <a:cs typeface="Cambria"/>
              </a:rPr>
              <a:t> </a:t>
            </a:r>
            <a:r>
              <a:rPr sz="4800" spc="-35" dirty="0">
                <a:solidFill>
                  <a:srgbClr val="262626"/>
                </a:solidFill>
                <a:latin typeface="Cambria"/>
                <a:cs typeface="Cambria"/>
              </a:rPr>
              <a:t>Hea</a:t>
            </a:r>
            <a:r>
              <a:rPr sz="4800" spc="-25" dirty="0">
                <a:solidFill>
                  <a:srgbClr val="262626"/>
                </a:solidFill>
                <a:latin typeface="Cambria"/>
                <a:cs typeface="Cambria"/>
              </a:rPr>
              <a:t>ddress</a:t>
            </a:r>
            <a:endParaRPr sz="4800" dirty="0">
              <a:latin typeface="Cambria"/>
              <a:cs typeface="Cambria"/>
            </a:endParaRPr>
          </a:p>
          <a:p>
            <a:pPr algn="ctr">
              <a:lnSpc>
                <a:spcPts val="2610"/>
              </a:lnSpc>
            </a:pPr>
            <a:r>
              <a:rPr sz="2200" spc="-15" dirty="0">
                <a:solidFill>
                  <a:srgbClr val="262626"/>
                </a:solidFill>
                <a:latin typeface="Cambria"/>
                <a:cs typeface="Cambria"/>
              </a:rPr>
              <a:t>1947</a:t>
            </a:r>
            <a:r>
              <a:rPr sz="2200" spc="-370" dirty="0">
                <a:solidFill>
                  <a:srgbClr val="262626"/>
                </a:solidFill>
                <a:latin typeface="Cambria"/>
                <a:cs typeface="Cambria"/>
              </a:rPr>
              <a:t>-­‐1</a:t>
            </a:r>
            <a:r>
              <a:rPr sz="2200" spc="-15" dirty="0">
                <a:solidFill>
                  <a:srgbClr val="262626"/>
                </a:solidFill>
                <a:latin typeface="Cambria"/>
                <a:cs typeface="Cambria"/>
              </a:rPr>
              <a:t>960</a:t>
            </a:r>
            <a:endParaRPr sz="2200" dirty="0">
              <a:latin typeface="Cambria"/>
              <a:cs typeface="Cambri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6050" y="3954462"/>
            <a:ext cx="2598737" cy="27638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17474" y="3925887"/>
            <a:ext cx="2656205" cy="2821305"/>
          </a:xfrm>
          <a:custGeom>
            <a:avLst/>
            <a:gdLst/>
            <a:ahLst/>
            <a:cxnLst/>
            <a:rect l="l" t="t" r="r" b="b"/>
            <a:pathLst>
              <a:path w="2656205" h="2821304">
                <a:moveTo>
                  <a:pt x="0" y="0"/>
                </a:moveTo>
                <a:lnTo>
                  <a:pt x="2655886" y="0"/>
                </a:lnTo>
                <a:lnTo>
                  <a:pt x="2655886" y="2820986"/>
                </a:lnTo>
                <a:lnTo>
                  <a:pt x="0" y="2820986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3136900" y="3954462"/>
            <a:ext cx="2654298" cy="28241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3108324" y="3925887"/>
            <a:ext cx="2711450" cy="2881630"/>
          </a:xfrm>
          <a:custGeom>
            <a:avLst/>
            <a:gdLst/>
            <a:ahLst/>
            <a:cxnLst/>
            <a:rect l="l" t="t" r="r" b="b"/>
            <a:pathLst>
              <a:path w="2711450" h="2881629">
                <a:moveTo>
                  <a:pt x="0" y="0"/>
                </a:moveTo>
                <a:lnTo>
                  <a:pt x="2711449" y="0"/>
                </a:lnTo>
                <a:lnTo>
                  <a:pt x="2711449" y="2881312"/>
                </a:lnTo>
                <a:lnTo>
                  <a:pt x="0" y="2881312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6111873" y="3898900"/>
            <a:ext cx="2711450" cy="28828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6083298" y="3870325"/>
            <a:ext cx="2768600" cy="2940050"/>
          </a:xfrm>
          <a:custGeom>
            <a:avLst/>
            <a:gdLst/>
            <a:ahLst/>
            <a:cxnLst/>
            <a:rect l="l" t="t" r="r" b="b"/>
            <a:pathLst>
              <a:path w="2768600" h="2940050">
                <a:moveTo>
                  <a:pt x="0" y="0"/>
                </a:moveTo>
                <a:lnTo>
                  <a:pt x="2768598" y="0"/>
                </a:lnTo>
                <a:lnTo>
                  <a:pt x="2768598" y="2940049"/>
                </a:lnTo>
                <a:lnTo>
                  <a:pt x="0" y="2940049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2203450" y="1524000"/>
            <a:ext cx="1822450" cy="23098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2174874" y="1495425"/>
            <a:ext cx="1879600" cy="2367280"/>
          </a:xfrm>
          <a:custGeom>
            <a:avLst/>
            <a:gdLst/>
            <a:ahLst/>
            <a:cxnLst/>
            <a:rect l="l" t="t" r="r" b="b"/>
            <a:pathLst>
              <a:path w="1879600" h="2367279">
                <a:moveTo>
                  <a:pt x="0" y="0"/>
                </a:moveTo>
                <a:lnTo>
                  <a:pt x="1879599" y="0"/>
                </a:lnTo>
                <a:lnTo>
                  <a:pt x="1879599" y="2366962"/>
                </a:lnTo>
                <a:lnTo>
                  <a:pt x="0" y="2366962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4100512" y="1524000"/>
            <a:ext cx="1820861" cy="23098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4071937" y="1495425"/>
            <a:ext cx="1878330" cy="2367280"/>
          </a:xfrm>
          <a:custGeom>
            <a:avLst/>
            <a:gdLst/>
            <a:ahLst/>
            <a:cxnLst/>
            <a:rect l="l" t="t" r="r" b="b"/>
            <a:pathLst>
              <a:path w="1878329" h="2367279">
                <a:moveTo>
                  <a:pt x="0" y="0"/>
                </a:moveTo>
                <a:lnTo>
                  <a:pt x="1878011" y="0"/>
                </a:lnTo>
                <a:lnTo>
                  <a:pt x="1878011" y="2366962"/>
                </a:lnTo>
                <a:lnTo>
                  <a:pt x="0" y="2366962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6016625" y="1643063"/>
            <a:ext cx="2806698" cy="190658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5988048" y="1614488"/>
            <a:ext cx="2863850" cy="1964055"/>
          </a:xfrm>
          <a:custGeom>
            <a:avLst/>
            <a:gdLst/>
            <a:ahLst/>
            <a:cxnLst/>
            <a:rect l="l" t="t" r="r" b="b"/>
            <a:pathLst>
              <a:path w="2863850" h="1964054">
                <a:moveTo>
                  <a:pt x="0" y="0"/>
                </a:moveTo>
                <a:lnTo>
                  <a:pt x="2863849" y="0"/>
                </a:lnTo>
                <a:lnTo>
                  <a:pt x="2863849" y="1963736"/>
                </a:lnTo>
                <a:lnTo>
                  <a:pt x="0" y="1963736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146050" y="1524000"/>
            <a:ext cx="1987550" cy="23098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117475" y="1495425"/>
            <a:ext cx="2044700" cy="2367280"/>
          </a:xfrm>
          <a:custGeom>
            <a:avLst/>
            <a:gdLst/>
            <a:ahLst/>
            <a:cxnLst/>
            <a:rect l="l" t="t" r="r" b="b"/>
            <a:pathLst>
              <a:path w="2044700" h="2367279">
                <a:moveTo>
                  <a:pt x="0" y="0"/>
                </a:moveTo>
                <a:lnTo>
                  <a:pt x="2044699" y="0"/>
                </a:lnTo>
                <a:lnTo>
                  <a:pt x="2044699" y="2366962"/>
                </a:lnTo>
                <a:lnTo>
                  <a:pt x="0" y="2366962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37484" y="753061"/>
            <a:ext cx="3181350" cy="935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5730"/>
              </a:lnSpc>
            </a:pPr>
            <a:r>
              <a:rPr sz="4800" spc="-35" dirty="0">
                <a:solidFill>
                  <a:srgbClr val="262626"/>
                </a:solidFill>
                <a:latin typeface="Cambria"/>
                <a:cs typeface="Cambria"/>
              </a:rPr>
              <a:t>F</a:t>
            </a:r>
            <a:r>
              <a:rPr sz="4800" dirty="0">
                <a:solidFill>
                  <a:srgbClr val="262626"/>
                </a:solidFill>
                <a:latin typeface="Cambria"/>
                <a:cs typeface="Cambria"/>
              </a:rPr>
              <a:t>OO</a:t>
            </a:r>
            <a:r>
              <a:rPr sz="4800" spc="-30" dirty="0">
                <a:solidFill>
                  <a:srgbClr val="262626"/>
                </a:solidFill>
                <a:latin typeface="Cambria"/>
                <a:cs typeface="Cambria"/>
              </a:rPr>
              <a:t>T</a:t>
            </a:r>
            <a:r>
              <a:rPr sz="4800" dirty="0">
                <a:solidFill>
                  <a:srgbClr val="262626"/>
                </a:solidFill>
                <a:latin typeface="Cambria"/>
                <a:cs typeface="Cambria"/>
              </a:rPr>
              <a:t>WE</a:t>
            </a:r>
            <a:r>
              <a:rPr sz="4800" spc="-5" dirty="0">
                <a:solidFill>
                  <a:srgbClr val="262626"/>
                </a:solidFill>
                <a:latin typeface="Cambria"/>
                <a:cs typeface="Cambria"/>
              </a:rPr>
              <a:t>AR</a:t>
            </a:r>
            <a:endParaRPr sz="4800" dirty="0">
              <a:latin typeface="Cambria"/>
              <a:cs typeface="Cambria"/>
            </a:endParaRPr>
          </a:p>
          <a:p>
            <a:pPr algn="ctr">
              <a:lnSpc>
                <a:spcPts val="2370"/>
              </a:lnSpc>
            </a:pPr>
            <a:r>
              <a:rPr sz="2000" spc="-15" dirty="0">
                <a:solidFill>
                  <a:srgbClr val="262626"/>
                </a:solidFill>
                <a:latin typeface="Cambria"/>
                <a:cs typeface="Cambria"/>
              </a:rPr>
              <a:t>1947</a:t>
            </a:r>
            <a:r>
              <a:rPr sz="2000" spc="-335" dirty="0">
                <a:solidFill>
                  <a:srgbClr val="262626"/>
                </a:solidFill>
                <a:latin typeface="Cambria"/>
                <a:cs typeface="Cambria"/>
              </a:rPr>
              <a:t>-­‐1</a:t>
            </a:r>
            <a:r>
              <a:rPr sz="2000" spc="-15" dirty="0">
                <a:solidFill>
                  <a:srgbClr val="262626"/>
                </a:solidFill>
                <a:latin typeface="Cambria"/>
                <a:cs typeface="Cambria"/>
              </a:rPr>
              <a:t>960</a:t>
            </a:r>
            <a:endParaRPr sz="2000" dirty="0">
              <a:latin typeface="Cambria"/>
              <a:cs typeface="Cambri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61950" y="1854200"/>
            <a:ext cx="2517775" cy="21256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333375" y="1825625"/>
            <a:ext cx="2574925" cy="2183130"/>
          </a:xfrm>
          <a:custGeom>
            <a:avLst/>
            <a:gdLst/>
            <a:ahLst/>
            <a:cxnLst/>
            <a:rect l="l" t="t" r="r" b="b"/>
            <a:pathLst>
              <a:path w="2574925" h="2183129">
                <a:moveTo>
                  <a:pt x="0" y="0"/>
                </a:moveTo>
                <a:lnTo>
                  <a:pt x="2574924" y="0"/>
                </a:lnTo>
                <a:lnTo>
                  <a:pt x="2574924" y="2182812"/>
                </a:lnTo>
                <a:lnTo>
                  <a:pt x="0" y="2182812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D7AE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3179762" y="1854200"/>
            <a:ext cx="2479675" cy="21256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3151187" y="1825625"/>
            <a:ext cx="2536825" cy="2183130"/>
          </a:xfrm>
          <a:custGeom>
            <a:avLst/>
            <a:gdLst/>
            <a:ahLst/>
            <a:cxnLst/>
            <a:rect l="l" t="t" r="r" b="b"/>
            <a:pathLst>
              <a:path w="2536825" h="2183129">
                <a:moveTo>
                  <a:pt x="0" y="0"/>
                </a:moveTo>
                <a:lnTo>
                  <a:pt x="2536824" y="0"/>
                </a:lnTo>
                <a:lnTo>
                  <a:pt x="2536824" y="2182812"/>
                </a:lnTo>
                <a:lnTo>
                  <a:pt x="0" y="2182812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FFE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965823" y="1854200"/>
            <a:ext cx="2762250" cy="21256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937248" y="1825625"/>
            <a:ext cx="2819400" cy="2183130"/>
          </a:xfrm>
          <a:custGeom>
            <a:avLst/>
            <a:gdLst/>
            <a:ahLst/>
            <a:cxnLst/>
            <a:rect l="l" t="t" r="r" b="b"/>
            <a:pathLst>
              <a:path w="2819400" h="2183129">
                <a:moveTo>
                  <a:pt x="0" y="0"/>
                </a:moveTo>
                <a:lnTo>
                  <a:pt x="2819399" y="0"/>
                </a:lnTo>
                <a:lnTo>
                  <a:pt x="2819399" y="2182812"/>
                </a:lnTo>
                <a:lnTo>
                  <a:pt x="0" y="2182812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F40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1455737" y="4403725"/>
            <a:ext cx="2830511" cy="21256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1427162" y="4375150"/>
            <a:ext cx="2887980" cy="2183130"/>
          </a:xfrm>
          <a:custGeom>
            <a:avLst/>
            <a:gdLst/>
            <a:ahLst/>
            <a:cxnLst/>
            <a:rect l="l" t="t" r="r" b="b"/>
            <a:pathLst>
              <a:path w="2887979" h="2183129">
                <a:moveTo>
                  <a:pt x="0" y="0"/>
                </a:moveTo>
                <a:lnTo>
                  <a:pt x="2887661" y="0"/>
                </a:lnTo>
                <a:lnTo>
                  <a:pt x="2887661" y="2182812"/>
                </a:lnTo>
                <a:lnTo>
                  <a:pt x="0" y="2182812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00F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4559300" y="4403725"/>
            <a:ext cx="2787650" cy="21256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4530725" y="4375150"/>
            <a:ext cx="2844800" cy="2183130"/>
          </a:xfrm>
          <a:custGeom>
            <a:avLst/>
            <a:gdLst/>
            <a:ahLst/>
            <a:cxnLst/>
            <a:rect l="l" t="t" r="r" b="b"/>
            <a:pathLst>
              <a:path w="2844800" h="2183129">
                <a:moveTo>
                  <a:pt x="0" y="0"/>
                </a:moveTo>
                <a:lnTo>
                  <a:pt x="2844799" y="0"/>
                </a:lnTo>
                <a:lnTo>
                  <a:pt x="2844799" y="2182812"/>
                </a:lnTo>
                <a:lnTo>
                  <a:pt x="0" y="2182812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FAA7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1701</TotalTime>
  <Words>1345</Words>
  <Application>Microsoft Office PowerPoint</Application>
  <PresentationFormat>On-screen Show (4:3)</PresentationFormat>
  <Paragraphs>241</Paragraphs>
  <Slides>53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9" baseType="lpstr">
      <vt:lpstr>Arial</vt:lpstr>
      <vt:lpstr>Book Antiqua</vt:lpstr>
      <vt:lpstr>Calibri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The New Look</vt:lpstr>
      <vt:lpstr>CHARACTERISTICS OF THE NEW LOOK</vt:lpstr>
      <vt:lpstr>PowerPoint Presentation</vt:lpstr>
      <vt:lpstr>Outerwear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Subculture beatniks</vt:lpstr>
      <vt:lpstr>PowerPoint Presentation</vt:lpstr>
      <vt:lpstr>Style Tribe  </vt:lpstr>
      <vt:lpstr>PowerPoint Presentation</vt:lpstr>
      <vt:lpstr>PowerPoint Presentation</vt:lpstr>
      <vt:lpstr>PowerPoint Presentation</vt:lpstr>
      <vt:lpstr>PowerPoint Presentation</vt:lpstr>
      <vt:lpstr>Social Protests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 Art &amp; Pop art</vt:lpstr>
      <vt:lpstr>Costume for women</vt:lpstr>
      <vt:lpstr>1960’s Fashion </vt:lpstr>
      <vt:lpstr>Costume For Women 1970-­‐1980</vt:lpstr>
      <vt:lpstr>PowerPoint Presentation</vt:lpstr>
      <vt:lpstr>Hair and headdress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Costume for women</vt:lpstr>
      <vt:lpstr>PowerPoint Presentation</vt:lpstr>
      <vt:lpstr>PowerPoint Presentation</vt:lpstr>
      <vt:lpstr>The 80’s </vt:lpstr>
      <vt:lpstr>1990’s</vt:lpstr>
      <vt:lpstr>PowerPoint Presentation</vt:lpstr>
      <vt:lpstr>PowerPoint Presentation</vt:lpstr>
      <vt:lpstr>PowerPoint Presentation</vt:lpstr>
      <vt:lpstr>PowerPoint Presentation</vt:lpstr>
      <vt:lpstr>Costume for men</vt:lpstr>
      <vt:lpstr>PowerPoint Presentation</vt:lpstr>
      <vt:lpstr>The 90’s </vt:lpstr>
      <vt:lpstr>PowerPoint Presentation</vt:lpstr>
      <vt:lpstr>The New Millennium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andrea.bonner2</dc:creator>
  <cp:lastModifiedBy>andrea.bonner2</cp:lastModifiedBy>
  <cp:revision>54</cp:revision>
  <dcterms:created xsi:type="dcterms:W3CDTF">2017-04-24T10:16:34Z</dcterms:created>
  <dcterms:modified xsi:type="dcterms:W3CDTF">2019-04-16T20:24:59Z</dcterms:modified>
</cp:coreProperties>
</file>