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308"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9" r:id="rId53"/>
    <p:sldId id="306" r:id="rId54"/>
    <p:sldId id="307" r:id="rId55"/>
  </p:sldIdLst>
  <p:sldSz cx="10058400" cy="7772400"/>
  <p:notesSz cx="10058400" cy="7772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35" autoAdjust="0"/>
  </p:normalViewPr>
  <p:slideViewPr>
    <p:cSldViewPr>
      <p:cViewPr varScale="1">
        <p:scale>
          <a:sx n="96" d="100"/>
          <a:sy n="96" d="100"/>
        </p:scale>
        <p:origin x="1758"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15188B-A337-49E5-9444-78474F62ED8A}" type="doc">
      <dgm:prSet loTypeId="urn:microsoft.com/office/officeart/2008/layout/RadialCluster" loCatId="relationship" qsTypeId="urn:microsoft.com/office/officeart/2005/8/quickstyle/3d3" qsCatId="3D" csTypeId="urn:microsoft.com/office/officeart/2005/8/colors/accent1_2" csCatId="accent1" phldr="1"/>
      <dgm:spPr/>
      <dgm:t>
        <a:bodyPr/>
        <a:lstStyle/>
        <a:p>
          <a:endParaRPr lang="en-US"/>
        </a:p>
      </dgm:t>
    </dgm:pt>
    <dgm:pt modelId="{761B0C98-C9FF-4DCD-A0EE-146F6E14141B}">
      <dgm:prSet/>
      <dgm:spPr/>
      <dgm:t>
        <a:bodyPr/>
        <a:lstStyle/>
        <a:p>
          <a:pPr rtl="0"/>
          <a:r>
            <a:rPr lang="en-US" dirty="0" smtClean="0">
              <a:solidFill>
                <a:schemeClr val="tx1"/>
              </a:solidFill>
              <a:effectLst>
                <a:outerShdw blurRad="38100" dist="38100" dir="2700000" algn="tl">
                  <a:srgbClr val="000000">
                    <a:alpha val="43137"/>
                  </a:srgbClr>
                </a:outerShdw>
              </a:effectLst>
            </a:rPr>
            <a:t>Events that affect  fashion during the 16</a:t>
          </a:r>
          <a:r>
            <a:rPr lang="en-US" baseline="26000" dirty="0" smtClean="0">
              <a:solidFill>
                <a:schemeClr val="tx1"/>
              </a:solidFill>
              <a:effectLst>
                <a:outerShdw blurRad="38100" dist="38100" dir="2700000" algn="tl">
                  <a:srgbClr val="000000">
                    <a:alpha val="43137"/>
                  </a:srgbClr>
                </a:outerShdw>
              </a:effectLst>
            </a:rPr>
            <a:t>th </a:t>
          </a:r>
          <a:r>
            <a:rPr lang="en-US" dirty="0" smtClean="0">
              <a:solidFill>
                <a:schemeClr val="tx1"/>
              </a:solidFill>
              <a:effectLst>
                <a:outerShdw blurRad="38100" dist="38100" dir="2700000" algn="tl">
                  <a:srgbClr val="000000">
                    <a:alpha val="43137"/>
                  </a:srgbClr>
                </a:outerShdw>
              </a:effectLst>
            </a:rPr>
            <a:t>century</a:t>
          </a:r>
          <a:endParaRPr lang="en-US" dirty="0">
            <a:solidFill>
              <a:schemeClr val="tx1"/>
            </a:solidFill>
            <a:effectLst>
              <a:outerShdw blurRad="38100" dist="38100" dir="2700000" algn="tl">
                <a:srgbClr val="000000">
                  <a:alpha val="43137"/>
                </a:srgbClr>
              </a:outerShdw>
            </a:effectLst>
          </a:endParaRPr>
        </a:p>
      </dgm:t>
    </dgm:pt>
    <dgm:pt modelId="{5D53A32C-B98B-484D-8514-AE4FC647E0AA}" type="parTrans" cxnId="{F5073B59-9908-4C9A-BFB4-1E214C4DFE07}">
      <dgm:prSet/>
      <dgm:spPr/>
      <dgm:t>
        <a:bodyPr/>
        <a:lstStyle/>
        <a:p>
          <a:endParaRPr lang="en-US"/>
        </a:p>
      </dgm:t>
    </dgm:pt>
    <dgm:pt modelId="{5C383AA7-BE7D-4F7F-AA40-E5EB18D67346}" type="sibTrans" cxnId="{F5073B59-9908-4C9A-BFB4-1E214C4DFE07}">
      <dgm:prSet/>
      <dgm:spPr/>
      <dgm:t>
        <a:bodyPr/>
        <a:lstStyle/>
        <a:p>
          <a:endParaRPr lang="en-US"/>
        </a:p>
      </dgm:t>
    </dgm:pt>
    <dgm:pt modelId="{044FFCFD-369B-44C4-8023-196D9E6226A4}">
      <dgm:prSet/>
      <dgm:spPr/>
      <dgm:t>
        <a:bodyPr/>
        <a:lstStyle/>
        <a:p>
          <a:endParaRPr lang="en-US"/>
        </a:p>
      </dgm:t>
    </dgm:pt>
    <dgm:pt modelId="{E9C1F322-330B-4175-AB35-90CCDC6BA960}" type="parTrans" cxnId="{55D6D877-7564-481C-927E-DC41EA020515}">
      <dgm:prSet/>
      <dgm:spPr/>
      <dgm:t>
        <a:bodyPr/>
        <a:lstStyle/>
        <a:p>
          <a:endParaRPr lang="en-US"/>
        </a:p>
      </dgm:t>
    </dgm:pt>
    <dgm:pt modelId="{43B87B61-A863-4DE9-8464-0EBF68408CF8}" type="sibTrans" cxnId="{55D6D877-7564-481C-927E-DC41EA020515}">
      <dgm:prSet/>
      <dgm:spPr/>
      <dgm:t>
        <a:bodyPr/>
        <a:lstStyle/>
        <a:p>
          <a:endParaRPr lang="en-US"/>
        </a:p>
      </dgm:t>
    </dgm:pt>
    <dgm:pt modelId="{25DFAEE1-883A-4D81-B972-8242DBCE5822}">
      <dgm:prSet/>
      <dgm:spPr/>
      <dgm:t>
        <a:bodyPr/>
        <a:lstStyle/>
        <a:p>
          <a:r>
            <a:rPr lang="en-US" spc="45" dirty="0" smtClean="0">
              <a:solidFill>
                <a:schemeClr val="tx1"/>
              </a:solidFill>
              <a:latin typeface="Calibri"/>
              <a:cs typeface="Calibri"/>
            </a:rPr>
            <a:t>D</a:t>
          </a:r>
          <a:r>
            <a:rPr lang="en-US" spc="-10" dirty="0" smtClean="0">
              <a:solidFill>
                <a:schemeClr val="tx1"/>
              </a:solidFill>
              <a:latin typeface="Calibri"/>
              <a:cs typeface="Calibri"/>
            </a:rPr>
            <a:t>i</a:t>
          </a:r>
          <a:r>
            <a:rPr lang="en-US" spc="40" dirty="0" smtClean="0">
              <a:solidFill>
                <a:schemeClr val="tx1"/>
              </a:solidFill>
              <a:latin typeface="Calibri"/>
              <a:cs typeface="Calibri"/>
            </a:rPr>
            <a:t>s</a:t>
          </a:r>
          <a:r>
            <a:rPr lang="en-US" spc="-40" dirty="0" smtClean="0">
              <a:solidFill>
                <a:schemeClr val="tx1"/>
              </a:solidFill>
              <a:latin typeface="Calibri"/>
              <a:cs typeface="Calibri"/>
            </a:rPr>
            <a:t>c</a:t>
          </a:r>
          <a:r>
            <a:rPr lang="en-US" spc="35" dirty="0" smtClean="0">
              <a:solidFill>
                <a:schemeClr val="tx1"/>
              </a:solidFill>
              <a:latin typeface="Calibri"/>
              <a:cs typeface="Calibri"/>
            </a:rPr>
            <a:t>o</a:t>
          </a:r>
          <a:r>
            <a:rPr lang="en-US" spc="-10" dirty="0" smtClean="0">
              <a:solidFill>
                <a:schemeClr val="tx1"/>
              </a:solidFill>
              <a:latin typeface="Calibri"/>
              <a:cs typeface="Calibri"/>
            </a:rPr>
            <a:t>ve</a:t>
          </a:r>
          <a:r>
            <a:rPr lang="en-US" spc="20" dirty="0" smtClean="0">
              <a:solidFill>
                <a:schemeClr val="tx1"/>
              </a:solidFill>
              <a:latin typeface="Calibri"/>
              <a:cs typeface="Calibri"/>
            </a:rPr>
            <a:t>r</a:t>
          </a:r>
          <a:r>
            <a:rPr lang="en-US" spc="-10" dirty="0" smtClean="0">
              <a:solidFill>
                <a:schemeClr val="tx1"/>
              </a:solidFill>
              <a:latin typeface="Calibri"/>
              <a:cs typeface="Calibri"/>
            </a:rPr>
            <a:t>y</a:t>
          </a:r>
          <a:r>
            <a:rPr lang="en-US" spc="5" dirty="0" smtClean="0">
              <a:solidFill>
                <a:schemeClr val="tx1"/>
              </a:solidFill>
              <a:latin typeface="Calibri"/>
              <a:cs typeface="Calibri"/>
            </a:rPr>
            <a:t> </a:t>
          </a:r>
          <a:r>
            <a:rPr lang="en-US" spc="40" dirty="0" smtClean="0">
              <a:solidFill>
                <a:schemeClr val="tx1"/>
              </a:solidFill>
              <a:latin typeface="Calibri"/>
              <a:cs typeface="Calibri"/>
            </a:rPr>
            <a:t>o</a:t>
          </a:r>
          <a:r>
            <a:rPr lang="en-US" spc="0" dirty="0" smtClean="0">
              <a:solidFill>
                <a:schemeClr val="tx1"/>
              </a:solidFill>
              <a:latin typeface="Calibri"/>
              <a:cs typeface="Calibri"/>
            </a:rPr>
            <a:t>f </a:t>
          </a:r>
          <a:r>
            <a:rPr lang="en-US" spc="25" dirty="0" smtClean="0">
              <a:solidFill>
                <a:schemeClr val="tx1"/>
              </a:solidFill>
              <a:latin typeface="Calibri"/>
              <a:cs typeface="Calibri"/>
            </a:rPr>
            <a:t>t</a:t>
          </a:r>
          <a:r>
            <a:rPr lang="en-US" spc="40" dirty="0" smtClean="0">
              <a:solidFill>
                <a:schemeClr val="tx1"/>
              </a:solidFill>
              <a:latin typeface="Calibri"/>
              <a:cs typeface="Calibri"/>
            </a:rPr>
            <a:t>h</a:t>
          </a:r>
          <a:r>
            <a:rPr lang="en-US" spc="-15" dirty="0" smtClean="0">
              <a:solidFill>
                <a:schemeClr val="tx1"/>
              </a:solidFill>
              <a:latin typeface="Calibri"/>
              <a:cs typeface="Calibri"/>
            </a:rPr>
            <a:t>e</a:t>
          </a:r>
          <a:r>
            <a:rPr lang="en-US" spc="5" dirty="0" smtClean="0">
              <a:solidFill>
                <a:schemeClr val="tx1"/>
              </a:solidFill>
              <a:latin typeface="Calibri"/>
              <a:cs typeface="Calibri"/>
            </a:rPr>
            <a:t> </a:t>
          </a:r>
          <a:r>
            <a:rPr lang="en-US" spc="10" dirty="0" smtClean="0">
              <a:solidFill>
                <a:schemeClr val="tx1"/>
              </a:solidFill>
              <a:latin typeface="Calibri"/>
              <a:cs typeface="Calibri"/>
            </a:rPr>
            <a:t>A</a:t>
          </a:r>
          <a:r>
            <a:rPr lang="en-US" spc="20" dirty="0" smtClean="0">
              <a:solidFill>
                <a:schemeClr val="tx1"/>
              </a:solidFill>
              <a:latin typeface="Calibri"/>
              <a:cs typeface="Calibri"/>
            </a:rPr>
            <a:t>m</a:t>
          </a:r>
          <a:r>
            <a:rPr lang="en-US" spc="-10" dirty="0" smtClean="0">
              <a:solidFill>
                <a:schemeClr val="tx1"/>
              </a:solidFill>
              <a:latin typeface="Calibri"/>
              <a:cs typeface="Calibri"/>
            </a:rPr>
            <a:t>e</a:t>
          </a:r>
          <a:r>
            <a:rPr lang="en-US" spc="20" dirty="0" smtClean="0">
              <a:solidFill>
                <a:schemeClr val="tx1"/>
              </a:solidFill>
              <a:latin typeface="Calibri"/>
              <a:cs typeface="Calibri"/>
            </a:rPr>
            <a:t>r</a:t>
          </a:r>
          <a:r>
            <a:rPr lang="en-US" spc="-10" dirty="0" smtClean="0">
              <a:solidFill>
                <a:schemeClr val="tx1"/>
              </a:solidFill>
              <a:latin typeface="Calibri"/>
              <a:cs typeface="Calibri"/>
            </a:rPr>
            <a:t>i</a:t>
          </a:r>
          <a:r>
            <a:rPr lang="en-US" spc="-45" dirty="0" smtClean="0">
              <a:solidFill>
                <a:schemeClr val="tx1"/>
              </a:solidFill>
              <a:latin typeface="Calibri"/>
              <a:cs typeface="Calibri"/>
            </a:rPr>
            <a:t>c</a:t>
          </a:r>
          <a:r>
            <a:rPr lang="en-US" spc="45" dirty="0" smtClean="0">
              <a:solidFill>
                <a:schemeClr val="tx1"/>
              </a:solidFill>
              <a:latin typeface="Calibri"/>
              <a:cs typeface="Calibri"/>
            </a:rPr>
            <a:t>a</a:t>
          </a:r>
          <a:r>
            <a:rPr lang="en-US" spc="0" dirty="0" smtClean="0">
              <a:solidFill>
                <a:schemeClr val="tx1"/>
              </a:solidFill>
              <a:latin typeface="Calibri"/>
              <a:cs typeface="Calibri"/>
            </a:rPr>
            <a:t>s</a:t>
          </a:r>
          <a:endParaRPr lang="en-US" dirty="0">
            <a:solidFill>
              <a:schemeClr val="tx1"/>
            </a:solidFill>
          </a:endParaRPr>
        </a:p>
      </dgm:t>
    </dgm:pt>
    <dgm:pt modelId="{7171A2BA-3346-4F53-9E76-616332B040E5}" type="parTrans" cxnId="{B34C2736-55F9-4885-9603-A9ADEBE6848C}">
      <dgm:prSet/>
      <dgm:spPr/>
      <dgm:t>
        <a:bodyPr/>
        <a:lstStyle/>
        <a:p>
          <a:endParaRPr lang="en-US"/>
        </a:p>
      </dgm:t>
    </dgm:pt>
    <dgm:pt modelId="{5346E4B2-83A0-4A7E-8747-F82A46F9C8D0}" type="sibTrans" cxnId="{B34C2736-55F9-4885-9603-A9ADEBE6848C}">
      <dgm:prSet/>
      <dgm:spPr/>
      <dgm:t>
        <a:bodyPr/>
        <a:lstStyle/>
        <a:p>
          <a:endParaRPr lang="en-US"/>
        </a:p>
      </dgm:t>
    </dgm:pt>
    <dgm:pt modelId="{78C3844E-77C8-410C-99E8-36FA7B3807F2}">
      <dgm:prSet/>
      <dgm:spPr/>
      <dgm:t>
        <a:bodyPr/>
        <a:lstStyle/>
        <a:p>
          <a:r>
            <a:rPr lang="en-US" spc="40" smtClean="0">
              <a:solidFill>
                <a:schemeClr val="tx1"/>
              </a:solidFill>
              <a:latin typeface="Calibri"/>
              <a:cs typeface="Calibri"/>
            </a:rPr>
            <a:t>Protestant Reformation</a:t>
          </a:r>
          <a:endParaRPr lang="en-US" spc="40" dirty="0">
            <a:solidFill>
              <a:schemeClr val="tx1"/>
            </a:solidFill>
            <a:latin typeface="Calibri"/>
            <a:cs typeface="Calibri"/>
          </a:endParaRPr>
        </a:p>
      </dgm:t>
    </dgm:pt>
    <dgm:pt modelId="{FF8D139B-6CBC-48F0-BDF3-5BF185A5E4BB}" type="parTrans" cxnId="{EB793BD1-EC75-41E2-AA41-AD1BFBAABABA}">
      <dgm:prSet/>
      <dgm:spPr/>
      <dgm:t>
        <a:bodyPr/>
        <a:lstStyle/>
        <a:p>
          <a:endParaRPr lang="en-US"/>
        </a:p>
      </dgm:t>
    </dgm:pt>
    <dgm:pt modelId="{6A73752D-28EA-44B2-B5EB-322945AE52AC}" type="sibTrans" cxnId="{EB793BD1-EC75-41E2-AA41-AD1BFBAABABA}">
      <dgm:prSet/>
      <dgm:spPr/>
      <dgm:t>
        <a:bodyPr/>
        <a:lstStyle/>
        <a:p>
          <a:endParaRPr lang="en-US"/>
        </a:p>
      </dgm:t>
    </dgm:pt>
    <dgm:pt modelId="{8EFEDB18-D894-465C-B77E-3202CD24CFCF}">
      <dgm:prSet/>
      <dgm:spPr/>
      <dgm:t>
        <a:bodyPr/>
        <a:lstStyle/>
        <a:p>
          <a:r>
            <a:rPr lang="en-US" spc="-10" dirty="0" smtClean="0">
              <a:solidFill>
                <a:schemeClr val="tx1"/>
              </a:solidFill>
              <a:latin typeface="Calibri"/>
              <a:cs typeface="Calibri"/>
            </a:rPr>
            <a:t>R</a:t>
          </a:r>
          <a:r>
            <a:rPr lang="en-US" spc="-15" dirty="0" smtClean="0">
              <a:solidFill>
                <a:schemeClr val="tx1"/>
              </a:solidFill>
              <a:latin typeface="Calibri"/>
              <a:cs typeface="Calibri"/>
            </a:rPr>
            <a:t>e</a:t>
          </a:r>
          <a:r>
            <a:rPr lang="en-US" spc="40" dirty="0" smtClean="0">
              <a:solidFill>
                <a:schemeClr val="tx1"/>
              </a:solidFill>
              <a:latin typeface="Calibri"/>
              <a:cs typeface="Calibri"/>
            </a:rPr>
            <a:t>n</a:t>
          </a:r>
          <a:r>
            <a:rPr lang="en-US" spc="45" dirty="0" smtClean="0">
              <a:solidFill>
                <a:schemeClr val="tx1"/>
              </a:solidFill>
              <a:latin typeface="Calibri"/>
              <a:cs typeface="Calibri"/>
            </a:rPr>
            <a:t>a</a:t>
          </a:r>
          <a:r>
            <a:rPr lang="en-US" spc="-5" dirty="0" smtClean="0">
              <a:solidFill>
                <a:schemeClr val="tx1"/>
              </a:solidFill>
              <a:latin typeface="Calibri"/>
              <a:cs typeface="Calibri"/>
            </a:rPr>
            <a:t>i</a:t>
          </a:r>
          <a:r>
            <a:rPr lang="en-US" spc="40" dirty="0" smtClean="0">
              <a:solidFill>
                <a:schemeClr val="tx1"/>
              </a:solidFill>
              <a:latin typeface="Calibri"/>
              <a:cs typeface="Calibri"/>
            </a:rPr>
            <a:t>ss</a:t>
          </a:r>
          <a:r>
            <a:rPr lang="en-US" spc="45" dirty="0" smtClean="0">
              <a:solidFill>
                <a:schemeClr val="tx1"/>
              </a:solidFill>
              <a:latin typeface="Calibri"/>
              <a:cs typeface="Calibri"/>
            </a:rPr>
            <a:t>a</a:t>
          </a:r>
          <a:r>
            <a:rPr lang="en-US" spc="40" dirty="0" smtClean="0">
              <a:solidFill>
                <a:schemeClr val="tx1"/>
              </a:solidFill>
              <a:latin typeface="Calibri"/>
              <a:cs typeface="Calibri"/>
            </a:rPr>
            <a:t>n</a:t>
          </a:r>
          <a:r>
            <a:rPr lang="en-US" spc="-40" dirty="0" smtClean="0">
              <a:solidFill>
                <a:schemeClr val="tx1"/>
              </a:solidFill>
              <a:latin typeface="Calibri"/>
              <a:cs typeface="Calibri"/>
            </a:rPr>
            <a:t>c</a:t>
          </a:r>
          <a:r>
            <a:rPr lang="en-US" spc="-15" dirty="0" smtClean="0">
              <a:solidFill>
                <a:schemeClr val="tx1"/>
              </a:solidFill>
              <a:latin typeface="Calibri"/>
              <a:cs typeface="Calibri"/>
            </a:rPr>
            <a:t>e</a:t>
          </a:r>
          <a:r>
            <a:rPr lang="en-US" spc="5" dirty="0" smtClean="0">
              <a:solidFill>
                <a:schemeClr val="tx1"/>
              </a:solidFill>
              <a:latin typeface="Calibri"/>
              <a:cs typeface="Calibri"/>
            </a:rPr>
            <a:t> </a:t>
          </a:r>
          <a:r>
            <a:rPr lang="en-US" spc="10" dirty="0" smtClean="0">
              <a:solidFill>
                <a:schemeClr val="tx1"/>
              </a:solidFill>
              <a:latin typeface="Calibri"/>
              <a:cs typeface="Calibri"/>
            </a:rPr>
            <a:t>a</a:t>
          </a:r>
          <a:r>
            <a:rPr lang="en-US" spc="20" dirty="0" smtClean="0">
              <a:solidFill>
                <a:schemeClr val="tx1"/>
              </a:solidFill>
              <a:latin typeface="Calibri"/>
              <a:cs typeface="Calibri"/>
            </a:rPr>
            <a:t>r</a:t>
          </a:r>
          <a:r>
            <a:rPr lang="en-US" spc="-10" dirty="0" smtClean="0">
              <a:solidFill>
                <a:schemeClr val="tx1"/>
              </a:solidFill>
              <a:latin typeface="Calibri"/>
              <a:cs typeface="Calibri"/>
            </a:rPr>
            <a:t>t</a:t>
          </a:r>
          <a:r>
            <a:rPr lang="en-US" spc="-5" dirty="0" smtClean="0">
              <a:solidFill>
                <a:schemeClr val="tx1"/>
              </a:solidFill>
              <a:latin typeface="Calibri"/>
              <a:cs typeface="Calibri"/>
            </a:rPr>
            <a:t> </a:t>
          </a:r>
          <a:r>
            <a:rPr lang="en-US" spc="25" dirty="0" smtClean="0">
              <a:solidFill>
                <a:schemeClr val="tx1"/>
              </a:solidFill>
              <a:latin typeface="Calibri"/>
              <a:cs typeface="Calibri"/>
            </a:rPr>
            <a:t>a</a:t>
          </a:r>
          <a:r>
            <a:rPr lang="en-US" spc="45" dirty="0" smtClean="0">
              <a:solidFill>
                <a:schemeClr val="tx1"/>
              </a:solidFill>
              <a:latin typeface="Calibri"/>
              <a:cs typeface="Calibri"/>
            </a:rPr>
            <a:t>n</a:t>
          </a:r>
          <a:r>
            <a:rPr lang="en-US" spc="0" dirty="0" smtClean="0">
              <a:solidFill>
                <a:schemeClr val="tx1"/>
              </a:solidFill>
              <a:latin typeface="Calibri"/>
              <a:cs typeface="Calibri"/>
            </a:rPr>
            <a:t>d</a:t>
          </a:r>
          <a:r>
            <a:rPr lang="en-US" spc="45" dirty="0" smtClean="0">
              <a:solidFill>
                <a:schemeClr val="tx1"/>
              </a:solidFill>
              <a:latin typeface="Calibri"/>
              <a:cs typeface="Calibri"/>
            </a:rPr>
            <a:t> </a:t>
          </a:r>
          <a:r>
            <a:rPr lang="en-US" spc="-55" dirty="0" smtClean="0">
              <a:solidFill>
                <a:schemeClr val="tx1"/>
              </a:solidFill>
              <a:latin typeface="Calibri"/>
              <a:cs typeface="Calibri"/>
            </a:rPr>
            <a:t>p</a:t>
          </a:r>
          <a:r>
            <a:rPr lang="en-US" spc="45" dirty="0" smtClean="0">
              <a:solidFill>
                <a:schemeClr val="tx1"/>
              </a:solidFill>
              <a:latin typeface="Calibri"/>
              <a:cs typeface="Calibri"/>
            </a:rPr>
            <a:t>h</a:t>
          </a:r>
          <a:r>
            <a:rPr lang="en-US" spc="-10" dirty="0" smtClean="0">
              <a:solidFill>
                <a:schemeClr val="tx1"/>
              </a:solidFill>
              <a:latin typeface="Calibri"/>
              <a:cs typeface="Calibri"/>
            </a:rPr>
            <a:t>il</a:t>
          </a:r>
          <a:r>
            <a:rPr lang="en-US" spc="40" dirty="0" smtClean="0">
              <a:solidFill>
                <a:schemeClr val="tx1"/>
              </a:solidFill>
              <a:latin typeface="Calibri"/>
              <a:cs typeface="Calibri"/>
            </a:rPr>
            <a:t>o</a:t>
          </a:r>
          <a:r>
            <a:rPr lang="en-US" spc="35" dirty="0" smtClean="0">
              <a:solidFill>
                <a:schemeClr val="tx1"/>
              </a:solidFill>
              <a:latin typeface="Calibri"/>
              <a:cs typeface="Calibri"/>
            </a:rPr>
            <a:t>s</a:t>
          </a:r>
          <a:r>
            <a:rPr lang="en-US" spc="40" dirty="0" smtClean="0">
              <a:solidFill>
                <a:schemeClr val="tx1"/>
              </a:solidFill>
              <a:latin typeface="Calibri"/>
              <a:cs typeface="Calibri"/>
            </a:rPr>
            <a:t>o</a:t>
          </a:r>
          <a:r>
            <a:rPr lang="en-US" spc="45" dirty="0" smtClean="0">
              <a:solidFill>
                <a:schemeClr val="tx1"/>
              </a:solidFill>
              <a:latin typeface="Calibri"/>
              <a:cs typeface="Calibri"/>
            </a:rPr>
            <a:t>ph</a:t>
          </a:r>
          <a:r>
            <a:rPr lang="en-US" spc="-10" dirty="0" smtClean="0">
              <a:solidFill>
                <a:schemeClr val="tx1"/>
              </a:solidFill>
              <a:latin typeface="Calibri"/>
              <a:cs typeface="Calibri"/>
            </a:rPr>
            <a:t>y</a:t>
          </a:r>
          <a:endParaRPr lang="en-US" dirty="0">
            <a:solidFill>
              <a:schemeClr val="tx1"/>
            </a:solidFill>
            <a:latin typeface="Calibri"/>
            <a:cs typeface="Calibri"/>
          </a:endParaRPr>
        </a:p>
      </dgm:t>
    </dgm:pt>
    <dgm:pt modelId="{3C469A11-D405-44BB-A133-0F1F931B1B62}" type="parTrans" cxnId="{3E9E650E-B105-41AC-9DD4-D8B789E8CFEE}">
      <dgm:prSet/>
      <dgm:spPr/>
      <dgm:t>
        <a:bodyPr/>
        <a:lstStyle/>
        <a:p>
          <a:endParaRPr lang="en-US"/>
        </a:p>
      </dgm:t>
    </dgm:pt>
    <dgm:pt modelId="{837C47FF-1517-4B91-BB0E-D170B5DB557C}" type="sibTrans" cxnId="{3E9E650E-B105-41AC-9DD4-D8B789E8CFEE}">
      <dgm:prSet/>
      <dgm:spPr/>
      <dgm:t>
        <a:bodyPr/>
        <a:lstStyle/>
        <a:p>
          <a:endParaRPr lang="en-US"/>
        </a:p>
      </dgm:t>
    </dgm:pt>
    <dgm:pt modelId="{CAA6C664-3135-4C97-A856-A017FC1CDA8A}">
      <dgm:prSet/>
      <dgm:spPr/>
      <dgm:t>
        <a:bodyPr/>
        <a:lstStyle/>
        <a:p>
          <a:r>
            <a:rPr lang="en-US" spc="45" smtClean="0">
              <a:solidFill>
                <a:schemeClr val="tx1"/>
              </a:solidFill>
              <a:latin typeface="Calibri"/>
              <a:cs typeface="Calibri"/>
            </a:rPr>
            <a:t>in</a:t>
          </a:r>
          <a:r>
            <a:rPr lang="en-US" spc="-35" smtClean="0">
              <a:solidFill>
                <a:schemeClr val="tx1"/>
              </a:solidFill>
              <a:latin typeface="Calibri"/>
              <a:cs typeface="Calibri"/>
            </a:rPr>
            <a:t>c</a:t>
          </a:r>
          <a:r>
            <a:rPr lang="en-US" spc="20" smtClean="0">
              <a:solidFill>
                <a:schemeClr val="tx1"/>
              </a:solidFill>
              <a:latin typeface="Calibri"/>
              <a:cs typeface="Calibri"/>
            </a:rPr>
            <a:t>r</a:t>
          </a:r>
          <a:r>
            <a:rPr lang="en-US" spc="-15" smtClean="0">
              <a:solidFill>
                <a:schemeClr val="tx1"/>
              </a:solidFill>
              <a:latin typeface="Calibri"/>
              <a:cs typeface="Calibri"/>
            </a:rPr>
            <a:t>e</a:t>
          </a:r>
          <a:r>
            <a:rPr lang="en-US" spc="45" smtClean="0">
              <a:solidFill>
                <a:schemeClr val="tx1"/>
              </a:solidFill>
              <a:latin typeface="Calibri"/>
              <a:cs typeface="Calibri"/>
            </a:rPr>
            <a:t>a</a:t>
          </a:r>
          <a:r>
            <a:rPr lang="en-US" spc="35" smtClean="0">
              <a:solidFill>
                <a:schemeClr val="tx1"/>
              </a:solidFill>
              <a:latin typeface="Calibri"/>
              <a:cs typeface="Calibri"/>
            </a:rPr>
            <a:t>s</a:t>
          </a:r>
          <a:r>
            <a:rPr lang="en-US" spc="-15" smtClean="0">
              <a:solidFill>
                <a:schemeClr val="tx1"/>
              </a:solidFill>
              <a:latin typeface="Calibri"/>
              <a:cs typeface="Calibri"/>
            </a:rPr>
            <a:t>e</a:t>
          </a:r>
          <a:r>
            <a:rPr lang="en-US" spc="5" smtClean="0">
              <a:solidFill>
                <a:schemeClr val="tx1"/>
              </a:solidFill>
              <a:latin typeface="Calibri"/>
              <a:cs typeface="Calibri"/>
            </a:rPr>
            <a:t> </a:t>
          </a:r>
          <a:r>
            <a:rPr lang="en-US" spc="45" smtClean="0">
              <a:solidFill>
                <a:schemeClr val="tx1"/>
              </a:solidFill>
              <a:latin typeface="Calibri"/>
              <a:cs typeface="Calibri"/>
            </a:rPr>
            <a:t>in travel</a:t>
          </a:r>
          <a:endParaRPr lang="en-US" dirty="0">
            <a:solidFill>
              <a:schemeClr val="tx1"/>
            </a:solidFill>
            <a:latin typeface="Calibri"/>
            <a:cs typeface="Calibri"/>
          </a:endParaRPr>
        </a:p>
      </dgm:t>
    </dgm:pt>
    <dgm:pt modelId="{27041E4E-06A6-4A54-8DE3-7F973BB72320}" type="parTrans" cxnId="{6EDBA86D-C9CD-49C2-A4A8-6D25E5C4361C}">
      <dgm:prSet/>
      <dgm:spPr/>
      <dgm:t>
        <a:bodyPr/>
        <a:lstStyle/>
        <a:p>
          <a:endParaRPr lang="en-US"/>
        </a:p>
      </dgm:t>
    </dgm:pt>
    <dgm:pt modelId="{2CA8184C-B21B-4709-84B6-617FA2DDBA81}" type="sibTrans" cxnId="{6EDBA86D-C9CD-49C2-A4A8-6D25E5C4361C}">
      <dgm:prSet/>
      <dgm:spPr/>
      <dgm:t>
        <a:bodyPr/>
        <a:lstStyle/>
        <a:p>
          <a:endParaRPr lang="en-US"/>
        </a:p>
      </dgm:t>
    </dgm:pt>
    <dgm:pt modelId="{FCB900F0-C4FE-4D8A-A2CD-CBF09705BFBF}">
      <dgm:prSet/>
      <dgm:spPr/>
      <dgm:t>
        <a:bodyPr/>
        <a:lstStyle/>
        <a:p>
          <a:r>
            <a:rPr lang="en-US" spc="-55" dirty="0" smtClean="0">
              <a:solidFill>
                <a:schemeClr val="tx1"/>
              </a:solidFill>
              <a:latin typeface="Calibri"/>
              <a:cs typeface="Calibri"/>
            </a:rPr>
            <a:t>p</a:t>
          </a:r>
          <a:r>
            <a:rPr lang="en-US" spc="20" dirty="0" smtClean="0">
              <a:solidFill>
                <a:schemeClr val="tx1"/>
              </a:solidFill>
              <a:latin typeface="Calibri"/>
              <a:cs typeface="Calibri"/>
            </a:rPr>
            <a:t>r</a:t>
          </a:r>
          <a:r>
            <a:rPr lang="en-US" spc="-10" dirty="0" smtClean="0">
              <a:solidFill>
                <a:schemeClr val="tx1"/>
              </a:solidFill>
              <a:latin typeface="Calibri"/>
              <a:cs typeface="Calibri"/>
            </a:rPr>
            <a:t>i</a:t>
          </a:r>
          <a:r>
            <a:rPr lang="en-US" spc="45" dirty="0" smtClean="0">
              <a:solidFill>
                <a:schemeClr val="tx1"/>
              </a:solidFill>
              <a:latin typeface="Calibri"/>
              <a:cs typeface="Calibri"/>
            </a:rPr>
            <a:t>n</a:t>
          </a:r>
          <a:r>
            <a:rPr lang="en-US" spc="-50" dirty="0" smtClean="0">
              <a:solidFill>
                <a:schemeClr val="tx1"/>
              </a:solidFill>
              <a:latin typeface="Calibri"/>
              <a:cs typeface="Calibri"/>
            </a:rPr>
            <a:t>t</a:t>
          </a:r>
          <a:r>
            <a:rPr lang="en-US" spc="-10" dirty="0" smtClean="0">
              <a:solidFill>
                <a:schemeClr val="tx1"/>
              </a:solidFill>
              <a:latin typeface="Calibri"/>
              <a:cs typeface="Calibri"/>
            </a:rPr>
            <a:t>e</a:t>
          </a:r>
          <a:r>
            <a:rPr lang="en-US" spc="0" dirty="0" smtClean="0">
              <a:solidFill>
                <a:schemeClr val="tx1"/>
              </a:solidFill>
              <a:latin typeface="Calibri"/>
              <a:cs typeface="Calibri"/>
            </a:rPr>
            <a:t>d</a:t>
          </a:r>
          <a:r>
            <a:rPr lang="en-US" spc="145" dirty="0" smtClean="0">
              <a:solidFill>
                <a:schemeClr val="tx1"/>
              </a:solidFill>
              <a:latin typeface="Calibri"/>
              <a:cs typeface="Calibri"/>
            </a:rPr>
            <a:t> </a:t>
          </a:r>
          <a:r>
            <a:rPr lang="en-US" spc="-15" dirty="0" smtClean="0">
              <a:solidFill>
                <a:schemeClr val="tx1"/>
              </a:solidFill>
              <a:latin typeface="Calibri"/>
              <a:cs typeface="Calibri"/>
            </a:rPr>
            <a:t>b</a:t>
          </a:r>
          <a:r>
            <a:rPr lang="en-US" spc="40" dirty="0" smtClean="0">
              <a:solidFill>
                <a:schemeClr val="tx1"/>
              </a:solidFill>
              <a:latin typeface="Calibri"/>
              <a:cs typeface="Calibri"/>
            </a:rPr>
            <a:t>oo</a:t>
          </a:r>
          <a:r>
            <a:rPr lang="en-US" spc="-10" dirty="0" smtClean="0">
              <a:solidFill>
                <a:schemeClr val="tx1"/>
              </a:solidFill>
              <a:latin typeface="Calibri"/>
              <a:cs typeface="Calibri"/>
            </a:rPr>
            <a:t>ks</a:t>
          </a:r>
          <a:endParaRPr lang="en-US" dirty="0">
            <a:solidFill>
              <a:schemeClr val="tx1"/>
            </a:solidFill>
            <a:latin typeface="Calibri"/>
            <a:cs typeface="Calibri"/>
          </a:endParaRPr>
        </a:p>
      </dgm:t>
    </dgm:pt>
    <dgm:pt modelId="{A6133DC7-5813-4814-8E12-A0CA8B5D1150}" type="parTrans" cxnId="{6774647F-89C2-4EB4-97EA-9AE797A11DD9}">
      <dgm:prSet/>
      <dgm:spPr/>
      <dgm:t>
        <a:bodyPr/>
        <a:lstStyle/>
        <a:p>
          <a:endParaRPr lang="en-US"/>
        </a:p>
      </dgm:t>
    </dgm:pt>
    <dgm:pt modelId="{1D9C5518-ED52-4887-9EB0-25A3CFC3CC5E}" type="sibTrans" cxnId="{6774647F-89C2-4EB4-97EA-9AE797A11DD9}">
      <dgm:prSet/>
      <dgm:spPr/>
      <dgm:t>
        <a:bodyPr/>
        <a:lstStyle/>
        <a:p>
          <a:endParaRPr lang="en-US"/>
        </a:p>
      </dgm:t>
    </dgm:pt>
    <dgm:pt modelId="{C60880DF-CC7D-468E-A5EF-3E2DACBA3CA8}" type="pres">
      <dgm:prSet presAssocID="{EC15188B-A337-49E5-9444-78474F62ED8A}" presName="Name0" presStyleCnt="0">
        <dgm:presLayoutVars>
          <dgm:chMax val="1"/>
          <dgm:chPref val="1"/>
          <dgm:dir/>
          <dgm:animOne val="branch"/>
          <dgm:animLvl val="lvl"/>
        </dgm:presLayoutVars>
      </dgm:prSet>
      <dgm:spPr/>
      <dgm:t>
        <a:bodyPr/>
        <a:lstStyle/>
        <a:p>
          <a:endParaRPr lang="en-US"/>
        </a:p>
      </dgm:t>
    </dgm:pt>
    <dgm:pt modelId="{B8DCCACB-018F-491E-8505-B50B29D034DD}" type="pres">
      <dgm:prSet presAssocID="{761B0C98-C9FF-4DCD-A0EE-146F6E14141B}" presName="singleCycle" presStyleCnt="0"/>
      <dgm:spPr/>
    </dgm:pt>
    <dgm:pt modelId="{26A2ACE1-6858-419C-96EA-A3CCCD3E74B2}" type="pres">
      <dgm:prSet presAssocID="{761B0C98-C9FF-4DCD-A0EE-146F6E14141B}" presName="singleCenter" presStyleLbl="node1" presStyleIdx="0" presStyleCnt="6" custLinFactX="-30332" custLinFactNeighborX="-100000" custLinFactNeighborY="-30127">
        <dgm:presLayoutVars>
          <dgm:chMax val="7"/>
          <dgm:chPref val="7"/>
        </dgm:presLayoutVars>
      </dgm:prSet>
      <dgm:spPr/>
      <dgm:t>
        <a:bodyPr/>
        <a:lstStyle/>
        <a:p>
          <a:endParaRPr lang="en-US"/>
        </a:p>
      </dgm:t>
    </dgm:pt>
    <dgm:pt modelId="{86AD5778-C79D-4BF2-A400-86018D9FAE15}" type="pres">
      <dgm:prSet presAssocID="{7171A2BA-3346-4F53-9E76-616332B040E5}" presName="Name56" presStyleLbl="parChTrans1D2" presStyleIdx="0" presStyleCnt="5"/>
      <dgm:spPr/>
      <dgm:t>
        <a:bodyPr/>
        <a:lstStyle/>
        <a:p>
          <a:endParaRPr lang="en-US"/>
        </a:p>
      </dgm:t>
    </dgm:pt>
    <dgm:pt modelId="{58AF7C53-11FB-4CCB-BFF9-C3A02B0E220A}" type="pres">
      <dgm:prSet presAssocID="{25DFAEE1-883A-4D81-B972-8242DBCE5822}" presName="text0" presStyleLbl="node1" presStyleIdx="1" presStyleCnt="6">
        <dgm:presLayoutVars>
          <dgm:bulletEnabled val="1"/>
        </dgm:presLayoutVars>
      </dgm:prSet>
      <dgm:spPr/>
      <dgm:t>
        <a:bodyPr/>
        <a:lstStyle/>
        <a:p>
          <a:endParaRPr lang="en-US"/>
        </a:p>
      </dgm:t>
    </dgm:pt>
    <dgm:pt modelId="{C027F8D5-D8EE-4112-8987-052CE7B8F13E}" type="pres">
      <dgm:prSet presAssocID="{A6133DC7-5813-4814-8E12-A0CA8B5D1150}" presName="Name56" presStyleLbl="parChTrans1D2" presStyleIdx="1" presStyleCnt="5"/>
      <dgm:spPr/>
      <dgm:t>
        <a:bodyPr/>
        <a:lstStyle/>
        <a:p>
          <a:endParaRPr lang="en-US"/>
        </a:p>
      </dgm:t>
    </dgm:pt>
    <dgm:pt modelId="{6BD27839-0B9A-4924-ADF7-DDE766FCC59D}" type="pres">
      <dgm:prSet presAssocID="{FCB900F0-C4FE-4D8A-A2CD-CBF09705BFBF}" presName="text0" presStyleLbl="node1" presStyleIdx="2" presStyleCnt="6" custRadScaleRad="54751" custRadScaleInc="-99840">
        <dgm:presLayoutVars>
          <dgm:bulletEnabled val="1"/>
        </dgm:presLayoutVars>
      </dgm:prSet>
      <dgm:spPr/>
      <dgm:t>
        <a:bodyPr/>
        <a:lstStyle/>
        <a:p>
          <a:endParaRPr lang="en-US"/>
        </a:p>
      </dgm:t>
    </dgm:pt>
    <dgm:pt modelId="{93DB6FA9-7FDA-43A3-9085-54003EE39F24}" type="pres">
      <dgm:prSet presAssocID="{27041E4E-06A6-4A54-8DE3-7F973BB72320}" presName="Name56" presStyleLbl="parChTrans1D2" presStyleIdx="2" presStyleCnt="5"/>
      <dgm:spPr/>
      <dgm:t>
        <a:bodyPr/>
        <a:lstStyle/>
        <a:p>
          <a:endParaRPr lang="en-US"/>
        </a:p>
      </dgm:t>
    </dgm:pt>
    <dgm:pt modelId="{F562F309-C8A4-47C9-8B37-234ADCB2D2BE}" type="pres">
      <dgm:prSet presAssocID="{CAA6C664-3135-4C97-A856-A017FC1CDA8A}" presName="text0" presStyleLbl="node1" presStyleIdx="3" presStyleCnt="6" custRadScaleRad="78694" custRadScaleInc="223758">
        <dgm:presLayoutVars>
          <dgm:bulletEnabled val="1"/>
        </dgm:presLayoutVars>
      </dgm:prSet>
      <dgm:spPr/>
      <dgm:t>
        <a:bodyPr/>
        <a:lstStyle/>
        <a:p>
          <a:endParaRPr lang="en-US"/>
        </a:p>
      </dgm:t>
    </dgm:pt>
    <dgm:pt modelId="{0D695D1E-4605-4F74-8034-009170D4A932}" type="pres">
      <dgm:prSet presAssocID="{3C469A11-D405-44BB-A133-0F1F931B1B62}" presName="Name56" presStyleLbl="parChTrans1D2" presStyleIdx="3" presStyleCnt="5"/>
      <dgm:spPr/>
      <dgm:t>
        <a:bodyPr/>
        <a:lstStyle/>
        <a:p>
          <a:endParaRPr lang="en-US"/>
        </a:p>
      </dgm:t>
    </dgm:pt>
    <dgm:pt modelId="{14975CB1-1006-4FE3-ADBC-FDC873193227}" type="pres">
      <dgm:prSet presAssocID="{8EFEDB18-D894-465C-B77E-3202CD24CFCF}" presName="text0" presStyleLbl="node1" presStyleIdx="4" presStyleCnt="6" custRadScaleRad="140071" custRadScaleInc="81036">
        <dgm:presLayoutVars>
          <dgm:bulletEnabled val="1"/>
        </dgm:presLayoutVars>
      </dgm:prSet>
      <dgm:spPr/>
      <dgm:t>
        <a:bodyPr/>
        <a:lstStyle/>
        <a:p>
          <a:endParaRPr lang="en-US"/>
        </a:p>
      </dgm:t>
    </dgm:pt>
    <dgm:pt modelId="{8AE9501C-3A3F-4EF2-81D4-BD8281E5F987}" type="pres">
      <dgm:prSet presAssocID="{FF8D139B-6CBC-48F0-BDF3-5BF185A5E4BB}" presName="Name56" presStyleLbl="parChTrans1D2" presStyleIdx="4" presStyleCnt="5"/>
      <dgm:spPr/>
      <dgm:t>
        <a:bodyPr/>
        <a:lstStyle/>
        <a:p>
          <a:endParaRPr lang="en-US"/>
        </a:p>
      </dgm:t>
    </dgm:pt>
    <dgm:pt modelId="{CDFBB5DD-A3E6-47BD-8B0C-931AA30B9E7F}" type="pres">
      <dgm:prSet presAssocID="{78C3844E-77C8-410C-99E8-36FA7B3807F2}" presName="text0" presStyleLbl="node1" presStyleIdx="5" presStyleCnt="6" custScaleX="101850" custScaleY="88268" custRadScaleRad="34882" custRadScaleInc="-34333">
        <dgm:presLayoutVars>
          <dgm:bulletEnabled val="1"/>
        </dgm:presLayoutVars>
      </dgm:prSet>
      <dgm:spPr/>
      <dgm:t>
        <a:bodyPr/>
        <a:lstStyle/>
        <a:p>
          <a:endParaRPr lang="en-US"/>
        </a:p>
      </dgm:t>
    </dgm:pt>
  </dgm:ptLst>
  <dgm:cxnLst>
    <dgm:cxn modelId="{D2596C80-0616-45B1-B8B7-072369F63F4C}" type="presOf" srcId="{3C469A11-D405-44BB-A133-0F1F931B1B62}" destId="{0D695D1E-4605-4F74-8034-009170D4A932}" srcOrd="0" destOrd="0" presId="urn:microsoft.com/office/officeart/2008/layout/RadialCluster"/>
    <dgm:cxn modelId="{B34C2736-55F9-4885-9603-A9ADEBE6848C}" srcId="{761B0C98-C9FF-4DCD-A0EE-146F6E14141B}" destId="{25DFAEE1-883A-4D81-B972-8242DBCE5822}" srcOrd="0" destOrd="0" parTransId="{7171A2BA-3346-4F53-9E76-616332B040E5}" sibTransId="{5346E4B2-83A0-4A7E-8747-F82A46F9C8D0}"/>
    <dgm:cxn modelId="{2FBDE730-12ED-4E05-BB07-E884717155E3}" type="presOf" srcId="{CAA6C664-3135-4C97-A856-A017FC1CDA8A}" destId="{F562F309-C8A4-47C9-8B37-234ADCB2D2BE}" srcOrd="0" destOrd="0" presId="urn:microsoft.com/office/officeart/2008/layout/RadialCluster"/>
    <dgm:cxn modelId="{1D4820E9-30AB-43D3-AA0E-9525401BC13C}" type="presOf" srcId="{78C3844E-77C8-410C-99E8-36FA7B3807F2}" destId="{CDFBB5DD-A3E6-47BD-8B0C-931AA30B9E7F}" srcOrd="0" destOrd="0" presId="urn:microsoft.com/office/officeart/2008/layout/RadialCluster"/>
    <dgm:cxn modelId="{71965C9A-1B9E-48EA-B54E-9D6D44ACA92D}" type="presOf" srcId="{27041E4E-06A6-4A54-8DE3-7F973BB72320}" destId="{93DB6FA9-7FDA-43A3-9085-54003EE39F24}" srcOrd="0" destOrd="0" presId="urn:microsoft.com/office/officeart/2008/layout/RadialCluster"/>
    <dgm:cxn modelId="{992B4DE9-EE8E-46AD-A18A-68DF1D4199BC}" type="presOf" srcId="{8EFEDB18-D894-465C-B77E-3202CD24CFCF}" destId="{14975CB1-1006-4FE3-ADBC-FDC873193227}" srcOrd="0" destOrd="0" presId="urn:microsoft.com/office/officeart/2008/layout/RadialCluster"/>
    <dgm:cxn modelId="{F5073B59-9908-4C9A-BFB4-1E214C4DFE07}" srcId="{EC15188B-A337-49E5-9444-78474F62ED8A}" destId="{761B0C98-C9FF-4DCD-A0EE-146F6E14141B}" srcOrd="0" destOrd="0" parTransId="{5D53A32C-B98B-484D-8514-AE4FC647E0AA}" sibTransId="{5C383AA7-BE7D-4F7F-AA40-E5EB18D67346}"/>
    <dgm:cxn modelId="{6EDBA86D-C9CD-49C2-A4A8-6D25E5C4361C}" srcId="{761B0C98-C9FF-4DCD-A0EE-146F6E14141B}" destId="{CAA6C664-3135-4C97-A856-A017FC1CDA8A}" srcOrd="2" destOrd="0" parTransId="{27041E4E-06A6-4A54-8DE3-7F973BB72320}" sibTransId="{2CA8184C-B21B-4709-84B6-617FA2DDBA81}"/>
    <dgm:cxn modelId="{5B196A32-CBC0-4AD9-A911-6111B630C6FB}" type="presOf" srcId="{7171A2BA-3346-4F53-9E76-616332B040E5}" destId="{86AD5778-C79D-4BF2-A400-86018D9FAE15}" srcOrd="0" destOrd="0" presId="urn:microsoft.com/office/officeart/2008/layout/RadialCluster"/>
    <dgm:cxn modelId="{EB793BD1-EC75-41E2-AA41-AD1BFBAABABA}" srcId="{761B0C98-C9FF-4DCD-A0EE-146F6E14141B}" destId="{78C3844E-77C8-410C-99E8-36FA7B3807F2}" srcOrd="4" destOrd="0" parTransId="{FF8D139B-6CBC-48F0-BDF3-5BF185A5E4BB}" sibTransId="{6A73752D-28EA-44B2-B5EB-322945AE52AC}"/>
    <dgm:cxn modelId="{924136BB-7DFA-4396-9C94-77B2CCEC2EA0}" type="presOf" srcId="{A6133DC7-5813-4814-8E12-A0CA8B5D1150}" destId="{C027F8D5-D8EE-4112-8987-052CE7B8F13E}" srcOrd="0" destOrd="0" presId="urn:microsoft.com/office/officeart/2008/layout/RadialCluster"/>
    <dgm:cxn modelId="{3E9E650E-B105-41AC-9DD4-D8B789E8CFEE}" srcId="{761B0C98-C9FF-4DCD-A0EE-146F6E14141B}" destId="{8EFEDB18-D894-465C-B77E-3202CD24CFCF}" srcOrd="3" destOrd="0" parTransId="{3C469A11-D405-44BB-A133-0F1F931B1B62}" sibTransId="{837C47FF-1517-4B91-BB0E-D170B5DB557C}"/>
    <dgm:cxn modelId="{6EC55B08-A5E8-4729-90DE-3C16CC7A67C8}" type="presOf" srcId="{EC15188B-A337-49E5-9444-78474F62ED8A}" destId="{C60880DF-CC7D-468E-A5EF-3E2DACBA3CA8}" srcOrd="0" destOrd="0" presId="urn:microsoft.com/office/officeart/2008/layout/RadialCluster"/>
    <dgm:cxn modelId="{55D6D877-7564-481C-927E-DC41EA020515}" srcId="{EC15188B-A337-49E5-9444-78474F62ED8A}" destId="{044FFCFD-369B-44C4-8023-196D9E6226A4}" srcOrd="1" destOrd="0" parTransId="{E9C1F322-330B-4175-AB35-90CCDC6BA960}" sibTransId="{43B87B61-A863-4DE9-8464-0EBF68408CF8}"/>
    <dgm:cxn modelId="{B77FD4FE-35C9-4646-85CE-286820A6C39A}" type="presOf" srcId="{761B0C98-C9FF-4DCD-A0EE-146F6E14141B}" destId="{26A2ACE1-6858-419C-96EA-A3CCCD3E74B2}" srcOrd="0" destOrd="0" presId="urn:microsoft.com/office/officeart/2008/layout/RadialCluster"/>
    <dgm:cxn modelId="{395C022B-84C2-4E32-A882-B34EC99BA09E}" type="presOf" srcId="{FF8D139B-6CBC-48F0-BDF3-5BF185A5E4BB}" destId="{8AE9501C-3A3F-4EF2-81D4-BD8281E5F987}" srcOrd="0" destOrd="0" presId="urn:microsoft.com/office/officeart/2008/layout/RadialCluster"/>
    <dgm:cxn modelId="{713C275C-BDF6-4741-ACFA-6EB10B73BBFD}" type="presOf" srcId="{25DFAEE1-883A-4D81-B972-8242DBCE5822}" destId="{58AF7C53-11FB-4CCB-BFF9-C3A02B0E220A}" srcOrd="0" destOrd="0" presId="urn:microsoft.com/office/officeart/2008/layout/RadialCluster"/>
    <dgm:cxn modelId="{12D36563-D2C2-4A92-BD8A-869208805D94}" type="presOf" srcId="{FCB900F0-C4FE-4D8A-A2CD-CBF09705BFBF}" destId="{6BD27839-0B9A-4924-ADF7-DDE766FCC59D}" srcOrd="0" destOrd="0" presId="urn:microsoft.com/office/officeart/2008/layout/RadialCluster"/>
    <dgm:cxn modelId="{6774647F-89C2-4EB4-97EA-9AE797A11DD9}" srcId="{761B0C98-C9FF-4DCD-A0EE-146F6E14141B}" destId="{FCB900F0-C4FE-4D8A-A2CD-CBF09705BFBF}" srcOrd="1" destOrd="0" parTransId="{A6133DC7-5813-4814-8E12-A0CA8B5D1150}" sibTransId="{1D9C5518-ED52-4887-9EB0-25A3CFC3CC5E}"/>
    <dgm:cxn modelId="{00DFB3BD-F0D9-4E0C-AF51-9DF903CFB1F8}" type="presParOf" srcId="{C60880DF-CC7D-468E-A5EF-3E2DACBA3CA8}" destId="{B8DCCACB-018F-491E-8505-B50B29D034DD}" srcOrd="0" destOrd="0" presId="urn:microsoft.com/office/officeart/2008/layout/RadialCluster"/>
    <dgm:cxn modelId="{CA920F7D-E61F-43C1-BEC0-5E7D43522FA4}" type="presParOf" srcId="{B8DCCACB-018F-491E-8505-B50B29D034DD}" destId="{26A2ACE1-6858-419C-96EA-A3CCCD3E74B2}" srcOrd="0" destOrd="0" presId="urn:microsoft.com/office/officeart/2008/layout/RadialCluster"/>
    <dgm:cxn modelId="{D13469B6-E3BC-4832-9487-5A93B283D78D}" type="presParOf" srcId="{B8DCCACB-018F-491E-8505-B50B29D034DD}" destId="{86AD5778-C79D-4BF2-A400-86018D9FAE15}" srcOrd="1" destOrd="0" presId="urn:microsoft.com/office/officeart/2008/layout/RadialCluster"/>
    <dgm:cxn modelId="{2FEA52E3-6292-47B2-818F-CA32520F1825}" type="presParOf" srcId="{B8DCCACB-018F-491E-8505-B50B29D034DD}" destId="{58AF7C53-11FB-4CCB-BFF9-C3A02B0E220A}" srcOrd="2" destOrd="0" presId="urn:microsoft.com/office/officeart/2008/layout/RadialCluster"/>
    <dgm:cxn modelId="{B5D5738A-01F0-4638-8BB6-C77FD6018336}" type="presParOf" srcId="{B8DCCACB-018F-491E-8505-B50B29D034DD}" destId="{C027F8D5-D8EE-4112-8987-052CE7B8F13E}" srcOrd="3" destOrd="0" presId="urn:microsoft.com/office/officeart/2008/layout/RadialCluster"/>
    <dgm:cxn modelId="{294FD3B9-1494-4FF5-8E97-9F3927D004F5}" type="presParOf" srcId="{B8DCCACB-018F-491E-8505-B50B29D034DD}" destId="{6BD27839-0B9A-4924-ADF7-DDE766FCC59D}" srcOrd="4" destOrd="0" presId="urn:microsoft.com/office/officeart/2008/layout/RadialCluster"/>
    <dgm:cxn modelId="{C4EBE4C4-7A30-4129-9217-2AF348EF4D1C}" type="presParOf" srcId="{B8DCCACB-018F-491E-8505-B50B29D034DD}" destId="{93DB6FA9-7FDA-43A3-9085-54003EE39F24}" srcOrd="5" destOrd="0" presId="urn:microsoft.com/office/officeart/2008/layout/RadialCluster"/>
    <dgm:cxn modelId="{080CAC10-5576-4186-870F-7768D2451111}" type="presParOf" srcId="{B8DCCACB-018F-491E-8505-B50B29D034DD}" destId="{F562F309-C8A4-47C9-8B37-234ADCB2D2BE}" srcOrd="6" destOrd="0" presId="urn:microsoft.com/office/officeart/2008/layout/RadialCluster"/>
    <dgm:cxn modelId="{56950018-2EFB-4710-85CD-5C1AF2C7F1A5}" type="presParOf" srcId="{B8DCCACB-018F-491E-8505-B50B29D034DD}" destId="{0D695D1E-4605-4F74-8034-009170D4A932}" srcOrd="7" destOrd="0" presId="urn:microsoft.com/office/officeart/2008/layout/RadialCluster"/>
    <dgm:cxn modelId="{15011989-DA14-4E2A-9FC5-36A8C471EBDE}" type="presParOf" srcId="{B8DCCACB-018F-491E-8505-B50B29D034DD}" destId="{14975CB1-1006-4FE3-ADBC-FDC873193227}" srcOrd="8" destOrd="0" presId="urn:microsoft.com/office/officeart/2008/layout/RadialCluster"/>
    <dgm:cxn modelId="{8467846E-5CFE-4444-B4A2-BD30280CC84F}" type="presParOf" srcId="{B8DCCACB-018F-491E-8505-B50B29D034DD}" destId="{8AE9501C-3A3F-4EF2-81D4-BD8281E5F987}" srcOrd="9" destOrd="0" presId="urn:microsoft.com/office/officeart/2008/layout/RadialCluster"/>
    <dgm:cxn modelId="{379963E3-9913-40D4-9FA1-36ACC38E2284}" type="presParOf" srcId="{B8DCCACB-018F-491E-8505-B50B29D034DD}" destId="{CDFBB5DD-A3E6-47BD-8B0C-931AA30B9E7F}"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2ACE1-6858-419C-96EA-A3CCCD3E74B2}">
      <dsp:nvSpPr>
        <dsp:cNvPr id="0" name=""/>
        <dsp:cNvSpPr/>
      </dsp:nvSpPr>
      <dsp:spPr>
        <a:xfrm>
          <a:off x="0" y="762517"/>
          <a:ext cx="1668780" cy="1668780"/>
        </a:xfrm>
        <a:prstGeom prst="roundRect">
          <a:avLst/>
        </a:prstGeom>
        <a:solidFill>
          <a:schemeClr val="accent1">
            <a:hueOff val="0"/>
            <a:satOff val="0"/>
            <a:lumOff val="0"/>
            <a:alphaOff val="0"/>
          </a:schemeClr>
        </a:solidFill>
        <a:ln>
          <a:noFill/>
        </a:ln>
        <a:effectLst>
          <a:reflection blurRad="12700" stA="26000" endPos="32000" dist="12700" dir="5400000" sy="-100000" rotWithShape="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rtl="0">
            <a:lnSpc>
              <a:spcPct val="90000"/>
            </a:lnSpc>
            <a:spcBef>
              <a:spcPct val="0"/>
            </a:spcBef>
            <a:spcAft>
              <a:spcPct val="35000"/>
            </a:spcAft>
          </a:pPr>
          <a:r>
            <a:rPr lang="en-US" sz="2000" kern="1200" dirty="0" smtClean="0">
              <a:solidFill>
                <a:schemeClr val="tx1"/>
              </a:solidFill>
              <a:effectLst>
                <a:outerShdw blurRad="38100" dist="38100" dir="2700000" algn="tl">
                  <a:srgbClr val="000000">
                    <a:alpha val="43137"/>
                  </a:srgbClr>
                </a:outerShdw>
              </a:effectLst>
            </a:rPr>
            <a:t>Events that affect  fashion during the 16</a:t>
          </a:r>
          <a:r>
            <a:rPr lang="en-US" sz="2000" kern="1200" baseline="26000" dirty="0" smtClean="0">
              <a:solidFill>
                <a:schemeClr val="tx1"/>
              </a:solidFill>
              <a:effectLst>
                <a:outerShdw blurRad="38100" dist="38100" dir="2700000" algn="tl">
                  <a:srgbClr val="000000">
                    <a:alpha val="43137"/>
                  </a:srgbClr>
                </a:outerShdw>
              </a:effectLst>
            </a:rPr>
            <a:t>th </a:t>
          </a:r>
          <a:r>
            <a:rPr lang="en-US" sz="2000" kern="1200" dirty="0" smtClean="0">
              <a:solidFill>
                <a:schemeClr val="tx1"/>
              </a:solidFill>
              <a:effectLst>
                <a:outerShdw blurRad="38100" dist="38100" dir="2700000" algn="tl">
                  <a:srgbClr val="000000">
                    <a:alpha val="43137"/>
                  </a:srgbClr>
                </a:outerShdw>
              </a:effectLst>
            </a:rPr>
            <a:t>century</a:t>
          </a:r>
          <a:endParaRPr lang="en-US" sz="2000" kern="1200" dirty="0">
            <a:solidFill>
              <a:schemeClr val="tx1"/>
            </a:solidFill>
            <a:effectLst>
              <a:outerShdw blurRad="38100" dist="38100" dir="2700000" algn="tl">
                <a:srgbClr val="000000">
                  <a:alpha val="43137"/>
                </a:srgbClr>
              </a:outerShdw>
            </a:effectLst>
          </a:endParaRPr>
        </a:p>
      </dsp:txBody>
      <dsp:txXfrm>
        <a:off x="81463" y="843980"/>
        <a:ext cx="1505854" cy="1505854"/>
      </dsp:txXfrm>
    </dsp:sp>
    <dsp:sp modelId="{86AD5778-C79D-4BF2-A400-86018D9FAE15}">
      <dsp:nvSpPr>
        <dsp:cNvPr id="0" name=""/>
        <dsp:cNvSpPr/>
      </dsp:nvSpPr>
      <dsp:spPr>
        <a:xfrm rot="20523219">
          <a:off x="1631111" y="1088111"/>
          <a:ext cx="1548385" cy="0"/>
        </a:xfrm>
        <a:custGeom>
          <a:avLst/>
          <a:gdLst/>
          <a:ahLst/>
          <a:cxnLst/>
          <a:rect l="0" t="0" r="0" b="0"/>
          <a:pathLst>
            <a:path>
              <a:moveTo>
                <a:pt x="0" y="0"/>
              </a:moveTo>
              <a:lnTo>
                <a:pt x="1548385" y="0"/>
              </a:lnTo>
            </a:path>
          </a:pathLst>
        </a:custGeom>
        <a:noFill/>
        <a:ln w="15875" cap="rnd"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8AF7C53-11FB-4CCB-BFF9-C3A02B0E220A}">
      <dsp:nvSpPr>
        <dsp:cNvPr id="0" name=""/>
        <dsp:cNvSpPr/>
      </dsp:nvSpPr>
      <dsp:spPr>
        <a:xfrm>
          <a:off x="3141829" y="109455"/>
          <a:ext cx="1118082" cy="1118082"/>
        </a:xfrm>
        <a:prstGeom prst="roundRect">
          <a:avLst/>
        </a:prstGeom>
        <a:solidFill>
          <a:schemeClr val="accent1">
            <a:hueOff val="0"/>
            <a:satOff val="0"/>
            <a:lumOff val="0"/>
            <a:alphaOff val="0"/>
          </a:schemeClr>
        </a:solidFill>
        <a:ln>
          <a:noFill/>
        </a:ln>
        <a:effectLst>
          <a:reflection blurRad="12700" stA="26000" endPos="32000" dist="12700" dir="5400000" sy="-100000" rotWithShape="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kern="1200" spc="45" dirty="0" smtClean="0">
              <a:solidFill>
                <a:schemeClr val="tx1"/>
              </a:solidFill>
              <a:latin typeface="Calibri"/>
              <a:cs typeface="Calibri"/>
            </a:rPr>
            <a:t>D</a:t>
          </a:r>
          <a:r>
            <a:rPr lang="en-US" sz="1800" kern="1200" spc="-10" dirty="0" smtClean="0">
              <a:solidFill>
                <a:schemeClr val="tx1"/>
              </a:solidFill>
              <a:latin typeface="Calibri"/>
              <a:cs typeface="Calibri"/>
            </a:rPr>
            <a:t>i</a:t>
          </a:r>
          <a:r>
            <a:rPr lang="en-US" sz="1800" kern="1200" spc="40" dirty="0" smtClean="0">
              <a:solidFill>
                <a:schemeClr val="tx1"/>
              </a:solidFill>
              <a:latin typeface="Calibri"/>
              <a:cs typeface="Calibri"/>
            </a:rPr>
            <a:t>s</a:t>
          </a:r>
          <a:r>
            <a:rPr lang="en-US" sz="1800" kern="1200" spc="-40" dirty="0" smtClean="0">
              <a:solidFill>
                <a:schemeClr val="tx1"/>
              </a:solidFill>
              <a:latin typeface="Calibri"/>
              <a:cs typeface="Calibri"/>
            </a:rPr>
            <a:t>c</a:t>
          </a:r>
          <a:r>
            <a:rPr lang="en-US" sz="1800" kern="1200" spc="35" dirty="0" smtClean="0">
              <a:solidFill>
                <a:schemeClr val="tx1"/>
              </a:solidFill>
              <a:latin typeface="Calibri"/>
              <a:cs typeface="Calibri"/>
            </a:rPr>
            <a:t>o</a:t>
          </a:r>
          <a:r>
            <a:rPr lang="en-US" sz="1800" kern="1200" spc="-10" dirty="0" smtClean="0">
              <a:solidFill>
                <a:schemeClr val="tx1"/>
              </a:solidFill>
              <a:latin typeface="Calibri"/>
              <a:cs typeface="Calibri"/>
            </a:rPr>
            <a:t>ve</a:t>
          </a:r>
          <a:r>
            <a:rPr lang="en-US" sz="1800" kern="1200" spc="20" dirty="0" smtClean="0">
              <a:solidFill>
                <a:schemeClr val="tx1"/>
              </a:solidFill>
              <a:latin typeface="Calibri"/>
              <a:cs typeface="Calibri"/>
            </a:rPr>
            <a:t>r</a:t>
          </a:r>
          <a:r>
            <a:rPr lang="en-US" sz="1800" kern="1200" spc="-10" dirty="0" smtClean="0">
              <a:solidFill>
                <a:schemeClr val="tx1"/>
              </a:solidFill>
              <a:latin typeface="Calibri"/>
              <a:cs typeface="Calibri"/>
            </a:rPr>
            <a:t>y</a:t>
          </a:r>
          <a:r>
            <a:rPr lang="en-US" sz="1800" kern="1200" spc="5" dirty="0" smtClean="0">
              <a:solidFill>
                <a:schemeClr val="tx1"/>
              </a:solidFill>
              <a:latin typeface="Calibri"/>
              <a:cs typeface="Calibri"/>
            </a:rPr>
            <a:t> </a:t>
          </a:r>
          <a:r>
            <a:rPr lang="en-US" sz="1800" kern="1200" spc="40" dirty="0" smtClean="0">
              <a:solidFill>
                <a:schemeClr val="tx1"/>
              </a:solidFill>
              <a:latin typeface="Calibri"/>
              <a:cs typeface="Calibri"/>
            </a:rPr>
            <a:t>o</a:t>
          </a:r>
          <a:r>
            <a:rPr lang="en-US" sz="1800" kern="1200" spc="0" dirty="0" smtClean="0">
              <a:solidFill>
                <a:schemeClr val="tx1"/>
              </a:solidFill>
              <a:latin typeface="Calibri"/>
              <a:cs typeface="Calibri"/>
            </a:rPr>
            <a:t>f </a:t>
          </a:r>
          <a:r>
            <a:rPr lang="en-US" sz="1800" kern="1200" spc="25" dirty="0" smtClean="0">
              <a:solidFill>
                <a:schemeClr val="tx1"/>
              </a:solidFill>
              <a:latin typeface="Calibri"/>
              <a:cs typeface="Calibri"/>
            </a:rPr>
            <a:t>t</a:t>
          </a:r>
          <a:r>
            <a:rPr lang="en-US" sz="1800" kern="1200" spc="40" dirty="0" smtClean="0">
              <a:solidFill>
                <a:schemeClr val="tx1"/>
              </a:solidFill>
              <a:latin typeface="Calibri"/>
              <a:cs typeface="Calibri"/>
            </a:rPr>
            <a:t>h</a:t>
          </a:r>
          <a:r>
            <a:rPr lang="en-US" sz="1800" kern="1200" spc="-15" dirty="0" smtClean="0">
              <a:solidFill>
                <a:schemeClr val="tx1"/>
              </a:solidFill>
              <a:latin typeface="Calibri"/>
              <a:cs typeface="Calibri"/>
            </a:rPr>
            <a:t>e</a:t>
          </a:r>
          <a:r>
            <a:rPr lang="en-US" sz="1800" kern="1200" spc="5" dirty="0" smtClean="0">
              <a:solidFill>
                <a:schemeClr val="tx1"/>
              </a:solidFill>
              <a:latin typeface="Calibri"/>
              <a:cs typeface="Calibri"/>
            </a:rPr>
            <a:t> </a:t>
          </a:r>
          <a:r>
            <a:rPr lang="en-US" sz="1800" kern="1200" spc="10" dirty="0" smtClean="0">
              <a:solidFill>
                <a:schemeClr val="tx1"/>
              </a:solidFill>
              <a:latin typeface="Calibri"/>
              <a:cs typeface="Calibri"/>
            </a:rPr>
            <a:t>A</a:t>
          </a:r>
          <a:r>
            <a:rPr lang="en-US" sz="1800" kern="1200" spc="20" dirty="0" smtClean="0">
              <a:solidFill>
                <a:schemeClr val="tx1"/>
              </a:solidFill>
              <a:latin typeface="Calibri"/>
              <a:cs typeface="Calibri"/>
            </a:rPr>
            <a:t>m</a:t>
          </a:r>
          <a:r>
            <a:rPr lang="en-US" sz="1800" kern="1200" spc="-10" dirty="0" smtClean="0">
              <a:solidFill>
                <a:schemeClr val="tx1"/>
              </a:solidFill>
              <a:latin typeface="Calibri"/>
              <a:cs typeface="Calibri"/>
            </a:rPr>
            <a:t>e</a:t>
          </a:r>
          <a:r>
            <a:rPr lang="en-US" sz="1800" kern="1200" spc="20" dirty="0" smtClean="0">
              <a:solidFill>
                <a:schemeClr val="tx1"/>
              </a:solidFill>
              <a:latin typeface="Calibri"/>
              <a:cs typeface="Calibri"/>
            </a:rPr>
            <a:t>r</a:t>
          </a:r>
          <a:r>
            <a:rPr lang="en-US" sz="1800" kern="1200" spc="-10" dirty="0" smtClean="0">
              <a:solidFill>
                <a:schemeClr val="tx1"/>
              </a:solidFill>
              <a:latin typeface="Calibri"/>
              <a:cs typeface="Calibri"/>
            </a:rPr>
            <a:t>i</a:t>
          </a:r>
          <a:r>
            <a:rPr lang="en-US" sz="1800" kern="1200" spc="-45" dirty="0" smtClean="0">
              <a:solidFill>
                <a:schemeClr val="tx1"/>
              </a:solidFill>
              <a:latin typeface="Calibri"/>
              <a:cs typeface="Calibri"/>
            </a:rPr>
            <a:t>c</a:t>
          </a:r>
          <a:r>
            <a:rPr lang="en-US" sz="1800" kern="1200" spc="45" dirty="0" smtClean="0">
              <a:solidFill>
                <a:schemeClr val="tx1"/>
              </a:solidFill>
              <a:latin typeface="Calibri"/>
              <a:cs typeface="Calibri"/>
            </a:rPr>
            <a:t>a</a:t>
          </a:r>
          <a:r>
            <a:rPr lang="en-US" sz="1800" kern="1200" spc="0" dirty="0" smtClean="0">
              <a:solidFill>
                <a:schemeClr val="tx1"/>
              </a:solidFill>
              <a:latin typeface="Calibri"/>
              <a:cs typeface="Calibri"/>
            </a:rPr>
            <a:t>s</a:t>
          </a:r>
          <a:endParaRPr lang="en-US" sz="1800" kern="1200" dirty="0">
            <a:solidFill>
              <a:schemeClr val="tx1"/>
            </a:solidFill>
          </a:endParaRPr>
        </a:p>
      </dsp:txBody>
      <dsp:txXfrm>
        <a:off x="3196409" y="164035"/>
        <a:ext cx="1008922" cy="1008922"/>
      </dsp:txXfrm>
    </dsp:sp>
    <dsp:sp modelId="{C027F8D5-D8EE-4112-8987-052CE7B8F13E}">
      <dsp:nvSpPr>
        <dsp:cNvPr id="0" name=""/>
        <dsp:cNvSpPr/>
      </dsp:nvSpPr>
      <dsp:spPr>
        <a:xfrm rot="353563">
          <a:off x="1662868" y="1797890"/>
          <a:ext cx="2237635" cy="0"/>
        </a:xfrm>
        <a:custGeom>
          <a:avLst/>
          <a:gdLst/>
          <a:ahLst/>
          <a:cxnLst/>
          <a:rect l="0" t="0" r="0" b="0"/>
          <a:pathLst>
            <a:path>
              <a:moveTo>
                <a:pt x="0" y="0"/>
              </a:moveTo>
              <a:lnTo>
                <a:pt x="2237635" y="0"/>
              </a:lnTo>
            </a:path>
          </a:pathLst>
        </a:custGeom>
        <a:noFill/>
        <a:ln w="15875" cap="rnd"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BD27839-0B9A-4924-ADF7-DDE766FCC59D}">
      <dsp:nvSpPr>
        <dsp:cNvPr id="0" name=""/>
        <dsp:cNvSpPr/>
      </dsp:nvSpPr>
      <dsp:spPr>
        <a:xfrm>
          <a:off x="3894591" y="1411413"/>
          <a:ext cx="1118082" cy="1118082"/>
        </a:xfrm>
        <a:prstGeom prst="roundRect">
          <a:avLst/>
        </a:prstGeom>
        <a:solidFill>
          <a:schemeClr val="accent1">
            <a:hueOff val="0"/>
            <a:satOff val="0"/>
            <a:lumOff val="0"/>
            <a:alphaOff val="0"/>
          </a:schemeClr>
        </a:solidFill>
        <a:ln>
          <a:noFill/>
        </a:ln>
        <a:effectLst>
          <a:reflection blurRad="12700" stA="26000" endPos="32000" dist="12700" dir="5400000" sy="-100000" rotWithShape="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kern="1200" spc="-55" dirty="0" smtClean="0">
              <a:solidFill>
                <a:schemeClr val="tx1"/>
              </a:solidFill>
              <a:latin typeface="Calibri"/>
              <a:cs typeface="Calibri"/>
            </a:rPr>
            <a:t>p</a:t>
          </a:r>
          <a:r>
            <a:rPr lang="en-US" sz="2300" kern="1200" spc="20" dirty="0" smtClean="0">
              <a:solidFill>
                <a:schemeClr val="tx1"/>
              </a:solidFill>
              <a:latin typeface="Calibri"/>
              <a:cs typeface="Calibri"/>
            </a:rPr>
            <a:t>r</a:t>
          </a:r>
          <a:r>
            <a:rPr lang="en-US" sz="2300" kern="1200" spc="-10" dirty="0" smtClean="0">
              <a:solidFill>
                <a:schemeClr val="tx1"/>
              </a:solidFill>
              <a:latin typeface="Calibri"/>
              <a:cs typeface="Calibri"/>
            </a:rPr>
            <a:t>i</a:t>
          </a:r>
          <a:r>
            <a:rPr lang="en-US" sz="2300" kern="1200" spc="45" dirty="0" smtClean="0">
              <a:solidFill>
                <a:schemeClr val="tx1"/>
              </a:solidFill>
              <a:latin typeface="Calibri"/>
              <a:cs typeface="Calibri"/>
            </a:rPr>
            <a:t>n</a:t>
          </a:r>
          <a:r>
            <a:rPr lang="en-US" sz="2300" kern="1200" spc="-50" dirty="0" smtClean="0">
              <a:solidFill>
                <a:schemeClr val="tx1"/>
              </a:solidFill>
              <a:latin typeface="Calibri"/>
              <a:cs typeface="Calibri"/>
            </a:rPr>
            <a:t>t</a:t>
          </a:r>
          <a:r>
            <a:rPr lang="en-US" sz="2300" kern="1200" spc="-10" dirty="0" smtClean="0">
              <a:solidFill>
                <a:schemeClr val="tx1"/>
              </a:solidFill>
              <a:latin typeface="Calibri"/>
              <a:cs typeface="Calibri"/>
            </a:rPr>
            <a:t>e</a:t>
          </a:r>
          <a:r>
            <a:rPr lang="en-US" sz="2300" kern="1200" spc="0" dirty="0" smtClean="0">
              <a:solidFill>
                <a:schemeClr val="tx1"/>
              </a:solidFill>
              <a:latin typeface="Calibri"/>
              <a:cs typeface="Calibri"/>
            </a:rPr>
            <a:t>d</a:t>
          </a:r>
          <a:r>
            <a:rPr lang="en-US" sz="2300" kern="1200" spc="145" dirty="0" smtClean="0">
              <a:solidFill>
                <a:schemeClr val="tx1"/>
              </a:solidFill>
              <a:latin typeface="Calibri"/>
              <a:cs typeface="Calibri"/>
            </a:rPr>
            <a:t> </a:t>
          </a:r>
          <a:r>
            <a:rPr lang="en-US" sz="2300" kern="1200" spc="-15" dirty="0" smtClean="0">
              <a:solidFill>
                <a:schemeClr val="tx1"/>
              </a:solidFill>
              <a:latin typeface="Calibri"/>
              <a:cs typeface="Calibri"/>
            </a:rPr>
            <a:t>b</a:t>
          </a:r>
          <a:r>
            <a:rPr lang="en-US" sz="2300" kern="1200" spc="40" dirty="0" smtClean="0">
              <a:solidFill>
                <a:schemeClr val="tx1"/>
              </a:solidFill>
              <a:latin typeface="Calibri"/>
              <a:cs typeface="Calibri"/>
            </a:rPr>
            <a:t>oo</a:t>
          </a:r>
          <a:r>
            <a:rPr lang="en-US" sz="2300" kern="1200" spc="-10" dirty="0" smtClean="0">
              <a:solidFill>
                <a:schemeClr val="tx1"/>
              </a:solidFill>
              <a:latin typeface="Calibri"/>
              <a:cs typeface="Calibri"/>
            </a:rPr>
            <a:t>ks</a:t>
          </a:r>
          <a:endParaRPr lang="en-US" sz="2300" kern="1200" dirty="0">
            <a:solidFill>
              <a:schemeClr val="tx1"/>
            </a:solidFill>
            <a:latin typeface="Calibri"/>
            <a:cs typeface="Calibri"/>
          </a:endParaRPr>
        </a:p>
      </dsp:txBody>
      <dsp:txXfrm>
        <a:off x="3949171" y="1465993"/>
        <a:ext cx="1008922" cy="1008922"/>
      </dsp:txXfrm>
    </dsp:sp>
    <dsp:sp modelId="{93DB6FA9-7FDA-43A3-9085-54003EE39F24}">
      <dsp:nvSpPr>
        <dsp:cNvPr id="0" name=""/>
        <dsp:cNvSpPr/>
      </dsp:nvSpPr>
      <dsp:spPr>
        <a:xfrm rot="3592403">
          <a:off x="937382" y="3093251"/>
          <a:ext cx="1530675" cy="0"/>
        </a:xfrm>
        <a:custGeom>
          <a:avLst/>
          <a:gdLst/>
          <a:ahLst/>
          <a:cxnLst/>
          <a:rect l="0" t="0" r="0" b="0"/>
          <a:pathLst>
            <a:path>
              <a:moveTo>
                <a:pt x="0" y="0"/>
              </a:moveTo>
              <a:lnTo>
                <a:pt x="1530675" y="0"/>
              </a:lnTo>
            </a:path>
          </a:pathLst>
        </a:custGeom>
        <a:noFill/>
        <a:ln w="15875" cap="rnd"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62F309-C8A4-47C9-8B37-234ADCB2D2BE}">
      <dsp:nvSpPr>
        <dsp:cNvPr id="0" name=""/>
        <dsp:cNvSpPr/>
      </dsp:nvSpPr>
      <dsp:spPr>
        <a:xfrm>
          <a:off x="1852223" y="3755206"/>
          <a:ext cx="1118082" cy="1118082"/>
        </a:xfrm>
        <a:prstGeom prst="roundRect">
          <a:avLst/>
        </a:prstGeom>
        <a:solidFill>
          <a:schemeClr val="accent1">
            <a:hueOff val="0"/>
            <a:satOff val="0"/>
            <a:lumOff val="0"/>
            <a:alphaOff val="0"/>
          </a:schemeClr>
        </a:solidFill>
        <a:ln>
          <a:noFill/>
        </a:ln>
        <a:effectLst>
          <a:reflection blurRad="12700" stA="26000" endPos="32000" dist="12700" dir="5400000" sy="-100000" rotWithShape="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spc="45" smtClean="0">
              <a:solidFill>
                <a:schemeClr val="tx1"/>
              </a:solidFill>
              <a:latin typeface="Calibri"/>
              <a:cs typeface="Calibri"/>
            </a:rPr>
            <a:t>in</a:t>
          </a:r>
          <a:r>
            <a:rPr lang="en-US" sz="2000" kern="1200" spc="-35" smtClean="0">
              <a:solidFill>
                <a:schemeClr val="tx1"/>
              </a:solidFill>
              <a:latin typeface="Calibri"/>
              <a:cs typeface="Calibri"/>
            </a:rPr>
            <a:t>c</a:t>
          </a:r>
          <a:r>
            <a:rPr lang="en-US" sz="2000" kern="1200" spc="20" smtClean="0">
              <a:solidFill>
                <a:schemeClr val="tx1"/>
              </a:solidFill>
              <a:latin typeface="Calibri"/>
              <a:cs typeface="Calibri"/>
            </a:rPr>
            <a:t>r</a:t>
          </a:r>
          <a:r>
            <a:rPr lang="en-US" sz="2000" kern="1200" spc="-15" smtClean="0">
              <a:solidFill>
                <a:schemeClr val="tx1"/>
              </a:solidFill>
              <a:latin typeface="Calibri"/>
              <a:cs typeface="Calibri"/>
            </a:rPr>
            <a:t>e</a:t>
          </a:r>
          <a:r>
            <a:rPr lang="en-US" sz="2000" kern="1200" spc="45" smtClean="0">
              <a:solidFill>
                <a:schemeClr val="tx1"/>
              </a:solidFill>
              <a:latin typeface="Calibri"/>
              <a:cs typeface="Calibri"/>
            </a:rPr>
            <a:t>a</a:t>
          </a:r>
          <a:r>
            <a:rPr lang="en-US" sz="2000" kern="1200" spc="35" smtClean="0">
              <a:solidFill>
                <a:schemeClr val="tx1"/>
              </a:solidFill>
              <a:latin typeface="Calibri"/>
              <a:cs typeface="Calibri"/>
            </a:rPr>
            <a:t>s</a:t>
          </a:r>
          <a:r>
            <a:rPr lang="en-US" sz="2000" kern="1200" spc="-15" smtClean="0">
              <a:solidFill>
                <a:schemeClr val="tx1"/>
              </a:solidFill>
              <a:latin typeface="Calibri"/>
              <a:cs typeface="Calibri"/>
            </a:rPr>
            <a:t>e</a:t>
          </a:r>
          <a:r>
            <a:rPr lang="en-US" sz="2000" kern="1200" spc="5" smtClean="0">
              <a:solidFill>
                <a:schemeClr val="tx1"/>
              </a:solidFill>
              <a:latin typeface="Calibri"/>
              <a:cs typeface="Calibri"/>
            </a:rPr>
            <a:t> </a:t>
          </a:r>
          <a:r>
            <a:rPr lang="en-US" sz="2000" kern="1200" spc="45" smtClean="0">
              <a:solidFill>
                <a:schemeClr val="tx1"/>
              </a:solidFill>
              <a:latin typeface="Calibri"/>
              <a:cs typeface="Calibri"/>
            </a:rPr>
            <a:t>in travel</a:t>
          </a:r>
          <a:endParaRPr lang="en-US" sz="2000" kern="1200" dirty="0">
            <a:solidFill>
              <a:schemeClr val="tx1"/>
            </a:solidFill>
            <a:latin typeface="Calibri"/>
            <a:cs typeface="Calibri"/>
          </a:endParaRPr>
        </a:p>
      </dsp:txBody>
      <dsp:txXfrm>
        <a:off x="1906803" y="3809786"/>
        <a:ext cx="1008922" cy="1008922"/>
      </dsp:txXfrm>
    </dsp:sp>
    <dsp:sp modelId="{0D695D1E-4605-4F74-8034-009170D4A932}">
      <dsp:nvSpPr>
        <dsp:cNvPr id="0" name=""/>
        <dsp:cNvSpPr/>
      </dsp:nvSpPr>
      <dsp:spPr>
        <a:xfrm rot="5527243">
          <a:off x="83418" y="3125199"/>
          <a:ext cx="1388756" cy="0"/>
        </a:xfrm>
        <a:custGeom>
          <a:avLst/>
          <a:gdLst/>
          <a:ahLst/>
          <a:cxnLst/>
          <a:rect l="0" t="0" r="0" b="0"/>
          <a:pathLst>
            <a:path>
              <a:moveTo>
                <a:pt x="0" y="0"/>
              </a:moveTo>
              <a:lnTo>
                <a:pt x="1388756" y="0"/>
              </a:lnTo>
            </a:path>
          </a:pathLst>
        </a:custGeom>
        <a:noFill/>
        <a:ln w="15875" cap="rnd"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4975CB1-1006-4FE3-ADBC-FDC873193227}">
      <dsp:nvSpPr>
        <dsp:cNvPr id="0" name=""/>
        <dsp:cNvSpPr/>
      </dsp:nvSpPr>
      <dsp:spPr>
        <a:xfrm>
          <a:off x="172358" y="3819102"/>
          <a:ext cx="1118082" cy="1118082"/>
        </a:xfrm>
        <a:prstGeom prst="roundRect">
          <a:avLst/>
        </a:prstGeom>
        <a:solidFill>
          <a:schemeClr val="accent1">
            <a:hueOff val="0"/>
            <a:satOff val="0"/>
            <a:lumOff val="0"/>
            <a:alphaOff val="0"/>
          </a:schemeClr>
        </a:solidFill>
        <a:ln>
          <a:noFill/>
        </a:ln>
        <a:effectLst>
          <a:reflection blurRad="12700" stA="26000" endPos="32000" dist="12700" dir="5400000" sy="-100000" rotWithShape="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US" sz="1400" kern="1200" spc="-10" dirty="0" smtClean="0">
              <a:solidFill>
                <a:schemeClr val="tx1"/>
              </a:solidFill>
              <a:latin typeface="Calibri"/>
              <a:cs typeface="Calibri"/>
            </a:rPr>
            <a:t>R</a:t>
          </a:r>
          <a:r>
            <a:rPr lang="en-US" sz="1400" kern="1200" spc="-15" dirty="0" smtClean="0">
              <a:solidFill>
                <a:schemeClr val="tx1"/>
              </a:solidFill>
              <a:latin typeface="Calibri"/>
              <a:cs typeface="Calibri"/>
            </a:rPr>
            <a:t>e</a:t>
          </a:r>
          <a:r>
            <a:rPr lang="en-US" sz="1400" kern="1200" spc="40" dirty="0" smtClean="0">
              <a:solidFill>
                <a:schemeClr val="tx1"/>
              </a:solidFill>
              <a:latin typeface="Calibri"/>
              <a:cs typeface="Calibri"/>
            </a:rPr>
            <a:t>n</a:t>
          </a:r>
          <a:r>
            <a:rPr lang="en-US" sz="1400" kern="1200" spc="45" dirty="0" smtClean="0">
              <a:solidFill>
                <a:schemeClr val="tx1"/>
              </a:solidFill>
              <a:latin typeface="Calibri"/>
              <a:cs typeface="Calibri"/>
            </a:rPr>
            <a:t>a</a:t>
          </a:r>
          <a:r>
            <a:rPr lang="en-US" sz="1400" kern="1200" spc="-5" dirty="0" smtClean="0">
              <a:solidFill>
                <a:schemeClr val="tx1"/>
              </a:solidFill>
              <a:latin typeface="Calibri"/>
              <a:cs typeface="Calibri"/>
            </a:rPr>
            <a:t>i</a:t>
          </a:r>
          <a:r>
            <a:rPr lang="en-US" sz="1400" kern="1200" spc="40" dirty="0" smtClean="0">
              <a:solidFill>
                <a:schemeClr val="tx1"/>
              </a:solidFill>
              <a:latin typeface="Calibri"/>
              <a:cs typeface="Calibri"/>
            </a:rPr>
            <a:t>ss</a:t>
          </a:r>
          <a:r>
            <a:rPr lang="en-US" sz="1400" kern="1200" spc="45" dirty="0" smtClean="0">
              <a:solidFill>
                <a:schemeClr val="tx1"/>
              </a:solidFill>
              <a:latin typeface="Calibri"/>
              <a:cs typeface="Calibri"/>
            </a:rPr>
            <a:t>a</a:t>
          </a:r>
          <a:r>
            <a:rPr lang="en-US" sz="1400" kern="1200" spc="40" dirty="0" smtClean="0">
              <a:solidFill>
                <a:schemeClr val="tx1"/>
              </a:solidFill>
              <a:latin typeface="Calibri"/>
              <a:cs typeface="Calibri"/>
            </a:rPr>
            <a:t>n</a:t>
          </a:r>
          <a:r>
            <a:rPr lang="en-US" sz="1400" kern="1200" spc="-40" dirty="0" smtClean="0">
              <a:solidFill>
                <a:schemeClr val="tx1"/>
              </a:solidFill>
              <a:latin typeface="Calibri"/>
              <a:cs typeface="Calibri"/>
            </a:rPr>
            <a:t>c</a:t>
          </a:r>
          <a:r>
            <a:rPr lang="en-US" sz="1400" kern="1200" spc="-15" dirty="0" smtClean="0">
              <a:solidFill>
                <a:schemeClr val="tx1"/>
              </a:solidFill>
              <a:latin typeface="Calibri"/>
              <a:cs typeface="Calibri"/>
            </a:rPr>
            <a:t>e</a:t>
          </a:r>
          <a:r>
            <a:rPr lang="en-US" sz="1400" kern="1200" spc="5" dirty="0" smtClean="0">
              <a:solidFill>
                <a:schemeClr val="tx1"/>
              </a:solidFill>
              <a:latin typeface="Calibri"/>
              <a:cs typeface="Calibri"/>
            </a:rPr>
            <a:t> </a:t>
          </a:r>
          <a:r>
            <a:rPr lang="en-US" sz="1400" kern="1200" spc="10" dirty="0" smtClean="0">
              <a:solidFill>
                <a:schemeClr val="tx1"/>
              </a:solidFill>
              <a:latin typeface="Calibri"/>
              <a:cs typeface="Calibri"/>
            </a:rPr>
            <a:t>a</a:t>
          </a:r>
          <a:r>
            <a:rPr lang="en-US" sz="1400" kern="1200" spc="20" dirty="0" smtClean="0">
              <a:solidFill>
                <a:schemeClr val="tx1"/>
              </a:solidFill>
              <a:latin typeface="Calibri"/>
              <a:cs typeface="Calibri"/>
            </a:rPr>
            <a:t>r</a:t>
          </a:r>
          <a:r>
            <a:rPr lang="en-US" sz="1400" kern="1200" spc="-10" dirty="0" smtClean="0">
              <a:solidFill>
                <a:schemeClr val="tx1"/>
              </a:solidFill>
              <a:latin typeface="Calibri"/>
              <a:cs typeface="Calibri"/>
            </a:rPr>
            <a:t>t</a:t>
          </a:r>
          <a:r>
            <a:rPr lang="en-US" sz="1400" kern="1200" spc="-5" dirty="0" smtClean="0">
              <a:solidFill>
                <a:schemeClr val="tx1"/>
              </a:solidFill>
              <a:latin typeface="Calibri"/>
              <a:cs typeface="Calibri"/>
            </a:rPr>
            <a:t> </a:t>
          </a:r>
          <a:r>
            <a:rPr lang="en-US" sz="1400" kern="1200" spc="25" dirty="0" smtClean="0">
              <a:solidFill>
                <a:schemeClr val="tx1"/>
              </a:solidFill>
              <a:latin typeface="Calibri"/>
              <a:cs typeface="Calibri"/>
            </a:rPr>
            <a:t>a</a:t>
          </a:r>
          <a:r>
            <a:rPr lang="en-US" sz="1400" kern="1200" spc="45" dirty="0" smtClean="0">
              <a:solidFill>
                <a:schemeClr val="tx1"/>
              </a:solidFill>
              <a:latin typeface="Calibri"/>
              <a:cs typeface="Calibri"/>
            </a:rPr>
            <a:t>n</a:t>
          </a:r>
          <a:r>
            <a:rPr lang="en-US" sz="1400" kern="1200" spc="0" dirty="0" smtClean="0">
              <a:solidFill>
                <a:schemeClr val="tx1"/>
              </a:solidFill>
              <a:latin typeface="Calibri"/>
              <a:cs typeface="Calibri"/>
            </a:rPr>
            <a:t>d</a:t>
          </a:r>
          <a:r>
            <a:rPr lang="en-US" sz="1400" kern="1200" spc="45" dirty="0" smtClean="0">
              <a:solidFill>
                <a:schemeClr val="tx1"/>
              </a:solidFill>
              <a:latin typeface="Calibri"/>
              <a:cs typeface="Calibri"/>
            </a:rPr>
            <a:t> </a:t>
          </a:r>
          <a:r>
            <a:rPr lang="en-US" sz="1400" kern="1200" spc="-55" dirty="0" smtClean="0">
              <a:solidFill>
                <a:schemeClr val="tx1"/>
              </a:solidFill>
              <a:latin typeface="Calibri"/>
              <a:cs typeface="Calibri"/>
            </a:rPr>
            <a:t>p</a:t>
          </a:r>
          <a:r>
            <a:rPr lang="en-US" sz="1400" kern="1200" spc="45" dirty="0" smtClean="0">
              <a:solidFill>
                <a:schemeClr val="tx1"/>
              </a:solidFill>
              <a:latin typeface="Calibri"/>
              <a:cs typeface="Calibri"/>
            </a:rPr>
            <a:t>h</a:t>
          </a:r>
          <a:r>
            <a:rPr lang="en-US" sz="1400" kern="1200" spc="-10" dirty="0" smtClean="0">
              <a:solidFill>
                <a:schemeClr val="tx1"/>
              </a:solidFill>
              <a:latin typeface="Calibri"/>
              <a:cs typeface="Calibri"/>
            </a:rPr>
            <a:t>il</a:t>
          </a:r>
          <a:r>
            <a:rPr lang="en-US" sz="1400" kern="1200" spc="40" dirty="0" smtClean="0">
              <a:solidFill>
                <a:schemeClr val="tx1"/>
              </a:solidFill>
              <a:latin typeface="Calibri"/>
              <a:cs typeface="Calibri"/>
            </a:rPr>
            <a:t>o</a:t>
          </a:r>
          <a:r>
            <a:rPr lang="en-US" sz="1400" kern="1200" spc="35" dirty="0" smtClean="0">
              <a:solidFill>
                <a:schemeClr val="tx1"/>
              </a:solidFill>
              <a:latin typeface="Calibri"/>
              <a:cs typeface="Calibri"/>
            </a:rPr>
            <a:t>s</a:t>
          </a:r>
          <a:r>
            <a:rPr lang="en-US" sz="1400" kern="1200" spc="40" dirty="0" smtClean="0">
              <a:solidFill>
                <a:schemeClr val="tx1"/>
              </a:solidFill>
              <a:latin typeface="Calibri"/>
              <a:cs typeface="Calibri"/>
            </a:rPr>
            <a:t>o</a:t>
          </a:r>
          <a:r>
            <a:rPr lang="en-US" sz="1400" kern="1200" spc="45" dirty="0" smtClean="0">
              <a:solidFill>
                <a:schemeClr val="tx1"/>
              </a:solidFill>
              <a:latin typeface="Calibri"/>
              <a:cs typeface="Calibri"/>
            </a:rPr>
            <a:t>ph</a:t>
          </a:r>
          <a:r>
            <a:rPr lang="en-US" sz="1400" kern="1200" spc="-10" dirty="0" smtClean="0">
              <a:solidFill>
                <a:schemeClr val="tx1"/>
              </a:solidFill>
              <a:latin typeface="Calibri"/>
              <a:cs typeface="Calibri"/>
            </a:rPr>
            <a:t>y</a:t>
          </a:r>
          <a:endParaRPr lang="en-US" sz="1400" kern="1200" dirty="0">
            <a:solidFill>
              <a:schemeClr val="tx1"/>
            </a:solidFill>
            <a:latin typeface="Calibri"/>
            <a:cs typeface="Calibri"/>
          </a:endParaRPr>
        </a:p>
      </dsp:txBody>
      <dsp:txXfrm>
        <a:off x="226938" y="3873682"/>
        <a:ext cx="1008922" cy="1008922"/>
      </dsp:txXfrm>
    </dsp:sp>
    <dsp:sp modelId="{8AE9501C-3A3F-4EF2-81D4-BD8281E5F987}">
      <dsp:nvSpPr>
        <dsp:cNvPr id="0" name=""/>
        <dsp:cNvSpPr/>
      </dsp:nvSpPr>
      <dsp:spPr>
        <a:xfrm rot="1971077">
          <a:off x="1606735" y="2346152"/>
          <a:ext cx="775946" cy="0"/>
        </a:xfrm>
        <a:custGeom>
          <a:avLst/>
          <a:gdLst/>
          <a:ahLst/>
          <a:cxnLst/>
          <a:rect l="0" t="0" r="0" b="0"/>
          <a:pathLst>
            <a:path>
              <a:moveTo>
                <a:pt x="0" y="0"/>
              </a:moveTo>
              <a:lnTo>
                <a:pt x="775946" y="0"/>
              </a:lnTo>
            </a:path>
          </a:pathLst>
        </a:custGeom>
        <a:noFill/>
        <a:ln w="15875" cap="rnd"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DFBB5DD-A3E6-47BD-8B0C-931AA30B9E7F}">
      <dsp:nvSpPr>
        <dsp:cNvPr id="0" name=""/>
        <dsp:cNvSpPr/>
      </dsp:nvSpPr>
      <dsp:spPr>
        <a:xfrm>
          <a:off x="2320638" y="2430822"/>
          <a:ext cx="1138767" cy="986909"/>
        </a:xfrm>
        <a:prstGeom prst="roundRect">
          <a:avLst/>
        </a:prstGeom>
        <a:solidFill>
          <a:schemeClr val="accent1">
            <a:hueOff val="0"/>
            <a:satOff val="0"/>
            <a:lumOff val="0"/>
            <a:alphaOff val="0"/>
          </a:schemeClr>
        </a:solidFill>
        <a:ln>
          <a:noFill/>
        </a:ln>
        <a:effectLst>
          <a:reflection blurRad="12700" stA="26000" endPos="32000" dist="12700" dir="5400000" sy="-100000" rotWithShape="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US" sz="1400" kern="1200" spc="40" smtClean="0">
              <a:solidFill>
                <a:schemeClr val="tx1"/>
              </a:solidFill>
              <a:latin typeface="Calibri"/>
              <a:cs typeface="Calibri"/>
            </a:rPr>
            <a:t>Protestant Reformation</a:t>
          </a:r>
          <a:endParaRPr lang="en-US" sz="1400" kern="1200" spc="40" dirty="0">
            <a:solidFill>
              <a:schemeClr val="tx1"/>
            </a:solidFill>
            <a:latin typeface="Calibri"/>
            <a:cs typeface="Calibri"/>
          </a:endParaRPr>
        </a:p>
      </dsp:txBody>
      <dsp:txXfrm>
        <a:off x="2368815" y="2478999"/>
        <a:ext cx="1042413" cy="890555"/>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CC4C52CC-92A8-484A-9520-C98456AE9637}" type="datetimeFigureOut">
              <a:rPr lang="en-US" smtClean="0"/>
              <a:t>3/7/2019</a:t>
            </a:fld>
            <a:endParaRPr lang="en-US"/>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AFAC82B7-7DE4-4333-9C59-E51C72BD1D5B}" type="slidenum">
              <a:rPr lang="en-US" smtClean="0"/>
              <a:t>‹#›</a:t>
            </a:fld>
            <a:endParaRPr lang="en-US"/>
          </a:p>
        </p:txBody>
      </p:sp>
    </p:spTree>
    <p:extLst>
      <p:ext uri="{BB962C8B-B14F-4D97-AF65-F5344CB8AC3E}">
        <p14:creationId xmlns:p14="http://schemas.microsoft.com/office/powerpoint/2010/main" val="1145696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AC82B7-7DE4-4333-9C59-E51C72BD1D5B}" type="slidenum">
              <a:rPr lang="en-US" smtClean="0"/>
              <a:t>4</a:t>
            </a:fld>
            <a:endParaRPr lang="en-US"/>
          </a:p>
        </p:txBody>
      </p:sp>
    </p:spTree>
    <p:extLst>
      <p:ext uri="{BB962C8B-B14F-4D97-AF65-F5344CB8AC3E}">
        <p14:creationId xmlns:p14="http://schemas.microsoft.com/office/powerpoint/2010/main" val="2025608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23520" y="1"/>
            <a:ext cx="4156075" cy="77724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913641" y="1036321"/>
            <a:ext cx="7641840" cy="3953368"/>
          </a:xfrm>
        </p:spPr>
        <p:txBody>
          <a:bodyPr anchor="b">
            <a:normAutofit/>
          </a:bodyPr>
          <a:lstStyle>
            <a:lvl1pPr algn="r">
              <a:defRPr sz="594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216663" y="4989689"/>
            <a:ext cx="6338819" cy="1546468"/>
          </a:xfrm>
        </p:spPr>
        <p:txBody>
          <a:bodyPr anchor="t">
            <a:normAutofit/>
          </a:bodyPr>
          <a:lstStyle>
            <a:lvl1pPr marL="0" indent="0" algn="r">
              <a:buNone/>
              <a:defRPr sz="1980">
                <a:solidFill>
                  <a:schemeClr val="tx1"/>
                </a:solidFill>
              </a:defRPr>
            </a:lvl1pPr>
            <a:lvl2pPr marL="502920" indent="0" algn="ctr">
              <a:buNone/>
              <a:defRPr>
                <a:solidFill>
                  <a:schemeClr val="tx1">
                    <a:tint val="75000"/>
                  </a:schemeClr>
                </a:solidFill>
              </a:defRPr>
            </a:lvl2pPr>
            <a:lvl3pPr marL="1005840" indent="0" algn="ctr">
              <a:buNone/>
              <a:defRPr>
                <a:solidFill>
                  <a:schemeClr val="tx1">
                    <a:tint val="75000"/>
                  </a:schemeClr>
                </a:solidFill>
              </a:defRPr>
            </a:lvl3pPr>
            <a:lvl4pPr marL="1508760" indent="0" algn="ctr">
              <a:buNone/>
              <a:defRPr>
                <a:solidFill>
                  <a:schemeClr val="tx1">
                    <a:tint val="75000"/>
                  </a:schemeClr>
                </a:solidFill>
              </a:defRPr>
            </a:lvl4pPr>
            <a:lvl5pPr marL="2011680" indent="0" algn="ctr">
              <a:buNone/>
              <a:defRPr>
                <a:solidFill>
                  <a:schemeClr val="tx1">
                    <a:tint val="75000"/>
                  </a:schemeClr>
                </a:solidFill>
              </a:defRPr>
            </a:lvl5pPr>
            <a:lvl6pPr marL="2514600" indent="0" algn="ctr">
              <a:buNone/>
              <a:defRPr>
                <a:solidFill>
                  <a:schemeClr val="tx1">
                    <a:tint val="75000"/>
                  </a:schemeClr>
                </a:solidFill>
              </a:defRPr>
            </a:lvl6pPr>
            <a:lvl7pPr marL="3017520" indent="0" algn="ctr">
              <a:buNone/>
              <a:defRPr>
                <a:solidFill>
                  <a:schemeClr val="tx1">
                    <a:tint val="75000"/>
                  </a:schemeClr>
                </a:solidFill>
              </a:defRPr>
            </a:lvl7pPr>
            <a:lvl8pPr marL="3520440" indent="0" algn="ctr">
              <a:buNone/>
              <a:defRPr>
                <a:solidFill>
                  <a:schemeClr val="tx1">
                    <a:tint val="75000"/>
                  </a:schemeClr>
                </a:solidFill>
              </a:defRPr>
            </a:lvl8pPr>
            <a:lvl9pPr marL="402336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058351" y="6932982"/>
            <a:ext cx="943220" cy="413808"/>
          </a:xfrm>
        </p:spPr>
        <p:txBody>
          <a:bodyPr/>
          <a:lstStyle/>
          <a:p>
            <a:fld id="{1D8BD707-D9CF-40AE-B4C6-C98DA3205C09}" type="datetimeFigureOut">
              <a:rPr lang="en-US" smtClean="0"/>
              <a:t>3/7/2019</a:t>
            </a:fld>
            <a:endParaRPr lang="en-US" smtClean="0"/>
          </a:p>
        </p:txBody>
      </p:sp>
      <p:sp>
        <p:nvSpPr>
          <p:cNvPr id="5" name="Footer Placeholder 4"/>
          <p:cNvSpPr>
            <a:spLocks noGrp="1"/>
          </p:cNvSpPr>
          <p:nvPr>
            <p:ph type="ftr" sz="quarter" idx="11"/>
          </p:nvPr>
        </p:nvSpPr>
        <p:spPr>
          <a:xfrm>
            <a:off x="3986106" y="6932982"/>
            <a:ext cx="3970382" cy="413808"/>
          </a:xfrm>
        </p:spPr>
        <p:txBody>
          <a:bodyPr/>
          <a:lstStyle/>
          <a:p>
            <a:endParaRPr lang="en-US"/>
          </a:p>
        </p:txBody>
      </p:sp>
      <p:sp>
        <p:nvSpPr>
          <p:cNvPr id="6" name="Slide Number Placeholder 5"/>
          <p:cNvSpPr>
            <a:spLocks noGrp="1"/>
          </p:cNvSpPr>
          <p:nvPr>
            <p:ph type="sldNum" sz="quarter" idx="12"/>
          </p:nvPr>
        </p:nvSpPr>
        <p:spPr>
          <a:xfrm>
            <a:off x="9102852" y="6932982"/>
            <a:ext cx="452628" cy="413808"/>
          </a:xfrm>
        </p:spPr>
        <p:txBody>
          <a:bodyPr/>
          <a:lstStyle/>
          <a:p>
            <a:fld id="{B6F15528-21DE-4FAA-801E-634DDDAF4B2B}" type="slidenum">
              <a:rPr lang="en-US" smtClean="0"/>
              <a:t>‹#›</a:t>
            </a:fld>
            <a:endParaRPr lang="en-US"/>
          </a:p>
        </p:txBody>
      </p:sp>
      <p:sp>
        <p:nvSpPr>
          <p:cNvPr id="23" name="Freeform 12"/>
          <p:cNvSpPr/>
          <p:nvPr/>
        </p:nvSpPr>
        <p:spPr bwMode="auto">
          <a:xfrm>
            <a:off x="223520" y="4274820"/>
            <a:ext cx="398145" cy="102553"/>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616428" y="4382771"/>
            <a:ext cx="68104" cy="91758"/>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437517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24876" y="5363914"/>
            <a:ext cx="8267590" cy="642303"/>
          </a:xfrm>
        </p:spPr>
        <p:txBody>
          <a:bodyPr anchor="b">
            <a:normAutofit/>
          </a:bodyPr>
          <a:lstStyle>
            <a:lvl1pPr algn="ctr">
              <a:defRPr sz="264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68973" y="1056394"/>
            <a:ext cx="6788172" cy="3586973"/>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760"/>
            </a:lvl1pPr>
            <a:lvl2pPr marL="502920" indent="0">
              <a:buNone/>
              <a:defRPr sz="1760"/>
            </a:lvl2pPr>
            <a:lvl3pPr marL="1005840" indent="0">
              <a:buNone/>
              <a:defRPr sz="1760"/>
            </a:lvl3pPr>
            <a:lvl4pPr marL="1508760" indent="0">
              <a:buNone/>
              <a:defRPr sz="1760"/>
            </a:lvl4pPr>
            <a:lvl5pPr marL="2011680" indent="0">
              <a:buNone/>
              <a:defRPr sz="1760"/>
            </a:lvl5pPr>
            <a:lvl6pPr marL="2514600" indent="0">
              <a:buNone/>
              <a:defRPr sz="1760"/>
            </a:lvl6pPr>
            <a:lvl7pPr marL="3017520" indent="0">
              <a:buNone/>
              <a:defRPr sz="1760"/>
            </a:lvl7pPr>
            <a:lvl8pPr marL="3520440" indent="0">
              <a:buNone/>
              <a:defRPr sz="1760"/>
            </a:lvl8pPr>
            <a:lvl9pPr marL="4023360" indent="0">
              <a:buNone/>
              <a:defRPr sz="1760"/>
            </a:lvl9pPr>
          </a:lstStyle>
          <a:p>
            <a:r>
              <a:rPr lang="en-US" smtClean="0"/>
              <a:t>Click icon to add picture</a:t>
            </a:r>
            <a:endParaRPr lang="en-US" dirty="0"/>
          </a:p>
        </p:txBody>
      </p:sp>
      <p:sp>
        <p:nvSpPr>
          <p:cNvPr id="4" name="Text Placeholder 3"/>
          <p:cNvSpPr>
            <a:spLocks noGrp="1"/>
          </p:cNvSpPr>
          <p:nvPr>
            <p:ph type="body" sz="half" idx="2"/>
          </p:nvPr>
        </p:nvSpPr>
        <p:spPr>
          <a:xfrm>
            <a:off x="1224876" y="6006217"/>
            <a:ext cx="8267590" cy="559540"/>
          </a:xfrm>
        </p:spPr>
        <p:txBody>
          <a:bodyPr>
            <a:normAutofit/>
          </a:bodyPr>
          <a:lstStyle>
            <a:lvl1pPr marL="0" indent="0" algn="ctr">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3/7/2019</a:t>
            </a:fld>
            <a:endParaRPr lang="en-US" smtClean="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693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224877" y="777240"/>
            <a:ext cx="8267590" cy="3454400"/>
          </a:xfrm>
        </p:spPr>
        <p:txBody>
          <a:bodyPr anchor="ctr">
            <a:normAutofit/>
          </a:bodyPr>
          <a:lstStyle>
            <a:lvl1pPr algn="ctr">
              <a:defRPr sz="352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24877" y="4922520"/>
            <a:ext cx="8267591" cy="1640840"/>
          </a:xfrm>
        </p:spPr>
        <p:txBody>
          <a:bodyPr anchor="ctr">
            <a:normAutofit/>
          </a:bodyPr>
          <a:lstStyle>
            <a:lvl1pPr marL="0" indent="0" algn="ctr">
              <a:buNone/>
              <a:defRPr sz="2200">
                <a:solidFill>
                  <a:schemeClr val="tx1"/>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3/7/2019</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34627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066364" y="978093"/>
            <a:ext cx="503051" cy="662746"/>
          </a:xfrm>
          <a:prstGeom prst="rect">
            <a:avLst/>
          </a:prstGeom>
        </p:spPr>
        <p:txBody>
          <a:bodyPr vert="horz" lIns="100584" tIns="50292" rIns="100584" bIns="50292"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800" dirty="0">
                <a:solidFill>
                  <a:schemeClr val="tx1"/>
                </a:solidFill>
                <a:effectLst/>
              </a:rPr>
              <a:t>“</a:t>
            </a:r>
          </a:p>
        </p:txBody>
      </p:sp>
      <p:sp>
        <p:nvSpPr>
          <p:cNvPr id="15" name="TextBox 14"/>
          <p:cNvSpPr txBox="1"/>
          <p:nvPr/>
        </p:nvSpPr>
        <p:spPr>
          <a:xfrm>
            <a:off x="8989417" y="3195319"/>
            <a:ext cx="503051" cy="662746"/>
          </a:xfrm>
          <a:prstGeom prst="rect">
            <a:avLst/>
          </a:prstGeom>
        </p:spPr>
        <p:txBody>
          <a:bodyPr vert="horz" lIns="100584" tIns="50292" rIns="100584" bIns="50292"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800" dirty="0">
                <a:solidFill>
                  <a:schemeClr val="tx1"/>
                </a:solidFill>
                <a:effectLst/>
              </a:rPr>
              <a:t>”</a:t>
            </a:r>
          </a:p>
        </p:txBody>
      </p:sp>
      <p:sp>
        <p:nvSpPr>
          <p:cNvPr id="2" name="Title 1"/>
          <p:cNvSpPr>
            <a:spLocks noGrp="1"/>
          </p:cNvSpPr>
          <p:nvPr>
            <p:ph type="title"/>
          </p:nvPr>
        </p:nvSpPr>
        <p:spPr>
          <a:xfrm>
            <a:off x="1569415" y="777242"/>
            <a:ext cx="7671527" cy="3108959"/>
          </a:xfrm>
        </p:spPr>
        <p:txBody>
          <a:bodyPr anchor="ctr">
            <a:normAutofit/>
          </a:bodyPr>
          <a:lstStyle>
            <a:lvl1pPr algn="ctr">
              <a:defRPr sz="352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758058" y="3886199"/>
            <a:ext cx="7294241" cy="431800"/>
          </a:xfrm>
        </p:spPr>
        <p:txBody>
          <a:bodyPr anchor="ctr">
            <a:normAutofit/>
          </a:bodyPr>
          <a:lstStyle>
            <a:lvl1pPr marL="0" indent="0">
              <a:buFontTx/>
              <a:buNone/>
              <a:defRPr sz="1980"/>
            </a:lvl1pPr>
            <a:lvl2pPr marL="502920" indent="0">
              <a:buFontTx/>
              <a:buNone/>
              <a:defRPr/>
            </a:lvl2pPr>
            <a:lvl3pPr marL="1005840" indent="0">
              <a:buFontTx/>
              <a:buNone/>
              <a:defRPr/>
            </a:lvl3pPr>
            <a:lvl4pPr marL="1508760" indent="0">
              <a:buFontTx/>
              <a:buNone/>
              <a:defRPr/>
            </a:lvl4pPr>
            <a:lvl5pPr marL="2011680" indent="0">
              <a:buFontTx/>
              <a:buNone/>
              <a:defRPr/>
            </a:lvl5pPr>
          </a:lstStyle>
          <a:p>
            <a:pPr lvl="0"/>
            <a:r>
              <a:rPr lang="en-US" smtClean="0"/>
              <a:t>Edit Master text styles</a:t>
            </a:r>
          </a:p>
        </p:txBody>
      </p:sp>
      <p:sp>
        <p:nvSpPr>
          <p:cNvPr id="3" name="Text Placeholder 2"/>
          <p:cNvSpPr>
            <a:spLocks noGrp="1"/>
          </p:cNvSpPr>
          <p:nvPr>
            <p:ph type="body" idx="1"/>
          </p:nvPr>
        </p:nvSpPr>
        <p:spPr>
          <a:xfrm>
            <a:off x="1224876" y="4922520"/>
            <a:ext cx="8267590" cy="1640840"/>
          </a:xfrm>
        </p:spPr>
        <p:txBody>
          <a:bodyPr anchor="ctr">
            <a:normAutofit/>
          </a:bodyPr>
          <a:lstStyle>
            <a:lvl1pPr marL="0" indent="0" algn="ctr">
              <a:buNone/>
              <a:defRPr sz="2200">
                <a:solidFill>
                  <a:schemeClr val="tx1"/>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3/7/2019</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38080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24878" y="3749725"/>
            <a:ext cx="8267588" cy="1664640"/>
          </a:xfrm>
        </p:spPr>
        <p:txBody>
          <a:bodyPr anchor="b">
            <a:normAutofit/>
          </a:bodyPr>
          <a:lstStyle>
            <a:lvl1pPr algn="r">
              <a:defRPr sz="352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24876" y="5414365"/>
            <a:ext cx="8267589" cy="975120"/>
          </a:xfrm>
        </p:spPr>
        <p:txBody>
          <a:bodyPr anchor="t">
            <a:normAutofit/>
          </a:bodyPr>
          <a:lstStyle>
            <a:lvl1pPr marL="0" indent="0" algn="r">
              <a:buNone/>
              <a:defRPr sz="2200">
                <a:solidFill>
                  <a:schemeClr val="tx1"/>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3/7/2019</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615419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066364" y="978093"/>
            <a:ext cx="503051" cy="662746"/>
          </a:xfrm>
          <a:prstGeom prst="rect">
            <a:avLst/>
          </a:prstGeom>
        </p:spPr>
        <p:txBody>
          <a:bodyPr vert="horz" lIns="100584" tIns="50292" rIns="100584" bIns="50292"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800" dirty="0">
                <a:solidFill>
                  <a:schemeClr val="tx1"/>
                </a:solidFill>
                <a:effectLst/>
              </a:rPr>
              <a:t>“</a:t>
            </a:r>
          </a:p>
        </p:txBody>
      </p:sp>
      <p:sp>
        <p:nvSpPr>
          <p:cNvPr id="15" name="TextBox 14"/>
          <p:cNvSpPr txBox="1"/>
          <p:nvPr/>
        </p:nvSpPr>
        <p:spPr>
          <a:xfrm>
            <a:off x="8989417" y="3195319"/>
            <a:ext cx="503051" cy="662746"/>
          </a:xfrm>
          <a:prstGeom prst="rect">
            <a:avLst/>
          </a:prstGeom>
        </p:spPr>
        <p:txBody>
          <a:bodyPr vert="horz" lIns="100584" tIns="50292" rIns="100584" bIns="50292"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800" dirty="0">
                <a:solidFill>
                  <a:schemeClr val="tx1"/>
                </a:solidFill>
                <a:effectLst/>
              </a:rPr>
              <a:t>”</a:t>
            </a:r>
          </a:p>
        </p:txBody>
      </p:sp>
      <p:sp>
        <p:nvSpPr>
          <p:cNvPr id="2" name="Title 1"/>
          <p:cNvSpPr>
            <a:spLocks noGrp="1"/>
          </p:cNvSpPr>
          <p:nvPr>
            <p:ph type="title"/>
          </p:nvPr>
        </p:nvSpPr>
        <p:spPr>
          <a:xfrm>
            <a:off x="1569415" y="777242"/>
            <a:ext cx="7671527" cy="3108959"/>
          </a:xfrm>
        </p:spPr>
        <p:txBody>
          <a:bodyPr anchor="ctr">
            <a:normAutofit/>
          </a:bodyPr>
          <a:lstStyle>
            <a:lvl1pPr algn="ctr">
              <a:defRPr sz="352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224878" y="4404360"/>
            <a:ext cx="8267589" cy="1007533"/>
          </a:xfrm>
        </p:spPr>
        <p:txBody>
          <a:bodyPr vert="horz" lIns="91440" tIns="45720" rIns="91440" bIns="45720" rtlCol="0" anchor="b">
            <a:normAutofit/>
          </a:bodyPr>
          <a:lstStyle>
            <a:lvl1pPr algn="r">
              <a:buNone/>
              <a:defRPr lang="en-US" sz="264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224876" y="5411893"/>
            <a:ext cx="8267589" cy="1151467"/>
          </a:xfrm>
        </p:spPr>
        <p:txBody>
          <a:bodyPr anchor="t">
            <a:normAutofit/>
          </a:bodyPr>
          <a:lstStyle>
            <a:lvl1pPr marL="0" indent="0" algn="r">
              <a:buNone/>
              <a:defRPr sz="1980">
                <a:solidFill>
                  <a:schemeClr val="tx1"/>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3/7/2019</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60663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24878" y="777242"/>
            <a:ext cx="8267590" cy="30909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224877" y="3972560"/>
            <a:ext cx="8267591" cy="949960"/>
          </a:xfrm>
        </p:spPr>
        <p:txBody>
          <a:bodyPr vert="horz" lIns="91440" tIns="45720" rIns="91440" bIns="45720" rtlCol="0" anchor="b">
            <a:normAutofit/>
          </a:bodyPr>
          <a:lstStyle>
            <a:lvl1pPr>
              <a:buNone/>
              <a:defRPr lang="en-US" sz="308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224877" y="4922520"/>
            <a:ext cx="8267591" cy="1640840"/>
          </a:xfrm>
        </p:spPr>
        <p:txBody>
          <a:bodyPr anchor="t">
            <a:normAutofit/>
          </a:bodyPr>
          <a:lstStyle>
            <a:lvl1pPr marL="0" indent="0" algn="l">
              <a:buNone/>
              <a:defRPr sz="1980">
                <a:solidFill>
                  <a:schemeClr val="tx1"/>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3/7/2019</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32688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3/7/2019</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01521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31533" y="777240"/>
            <a:ext cx="1460935" cy="578612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24877" y="777240"/>
            <a:ext cx="6618010" cy="578612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3/7/2019</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23103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5180075" y="1787652"/>
            <a:ext cx="4375404" cy="5129784"/>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3/7/2019</a:t>
            </a:fld>
            <a:endParaRPr lang="en-US" smtClean="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98537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80347" y="518161"/>
            <a:ext cx="8475134" cy="224536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80347" y="3022600"/>
            <a:ext cx="8475134" cy="3777191"/>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078763" y="6922597"/>
            <a:ext cx="943220" cy="413808"/>
          </a:xfrm>
        </p:spPr>
        <p:txBody>
          <a:bodyPr/>
          <a:lstStyle/>
          <a:p>
            <a:fld id="{1D8BD707-D9CF-40AE-B4C6-C98DA3205C09}" type="datetimeFigureOut">
              <a:rPr lang="en-US" smtClean="0"/>
              <a:t>3/7/2019</a:t>
            </a:fld>
            <a:endParaRPr lang="en-US" smtClean="0"/>
          </a:p>
        </p:txBody>
      </p:sp>
      <p:sp>
        <p:nvSpPr>
          <p:cNvPr id="5" name="Footer Placeholder 4"/>
          <p:cNvSpPr>
            <a:spLocks noGrp="1"/>
          </p:cNvSpPr>
          <p:nvPr>
            <p:ph type="ftr" sz="quarter" idx="11"/>
          </p:nvPr>
        </p:nvSpPr>
        <p:spPr>
          <a:xfrm>
            <a:off x="2169912" y="6922597"/>
            <a:ext cx="5845969" cy="413808"/>
          </a:xfrm>
        </p:spPr>
        <p:txBody>
          <a:bodyPr/>
          <a:lstStyle/>
          <a:p>
            <a:endParaRPr lang="en-US"/>
          </a:p>
        </p:txBody>
      </p:sp>
      <p:sp>
        <p:nvSpPr>
          <p:cNvPr id="6" name="Slide Number Placeholder 5"/>
          <p:cNvSpPr>
            <a:spLocks noGrp="1"/>
          </p:cNvSpPr>
          <p:nvPr>
            <p:ph type="sldNum" sz="quarter" idx="12"/>
          </p:nvPr>
        </p:nvSpPr>
        <p:spPr>
          <a:xfrm>
            <a:off x="9084864" y="6922597"/>
            <a:ext cx="470616" cy="413808"/>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76433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85695" y="3022598"/>
            <a:ext cx="7369786" cy="2674747"/>
          </a:xfrm>
        </p:spPr>
        <p:txBody>
          <a:bodyPr anchor="b"/>
          <a:lstStyle>
            <a:lvl1pPr algn="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185698" y="5697346"/>
            <a:ext cx="7369782" cy="975120"/>
          </a:xfrm>
        </p:spPr>
        <p:txBody>
          <a:bodyPr anchor="t">
            <a:normAutofit/>
          </a:bodyPr>
          <a:lstStyle>
            <a:lvl1pPr marL="0" indent="0" algn="r">
              <a:buNone/>
              <a:defRPr sz="2200">
                <a:solidFill>
                  <a:schemeClr val="tx1"/>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3/7/2019</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00649" y="6931547"/>
            <a:ext cx="454831" cy="413808"/>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76194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80347" y="777242"/>
            <a:ext cx="8475134" cy="198627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80346" y="3022600"/>
            <a:ext cx="4113886" cy="3817831"/>
          </a:xfrm>
        </p:spPr>
        <p:txBody>
          <a:bodyPr>
            <a:normAutofit/>
          </a:bodyPr>
          <a:lstStyle>
            <a:lvl1pPr>
              <a:defRPr sz="1980"/>
            </a:lvl1pPr>
            <a:lvl2pPr>
              <a:defRPr sz="1760"/>
            </a:lvl2pPr>
            <a:lvl3pPr>
              <a:defRPr sz="1540"/>
            </a:lvl3pPr>
            <a:lvl4pPr>
              <a:defRPr sz="1320"/>
            </a:lvl4pPr>
            <a:lvl5pPr>
              <a:defRPr sz="1320"/>
            </a:lvl5pPr>
            <a:lvl6pPr>
              <a:defRPr sz="1320"/>
            </a:lvl6pPr>
            <a:lvl7pPr>
              <a:defRPr sz="1320"/>
            </a:lvl7pPr>
            <a:lvl8pPr>
              <a:defRPr sz="1320"/>
            </a:lvl8pPr>
            <a:lvl9pPr>
              <a:defRPr sz="132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41594" y="3022600"/>
            <a:ext cx="4113886" cy="3793067"/>
          </a:xfrm>
        </p:spPr>
        <p:txBody>
          <a:bodyPr>
            <a:normAutofit/>
          </a:bodyPr>
          <a:lstStyle>
            <a:lvl1pPr>
              <a:defRPr sz="1980"/>
            </a:lvl1pPr>
            <a:lvl2pPr>
              <a:defRPr sz="1760"/>
            </a:lvl2pPr>
            <a:lvl3pPr>
              <a:defRPr sz="1540"/>
            </a:lvl3pPr>
            <a:lvl4pPr>
              <a:defRPr sz="1320"/>
            </a:lvl4pPr>
            <a:lvl5pPr>
              <a:defRPr sz="1320"/>
            </a:lvl5pPr>
            <a:lvl6pPr>
              <a:defRPr sz="1320"/>
            </a:lvl6pPr>
            <a:lvl7pPr>
              <a:defRPr sz="1320"/>
            </a:lvl7pPr>
            <a:lvl8pPr>
              <a:defRPr sz="1320"/>
            </a:lvl8pPr>
            <a:lvl9pPr>
              <a:defRPr sz="132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3/7/2019</a:t>
            </a:fld>
            <a:endParaRPr lang="en-US" smtClean="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0761849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62430" y="3013004"/>
            <a:ext cx="3801920" cy="653097"/>
          </a:xfrm>
        </p:spPr>
        <p:txBody>
          <a:bodyPr anchor="b">
            <a:noAutofit/>
          </a:bodyPr>
          <a:lstStyle>
            <a:lvl1pPr marL="0" indent="0">
              <a:buNone/>
              <a:defRPr sz="3080" b="0">
                <a:solidFill>
                  <a:schemeClr val="accent1">
                    <a:lumMod val="75000"/>
                  </a:schemeClr>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smtClean="0"/>
              <a:t>Edit Master text styles</a:t>
            </a:r>
          </a:p>
        </p:txBody>
      </p:sp>
      <p:sp>
        <p:nvSpPr>
          <p:cNvPr id="4" name="Content Placeholder 3"/>
          <p:cNvSpPr>
            <a:spLocks noGrp="1"/>
          </p:cNvSpPr>
          <p:nvPr>
            <p:ph sz="half" idx="2"/>
          </p:nvPr>
        </p:nvSpPr>
        <p:spPr>
          <a:xfrm>
            <a:off x="1224875" y="3780048"/>
            <a:ext cx="4039473" cy="3020627"/>
          </a:xfrm>
        </p:spPr>
        <p:txBody>
          <a:bodyPr anchor="t">
            <a:normAutofit/>
          </a:bodyPr>
          <a:lstStyle>
            <a:lvl1pPr>
              <a:defRPr sz="1980"/>
            </a:lvl1pPr>
            <a:lvl2pPr>
              <a:defRPr sz="1760"/>
            </a:lvl2pPr>
            <a:lvl3pPr>
              <a:defRPr sz="1540"/>
            </a:lvl3pPr>
            <a:lvl4pPr>
              <a:defRPr sz="1320"/>
            </a:lvl4pPr>
            <a:lvl5pPr>
              <a:defRPr sz="1320"/>
            </a:lvl5pPr>
            <a:lvl6pPr>
              <a:defRPr sz="1320"/>
            </a:lvl6pPr>
            <a:lvl7pPr>
              <a:defRPr sz="1320"/>
            </a:lvl7pPr>
            <a:lvl8pPr>
              <a:defRPr sz="1320"/>
            </a:lvl8pPr>
            <a:lvl9pPr>
              <a:defRPr sz="132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77881" y="3022600"/>
            <a:ext cx="3814587" cy="653097"/>
          </a:xfrm>
        </p:spPr>
        <p:txBody>
          <a:bodyPr anchor="b">
            <a:noAutofit/>
          </a:bodyPr>
          <a:lstStyle>
            <a:lvl1pPr marL="0" indent="0">
              <a:buNone/>
              <a:defRPr sz="3080" b="0">
                <a:solidFill>
                  <a:schemeClr val="accent1">
                    <a:lumMod val="75000"/>
                  </a:schemeClr>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smtClean="0"/>
              <a:t>Edit Master text styles</a:t>
            </a:r>
          </a:p>
        </p:txBody>
      </p:sp>
      <p:sp>
        <p:nvSpPr>
          <p:cNvPr id="6" name="Content Placeholder 5"/>
          <p:cNvSpPr>
            <a:spLocks noGrp="1"/>
          </p:cNvSpPr>
          <p:nvPr>
            <p:ph sz="quarter" idx="4"/>
          </p:nvPr>
        </p:nvSpPr>
        <p:spPr>
          <a:xfrm>
            <a:off x="5452993" y="3780048"/>
            <a:ext cx="4039473" cy="3020627"/>
          </a:xfrm>
        </p:spPr>
        <p:txBody>
          <a:bodyPr anchor="t">
            <a:normAutofit/>
          </a:bodyPr>
          <a:lstStyle>
            <a:lvl1pPr>
              <a:defRPr sz="1980"/>
            </a:lvl1pPr>
            <a:lvl2pPr>
              <a:defRPr sz="1760"/>
            </a:lvl2pPr>
            <a:lvl3pPr>
              <a:defRPr sz="1540"/>
            </a:lvl3pPr>
            <a:lvl4pPr>
              <a:defRPr sz="1320"/>
            </a:lvl4pPr>
            <a:lvl5pPr>
              <a:defRPr sz="1320"/>
            </a:lvl5pPr>
            <a:lvl6pPr>
              <a:defRPr sz="1320"/>
            </a:lvl6pPr>
            <a:lvl7pPr>
              <a:defRPr sz="1320"/>
            </a:lvl7pPr>
            <a:lvl8pPr>
              <a:defRPr sz="1320"/>
            </a:lvl8pPr>
            <a:lvl9pPr>
              <a:defRPr sz="132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3/7/2019</a:t>
            </a:fld>
            <a:endParaRPr lang="en-US" smtClean="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7227500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3/7/2019</a:t>
            </a:fld>
            <a:endParaRPr lang="en-US" smtClean="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94616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3/7/2019</a:t>
            </a:fld>
            <a:endParaRPr lang="en-US" smtClean="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84373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24877" y="1813560"/>
            <a:ext cx="2928787" cy="1554480"/>
          </a:xfrm>
        </p:spPr>
        <p:txBody>
          <a:bodyPr anchor="b">
            <a:normAutofit/>
          </a:bodyPr>
          <a:lstStyle>
            <a:lvl1pPr algn="ctr">
              <a:defRPr sz="2640" b="0"/>
            </a:lvl1pPr>
          </a:lstStyle>
          <a:p>
            <a:r>
              <a:rPr lang="en-US" smtClean="0"/>
              <a:t>Click to edit Master title style</a:t>
            </a:r>
            <a:endParaRPr lang="en-US" dirty="0"/>
          </a:p>
        </p:txBody>
      </p:sp>
      <p:sp>
        <p:nvSpPr>
          <p:cNvPr id="3" name="Content Placeholder 2"/>
          <p:cNvSpPr>
            <a:spLocks noGrp="1"/>
          </p:cNvSpPr>
          <p:nvPr>
            <p:ph idx="1"/>
          </p:nvPr>
        </p:nvSpPr>
        <p:spPr>
          <a:xfrm>
            <a:off x="4342308" y="777241"/>
            <a:ext cx="5150158" cy="5786121"/>
          </a:xfrm>
        </p:spPr>
        <p:txBody>
          <a:bodyPr anchor="ctr">
            <a:normAutofit/>
          </a:bodyPr>
          <a:lstStyle>
            <a:lvl1pPr>
              <a:defRPr sz="2200"/>
            </a:lvl1pPr>
            <a:lvl2pPr>
              <a:defRPr sz="1980"/>
            </a:lvl2pPr>
            <a:lvl3pPr>
              <a:defRPr sz="1760"/>
            </a:lvl3pPr>
            <a:lvl4pPr>
              <a:defRPr sz="1540"/>
            </a:lvl4pPr>
            <a:lvl5pPr>
              <a:defRPr sz="1540"/>
            </a:lvl5pPr>
            <a:lvl6pPr>
              <a:defRPr sz="1540"/>
            </a:lvl6pPr>
            <a:lvl7pPr>
              <a:defRPr sz="1540"/>
            </a:lvl7pPr>
            <a:lvl8pPr>
              <a:defRPr sz="1540"/>
            </a:lvl8pPr>
            <a:lvl9pPr>
              <a:defRPr sz="154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24877" y="3368040"/>
            <a:ext cx="2928787" cy="2072640"/>
          </a:xfrm>
        </p:spPr>
        <p:txBody>
          <a:bodyPr>
            <a:normAutofit/>
          </a:bodyPr>
          <a:lstStyle>
            <a:lvl1pPr marL="0" indent="0" algn="ctr">
              <a:buNone/>
              <a:defRPr sz="176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3/7/2019</a:t>
            </a:fld>
            <a:endParaRPr lang="en-US" smtClean="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6058191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23566" y="1986279"/>
            <a:ext cx="4477747" cy="1554480"/>
          </a:xfrm>
        </p:spPr>
        <p:txBody>
          <a:bodyPr anchor="b">
            <a:normAutofit/>
          </a:bodyPr>
          <a:lstStyle>
            <a:lvl1pPr algn="ctr">
              <a:defRPr sz="308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6267245" y="1036320"/>
            <a:ext cx="2707508" cy="51816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760"/>
            </a:lvl1pPr>
            <a:lvl2pPr marL="502920" indent="0">
              <a:buNone/>
              <a:defRPr sz="1760"/>
            </a:lvl2pPr>
            <a:lvl3pPr marL="1005840" indent="0">
              <a:buNone/>
              <a:defRPr sz="1760"/>
            </a:lvl3pPr>
            <a:lvl4pPr marL="1508760" indent="0">
              <a:buNone/>
              <a:defRPr sz="1760"/>
            </a:lvl4pPr>
            <a:lvl5pPr marL="2011680" indent="0">
              <a:buNone/>
              <a:defRPr sz="1760"/>
            </a:lvl5pPr>
            <a:lvl6pPr marL="2514600" indent="0">
              <a:buNone/>
              <a:defRPr sz="1760"/>
            </a:lvl6pPr>
            <a:lvl7pPr marL="3017520" indent="0">
              <a:buNone/>
              <a:defRPr sz="1760"/>
            </a:lvl7pPr>
            <a:lvl8pPr marL="3520440" indent="0">
              <a:buNone/>
              <a:defRPr sz="1760"/>
            </a:lvl8pPr>
            <a:lvl9pPr marL="4023360" indent="0">
              <a:buNone/>
              <a:defRPr sz="1760"/>
            </a:lvl9pPr>
          </a:lstStyle>
          <a:p>
            <a:r>
              <a:rPr lang="en-US" smtClean="0"/>
              <a:t>Click icon to add picture</a:t>
            </a:r>
            <a:endParaRPr lang="en-US" dirty="0"/>
          </a:p>
        </p:txBody>
      </p:sp>
      <p:sp>
        <p:nvSpPr>
          <p:cNvPr id="4" name="Text Placeholder 3"/>
          <p:cNvSpPr>
            <a:spLocks noGrp="1"/>
          </p:cNvSpPr>
          <p:nvPr>
            <p:ph type="body" sz="half" idx="2"/>
          </p:nvPr>
        </p:nvSpPr>
        <p:spPr>
          <a:xfrm>
            <a:off x="1223566" y="3540759"/>
            <a:ext cx="4477747" cy="2072640"/>
          </a:xfrm>
        </p:spPr>
        <p:txBody>
          <a:bodyPr>
            <a:normAutofit/>
          </a:bodyPr>
          <a:lstStyle>
            <a:lvl1pPr marL="0" indent="0" algn="ctr">
              <a:buNone/>
              <a:defRPr sz="198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3/7/2019</a:t>
            </a:fld>
            <a:endParaRPr lang="en-US" smtClean="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873037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1" y="1"/>
            <a:ext cx="2345214" cy="77724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080347" y="518161"/>
            <a:ext cx="8475134" cy="224536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80347" y="3022601"/>
            <a:ext cx="8475133" cy="38045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094548" y="6931547"/>
            <a:ext cx="943220" cy="413808"/>
          </a:xfrm>
          <a:prstGeom prst="rect">
            <a:avLst/>
          </a:prstGeom>
        </p:spPr>
        <p:txBody>
          <a:bodyPr vert="horz" lIns="91440" tIns="45720" rIns="91440" bIns="45720" rtlCol="0" anchor="ctr"/>
          <a:lstStyle>
            <a:lvl1pPr algn="r">
              <a:defRPr sz="1100" b="0" i="0">
                <a:solidFill>
                  <a:schemeClr val="tx1"/>
                </a:solidFill>
                <a:effectLst/>
                <a:latin typeface="+mn-lt"/>
              </a:defRPr>
            </a:lvl1pPr>
          </a:lstStyle>
          <a:p>
            <a:fld id="{1D8BD707-D9CF-40AE-B4C6-C98DA3205C09}" type="datetimeFigureOut">
              <a:rPr lang="en-US" smtClean="0"/>
              <a:t>3/7/2019</a:t>
            </a:fld>
            <a:endParaRPr lang="en-US" smtClean="0"/>
          </a:p>
        </p:txBody>
      </p:sp>
      <p:sp>
        <p:nvSpPr>
          <p:cNvPr id="5" name="Footer Placeholder 4"/>
          <p:cNvSpPr>
            <a:spLocks noGrp="1"/>
          </p:cNvSpPr>
          <p:nvPr>
            <p:ph type="ftr" sz="quarter" idx="3"/>
          </p:nvPr>
        </p:nvSpPr>
        <p:spPr>
          <a:xfrm>
            <a:off x="2185697" y="6931547"/>
            <a:ext cx="5845969" cy="413808"/>
          </a:xfrm>
          <a:prstGeom prst="rect">
            <a:avLst/>
          </a:prstGeom>
        </p:spPr>
        <p:txBody>
          <a:bodyPr vert="horz" lIns="91440" tIns="45720" rIns="91440" bIns="45720" rtlCol="0" anchor="ctr"/>
          <a:lstStyle>
            <a:lvl1pPr algn="l">
              <a:defRPr sz="11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9100649" y="6931547"/>
            <a:ext cx="454831" cy="413808"/>
          </a:xfrm>
          <a:prstGeom prst="rect">
            <a:avLst/>
          </a:prstGeom>
        </p:spPr>
        <p:txBody>
          <a:bodyPr vert="horz" lIns="91440" tIns="45720" rIns="91440" bIns="45720" rtlCol="0" anchor="ctr"/>
          <a:lstStyle>
            <a:lvl1pPr algn="r">
              <a:defRPr sz="1100" b="0" i="0">
                <a:solidFill>
                  <a:schemeClr val="tx1"/>
                </a:solidFill>
                <a:effectLst/>
                <a:latin typeface="+mn-lt"/>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413632853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Lst>
  <p:txStyles>
    <p:titleStyle>
      <a:lvl1pPr algn="ctr" defTabSz="502920" rtl="0" eaLnBrk="1" latinLnBrk="0" hangingPunct="1">
        <a:spcBef>
          <a:spcPct val="0"/>
        </a:spcBef>
        <a:buNone/>
        <a:defRPr sz="44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14325" indent="-314325" algn="l" defTabSz="502920" rtl="0" eaLnBrk="1" latinLnBrk="0" hangingPunct="1">
        <a:spcBef>
          <a:spcPct val="20000"/>
        </a:spcBef>
        <a:spcAft>
          <a:spcPts val="660"/>
        </a:spcAft>
        <a:buClr>
          <a:schemeClr val="accent1">
            <a:lumMod val="75000"/>
          </a:schemeClr>
        </a:buClr>
        <a:buSzPct val="145000"/>
        <a:buFont typeface="Arial"/>
        <a:buChar char="•"/>
        <a:defRPr sz="2640" kern="1200" cap="none">
          <a:solidFill>
            <a:schemeClr val="tx1"/>
          </a:solidFill>
          <a:effectLst/>
          <a:latin typeface="+mn-lt"/>
          <a:ea typeface="+mn-ea"/>
          <a:cs typeface="+mn-cs"/>
        </a:defRPr>
      </a:lvl1pPr>
      <a:lvl2pPr marL="817245" indent="-314325" algn="l" defTabSz="502920" rtl="0" eaLnBrk="1" latinLnBrk="0" hangingPunct="1">
        <a:spcBef>
          <a:spcPct val="20000"/>
        </a:spcBef>
        <a:spcAft>
          <a:spcPts val="660"/>
        </a:spcAft>
        <a:buClr>
          <a:schemeClr val="accent1">
            <a:lumMod val="75000"/>
          </a:schemeClr>
        </a:buClr>
        <a:buSzPct val="145000"/>
        <a:buFont typeface="Arial"/>
        <a:buChar char="•"/>
        <a:defRPr sz="2200" kern="1200" cap="none">
          <a:solidFill>
            <a:schemeClr val="tx1"/>
          </a:solidFill>
          <a:effectLst/>
          <a:latin typeface="+mn-lt"/>
          <a:ea typeface="+mn-ea"/>
          <a:cs typeface="+mn-cs"/>
        </a:defRPr>
      </a:lvl2pPr>
      <a:lvl3pPr marL="1320165" indent="-314325" algn="l" defTabSz="502920" rtl="0" eaLnBrk="1" latinLnBrk="0" hangingPunct="1">
        <a:spcBef>
          <a:spcPct val="20000"/>
        </a:spcBef>
        <a:spcAft>
          <a:spcPts val="660"/>
        </a:spcAft>
        <a:buClr>
          <a:schemeClr val="accent1">
            <a:lumMod val="75000"/>
          </a:schemeClr>
        </a:buClr>
        <a:buSzPct val="145000"/>
        <a:buFont typeface="Arial"/>
        <a:buChar char="•"/>
        <a:defRPr sz="1980" kern="1200" cap="none">
          <a:solidFill>
            <a:schemeClr val="tx1"/>
          </a:solidFill>
          <a:effectLst/>
          <a:latin typeface="+mn-lt"/>
          <a:ea typeface="+mn-ea"/>
          <a:cs typeface="+mn-cs"/>
        </a:defRPr>
      </a:lvl3pPr>
      <a:lvl4pPr marL="1697355" indent="-188595" algn="l" defTabSz="502920" rtl="0" eaLnBrk="1" latinLnBrk="0" hangingPunct="1">
        <a:spcBef>
          <a:spcPct val="20000"/>
        </a:spcBef>
        <a:spcAft>
          <a:spcPts val="660"/>
        </a:spcAft>
        <a:buClr>
          <a:schemeClr val="accent1">
            <a:lumMod val="75000"/>
          </a:schemeClr>
        </a:buClr>
        <a:buSzPct val="145000"/>
        <a:buFont typeface="Arial"/>
        <a:buChar char="•"/>
        <a:defRPr sz="1760" kern="1200" cap="none">
          <a:solidFill>
            <a:schemeClr val="tx1"/>
          </a:solidFill>
          <a:effectLst/>
          <a:latin typeface="+mn-lt"/>
          <a:ea typeface="+mn-ea"/>
          <a:cs typeface="+mn-cs"/>
        </a:defRPr>
      </a:lvl4pPr>
      <a:lvl5pPr marL="2200275" indent="-188595" algn="l" defTabSz="502920" rtl="0" eaLnBrk="1" latinLnBrk="0" hangingPunct="1">
        <a:spcBef>
          <a:spcPct val="20000"/>
        </a:spcBef>
        <a:spcAft>
          <a:spcPts val="660"/>
        </a:spcAft>
        <a:buClr>
          <a:schemeClr val="accent1">
            <a:lumMod val="75000"/>
          </a:schemeClr>
        </a:buClr>
        <a:buSzPct val="145000"/>
        <a:buFont typeface="Arial"/>
        <a:buChar char="•"/>
        <a:defRPr sz="1540" kern="1200" cap="none">
          <a:solidFill>
            <a:schemeClr val="tx1"/>
          </a:solidFill>
          <a:effectLst/>
          <a:latin typeface="+mn-lt"/>
          <a:ea typeface="+mn-ea"/>
          <a:cs typeface="+mn-cs"/>
        </a:defRPr>
      </a:lvl5pPr>
      <a:lvl6pPr marL="2766060" indent="-251460" algn="l" defTabSz="502920" rtl="0" eaLnBrk="1" latinLnBrk="0" hangingPunct="1">
        <a:spcBef>
          <a:spcPct val="20000"/>
        </a:spcBef>
        <a:spcAft>
          <a:spcPts val="660"/>
        </a:spcAft>
        <a:buClr>
          <a:schemeClr val="accent1">
            <a:lumMod val="75000"/>
          </a:schemeClr>
        </a:buClr>
        <a:buSzPct val="145000"/>
        <a:buFont typeface="Arial"/>
        <a:buChar char="•"/>
        <a:defRPr sz="1540" kern="1200" cap="none">
          <a:solidFill>
            <a:schemeClr val="tx1"/>
          </a:solidFill>
          <a:effectLst/>
          <a:latin typeface="+mn-lt"/>
          <a:ea typeface="+mn-ea"/>
          <a:cs typeface="+mn-cs"/>
        </a:defRPr>
      </a:lvl6pPr>
      <a:lvl7pPr marL="3268980" indent="-251460" algn="l" defTabSz="502920" rtl="0" eaLnBrk="1" latinLnBrk="0" hangingPunct="1">
        <a:spcBef>
          <a:spcPct val="20000"/>
        </a:spcBef>
        <a:spcAft>
          <a:spcPts val="660"/>
        </a:spcAft>
        <a:buClr>
          <a:schemeClr val="accent1">
            <a:lumMod val="75000"/>
          </a:schemeClr>
        </a:buClr>
        <a:buSzPct val="145000"/>
        <a:buFont typeface="Arial"/>
        <a:buChar char="•"/>
        <a:defRPr sz="1540" kern="1200" cap="none">
          <a:solidFill>
            <a:schemeClr val="tx1"/>
          </a:solidFill>
          <a:effectLst/>
          <a:latin typeface="+mn-lt"/>
          <a:ea typeface="+mn-ea"/>
          <a:cs typeface="+mn-cs"/>
        </a:defRPr>
      </a:lvl7pPr>
      <a:lvl8pPr marL="3771900" indent="-251460" algn="l" defTabSz="502920" rtl="0" eaLnBrk="1" latinLnBrk="0" hangingPunct="1">
        <a:spcBef>
          <a:spcPct val="20000"/>
        </a:spcBef>
        <a:spcAft>
          <a:spcPts val="660"/>
        </a:spcAft>
        <a:buClr>
          <a:schemeClr val="accent1">
            <a:lumMod val="75000"/>
          </a:schemeClr>
        </a:buClr>
        <a:buSzPct val="145000"/>
        <a:buFont typeface="Arial"/>
        <a:buChar char="•"/>
        <a:defRPr sz="1540" kern="1200" cap="none">
          <a:solidFill>
            <a:schemeClr val="tx1"/>
          </a:solidFill>
          <a:effectLst/>
          <a:latin typeface="+mn-lt"/>
          <a:ea typeface="+mn-ea"/>
          <a:cs typeface="+mn-cs"/>
        </a:defRPr>
      </a:lvl8pPr>
      <a:lvl9pPr marL="4274820" indent="-251460" algn="l" defTabSz="502920" rtl="0" eaLnBrk="1" latinLnBrk="0" hangingPunct="1">
        <a:spcBef>
          <a:spcPct val="20000"/>
        </a:spcBef>
        <a:spcAft>
          <a:spcPts val="660"/>
        </a:spcAft>
        <a:buClr>
          <a:schemeClr val="accent1">
            <a:lumMod val="75000"/>
          </a:schemeClr>
        </a:buClr>
        <a:buSzPct val="145000"/>
        <a:buFont typeface="Arial"/>
        <a:buChar char="•"/>
        <a:defRPr sz="1540" kern="1200" cap="none">
          <a:solidFill>
            <a:schemeClr val="tx1"/>
          </a:solidFill>
          <a:effectLst/>
          <a:latin typeface="+mn-lt"/>
          <a:ea typeface="+mn-ea"/>
          <a:cs typeface="+mn-cs"/>
        </a:defRPr>
      </a:lvl9pPr>
    </p:bodyStyle>
    <p:otherStyle>
      <a:defPPr>
        <a:defRPr lang="en-US"/>
      </a:defPPr>
      <a:lvl1pPr marL="0" algn="l" defTabSz="502920" rtl="0" eaLnBrk="1" latinLnBrk="0" hangingPunct="1">
        <a:defRPr sz="1980" kern="1200">
          <a:solidFill>
            <a:schemeClr val="tx1"/>
          </a:solidFill>
          <a:latin typeface="+mn-lt"/>
          <a:ea typeface="+mn-ea"/>
          <a:cs typeface="+mn-cs"/>
        </a:defRPr>
      </a:lvl1pPr>
      <a:lvl2pPr marL="502920" algn="l" defTabSz="502920" rtl="0" eaLnBrk="1" latinLnBrk="0" hangingPunct="1">
        <a:defRPr sz="1980" kern="1200">
          <a:solidFill>
            <a:schemeClr val="tx1"/>
          </a:solidFill>
          <a:latin typeface="+mn-lt"/>
          <a:ea typeface="+mn-ea"/>
          <a:cs typeface="+mn-cs"/>
        </a:defRPr>
      </a:lvl2pPr>
      <a:lvl3pPr marL="1005840" algn="l" defTabSz="502920" rtl="0" eaLnBrk="1" latinLnBrk="0" hangingPunct="1">
        <a:defRPr sz="1980" kern="1200">
          <a:solidFill>
            <a:schemeClr val="tx1"/>
          </a:solidFill>
          <a:latin typeface="+mn-lt"/>
          <a:ea typeface="+mn-ea"/>
          <a:cs typeface="+mn-cs"/>
        </a:defRPr>
      </a:lvl3pPr>
      <a:lvl4pPr marL="1508760" algn="l" defTabSz="502920" rtl="0" eaLnBrk="1" latinLnBrk="0" hangingPunct="1">
        <a:defRPr sz="1980" kern="1200">
          <a:solidFill>
            <a:schemeClr val="tx1"/>
          </a:solidFill>
          <a:latin typeface="+mn-lt"/>
          <a:ea typeface="+mn-ea"/>
          <a:cs typeface="+mn-cs"/>
        </a:defRPr>
      </a:lvl4pPr>
      <a:lvl5pPr marL="2011680" algn="l" defTabSz="502920" rtl="0" eaLnBrk="1" latinLnBrk="0" hangingPunct="1">
        <a:defRPr sz="1980" kern="1200">
          <a:solidFill>
            <a:schemeClr val="tx1"/>
          </a:solidFill>
          <a:latin typeface="+mn-lt"/>
          <a:ea typeface="+mn-ea"/>
          <a:cs typeface="+mn-cs"/>
        </a:defRPr>
      </a:lvl5pPr>
      <a:lvl6pPr marL="2514600" algn="l" defTabSz="502920" rtl="0" eaLnBrk="1" latinLnBrk="0" hangingPunct="1">
        <a:defRPr sz="1980" kern="1200">
          <a:solidFill>
            <a:schemeClr val="tx1"/>
          </a:solidFill>
          <a:latin typeface="+mn-lt"/>
          <a:ea typeface="+mn-ea"/>
          <a:cs typeface="+mn-cs"/>
        </a:defRPr>
      </a:lvl6pPr>
      <a:lvl7pPr marL="3017520" algn="l" defTabSz="502920" rtl="0" eaLnBrk="1" latinLnBrk="0" hangingPunct="1">
        <a:defRPr sz="1980" kern="1200">
          <a:solidFill>
            <a:schemeClr val="tx1"/>
          </a:solidFill>
          <a:latin typeface="+mn-lt"/>
          <a:ea typeface="+mn-ea"/>
          <a:cs typeface="+mn-cs"/>
        </a:defRPr>
      </a:lvl7pPr>
      <a:lvl8pPr marL="3520440" algn="l" defTabSz="502920" rtl="0" eaLnBrk="1" latinLnBrk="0" hangingPunct="1">
        <a:defRPr sz="1980" kern="1200">
          <a:solidFill>
            <a:schemeClr val="tx1"/>
          </a:solidFill>
          <a:latin typeface="+mn-lt"/>
          <a:ea typeface="+mn-ea"/>
          <a:cs typeface="+mn-cs"/>
        </a:defRPr>
      </a:lvl8pPr>
      <a:lvl9pPr marL="4023360" algn="l" defTabSz="50292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g"/><Relationship Id="rId7" Type="http://schemas.openxmlformats.org/officeDocument/2006/relationships/image" Target="../media/image51.pn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9.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72.jpg"/><Relationship Id="rId4" Type="http://schemas.openxmlformats.org/officeDocument/2006/relationships/image" Target="../media/image71.jpg"/></Relationships>
</file>

<file path=ppt/slides/_rels/slide3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image" Target="../media/image73.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5.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jp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5.pn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18.xml"/><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g"/><Relationship Id="rId7" Type="http://schemas.openxmlformats.org/officeDocument/2006/relationships/image" Target="../media/image111.png"/><Relationship Id="rId2" Type="http://schemas.openxmlformats.org/officeDocument/2006/relationships/image" Target="../media/image106.jpg"/><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jpg"/><Relationship Id="rId9" Type="http://schemas.openxmlformats.org/officeDocument/2006/relationships/image" Target="../media/image113.png"/></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51.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6.jpg"/><Relationship Id="rId7" Type="http://schemas.openxmlformats.org/officeDocument/2006/relationships/image" Target="../media/image130.jpg"/><Relationship Id="rId2" Type="http://schemas.openxmlformats.org/officeDocument/2006/relationships/image" Target="../media/image125.jpg"/><Relationship Id="rId1" Type="http://schemas.openxmlformats.org/officeDocument/2006/relationships/slideLayout" Target="../slideLayouts/slideLayout6.xml"/><Relationship Id="rId6" Type="http://schemas.openxmlformats.org/officeDocument/2006/relationships/image" Target="../media/image129.jpg"/><Relationship Id="rId5" Type="http://schemas.openxmlformats.org/officeDocument/2006/relationships/image" Target="../media/image128.jpg"/><Relationship Id="rId4" Type="http://schemas.openxmlformats.org/officeDocument/2006/relationships/image" Target="../media/image127.jpg"/></Relationships>
</file>

<file path=ppt/slides/_rels/slide54.xml.rels><?xml version="1.0" encoding="UTF-8" standalone="yes"?>
<Relationships xmlns="http://schemas.openxmlformats.org/package/2006/relationships"><Relationship Id="rId8" Type="http://schemas.openxmlformats.org/officeDocument/2006/relationships/image" Target="../media/image137.jpg"/><Relationship Id="rId3" Type="http://schemas.openxmlformats.org/officeDocument/2006/relationships/image" Target="../media/image132.jpg"/><Relationship Id="rId7" Type="http://schemas.openxmlformats.org/officeDocument/2006/relationships/image" Target="../media/image136.jpg"/><Relationship Id="rId2" Type="http://schemas.openxmlformats.org/officeDocument/2006/relationships/image" Target="../media/image131.jpg"/><Relationship Id="rId1" Type="http://schemas.openxmlformats.org/officeDocument/2006/relationships/slideLayout" Target="../slideLayouts/slideLayout6.xml"/><Relationship Id="rId6" Type="http://schemas.openxmlformats.org/officeDocument/2006/relationships/image" Target="../media/image135.jpg"/><Relationship Id="rId5" Type="http://schemas.openxmlformats.org/officeDocument/2006/relationships/image" Target="../media/image134.png"/><Relationship Id="rId10" Type="http://schemas.openxmlformats.org/officeDocument/2006/relationships/image" Target="../media/image139.jpg"/><Relationship Id="rId4" Type="http://schemas.openxmlformats.org/officeDocument/2006/relationships/image" Target="../media/image133.png"/><Relationship Id="rId9" Type="http://schemas.openxmlformats.org/officeDocument/2006/relationships/image" Target="../media/image13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1752600" y="1314239"/>
            <a:ext cx="6934200" cy="1624330"/>
          </a:xfrm>
          <a:prstGeom prst="rect">
            <a:avLst/>
          </a:prstGeom>
        </p:spPr>
        <p:txBody>
          <a:bodyPr vert="horz" wrap="square" lIns="0" tIns="0" rIns="0" bIns="0" rtlCol="0">
            <a:noAutofit/>
          </a:bodyPr>
          <a:lstStyle/>
          <a:p>
            <a:pPr marL="12700" algn="ctr">
              <a:lnSpc>
                <a:spcPct val="100000"/>
              </a:lnSpc>
            </a:pPr>
            <a:r>
              <a:rPr sz="8000" b="1" spc="-150" dirty="0" smtClean="0">
                <a:solidFill>
                  <a:schemeClr val="accent2"/>
                </a:solidFill>
                <a:latin typeface="Bernard MT Condensed" panose="02050806060905020404" pitchFamily="18" charset="0"/>
                <a:cs typeface="Arial"/>
              </a:rPr>
              <a:t>Fashion History</a:t>
            </a:r>
            <a:endParaRPr sz="8000" spc="-150" dirty="0">
              <a:solidFill>
                <a:schemeClr val="accent2"/>
              </a:solidFill>
              <a:latin typeface="Bernard MT Condensed" panose="02050806060905020404" pitchFamily="18" charset="0"/>
              <a:cs typeface="Arial"/>
            </a:endParaRPr>
          </a:p>
        </p:txBody>
      </p:sp>
      <p:sp>
        <p:nvSpPr>
          <p:cNvPr id="4" name="object 4"/>
          <p:cNvSpPr txBox="1"/>
          <p:nvPr/>
        </p:nvSpPr>
        <p:spPr>
          <a:xfrm>
            <a:off x="2203493" y="2263742"/>
            <a:ext cx="5649595" cy="867410"/>
          </a:xfrm>
          <a:prstGeom prst="rect">
            <a:avLst/>
          </a:prstGeom>
        </p:spPr>
        <p:txBody>
          <a:bodyPr vert="horz" wrap="square" lIns="0" tIns="0" rIns="0" bIns="0" rtlCol="0">
            <a:noAutofit/>
          </a:bodyPr>
          <a:lstStyle/>
          <a:p>
            <a:pPr marL="2540" algn="ctr">
              <a:lnSpc>
                <a:spcPts val="3110"/>
              </a:lnSpc>
            </a:pPr>
            <a:endParaRPr sz="3000" dirty="0">
              <a:latin typeface="Arial"/>
              <a:cs typeface="Arial"/>
            </a:endParaRPr>
          </a:p>
        </p:txBody>
      </p:sp>
      <p:sp>
        <p:nvSpPr>
          <p:cNvPr id="5" name="object 5"/>
          <p:cNvSpPr txBox="1"/>
          <p:nvPr/>
        </p:nvSpPr>
        <p:spPr>
          <a:xfrm>
            <a:off x="1929490" y="2947987"/>
            <a:ext cx="6300110" cy="2081213"/>
          </a:xfrm>
          <a:prstGeom prst="rect">
            <a:avLst/>
          </a:prstGeom>
        </p:spPr>
        <p:txBody>
          <a:bodyPr vert="horz" wrap="square" lIns="0" tIns="0" rIns="0" bIns="0" rtlCol="0">
            <a:noAutofit/>
          </a:bodyPr>
          <a:lstStyle/>
          <a:p>
            <a:pPr marL="5080" algn="ctr">
              <a:lnSpc>
                <a:spcPct val="100000"/>
              </a:lnSpc>
            </a:pPr>
            <a:r>
              <a:rPr sz="3300" spc="55" dirty="0" smtClean="0">
                <a:solidFill>
                  <a:schemeClr val="accent2">
                    <a:lumMod val="60000"/>
                    <a:lumOff val="40000"/>
                  </a:schemeClr>
                </a:solidFill>
                <a:latin typeface="Bernard MT Condensed"/>
                <a:cs typeface="Bernard MT Condensed"/>
              </a:rPr>
              <a:t>C</a:t>
            </a:r>
            <a:r>
              <a:rPr sz="3300" spc="75" dirty="0" smtClean="0">
                <a:solidFill>
                  <a:schemeClr val="accent2">
                    <a:lumMod val="60000"/>
                    <a:lumOff val="40000"/>
                  </a:schemeClr>
                </a:solidFill>
                <a:latin typeface="Bernard MT Condensed"/>
                <a:cs typeface="Bernard MT Condensed"/>
              </a:rPr>
              <a:t>h</a:t>
            </a:r>
            <a:r>
              <a:rPr sz="3300" spc="15" dirty="0" smtClean="0">
                <a:solidFill>
                  <a:schemeClr val="accent2">
                    <a:lumMod val="60000"/>
                    <a:lumOff val="40000"/>
                  </a:schemeClr>
                </a:solidFill>
                <a:latin typeface="Bernard MT Condensed"/>
                <a:cs typeface="Bernard MT Condensed"/>
              </a:rPr>
              <a:t>a</a:t>
            </a:r>
            <a:r>
              <a:rPr sz="3300" spc="60" dirty="0" smtClean="0">
                <a:solidFill>
                  <a:schemeClr val="accent2">
                    <a:lumMod val="60000"/>
                    <a:lumOff val="40000"/>
                  </a:schemeClr>
                </a:solidFill>
                <a:latin typeface="Bernard MT Condensed"/>
                <a:cs typeface="Bernard MT Condensed"/>
              </a:rPr>
              <a:t>p</a:t>
            </a:r>
            <a:r>
              <a:rPr sz="3300" spc="0" dirty="0" smtClean="0">
                <a:solidFill>
                  <a:schemeClr val="accent2">
                    <a:lumMod val="60000"/>
                    <a:lumOff val="40000"/>
                  </a:schemeClr>
                </a:solidFill>
                <a:latin typeface="Bernard MT Condensed"/>
                <a:cs typeface="Bernard MT Condensed"/>
              </a:rPr>
              <a:t>te</a:t>
            </a:r>
            <a:r>
              <a:rPr sz="3300" spc="30" dirty="0" smtClean="0">
                <a:solidFill>
                  <a:schemeClr val="accent2">
                    <a:lumMod val="60000"/>
                    <a:lumOff val="40000"/>
                  </a:schemeClr>
                </a:solidFill>
                <a:latin typeface="Bernard MT Condensed"/>
                <a:cs typeface="Bernard MT Condensed"/>
              </a:rPr>
              <a:t>rs</a:t>
            </a:r>
            <a:r>
              <a:rPr sz="3300" spc="55" dirty="0" smtClean="0">
                <a:solidFill>
                  <a:schemeClr val="accent2">
                    <a:lumMod val="60000"/>
                    <a:lumOff val="40000"/>
                  </a:schemeClr>
                </a:solidFill>
                <a:latin typeface="Bernard MT Condensed"/>
                <a:cs typeface="Bernard MT Condensed"/>
              </a:rPr>
              <a:t> </a:t>
            </a:r>
            <a:r>
              <a:rPr sz="3300" spc="65" dirty="0" smtClean="0">
                <a:solidFill>
                  <a:schemeClr val="accent2">
                    <a:lumMod val="60000"/>
                    <a:lumOff val="40000"/>
                  </a:schemeClr>
                </a:solidFill>
                <a:latin typeface="Bernard MT Condensed"/>
                <a:cs typeface="Bernard MT Condensed"/>
              </a:rPr>
              <a:t>7</a:t>
            </a:r>
            <a:r>
              <a:rPr lang="en-US" sz="3300" dirty="0">
                <a:solidFill>
                  <a:schemeClr val="accent2">
                    <a:lumMod val="60000"/>
                    <a:lumOff val="40000"/>
                  </a:schemeClr>
                </a:solidFill>
                <a:latin typeface="Bernard MT Condensed"/>
                <a:cs typeface="Bernard MT Condensed"/>
              </a:rPr>
              <a:t> </a:t>
            </a:r>
            <a:r>
              <a:rPr lang="en-US" sz="3300" dirty="0" smtClean="0">
                <a:solidFill>
                  <a:schemeClr val="accent2">
                    <a:lumMod val="60000"/>
                    <a:lumOff val="40000"/>
                  </a:schemeClr>
                </a:solidFill>
                <a:latin typeface="Bernard MT Condensed"/>
                <a:cs typeface="Bernard MT Condensed"/>
              </a:rPr>
              <a:t>&amp; 8 </a:t>
            </a:r>
          </a:p>
          <a:p>
            <a:pPr marL="5080" algn="ctr">
              <a:lnSpc>
                <a:spcPct val="100000"/>
              </a:lnSpc>
            </a:pPr>
            <a:endParaRPr lang="en-US" sz="3300" dirty="0">
              <a:solidFill>
                <a:schemeClr val="accent2">
                  <a:lumMod val="60000"/>
                  <a:lumOff val="40000"/>
                </a:schemeClr>
              </a:solidFill>
              <a:latin typeface="Bernard MT Condensed"/>
              <a:cs typeface="Bernard MT Condensed"/>
            </a:endParaRPr>
          </a:p>
          <a:p>
            <a:pPr marL="5080" algn="ctr">
              <a:lnSpc>
                <a:spcPct val="100000"/>
              </a:lnSpc>
            </a:pPr>
            <a:r>
              <a:rPr lang="en-US" sz="3300" dirty="0" smtClean="0">
                <a:solidFill>
                  <a:schemeClr val="accent2">
                    <a:lumMod val="60000"/>
                    <a:lumOff val="40000"/>
                  </a:schemeClr>
                </a:solidFill>
                <a:latin typeface="Bernard MT Condensed"/>
                <a:cs typeface="Bernard MT Condensed"/>
              </a:rPr>
              <a:t>The Italian Renaissance </a:t>
            </a:r>
          </a:p>
          <a:p>
            <a:pPr marL="5080" algn="ctr">
              <a:lnSpc>
                <a:spcPct val="100000"/>
              </a:lnSpc>
            </a:pPr>
            <a:r>
              <a:rPr lang="en-US" sz="3300" dirty="0" smtClean="0">
                <a:solidFill>
                  <a:schemeClr val="accent2">
                    <a:lumMod val="60000"/>
                    <a:lumOff val="40000"/>
                  </a:schemeClr>
                </a:solidFill>
                <a:latin typeface="Bernard MT Condensed"/>
                <a:cs typeface="Bernard MT Condensed"/>
              </a:rPr>
              <a:t>The Northern Renaissance </a:t>
            </a:r>
            <a:endParaRPr sz="3300" dirty="0">
              <a:solidFill>
                <a:schemeClr val="accent2">
                  <a:lumMod val="60000"/>
                  <a:lumOff val="40000"/>
                </a:schemeClr>
              </a:solidFill>
              <a:latin typeface="Bernard MT Condensed"/>
              <a:cs typeface="Bernard MT Condensed"/>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3740" y="301029"/>
            <a:ext cx="3969385" cy="1596390"/>
          </a:xfrm>
          <a:prstGeom prst="rect">
            <a:avLst/>
          </a:prstGeom>
        </p:spPr>
        <p:txBody>
          <a:bodyPr vert="horz" wrap="square" lIns="0" tIns="0" rIns="0" bIns="0" rtlCol="0">
            <a:noAutofit/>
          </a:bodyPr>
          <a:lstStyle/>
          <a:p>
            <a:pPr marL="12700" marR="12700">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15" dirty="0" smtClean="0">
                <a:latin typeface="Calibri"/>
                <a:cs typeface="Calibri"/>
              </a:rPr>
              <a:t>M</a:t>
            </a:r>
            <a:r>
              <a:rPr sz="4300" spc="-70" dirty="0" smtClean="0">
                <a:latin typeface="Calibri"/>
                <a:cs typeface="Calibri"/>
              </a:rPr>
              <a:t>e</a:t>
            </a:r>
            <a:r>
              <a:rPr sz="4300" spc="0" dirty="0" smtClean="0">
                <a:latin typeface="Calibri"/>
                <a:cs typeface="Calibri"/>
              </a:rPr>
              <a:t>n </a:t>
            </a: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35" dirty="0" smtClean="0">
                <a:latin typeface="Calibri"/>
                <a:cs typeface="Calibri"/>
              </a:rPr>
              <a:t>I</a:t>
            </a:r>
            <a:r>
              <a:rPr sz="3000" spc="-20" dirty="0" smtClean="0">
                <a:latin typeface="Calibri"/>
                <a:cs typeface="Calibri"/>
              </a:rPr>
              <a:t>t</a:t>
            </a:r>
            <a:r>
              <a:rPr sz="3000" spc="-40" dirty="0" smtClean="0">
                <a:latin typeface="Calibri"/>
                <a:cs typeface="Calibri"/>
              </a:rPr>
              <a:t>a</a:t>
            </a:r>
            <a:r>
              <a:rPr sz="3000" spc="10" dirty="0" smtClean="0">
                <a:latin typeface="Calibri"/>
                <a:cs typeface="Calibri"/>
              </a:rPr>
              <a:t>li</a:t>
            </a:r>
            <a:r>
              <a:rPr sz="3000" spc="-40" dirty="0" smtClean="0">
                <a:latin typeface="Calibri"/>
                <a:cs typeface="Calibri"/>
              </a:rPr>
              <a:t>a</a:t>
            </a:r>
            <a:r>
              <a:rPr sz="3000" spc="0" dirty="0" smtClean="0">
                <a:latin typeface="Calibri"/>
                <a:cs typeface="Calibri"/>
              </a:rPr>
              <a:t>n</a:t>
            </a:r>
            <a:r>
              <a:rPr sz="3000" spc="-6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45" dirty="0" smtClean="0">
                <a:latin typeface="Calibri"/>
                <a:cs typeface="Calibri"/>
              </a:rPr>
              <a:t>140</a:t>
            </a:r>
            <a:r>
              <a:rPr sz="3000" spc="-35" dirty="0" smtClean="0">
                <a:latin typeface="Calibri"/>
                <a:cs typeface="Calibri"/>
              </a:rPr>
              <a:t>0</a:t>
            </a:r>
            <a:r>
              <a:rPr sz="3000" spc="-20" dirty="0" smtClean="0">
                <a:latin typeface="Calibri"/>
                <a:cs typeface="Calibri"/>
              </a:rPr>
              <a:t>-</a:t>
            </a:r>
            <a:r>
              <a:rPr sz="3000" spc="-45" dirty="0" smtClean="0">
                <a:latin typeface="Calibri"/>
                <a:cs typeface="Calibri"/>
              </a:rPr>
              <a:t>1500</a:t>
            </a:r>
            <a:endParaRPr sz="3000" dirty="0">
              <a:latin typeface="Calibri"/>
              <a:cs typeface="Calibri"/>
            </a:endParaRPr>
          </a:p>
        </p:txBody>
      </p:sp>
      <p:sp>
        <p:nvSpPr>
          <p:cNvPr id="3" name="object 3"/>
          <p:cNvSpPr/>
          <p:nvPr/>
        </p:nvSpPr>
        <p:spPr>
          <a:xfrm>
            <a:off x="4876800" y="494069"/>
            <a:ext cx="4699000" cy="28067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457199" y="2425700"/>
            <a:ext cx="4267200" cy="4800600"/>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txBox="1"/>
          <p:nvPr/>
        </p:nvSpPr>
        <p:spPr>
          <a:xfrm>
            <a:off x="4683124" y="3657600"/>
            <a:ext cx="5222875" cy="2942590"/>
          </a:xfrm>
          <a:prstGeom prst="rect">
            <a:avLst/>
          </a:prstGeom>
        </p:spPr>
        <p:txBody>
          <a:bodyPr vert="horz" wrap="square" lIns="0" tIns="0" rIns="0" bIns="0" rtlCol="0">
            <a:noAutofit/>
          </a:bodyPr>
          <a:lstStyle/>
          <a:p>
            <a:pPr marL="12700" marR="12700" algn="ctr">
              <a:lnSpc>
                <a:spcPts val="3100"/>
              </a:lnSpc>
            </a:pPr>
            <a:r>
              <a:rPr sz="2600" spc="10" dirty="0" smtClean="0">
                <a:latin typeface="Calibri"/>
                <a:cs typeface="Calibri"/>
              </a:rPr>
              <a:t>U</a:t>
            </a:r>
            <a:r>
              <a:rPr sz="2600" spc="20" dirty="0" smtClean="0">
                <a:latin typeface="Calibri"/>
                <a:cs typeface="Calibri"/>
              </a:rPr>
              <a:t>n</a:t>
            </a:r>
            <a:r>
              <a:rPr sz="2600" spc="30" dirty="0" smtClean="0">
                <a:latin typeface="Calibri"/>
                <a:cs typeface="Calibri"/>
              </a:rPr>
              <a:t>d</a:t>
            </a:r>
            <a:r>
              <a:rPr sz="2600" spc="-10" dirty="0" smtClean="0">
                <a:latin typeface="Calibri"/>
                <a:cs typeface="Calibri"/>
              </a:rPr>
              <a:t>e</a:t>
            </a:r>
            <a:r>
              <a:rPr sz="2600" spc="-20" dirty="0" smtClean="0">
                <a:latin typeface="Calibri"/>
                <a:cs typeface="Calibri"/>
              </a:rPr>
              <a:t>r</a:t>
            </a:r>
            <a:r>
              <a:rPr sz="2600" spc="-40" dirty="0" smtClean="0">
                <a:latin typeface="Calibri"/>
                <a:cs typeface="Calibri"/>
              </a:rPr>
              <a:t>g</a:t>
            </a:r>
            <a:r>
              <a:rPr sz="2600" spc="-45" dirty="0" smtClean="0">
                <a:latin typeface="Calibri"/>
                <a:cs typeface="Calibri"/>
              </a:rPr>
              <a:t>a</a:t>
            </a:r>
            <a:r>
              <a:rPr sz="2600" spc="-20" dirty="0" smtClean="0">
                <a:latin typeface="Calibri"/>
                <a:cs typeface="Calibri"/>
              </a:rPr>
              <a:t>r</a:t>
            </a:r>
            <a:r>
              <a:rPr sz="2600" spc="-5" dirty="0" smtClean="0">
                <a:latin typeface="Calibri"/>
                <a:cs typeface="Calibri"/>
              </a:rPr>
              <a:t>m</a:t>
            </a:r>
            <a:r>
              <a:rPr sz="2600" spc="-10" dirty="0" smtClean="0">
                <a:latin typeface="Calibri"/>
                <a:cs typeface="Calibri"/>
              </a:rPr>
              <a:t>e</a:t>
            </a:r>
            <a:r>
              <a:rPr sz="2600" spc="-70" dirty="0" smtClean="0">
                <a:latin typeface="Calibri"/>
                <a:cs typeface="Calibri"/>
              </a:rPr>
              <a:t>n</a:t>
            </a:r>
            <a:r>
              <a:rPr sz="2600" spc="15" dirty="0" smtClean="0">
                <a:latin typeface="Calibri"/>
                <a:cs typeface="Calibri"/>
              </a:rPr>
              <a:t>t</a:t>
            </a:r>
            <a:r>
              <a:rPr sz="2600" spc="0" dirty="0" smtClean="0">
                <a:latin typeface="Calibri"/>
                <a:cs typeface="Calibri"/>
              </a:rPr>
              <a:t>s</a:t>
            </a:r>
            <a:r>
              <a:rPr sz="2600" spc="-204" dirty="0" smtClean="0">
                <a:latin typeface="Calibri"/>
                <a:cs typeface="Calibri"/>
              </a:rPr>
              <a:t> </a:t>
            </a:r>
            <a:r>
              <a:rPr sz="2600" spc="-95" dirty="0" smtClean="0">
                <a:latin typeface="Calibri"/>
                <a:cs typeface="Calibri"/>
              </a:rPr>
              <a:t>f</a:t>
            </a:r>
            <a:r>
              <a:rPr sz="2600" spc="15" dirty="0" smtClean="0">
                <a:latin typeface="Calibri"/>
                <a:cs typeface="Calibri"/>
              </a:rPr>
              <a:t>o</a:t>
            </a:r>
            <a:r>
              <a:rPr sz="2600" spc="-10" dirty="0" smtClean="0">
                <a:latin typeface="Calibri"/>
                <a:cs typeface="Calibri"/>
              </a:rPr>
              <a:t>r</a:t>
            </a:r>
            <a:r>
              <a:rPr sz="2600" spc="-200" dirty="0" smtClean="0">
                <a:latin typeface="Calibri"/>
                <a:cs typeface="Calibri"/>
              </a:rPr>
              <a:t> </a:t>
            </a:r>
            <a:r>
              <a:rPr sz="2600" spc="-5" dirty="0" smtClean="0">
                <a:latin typeface="Calibri"/>
                <a:cs typeface="Calibri"/>
              </a:rPr>
              <a:t>m</a:t>
            </a:r>
            <a:r>
              <a:rPr sz="2600" spc="-10" dirty="0" smtClean="0">
                <a:latin typeface="Calibri"/>
                <a:cs typeface="Calibri"/>
              </a:rPr>
              <a:t>e</a:t>
            </a:r>
            <a:r>
              <a:rPr sz="2600" spc="0" dirty="0" smtClean="0">
                <a:latin typeface="Calibri"/>
                <a:cs typeface="Calibri"/>
              </a:rPr>
              <a:t>n</a:t>
            </a:r>
            <a:r>
              <a:rPr sz="2600" spc="-55" dirty="0" smtClean="0">
                <a:latin typeface="Calibri"/>
                <a:cs typeface="Calibri"/>
              </a:rPr>
              <a:t> </a:t>
            </a:r>
            <a:r>
              <a:rPr sz="2600" spc="-20" dirty="0" smtClean="0">
                <a:latin typeface="Calibri"/>
                <a:cs typeface="Calibri"/>
              </a:rPr>
              <a:t>c</a:t>
            </a:r>
            <a:r>
              <a:rPr sz="2600" spc="30" dirty="0" smtClean="0">
                <a:latin typeface="Calibri"/>
                <a:cs typeface="Calibri"/>
              </a:rPr>
              <a:t>h</a:t>
            </a:r>
            <a:r>
              <a:rPr sz="2600" spc="-45" dirty="0" smtClean="0">
                <a:latin typeface="Calibri"/>
                <a:cs typeface="Calibri"/>
              </a:rPr>
              <a:t>a</a:t>
            </a:r>
            <a:r>
              <a:rPr sz="2600" spc="30" dirty="0" smtClean="0">
                <a:latin typeface="Calibri"/>
                <a:cs typeface="Calibri"/>
              </a:rPr>
              <a:t>n</a:t>
            </a:r>
            <a:r>
              <a:rPr sz="2600" spc="-40" dirty="0" smtClean="0">
                <a:latin typeface="Calibri"/>
                <a:cs typeface="Calibri"/>
              </a:rPr>
              <a:t>g</a:t>
            </a:r>
            <a:r>
              <a:rPr sz="2600" spc="-10" dirty="0" smtClean="0">
                <a:latin typeface="Calibri"/>
                <a:cs typeface="Calibri"/>
              </a:rPr>
              <a:t>e</a:t>
            </a:r>
            <a:r>
              <a:rPr sz="2600" spc="0" dirty="0" smtClean="0">
                <a:latin typeface="Calibri"/>
                <a:cs typeface="Calibri"/>
              </a:rPr>
              <a:t>d li</a:t>
            </a:r>
            <a:r>
              <a:rPr sz="2600" spc="25" dirty="0" smtClean="0">
                <a:latin typeface="Calibri"/>
                <a:cs typeface="Calibri"/>
              </a:rPr>
              <a:t>t</a:t>
            </a:r>
            <a:r>
              <a:rPr sz="2600" spc="15" dirty="0" smtClean="0">
                <a:latin typeface="Calibri"/>
                <a:cs typeface="Calibri"/>
              </a:rPr>
              <a:t>t</a:t>
            </a:r>
            <a:r>
              <a:rPr sz="2600" spc="0" dirty="0" smtClean="0">
                <a:latin typeface="Calibri"/>
                <a:cs typeface="Calibri"/>
              </a:rPr>
              <a:t>le</a:t>
            </a:r>
            <a:r>
              <a:rPr sz="2600" spc="-185" dirty="0" smtClean="0">
                <a:latin typeface="Calibri"/>
                <a:cs typeface="Calibri"/>
              </a:rPr>
              <a:t> </a:t>
            </a:r>
            <a:r>
              <a:rPr sz="2600" spc="5" dirty="0" smtClean="0">
                <a:latin typeface="Calibri"/>
                <a:cs typeface="Calibri"/>
              </a:rPr>
              <a:t>f</a:t>
            </a:r>
            <a:r>
              <a:rPr sz="2600" spc="-20" dirty="0" smtClean="0">
                <a:latin typeface="Calibri"/>
                <a:cs typeface="Calibri"/>
              </a:rPr>
              <a:t>r</a:t>
            </a:r>
            <a:r>
              <a:rPr sz="2600" spc="25" dirty="0" smtClean="0">
                <a:latin typeface="Calibri"/>
                <a:cs typeface="Calibri"/>
              </a:rPr>
              <a:t>o</a:t>
            </a:r>
            <a:r>
              <a:rPr sz="2600" spc="-25" dirty="0" smtClean="0">
                <a:latin typeface="Calibri"/>
                <a:cs typeface="Calibri"/>
              </a:rPr>
              <a:t>m</a:t>
            </a:r>
            <a:r>
              <a:rPr sz="2600" spc="-165" dirty="0" smtClean="0">
                <a:latin typeface="Calibri"/>
                <a:cs typeface="Calibri"/>
              </a:rPr>
              <a:t> </a:t>
            </a:r>
            <a:r>
              <a:rPr sz="2600" spc="15" dirty="0" smtClean="0">
                <a:latin typeface="Calibri"/>
                <a:cs typeface="Calibri"/>
              </a:rPr>
              <a:t>t</a:t>
            </a:r>
            <a:r>
              <a:rPr sz="2600" spc="30" dirty="0" smtClean="0">
                <a:latin typeface="Calibri"/>
                <a:cs typeface="Calibri"/>
              </a:rPr>
              <a:t>h</a:t>
            </a:r>
            <a:r>
              <a:rPr sz="2600" spc="-15" dirty="0" smtClean="0">
                <a:latin typeface="Calibri"/>
                <a:cs typeface="Calibri"/>
              </a:rPr>
              <a:t>e</a:t>
            </a:r>
            <a:r>
              <a:rPr sz="2600" spc="-85" dirty="0" smtClean="0">
                <a:latin typeface="Calibri"/>
                <a:cs typeface="Calibri"/>
              </a:rPr>
              <a:t> </a:t>
            </a:r>
            <a:r>
              <a:rPr sz="2600" i="1" spc="-5" dirty="0" smtClean="0">
                <a:latin typeface="Calibri"/>
                <a:cs typeface="Calibri"/>
              </a:rPr>
              <a:t>m</a:t>
            </a:r>
            <a:r>
              <a:rPr sz="2600" i="1" spc="-15" dirty="0" smtClean="0">
                <a:latin typeface="Calibri"/>
                <a:cs typeface="Calibri"/>
              </a:rPr>
              <a:t>e</a:t>
            </a:r>
            <a:r>
              <a:rPr sz="2600" i="1" spc="20" dirty="0" smtClean="0">
                <a:latin typeface="Calibri"/>
                <a:cs typeface="Calibri"/>
              </a:rPr>
              <a:t>d</a:t>
            </a:r>
            <a:r>
              <a:rPr sz="2600" i="1" spc="-10" dirty="0" smtClean="0">
                <a:latin typeface="Calibri"/>
                <a:cs typeface="Calibri"/>
              </a:rPr>
              <a:t>ie</a:t>
            </a:r>
            <a:r>
              <a:rPr sz="2600" i="1" spc="10" dirty="0" smtClean="0">
                <a:latin typeface="Calibri"/>
                <a:cs typeface="Calibri"/>
              </a:rPr>
              <a:t>v</a:t>
            </a:r>
            <a:r>
              <a:rPr sz="2600" i="1" spc="-45" dirty="0" smtClean="0">
                <a:latin typeface="Calibri"/>
                <a:cs typeface="Calibri"/>
              </a:rPr>
              <a:t>a</a:t>
            </a:r>
            <a:r>
              <a:rPr sz="2600" i="1" spc="0" dirty="0" smtClean="0">
                <a:latin typeface="Calibri"/>
                <a:cs typeface="Calibri"/>
              </a:rPr>
              <a:t>l</a:t>
            </a:r>
            <a:r>
              <a:rPr sz="2600" i="1" spc="-185" dirty="0" smtClean="0">
                <a:latin typeface="Calibri"/>
                <a:cs typeface="Calibri"/>
              </a:rPr>
              <a:t> </a:t>
            </a:r>
            <a:r>
              <a:rPr sz="2600" i="1" spc="30" dirty="0" smtClean="0">
                <a:latin typeface="Calibri"/>
                <a:cs typeface="Calibri"/>
              </a:rPr>
              <a:t>b</a:t>
            </a:r>
            <a:r>
              <a:rPr sz="2600" i="1" spc="-120" dirty="0" smtClean="0">
                <a:latin typeface="Calibri"/>
                <a:cs typeface="Calibri"/>
              </a:rPr>
              <a:t>r</a:t>
            </a:r>
            <a:r>
              <a:rPr sz="2600" i="1" spc="-45" dirty="0" smtClean="0">
                <a:latin typeface="Calibri"/>
                <a:cs typeface="Calibri"/>
              </a:rPr>
              <a:t>a</a:t>
            </a:r>
            <a:r>
              <a:rPr sz="2600" i="1" spc="0" dirty="0" smtClean="0">
                <a:latin typeface="Calibri"/>
                <a:cs typeface="Calibri"/>
              </a:rPr>
              <a:t>ie</a:t>
            </a:r>
            <a:r>
              <a:rPr sz="2600" i="1" spc="-20" dirty="0" smtClean="0">
                <a:latin typeface="Calibri"/>
                <a:cs typeface="Calibri"/>
              </a:rPr>
              <a:t>s</a:t>
            </a:r>
            <a:r>
              <a:rPr sz="2600" i="1" spc="0" dirty="0" smtClean="0">
                <a:latin typeface="Calibri"/>
                <a:cs typeface="Calibri"/>
              </a:rPr>
              <a:t>.</a:t>
            </a:r>
            <a:endParaRPr sz="2600" i="1" dirty="0">
              <a:latin typeface="Calibri"/>
              <a:cs typeface="Calibri"/>
            </a:endParaRPr>
          </a:p>
          <a:p>
            <a:pPr>
              <a:lnSpc>
                <a:spcPts val="950"/>
              </a:lnSpc>
              <a:spcBef>
                <a:spcPts val="0"/>
              </a:spcBef>
            </a:pPr>
            <a:endParaRPr sz="950" dirty="0"/>
          </a:p>
          <a:p>
            <a:pPr>
              <a:lnSpc>
                <a:spcPts val="1000"/>
              </a:lnSpc>
            </a:pPr>
            <a:endParaRPr sz="1000" dirty="0"/>
          </a:p>
          <a:p>
            <a:pPr>
              <a:lnSpc>
                <a:spcPts val="1000"/>
              </a:lnSpc>
            </a:pPr>
            <a:endParaRPr sz="1000" dirty="0"/>
          </a:p>
          <a:p>
            <a:pPr marL="278765" marR="291465" indent="0">
              <a:lnSpc>
                <a:spcPct val="97900"/>
              </a:lnSpc>
            </a:pPr>
            <a:r>
              <a:rPr sz="2600" spc="30" dirty="0" smtClean="0">
                <a:latin typeface="Calibri"/>
                <a:cs typeface="Calibri"/>
              </a:rPr>
              <a:t>Th</a:t>
            </a:r>
            <a:r>
              <a:rPr sz="2600" spc="-15" dirty="0" smtClean="0">
                <a:latin typeface="Calibri"/>
                <a:cs typeface="Calibri"/>
              </a:rPr>
              <a:t>e</a:t>
            </a:r>
            <a:r>
              <a:rPr sz="2600" spc="-85" dirty="0" smtClean="0">
                <a:latin typeface="Calibri"/>
                <a:cs typeface="Calibri"/>
              </a:rPr>
              <a:t> </a:t>
            </a:r>
            <a:r>
              <a:rPr sz="2600" spc="30" dirty="0" smtClean="0">
                <a:latin typeface="Calibri"/>
                <a:cs typeface="Calibri"/>
              </a:rPr>
              <a:t>I</a:t>
            </a:r>
            <a:r>
              <a:rPr sz="2600" spc="15" dirty="0" smtClean="0">
                <a:latin typeface="Calibri"/>
                <a:cs typeface="Calibri"/>
              </a:rPr>
              <a:t>t</a:t>
            </a:r>
            <a:r>
              <a:rPr sz="2600" spc="-50" dirty="0" smtClean="0">
                <a:latin typeface="Calibri"/>
                <a:cs typeface="Calibri"/>
              </a:rPr>
              <a:t>a</a:t>
            </a:r>
            <a:r>
              <a:rPr sz="2600" spc="0" dirty="0" smtClean="0">
                <a:latin typeface="Calibri"/>
                <a:cs typeface="Calibri"/>
              </a:rPr>
              <a:t>li</a:t>
            </a:r>
            <a:r>
              <a:rPr sz="2600" spc="-50" dirty="0" smtClean="0">
                <a:latin typeface="Calibri"/>
                <a:cs typeface="Calibri"/>
              </a:rPr>
              <a:t>a</a:t>
            </a:r>
            <a:r>
              <a:rPr sz="2600" spc="0" dirty="0" smtClean="0">
                <a:latin typeface="Calibri"/>
                <a:cs typeface="Calibri"/>
              </a:rPr>
              <a:t>n</a:t>
            </a:r>
            <a:r>
              <a:rPr sz="2600" spc="-155" dirty="0" smtClean="0">
                <a:latin typeface="Calibri"/>
                <a:cs typeface="Calibri"/>
              </a:rPr>
              <a:t> </a:t>
            </a:r>
            <a:r>
              <a:rPr sz="2600" spc="20" dirty="0" smtClean="0">
                <a:latin typeface="Calibri"/>
                <a:cs typeface="Calibri"/>
              </a:rPr>
              <a:t>w</a:t>
            </a:r>
            <a:r>
              <a:rPr sz="2600" spc="25" dirty="0" smtClean="0">
                <a:latin typeface="Calibri"/>
                <a:cs typeface="Calibri"/>
              </a:rPr>
              <a:t>o</a:t>
            </a:r>
            <a:r>
              <a:rPr sz="2600" spc="-20" dirty="0" smtClean="0">
                <a:latin typeface="Calibri"/>
                <a:cs typeface="Calibri"/>
              </a:rPr>
              <a:t>r</a:t>
            </a:r>
            <a:r>
              <a:rPr sz="2600" spc="0" dirty="0" smtClean="0">
                <a:latin typeface="Calibri"/>
                <a:cs typeface="Calibri"/>
              </a:rPr>
              <a:t>d</a:t>
            </a:r>
            <a:r>
              <a:rPr sz="2600" spc="-155" dirty="0" smtClean="0">
                <a:latin typeface="Calibri"/>
                <a:cs typeface="Calibri"/>
              </a:rPr>
              <a:t> </a:t>
            </a:r>
            <a:r>
              <a:rPr sz="2600" spc="-95" dirty="0" smtClean="0">
                <a:latin typeface="Calibri"/>
                <a:cs typeface="Calibri"/>
              </a:rPr>
              <a:t>f</a:t>
            </a:r>
            <a:r>
              <a:rPr sz="2600" spc="25" dirty="0" smtClean="0">
                <a:latin typeface="Calibri"/>
                <a:cs typeface="Calibri"/>
              </a:rPr>
              <a:t>o</a:t>
            </a:r>
            <a:r>
              <a:rPr sz="2600" spc="-10" dirty="0" smtClean="0">
                <a:latin typeface="Calibri"/>
                <a:cs typeface="Calibri"/>
              </a:rPr>
              <a:t>r</a:t>
            </a:r>
            <a:r>
              <a:rPr sz="2600" spc="-100" dirty="0" smtClean="0">
                <a:latin typeface="Calibri"/>
                <a:cs typeface="Calibri"/>
              </a:rPr>
              <a:t> </a:t>
            </a:r>
            <a:r>
              <a:rPr sz="2600" spc="15" dirty="0" smtClean="0">
                <a:latin typeface="Calibri"/>
                <a:cs typeface="Calibri"/>
              </a:rPr>
              <a:t>t</a:t>
            </a:r>
            <a:r>
              <a:rPr sz="2600" spc="35" dirty="0" smtClean="0">
                <a:latin typeface="Calibri"/>
                <a:cs typeface="Calibri"/>
              </a:rPr>
              <a:t>h</a:t>
            </a:r>
            <a:r>
              <a:rPr sz="2600" spc="-15" dirty="0" smtClean="0">
                <a:latin typeface="Calibri"/>
                <a:cs typeface="Calibri"/>
              </a:rPr>
              <a:t>e</a:t>
            </a:r>
            <a:r>
              <a:rPr sz="2600" spc="-85" dirty="0" smtClean="0">
                <a:latin typeface="Calibri"/>
                <a:cs typeface="Calibri"/>
              </a:rPr>
              <a:t> </a:t>
            </a:r>
            <a:r>
              <a:rPr sz="2600" i="1" spc="0" dirty="0" smtClean="0">
                <a:latin typeface="Calibri"/>
                <a:cs typeface="Calibri"/>
              </a:rPr>
              <a:t>li</a:t>
            </a:r>
            <a:r>
              <a:rPr sz="2600" i="1" spc="35" dirty="0" smtClean="0">
                <a:latin typeface="Calibri"/>
                <a:cs typeface="Calibri"/>
              </a:rPr>
              <a:t>n</a:t>
            </a:r>
            <a:r>
              <a:rPr sz="2600" i="1" spc="-10" dirty="0" smtClean="0">
                <a:latin typeface="Calibri"/>
                <a:cs typeface="Calibri"/>
              </a:rPr>
              <a:t>e</a:t>
            </a:r>
            <a:r>
              <a:rPr sz="2600" i="1" spc="0" dirty="0" smtClean="0">
                <a:latin typeface="Calibri"/>
                <a:cs typeface="Calibri"/>
              </a:rPr>
              <a:t>n </a:t>
            </a:r>
            <a:r>
              <a:rPr sz="2600" i="1" spc="35" dirty="0" smtClean="0">
                <a:latin typeface="Calibri"/>
                <a:cs typeface="Calibri"/>
              </a:rPr>
              <a:t>und</a:t>
            </a:r>
            <a:r>
              <a:rPr sz="2600" i="1" spc="0" dirty="0" smtClean="0">
                <a:latin typeface="Calibri"/>
                <a:cs typeface="Calibri"/>
              </a:rPr>
              <a:t>e</a:t>
            </a:r>
            <a:r>
              <a:rPr sz="2600" i="1" spc="-20" dirty="0" smtClean="0">
                <a:latin typeface="Calibri"/>
                <a:cs typeface="Calibri"/>
              </a:rPr>
              <a:t>rs</a:t>
            </a:r>
            <a:r>
              <a:rPr sz="2600" i="1" spc="35" dirty="0" smtClean="0">
                <a:latin typeface="Calibri"/>
                <a:cs typeface="Calibri"/>
              </a:rPr>
              <a:t>h</a:t>
            </a:r>
            <a:r>
              <a:rPr sz="2600" i="1" spc="0" dirty="0" smtClean="0">
                <a:latin typeface="Calibri"/>
                <a:cs typeface="Calibri"/>
              </a:rPr>
              <a:t>i</a:t>
            </a:r>
            <a:r>
              <a:rPr sz="2600" i="1" spc="-20" dirty="0" smtClean="0">
                <a:latin typeface="Calibri"/>
                <a:cs typeface="Calibri"/>
              </a:rPr>
              <a:t>r</a:t>
            </a:r>
            <a:r>
              <a:rPr sz="2600" i="1" spc="-10" dirty="0" smtClean="0">
                <a:latin typeface="Calibri"/>
                <a:cs typeface="Calibri"/>
              </a:rPr>
              <a:t>t</a:t>
            </a:r>
            <a:r>
              <a:rPr sz="2600" i="1" spc="-160" dirty="0" smtClean="0">
                <a:latin typeface="Calibri"/>
                <a:cs typeface="Calibri"/>
              </a:rPr>
              <a:t> </a:t>
            </a:r>
            <a:r>
              <a:rPr sz="2600" spc="20" dirty="0" smtClean="0">
                <a:latin typeface="Calibri"/>
                <a:cs typeface="Calibri"/>
              </a:rPr>
              <a:t>w</a:t>
            </a:r>
            <a:r>
              <a:rPr sz="2600" spc="-50" dirty="0" smtClean="0">
                <a:latin typeface="Calibri"/>
                <a:cs typeface="Calibri"/>
              </a:rPr>
              <a:t>a</a:t>
            </a:r>
            <a:r>
              <a:rPr sz="2600" spc="0" dirty="0" smtClean="0">
                <a:latin typeface="Calibri"/>
                <a:cs typeface="Calibri"/>
              </a:rPr>
              <a:t>s </a:t>
            </a:r>
            <a:r>
              <a:rPr lang="en-US" sz="2600" b="1" u="sng" spc="0" dirty="0" err="1" smtClean="0">
                <a:latin typeface="Calibri"/>
                <a:cs typeface="Calibri"/>
              </a:rPr>
              <a:t>c</a:t>
            </a:r>
            <a:r>
              <a:rPr sz="2600" b="1" u="sng" spc="30" dirty="0" err="1" smtClean="0">
                <a:latin typeface="Calibri"/>
                <a:cs typeface="Calibri"/>
              </a:rPr>
              <a:t>amicia</a:t>
            </a:r>
            <a:r>
              <a:rPr lang="en-US" sz="2600" b="1" u="sng" spc="30" dirty="0" smtClean="0">
                <a:latin typeface="Calibri"/>
                <a:cs typeface="Calibri"/>
              </a:rPr>
              <a:t> </a:t>
            </a:r>
            <a:r>
              <a:rPr spc="30" dirty="0" smtClean="0">
                <a:latin typeface="Calibri"/>
                <a:cs typeface="Calibri"/>
              </a:rPr>
              <a:t>(</a:t>
            </a:r>
            <a:r>
              <a:rPr spc="30" dirty="0" err="1" smtClean="0">
                <a:latin typeface="Calibri"/>
                <a:cs typeface="Calibri"/>
              </a:rPr>
              <a:t>cah</a:t>
            </a:r>
            <a:r>
              <a:rPr spc="30" dirty="0" smtClean="0">
                <a:latin typeface="Calibri"/>
                <a:cs typeface="Calibri"/>
              </a:rPr>
              <a:t>-</a:t>
            </a:r>
            <a:r>
              <a:rPr spc="30" dirty="0" err="1" smtClean="0">
                <a:latin typeface="Calibri"/>
                <a:cs typeface="Calibri"/>
              </a:rPr>
              <a:t>mee</a:t>
            </a:r>
            <a:r>
              <a:rPr spc="30" dirty="0" smtClean="0">
                <a:latin typeface="Calibri"/>
                <a:cs typeface="Calibri"/>
              </a:rPr>
              <a:t>-cha</a:t>
            </a:r>
            <a:r>
              <a:rPr spc="30" dirty="0">
                <a:latin typeface="Calibri"/>
                <a:cs typeface="Calibri"/>
              </a:rPr>
              <a:t>)</a:t>
            </a:r>
            <a:endParaRPr sz="2600" spc="30" dirty="0">
              <a:latin typeface="Calibri"/>
              <a:cs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228532" y="2286000"/>
            <a:ext cx="2870198" cy="5613399"/>
          </a:xfrm>
          <a:prstGeom prst="rect">
            <a:avLst/>
          </a:prstGeom>
          <a:blipFill>
            <a:blip r:embed="rId2" cstate="print">
              <a:extLst>
                <a:ext uri="{BEBA8EAE-BF5A-486C-A8C5-ECC9F3942E4B}">
                  <a14:imgProps xmlns:a14="http://schemas.microsoft.com/office/drawing/2010/main">
                    <a14:imgLayer r:embed="rId3">
                      <a14:imgEffect>
                        <a14:backgroundRemoval t="935" b="99626" l="1969" r="96457">
                          <a14:foregroundMark x1="65748" y1="51215" x2="66535" y2="74953"/>
                          <a14:foregroundMark x1="71260" y1="75327" x2="65748" y2="59626"/>
                          <a14:foregroundMark x1="67717" y1="48037" x2="66142" y2="59626"/>
                          <a14:foregroundMark x1="47638" y1="59626" x2="48425" y2="84673"/>
                          <a14:foregroundMark x1="49213" y1="16636" x2="78346" y2="34953"/>
                          <a14:foregroundMark x1="34252" y1="17944" x2="33465" y2="28598"/>
                          <a14:backgroundMark x1="77559" y1="36636" x2="77953" y2="31402"/>
                          <a14:backgroundMark x1="81890" y1="33271" x2="79528" y2="29720"/>
                          <a14:backgroundMark x1="35433" y1="66542" x2="34646" y2="70841"/>
                          <a14:backgroundMark x1="49606" y1="82430" x2="47638" y2="77383"/>
                          <a14:backgroundMark x1="48819" y1="84486" x2="50787" y2="75327"/>
                        </a14:backgroundRemoval>
                      </a14:imgEffect>
                    </a14:imgLayer>
                  </a14:imgProps>
                </a:ext>
              </a:extLst>
            </a:blip>
            <a:stretch>
              <a:fillRect/>
            </a:stretch>
          </a:blipFill>
        </p:spPr>
        <p:txBody>
          <a:bodyPr wrap="square" lIns="0" tIns="0" rIns="0" bIns="0" rtlCol="0">
            <a:noAutofit/>
          </a:bodyPr>
          <a:lstStyle/>
          <a:p>
            <a:endParaRPr/>
          </a:p>
        </p:txBody>
      </p:sp>
      <p:sp>
        <p:nvSpPr>
          <p:cNvPr id="3" name="object 3"/>
          <p:cNvSpPr txBox="1"/>
          <p:nvPr/>
        </p:nvSpPr>
        <p:spPr>
          <a:xfrm>
            <a:off x="713740" y="506810"/>
            <a:ext cx="3969385" cy="1596390"/>
          </a:xfrm>
          <a:prstGeom prst="rect">
            <a:avLst/>
          </a:prstGeom>
        </p:spPr>
        <p:txBody>
          <a:bodyPr vert="horz" wrap="square" lIns="0" tIns="0" rIns="0" bIns="0" rtlCol="0">
            <a:noAutofit/>
          </a:bodyPr>
          <a:lstStyle/>
          <a:p>
            <a:pPr marL="12700" marR="12700">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15" dirty="0" smtClean="0">
                <a:latin typeface="Calibri"/>
                <a:cs typeface="Calibri"/>
              </a:rPr>
              <a:t>M</a:t>
            </a:r>
            <a:r>
              <a:rPr sz="4300" spc="-70" dirty="0" smtClean="0">
                <a:latin typeface="Calibri"/>
                <a:cs typeface="Calibri"/>
              </a:rPr>
              <a:t>e</a:t>
            </a:r>
            <a:r>
              <a:rPr sz="4300" spc="0" dirty="0" smtClean="0">
                <a:latin typeface="Calibri"/>
                <a:cs typeface="Calibri"/>
              </a:rPr>
              <a:t>n </a:t>
            </a: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35" dirty="0" smtClean="0">
                <a:latin typeface="Calibri"/>
                <a:cs typeface="Calibri"/>
              </a:rPr>
              <a:t>I</a:t>
            </a:r>
            <a:r>
              <a:rPr sz="3000" spc="-20" dirty="0" smtClean="0">
                <a:latin typeface="Calibri"/>
                <a:cs typeface="Calibri"/>
              </a:rPr>
              <a:t>t</a:t>
            </a:r>
            <a:r>
              <a:rPr sz="3000" spc="-40" dirty="0" smtClean="0">
                <a:latin typeface="Calibri"/>
                <a:cs typeface="Calibri"/>
              </a:rPr>
              <a:t>a</a:t>
            </a:r>
            <a:r>
              <a:rPr sz="3000" spc="10" dirty="0" smtClean="0">
                <a:latin typeface="Calibri"/>
                <a:cs typeface="Calibri"/>
              </a:rPr>
              <a:t>li</a:t>
            </a:r>
            <a:r>
              <a:rPr sz="3000" spc="-40" dirty="0" smtClean="0">
                <a:latin typeface="Calibri"/>
                <a:cs typeface="Calibri"/>
              </a:rPr>
              <a:t>a</a:t>
            </a:r>
            <a:r>
              <a:rPr sz="3000" spc="0" dirty="0" smtClean="0">
                <a:latin typeface="Calibri"/>
                <a:cs typeface="Calibri"/>
              </a:rPr>
              <a:t>n</a:t>
            </a:r>
            <a:r>
              <a:rPr sz="3000" spc="-6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45" dirty="0" smtClean="0">
                <a:latin typeface="Calibri"/>
                <a:cs typeface="Calibri"/>
              </a:rPr>
              <a:t>140</a:t>
            </a:r>
            <a:r>
              <a:rPr sz="3000" spc="-35" dirty="0" smtClean="0">
                <a:latin typeface="Calibri"/>
                <a:cs typeface="Calibri"/>
              </a:rPr>
              <a:t>0</a:t>
            </a:r>
            <a:r>
              <a:rPr sz="3000" spc="-20" dirty="0" smtClean="0">
                <a:latin typeface="Calibri"/>
                <a:cs typeface="Calibri"/>
              </a:rPr>
              <a:t>-</a:t>
            </a:r>
            <a:r>
              <a:rPr sz="3000" spc="-45" dirty="0" smtClean="0">
                <a:latin typeface="Calibri"/>
                <a:cs typeface="Calibri"/>
              </a:rPr>
              <a:t>1500</a:t>
            </a:r>
            <a:endParaRPr sz="3000" dirty="0">
              <a:latin typeface="Calibri"/>
              <a:cs typeface="Calibri"/>
            </a:endParaRPr>
          </a:p>
        </p:txBody>
      </p:sp>
      <p:sp>
        <p:nvSpPr>
          <p:cNvPr id="4" name="object 4"/>
          <p:cNvSpPr txBox="1"/>
          <p:nvPr/>
        </p:nvSpPr>
        <p:spPr>
          <a:xfrm>
            <a:off x="4876801" y="489481"/>
            <a:ext cx="4703462" cy="1421130"/>
          </a:xfrm>
          <a:prstGeom prst="rect">
            <a:avLst/>
          </a:prstGeom>
        </p:spPr>
        <p:txBody>
          <a:bodyPr vert="horz" wrap="square" lIns="0" tIns="0" rIns="0" bIns="0" rtlCol="0">
            <a:noAutofit/>
          </a:bodyPr>
          <a:lstStyle/>
          <a:p>
            <a:pPr marL="291465" marR="280035" indent="0">
              <a:lnSpc>
                <a:spcPct val="103000"/>
              </a:lnSpc>
            </a:pPr>
            <a:r>
              <a:rPr sz="1900" spc="25" dirty="0">
                <a:latin typeface="Calibri"/>
                <a:cs typeface="Calibri"/>
              </a:rPr>
              <a:t>Men’s costume is similar as those discussed in chapter 6 </a:t>
            </a:r>
            <a:endParaRPr lang="en-US" sz="1900" spc="25" dirty="0" smtClean="0">
              <a:latin typeface="Calibri"/>
              <a:cs typeface="Calibri"/>
            </a:endParaRPr>
          </a:p>
          <a:p>
            <a:pPr marL="291465" marR="280035" indent="0">
              <a:lnSpc>
                <a:spcPct val="103000"/>
              </a:lnSpc>
            </a:pPr>
            <a:endParaRPr lang="en-US" sz="1900" spc="25" dirty="0">
              <a:latin typeface="Calibri"/>
              <a:cs typeface="Calibri"/>
            </a:endParaRPr>
          </a:p>
          <a:p>
            <a:pPr marL="291465" marR="280035" indent="0">
              <a:lnSpc>
                <a:spcPct val="103000"/>
              </a:lnSpc>
            </a:pPr>
            <a:r>
              <a:rPr sz="1900" spc="25" dirty="0">
                <a:latin typeface="Calibri"/>
                <a:cs typeface="Calibri"/>
              </a:rPr>
              <a:t>This includes:</a:t>
            </a:r>
          </a:p>
          <a:p>
            <a:pPr marL="12065" marR="12700" indent="0">
              <a:lnSpc>
                <a:spcPct val="101000"/>
              </a:lnSpc>
            </a:pPr>
            <a:r>
              <a:rPr sz="1900" dirty="0" smtClean="0">
                <a:latin typeface="Calibri"/>
                <a:cs typeface="Calibri"/>
              </a:rPr>
              <a:t>L</a:t>
            </a:r>
            <a:r>
              <a:rPr sz="1900" spc="-40" dirty="0" smtClean="0">
                <a:latin typeface="Calibri"/>
                <a:cs typeface="Calibri"/>
              </a:rPr>
              <a:t>i</a:t>
            </a:r>
            <a:r>
              <a:rPr sz="1900" spc="-10" dirty="0" smtClean="0">
                <a:latin typeface="Calibri"/>
                <a:cs typeface="Calibri"/>
              </a:rPr>
              <a:t>n</a:t>
            </a:r>
            <a:r>
              <a:rPr sz="1900" spc="-60" dirty="0" smtClean="0">
                <a:latin typeface="Calibri"/>
                <a:cs typeface="Calibri"/>
              </a:rPr>
              <a:t>e</a:t>
            </a:r>
            <a:r>
              <a:rPr sz="1900" spc="0" dirty="0" smtClean="0">
                <a:latin typeface="Calibri"/>
                <a:cs typeface="Calibri"/>
              </a:rPr>
              <a:t>n</a:t>
            </a:r>
            <a:r>
              <a:rPr sz="1900" spc="170" dirty="0" smtClean="0">
                <a:latin typeface="Calibri"/>
                <a:cs typeface="Calibri"/>
              </a:rPr>
              <a:t> </a:t>
            </a:r>
            <a:r>
              <a:rPr sz="1900" spc="0" dirty="0" smtClean="0">
                <a:latin typeface="Calibri"/>
                <a:cs typeface="Calibri"/>
              </a:rPr>
              <a:t>d</a:t>
            </a:r>
            <a:r>
              <a:rPr sz="1900" spc="35" dirty="0" smtClean="0">
                <a:latin typeface="Calibri"/>
                <a:cs typeface="Calibri"/>
              </a:rPr>
              <a:t>r</a:t>
            </a:r>
            <a:r>
              <a:rPr sz="1900" spc="-10" dirty="0" smtClean="0">
                <a:latin typeface="Calibri"/>
                <a:cs typeface="Calibri"/>
              </a:rPr>
              <a:t>a</a:t>
            </a:r>
            <a:r>
              <a:rPr sz="1900" spc="25" dirty="0" smtClean="0">
                <a:latin typeface="Calibri"/>
                <a:cs typeface="Calibri"/>
              </a:rPr>
              <a:t>w</a:t>
            </a:r>
            <a:r>
              <a:rPr sz="1900" spc="-55" dirty="0" smtClean="0">
                <a:latin typeface="Calibri"/>
                <a:cs typeface="Calibri"/>
              </a:rPr>
              <a:t>e</a:t>
            </a:r>
            <a:r>
              <a:rPr sz="1900" spc="25" dirty="0" smtClean="0">
                <a:latin typeface="Calibri"/>
                <a:cs typeface="Calibri"/>
              </a:rPr>
              <a:t>r</a:t>
            </a:r>
            <a:r>
              <a:rPr sz="1900" spc="-45" dirty="0" smtClean="0">
                <a:latin typeface="Calibri"/>
                <a:cs typeface="Calibri"/>
              </a:rPr>
              <a:t>s</a:t>
            </a:r>
            <a:r>
              <a:rPr sz="1900" spc="-5" dirty="0" smtClean="0">
                <a:latin typeface="Calibri"/>
                <a:cs typeface="Calibri"/>
              </a:rPr>
              <a:t>, </a:t>
            </a:r>
            <a:r>
              <a:rPr sz="1900" spc="0" dirty="0" smtClean="0">
                <a:latin typeface="Calibri"/>
                <a:cs typeface="Calibri"/>
              </a:rPr>
              <a:t>und</a:t>
            </a:r>
            <a:r>
              <a:rPr sz="1900" spc="-50" dirty="0" smtClean="0">
                <a:latin typeface="Calibri"/>
                <a:cs typeface="Calibri"/>
              </a:rPr>
              <a:t>e</a:t>
            </a:r>
            <a:r>
              <a:rPr sz="1900" spc="25" dirty="0" smtClean="0">
                <a:latin typeface="Calibri"/>
                <a:cs typeface="Calibri"/>
              </a:rPr>
              <a:t>r</a:t>
            </a:r>
            <a:r>
              <a:rPr sz="1900" spc="-45" dirty="0" smtClean="0">
                <a:latin typeface="Calibri"/>
                <a:cs typeface="Calibri"/>
              </a:rPr>
              <a:t>s</a:t>
            </a:r>
            <a:r>
              <a:rPr sz="1900" spc="0" dirty="0" smtClean="0">
                <a:latin typeface="Calibri"/>
                <a:cs typeface="Calibri"/>
              </a:rPr>
              <a:t>h</a:t>
            </a:r>
            <a:r>
              <a:rPr sz="1900" spc="-40" dirty="0" smtClean="0">
                <a:latin typeface="Calibri"/>
                <a:cs typeface="Calibri"/>
              </a:rPr>
              <a:t>i</a:t>
            </a:r>
            <a:r>
              <a:rPr sz="1900" spc="25" dirty="0" smtClean="0">
                <a:latin typeface="Calibri"/>
                <a:cs typeface="Calibri"/>
              </a:rPr>
              <a:t>r</a:t>
            </a:r>
            <a:r>
              <a:rPr sz="1900" spc="-50" dirty="0" smtClean="0">
                <a:latin typeface="Calibri"/>
                <a:cs typeface="Calibri"/>
              </a:rPr>
              <a:t>t</a:t>
            </a:r>
            <a:r>
              <a:rPr sz="1900" spc="-45" dirty="0" smtClean="0">
                <a:latin typeface="Calibri"/>
                <a:cs typeface="Calibri"/>
              </a:rPr>
              <a:t>s</a:t>
            </a:r>
            <a:r>
              <a:rPr sz="1900" spc="-5" dirty="0" smtClean="0">
                <a:latin typeface="Calibri"/>
                <a:cs typeface="Calibri"/>
              </a:rPr>
              <a:t>,</a:t>
            </a:r>
            <a:r>
              <a:rPr sz="1900" spc="195" dirty="0" smtClean="0">
                <a:latin typeface="Calibri"/>
                <a:cs typeface="Calibri"/>
              </a:rPr>
              <a:t> </a:t>
            </a:r>
            <a:r>
              <a:rPr sz="1900" spc="0" dirty="0" smtClean="0">
                <a:latin typeface="Calibri"/>
                <a:cs typeface="Calibri"/>
              </a:rPr>
              <a:t>d</a:t>
            </a:r>
            <a:r>
              <a:rPr sz="1900" spc="-5" dirty="0" smtClean="0">
                <a:latin typeface="Calibri"/>
                <a:cs typeface="Calibri"/>
              </a:rPr>
              <a:t>o</a:t>
            </a:r>
            <a:r>
              <a:rPr sz="1900" spc="0" dirty="0" smtClean="0">
                <a:latin typeface="Calibri"/>
                <a:cs typeface="Calibri"/>
              </a:rPr>
              <a:t>ub</a:t>
            </a:r>
            <a:r>
              <a:rPr sz="1900" spc="-40" dirty="0" smtClean="0">
                <a:latin typeface="Calibri"/>
                <a:cs typeface="Calibri"/>
              </a:rPr>
              <a:t>l</a:t>
            </a:r>
            <a:r>
              <a:rPr sz="1900" spc="-55" dirty="0" smtClean="0">
                <a:latin typeface="Calibri"/>
                <a:cs typeface="Calibri"/>
              </a:rPr>
              <a:t>e</a:t>
            </a:r>
            <a:r>
              <a:rPr sz="1900" spc="-50" dirty="0" smtClean="0">
                <a:latin typeface="Calibri"/>
                <a:cs typeface="Calibri"/>
              </a:rPr>
              <a:t>t</a:t>
            </a:r>
            <a:r>
              <a:rPr sz="1900" spc="-45" dirty="0" smtClean="0">
                <a:latin typeface="Calibri"/>
                <a:cs typeface="Calibri"/>
              </a:rPr>
              <a:t>s</a:t>
            </a:r>
            <a:r>
              <a:rPr sz="1900" spc="-5" dirty="0" smtClean="0">
                <a:latin typeface="Calibri"/>
                <a:cs typeface="Calibri"/>
              </a:rPr>
              <a:t>, </a:t>
            </a:r>
            <a:r>
              <a:rPr sz="1900" spc="-135"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65" dirty="0" smtClean="0">
                <a:latin typeface="Calibri"/>
                <a:cs typeface="Calibri"/>
              </a:rPr>
              <a:t> </a:t>
            </a:r>
            <a:r>
              <a:rPr sz="1900" spc="25" dirty="0" smtClean="0">
                <a:latin typeface="Calibri"/>
                <a:cs typeface="Calibri"/>
              </a:rPr>
              <a:t>w</a:t>
            </a:r>
            <a:r>
              <a:rPr sz="1900" spc="0" dirty="0" smtClean="0">
                <a:latin typeface="Calibri"/>
                <a:cs typeface="Calibri"/>
              </a:rPr>
              <a:t>h</a:t>
            </a:r>
            <a:r>
              <a:rPr sz="1900" spc="-40" dirty="0" smtClean="0">
                <a:latin typeface="Calibri"/>
                <a:cs typeface="Calibri"/>
              </a:rPr>
              <a:t>i</a:t>
            </a:r>
            <a:r>
              <a:rPr sz="1900" spc="-15" dirty="0" smtClean="0">
                <a:latin typeface="Calibri"/>
                <a:cs typeface="Calibri"/>
              </a:rPr>
              <a:t>c</a:t>
            </a:r>
            <a:r>
              <a:rPr sz="1900" spc="0" dirty="0" smtClean="0">
                <a:latin typeface="Calibri"/>
                <a:cs typeface="Calibri"/>
              </a:rPr>
              <a:t>h </a:t>
            </a:r>
            <a:r>
              <a:rPr sz="1900" spc="-4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0" dirty="0" smtClean="0">
                <a:latin typeface="Calibri"/>
                <a:cs typeface="Calibri"/>
              </a:rPr>
              <a:t>h</a:t>
            </a:r>
            <a:r>
              <a:rPr sz="1900" spc="-5" dirty="0" smtClean="0">
                <a:latin typeface="Calibri"/>
                <a:cs typeface="Calibri"/>
              </a:rPr>
              <a:t>o</a:t>
            </a:r>
            <a:r>
              <a:rPr sz="1900" spc="-45" dirty="0" smtClean="0">
                <a:latin typeface="Calibri"/>
                <a:cs typeface="Calibri"/>
              </a:rPr>
              <a:t>s</a:t>
            </a:r>
            <a:r>
              <a:rPr sz="1900" spc="-10" dirty="0" smtClean="0">
                <a:latin typeface="Calibri"/>
                <a:cs typeface="Calibri"/>
              </a:rPr>
              <a:t>e</a:t>
            </a:r>
            <a:r>
              <a:rPr sz="1900" spc="20" dirty="0" smtClean="0">
                <a:latin typeface="Calibri"/>
                <a:cs typeface="Calibri"/>
              </a:rPr>
              <a:t> </a:t>
            </a:r>
            <a:r>
              <a:rPr sz="1900" spc="25" dirty="0" smtClean="0">
                <a:latin typeface="Calibri"/>
                <a:cs typeface="Calibri"/>
              </a:rPr>
              <a:t>w</a:t>
            </a:r>
            <a:r>
              <a:rPr sz="1900" spc="-10" dirty="0" smtClean="0">
                <a:latin typeface="Calibri"/>
                <a:cs typeface="Calibri"/>
              </a:rPr>
              <a:t>a</a:t>
            </a:r>
            <a:r>
              <a:rPr sz="1900" spc="0" dirty="0" smtClean="0">
                <a:latin typeface="Calibri"/>
                <a:cs typeface="Calibri"/>
              </a:rPr>
              <a:t>s</a:t>
            </a:r>
            <a:r>
              <a:rPr sz="1900" spc="25" dirty="0" smtClean="0">
                <a:latin typeface="Calibri"/>
                <a:cs typeface="Calibri"/>
              </a:rPr>
              <a:t> </a:t>
            </a:r>
            <a:r>
              <a:rPr sz="1900" spc="-10" dirty="0" smtClean="0">
                <a:latin typeface="Calibri"/>
                <a:cs typeface="Calibri"/>
              </a:rPr>
              <a:t>a</a:t>
            </a:r>
            <a:r>
              <a:rPr sz="1900" spc="-50" dirty="0" smtClean="0">
                <a:latin typeface="Calibri"/>
                <a:cs typeface="Calibri"/>
              </a:rPr>
              <a:t>tt</a:t>
            </a:r>
            <a:r>
              <a:rPr sz="1900" spc="-20" dirty="0" smtClean="0">
                <a:latin typeface="Calibri"/>
                <a:cs typeface="Calibri"/>
              </a:rPr>
              <a:t>a</a:t>
            </a:r>
            <a:r>
              <a:rPr sz="1900" spc="-15" dirty="0" smtClean="0">
                <a:latin typeface="Calibri"/>
                <a:cs typeface="Calibri"/>
              </a:rPr>
              <a:t>c</a:t>
            </a:r>
            <a:r>
              <a:rPr sz="1900" spc="0" dirty="0" smtClean="0">
                <a:latin typeface="Calibri"/>
                <a:cs typeface="Calibri"/>
              </a:rPr>
              <a:t>h</a:t>
            </a:r>
            <a:r>
              <a:rPr sz="1900" spc="-60" dirty="0" smtClean="0">
                <a:latin typeface="Calibri"/>
                <a:cs typeface="Calibri"/>
              </a:rPr>
              <a:t>e</a:t>
            </a:r>
            <a:r>
              <a:rPr sz="1900" spc="0" dirty="0" smtClean="0">
                <a:latin typeface="Calibri"/>
                <a:cs typeface="Calibri"/>
              </a:rPr>
              <a:t>d</a:t>
            </a:r>
            <a:r>
              <a:rPr sz="1900" spc="-5" dirty="0" smtClean="0">
                <a:latin typeface="Calibri"/>
                <a:cs typeface="Calibri"/>
              </a:rPr>
              <a:t>,</a:t>
            </a:r>
            <a:r>
              <a:rPr sz="1900" spc="195" dirty="0" smtClean="0">
                <a:latin typeface="Calibri"/>
                <a:cs typeface="Calibri"/>
              </a:rPr>
              <a:t>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5" dirty="0" smtClean="0">
                <a:latin typeface="Calibri"/>
                <a:cs typeface="Calibri"/>
              </a:rPr>
              <a:t>o</a:t>
            </a:r>
            <a:r>
              <a:rPr sz="1900" spc="0" dirty="0" smtClean="0">
                <a:latin typeface="Calibri"/>
                <a:cs typeface="Calibri"/>
              </a:rPr>
              <a:t>u</a:t>
            </a:r>
            <a:r>
              <a:rPr sz="1900" spc="-50" dirty="0" smtClean="0">
                <a:latin typeface="Calibri"/>
                <a:cs typeface="Calibri"/>
              </a:rPr>
              <a:t>t</a:t>
            </a:r>
            <a:r>
              <a:rPr sz="1900" spc="-55" dirty="0" smtClean="0">
                <a:latin typeface="Calibri"/>
                <a:cs typeface="Calibri"/>
              </a:rPr>
              <a:t>e</a:t>
            </a:r>
            <a:r>
              <a:rPr sz="1900" spc="-10" dirty="0" smtClean="0">
                <a:latin typeface="Calibri"/>
                <a:cs typeface="Calibri"/>
              </a:rPr>
              <a:t>r</a:t>
            </a:r>
            <a:r>
              <a:rPr sz="1900" spc="105" dirty="0" smtClean="0">
                <a:latin typeface="Calibri"/>
                <a:cs typeface="Calibri"/>
              </a:rPr>
              <a:t> </a:t>
            </a:r>
            <a:r>
              <a:rPr sz="1900" spc="40" dirty="0" smtClean="0">
                <a:latin typeface="Calibri"/>
                <a:cs typeface="Calibri"/>
              </a:rPr>
              <a:t>j</a:t>
            </a:r>
            <a:r>
              <a:rPr sz="1900" spc="-10" dirty="0" smtClean="0">
                <a:latin typeface="Calibri"/>
                <a:cs typeface="Calibri"/>
              </a:rPr>
              <a:t>a</a:t>
            </a:r>
            <a:r>
              <a:rPr sz="1900" spc="-15" dirty="0" smtClean="0">
                <a:latin typeface="Calibri"/>
                <a:cs typeface="Calibri"/>
              </a:rPr>
              <a:t>c</a:t>
            </a:r>
            <a:r>
              <a:rPr sz="1900" spc="-75" dirty="0" smtClean="0">
                <a:latin typeface="Calibri"/>
                <a:cs typeface="Calibri"/>
              </a:rPr>
              <a:t>k</a:t>
            </a:r>
            <a:r>
              <a:rPr sz="1900" spc="-60" dirty="0" smtClean="0">
                <a:latin typeface="Calibri"/>
                <a:cs typeface="Calibri"/>
              </a:rPr>
              <a:t>e</a:t>
            </a:r>
            <a:r>
              <a:rPr sz="1900" spc="-40" dirty="0" smtClean="0">
                <a:latin typeface="Calibri"/>
                <a:cs typeface="Calibri"/>
              </a:rPr>
              <a:t>ts</a:t>
            </a:r>
            <a:endParaRPr sz="1900" dirty="0">
              <a:latin typeface="Calibri"/>
              <a:cs typeface="Calibri"/>
            </a:endParaRPr>
          </a:p>
        </p:txBody>
      </p:sp>
      <p:sp>
        <p:nvSpPr>
          <p:cNvPr id="5" name="object 5"/>
          <p:cNvSpPr/>
          <p:nvPr/>
        </p:nvSpPr>
        <p:spPr>
          <a:xfrm>
            <a:off x="2997200" y="2819400"/>
            <a:ext cx="3251200" cy="4737099"/>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p:nvPr/>
        </p:nvSpPr>
        <p:spPr>
          <a:xfrm>
            <a:off x="139700" y="2819400"/>
            <a:ext cx="3213100" cy="4737099"/>
          </a:xfrm>
          <a:prstGeom prst="rect">
            <a:avLst/>
          </a:prstGeom>
          <a:blipFill>
            <a:blip r:embed="rId5" cstate="print"/>
            <a:stretch>
              <a:fillRect/>
            </a:stretch>
          </a:blipFill>
        </p:spPr>
        <p:txBody>
          <a:bodyPr wrap="square" lIns="0" tIns="0" rIns="0" bIns="0" rtlCol="0">
            <a:noAutofit/>
          </a:bodyPr>
          <a:lstStyle/>
          <a:p>
            <a:endParaRPr/>
          </a:p>
        </p:txBody>
      </p:sp>
      <p:sp>
        <p:nvSpPr>
          <p:cNvPr id="7" name="object 7"/>
          <p:cNvSpPr txBox="1"/>
          <p:nvPr/>
        </p:nvSpPr>
        <p:spPr>
          <a:xfrm>
            <a:off x="5867400" y="2971800"/>
            <a:ext cx="1542415" cy="1588770"/>
          </a:xfrm>
          <a:prstGeom prst="rect">
            <a:avLst/>
          </a:prstGeom>
        </p:spPr>
        <p:txBody>
          <a:bodyPr vert="horz" wrap="square" lIns="0" tIns="0" rIns="0" bIns="0" rtlCol="0">
            <a:noAutofit/>
          </a:bodyPr>
          <a:lstStyle/>
          <a:p>
            <a:pPr marL="12700" marR="12700">
              <a:lnSpc>
                <a:spcPct val="101099"/>
              </a:lnSpc>
            </a:pPr>
            <a:r>
              <a:rPr sz="1700" spc="-5" dirty="0" smtClean="0">
                <a:latin typeface="Calibri"/>
                <a:cs typeface="Calibri"/>
              </a:rPr>
              <a:t>Un</a:t>
            </a:r>
            <a:r>
              <a:rPr sz="1700" spc="5" dirty="0" smtClean="0">
                <a:latin typeface="Calibri"/>
                <a:cs typeface="Calibri"/>
              </a:rPr>
              <a:t>d</a:t>
            </a:r>
            <a:r>
              <a:rPr sz="1700" spc="-60" dirty="0" smtClean="0">
                <a:latin typeface="Calibri"/>
                <a:cs typeface="Calibri"/>
              </a:rPr>
              <a:t>e</a:t>
            </a:r>
            <a:r>
              <a:rPr sz="1700" spc="-5" dirty="0" smtClean="0">
                <a:latin typeface="Calibri"/>
                <a:cs typeface="Calibri"/>
              </a:rPr>
              <a:t>r</a:t>
            </a:r>
            <a:r>
              <a:rPr sz="1700" spc="35" dirty="0" smtClean="0">
                <a:latin typeface="Calibri"/>
                <a:cs typeface="Calibri"/>
              </a:rPr>
              <a:t>s</a:t>
            </a:r>
            <a:r>
              <a:rPr sz="1700" spc="5" dirty="0" smtClean="0">
                <a:latin typeface="Calibri"/>
                <a:cs typeface="Calibri"/>
              </a:rPr>
              <a:t>hi</a:t>
            </a:r>
            <a:r>
              <a:rPr sz="1700" spc="-5" dirty="0" smtClean="0">
                <a:latin typeface="Calibri"/>
                <a:cs typeface="Calibri"/>
              </a:rPr>
              <a:t>r</a:t>
            </a:r>
            <a:r>
              <a:rPr sz="1700" spc="20" dirty="0" smtClean="0">
                <a:latin typeface="Calibri"/>
                <a:cs typeface="Calibri"/>
              </a:rPr>
              <a:t>t</a:t>
            </a:r>
            <a:r>
              <a:rPr sz="1700" spc="0" dirty="0" smtClean="0">
                <a:latin typeface="Calibri"/>
                <a:cs typeface="Calibri"/>
              </a:rPr>
              <a:t>s</a:t>
            </a:r>
            <a:r>
              <a:rPr sz="1700" spc="-50" dirty="0" smtClean="0">
                <a:latin typeface="Calibri"/>
                <a:cs typeface="Calibri"/>
              </a:rPr>
              <a:t> </a:t>
            </a:r>
            <a:r>
              <a:rPr sz="1700" spc="-30" dirty="0" smtClean="0">
                <a:latin typeface="Calibri"/>
                <a:cs typeface="Calibri"/>
              </a:rPr>
              <a:t>w</a:t>
            </a:r>
            <a:r>
              <a:rPr sz="1700" spc="-60" dirty="0" smtClean="0">
                <a:latin typeface="Calibri"/>
                <a:cs typeface="Calibri"/>
              </a:rPr>
              <a:t>e</a:t>
            </a:r>
            <a:r>
              <a:rPr sz="1700" spc="-5" dirty="0" smtClean="0">
                <a:latin typeface="Calibri"/>
                <a:cs typeface="Calibri"/>
              </a:rPr>
              <a:t>r</a:t>
            </a:r>
            <a:r>
              <a:rPr sz="1700" spc="-10" dirty="0" smtClean="0">
                <a:latin typeface="Calibri"/>
                <a:cs typeface="Calibri"/>
              </a:rPr>
              <a:t>e</a:t>
            </a:r>
            <a:r>
              <a:rPr sz="1700" spc="-5" dirty="0" smtClean="0">
                <a:latin typeface="Calibri"/>
                <a:cs typeface="Calibri"/>
              </a:rPr>
              <a:t> </a:t>
            </a:r>
            <a:r>
              <a:rPr sz="1700" i="1" spc="30" dirty="0" smtClean="0">
                <a:latin typeface="Calibri"/>
                <a:cs typeface="Calibri"/>
              </a:rPr>
              <a:t>v</a:t>
            </a:r>
            <a:r>
              <a:rPr sz="1700" i="1" spc="10" dirty="0" smtClean="0">
                <a:latin typeface="Calibri"/>
                <a:cs typeface="Calibri"/>
              </a:rPr>
              <a:t>i</a:t>
            </a:r>
            <a:r>
              <a:rPr sz="1700" i="1" spc="30" dirty="0" smtClean="0">
                <a:latin typeface="Calibri"/>
                <a:cs typeface="Calibri"/>
              </a:rPr>
              <a:t>s</a:t>
            </a:r>
            <a:r>
              <a:rPr sz="1700" i="1" spc="10" dirty="0" smtClean="0">
                <a:latin typeface="Calibri"/>
                <a:cs typeface="Calibri"/>
              </a:rPr>
              <a:t>i</a:t>
            </a:r>
            <a:r>
              <a:rPr sz="1700" i="1" spc="5" dirty="0" smtClean="0">
                <a:latin typeface="Calibri"/>
                <a:cs typeface="Calibri"/>
              </a:rPr>
              <a:t>b</a:t>
            </a:r>
            <a:r>
              <a:rPr sz="1700" i="1" spc="10" dirty="0" smtClean="0">
                <a:latin typeface="Calibri"/>
                <a:cs typeface="Calibri"/>
              </a:rPr>
              <a:t>l</a:t>
            </a:r>
            <a:r>
              <a:rPr sz="1700" i="1" spc="-10" dirty="0" smtClean="0">
                <a:latin typeface="Calibri"/>
                <a:cs typeface="Calibri"/>
              </a:rPr>
              <a:t>e</a:t>
            </a:r>
            <a:r>
              <a:rPr sz="1700" spc="-130" dirty="0" smtClean="0">
                <a:latin typeface="Calibri"/>
                <a:cs typeface="Calibri"/>
              </a:rPr>
              <a:t> </a:t>
            </a:r>
            <a:r>
              <a:rPr sz="1700" spc="-15" dirty="0" smtClean="0">
                <a:latin typeface="Calibri"/>
                <a:cs typeface="Calibri"/>
              </a:rPr>
              <a:t>a</a:t>
            </a:r>
            <a:r>
              <a:rPr sz="1700" spc="-10" dirty="0" smtClean="0">
                <a:latin typeface="Calibri"/>
                <a:cs typeface="Calibri"/>
              </a:rPr>
              <a:t>t</a:t>
            </a:r>
            <a:r>
              <a:rPr sz="1700" spc="45" dirty="0" smtClean="0">
                <a:latin typeface="Calibri"/>
                <a:cs typeface="Calibri"/>
              </a:rPr>
              <a:t> </a:t>
            </a:r>
            <a:r>
              <a:rPr sz="1700" spc="20" dirty="0" smtClean="0">
                <a:latin typeface="Calibri"/>
                <a:cs typeface="Calibri"/>
              </a:rPr>
              <a:t>t</a:t>
            </a:r>
            <a:r>
              <a:rPr sz="1700" spc="5" dirty="0" smtClean="0">
                <a:latin typeface="Calibri"/>
                <a:cs typeface="Calibri"/>
              </a:rPr>
              <a:t>h</a:t>
            </a:r>
            <a:r>
              <a:rPr sz="1700" spc="-10" dirty="0" smtClean="0">
                <a:latin typeface="Calibri"/>
                <a:cs typeface="Calibri"/>
              </a:rPr>
              <a:t>e</a:t>
            </a:r>
            <a:r>
              <a:rPr sz="1700" spc="-5" dirty="0" smtClean="0">
                <a:latin typeface="Calibri"/>
                <a:cs typeface="Calibri"/>
              </a:rPr>
              <a:t> </a:t>
            </a:r>
            <a:r>
              <a:rPr sz="1700" spc="-60" dirty="0" smtClean="0">
                <a:latin typeface="Calibri"/>
                <a:cs typeface="Calibri"/>
              </a:rPr>
              <a:t>e</a:t>
            </a:r>
            <a:r>
              <a:rPr sz="1700" spc="-5" dirty="0" smtClean="0">
                <a:latin typeface="Calibri"/>
                <a:cs typeface="Calibri"/>
              </a:rPr>
              <a:t>d</a:t>
            </a:r>
            <a:r>
              <a:rPr sz="1700" spc="-15" dirty="0" smtClean="0">
                <a:latin typeface="Calibri"/>
                <a:cs typeface="Calibri"/>
              </a:rPr>
              <a:t>g</a:t>
            </a:r>
            <a:r>
              <a:rPr sz="1700" spc="-60" dirty="0" smtClean="0">
                <a:latin typeface="Calibri"/>
                <a:cs typeface="Calibri"/>
              </a:rPr>
              <a:t>e</a:t>
            </a:r>
            <a:r>
              <a:rPr sz="1700" spc="-10" dirty="0" smtClean="0">
                <a:latin typeface="Calibri"/>
                <a:cs typeface="Calibri"/>
              </a:rPr>
              <a:t>s</a:t>
            </a:r>
            <a:r>
              <a:rPr sz="1700" spc="150" dirty="0" smtClean="0">
                <a:latin typeface="Calibri"/>
                <a:cs typeface="Calibri"/>
              </a:rPr>
              <a:t> </a:t>
            </a:r>
            <a:r>
              <a:rPr sz="1700" spc="0" dirty="0" smtClean="0">
                <a:latin typeface="Calibri"/>
                <a:cs typeface="Calibri"/>
              </a:rPr>
              <a:t>o</a:t>
            </a:r>
            <a:r>
              <a:rPr sz="1700" spc="-10" dirty="0" smtClean="0">
                <a:latin typeface="Calibri"/>
                <a:cs typeface="Calibri"/>
              </a:rPr>
              <a:t>r</a:t>
            </a:r>
            <a:r>
              <a:rPr sz="1700" spc="-5" dirty="0" smtClean="0">
                <a:latin typeface="Calibri"/>
                <a:cs typeface="Calibri"/>
              </a:rPr>
              <a:t> o</a:t>
            </a:r>
            <a:r>
              <a:rPr sz="1700" spc="5" dirty="0" smtClean="0">
                <a:latin typeface="Calibri"/>
                <a:cs typeface="Calibri"/>
              </a:rPr>
              <a:t>p</a:t>
            </a:r>
            <a:r>
              <a:rPr sz="1700" spc="-60" dirty="0" smtClean="0">
                <a:latin typeface="Calibri"/>
                <a:cs typeface="Calibri"/>
              </a:rPr>
              <a:t>e</a:t>
            </a:r>
            <a:r>
              <a:rPr sz="1700" spc="5" dirty="0" smtClean="0">
                <a:latin typeface="Calibri"/>
                <a:cs typeface="Calibri"/>
              </a:rPr>
              <a:t>n</a:t>
            </a:r>
            <a:r>
              <a:rPr sz="1700" spc="10" dirty="0" smtClean="0">
                <a:latin typeface="Calibri"/>
                <a:cs typeface="Calibri"/>
              </a:rPr>
              <a:t>i</a:t>
            </a:r>
            <a:r>
              <a:rPr sz="1700" spc="5" dirty="0" smtClean="0">
                <a:latin typeface="Calibri"/>
                <a:cs typeface="Calibri"/>
              </a:rPr>
              <a:t>n</a:t>
            </a:r>
            <a:r>
              <a:rPr sz="1700" spc="-15" dirty="0" smtClean="0">
                <a:latin typeface="Calibri"/>
                <a:cs typeface="Calibri"/>
              </a:rPr>
              <a:t>g</a:t>
            </a:r>
            <a:r>
              <a:rPr sz="1700" spc="0" dirty="0" smtClean="0">
                <a:latin typeface="Calibri"/>
                <a:cs typeface="Calibri"/>
              </a:rPr>
              <a:t>s</a:t>
            </a:r>
            <a:r>
              <a:rPr sz="1700" spc="50" dirty="0" smtClean="0">
                <a:latin typeface="Calibri"/>
                <a:cs typeface="Calibri"/>
              </a:rPr>
              <a:t> </a:t>
            </a:r>
            <a:r>
              <a:rPr sz="1700" spc="0" dirty="0" smtClean="0">
                <a:latin typeface="Calibri"/>
                <a:cs typeface="Calibri"/>
              </a:rPr>
              <a:t>of</a:t>
            </a:r>
            <a:r>
              <a:rPr sz="1700" spc="-5" dirty="0" smtClean="0">
                <a:latin typeface="Calibri"/>
                <a:cs typeface="Calibri"/>
              </a:rPr>
              <a:t> </a:t>
            </a:r>
            <a:r>
              <a:rPr sz="1700" spc="20" dirty="0" smtClean="0">
                <a:latin typeface="Calibri"/>
                <a:cs typeface="Calibri"/>
              </a:rPr>
              <a:t>t</a:t>
            </a:r>
            <a:r>
              <a:rPr sz="1700" spc="5" dirty="0" smtClean="0">
                <a:latin typeface="Calibri"/>
                <a:cs typeface="Calibri"/>
              </a:rPr>
              <a:t>h</a:t>
            </a:r>
            <a:r>
              <a:rPr sz="1700" spc="-10" dirty="0" smtClean="0">
                <a:latin typeface="Calibri"/>
                <a:cs typeface="Calibri"/>
              </a:rPr>
              <a:t>e</a:t>
            </a:r>
            <a:r>
              <a:rPr sz="1700" spc="-5" dirty="0" smtClean="0">
                <a:latin typeface="Calibri"/>
                <a:cs typeface="Calibri"/>
              </a:rPr>
              <a:t> o</a:t>
            </a:r>
            <a:r>
              <a:rPr sz="1700" spc="5" dirty="0" smtClean="0">
                <a:latin typeface="Calibri"/>
                <a:cs typeface="Calibri"/>
              </a:rPr>
              <a:t>u</a:t>
            </a:r>
            <a:r>
              <a:rPr sz="1700" spc="20" dirty="0" smtClean="0">
                <a:latin typeface="Calibri"/>
                <a:cs typeface="Calibri"/>
              </a:rPr>
              <a:t>t</a:t>
            </a:r>
            <a:r>
              <a:rPr sz="1700" spc="-60" dirty="0" smtClean="0">
                <a:latin typeface="Calibri"/>
                <a:cs typeface="Calibri"/>
              </a:rPr>
              <a:t>e</a:t>
            </a:r>
            <a:r>
              <a:rPr sz="1700" spc="-10" dirty="0" smtClean="0">
                <a:latin typeface="Calibri"/>
                <a:cs typeface="Calibri"/>
              </a:rPr>
              <a:t>r</a:t>
            </a:r>
            <a:r>
              <a:rPr sz="1700" spc="20" dirty="0" smtClean="0">
                <a:latin typeface="Calibri"/>
                <a:cs typeface="Calibri"/>
              </a:rPr>
              <a:t> </a:t>
            </a:r>
            <a:r>
              <a:rPr sz="1700" spc="25" dirty="0" smtClean="0">
                <a:latin typeface="Calibri"/>
                <a:cs typeface="Calibri"/>
              </a:rPr>
              <a:t>m</a:t>
            </a:r>
            <a:r>
              <a:rPr sz="1700" spc="0" dirty="0" smtClean="0">
                <a:latin typeface="Calibri"/>
                <a:cs typeface="Calibri"/>
              </a:rPr>
              <a:t>o</a:t>
            </a:r>
            <a:r>
              <a:rPr sz="1700" spc="30" dirty="0" smtClean="0">
                <a:latin typeface="Calibri"/>
                <a:cs typeface="Calibri"/>
              </a:rPr>
              <a:t>s</a:t>
            </a:r>
            <a:r>
              <a:rPr sz="1700" spc="-10" dirty="0" smtClean="0">
                <a:latin typeface="Calibri"/>
                <a:cs typeface="Calibri"/>
              </a:rPr>
              <a:t>t</a:t>
            </a:r>
            <a:r>
              <a:rPr sz="1700" spc="-5" dirty="0" smtClean="0">
                <a:latin typeface="Calibri"/>
                <a:cs typeface="Calibri"/>
              </a:rPr>
              <a:t> </a:t>
            </a:r>
            <a:r>
              <a:rPr sz="1700" spc="-15" dirty="0" smtClean="0">
                <a:latin typeface="Calibri"/>
                <a:cs typeface="Calibri"/>
              </a:rPr>
              <a:t>g</a:t>
            </a:r>
            <a:r>
              <a:rPr sz="1700" spc="-25" dirty="0" smtClean="0">
                <a:latin typeface="Calibri"/>
                <a:cs typeface="Calibri"/>
              </a:rPr>
              <a:t>a</a:t>
            </a:r>
            <a:r>
              <a:rPr sz="1700" spc="-5" dirty="0" smtClean="0">
                <a:latin typeface="Calibri"/>
                <a:cs typeface="Calibri"/>
              </a:rPr>
              <a:t>r</a:t>
            </a:r>
            <a:r>
              <a:rPr sz="1700" spc="25" dirty="0" smtClean="0">
                <a:latin typeface="Calibri"/>
                <a:cs typeface="Calibri"/>
              </a:rPr>
              <a:t>m</a:t>
            </a:r>
            <a:r>
              <a:rPr sz="1700" spc="-60" dirty="0" smtClean="0">
                <a:latin typeface="Calibri"/>
                <a:cs typeface="Calibri"/>
              </a:rPr>
              <a:t>e</a:t>
            </a:r>
            <a:r>
              <a:rPr sz="1700" spc="5" dirty="0" smtClean="0">
                <a:latin typeface="Calibri"/>
                <a:cs typeface="Calibri"/>
              </a:rPr>
              <a:t>n</a:t>
            </a:r>
            <a:r>
              <a:rPr sz="1700" spc="20" dirty="0" smtClean="0">
                <a:latin typeface="Calibri"/>
                <a:cs typeface="Calibri"/>
              </a:rPr>
              <a:t>t</a:t>
            </a:r>
            <a:r>
              <a:rPr sz="1700" spc="30" dirty="0" smtClean="0">
                <a:latin typeface="Calibri"/>
                <a:cs typeface="Calibri"/>
              </a:rPr>
              <a:t>s</a:t>
            </a:r>
            <a:r>
              <a:rPr sz="1700" spc="0" dirty="0" smtClean="0">
                <a:latin typeface="Calibri"/>
                <a:cs typeface="Calibri"/>
              </a:rPr>
              <a:t>.</a:t>
            </a:r>
            <a:endParaRPr sz="1700" dirty="0">
              <a:latin typeface="Calibri"/>
              <a:cs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3799" y="506810"/>
            <a:ext cx="3969385" cy="1596390"/>
          </a:xfrm>
          <a:prstGeom prst="rect">
            <a:avLst/>
          </a:prstGeom>
        </p:spPr>
        <p:txBody>
          <a:bodyPr vert="horz" wrap="square" lIns="0" tIns="0" rIns="0" bIns="0" rtlCol="0">
            <a:noAutofit/>
          </a:bodyPr>
          <a:lstStyle/>
          <a:p>
            <a:pPr marL="12700" marR="12700">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15" dirty="0" smtClean="0">
                <a:latin typeface="Calibri"/>
                <a:cs typeface="Calibri"/>
              </a:rPr>
              <a:t>M</a:t>
            </a:r>
            <a:r>
              <a:rPr sz="4300" spc="-70" dirty="0" smtClean="0">
                <a:latin typeface="Calibri"/>
                <a:cs typeface="Calibri"/>
              </a:rPr>
              <a:t>e</a:t>
            </a:r>
            <a:r>
              <a:rPr sz="4300" spc="0" dirty="0" smtClean="0">
                <a:latin typeface="Calibri"/>
                <a:cs typeface="Calibri"/>
              </a:rPr>
              <a:t>n </a:t>
            </a: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35" dirty="0" smtClean="0">
                <a:latin typeface="Calibri"/>
                <a:cs typeface="Calibri"/>
              </a:rPr>
              <a:t>I</a:t>
            </a:r>
            <a:r>
              <a:rPr sz="3000" spc="-20" dirty="0" smtClean="0">
                <a:latin typeface="Calibri"/>
                <a:cs typeface="Calibri"/>
              </a:rPr>
              <a:t>t</a:t>
            </a:r>
            <a:r>
              <a:rPr sz="3000" spc="-40" dirty="0" smtClean="0">
                <a:latin typeface="Calibri"/>
                <a:cs typeface="Calibri"/>
              </a:rPr>
              <a:t>a</a:t>
            </a:r>
            <a:r>
              <a:rPr sz="3000" spc="10" dirty="0" smtClean="0">
                <a:latin typeface="Calibri"/>
                <a:cs typeface="Calibri"/>
              </a:rPr>
              <a:t>li</a:t>
            </a:r>
            <a:r>
              <a:rPr sz="3000" spc="-40" dirty="0" smtClean="0">
                <a:latin typeface="Calibri"/>
                <a:cs typeface="Calibri"/>
              </a:rPr>
              <a:t>a</a:t>
            </a:r>
            <a:r>
              <a:rPr sz="3000" spc="0" dirty="0" smtClean="0">
                <a:latin typeface="Calibri"/>
                <a:cs typeface="Calibri"/>
              </a:rPr>
              <a:t>n</a:t>
            </a:r>
            <a:r>
              <a:rPr sz="3000" spc="-6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45" dirty="0" smtClean="0">
                <a:latin typeface="Calibri"/>
                <a:cs typeface="Calibri"/>
              </a:rPr>
              <a:t>145</a:t>
            </a:r>
            <a:r>
              <a:rPr sz="3000" spc="-35" dirty="0" smtClean="0">
                <a:latin typeface="Calibri"/>
                <a:cs typeface="Calibri"/>
              </a:rPr>
              <a:t>0</a:t>
            </a:r>
            <a:r>
              <a:rPr sz="3000" spc="-20" dirty="0" smtClean="0">
                <a:latin typeface="Calibri"/>
                <a:cs typeface="Calibri"/>
              </a:rPr>
              <a:t>-</a:t>
            </a:r>
            <a:r>
              <a:rPr sz="3000" spc="-45" dirty="0" smtClean="0">
                <a:latin typeface="Calibri"/>
                <a:cs typeface="Calibri"/>
              </a:rPr>
              <a:t>1500</a:t>
            </a:r>
            <a:endParaRPr sz="3000" dirty="0">
              <a:latin typeface="Calibri"/>
              <a:cs typeface="Calibri"/>
            </a:endParaRPr>
          </a:p>
        </p:txBody>
      </p:sp>
      <p:sp>
        <p:nvSpPr>
          <p:cNvPr id="3" name="object 3"/>
          <p:cNvSpPr/>
          <p:nvPr/>
        </p:nvSpPr>
        <p:spPr>
          <a:xfrm>
            <a:off x="355600" y="2349500"/>
            <a:ext cx="2730498" cy="51181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3276600" y="2971800"/>
            <a:ext cx="3162300" cy="4381499"/>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6578600" y="2971800"/>
            <a:ext cx="3086100" cy="4381500"/>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txBox="1"/>
          <p:nvPr/>
        </p:nvSpPr>
        <p:spPr>
          <a:xfrm>
            <a:off x="5029200" y="1143000"/>
            <a:ext cx="4401185" cy="1579245"/>
          </a:xfrm>
          <a:prstGeom prst="rect">
            <a:avLst/>
          </a:prstGeom>
        </p:spPr>
        <p:txBody>
          <a:bodyPr vert="horz" wrap="square" lIns="0" tIns="0" rIns="0" bIns="0" rtlCol="0">
            <a:noAutofit/>
          </a:bodyPr>
          <a:lstStyle/>
          <a:p>
            <a:pPr marL="12700" marR="12700">
              <a:lnSpc>
                <a:spcPct val="98400"/>
              </a:lnSpc>
            </a:pPr>
            <a:r>
              <a:rPr sz="2600" spc="30" dirty="0" smtClean="0">
                <a:latin typeface="Calibri"/>
                <a:cs typeface="Calibri"/>
              </a:rPr>
              <a:t>Th</a:t>
            </a:r>
            <a:r>
              <a:rPr sz="2600" spc="-10" dirty="0" smtClean="0">
                <a:latin typeface="Calibri"/>
                <a:cs typeface="Calibri"/>
              </a:rPr>
              <a:t>e</a:t>
            </a:r>
            <a:r>
              <a:rPr sz="2600" spc="-20" dirty="0" smtClean="0">
                <a:latin typeface="Calibri"/>
                <a:cs typeface="Calibri"/>
              </a:rPr>
              <a:t>s</a:t>
            </a:r>
            <a:r>
              <a:rPr sz="2600" spc="-15" dirty="0" smtClean="0">
                <a:latin typeface="Calibri"/>
                <a:cs typeface="Calibri"/>
              </a:rPr>
              <a:t>e</a:t>
            </a:r>
            <a:r>
              <a:rPr sz="2600" spc="-85" dirty="0" smtClean="0">
                <a:latin typeface="Calibri"/>
                <a:cs typeface="Calibri"/>
              </a:rPr>
              <a:t> </a:t>
            </a:r>
            <a:r>
              <a:rPr sz="2600" spc="35" dirty="0" smtClean="0">
                <a:latin typeface="Calibri"/>
                <a:cs typeface="Calibri"/>
              </a:rPr>
              <a:t>d</a:t>
            </a:r>
            <a:r>
              <a:rPr sz="2600" spc="25" dirty="0" smtClean="0">
                <a:latin typeface="Calibri"/>
                <a:cs typeface="Calibri"/>
              </a:rPr>
              <a:t>o</a:t>
            </a:r>
            <a:r>
              <a:rPr sz="2600" spc="35" dirty="0" smtClean="0">
                <a:latin typeface="Calibri"/>
                <a:cs typeface="Calibri"/>
              </a:rPr>
              <a:t>ub</a:t>
            </a:r>
            <a:r>
              <a:rPr sz="2600" spc="0" dirty="0" smtClean="0">
                <a:latin typeface="Calibri"/>
                <a:cs typeface="Calibri"/>
              </a:rPr>
              <a:t>l</a:t>
            </a:r>
            <a:r>
              <a:rPr sz="2600" spc="-10" dirty="0" smtClean="0">
                <a:latin typeface="Calibri"/>
                <a:cs typeface="Calibri"/>
              </a:rPr>
              <a:t>e</a:t>
            </a:r>
            <a:r>
              <a:rPr sz="2600" spc="15" dirty="0" smtClean="0">
                <a:latin typeface="Calibri"/>
                <a:cs typeface="Calibri"/>
              </a:rPr>
              <a:t>t</a:t>
            </a:r>
            <a:r>
              <a:rPr sz="2600" spc="0" dirty="0" smtClean="0">
                <a:latin typeface="Calibri"/>
                <a:cs typeface="Calibri"/>
              </a:rPr>
              <a:t>s</a:t>
            </a:r>
            <a:r>
              <a:rPr sz="2600" spc="-204" dirty="0" smtClean="0">
                <a:latin typeface="Calibri"/>
                <a:cs typeface="Calibri"/>
              </a:rPr>
              <a:t> </a:t>
            </a:r>
            <a:r>
              <a:rPr sz="2600" spc="-50" dirty="0" smtClean="0">
                <a:latin typeface="Calibri"/>
                <a:cs typeface="Calibri"/>
              </a:rPr>
              <a:t>a</a:t>
            </a:r>
            <a:r>
              <a:rPr sz="2600" spc="35" dirty="0" smtClean="0">
                <a:latin typeface="Calibri"/>
                <a:cs typeface="Calibri"/>
              </a:rPr>
              <a:t>n</a:t>
            </a:r>
            <a:r>
              <a:rPr sz="2600" spc="0" dirty="0" smtClean="0">
                <a:latin typeface="Calibri"/>
                <a:cs typeface="Calibri"/>
              </a:rPr>
              <a:t>d</a:t>
            </a:r>
            <a:r>
              <a:rPr sz="2600" spc="-155" dirty="0" smtClean="0">
                <a:latin typeface="Calibri"/>
                <a:cs typeface="Calibri"/>
              </a:rPr>
              <a:t> </a:t>
            </a:r>
            <a:r>
              <a:rPr sz="2600" spc="-25" dirty="0" smtClean="0">
                <a:latin typeface="Calibri"/>
                <a:cs typeface="Calibri"/>
              </a:rPr>
              <a:t>j</a:t>
            </a:r>
            <a:r>
              <a:rPr sz="2600" spc="-50" dirty="0" smtClean="0">
                <a:latin typeface="Calibri"/>
                <a:cs typeface="Calibri"/>
              </a:rPr>
              <a:t>a</a:t>
            </a:r>
            <a:r>
              <a:rPr sz="2600" spc="-15" dirty="0" smtClean="0">
                <a:latin typeface="Calibri"/>
                <a:cs typeface="Calibri"/>
              </a:rPr>
              <a:t>c</a:t>
            </a:r>
            <a:r>
              <a:rPr sz="2600" spc="-100" dirty="0" smtClean="0">
                <a:latin typeface="Calibri"/>
                <a:cs typeface="Calibri"/>
              </a:rPr>
              <a:t>k</a:t>
            </a:r>
            <a:r>
              <a:rPr sz="2600" spc="-10" dirty="0" smtClean="0">
                <a:latin typeface="Calibri"/>
                <a:cs typeface="Calibri"/>
              </a:rPr>
              <a:t>e</a:t>
            </a:r>
            <a:r>
              <a:rPr sz="2600" spc="15" dirty="0" smtClean="0">
                <a:latin typeface="Calibri"/>
                <a:cs typeface="Calibri"/>
              </a:rPr>
              <a:t>t</a:t>
            </a:r>
            <a:r>
              <a:rPr sz="2600" spc="0" dirty="0" smtClean="0">
                <a:latin typeface="Calibri"/>
                <a:cs typeface="Calibri"/>
              </a:rPr>
              <a:t>s</a:t>
            </a:r>
            <a:r>
              <a:rPr sz="2600" spc="-105" dirty="0" smtClean="0">
                <a:latin typeface="Calibri"/>
                <a:cs typeface="Calibri"/>
              </a:rPr>
              <a:t> </a:t>
            </a:r>
            <a:r>
              <a:rPr sz="2600" spc="35" dirty="0" smtClean="0">
                <a:latin typeface="Calibri"/>
                <a:cs typeface="Calibri"/>
              </a:rPr>
              <a:t>h</a:t>
            </a:r>
            <a:r>
              <a:rPr sz="2600" spc="-50" dirty="0" smtClean="0">
                <a:latin typeface="Calibri"/>
                <a:cs typeface="Calibri"/>
              </a:rPr>
              <a:t>a</a:t>
            </a:r>
            <a:r>
              <a:rPr sz="2600" spc="0" dirty="0" smtClean="0">
                <a:latin typeface="Calibri"/>
                <a:cs typeface="Calibri"/>
              </a:rPr>
              <a:t>d</a:t>
            </a:r>
            <a:r>
              <a:rPr sz="2600" spc="-55" dirty="0" smtClean="0">
                <a:latin typeface="Calibri"/>
                <a:cs typeface="Calibri"/>
              </a:rPr>
              <a:t> </a:t>
            </a:r>
            <a:r>
              <a:rPr sz="2600" spc="0" dirty="0" smtClean="0">
                <a:latin typeface="Calibri"/>
                <a:cs typeface="Calibri"/>
              </a:rPr>
              <a:t>a </a:t>
            </a:r>
            <a:r>
              <a:rPr sz="2600" i="1" spc="35" dirty="0" smtClean="0">
                <a:latin typeface="Calibri"/>
                <a:cs typeface="Calibri"/>
              </a:rPr>
              <a:t>d</a:t>
            </a:r>
            <a:r>
              <a:rPr sz="2600" i="1" spc="0" dirty="0" smtClean="0">
                <a:latin typeface="Calibri"/>
                <a:cs typeface="Calibri"/>
              </a:rPr>
              <a:t>i</a:t>
            </a:r>
            <a:r>
              <a:rPr sz="2600" i="1" spc="-20" dirty="0" smtClean="0">
                <a:latin typeface="Calibri"/>
                <a:cs typeface="Calibri"/>
              </a:rPr>
              <a:t>s</a:t>
            </a:r>
            <a:r>
              <a:rPr sz="2600" i="1" spc="20" dirty="0" smtClean="0">
                <a:latin typeface="Calibri"/>
                <a:cs typeface="Calibri"/>
              </a:rPr>
              <a:t>t</a:t>
            </a:r>
            <a:r>
              <a:rPr sz="2600" i="1" spc="0" dirty="0" smtClean="0">
                <a:latin typeface="Calibri"/>
                <a:cs typeface="Calibri"/>
              </a:rPr>
              <a:t>i</a:t>
            </a:r>
            <a:r>
              <a:rPr sz="2600" i="1" spc="35" dirty="0" smtClean="0">
                <a:latin typeface="Calibri"/>
                <a:cs typeface="Calibri"/>
              </a:rPr>
              <a:t>n</a:t>
            </a:r>
            <a:r>
              <a:rPr sz="2600" i="1" spc="0" dirty="0" smtClean="0">
                <a:latin typeface="Calibri"/>
                <a:cs typeface="Calibri"/>
              </a:rPr>
              <a:t>c</a:t>
            </a:r>
            <a:r>
              <a:rPr sz="2600" i="1" spc="20" dirty="0" smtClean="0">
                <a:latin typeface="Calibri"/>
                <a:cs typeface="Calibri"/>
              </a:rPr>
              <a:t>t</a:t>
            </a:r>
            <a:r>
              <a:rPr sz="2600" i="1" spc="0" dirty="0" smtClean="0">
                <a:latin typeface="Calibri"/>
                <a:cs typeface="Calibri"/>
              </a:rPr>
              <a:t>i</a:t>
            </a:r>
            <a:r>
              <a:rPr sz="2600" i="1" spc="10" dirty="0" smtClean="0">
                <a:latin typeface="Calibri"/>
                <a:cs typeface="Calibri"/>
              </a:rPr>
              <a:t>v</a:t>
            </a:r>
            <a:r>
              <a:rPr sz="2600" i="1" spc="-15" dirty="0" smtClean="0">
                <a:latin typeface="Calibri"/>
                <a:cs typeface="Calibri"/>
              </a:rPr>
              <a:t>e</a:t>
            </a:r>
            <a:r>
              <a:rPr sz="2600" i="1" spc="-185" dirty="0" smtClean="0">
                <a:latin typeface="Calibri"/>
                <a:cs typeface="Calibri"/>
              </a:rPr>
              <a:t> </a:t>
            </a:r>
            <a:r>
              <a:rPr sz="2600" i="1" spc="20" dirty="0" smtClean="0">
                <a:latin typeface="Calibri"/>
                <a:cs typeface="Calibri"/>
              </a:rPr>
              <a:t>n</a:t>
            </a:r>
            <a:r>
              <a:rPr sz="2600" i="1" spc="-15" dirty="0" smtClean="0">
                <a:latin typeface="Calibri"/>
                <a:cs typeface="Calibri"/>
              </a:rPr>
              <a:t>ec</a:t>
            </a:r>
            <a:r>
              <a:rPr sz="2600" i="1" spc="0" dirty="0" smtClean="0">
                <a:latin typeface="Calibri"/>
                <a:cs typeface="Calibri"/>
              </a:rPr>
              <a:t>kli</a:t>
            </a:r>
            <a:r>
              <a:rPr sz="2600" i="1" spc="-70" dirty="0" smtClean="0">
                <a:latin typeface="Calibri"/>
                <a:cs typeface="Calibri"/>
              </a:rPr>
              <a:t>n</a:t>
            </a:r>
            <a:r>
              <a:rPr sz="2600" i="1" spc="-15" dirty="0" smtClean="0">
                <a:latin typeface="Calibri"/>
                <a:cs typeface="Calibri"/>
              </a:rPr>
              <a:t>e</a:t>
            </a:r>
            <a:r>
              <a:rPr sz="2600" i="1" spc="-185" dirty="0" smtClean="0">
                <a:latin typeface="Calibri"/>
                <a:cs typeface="Calibri"/>
              </a:rPr>
              <a:t> </a:t>
            </a:r>
            <a:r>
              <a:rPr sz="2600" i="1" spc="5" dirty="0" smtClean="0">
                <a:latin typeface="Calibri"/>
                <a:cs typeface="Calibri"/>
              </a:rPr>
              <a:t>f</a:t>
            </a:r>
            <a:r>
              <a:rPr sz="2600" i="1" spc="0" dirty="0" smtClean="0">
                <a:latin typeface="Calibri"/>
                <a:cs typeface="Calibri"/>
              </a:rPr>
              <a:t>i</a:t>
            </a:r>
            <a:r>
              <a:rPr sz="2600" i="1" spc="35" dirty="0" smtClean="0">
                <a:latin typeface="Calibri"/>
                <a:cs typeface="Calibri"/>
              </a:rPr>
              <a:t>n</a:t>
            </a:r>
            <a:r>
              <a:rPr sz="2600" i="1" spc="0" dirty="0" smtClean="0">
                <a:latin typeface="Calibri"/>
                <a:cs typeface="Calibri"/>
              </a:rPr>
              <a:t>i</a:t>
            </a:r>
            <a:r>
              <a:rPr sz="2600" i="1" spc="-20" dirty="0" smtClean="0">
                <a:latin typeface="Calibri"/>
                <a:cs typeface="Calibri"/>
              </a:rPr>
              <a:t>s</a:t>
            </a:r>
            <a:r>
              <a:rPr sz="2600" i="1" spc="0" dirty="0" smtClean="0">
                <a:latin typeface="Calibri"/>
                <a:cs typeface="Calibri"/>
              </a:rPr>
              <a:t>h</a:t>
            </a:r>
            <a:r>
              <a:rPr sz="2600" i="1" spc="-155" dirty="0" smtClean="0">
                <a:latin typeface="Calibri"/>
                <a:cs typeface="Calibri"/>
              </a:rPr>
              <a:t> </a:t>
            </a:r>
            <a:r>
              <a:rPr sz="2600" spc="20" dirty="0" smtClean="0">
                <a:latin typeface="Calibri"/>
                <a:cs typeface="Calibri"/>
              </a:rPr>
              <a:t>t</a:t>
            </a:r>
            <a:r>
              <a:rPr sz="2600" spc="35" dirty="0" smtClean="0">
                <a:latin typeface="Calibri"/>
                <a:cs typeface="Calibri"/>
              </a:rPr>
              <a:t>h</a:t>
            </a:r>
            <a:r>
              <a:rPr sz="2600" spc="-50" dirty="0" smtClean="0">
                <a:latin typeface="Calibri"/>
                <a:cs typeface="Calibri"/>
              </a:rPr>
              <a:t>a</a:t>
            </a:r>
            <a:r>
              <a:rPr sz="2600" spc="-10" dirty="0" smtClean="0">
                <a:latin typeface="Calibri"/>
                <a:cs typeface="Calibri"/>
              </a:rPr>
              <a:t>t </a:t>
            </a:r>
            <a:r>
              <a:rPr sz="2600" spc="35" dirty="0" smtClean="0">
                <a:latin typeface="Calibri"/>
                <a:cs typeface="Calibri"/>
              </a:rPr>
              <a:t>d</a:t>
            </a:r>
            <a:r>
              <a:rPr sz="2600" spc="0" dirty="0" smtClean="0">
                <a:latin typeface="Calibri"/>
                <a:cs typeface="Calibri"/>
              </a:rPr>
              <a:t>i</a:t>
            </a:r>
            <a:r>
              <a:rPr sz="2600" spc="-20" dirty="0" smtClean="0">
                <a:latin typeface="Calibri"/>
                <a:cs typeface="Calibri"/>
              </a:rPr>
              <a:t>s</a:t>
            </a:r>
            <a:r>
              <a:rPr sz="2600" spc="35" dirty="0" smtClean="0">
                <a:latin typeface="Calibri"/>
                <a:cs typeface="Calibri"/>
              </a:rPr>
              <a:t>p</a:t>
            </a:r>
            <a:r>
              <a:rPr sz="2600" spc="0" dirty="0" smtClean="0">
                <a:latin typeface="Calibri"/>
                <a:cs typeface="Calibri"/>
              </a:rPr>
              <a:t>l</a:t>
            </a:r>
            <a:r>
              <a:rPr sz="2600" spc="-50" dirty="0" smtClean="0">
                <a:latin typeface="Calibri"/>
                <a:cs typeface="Calibri"/>
              </a:rPr>
              <a:t>a</a:t>
            </a:r>
            <a:r>
              <a:rPr sz="2600" spc="5" dirty="0" smtClean="0">
                <a:latin typeface="Calibri"/>
                <a:cs typeface="Calibri"/>
              </a:rPr>
              <a:t>y</a:t>
            </a:r>
            <a:r>
              <a:rPr sz="2600" spc="-10" dirty="0" smtClean="0">
                <a:latin typeface="Calibri"/>
                <a:cs typeface="Calibri"/>
              </a:rPr>
              <a:t>e</a:t>
            </a:r>
            <a:r>
              <a:rPr sz="2600" spc="0" dirty="0" smtClean="0">
                <a:latin typeface="Calibri"/>
                <a:cs typeface="Calibri"/>
              </a:rPr>
              <a:t>d</a:t>
            </a:r>
            <a:r>
              <a:rPr sz="2600" spc="-155" dirty="0" smtClean="0">
                <a:latin typeface="Calibri"/>
                <a:cs typeface="Calibri"/>
              </a:rPr>
              <a:t> </a:t>
            </a:r>
            <a:r>
              <a:rPr sz="2600" spc="20" dirty="0" smtClean="0">
                <a:latin typeface="Calibri"/>
                <a:cs typeface="Calibri"/>
              </a:rPr>
              <a:t>th</a:t>
            </a:r>
            <a:r>
              <a:rPr sz="2600" spc="-15" dirty="0" smtClean="0">
                <a:latin typeface="Calibri"/>
                <a:cs typeface="Calibri"/>
              </a:rPr>
              <a:t>e</a:t>
            </a:r>
            <a:r>
              <a:rPr sz="2600" spc="-185" dirty="0" smtClean="0">
                <a:latin typeface="Calibri"/>
                <a:cs typeface="Calibri"/>
              </a:rPr>
              <a:t> </a:t>
            </a:r>
            <a:r>
              <a:rPr sz="2600" spc="35" dirty="0" smtClean="0">
                <a:latin typeface="Calibri"/>
                <a:cs typeface="Calibri"/>
              </a:rPr>
              <a:t>h</a:t>
            </a:r>
            <a:r>
              <a:rPr sz="2600" spc="0" dirty="0" smtClean="0">
                <a:latin typeface="Calibri"/>
                <a:cs typeface="Calibri"/>
              </a:rPr>
              <a:t>i</a:t>
            </a:r>
            <a:r>
              <a:rPr sz="2600" spc="-40" dirty="0" smtClean="0">
                <a:latin typeface="Calibri"/>
                <a:cs typeface="Calibri"/>
              </a:rPr>
              <a:t>g</a:t>
            </a:r>
            <a:r>
              <a:rPr sz="2600" spc="0" dirty="0" smtClean="0">
                <a:latin typeface="Calibri"/>
                <a:cs typeface="Calibri"/>
              </a:rPr>
              <a:t>h</a:t>
            </a:r>
            <a:r>
              <a:rPr sz="2600" spc="-155" dirty="0" smtClean="0">
                <a:latin typeface="Calibri"/>
                <a:cs typeface="Calibri"/>
              </a:rPr>
              <a:t> </a:t>
            </a:r>
            <a:r>
              <a:rPr sz="2600" spc="0" dirty="0" smtClean="0">
                <a:latin typeface="Calibri"/>
                <a:cs typeface="Calibri"/>
              </a:rPr>
              <a:t>l</a:t>
            </a:r>
            <a:r>
              <a:rPr sz="2600" spc="-10" dirty="0" smtClean="0">
                <a:latin typeface="Calibri"/>
                <a:cs typeface="Calibri"/>
              </a:rPr>
              <a:t>e</a:t>
            </a:r>
            <a:r>
              <a:rPr sz="2600" spc="10" dirty="0" smtClean="0">
                <a:latin typeface="Calibri"/>
                <a:cs typeface="Calibri"/>
              </a:rPr>
              <a:t>v</a:t>
            </a:r>
            <a:r>
              <a:rPr sz="2600" spc="-10" dirty="0" smtClean="0">
                <a:latin typeface="Calibri"/>
                <a:cs typeface="Calibri"/>
              </a:rPr>
              <a:t>e</a:t>
            </a:r>
            <a:r>
              <a:rPr sz="2600" spc="0" dirty="0" smtClean="0">
                <a:latin typeface="Calibri"/>
                <a:cs typeface="Calibri"/>
              </a:rPr>
              <a:t>l</a:t>
            </a:r>
            <a:r>
              <a:rPr sz="2600" spc="-85" dirty="0" smtClean="0">
                <a:latin typeface="Calibri"/>
                <a:cs typeface="Calibri"/>
              </a:rPr>
              <a:t> </a:t>
            </a:r>
            <a:r>
              <a:rPr sz="2600" spc="25" dirty="0" smtClean="0">
                <a:latin typeface="Calibri"/>
                <a:cs typeface="Calibri"/>
              </a:rPr>
              <a:t>o</a:t>
            </a:r>
            <a:r>
              <a:rPr sz="2600" spc="0" dirty="0" smtClean="0">
                <a:latin typeface="Calibri"/>
                <a:cs typeface="Calibri"/>
              </a:rPr>
              <a:t>f</a:t>
            </a:r>
            <a:r>
              <a:rPr sz="2600" spc="-85" dirty="0" smtClean="0">
                <a:latin typeface="Calibri"/>
                <a:cs typeface="Calibri"/>
              </a:rPr>
              <a:t> </a:t>
            </a:r>
            <a:r>
              <a:rPr sz="2600" spc="-20" dirty="0" smtClean="0">
                <a:latin typeface="Calibri"/>
                <a:cs typeface="Calibri"/>
              </a:rPr>
              <a:t>s</a:t>
            </a:r>
            <a:r>
              <a:rPr sz="2600" spc="0" dirty="0" smtClean="0">
                <a:latin typeface="Calibri"/>
                <a:cs typeface="Calibri"/>
              </a:rPr>
              <a:t>kill</a:t>
            </a:r>
            <a:r>
              <a:rPr sz="2600" spc="-85" dirty="0" smtClean="0">
                <a:latin typeface="Calibri"/>
                <a:cs typeface="Calibri"/>
              </a:rPr>
              <a:t> </a:t>
            </a:r>
            <a:r>
              <a:rPr sz="2600" spc="25" dirty="0" smtClean="0">
                <a:latin typeface="Calibri"/>
                <a:cs typeface="Calibri"/>
              </a:rPr>
              <a:t>o</a:t>
            </a:r>
            <a:r>
              <a:rPr sz="2600" spc="0" dirty="0" smtClean="0">
                <a:latin typeface="Calibri"/>
                <a:cs typeface="Calibri"/>
              </a:rPr>
              <a:t>f </a:t>
            </a:r>
            <a:r>
              <a:rPr sz="2600" spc="25" dirty="0" smtClean="0">
                <a:latin typeface="Calibri"/>
                <a:cs typeface="Calibri"/>
              </a:rPr>
              <a:t>t</a:t>
            </a:r>
            <a:r>
              <a:rPr sz="2600" spc="30" dirty="0" smtClean="0">
                <a:latin typeface="Calibri"/>
                <a:cs typeface="Calibri"/>
              </a:rPr>
              <a:t>h</a:t>
            </a:r>
            <a:r>
              <a:rPr sz="2600" spc="-15" dirty="0" smtClean="0">
                <a:latin typeface="Calibri"/>
                <a:cs typeface="Calibri"/>
              </a:rPr>
              <a:t>e</a:t>
            </a:r>
            <a:r>
              <a:rPr sz="2600" spc="-85" dirty="0" smtClean="0">
                <a:latin typeface="Calibri"/>
                <a:cs typeface="Calibri"/>
              </a:rPr>
              <a:t> </a:t>
            </a:r>
            <a:r>
              <a:rPr sz="2600" spc="30" dirty="0" smtClean="0">
                <a:latin typeface="Calibri"/>
                <a:cs typeface="Calibri"/>
              </a:rPr>
              <a:t>I</a:t>
            </a:r>
            <a:r>
              <a:rPr sz="2600" spc="15" dirty="0" smtClean="0">
                <a:latin typeface="Calibri"/>
                <a:cs typeface="Calibri"/>
              </a:rPr>
              <a:t>t</a:t>
            </a:r>
            <a:r>
              <a:rPr sz="2600" spc="-65" dirty="0" smtClean="0">
                <a:latin typeface="Calibri"/>
                <a:cs typeface="Calibri"/>
              </a:rPr>
              <a:t>a</a:t>
            </a:r>
            <a:r>
              <a:rPr sz="2600" spc="0" dirty="0" smtClean="0">
                <a:latin typeface="Calibri"/>
                <a:cs typeface="Calibri"/>
              </a:rPr>
              <a:t>li</a:t>
            </a:r>
            <a:r>
              <a:rPr sz="2600" spc="-50" dirty="0" smtClean="0">
                <a:latin typeface="Calibri"/>
                <a:cs typeface="Calibri"/>
              </a:rPr>
              <a:t>a</a:t>
            </a:r>
            <a:r>
              <a:rPr sz="2600" spc="0" dirty="0" smtClean="0">
                <a:latin typeface="Calibri"/>
                <a:cs typeface="Calibri"/>
              </a:rPr>
              <a:t>n</a:t>
            </a:r>
            <a:r>
              <a:rPr sz="2600" spc="-155" dirty="0" smtClean="0">
                <a:latin typeface="Calibri"/>
                <a:cs typeface="Calibri"/>
              </a:rPr>
              <a:t> </a:t>
            </a:r>
            <a:r>
              <a:rPr sz="2600" spc="15" dirty="0" smtClean="0">
                <a:latin typeface="Calibri"/>
                <a:cs typeface="Calibri"/>
              </a:rPr>
              <a:t>t</a:t>
            </a:r>
            <a:r>
              <a:rPr sz="2600" spc="-65" dirty="0" smtClean="0">
                <a:latin typeface="Calibri"/>
                <a:cs typeface="Calibri"/>
              </a:rPr>
              <a:t>a</a:t>
            </a:r>
            <a:r>
              <a:rPr sz="2600" spc="0" dirty="0" smtClean="0">
                <a:latin typeface="Calibri"/>
                <a:cs typeface="Calibri"/>
              </a:rPr>
              <a:t>il</a:t>
            </a:r>
            <a:r>
              <a:rPr sz="2600" spc="10" dirty="0" smtClean="0">
                <a:latin typeface="Calibri"/>
                <a:cs typeface="Calibri"/>
              </a:rPr>
              <a:t>o</a:t>
            </a:r>
            <a:r>
              <a:rPr sz="2600" spc="-20" dirty="0" smtClean="0">
                <a:latin typeface="Calibri"/>
                <a:cs typeface="Calibri"/>
              </a:rPr>
              <a:t>rs</a:t>
            </a:r>
            <a:r>
              <a:rPr sz="2600" spc="0" dirty="0" smtClean="0">
                <a:latin typeface="Calibri"/>
                <a:cs typeface="Calibri"/>
              </a:rPr>
              <a:t>.</a:t>
            </a:r>
            <a:endParaRPr sz="2600" dirty="0">
              <a:latin typeface="Calibri"/>
              <a:cs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3740" y="232447"/>
            <a:ext cx="4100829" cy="1725295"/>
          </a:xfrm>
          <a:prstGeom prst="rect">
            <a:avLst/>
          </a:prstGeom>
        </p:spPr>
        <p:txBody>
          <a:bodyPr vert="horz" wrap="square" lIns="0" tIns="0" rIns="0" bIns="0" rtlCol="0">
            <a:noAutofit/>
          </a:bodyPr>
          <a:lstStyle/>
          <a:p>
            <a:pPr marL="12700" marR="12700">
              <a:lnSpc>
                <a:spcPct val="100499"/>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15" dirty="0" smtClean="0">
                <a:latin typeface="Calibri"/>
                <a:cs typeface="Calibri"/>
              </a:rPr>
              <a:t>M</a:t>
            </a:r>
            <a:r>
              <a:rPr sz="4300" spc="-70" dirty="0" smtClean="0">
                <a:latin typeface="Calibri"/>
                <a:cs typeface="Calibri"/>
              </a:rPr>
              <a:t>e</a:t>
            </a:r>
            <a:r>
              <a:rPr sz="4300" spc="0" dirty="0" smtClean="0">
                <a:latin typeface="Calibri"/>
                <a:cs typeface="Calibri"/>
              </a:rPr>
              <a:t>n </a:t>
            </a:r>
            <a:r>
              <a:rPr sz="3400" spc="40" dirty="0" smtClean="0">
                <a:latin typeface="Calibri"/>
                <a:cs typeface="Calibri"/>
              </a:rPr>
              <a:t>T</a:t>
            </a:r>
            <a:r>
              <a:rPr sz="3400" spc="10" dirty="0" smtClean="0">
                <a:latin typeface="Calibri"/>
                <a:cs typeface="Calibri"/>
              </a:rPr>
              <a:t>h</a:t>
            </a:r>
            <a:r>
              <a:rPr sz="3400" spc="-20" dirty="0" smtClean="0">
                <a:latin typeface="Calibri"/>
                <a:cs typeface="Calibri"/>
              </a:rPr>
              <a:t>e</a:t>
            </a:r>
            <a:r>
              <a:rPr sz="3400" spc="-60" dirty="0" smtClean="0">
                <a:latin typeface="Calibri"/>
                <a:cs typeface="Calibri"/>
              </a:rPr>
              <a:t> </a:t>
            </a:r>
            <a:r>
              <a:rPr sz="3400" spc="30" dirty="0" smtClean="0">
                <a:latin typeface="Calibri"/>
                <a:cs typeface="Calibri"/>
              </a:rPr>
              <a:t>I</a:t>
            </a:r>
            <a:r>
              <a:rPr sz="3400" spc="-60" dirty="0" smtClean="0">
                <a:latin typeface="Calibri"/>
                <a:cs typeface="Calibri"/>
              </a:rPr>
              <a:t>t</a:t>
            </a:r>
            <a:r>
              <a:rPr sz="3400" spc="-30" dirty="0" smtClean="0">
                <a:latin typeface="Calibri"/>
                <a:cs typeface="Calibri"/>
              </a:rPr>
              <a:t>a</a:t>
            </a:r>
            <a:r>
              <a:rPr sz="3400" spc="15" dirty="0" smtClean="0">
                <a:latin typeface="Calibri"/>
                <a:cs typeface="Calibri"/>
              </a:rPr>
              <a:t>li</a:t>
            </a:r>
            <a:r>
              <a:rPr sz="3400" spc="-30" dirty="0" smtClean="0">
                <a:latin typeface="Calibri"/>
                <a:cs typeface="Calibri"/>
              </a:rPr>
              <a:t>a</a:t>
            </a:r>
            <a:r>
              <a:rPr sz="3400" spc="0" dirty="0" smtClean="0">
                <a:latin typeface="Calibri"/>
                <a:cs typeface="Calibri"/>
              </a:rPr>
              <a:t>n</a:t>
            </a:r>
            <a:r>
              <a:rPr sz="3400" spc="140" dirty="0" smtClean="0">
                <a:latin typeface="Calibri"/>
                <a:cs typeface="Calibri"/>
              </a:rPr>
              <a:t> </a:t>
            </a:r>
            <a:r>
              <a:rPr sz="3400" spc="-170" dirty="0" smtClean="0">
                <a:latin typeface="Calibri"/>
                <a:cs typeface="Calibri"/>
              </a:rPr>
              <a:t>R</a:t>
            </a:r>
            <a:r>
              <a:rPr sz="3400" spc="-15" dirty="0" smtClean="0">
                <a:latin typeface="Calibri"/>
                <a:cs typeface="Calibri"/>
              </a:rPr>
              <a:t>e</a:t>
            </a:r>
            <a:r>
              <a:rPr sz="3400" spc="10" dirty="0" smtClean="0">
                <a:latin typeface="Calibri"/>
                <a:cs typeface="Calibri"/>
              </a:rPr>
              <a:t>n</a:t>
            </a:r>
            <a:r>
              <a:rPr sz="3400" spc="-30" dirty="0" smtClean="0">
                <a:latin typeface="Calibri"/>
                <a:cs typeface="Calibri"/>
              </a:rPr>
              <a:t>a</a:t>
            </a:r>
            <a:r>
              <a:rPr sz="3400" spc="15" dirty="0" smtClean="0">
                <a:latin typeface="Calibri"/>
                <a:cs typeface="Calibri"/>
              </a:rPr>
              <a:t>i</a:t>
            </a:r>
            <a:r>
              <a:rPr sz="3400" spc="-35" dirty="0" smtClean="0">
                <a:latin typeface="Calibri"/>
                <a:cs typeface="Calibri"/>
              </a:rPr>
              <a:t>ss</a:t>
            </a:r>
            <a:r>
              <a:rPr sz="3400" spc="-30" dirty="0" smtClean="0">
                <a:latin typeface="Calibri"/>
                <a:cs typeface="Calibri"/>
              </a:rPr>
              <a:t>a</a:t>
            </a:r>
            <a:r>
              <a:rPr sz="3400" spc="10" dirty="0" smtClean="0">
                <a:latin typeface="Calibri"/>
                <a:cs typeface="Calibri"/>
              </a:rPr>
              <a:t>n</a:t>
            </a:r>
            <a:r>
              <a:rPr sz="3400" spc="-55" dirty="0" smtClean="0">
                <a:latin typeface="Calibri"/>
                <a:cs typeface="Calibri"/>
              </a:rPr>
              <a:t>c</a:t>
            </a:r>
            <a:r>
              <a:rPr sz="3400" spc="-20" dirty="0" smtClean="0">
                <a:latin typeface="Calibri"/>
                <a:cs typeface="Calibri"/>
              </a:rPr>
              <a:t>e</a:t>
            </a:r>
            <a:r>
              <a:rPr sz="3400" spc="-10" dirty="0" smtClean="0">
                <a:latin typeface="Calibri"/>
                <a:cs typeface="Calibri"/>
              </a:rPr>
              <a:t> </a:t>
            </a:r>
            <a:r>
              <a:rPr sz="3400" spc="-45" dirty="0" smtClean="0">
                <a:latin typeface="Calibri"/>
                <a:cs typeface="Calibri"/>
              </a:rPr>
              <a:t>1450-1500</a:t>
            </a:r>
            <a:endParaRPr sz="3400">
              <a:latin typeface="Calibri"/>
              <a:cs typeface="Calibri"/>
            </a:endParaRPr>
          </a:p>
        </p:txBody>
      </p:sp>
      <p:sp>
        <p:nvSpPr>
          <p:cNvPr id="3" name="object 3"/>
          <p:cNvSpPr/>
          <p:nvPr/>
        </p:nvSpPr>
        <p:spPr>
          <a:xfrm>
            <a:off x="5219700" y="1727200"/>
            <a:ext cx="3937000" cy="55753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494599" y="2406407"/>
            <a:ext cx="4279265" cy="3926840"/>
          </a:xfrm>
          <a:prstGeom prst="rect">
            <a:avLst/>
          </a:prstGeom>
        </p:spPr>
        <p:txBody>
          <a:bodyPr vert="horz" wrap="square" lIns="0" tIns="0" rIns="0" bIns="0" rtlCol="0">
            <a:noAutofit/>
          </a:bodyPr>
          <a:lstStyle/>
          <a:p>
            <a:pPr marL="101600" marR="99060" indent="635" algn="ctr">
              <a:lnSpc>
                <a:spcPct val="101299"/>
              </a:lnSpc>
            </a:pPr>
            <a:r>
              <a:rPr sz="2100" spc="-25" dirty="0" smtClean="0">
                <a:latin typeface="Calibri"/>
                <a:cs typeface="Calibri"/>
              </a:rPr>
              <a:t>T</a:t>
            </a:r>
            <a:r>
              <a:rPr sz="2100" spc="-5" dirty="0" smtClean="0">
                <a:latin typeface="Calibri"/>
                <a:cs typeface="Calibri"/>
              </a:rPr>
              <a:t>h</a:t>
            </a:r>
            <a:r>
              <a:rPr sz="2100" spc="-15" dirty="0" smtClean="0">
                <a:latin typeface="Calibri"/>
                <a:cs typeface="Calibri"/>
              </a:rPr>
              <a:t>e</a:t>
            </a:r>
            <a:r>
              <a:rPr sz="2100" spc="80" dirty="0" smtClean="0">
                <a:latin typeface="Calibri"/>
                <a:cs typeface="Calibri"/>
              </a:rPr>
              <a:t> </a:t>
            </a:r>
            <a:r>
              <a:rPr sz="2100" spc="0" dirty="0" smtClean="0">
                <a:latin typeface="Calibri"/>
                <a:cs typeface="Calibri"/>
              </a:rPr>
              <a:t>m</a:t>
            </a:r>
            <a:r>
              <a:rPr sz="2100" spc="-10" dirty="0" smtClean="0">
                <a:latin typeface="Calibri"/>
                <a:cs typeface="Calibri"/>
              </a:rPr>
              <a:t>o</a:t>
            </a:r>
            <a:r>
              <a:rPr sz="2100" spc="-25" dirty="0" smtClean="0">
                <a:latin typeface="Calibri"/>
                <a:cs typeface="Calibri"/>
              </a:rPr>
              <a:t>s</a:t>
            </a:r>
            <a:r>
              <a:rPr sz="2100" spc="-10" dirty="0" smtClean="0">
                <a:latin typeface="Calibri"/>
                <a:cs typeface="Calibri"/>
              </a:rPr>
              <a:t>t</a:t>
            </a:r>
            <a:r>
              <a:rPr sz="2100" spc="120" dirty="0" smtClean="0">
                <a:latin typeface="Calibri"/>
                <a:cs typeface="Calibri"/>
              </a:rPr>
              <a:t> </a:t>
            </a:r>
            <a:r>
              <a:rPr sz="2100" spc="-5" dirty="0" smtClean="0">
                <a:latin typeface="Calibri"/>
                <a:cs typeface="Calibri"/>
              </a:rPr>
              <a:t>d</a:t>
            </a:r>
            <a:r>
              <a:rPr sz="2100" spc="15" dirty="0" smtClean="0">
                <a:latin typeface="Calibri"/>
                <a:cs typeface="Calibri"/>
              </a:rPr>
              <a:t>i</a:t>
            </a:r>
            <a:r>
              <a:rPr sz="2100" spc="-25" dirty="0" smtClean="0">
                <a:latin typeface="Calibri"/>
                <a:cs typeface="Calibri"/>
              </a:rPr>
              <a:t>s</a:t>
            </a:r>
            <a:r>
              <a:rPr sz="2100" spc="-15" dirty="0" smtClean="0">
                <a:latin typeface="Calibri"/>
                <a:cs typeface="Calibri"/>
              </a:rPr>
              <a:t>t</a:t>
            </a:r>
            <a:r>
              <a:rPr sz="2100" spc="15" dirty="0" smtClean="0">
                <a:latin typeface="Calibri"/>
                <a:cs typeface="Calibri"/>
              </a:rPr>
              <a:t>i</a:t>
            </a:r>
            <a:r>
              <a:rPr sz="2100" spc="-5" dirty="0" smtClean="0">
                <a:latin typeface="Calibri"/>
                <a:cs typeface="Calibri"/>
              </a:rPr>
              <a:t>n</a:t>
            </a:r>
            <a:r>
              <a:rPr sz="2100" spc="0" dirty="0" smtClean="0">
                <a:latin typeface="Calibri"/>
                <a:cs typeface="Calibri"/>
              </a:rPr>
              <a:t>c</a:t>
            </a:r>
            <a:r>
              <a:rPr sz="2100" spc="-15" dirty="0" smtClean="0">
                <a:latin typeface="Calibri"/>
                <a:cs typeface="Calibri"/>
              </a:rPr>
              <a:t>t</a:t>
            </a:r>
            <a:r>
              <a:rPr sz="2100" spc="15" dirty="0" smtClean="0">
                <a:latin typeface="Calibri"/>
                <a:cs typeface="Calibri"/>
              </a:rPr>
              <a:t>i</a:t>
            </a:r>
            <a:r>
              <a:rPr sz="2100" spc="-60" dirty="0" smtClean="0">
                <a:latin typeface="Calibri"/>
                <a:cs typeface="Calibri"/>
              </a:rPr>
              <a:t>v</a:t>
            </a:r>
            <a:r>
              <a:rPr sz="2100" spc="-15" dirty="0" smtClean="0">
                <a:latin typeface="Calibri"/>
                <a:cs typeface="Calibri"/>
              </a:rPr>
              <a:t>e</a:t>
            </a:r>
            <a:r>
              <a:rPr sz="2100" spc="180" dirty="0" smtClean="0">
                <a:latin typeface="Calibri"/>
                <a:cs typeface="Calibri"/>
              </a:rPr>
              <a:t> </a:t>
            </a:r>
            <a:r>
              <a:rPr sz="2100" spc="-10" dirty="0" smtClean="0">
                <a:latin typeface="Calibri"/>
                <a:cs typeface="Calibri"/>
              </a:rPr>
              <a:t>a</a:t>
            </a:r>
            <a:r>
              <a:rPr sz="2100" spc="-25" dirty="0" smtClean="0">
                <a:latin typeface="Calibri"/>
                <a:cs typeface="Calibri"/>
              </a:rPr>
              <a:t>s</a:t>
            </a:r>
            <a:r>
              <a:rPr sz="2100" spc="-5" dirty="0" smtClean="0">
                <a:latin typeface="Calibri"/>
                <a:cs typeface="Calibri"/>
              </a:rPr>
              <a:t>p</a:t>
            </a:r>
            <a:r>
              <a:rPr sz="2100" spc="-60" dirty="0" smtClean="0">
                <a:latin typeface="Calibri"/>
                <a:cs typeface="Calibri"/>
              </a:rPr>
              <a:t>e</a:t>
            </a:r>
            <a:r>
              <a:rPr sz="2100" spc="0" dirty="0" smtClean="0">
                <a:latin typeface="Calibri"/>
                <a:cs typeface="Calibri"/>
              </a:rPr>
              <a:t>c</a:t>
            </a:r>
            <a:r>
              <a:rPr sz="2100" spc="-10" dirty="0" smtClean="0">
                <a:latin typeface="Calibri"/>
                <a:cs typeface="Calibri"/>
              </a:rPr>
              <a:t>t</a:t>
            </a:r>
            <a:r>
              <a:rPr sz="2100" spc="120" dirty="0" smtClean="0">
                <a:latin typeface="Calibri"/>
                <a:cs typeface="Calibri"/>
              </a:rPr>
              <a:t> </a:t>
            </a:r>
            <a:r>
              <a:rPr sz="2100" spc="-10" dirty="0" smtClean="0">
                <a:latin typeface="Calibri"/>
                <a:cs typeface="Calibri"/>
              </a:rPr>
              <a:t>o</a:t>
            </a:r>
            <a:r>
              <a:rPr sz="2100" spc="0" dirty="0" smtClean="0">
                <a:latin typeface="Calibri"/>
                <a:cs typeface="Calibri"/>
              </a:rPr>
              <a:t>f</a:t>
            </a:r>
            <a:r>
              <a:rPr sz="2100" spc="85" dirty="0" smtClean="0">
                <a:latin typeface="Calibri"/>
                <a:cs typeface="Calibri"/>
              </a:rPr>
              <a:t> </a:t>
            </a:r>
            <a:r>
              <a:rPr sz="2100" spc="-40" dirty="0" smtClean="0">
                <a:latin typeface="Calibri"/>
                <a:cs typeface="Calibri"/>
              </a:rPr>
              <a:t>I</a:t>
            </a:r>
            <a:r>
              <a:rPr sz="2100" spc="-15" dirty="0" smtClean="0">
                <a:latin typeface="Calibri"/>
                <a:cs typeface="Calibri"/>
              </a:rPr>
              <a:t>t</a:t>
            </a:r>
            <a:r>
              <a:rPr sz="2100" spc="-10" dirty="0" smtClean="0">
                <a:latin typeface="Calibri"/>
                <a:cs typeface="Calibri"/>
              </a:rPr>
              <a:t>a</a:t>
            </a:r>
            <a:r>
              <a:rPr sz="2100" spc="15" dirty="0" smtClean="0">
                <a:latin typeface="Calibri"/>
                <a:cs typeface="Calibri"/>
              </a:rPr>
              <a:t>li</a:t>
            </a:r>
            <a:r>
              <a:rPr sz="2100" spc="-10" dirty="0" smtClean="0">
                <a:latin typeface="Calibri"/>
                <a:cs typeface="Calibri"/>
              </a:rPr>
              <a:t>a</a:t>
            </a:r>
            <a:r>
              <a:rPr sz="2100" spc="0" dirty="0" smtClean="0">
                <a:latin typeface="Calibri"/>
                <a:cs typeface="Calibri"/>
              </a:rPr>
              <a:t>n </a:t>
            </a:r>
            <a:r>
              <a:rPr sz="2100" spc="-25" dirty="0" smtClean="0">
                <a:latin typeface="Calibri"/>
                <a:cs typeface="Calibri"/>
              </a:rPr>
              <a:t>s</a:t>
            </a:r>
            <a:r>
              <a:rPr sz="2100" spc="-5" dirty="0" smtClean="0">
                <a:latin typeface="Calibri"/>
                <a:cs typeface="Calibri"/>
              </a:rPr>
              <a:t>t</a:t>
            </a:r>
            <a:r>
              <a:rPr sz="2100" spc="35" dirty="0" smtClean="0">
                <a:latin typeface="Calibri"/>
                <a:cs typeface="Calibri"/>
              </a:rPr>
              <a:t>y</a:t>
            </a:r>
            <a:r>
              <a:rPr sz="2100" spc="15" dirty="0" smtClean="0">
                <a:latin typeface="Calibri"/>
                <a:cs typeface="Calibri"/>
              </a:rPr>
              <a:t>l</a:t>
            </a:r>
            <a:r>
              <a:rPr sz="2100" spc="-65" dirty="0" smtClean="0">
                <a:latin typeface="Calibri"/>
                <a:cs typeface="Calibri"/>
              </a:rPr>
              <a:t>e</a:t>
            </a:r>
            <a:r>
              <a:rPr sz="2100" spc="0" dirty="0" smtClean="0">
                <a:latin typeface="Calibri"/>
                <a:cs typeface="Calibri"/>
              </a:rPr>
              <a:t>s</a:t>
            </a:r>
            <a:r>
              <a:rPr sz="2100" spc="100" dirty="0" smtClean="0">
                <a:latin typeface="Calibri"/>
                <a:cs typeface="Calibri"/>
              </a:rPr>
              <a:t> </a:t>
            </a:r>
            <a:r>
              <a:rPr sz="2100" spc="-20" dirty="0" smtClean="0">
                <a:latin typeface="Calibri"/>
                <a:cs typeface="Calibri"/>
              </a:rPr>
              <a:t>w</a:t>
            </a:r>
            <a:r>
              <a:rPr sz="2100" spc="-65" dirty="0" smtClean="0">
                <a:latin typeface="Calibri"/>
                <a:cs typeface="Calibri"/>
              </a:rPr>
              <a:t>e</a:t>
            </a:r>
            <a:r>
              <a:rPr sz="2100" spc="-45" dirty="0" smtClean="0">
                <a:latin typeface="Calibri"/>
                <a:cs typeface="Calibri"/>
              </a:rPr>
              <a:t>r</a:t>
            </a:r>
            <a:r>
              <a:rPr sz="2100" spc="-15" dirty="0" smtClean="0">
                <a:latin typeface="Calibri"/>
                <a:cs typeface="Calibri"/>
              </a:rPr>
              <a:t>e</a:t>
            </a:r>
            <a:r>
              <a:rPr sz="2100" spc="80" dirty="0" smtClean="0">
                <a:latin typeface="Calibri"/>
                <a:cs typeface="Calibri"/>
              </a:rPr>
              <a:t> </a:t>
            </a:r>
            <a:r>
              <a:rPr sz="2100" spc="-15" dirty="0" smtClean="0">
                <a:latin typeface="Calibri"/>
                <a:cs typeface="Calibri"/>
              </a:rPr>
              <a:t>t</a:t>
            </a:r>
            <a:r>
              <a:rPr sz="2100" spc="-5" dirty="0" smtClean="0">
                <a:latin typeface="Calibri"/>
                <a:cs typeface="Calibri"/>
              </a:rPr>
              <a:t>h</a:t>
            </a:r>
            <a:r>
              <a:rPr sz="2100" spc="-15" dirty="0" smtClean="0">
                <a:latin typeface="Calibri"/>
                <a:cs typeface="Calibri"/>
              </a:rPr>
              <a:t>e</a:t>
            </a:r>
            <a:r>
              <a:rPr sz="2100" spc="80" dirty="0" smtClean="0">
                <a:latin typeface="Calibri"/>
                <a:cs typeface="Calibri"/>
              </a:rPr>
              <a:t> </a:t>
            </a:r>
            <a:r>
              <a:rPr sz="2100" b="1" spc="0" dirty="0" smtClean="0">
                <a:latin typeface="Calibri"/>
                <a:cs typeface="Calibri"/>
              </a:rPr>
              <a:t>c</a:t>
            </a:r>
            <a:r>
              <a:rPr sz="2100" b="1" spc="-10" dirty="0" smtClean="0">
                <a:latin typeface="Calibri"/>
                <a:cs typeface="Calibri"/>
              </a:rPr>
              <a:t>o</a:t>
            </a:r>
            <a:r>
              <a:rPr sz="2100" b="1" spc="0" dirty="0" smtClean="0">
                <a:latin typeface="Calibri"/>
                <a:cs typeface="Calibri"/>
              </a:rPr>
              <a:t>m</a:t>
            </a:r>
            <a:r>
              <a:rPr sz="2100" b="1" spc="-5" dirty="0" smtClean="0">
                <a:latin typeface="Calibri"/>
                <a:cs typeface="Calibri"/>
              </a:rPr>
              <a:t>p</a:t>
            </a:r>
            <a:r>
              <a:rPr sz="2100" b="1" spc="15" dirty="0" smtClean="0">
                <a:latin typeface="Calibri"/>
                <a:cs typeface="Calibri"/>
              </a:rPr>
              <a:t>l</a:t>
            </a:r>
            <a:r>
              <a:rPr sz="2100" b="1" spc="-65" dirty="0" smtClean="0">
                <a:latin typeface="Calibri"/>
                <a:cs typeface="Calibri"/>
              </a:rPr>
              <a:t>e</a:t>
            </a:r>
            <a:r>
              <a:rPr sz="2100" b="1" spc="0" dirty="0" smtClean="0">
                <a:latin typeface="Calibri"/>
                <a:cs typeface="Calibri"/>
              </a:rPr>
              <a:t>x</a:t>
            </a:r>
            <a:r>
              <a:rPr sz="2100" b="1" spc="114" dirty="0" smtClean="0">
                <a:latin typeface="Calibri"/>
                <a:cs typeface="Calibri"/>
              </a:rPr>
              <a:t> </a:t>
            </a:r>
            <a:r>
              <a:rPr sz="2100" b="1" spc="0" dirty="0" smtClean="0">
                <a:latin typeface="Calibri"/>
                <a:cs typeface="Calibri"/>
              </a:rPr>
              <a:t>c</a:t>
            </a:r>
            <a:r>
              <a:rPr sz="2100" b="1" spc="-10" dirty="0" smtClean="0">
                <a:latin typeface="Calibri"/>
                <a:cs typeface="Calibri"/>
              </a:rPr>
              <a:t>o</a:t>
            </a:r>
            <a:r>
              <a:rPr sz="2100" b="1" spc="-5" dirty="0" smtClean="0">
                <a:latin typeface="Calibri"/>
                <a:cs typeface="Calibri"/>
              </a:rPr>
              <a:t>n</a:t>
            </a:r>
            <a:r>
              <a:rPr sz="2100" b="1" spc="-25" dirty="0" smtClean="0">
                <a:latin typeface="Calibri"/>
                <a:cs typeface="Calibri"/>
              </a:rPr>
              <a:t>s</a:t>
            </a:r>
            <a:r>
              <a:rPr sz="2100" b="1" spc="-5" dirty="0" smtClean="0">
                <a:latin typeface="Calibri"/>
                <a:cs typeface="Calibri"/>
              </a:rPr>
              <a:t>t</a:t>
            </a:r>
            <a:r>
              <a:rPr sz="2100" b="1" spc="-45" dirty="0" smtClean="0">
                <a:latin typeface="Calibri"/>
                <a:cs typeface="Calibri"/>
              </a:rPr>
              <a:t>r</a:t>
            </a:r>
            <a:r>
              <a:rPr sz="2100" b="1" spc="-5" dirty="0" smtClean="0">
                <a:latin typeface="Calibri"/>
                <a:cs typeface="Calibri"/>
              </a:rPr>
              <a:t>u</a:t>
            </a:r>
            <a:r>
              <a:rPr sz="2100" b="1" spc="0" dirty="0" smtClean="0">
                <a:latin typeface="Calibri"/>
                <a:cs typeface="Calibri"/>
              </a:rPr>
              <a:t>c</a:t>
            </a:r>
            <a:r>
              <a:rPr sz="2100" b="1" spc="-15" dirty="0" smtClean="0">
                <a:latin typeface="Calibri"/>
                <a:cs typeface="Calibri"/>
              </a:rPr>
              <a:t>t</a:t>
            </a:r>
            <a:r>
              <a:rPr sz="2100" b="1" spc="15" dirty="0" smtClean="0">
                <a:latin typeface="Calibri"/>
                <a:cs typeface="Calibri"/>
              </a:rPr>
              <a:t>i</a:t>
            </a:r>
            <a:r>
              <a:rPr sz="2100" b="1" spc="-10" dirty="0" smtClean="0">
                <a:latin typeface="Calibri"/>
                <a:cs typeface="Calibri"/>
              </a:rPr>
              <a:t>o</a:t>
            </a:r>
            <a:r>
              <a:rPr sz="2100" b="1" spc="0" dirty="0" smtClean="0">
                <a:latin typeface="Calibri"/>
                <a:cs typeface="Calibri"/>
              </a:rPr>
              <a:t>n </a:t>
            </a:r>
            <a:r>
              <a:rPr sz="2100" b="1" spc="-10" dirty="0" smtClean="0">
                <a:latin typeface="Calibri"/>
                <a:cs typeface="Calibri"/>
              </a:rPr>
              <a:t>o</a:t>
            </a:r>
            <a:r>
              <a:rPr sz="2100" b="1" spc="0" dirty="0" smtClean="0">
                <a:latin typeface="Calibri"/>
                <a:cs typeface="Calibri"/>
              </a:rPr>
              <a:t>f</a:t>
            </a:r>
            <a:r>
              <a:rPr sz="2100" b="1" spc="80" dirty="0" smtClean="0">
                <a:latin typeface="Calibri"/>
                <a:cs typeface="Calibri"/>
              </a:rPr>
              <a:t> </a:t>
            </a:r>
            <a:r>
              <a:rPr sz="2100" b="1" spc="-15" dirty="0" smtClean="0">
                <a:latin typeface="Calibri"/>
                <a:cs typeface="Calibri"/>
              </a:rPr>
              <a:t>t</a:t>
            </a:r>
            <a:r>
              <a:rPr sz="2100" b="1" spc="-5" dirty="0" smtClean="0">
                <a:latin typeface="Calibri"/>
                <a:cs typeface="Calibri"/>
              </a:rPr>
              <a:t>h</a:t>
            </a:r>
            <a:r>
              <a:rPr sz="2100" b="1" spc="-15" dirty="0" smtClean="0">
                <a:latin typeface="Calibri"/>
                <a:cs typeface="Calibri"/>
              </a:rPr>
              <a:t>e</a:t>
            </a:r>
            <a:r>
              <a:rPr sz="2100" b="1" spc="75" dirty="0" smtClean="0">
                <a:latin typeface="Calibri"/>
                <a:cs typeface="Calibri"/>
              </a:rPr>
              <a:t> </a:t>
            </a:r>
            <a:r>
              <a:rPr sz="2100" b="1" spc="-25" dirty="0" smtClean="0">
                <a:latin typeface="Calibri"/>
                <a:cs typeface="Calibri"/>
              </a:rPr>
              <a:t>s</a:t>
            </a:r>
            <a:r>
              <a:rPr sz="2100" b="1" spc="15" dirty="0" smtClean="0">
                <a:latin typeface="Calibri"/>
                <a:cs typeface="Calibri"/>
              </a:rPr>
              <a:t>l</a:t>
            </a:r>
            <a:r>
              <a:rPr sz="2100" b="1" spc="-65" dirty="0" smtClean="0">
                <a:latin typeface="Calibri"/>
                <a:cs typeface="Calibri"/>
              </a:rPr>
              <a:t>eeve</a:t>
            </a:r>
            <a:r>
              <a:rPr sz="2100" b="1" spc="-25" dirty="0" smtClean="0">
                <a:latin typeface="Calibri"/>
                <a:cs typeface="Calibri"/>
              </a:rPr>
              <a:t>s</a:t>
            </a:r>
            <a:r>
              <a:rPr sz="2100" b="1" spc="0" dirty="0" smtClean="0">
                <a:latin typeface="Calibri"/>
                <a:cs typeface="Calibri"/>
              </a:rPr>
              <a:t>.</a:t>
            </a:r>
            <a:endParaRPr sz="2100" b="1" dirty="0">
              <a:latin typeface="Calibri"/>
              <a:cs typeface="Calibri"/>
            </a:endParaRPr>
          </a:p>
          <a:p>
            <a:pPr>
              <a:lnSpc>
                <a:spcPts val="750"/>
              </a:lnSpc>
              <a:spcBef>
                <a:spcPts val="34"/>
              </a:spcBef>
            </a:pPr>
            <a:endParaRPr sz="750" dirty="0"/>
          </a:p>
          <a:p>
            <a:pPr>
              <a:lnSpc>
                <a:spcPts val="1000"/>
              </a:lnSpc>
            </a:pPr>
            <a:endParaRPr sz="1000" dirty="0"/>
          </a:p>
          <a:p>
            <a:pPr>
              <a:lnSpc>
                <a:spcPts val="1000"/>
              </a:lnSpc>
            </a:pPr>
            <a:endParaRPr sz="1000" dirty="0"/>
          </a:p>
          <a:p>
            <a:pPr marL="139700" marR="144145" indent="0" algn="ctr">
              <a:lnSpc>
                <a:spcPts val="2500"/>
              </a:lnSpc>
            </a:pPr>
            <a:r>
              <a:rPr sz="2100" spc="-25" dirty="0" smtClean="0">
                <a:latin typeface="Calibri"/>
                <a:cs typeface="Calibri"/>
              </a:rPr>
              <a:t>T</a:t>
            </a:r>
            <a:r>
              <a:rPr sz="2100" spc="-5" dirty="0" smtClean="0">
                <a:latin typeface="Calibri"/>
                <a:cs typeface="Calibri"/>
              </a:rPr>
              <a:t>h</a:t>
            </a:r>
            <a:r>
              <a:rPr sz="2100" spc="-60" dirty="0" smtClean="0">
                <a:latin typeface="Calibri"/>
                <a:cs typeface="Calibri"/>
              </a:rPr>
              <a:t>e</a:t>
            </a:r>
            <a:r>
              <a:rPr sz="2100" spc="-45" dirty="0" smtClean="0">
                <a:latin typeface="Calibri"/>
                <a:cs typeface="Calibri"/>
              </a:rPr>
              <a:t>r</a:t>
            </a:r>
            <a:r>
              <a:rPr sz="2100" spc="-15" dirty="0" smtClean="0">
                <a:latin typeface="Calibri"/>
                <a:cs typeface="Calibri"/>
              </a:rPr>
              <a:t>e</a:t>
            </a:r>
            <a:r>
              <a:rPr sz="2100" spc="180" dirty="0" smtClean="0">
                <a:latin typeface="Calibri"/>
                <a:cs typeface="Calibri"/>
              </a:rPr>
              <a:t> </a:t>
            </a:r>
            <a:r>
              <a:rPr sz="2100" spc="-20" dirty="0" smtClean="0">
                <a:latin typeface="Calibri"/>
                <a:cs typeface="Calibri"/>
              </a:rPr>
              <a:t>w</a:t>
            </a:r>
            <a:r>
              <a:rPr sz="2100" spc="-10" dirty="0" smtClean="0">
                <a:latin typeface="Calibri"/>
                <a:cs typeface="Calibri"/>
              </a:rPr>
              <a:t>a</a:t>
            </a:r>
            <a:r>
              <a:rPr sz="2100" spc="0" dirty="0" smtClean="0">
                <a:latin typeface="Calibri"/>
                <a:cs typeface="Calibri"/>
              </a:rPr>
              <a:t>s</a:t>
            </a:r>
            <a:r>
              <a:rPr sz="2100" spc="105" dirty="0" smtClean="0">
                <a:latin typeface="Calibri"/>
                <a:cs typeface="Calibri"/>
              </a:rPr>
              <a:t> </a:t>
            </a:r>
            <a:r>
              <a:rPr sz="2100" spc="0" dirty="0" smtClean="0">
                <a:latin typeface="Calibri"/>
                <a:cs typeface="Calibri"/>
              </a:rPr>
              <a:t>a</a:t>
            </a:r>
            <a:r>
              <a:rPr sz="2100" spc="15" dirty="0" smtClean="0">
                <a:latin typeface="Calibri"/>
                <a:cs typeface="Calibri"/>
              </a:rPr>
              <a:t> </a:t>
            </a:r>
            <a:r>
              <a:rPr sz="2100" spc="0" dirty="0" smtClean="0">
                <a:latin typeface="Calibri"/>
                <a:cs typeface="Calibri"/>
              </a:rPr>
              <a:t>g</a:t>
            </a:r>
            <a:r>
              <a:rPr sz="2100" spc="-45" dirty="0" smtClean="0">
                <a:latin typeface="Calibri"/>
                <a:cs typeface="Calibri"/>
              </a:rPr>
              <a:t>r</a:t>
            </a:r>
            <a:r>
              <a:rPr sz="2100" spc="-10" dirty="0" smtClean="0">
                <a:latin typeface="Calibri"/>
                <a:cs typeface="Calibri"/>
              </a:rPr>
              <a:t>a</a:t>
            </a:r>
            <a:r>
              <a:rPr sz="2100" spc="-5" dirty="0" smtClean="0">
                <a:latin typeface="Calibri"/>
                <a:cs typeface="Calibri"/>
              </a:rPr>
              <a:t>du</a:t>
            </a:r>
            <a:r>
              <a:rPr sz="2100" spc="-10" dirty="0" smtClean="0">
                <a:latin typeface="Calibri"/>
                <a:cs typeface="Calibri"/>
              </a:rPr>
              <a:t>a</a:t>
            </a:r>
            <a:r>
              <a:rPr sz="2100" spc="0" dirty="0" smtClean="0">
                <a:latin typeface="Calibri"/>
                <a:cs typeface="Calibri"/>
              </a:rPr>
              <a:t>l</a:t>
            </a:r>
            <a:r>
              <a:rPr sz="2100" spc="140" dirty="0" smtClean="0">
                <a:latin typeface="Calibri"/>
                <a:cs typeface="Calibri"/>
              </a:rPr>
              <a:t> </a:t>
            </a:r>
            <a:r>
              <a:rPr sz="2100" spc="-60" dirty="0" smtClean="0">
                <a:latin typeface="Calibri"/>
                <a:cs typeface="Calibri"/>
              </a:rPr>
              <a:t>ev</a:t>
            </a:r>
            <a:r>
              <a:rPr sz="2100" spc="-10" dirty="0" smtClean="0">
                <a:latin typeface="Calibri"/>
                <a:cs typeface="Calibri"/>
              </a:rPr>
              <a:t>o</a:t>
            </a:r>
            <a:r>
              <a:rPr sz="2100" spc="15" dirty="0" smtClean="0">
                <a:latin typeface="Calibri"/>
                <a:cs typeface="Calibri"/>
              </a:rPr>
              <a:t>l</a:t>
            </a:r>
            <a:r>
              <a:rPr sz="2100" spc="-5" dirty="0" smtClean="0">
                <a:latin typeface="Calibri"/>
                <a:cs typeface="Calibri"/>
              </a:rPr>
              <a:t>u</a:t>
            </a:r>
            <a:r>
              <a:rPr sz="2100" spc="-15" dirty="0" smtClean="0">
                <a:latin typeface="Calibri"/>
                <a:cs typeface="Calibri"/>
              </a:rPr>
              <a:t>t</a:t>
            </a:r>
            <a:r>
              <a:rPr sz="2100" spc="15" dirty="0" smtClean="0">
                <a:latin typeface="Calibri"/>
                <a:cs typeface="Calibri"/>
              </a:rPr>
              <a:t>i</a:t>
            </a:r>
            <a:r>
              <a:rPr sz="2100" spc="-10" dirty="0" smtClean="0">
                <a:latin typeface="Calibri"/>
                <a:cs typeface="Calibri"/>
              </a:rPr>
              <a:t>o</a:t>
            </a:r>
            <a:r>
              <a:rPr sz="2100" spc="0" dirty="0" smtClean="0">
                <a:latin typeface="Calibri"/>
                <a:cs typeface="Calibri"/>
              </a:rPr>
              <a:t>n</a:t>
            </a:r>
            <a:r>
              <a:rPr sz="2100" spc="120" dirty="0" smtClean="0">
                <a:latin typeface="Calibri"/>
                <a:cs typeface="Calibri"/>
              </a:rPr>
              <a:t> </a:t>
            </a:r>
            <a:r>
              <a:rPr sz="2100" spc="15" dirty="0" smtClean="0">
                <a:latin typeface="Calibri"/>
                <a:cs typeface="Calibri"/>
              </a:rPr>
              <a:t>i</a:t>
            </a:r>
            <a:r>
              <a:rPr sz="2100" spc="0" dirty="0" smtClean="0">
                <a:latin typeface="Calibri"/>
                <a:cs typeface="Calibri"/>
              </a:rPr>
              <a:t>n</a:t>
            </a:r>
            <a:r>
              <a:rPr sz="2100" spc="20" dirty="0" smtClean="0">
                <a:latin typeface="Calibri"/>
                <a:cs typeface="Calibri"/>
              </a:rPr>
              <a:t> </a:t>
            </a:r>
            <a:r>
              <a:rPr sz="2100" spc="-15" dirty="0" smtClean="0">
                <a:latin typeface="Calibri"/>
                <a:cs typeface="Calibri"/>
              </a:rPr>
              <a:t>t</a:t>
            </a:r>
            <a:r>
              <a:rPr sz="2100" spc="-5" dirty="0" smtClean="0">
                <a:latin typeface="Calibri"/>
                <a:cs typeface="Calibri"/>
              </a:rPr>
              <a:t>h</a:t>
            </a:r>
            <a:r>
              <a:rPr sz="2100" spc="-15" dirty="0" smtClean="0">
                <a:latin typeface="Calibri"/>
                <a:cs typeface="Calibri"/>
              </a:rPr>
              <a:t>e</a:t>
            </a:r>
            <a:r>
              <a:rPr sz="2100" spc="-5" dirty="0" smtClean="0">
                <a:latin typeface="Calibri"/>
                <a:cs typeface="Calibri"/>
              </a:rPr>
              <a:t> </a:t>
            </a:r>
            <a:r>
              <a:rPr sz="2100" spc="-20" dirty="0" smtClean="0">
                <a:latin typeface="Calibri"/>
                <a:cs typeface="Calibri"/>
              </a:rPr>
              <a:t>d</a:t>
            </a:r>
            <a:r>
              <a:rPr sz="2100" spc="-60" dirty="0" smtClean="0">
                <a:latin typeface="Calibri"/>
                <a:cs typeface="Calibri"/>
              </a:rPr>
              <a:t>eve</a:t>
            </a:r>
            <a:r>
              <a:rPr sz="2100" spc="15" dirty="0" smtClean="0">
                <a:latin typeface="Calibri"/>
                <a:cs typeface="Calibri"/>
              </a:rPr>
              <a:t>l</a:t>
            </a:r>
            <a:r>
              <a:rPr sz="2100" spc="-10" dirty="0" smtClean="0">
                <a:latin typeface="Calibri"/>
                <a:cs typeface="Calibri"/>
              </a:rPr>
              <a:t>o</a:t>
            </a:r>
            <a:r>
              <a:rPr sz="2100" spc="-5" dirty="0" smtClean="0">
                <a:latin typeface="Calibri"/>
                <a:cs typeface="Calibri"/>
              </a:rPr>
              <a:t>p</a:t>
            </a:r>
            <a:r>
              <a:rPr sz="2100" spc="20" dirty="0" smtClean="0">
                <a:latin typeface="Calibri"/>
                <a:cs typeface="Calibri"/>
              </a:rPr>
              <a:t>m</a:t>
            </a:r>
            <a:r>
              <a:rPr sz="2100" spc="-65" dirty="0" smtClean="0">
                <a:latin typeface="Calibri"/>
                <a:cs typeface="Calibri"/>
              </a:rPr>
              <a:t>e</a:t>
            </a:r>
            <a:r>
              <a:rPr sz="2100" spc="-5" dirty="0" smtClean="0">
                <a:latin typeface="Calibri"/>
                <a:cs typeface="Calibri"/>
              </a:rPr>
              <a:t>n</a:t>
            </a:r>
            <a:r>
              <a:rPr sz="2100" spc="0" dirty="0" smtClean="0">
                <a:latin typeface="Calibri"/>
                <a:cs typeface="Calibri"/>
              </a:rPr>
              <a:t>t </a:t>
            </a:r>
            <a:r>
              <a:rPr sz="2100" spc="-155" dirty="0" smtClean="0">
                <a:latin typeface="Calibri"/>
                <a:cs typeface="Calibri"/>
              </a:rPr>
              <a:t> </a:t>
            </a:r>
            <a:r>
              <a:rPr sz="2100" spc="-10" dirty="0" smtClean="0">
                <a:latin typeface="Calibri"/>
                <a:cs typeface="Calibri"/>
              </a:rPr>
              <a:t>o</a:t>
            </a:r>
            <a:r>
              <a:rPr sz="2100" spc="0" dirty="0" smtClean="0">
                <a:latin typeface="Calibri"/>
                <a:cs typeface="Calibri"/>
              </a:rPr>
              <a:t>f</a:t>
            </a:r>
            <a:r>
              <a:rPr sz="2100" spc="80" dirty="0" smtClean="0">
                <a:latin typeface="Calibri"/>
                <a:cs typeface="Calibri"/>
              </a:rPr>
              <a:t> </a:t>
            </a:r>
            <a:r>
              <a:rPr sz="2100" spc="-25" dirty="0" smtClean="0">
                <a:latin typeface="Calibri"/>
                <a:cs typeface="Calibri"/>
              </a:rPr>
              <a:t>s</a:t>
            </a:r>
            <a:r>
              <a:rPr sz="2100" spc="15" dirty="0" smtClean="0">
                <a:latin typeface="Calibri"/>
                <a:cs typeface="Calibri"/>
              </a:rPr>
              <a:t>l</a:t>
            </a:r>
            <a:r>
              <a:rPr sz="2100" spc="-65" dirty="0" smtClean="0">
                <a:latin typeface="Calibri"/>
                <a:cs typeface="Calibri"/>
              </a:rPr>
              <a:t>eeve</a:t>
            </a:r>
            <a:r>
              <a:rPr sz="2100" spc="-25" dirty="0" smtClean="0">
                <a:latin typeface="Calibri"/>
                <a:cs typeface="Calibri"/>
              </a:rPr>
              <a:t>s</a:t>
            </a:r>
            <a:r>
              <a:rPr sz="2100" spc="-10" dirty="0" smtClean="0">
                <a:latin typeface="Calibri"/>
                <a:cs typeface="Calibri"/>
              </a:rPr>
              <a:t>:</a:t>
            </a:r>
            <a:endParaRPr sz="2100" dirty="0">
              <a:latin typeface="Calibri"/>
              <a:cs typeface="Calibri"/>
            </a:endParaRPr>
          </a:p>
          <a:p>
            <a:pPr>
              <a:lnSpc>
                <a:spcPts val="550"/>
              </a:lnSpc>
              <a:spcBef>
                <a:spcPts val="21"/>
              </a:spcBef>
            </a:pPr>
            <a:endParaRPr sz="550" dirty="0"/>
          </a:p>
          <a:p>
            <a:pPr>
              <a:lnSpc>
                <a:spcPts val="1000"/>
              </a:lnSpc>
            </a:pPr>
            <a:endParaRPr sz="1000" dirty="0"/>
          </a:p>
          <a:p>
            <a:pPr>
              <a:lnSpc>
                <a:spcPts val="1000"/>
              </a:lnSpc>
            </a:pPr>
            <a:endParaRPr sz="1000" dirty="0"/>
          </a:p>
          <a:p>
            <a:pPr marL="12700" marR="12700" indent="7620" algn="ctr">
              <a:lnSpc>
                <a:spcPct val="101299"/>
              </a:lnSpc>
            </a:pPr>
            <a:r>
              <a:rPr sz="2100" spc="-25" dirty="0" smtClean="0">
                <a:latin typeface="Calibri"/>
                <a:cs typeface="Calibri"/>
              </a:rPr>
              <a:t>E</a:t>
            </a:r>
            <a:r>
              <a:rPr sz="2100" spc="-10" dirty="0" smtClean="0">
                <a:latin typeface="Calibri"/>
                <a:cs typeface="Calibri"/>
              </a:rPr>
              <a:t>a</a:t>
            </a:r>
            <a:r>
              <a:rPr sz="2100" spc="-45" dirty="0" smtClean="0">
                <a:latin typeface="Calibri"/>
                <a:cs typeface="Calibri"/>
              </a:rPr>
              <a:t>r</a:t>
            </a:r>
            <a:r>
              <a:rPr sz="2100" spc="15" dirty="0" smtClean="0">
                <a:latin typeface="Calibri"/>
                <a:cs typeface="Calibri"/>
              </a:rPr>
              <a:t>l</a:t>
            </a:r>
            <a:r>
              <a:rPr sz="2100" spc="-10" dirty="0" smtClean="0">
                <a:latin typeface="Calibri"/>
                <a:cs typeface="Calibri"/>
              </a:rPr>
              <a:t>y</a:t>
            </a:r>
            <a:r>
              <a:rPr sz="2100" spc="75" dirty="0" smtClean="0">
                <a:latin typeface="Calibri"/>
                <a:cs typeface="Calibri"/>
              </a:rPr>
              <a:t> </a:t>
            </a:r>
            <a:r>
              <a:rPr sz="2100" spc="15" dirty="0" smtClean="0">
                <a:latin typeface="Calibri"/>
                <a:cs typeface="Calibri"/>
              </a:rPr>
              <a:t>i</a:t>
            </a:r>
            <a:r>
              <a:rPr sz="2100" spc="0" dirty="0" smtClean="0">
                <a:latin typeface="Calibri"/>
                <a:cs typeface="Calibri"/>
              </a:rPr>
              <a:t>n</a:t>
            </a:r>
            <a:r>
              <a:rPr sz="2100" spc="20" dirty="0" smtClean="0">
                <a:latin typeface="Calibri"/>
                <a:cs typeface="Calibri"/>
              </a:rPr>
              <a:t> </a:t>
            </a:r>
            <a:r>
              <a:rPr sz="2100" spc="-15" dirty="0" smtClean="0">
                <a:latin typeface="Calibri"/>
                <a:cs typeface="Calibri"/>
              </a:rPr>
              <a:t>t</a:t>
            </a:r>
            <a:r>
              <a:rPr sz="2100" spc="-5" dirty="0" smtClean="0">
                <a:latin typeface="Calibri"/>
                <a:cs typeface="Calibri"/>
              </a:rPr>
              <a:t>h</a:t>
            </a:r>
            <a:r>
              <a:rPr sz="2100" spc="-15" dirty="0" smtClean="0">
                <a:latin typeface="Calibri"/>
                <a:cs typeface="Calibri"/>
              </a:rPr>
              <a:t>e</a:t>
            </a:r>
            <a:r>
              <a:rPr sz="2100" spc="80" dirty="0" smtClean="0">
                <a:latin typeface="Calibri"/>
                <a:cs typeface="Calibri"/>
              </a:rPr>
              <a:t> </a:t>
            </a:r>
            <a:r>
              <a:rPr sz="2100" spc="0" dirty="0" smtClean="0">
                <a:latin typeface="Calibri"/>
                <a:cs typeface="Calibri"/>
              </a:rPr>
              <a:t>c</a:t>
            </a:r>
            <a:r>
              <a:rPr sz="2100" spc="-60" dirty="0" smtClean="0">
                <a:latin typeface="Calibri"/>
                <a:cs typeface="Calibri"/>
              </a:rPr>
              <a:t>e</a:t>
            </a:r>
            <a:r>
              <a:rPr sz="2100" spc="-5" dirty="0" smtClean="0">
                <a:latin typeface="Calibri"/>
                <a:cs typeface="Calibri"/>
              </a:rPr>
              <a:t>n</a:t>
            </a:r>
            <a:r>
              <a:rPr sz="2100" spc="-15" dirty="0" smtClean="0">
                <a:latin typeface="Calibri"/>
                <a:cs typeface="Calibri"/>
              </a:rPr>
              <a:t>t</a:t>
            </a:r>
            <a:r>
              <a:rPr sz="2100" spc="-5" dirty="0" smtClean="0">
                <a:latin typeface="Calibri"/>
                <a:cs typeface="Calibri"/>
              </a:rPr>
              <a:t>u</a:t>
            </a:r>
            <a:r>
              <a:rPr sz="2100" spc="-45" dirty="0" smtClean="0">
                <a:latin typeface="Calibri"/>
                <a:cs typeface="Calibri"/>
              </a:rPr>
              <a:t>r</a:t>
            </a:r>
            <a:r>
              <a:rPr sz="2100" spc="-10" dirty="0" smtClean="0">
                <a:latin typeface="Calibri"/>
                <a:cs typeface="Calibri"/>
              </a:rPr>
              <a:t>y</a:t>
            </a:r>
            <a:r>
              <a:rPr sz="2100" spc="175" dirty="0" smtClean="0">
                <a:latin typeface="Calibri"/>
                <a:cs typeface="Calibri"/>
              </a:rPr>
              <a:t> </a:t>
            </a:r>
            <a:r>
              <a:rPr sz="2100" spc="-15" dirty="0" smtClean="0">
                <a:latin typeface="Calibri"/>
                <a:cs typeface="Calibri"/>
              </a:rPr>
              <a:t>t</a:t>
            </a:r>
            <a:r>
              <a:rPr sz="2100" spc="-5" dirty="0" smtClean="0">
                <a:latin typeface="Calibri"/>
                <a:cs typeface="Calibri"/>
              </a:rPr>
              <a:t>h</a:t>
            </a:r>
            <a:r>
              <a:rPr sz="2100" spc="-15" dirty="0" smtClean="0">
                <a:latin typeface="Calibri"/>
                <a:cs typeface="Calibri"/>
              </a:rPr>
              <a:t>e</a:t>
            </a:r>
            <a:r>
              <a:rPr sz="2100" spc="80" dirty="0" smtClean="0">
                <a:latin typeface="Calibri"/>
                <a:cs typeface="Calibri"/>
              </a:rPr>
              <a:t> </a:t>
            </a:r>
            <a:r>
              <a:rPr sz="2100" spc="-25" dirty="0" smtClean="0">
                <a:latin typeface="Calibri"/>
                <a:cs typeface="Calibri"/>
              </a:rPr>
              <a:t>s</a:t>
            </a:r>
            <a:r>
              <a:rPr sz="2100" spc="15" dirty="0" smtClean="0">
                <a:latin typeface="Calibri"/>
                <a:cs typeface="Calibri"/>
              </a:rPr>
              <a:t>l</a:t>
            </a:r>
            <a:r>
              <a:rPr sz="2100" spc="-60" dirty="0" smtClean="0">
                <a:latin typeface="Calibri"/>
                <a:cs typeface="Calibri"/>
              </a:rPr>
              <a:t>eeve</a:t>
            </a:r>
            <a:r>
              <a:rPr sz="2100" spc="0" dirty="0" smtClean="0">
                <a:latin typeface="Calibri"/>
                <a:cs typeface="Calibri"/>
              </a:rPr>
              <a:t>s </a:t>
            </a:r>
            <a:r>
              <a:rPr sz="2100" spc="-170" dirty="0" smtClean="0">
                <a:latin typeface="Calibri"/>
                <a:cs typeface="Calibri"/>
              </a:rPr>
              <a:t> </a:t>
            </a:r>
            <a:r>
              <a:rPr sz="2100" spc="-20" dirty="0" smtClean="0">
                <a:latin typeface="Calibri"/>
                <a:cs typeface="Calibri"/>
              </a:rPr>
              <a:t>w</a:t>
            </a:r>
            <a:r>
              <a:rPr sz="2100" spc="-60" dirty="0" smtClean="0">
                <a:latin typeface="Calibri"/>
                <a:cs typeface="Calibri"/>
              </a:rPr>
              <a:t>e</a:t>
            </a:r>
            <a:r>
              <a:rPr sz="2100" spc="-45" dirty="0" smtClean="0">
                <a:latin typeface="Calibri"/>
                <a:cs typeface="Calibri"/>
              </a:rPr>
              <a:t>r</a:t>
            </a:r>
            <a:r>
              <a:rPr sz="2100" spc="-15" dirty="0" smtClean="0">
                <a:latin typeface="Calibri"/>
                <a:cs typeface="Calibri"/>
              </a:rPr>
              <a:t>e</a:t>
            </a:r>
            <a:r>
              <a:rPr sz="2100" spc="-5" dirty="0" smtClean="0">
                <a:latin typeface="Calibri"/>
                <a:cs typeface="Calibri"/>
              </a:rPr>
              <a:t> </a:t>
            </a:r>
            <a:r>
              <a:rPr sz="2100" spc="10" dirty="0" smtClean="0">
                <a:latin typeface="Calibri"/>
                <a:cs typeface="Calibri"/>
              </a:rPr>
              <a:t>c</a:t>
            </a:r>
            <a:r>
              <a:rPr sz="2100" spc="-5" dirty="0" smtClean="0">
                <a:latin typeface="Calibri"/>
                <a:cs typeface="Calibri"/>
              </a:rPr>
              <a:t>u</a:t>
            </a:r>
            <a:r>
              <a:rPr sz="2100" spc="-10" dirty="0" smtClean="0">
                <a:latin typeface="Calibri"/>
                <a:cs typeface="Calibri"/>
              </a:rPr>
              <a:t>t</a:t>
            </a:r>
            <a:r>
              <a:rPr sz="2100" spc="20" dirty="0" smtClean="0">
                <a:latin typeface="Calibri"/>
                <a:cs typeface="Calibri"/>
              </a:rPr>
              <a:t> </a:t>
            </a:r>
            <a:r>
              <a:rPr sz="2100" spc="15" dirty="0" smtClean="0">
                <a:latin typeface="Calibri"/>
                <a:cs typeface="Calibri"/>
              </a:rPr>
              <a:t>i</a:t>
            </a:r>
            <a:r>
              <a:rPr sz="2100" spc="0" dirty="0" smtClean="0">
                <a:latin typeface="Calibri"/>
                <a:cs typeface="Calibri"/>
              </a:rPr>
              <a:t>n</a:t>
            </a:r>
            <a:r>
              <a:rPr sz="2100" spc="20" dirty="0" smtClean="0">
                <a:latin typeface="Calibri"/>
                <a:cs typeface="Calibri"/>
              </a:rPr>
              <a:t> </a:t>
            </a:r>
            <a:r>
              <a:rPr sz="2100" i="1" spc="-20" dirty="0" smtClean="0">
                <a:latin typeface="Calibri"/>
                <a:cs typeface="Calibri"/>
              </a:rPr>
              <a:t>tw</a:t>
            </a:r>
            <a:r>
              <a:rPr sz="2100" i="1" spc="0" dirty="0" smtClean="0">
                <a:latin typeface="Calibri"/>
                <a:cs typeface="Calibri"/>
              </a:rPr>
              <a:t>o</a:t>
            </a:r>
            <a:r>
              <a:rPr sz="2100" i="1" spc="114" dirty="0" smtClean="0">
                <a:latin typeface="Calibri"/>
                <a:cs typeface="Calibri"/>
              </a:rPr>
              <a:t> </a:t>
            </a:r>
            <a:r>
              <a:rPr sz="2100" i="1" spc="-25" dirty="0" smtClean="0">
                <a:latin typeface="Calibri"/>
                <a:cs typeface="Calibri"/>
              </a:rPr>
              <a:t>s</a:t>
            </a:r>
            <a:r>
              <a:rPr sz="2100" i="1" spc="-60" dirty="0" smtClean="0">
                <a:latin typeface="Calibri"/>
                <a:cs typeface="Calibri"/>
              </a:rPr>
              <a:t>e</a:t>
            </a:r>
            <a:r>
              <a:rPr sz="2100" i="1" spc="0" dirty="0" smtClean="0">
                <a:latin typeface="Calibri"/>
                <a:cs typeface="Calibri"/>
              </a:rPr>
              <a:t>c</a:t>
            </a:r>
            <a:r>
              <a:rPr sz="2100" i="1" spc="-15" dirty="0" smtClean="0">
                <a:latin typeface="Calibri"/>
                <a:cs typeface="Calibri"/>
              </a:rPr>
              <a:t>t</a:t>
            </a:r>
            <a:r>
              <a:rPr sz="2100" i="1" spc="15" dirty="0" smtClean="0">
                <a:latin typeface="Calibri"/>
                <a:cs typeface="Calibri"/>
              </a:rPr>
              <a:t>i</a:t>
            </a:r>
            <a:r>
              <a:rPr sz="2100" i="1" spc="-10" dirty="0" smtClean="0">
                <a:latin typeface="Calibri"/>
                <a:cs typeface="Calibri"/>
              </a:rPr>
              <a:t>o</a:t>
            </a:r>
            <a:r>
              <a:rPr sz="2100" i="1" spc="-5" dirty="0" smtClean="0">
                <a:latin typeface="Calibri"/>
                <a:cs typeface="Calibri"/>
              </a:rPr>
              <a:t>n</a:t>
            </a:r>
            <a:r>
              <a:rPr sz="2100" i="1" spc="-25" dirty="0" smtClean="0">
                <a:latin typeface="Calibri"/>
                <a:cs typeface="Calibri"/>
              </a:rPr>
              <a:t>s</a:t>
            </a:r>
            <a:r>
              <a:rPr sz="2100" spc="0" dirty="0" smtClean="0">
                <a:latin typeface="Calibri"/>
                <a:cs typeface="Calibri"/>
              </a:rPr>
              <a:t>.</a:t>
            </a:r>
            <a:r>
              <a:rPr sz="2100" spc="190" dirty="0" smtClean="0">
                <a:latin typeface="Calibri"/>
                <a:cs typeface="Calibri"/>
              </a:rPr>
              <a:t> </a:t>
            </a:r>
            <a:r>
              <a:rPr sz="2100" spc="5" dirty="0" smtClean="0">
                <a:latin typeface="Calibri"/>
                <a:cs typeface="Calibri"/>
              </a:rPr>
              <a:t>O</a:t>
            </a:r>
            <a:r>
              <a:rPr sz="2100" spc="-5" dirty="0" smtClean="0">
                <a:latin typeface="Calibri"/>
                <a:cs typeface="Calibri"/>
              </a:rPr>
              <a:t>n</a:t>
            </a:r>
            <a:r>
              <a:rPr sz="2100" spc="-15" dirty="0" smtClean="0">
                <a:latin typeface="Calibri"/>
                <a:cs typeface="Calibri"/>
              </a:rPr>
              <a:t>e</a:t>
            </a:r>
            <a:r>
              <a:rPr sz="2100" spc="80" dirty="0" smtClean="0">
                <a:latin typeface="Calibri"/>
                <a:cs typeface="Calibri"/>
              </a:rPr>
              <a:t> </a:t>
            </a:r>
            <a:r>
              <a:rPr sz="2100" spc="-25" dirty="0" smtClean="0">
                <a:latin typeface="Calibri"/>
                <a:cs typeface="Calibri"/>
              </a:rPr>
              <a:t>s</a:t>
            </a:r>
            <a:r>
              <a:rPr sz="2100" spc="-60" dirty="0" smtClean="0">
                <a:latin typeface="Calibri"/>
                <a:cs typeface="Calibri"/>
              </a:rPr>
              <a:t>e</a:t>
            </a:r>
            <a:r>
              <a:rPr sz="2100" spc="0" dirty="0" smtClean="0">
                <a:latin typeface="Calibri"/>
                <a:cs typeface="Calibri"/>
              </a:rPr>
              <a:t>c</a:t>
            </a:r>
            <a:r>
              <a:rPr sz="2100" spc="-15" dirty="0" smtClean="0">
                <a:latin typeface="Calibri"/>
                <a:cs typeface="Calibri"/>
              </a:rPr>
              <a:t>t</a:t>
            </a:r>
            <a:r>
              <a:rPr sz="2100" spc="15" dirty="0" smtClean="0">
                <a:latin typeface="Calibri"/>
                <a:cs typeface="Calibri"/>
              </a:rPr>
              <a:t>i</a:t>
            </a:r>
            <a:r>
              <a:rPr sz="2100" spc="-10" dirty="0" smtClean="0">
                <a:latin typeface="Calibri"/>
                <a:cs typeface="Calibri"/>
              </a:rPr>
              <a:t>o</a:t>
            </a:r>
            <a:r>
              <a:rPr sz="2100" spc="0" dirty="0" smtClean="0">
                <a:latin typeface="Calibri"/>
                <a:cs typeface="Calibri"/>
              </a:rPr>
              <a:t>n</a:t>
            </a:r>
            <a:r>
              <a:rPr sz="2100" spc="220" dirty="0" smtClean="0">
                <a:latin typeface="Calibri"/>
                <a:cs typeface="Calibri"/>
              </a:rPr>
              <a:t> </a:t>
            </a:r>
            <a:r>
              <a:rPr sz="2100" i="1" spc="-20" dirty="0" smtClean="0">
                <a:latin typeface="Calibri"/>
                <a:cs typeface="Calibri"/>
              </a:rPr>
              <a:t>w</a:t>
            </a:r>
            <a:r>
              <a:rPr sz="2100" i="1" spc="-5" dirty="0" smtClean="0">
                <a:latin typeface="Calibri"/>
                <a:cs typeface="Calibri"/>
              </a:rPr>
              <a:t>a</a:t>
            </a:r>
            <a:r>
              <a:rPr sz="2100" i="1" spc="0" dirty="0" smtClean="0">
                <a:latin typeface="Calibri"/>
                <a:cs typeface="Calibri"/>
              </a:rPr>
              <a:t>s </a:t>
            </a:r>
            <a:r>
              <a:rPr sz="2100" i="1" spc="-45" dirty="0" smtClean="0">
                <a:latin typeface="Calibri"/>
                <a:cs typeface="Calibri"/>
              </a:rPr>
              <a:t>f</a:t>
            </a:r>
            <a:r>
              <a:rPr sz="2100" i="1" spc="-5" dirty="0" smtClean="0">
                <a:latin typeface="Calibri"/>
                <a:cs typeface="Calibri"/>
              </a:rPr>
              <a:t>u</a:t>
            </a:r>
            <a:r>
              <a:rPr sz="2100" i="1" spc="15" dirty="0" smtClean="0">
                <a:latin typeface="Calibri"/>
                <a:cs typeface="Calibri"/>
              </a:rPr>
              <a:t>l</a:t>
            </a:r>
            <a:r>
              <a:rPr sz="2100" i="1" spc="0" dirty="0" smtClean="0">
                <a:latin typeface="Calibri"/>
                <a:cs typeface="Calibri"/>
              </a:rPr>
              <a:t>l</a:t>
            </a:r>
            <a:r>
              <a:rPr sz="2100" i="1" spc="40" dirty="0" smtClean="0">
                <a:latin typeface="Calibri"/>
                <a:cs typeface="Calibri"/>
              </a:rPr>
              <a:t> </a:t>
            </a:r>
            <a:r>
              <a:rPr sz="2100" i="1" spc="-5" dirty="0" smtClean="0">
                <a:latin typeface="Calibri"/>
                <a:cs typeface="Calibri"/>
              </a:rPr>
              <a:t>an</a:t>
            </a:r>
            <a:r>
              <a:rPr sz="2100" i="1" spc="0" dirty="0" smtClean="0">
                <a:latin typeface="Calibri"/>
                <a:cs typeface="Calibri"/>
              </a:rPr>
              <a:t>d</a:t>
            </a:r>
            <a:r>
              <a:rPr sz="2100" i="1" spc="120" dirty="0" smtClean="0">
                <a:latin typeface="Calibri"/>
                <a:cs typeface="Calibri"/>
              </a:rPr>
              <a:t> </a:t>
            </a:r>
            <a:r>
              <a:rPr sz="2100" i="1" spc="-5" dirty="0" smtClean="0">
                <a:latin typeface="Calibri"/>
                <a:cs typeface="Calibri"/>
              </a:rPr>
              <a:t>pu</a:t>
            </a:r>
            <a:r>
              <a:rPr sz="2100" i="1" spc="-45" dirty="0" smtClean="0">
                <a:latin typeface="Calibri"/>
                <a:cs typeface="Calibri"/>
              </a:rPr>
              <a:t>f</a:t>
            </a:r>
            <a:r>
              <a:rPr sz="2100" i="1" spc="-145" dirty="0" smtClean="0">
                <a:latin typeface="Calibri"/>
                <a:cs typeface="Calibri"/>
              </a:rPr>
              <a:t>f</a:t>
            </a:r>
            <a:r>
              <a:rPr sz="2100" i="1" spc="-65" dirty="0" smtClean="0">
                <a:latin typeface="Calibri"/>
                <a:cs typeface="Calibri"/>
              </a:rPr>
              <a:t>e</a:t>
            </a:r>
            <a:r>
              <a:rPr sz="2100" i="1" spc="0" dirty="0" smtClean="0">
                <a:latin typeface="Calibri"/>
                <a:cs typeface="Calibri"/>
              </a:rPr>
              <a:t>d </a:t>
            </a:r>
            <a:r>
              <a:rPr sz="2100" i="1" spc="-155" dirty="0" smtClean="0">
                <a:latin typeface="Calibri"/>
                <a:cs typeface="Calibri"/>
              </a:rPr>
              <a:t> </a:t>
            </a:r>
            <a:r>
              <a:rPr sz="2100" i="1" spc="-55" dirty="0" smtClean="0">
                <a:latin typeface="Calibri"/>
                <a:cs typeface="Calibri"/>
              </a:rPr>
              <a:t>f</a:t>
            </a:r>
            <a:r>
              <a:rPr sz="2100" i="1" spc="-45" dirty="0" smtClean="0">
                <a:latin typeface="Calibri"/>
                <a:cs typeface="Calibri"/>
              </a:rPr>
              <a:t>r</a:t>
            </a:r>
            <a:r>
              <a:rPr sz="2100" i="1" spc="-10" dirty="0" smtClean="0">
                <a:latin typeface="Calibri"/>
                <a:cs typeface="Calibri"/>
              </a:rPr>
              <a:t>o</a:t>
            </a:r>
            <a:r>
              <a:rPr sz="2100" i="1" spc="-20" dirty="0" smtClean="0">
                <a:latin typeface="Calibri"/>
                <a:cs typeface="Calibri"/>
              </a:rPr>
              <a:t>m</a:t>
            </a:r>
            <a:r>
              <a:rPr sz="2100" i="1" spc="45" dirty="0" smtClean="0">
                <a:latin typeface="Calibri"/>
                <a:cs typeface="Calibri"/>
              </a:rPr>
              <a:t> </a:t>
            </a:r>
            <a:r>
              <a:rPr sz="2100" i="1" spc="-25" dirty="0" smtClean="0">
                <a:latin typeface="Calibri"/>
                <a:cs typeface="Calibri"/>
              </a:rPr>
              <a:t>s</a:t>
            </a:r>
            <a:r>
              <a:rPr sz="2100" i="1" spc="-5" dirty="0" smtClean="0">
                <a:latin typeface="Calibri"/>
                <a:cs typeface="Calibri"/>
              </a:rPr>
              <a:t>h</a:t>
            </a:r>
            <a:r>
              <a:rPr sz="2100" i="1" spc="-10" dirty="0" smtClean="0">
                <a:latin typeface="Calibri"/>
                <a:cs typeface="Calibri"/>
              </a:rPr>
              <a:t>o</a:t>
            </a:r>
            <a:r>
              <a:rPr sz="2100" i="1" spc="-5" dirty="0" smtClean="0">
                <a:latin typeface="Calibri"/>
                <a:cs typeface="Calibri"/>
              </a:rPr>
              <a:t>u</a:t>
            </a:r>
            <a:r>
              <a:rPr sz="2100" i="1" spc="15" dirty="0" smtClean="0">
                <a:latin typeface="Calibri"/>
                <a:cs typeface="Calibri"/>
              </a:rPr>
              <a:t>l</a:t>
            </a:r>
            <a:r>
              <a:rPr sz="2100" i="1" spc="-5" dirty="0" smtClean="0">
                <a:latin typeface="Calibri"/>
                <a:cs typeface="Calibri"/>
              </a:rPr>
              <a:t>d</a:t>
            </a:r>
            <a:r>
              <a:rPr sz="2100" i="1" spc="-65" dirty="0" smtClean="0">
                <a:latin typeface="Calibri"/>
                <a:cs typeface="Calibri"/>
              </a:rPr>
              <a:t>e</a:t>
            </a:r>
            <a:r>
              <a:rPr sz="2100" i="1" spc="-10" dirty="0" smtClean="0">
                <a:latin typeface="Calibri"/>
                <a:cs typeface="Calibri"/>
              </a:rPr>
              <a:t>r </a:t>
            </a:r>
            <a:r>
              <a:rPr sz="2100" i="1" spc="-185" dirty="0" smtClean="0">
                <a:latin typeface="Calibri"/>
                <a:cs typeface="Calibri"/>
              </a:rPr>
              <a:t> </a:t>
            </a:r>
            <a:r>
              <a:rPr sz="2100" spc="-15" dirty="0" smtClean="0">
                <a:latin typeface="Calibri"/>
                <a:cs typeface="Calibri"/>
              </a:rPr>
              <a:t>t</a:t>
            </a:r>
            <a:r>
              <a:rPr sz="2100" spc="0" dirty="0" smtClean="0">
                <a:latin typeface="Calibri"/>
                <a:cs typeface="Calibri"/>
              </a:rPr>
              <a:t>o</a:t>
            </a:r>
            <a:r>
              <a:rPr sz="2100" spc="15" dirty="0" smtClean="0">
                <a:latin typeface="Calibri"/>
                <a:cs typeface="Calibri"/>
              </a:rPr>
              <a:t> </a:t>
            </a:r>
            <a:r>
              <a:rPr sz="2100" spc="-65" dirty="0" smtClean="0">
                <a:latin typeface="Calibri"/>
                <a:cs typeface="Calibri"/>
              </a:rPr>
              <a:t>e</a:t>
            </a:r>
            <a:r>
              <a:rPr sz="2100" spc="15" dirty="0" smtClean="0">
                <a:latin typeface="Calibri"/>
                <a:cs typeface="Calibri"/>
              </a:rPr>
              <a:t>l</a:t>
            </a:r>
            <a:r>
              <a:rPr sz="2100" spc="-5" dirty="0" smtClean="0">
                <a:latin typeface="Calibri"/>
                <a:cs typeface="Calibri"/>
              </a:rPr>
              <a:t>b</a:t>
            </a:r>
            <a:r>
              <a:rPr sz="2100" spc="-10" dirty="0" smtClean="0">
                <a:latin typeface="Calibri"/>
                <a:cs typeface="Calibri"/>
              </a:rPr>
              <a:t>o</a:t>
            </a:r>
            <a:r>
              <a:rPr sz="2100" spc="-15" dirty="0" smtClean="0">
                <a:latin typeface="Calibri"/>
                <a:cs typeface="Calibri"/>
              </a:rPr>
              <a:t>w</a:t>
            </a:r>
            <a:r>
              <a:rPr sz="2100" spc="-5" dirty="0" smtClean="0">
                <a:latin typeface="Calibri"/>
                <a:cs typeface="Calibri"/>
              </a:rPr>
              <a:t> </a:t>
            </a:r>
            <a:r>
              <a:rPr sz="2100" spc="-10" dirty="0" smtClean="0">
                <a:latin typeface="Calibri"/>
                <a:cs typeface="Calibri"/>
              </a:rPr>
              <a:t>a</a:t>
            </a:r>
            <a:r>
              <a:rPr sz="2100" spc="-5" dirty="0" smtClean="0">
                <a:latin typeface="Calibri"/>
                <a:cs typeface="Calibri"/>
              </a:rPr>
              <a:t>n</a:t>
            </a:r>
            <a:r>
              <a:rPr sz="2100" spc="0" dirty="0" smtClean="0">
                <a:latin typeface="Calibri"/>
                <a:cs typeface="Calibri"/>
              </a:rPr>
              <a:t>d</a:t>
            </a:r>
            <a:r>
              <a:rPr sz="2100" spc="120" dirty="0" smtClean="0">
                <a:latin typeface="Calibri"/>
                <a:cs typeface="Calibri"/>
              </a:rPr>
              <a:t> </a:t>
            </a:r>
            <a:r>
              <a:rPr sz="2100" spc="-15" dirty="0" smtClean="0">
                <a:latin typeface="Calibri"/>
                <a:cs typeface="Calibri"/>
              </a:rPr>
              <a:t>t</a:t>
            </a:r>
            <a:r>
              <a:rPr sz="2100" spc="-5" dirty="0" smtClean="0">
                <a:latin typeface="Calibri"/>
                <a:cs typeface="Calibri"/>
              </a:rPr>
              <a:t>h</a:t>
            </a:r>
            <a:r>
              <a:rPr sz="2100" spc="-60" dirty="0" smtClean="0">
                <a:latin typeface="Calibri"/>
                <a:cs typeface="Calibri"/>
              </a:rPr>
              <a:t>e</a:t>
            </a:r>
            <a:r>
              <a:rPr sz="2100" spc="0" dirty="0" smtClean="0">
                <a:latin typeface="Calibri"/>
                <a:cs typeface="Calibri"/>
              </a:rPr>
              <a:t>n</a:t>
            </a:r>
            <a:r>
              <a:rPr sz="2100" spc="120" dirty="0" smtClean="0">
                <a:latin typeface="Calibri"/>
                <a:cs typeface="Calibri"/>
              </a:rPr>
              <a:t> </a:t>
            </a:r>
            <a:r>
              <a:rPr sz="2100" spc="-5" dirty="0" smtClean="0">
                <a:latin typeface="Calibri"/>
                <a:cs typeface="Calibri"/>
              </a:rPr>
              <a:t>b</a:t>
            </a:r>
            <a:r>
              <a:rPr sz="2100" spc="-60" dirty="0" smtClean="0">
                <a:latin typeface="Calibri"/>
                <a:cs typeface="Calibri"/>
              </a:rPr>
              <a:t>e</a:t>
            </a:r>
            <a:r>
              <a:rPr sz="2100" spc="0" dirty="0" smtClean="0">
                <a:latin typeface="Calibri"/>
                <a:cs typeface="Calibri"/>
              </a:rPr>
              <a:t>c</a:t>
            </a:r>
            <a:r>
              <a:rPr sz="2100" spc="-20" dirty="0" smtClean="0">
                <a:latin typeface="Calibri"/>
                <a:cs typeface="Calibri"/>
              </a:rPr>
              <a:t>a</a:t>
            </a:r>
            <a:r>
              <a:rPr sz="2100" spc="0" dirty="0" smtClean="0">
                <a:latin typeface="Calibri"/>
                <a:cs typeface="Calibri"/>
              </a:rPr>
              <a:t>m</a:t>
            </a:r>
            <a:r>
              <a:rPr sz="2100" spc="-15" dirty="0" smtClean="0">
                <a:latin typeface="Calibri"/>
                <a:cs typeface="Calibri"/>
              </a:rPr>
              <a:t>e</a:t>
            </a:r>
            <a:r>
              <a:rPr sz="2100" spc="180" dirty="0" smtClean="0">
                <a:latin typeface="Calibri"/>
                <a:cs typeface="Calibri"/>
              </a:rPr>
              <a:t> </a:t>
            </a:r>
            <a:r>
              <a:rPr sz="2100" i="1" spc="-45" dirty="0" smtClean="0">
                <a:latin typeface="Calibri"/>
                <a:cs typeface="Calibri"/>
              </a:rPr>
              <a:t>f</a:t>
            </a:r>
            <a:r>
              <a:rPr sz="2100" i="1" spc="15" dirty="0" smtClean="0">
                <a:latin typeface="Calibri"/>
                <a:cs typeface="Calibri"/>
              </a:rPr>
              <a:t>i</a:t>
            </a:r>
            <a:r>
              <a:rPr sz="2100" i="1" spc="-15" dirty="0" smtClean="0">
                <a:latin typeface="Calibri"/>
                <a:cs typeface="Calibri"/>
              </a:rPr>
              <a:t>tt</a:t>
            </a:r>
            <a:r>
              <a:rPr sz="2100" i="1" spc="-60" dirty="0" smtClean="0">
                <a:latin typeface="Calibri"/>
                <a:cs typeface="Calibri"/>
              </a:rPr>
              <a:t>e</a:t>
            </a:r>
            <a:r>
              <a:rPr sz="2100" i="1" spc="0" dirty="0" smtClean="0">
                <a:latin typeface="Calibri"/>
                <a:cs typeface="Calibri"/>
              </a:rPr>
              <a:t>d</a:t>
            </a:r>
            <a:r>
              <a:rPr sz="2100" i="1" spc="120" dirty="0" smtClean="0">
                <a:latin typeface="Calibri"/>
                <a:cs typeface="Calibri"/>
              </a:rPr>
              <a:t> </a:t>
            </a:r>
            <a:r>
              <a:rPr sz="2100" i="1" spc="-45" dirty="0" smtClean="0">
                <a:latin typeface="Calibri"/>
                <a:cs typeface="Calibri"/>
              </a:rPr>
              <a:t>fr</a:t>
            </a:r>
            <a:r>
              <a:rPr sz="2100" i="1" spc="-10" dirty="0" smtClean="0">
                <a:latin typeface="Calibri"/>
                <a:cs typeface="Calibri"/>
              </a:rPr>
              <a:t>o</a:t>
            </a:r>
            <a:r>
              <a:rPr sz="2100" i="1" spc="0" dirty="0" smtClean="0">
                <a:latin typeface="Calibri"/>
                <a:cs typeface="Calibri"/>
              </a:rPr>
              <a:t>m</a:t>
            </a:r>
            <a:r>
              <a:rPr sz="2100" i="1" spc="145" dirty="0" smtClean="0">
                <a:latin typeface="Calibri"/>
                <a:cs typeface="Calibri"/>
              </a:rPr>
              <a:t> </a:t>
            </a:r>
            <a:r>
              <a:rPr sz="2100" i="1" spc="-60" dirty="0" smtClean="0">
                <a:latin typeface="Calibri"/>
                <a:cs typeface="Calibri"/>
              </a:rPr>
              <a:t>e</a:t>
            </a:r>
            <a:r>
              <a:rPr sz="2100" i="1" spc="15" dirty="0" smtClean="0">
                <a:latin typeface="Calibri"/>
                <a:cs typeface="Calibri"/>
              </a:rPr>
              <a:t>l</a:t>
            </a:r>
            <a:r>
              <a:rPr sz="2100" i="1" spc="-5" dirty="0" smtClean="0">
                <a:latin typeface="Calibri"/>
                <a:cs typeface="Calibri"/>
              </a:rPr>
              <a:t>b</a:t>
            </a:r>
            <a:r>
              <a:rPr sz="2100" i="1" spc="-10" dirty="0" smtClean="0">
                <a:latin typeface="Calibri"/>
                <a:cs typeface="Calibri"/>
              </a:rPr>
              <a:t>o</a:t>
            </a:r>
            <a:r>
              <a:rPr sz="2100" i="1" spc="0" dirty="0" smtClean="0">
                <a:latin typeface="Calibri"/>
                <a:cs typeface="Calibri"/>
              </a:rPr>
              <a:t>w</a:t>
            </a:r>
            <a:r>
              <a:rPr sz="2100" i="1" spc="120" dirty="0" smtClean="0">
                <a:latin typeface="Calibri"/>
                <a:cs typeface="Calibri"/>
              </a:rPr>
              <a:t> </a:t>
            </a:r>
            <a:r>
              <a:rPr sz="2100" i="1" spc="-15" dirty="0" smtClean="0">
                <a:latin typeface="Calibri"/>
                <a:cs typeface="Calibri"/>
              </a:rPr>
              <a:t>t</a:t>
            </a:r>
            <a:r>
              <a:rPr sz="2100" i="1" spc="0" dirty="0" smtClean="0">
                <a:latin typeface="Calibri"/>
                <a:cs typeface="Calibri"/>
              </a:rPr>
              <a:t>o </a:t>
            </a:r>
            <a:r>
              <a:rPr sz="2100" i="1" spc="-20" dirty="0" smtClean="0">
                <a:latin typeface="Calibri"/>
                <a:cs typeface="Calibri"/>
              </a:rPr>
              <a:t>w</a:t>
            </a:r>
            <a:r>
              <a:rPr sz="2100" i="1" spc="-45" dirty="0" smtClean="0">
                <a:latin typeface="Calibri"/>
                <a:cs typeface="Calibri"/>
              </a:rPr>
              <a:t>r</a:t>
            </a:r>
            <a:r>
              <a:rPr sz="2100" i="1" spc="15" dirty="0" smtClean="0">
                <a:latin typeface="Calibri"/>
                <a:cs typeface="Calibri"/>
              </a:rPr>
              <a:t>i</a:t>
            </a:r>
            <a:r>
              <a:rPr sz="2100" i="1" spc="-25" dirty="0" smtClean="0">
                <a:latin typeface="Calibri"/>
                <a:cs typeface="Calibri"/>
              </a:rPr>
              <a:t>s</a:t>
            </a:r>
            <a:r>
              <a:rPr sz="2100" i="1" spc="-15" dirty="0" smtClean="0">
                <a:latin typeface="Calibri"/>
                <a:cs typeface="Calibri"/>
              </a:rPr>
              <a:t>t</a:t>
            </a:r>
            <a:r>
              <a:rPr sz="2100" i="1" spc="0" dirty="0" smtClean="0">
                <a:latin typeface="Calibri"/>
                <a:cs typeface="Calibri"/>
              </a:rPr>
              <a:t>.</a:t>
            </a:r>
            <a:r>
              <a:rPr sz="2100" i="1" spc="90" dirty="0" smtClean="0">
                <a:latin typeface="Calibri"/>
                <a:cs typeface="Calibri"/>
              </a:rPr>
              <a:t> </a:t>
            </a:r>
            <a:endParaRPr sz="2100" i="1" dirty="0">
              <a:latin typeface="Calibri"/>
              <a:cs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57213" y="173503"/>
            <a:ext cx="5357787" cy="1471295"/>
          </a:xfrm>
          <a:prstGeom prst="rect">
            <a:avLst/>
          </a:prstGeom>
        </p:spPr>
        <p:txBody>
          <a:bodyPr vert="horz" wrap="square" lIns="0" tIns="0" rIns="0" bIns="0" rtlCol="0">
            <a:noAutofit/>
          </a:bodyPr>
          <a:lstStyle/>
          <a:p>
            <a:pPr marL="12700" marR="12700">
              <a:lnSpc>
                <a:spcPct val="100099"/>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15" dirty="0" smtClean="0">
                <a:latin typeface="Calibri"/>
                <a:cs typeface="Calibri"/>
              </a:rPr>
              <a:t>M</a:t>
            </a:r>
            <a:r>
              <a:rPr sz="4300" spc="-70" dirty="0" smtClean="0">
                <a:latin typeface="Calibri"/>
                <a:cs typeface="Calibri"/>
              </a:rPr>
              <a:t>e</a:t>
            </a:r>
            <a:r>
              <a:rPr sz="4300" spc="0" dirty="0" smtClean="0">
                <a:latin typeface="Calibri"/>
                <a:cs typeface="Calibri"/>
              </a:rPr>
              <a:t>n</a:t>
            </a:r>
            <a:endParaRPr lang="en-US" sz="4300" spc="0" dirty="0" smtClean="0">
              <a:latin typeface="Calibri"/>
              <a:cs typeface="Calibri"/>
            </a:endParaRPr>
          </a:p>
          <a:p>
            <a:pPr marL="12700" marR="12700">
              <a:lnSpc>
                <a:spcPct val="100099"/>
              </a:lnSpc>
            </a:pPr>
            <a:r>
              <a:rPr sz="2600" spc="30" dirty="0" smtClean="0">
                <a:latin typeface="Calibri"/>
                <a:cs typeface="Calibri"/>
              </a:rPr>
              <a:t>Th</a:t>
            </a:r>
            <a:r>
              <a:rPr sz="2600" spc="-15" dirty="0" smtClean="0">
                <a:latin typeface="Calibri"/>
                <a:cs typeface="Calibri"/>
              </a:rPr>
              <a:t>e</a:t>
            </a:r>
            <a:r>
              <a:rPr sz="2600" spc="-85" dirty="0" smtClean="0">
                <a:latin typeface="Calibri"/>
                <a:cs typeface="Calibri"/>
              </a:rPr>
              <a:t> </a:t>
            </a:r>
            <a:r>
              <a:rPr sz="2600" spc="30" dirty="0" smtClean="0">
                <a:latin typeface="Calibri"/>
                <a:cs typeface="Calibri"/>
              </a:rPr>
              <a:t>I</a:t>
            </a:r>
            <a:r>
              <a:rPr sz="2600" spc="15" dirty="0" smtClean="0">
                <a:latin typeface="Calibri"/>
                <a:cs typeface="Calibri"/>
              </a:rPr>
              <a:t>t</a:t>
            </a:r>
            <a:r>
              <a:rPr sz="2600" spc="-50" dirty="0" smtClean="0">
                <a:latin typeface="Calibri"/>
                <a:cs typeface="Calibri"/>
              </a:rPr>
              <a:t>a</a:t>
            </a:r>
            <a:r>
              <a:rPr sz="2600" spc="0" dirty="0" smtClean="0">
                <a:latin typeface="Calibri"/>
                <a:cs typeface="Calibri"/>
              </a:rPr>
              <a:t>li</a:t>
            </a:r>
            <a:r>
              <a:rPr sz="2600" spc="-50" dirty="0" smtClean="0">
                <a:latin typeface="Calibri"/>
                <a:cs typeface="Calibri"/>
              </a:rPr>
              <a:t>a</a:t>
            </a:r>
            <a:r>
              <a:rPr sz="2600" spc="0" dirty="0" smtClean="0">
                <a:latin typeface="Calibri"/>
                <a:cs typeface="Calibri"/>
              </a:rPr>
              <a:t>n</a:t>
            </a:r>
            <a:r>
              <a:rPr sz="2600" spc="-155" dirty="0" smtClean="0">
                <a:latin typeface="Calibri"/>
                <a:cs typeface="Calibri"/>
              </a:rPr>
              <a:t> </a:t>
            </a:r>
            <a:r>
              <a:rPr sz="2600" spc="-30" dirty="0" smtClean="0">
                <a:latin typeface="Calibri"/>
                <a:cs typeface="Calibri"/>
              </a:rPr>
              <a:t>R</a:t>
            </a:r>
            <a:r>
              <a:rPr sz="2600" spc="-10" dirty="0" smtClean="0">
                <a:latin typeface="Calibri"/>
                <a:cs typeface="Calibri"/>
              </a:rPr>
              <a:t>e</a:t>
            </a:r>
            <a:r>
              <a:rPr sz="2600" spc="35" dirty="0" smtClean="0">
                <a:latin typeface="Calibri"/>
                <a:cs typeface="Calibri"/>
              </a:rPr>
              <a:t>n</a:t>
            </a:r>
            <a:r>
              <a:rPr sz="2600" spc="-50" dirty="0" smtClean="0">
                <a:latin typeface="Calibri"/>
                <a:cs typeface="Calibri"/>
              </a:rPr>
              <a:t>a</a:t>
            </a:r>
            <a:r>
              <a:rPr sz="2600" spc="0" dirty="0" smtClean="0">
                <a:latin typeface="Calibri"/>
                <a:cs typeface="Calibri"/>
              </a:rPr>
              <a:t>i</a:t>
            </a:r>
            <a:r>
              <a:rPr sz="2600" spc="-20" dirty="0" smtClean="0">
                <a:latin typeface="Calibri"/>
                <a:cs typeface="Calibri"/>
              </a:rPr>
              <a:t>ss</a:t>
            </a:r>
            <a:r>
              <a:rPr sz="2600" spc="-50" dirty="0" smtClean="0">
                <a:latin typeface="Calibri"/>
                <a:cs typeface="Calibri"/>
              </a:rPr>
              <a:t>a</a:t>
            </a:r>
            <a:r>
              <a:rPr sz="2600" spc="35" dirty="0" smtClean="0">
                <a:latin typeface="Calibri"/>
                <a:cs typeface="Calibri"/>
              </a:rPr>
              <a:t>n</a:t>
            </a:r>
            <a:r>
              <a:rPr sz="2600" spc="-15" dirty="0" smtClean="0">
                <a:latin typeface="Calibri"/>
                <a:cs typeface="Calibri"/>
              </a:rPr>
              <a:t>ce</a:t>
            </a:r>
            <a:r>
              <a:rPr sz="2600" spc="-10" dirty="0" smtClean="0">
                <a:latin typeface="Calibri"/>
                <a:cs typeface="Calibri"/>
              </a:rPr>
              <a:t> </a:t>
            </a:r>
            <a:r>
              <a:rPr sz="2600" spc="-35" dirty="0" smtClean="0">
                <a:latin typeface="Calibri"/>
                <a:cs typeface="Calibri"/>
              </a:rPr>
              <a:t>1450</a:t>
            </a:r>
            <a:r>
              <a:rPr sz="2600" spc="0" dirty="0" smtClean="0">
                <a:latin typeface="Calibri"/>
                <a:cs typeface="Calibri"/>
              </a:rPr>
              <a:t>-</a:t>
            </a:r>
            <a:r>
              <a:rPr sz="2600" spc="-35" dirty="0" smtClean="0">
                <a:latin typeface="Calibri"/>
                <a:cs typeface="Calibri"/>
              </a:rPr>
              <a:t>1500</a:t>
            </a:r>
            <a:endParaRPr sz="2600" dirty="0">
              <a:latin typeface="Calibri"/>
              <a:cs typeface="Calibri"/>
            </a:endParaRPr>
          </a:p>
        </p:txBody>
      </p:sp>
      <p:sp>
        <p:nvSpPr>
          <p:cNvPr id="3" name="object 3"/>
          <p:cNvSpPr/>
          <p:nvPr/>
        </p:nvSpPr>
        <p:spPr>
          <a:xfrm>
            <a:off x="609600" y="2043700"/>
            <a:ext cx="5867399" cy="4546599"/>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7054743" y="1286899"/>
            <a:ext cx="2578100" cy="895350"/>
          </a:xfrm>
          <a:prstGeom prst="rect">
            <a:avLst/>
          </a:prstGeom>
        </p:spPr>
        <p:txBody>
          <a:bodyPr vert="horz" wrap="square" lIns="0" tIns="0" rIns="0" bIns="0" rtlCol="0">
            <a:noAutofit/>
          </a:bodyPr>
          <a:lstStyle/>
          <a:p>
            <a:pPr marL="12700" marR="12700" indent="5715">
              <a:lnSpc>
                <a:spcPct val="101000"/>
              </a:lnSpc>
            </a:pPr>
            <a:r>
              <a:rPr sz="1900" spc="-50" dirty="0" smtClean="0">
                <a:latin typeface="Calibri"/>
                <a:cs typeface="Calibri"/>
              </a:rPr>
              <a:t>B</a:t>
            </a:r>
            <a:r>
              <a:rPr sz="1900" spc="-10" dirty="0" smtClean="0">
                <a:latin typeface="Calibri"/>
                <a:cs typeface="Calibri"/>
              </a:rPr>
              <a:t>y</a:t>
            </a:r>
            <a:r>
              <a:rPr sz="1900" spc="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25" dirty="0" smtClean="0">
                <a:latin typeface="Calibri"/>
                <a:cs typeface="Calibri"/>
              </a:rPr>
              <a:t>2</a:t>
            </a:r>
            <a:r>
              <a:rPr sz="1950" spc="22" baseline="25641" dirty="0" smtClean="0">
                <a:latin typeface="Calibri"/>
                <a:cs typeface="Calibri"/>
              </a:rPr>
              <a:t>n</a:t>
            </a:r>
            <a:r>
              <a:rPr sz="1950" spc="0" baseline="25641" dirty="0" smtClean="0">
                <a:latin typeface="Calibri"/>
                <a:cs typeface="Calibri"/>
              </a:rPr>
              <a:t>d</a:t>
            </a:r>
            <a:r>
              <a:rPr sz="1950" spc="179" baseline="25641" dirty="0" smtClean="0">
                <a:latin typeface="Calibri"/>
                <a:cs typeface="Calibri"/>
              </a:rPr>
              <a:t> </a:t>
            </a:r>
            <a:r>
              <a:rPr sz="1900" spc="0" dirty="0" smtClean="0">
                <a:latin typeface="Calibri"/>
                <a:cs typeface="Calibri"/>
              </a:rPr>
              <a:t>h</a:t>
            </a:r>
            <a:r>
              <a:rPr sz="1900" spc="-15" dirty="0" smtClean="0">
                <a:latin typeface="Calibri"/>
                <a:cs typeface="Calibri"/>
              </a:rPr>
              <a:t>a</a:t>
            </a:r>
            <a:r>
              <a:rPr sz="1900" spc="-40" dirty="0" smtClean="0">
                <a:latin typeface="Calibri"/>
                <a:cs typeface="Calibri"/>
              </a:rPr>
              <a:t>l</a:t>
            </a:r>
            <a:r>
              <a:rPr sz="1900" spc="0" dirty="0" smtClean="0">
                <a:latin typeface="Calibri"/>
                <a:cs typeface="Calibri"/>
              </a:rPr>
              <a:t>f</a:t>
            </a:r>
            <a:r>
              <a:rPr sz="1900" spc="90"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10" dirty="0" smtClean="0">
                <a:latin typeface="Calibri"/>
                <a:cs typeface="Calibri"/>
              </a:rPr>
              <a:t> </a:t>
            </a:r>
            <a:r>
              <a:rPr sz="1900" spc="-50" dirty="0" smtClean="0">
                <a:latin typeface="Calibri"/>
                <a:cs typeface="Calibri"/>
              </a:rPr>
              <a:t>t</a:t>
            </a:r>
            <a:r>
              <a:rPr sz="1900" spc="-10" dirty="0" smtClean="0">
                <a:latin typeface="Calibri"/>
                <a:cs typeface="Calibri"/>
              </a:rPr>
              <a:t>he</a:t>
            </a:r>
            <a:r>
              <a:rPr sz="1900" spc="-5" dirty="0" smtClean="0">
                <a:latin typeface="Calibri"/>
                <a:cs typeface="Calibri"/>
              </a:rPr>
              <a:t> </a:t>
            </a:r>
            <a:r>
              <a:rPr sz="1900" spc="-15" dirty="0" smtClean="0">
                <a:latin typeface="Calibri"/>
                <a:cs typeface="Calibri"/>
              </a:rPr>
              <a:t>c</a:t>
            </a:r>
            <a:r>
              <a:rPr sz="1900" spc="-55" dirty="0" smtClean="0">
                <a:latin typeface="Calibri"/>
                <a:cs typeface="Calibri"/>
              </a:rPr>
              <a:t>e</a:t>
            </a:r>
            <a:r>
              <a:rPr sz="1900" spc="0" dirty="0" smtClean="0">
                <a:latin typeface="Calibri"/>
                <a:cs typeface="Calibri"/>
              </a:rPr>
              <a:t>n</a:t>
            </a:r>
            <a:r>
              <a:rPr sz="1900" spc="-50" dirty="0" smtClean="0">
                <a:latin typeface="Calibri"/>
                <a:cs typeface="Calibri"/>
              </a:rPr>
              <a:t>t</a:t>
            </a:r>
            <a:r>
              <a:rPr sz="1900" spc="0" dirty="0" smtClean="0">
                <a:latin typeface="Calibri"/>
                <a:cs typeface="Calibri"/>
              </a:rPr>
              <a:t>u</a:t>
            </a:r>
            <a:r>
              <a:rPr sz="1900" spc="25" dirty="0" smtClean="0">
                <a:latin typeface="Calibri"/>
                <a:cs typeface="Calibri"/>
              </a:rPr>
              <a:t>r</a:t>
            </a:r>
            <a:r>
              <a:rPr sz="1900" spc="-10" dirty="0" smtClean="0">
                <a:latin typeface="Calibri"/>
                <a:cs typeface="Calibri"/>
              </a:rPr>
              <a:t>y</a:t>
            </a:r>
            <a:r>
              <a:rPr sz="1900" spc="110" dirty="0" smtClean="0">
                <a:latin typeface="Calibri"/>
                <a:cs typeface="Calibri"/>
              </a:rPr>
              <a:t> </a:t>
            </a:r>
            <a:r>
              <a:rPr sz="1900" spc="-45" dirty="0" smtClean="0">
                <a:latin typeface="Calibri"/>
                <a:cs typeface="Calibri"/>
              </a:rPr>
              <a:t>s</a:t>
            </a:r>
            <a:r>
              <a:rPr sz="1900" spc="-40" dirty="0" smtClean="0">
                <a:latin typeface="Calibri"/>
                <a:cs typeface="Calibri"/>
              </a:rPr>
              <a:t>l</a:t>
            </a:r>
            <a:r>
              <a:rPr sz="1900" spc="-55" dirty="0" smtClean="0">
                <a:latin typeface="Calibri"/>
                <a:cs typeface="Calibri"/>
              </a:rPr>
              <a:t>ee</a:t>
            </a:r>
            <a:r>
              <a:rPr sz="1900" spc="30" dirty="0" smtClean="0">
                <a:latin typeface="Calibri"/>
                <a:cs typeface="Calibri"/>
              </a:rPr>
              <a:t>v</a:t>
            </a:r>
            <a:r>
              <a:rPr sz="1900" spc="-55" dirty="0" smtClean="0">
                <a:latin typeface="Calibri"/>
                <a:cs typeface="Calibri"/>
              </a:rPr>
              <a:t>e</a:t>
            </a:r>
            <a:r>
              <a:rPr sz="1900" spc="0" dirty="0" smtClean="0">
                <a:latin typeface="Calibri"/>
                <a:cs typeface="Calibri"/>
              </a:rPr>
              <a:t>s </a:t>
            </a:r>
            <a:r>
              <a:rPr sz="1900" spc="-204" dirty="0" smtClean="0">
                <a:latin typeface="Calibri"/>
                <a:cs typeface="Calibri"/>
              </a:rPr>
              <a:t> </a:t>
            </a:r>
            <a:r>
              <a:rPr sz="1900" spc="0" dirty="0" smtClean="0">
                <a:latin typeface="Calibri"/>
                <a:cs typeface="Calibri"/>
              </a:rPr>
              <a:t>n</a:t>
            </a:r>
            <a:r>
              <a:rPr sz="1900" spc="-10" dirty="0" smtClean="0">
                <a:latin typeface="Calibri"/>
                <a:cs typeface="Calibri"/>
              </a:rPr>
              <a:t>a</a:t>
            </a:r>
            <a:r>
              <a:rPr sz="1900" spc="25" dirty="0" smtClean="0">
                <a:latin typeface="Calibri"/>
                <a:cs typeface="Calibri"/>
              </a:rPr>
              <a:t>rr</a:t>
            </a:r>
            <a:r>
              <a:rPr sz="1900" spc="-5" dirty="0" smtClean="0">
                <a:latin typeface="Calibri"/>
                <a:cs typeface="Calibri"/>
              </a:rPr>
              <a:t>o</a:t>
            </a:r>
            <a:r>
              <a:rPr sz="1900" spc="25" dirty="0" smtClean="0">
                <a:latin typeface="Calibri"/>
                <a:cs typeface="Calibri"/>
              </a:rPr>
              <a:t>w</a:t>
            </a:r>
            <a:r>
              <a:rPr sz="1900" spc="-55" dirty="0" smtClean="0">
                <a:latin typeface="Calibri"/>
                <a:cs typeface="Calibri"/>
              </a:rPr>
              <a:t>e</a:t>
            </a:r>
            <a:r>
              <a:rPr sz="1900" spc="0" dirty="0" smtClean="0">
                <a:latin typeface="Calibri"/>
                <a:cs typeface="Calibri"/>
              </a:rPr>
              <a:t>d </a:t>
            </a:r>
            <a:r>
              <a:rPr sz="1900" spc="-60" dirty="0" smtClean="0">
                <a:latin typeface="Calibri"/>
                <a:cs typeface="Calibri"/>
              </a:rPr>
              <a:t>e</a:t>
            </a:r>
            <a:r>
              <a:rPr sz="1900" spc="30" dirty="0" smtClean="0">
                <a:latin typeface="Calibri"/>
                <a:cs typeface="Calibri"/>
              </a:rPr>
              <a:t>v</a:t>
            </a:r>
            <a:r>
              <a:rPr sz="1900" spc="-60" dirty="0" smtClean="0">
                <a:latin typeface="Calibri"/>
                <a:cs typeface="Calibri"/>
              </a:rPr>
              <a:t>e</a:t>
            </a:r>
            <a:r>
              <a:rPr sz="1900" spc="-10" dirty="0" smtClean="0">
                <a:latin typeface="Calibri"/>
                <a:cs typeface="Calibri"/>
              </a:rPr>
              <a:t>n</a:t>
            </a:r>
            <a:r>
              <a:rPr sz="1900" spc="75" dirty="0" smtClean="0">
                <a:latin typeface="Calibri"/>
                <a:cs typeface="Calibri"/>
              </a:rPr>
              <a:t> </a:t>
            </a:r>
            <a:r>
              <a:rPr sz="1900" spc="-35" dirty="0" smtClean="0">
                <a:latin typeface="Calibri"/>
                <a:cs typeface="Calibri"/>
              </a:rPr>
              <a:t>m</a:t>
            </a:r>
            <a:r>
              <a:rPr sz="1900" spc="-5" dirty="0" smtClean="0">
                <a:latin typeface="Calibri"/>
                <a:cs typeface="Calibri"/>
              </a:rPr>
              <a:t>o</a:t>
            </a:r>
            <a:r>
              <a:rPr sz="1900" spc="25" dirty="0" smtClean="0">
                <a:latin typeface="Calibri"/>
                <a:cs typeface="Calibri"/>
              </a:rPr>
              <a:t>r</a:t>
            </a:r>
            <a:r>
              <a:rPr sz="1900" spc="-10" dirty="0" smtClean="0">
                <a:latin typeface="Calibri"/>
                <a:cs typeface="Calibri"/>
              </a:rPr>
              <a:t>e</a:t>
            </a:r>
            <a:r>
              <a:rPr sz="1900" spc="25"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70" dirty="0" smtClean="0">
                <a:latin typeface="Calibri"/>
                <a:cs typeface="Calibri"/>
              </a:rPr>
              <a:t> </a:t>
            </a:r>
            <a:r>
              <a:rPr sz="1900" spc="20" dirty="0" smtClean="0">
                <a:latin typeface="Calibri"/>
                <a:cs typeface="Calibri"/>
              </a:rPr>
              <a:t>f</a:t>
            </a:r>
            <a:r>
              <a:rPr sz="1900" spc="-40" dirty="0" smtClean="0">
                <a:latin typeface="Calibri"/>
                <a:cs typeface="Calibri"/>
              </a:rPr>
              <a:t>i</a:t>
            </a:r>
            <a:r>
              <a:rPr sz="1900" spc="-10" dirty="0" smtClean="0">
                <a:latin typeface="Calibri"/>
                <a:cs typeface="Calibri"/>
              </a:rPr>
              <a:t>t</a:t>
            </a:r>
            <a:r>
              <a:rPr sz="1900" spc="3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10" dirty="0" smtClean="0">
                <a:latin typeface="Calibri"/>
                <a:cs typeface="Calibri"/>
              </a:rPr>
              <a:t>a</a:t>
            </a:r>
            <a:r>
              <a:rPr sz="1900" spc="25" dirty="0" smtClean="0">
                <a:latin typeface="Calibri"/>
                <a:cs typeface="Calibri"/>
              </a:rPr>
              <a:t>r</a:t>
            </a:r>
            <a:r>
              <a:rPr sz="1900" spc="-20" dirty="0" smtClean="0">
                <a:latin typeface="Calibri"/>
                <a:cs typeface="Calibri"/>
              </a:rPr>
              <a:t>m</a:t>
            </a:r>
            <a:r>
              <a:rPr lang="en-US" sz="1900" spc="-20" dirty="0" smtClean="0">
                <a:latin typeface="Calibri"/>
                <a:cs typeface="Calibri"/>
              </a:rPr>
              <a:t>.</a:t>
            </a:r>
            <a:endParaRPr sz="1900" dirty="0">
              <a:latin typeface="Calibri"/>
              <a:cs typeface="Calibri"/>
            </a:endParaRPr>
          </a:p>
        </p:txBody>
      </p:sp>
      <p:sp>
        <p:nvSpPr>
          <p:cNvPr id="5" name="object 5"/>
          <p:cNvSpPr txBox="1"/>
          <p:nvPr/>
        </p:nvSpPr>
        <p:spPr>
          <a:xfrm>
            <a:off x="7080143" y="2454573"/>
            <a:ext cx="2528570" cy="4138295"/>
          </a:xfrm>
          <a:prstGeom prst="rect">
            <a:avLst/>
          </a:prstGeom>
        </p:spPr>
        <p:txBody>
          <a:bodyPr vert="horz" wrap="square" lIns="0" tIns="0" rIns="0" bIns="0" rtlCol="0">
            <a:noAutofit/>
          </a:bodyPr>
          <a:lstStyle/>
          <a:p>
            <a:pPr marL="12700" marR="12700" indent="15875">
              <a:lnSpc>
                <a:spcPct val="101600"/>
              </a:lnSpc>
            </a:pPr>
            <a:r>
              <a:rPr sz="1900" spc="20" dirty="0" smtClean="0">
                <a:latin typeface="Calibri"/>
                <a:cs typeface="Calibri"/>
              </a:rPr>
              <a:t>I</a:t>
            </a:r>
            <a:r>
              <a:rPr sz="1900" spc="0" dirty="0" smtClean="0">
                <a:latin typeface="Calibri"/>
                <a:cs typeface="Calibri"/>
              </a:rPr>
              <a:t>f</a:t>
            </a:r>
            <a:r>
              <a:rPr sz="1900" spc="-10" dirty="0" smtClean="0">
                <a:latin typeface="Calibri"/>
                <a:cs typeface="Calibri"/>
              </a:rPr>
              <a:t> </a:t>
            </a:r>
            <a:r>
              <a:rPr sz="1900" spc="-45" dirty="0" smtClean="0">
                <a:latin typeface="Calibri"/>
                <a:cs typeface="Calibri"/>
              </a:rPr>
              <a:t>s</a:t>
            </a:r>
            <a:r>
              <a:rPr sz="1900" spc="-40" dirty="0" smtClean="0">
                <a:latin typeface="Calibri"/>
                <a:cs typeface="Calibri"/>
              </a:rPr>
              <a:t>l</a:t>
            </a:r>
            <a:r>
              <a:rPr sz="1900" spc="-60" dirty="0" smtClean="0">
                <a:latin typeface="Calibri"/>
                <a:cs typeface="Calibri"/>
              </a:rPr>
              <a:t>ee</a:t>
            </a:r>
            <a:r>
              <a:rPr sz="1900" spc="30" dirty="0" smtClean="0">
                <a:latin typeface="Calibri"/>
                <a:cs typeface="Calibri"/>
              </a:rPr>
              <a:t>v</a:t>
            </a:r>
            <a:r>
              <a:rPr sz="1900" spc="-60" dirty="0" smtClean="0">
                <a:latin typeface="Calibri"/>
                <a:cs typeface="Calibri"/>
              </a:rPr>
              <a:t>e</a:t>
            </a:r>
            <a:r>
              <a:rPr sz="1900" spc="0" dirty="0" smtClean="0">
                <a:latin typeface="Calibri"/>
                <a:cs typeface="Calibri"/>
              </a:rPr>
              <a:t>s </a:t>
            </a:r>
            <a:r>
              <a:rPr sz="1900" spc="-204" dirty="0" smtClean="0">
                <a:latin typeface="Calibri"/>
                <a:cs typeface="Calibri"/>
              </a:rPr>
              <a:t> </a:t>
            </a:r>
            <a:r>
              <a:rPr sz="1900" spc="25" dirty="0" smtClean="0">
                <a:latin typeface="Calibri"/>
                <a:cs typeface="Calibri"/>
              </a:rPr>
              <a:t>w</a:t>
            </a:r>
            <a:r>
              <a:rPr sz="1900" spc="-60"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20" dirty="0" smtClean="0">
                <a:latin typeface="Calibri"/>
                <a:cs typeface="Calibri"/>
              </a:rPr>
              <a:t> </a:t>
            </a:r>
            <a:r>
              <a:rPr sz="1900" spc="-50" dirty="0" smtClean="0">
                <a:latin typeface="Calibri"/>
                <a:cs typeface="Calibri"/>
              </a:rPr>
              <a:t>t</a:t>
            </a:r>
            <a:r>
              <a:rPr sz="1900" spc="-5" dirty="0" smtClean="0">
                <a:latin typeface="Calibri"/>
                <a:cs typeface="Calibri"/>
              </a:rPr>
              <a:t>o</a:t>
            </a:r>
            <a:r>
              <a:rPr sz="1900" spc="0" dirty="0" smtClean="0">
                <a:latin typeface="Calibri"/>
                <a:cs typeface="Calibri"/>
              </a:rPr>
              <a:t>o</a:t>
            </a:r>
            <a:r>
              <a:rPr sz="1900" spc="65" dirty="0" smtClean="0">
                <a:latin typeface="Calibri"/>
                <a:cs typeface="Calibri"/>
              </a:rPr>
              <a:t> </a:t>
            </a:r>
            <a:r>
              <a:rPr sz="1900" spc="-50" dirty="0" smtClean="0">
                <a:latin typeface="Calibri"/>
                <a:cs typeface="Calibri"/>
              </a:rPr>
              <a:t>t</a:t>
            </a:r>
            <a:r>
              <a:rPr sz="1900" spc="-40" dirty="0" smtClean="0">
                <a:latin typeface="Calibri"/>
                <a:cs typeface="Calibri"/>
              </a:rPr>
              <a:t>i</a:t>
            </a:r>
            <a:r>
              <a:rPr sz="1900" spc="-10" dirty="0" smtClean="0">
                <a:latin typeface="Calibri"/>
                <a:cs typeface="Calibri"/>
              </a:rPr>
              <a:t>ght</a:t>
            </a:r>
            <a:r>
              <a:rPr sz="1900" spc="-5" dirty="0" smtClean="0">
                <a:latin typeface="Calibri"/>
                <a:cs typeface="Calibri"/>
              </a:rPr>
              <a:t> </a:t>
            </a:r>
            <a:r>
              <a:rPr sz="1900" spc="-40" dirty="0" smtClean="0">
                <a:latin typeface="Calibri"/>
                <a:cs typeface="Calibri"/>
              </a:rPr>
              <a:t>t</a:t>
            </a:r>
            <a:r>
              <a:rPr sz="1900" spc="0" dirty="0" smtClean="0">
                <a:latin typeface="Calibri"/>
                <a:cs typeface="Calibri"/>
              </a:rPr>
              <a:t>o</a:t>
            </a:r>
            <a:r>
              <a:rPr sz="1900" spc="65" dirty="0" smtClean="0">
                <a:latin typeface="Calibri"/>
                <a:cs typeface="Calibri"/>
              </a:rPr>
              <a:t> </a:t>
            </a:r>
            <a:r>
              <a:rPr sz="1900" spc="-10" dirty="0" smtClean="0">
                <a:latin typeface="Calibri"/>
                <a:cs typeface="Calibri"/>
              </a:rPr>
              <a:t>a</a:t>
            </a:r>
            <a:r>
              <a:rPr sz="1900" spc="-40" dirty="0" smtClean="0">
                <a:latin typeface="Calibri"/>
                <a:cs typeface="Calibri"/>
              </a:rPr>
              <a:t>ll</a:t>
            </a:r>
            <a:r>
              <a:rPr sz="1900" spc="-5" dirty="0" smtClean="0">
                <a:latin typeface="Calibri"/>
                <a:cs typeface="Calibri"/>
              </a:rPr>
              <a:t>o</a:t>
            </a:r>
            <a:r>
              <a:rPr sz="1900" spc="-15" dirty="0" smtClean="0">
                <a:latin typeface="Calibri"/>
                <a:cs typeface="Calibri"/>
              </a:rPr>
              <a:t>w</a:t>
            </a:r>
            <a:r>
              <a:rPr sz="1900" spc="110" dirty="0" smtClean="0">
                <a:latin typeface="Calibri"/>
                <a:cs typeface="Calibri"/>
              </a:rPr>
              <a:t> </a:t>
            </a:r>
            <a:r>
              <a:rPr sz="1900" spc="20" dirty="0" smtClean="0">
                <a:latin typeface="Calibri"/>
                <a:cs typeface="Calibri"/>
              </a:rPr>
              <a:t>f</a:t>
            </a:r>
            <a:r>
              <a:rPr sz="1900" spc="-5" dirty="0" smtClean="0">
                <a:latin typeface="Calibri"/>
                <a:cs typeface="Calibri"/>
              </a:rPr>
              <a:t>o</a:t>
            </a:r>
            <a:r>
              <a:rPr sz="1900" spc="-10" dirty="0" smtClean="0">
                <a:latin typeface="Calibri"/>
                <a:cs typeface="Calibri"/>
              </a:rPr>
              <a:t>r</a:t>
            </a:r>
            <a:r>
              <a:rPr sz="1900" spc="5" dirty="0" smtClean="0">
                <a:latin typeface="Calibri"/>
                <a:cs typeface="Calibri"/>
              </a:rPr>
              <a:t> </a:t>
            </a:r>
            <a:r>
              <a:rPr sz="1900" spc="-60" dirty="0" smtClean="0">
                <a:latin typeface="Calibri"/>
                <a:cs typeface="Calibri"/>
              </a:rPr>
              <a:t>e</a:t>
            </a:r>
            <a:r>
              <a:rPr sz="1900" spc="-10" dirty="0" smtClean="0">
                <a:latin typeface="Calibri"/>
                <a:cs typeface="Calibri"/>
              </a:rPr>
              <a:t>a</a:t>
            </a:r>
            <a:r>
              <a:rPr sz="1900" spc="-45" dirty="0" smtClean="0">
                <a:latin typeface="Calibri"/>
                <a:cs typeface="Calibri"/>
              </a:rPr>
              <a:t>s</a:t>
            </a:r>
            <a:r>
              <a:rPr sz="1900" spc="-10" dirty="0" smtClean="0">
                <a:latin typeface="Calibri"/>
                <a:cs typeface="Calibri"/>
              </a:rPr>
              <a:t>y</a:t>
            </a:r>
            <a:r>
              <a:rPr sz="1900" spc="-5" dirty="0" smtClean="0">
                <a:latin typeface="Calibri"/>
                <a:cs typeface="Calibri"/>
              </a:rPr>
              <a:t> </a:t>
            </a:r>
            <a:r>
              <a:rPr sz="1900" spc="-20" dirty="0" smtClean="0">
                <a:latin typeface="Calibri"/>
                <a:cs typeface="Calibri"/>
              </a:rPr>
              <a:t>m</a:t>
            </a:r>
            <a:r>
              <a:rPr sz="1900" spc="-5" dirty="0" smtClean="0">
                <a:latin typeface="Calibri"/>
                <a:cs typeface="Calibri"/>
              </a:rPr>
              <a:t>o</a:t>
            </a:r>
            <a:r>
              <a:rPr sz="1900" spc="30" dirty="0" smtClean="0">
                <a:latin typeface="Calibri"/>
                <a:cs typeface="Calibri"/>
              </a:rPr>
              <a:t>v</a:t>
            </a:r>
            <a:r>
              <a:rPr sz="1900" spc="-60" dirty="0" smtClean="0">
                <a:latin typeface="Calibri"/>
                <a:cs typeface="Calibri"/>
              </a:rPr>
              <a:t>e</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n</a:t>
            </a:r>
            <a:r>
              <a:rPr sz="1900" spc="-10" dirty="0" smtClean="0">
                <a:latin typeface="Calibri"/>
                <a:cs typeface="Calibri"/>
              </a:rPr>
              <a:t>t</a:t>
            </a:r>
            <a:r>
              <a:rPr sz="1900" spc="13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0" dirty="0" smtClean="0">
                <a:latin typeface="Calibri"/>
                <a:cs typeface="Calibri"/>
              </a:rPr>
              <a:t>n</a:t>
            </a:r>
            <a:r>
              <a:rPr sz="1900" spc="170" dirty="0" smtClean="0">
                <a:latin typeface="Calibri"/>
                <a:cs typeface="Calibri"/>
              </a:rPr>
              <a:t> </a:t>
            </a:r>
            <a:r>
              <a:rPr sz="1900" spc="-5" dirty="0" smtClean="0">
                <a:latin typeface="Calibri"/>
                <a:cs typeface="Calibri"/>
              </a:rPr>
              <a:t>o</a:t>
            </a:r>
            <a:r>
              <a:rPr sz="1900" spc="0" dirty="0" smtClean="0">
                <a:latin typeface="Calibri"/>
                <a:cs typeface="Calibri"/>
              </a:rPr>
              <a:t>n</a:t>
            </a:r>
            <a:r>
              <a:rPr sz="1900" spc="-10" dirty="0" smtClean="0">
                <a:latin typeface="Calibri"/>
                <a:cs typeface="Calibri"/>
              </a:rPr>
              <a:t>e</a:t>
            </a:r>
            <a:r>
              <a:rPr sz="1900" spc="120" dirty="0" smtClean="0">
                <a:latin typeface="Calibri"/>
                <a:cs typeface="Calibri"/>
              </a:rPr>
              <a:t> </a:t>
            </a:r>
            <a:r>
              <a:rPr sz="1900" spc="-5" dirty="0" smtClean="0">
                <a:latin typeface="Calibri"/>
                <a:cs typeface="Calibri"/>
              </a:rPr>
              <a:t>o</a:t>
            </a:r>
            <a:r>
              <a:rPr sz="1900" spc="-10" dirty="0" smtClean="0">
                <a:latin typeface="Calibri"/>
                <a:cs typeface="Calibri"/>
              </a:rPr>
              <a:t>r</a:t>
            </a:r>
            <a:r>
              <a:rPr sz="1900" spc="-5" dirty="0" smtClean="0">
                <a:latin typeface="Calibri"/>
                <a:cs typeface="Calibri"/>
              </a:rPr>
              <a:t> </a:t>
            </a:r>
            <a:r>
              <a:rPr sz="1900" spc="-20" dirty="0" smtClean="0">
                <a:latin typeface="Calibri"/>
                <a:cs typeface="Calibri"/>
              </a:rPr>
              <a:t>m</a:t>
            </a:r>
            <a:r>
              <a:rPr sz="1900" spc="-5" dirty="0" smtClean="0">
                <a:latin typeface="Calibri"/>
                <a:cs typeface="Calibri"/>
              </a:rPr>
              <a:t>o</a:t>
            </a:r>
            <a:r>
              <a:rPr sz="1900" spc="25" dirty="0" smtClean="0">
                <a:latin typeface="Calibri"/>
                <a:cs typeface="Calibri"/>
              </a:rPr>
              <a:t>r</a:t>
            </a:r>
            <a:r>
              <a:rPr sz="1900" spc="-10" dirty="0" smtClean="0">
                <a:latin typeface="Calibri"/>
                <a:cs typeface="Calibri"/>
              </a:rPr>
              <a:t>e</a:t>
            </a:r>
            <a:r>
              <a:rPr sz="1900" spc="25" dirty="0" smtClean="0">
                <a:latin typeface="Calibri"/>
                <a:cs typeface="Calibri"/>
              </a:rPr>
              <a:t> </a:t>
            </a:r>
            <a:r>
              <a:rPr sz="1900" spc="-5" dirty="0" smtClean="0">
                <a:latin typeface="Calibri"/>
                <a:cs typeface="Calibri"/>
              </a:rPr>
              <a:t>o</a:t>
            </a:r>
            <a:r>
              <a:rPr sz="1900" spc="0" dirty="0" smtClean="0">
                <a:latin typeface="Calibri"/>
                <a:cs typeface="Calibri"/>
              </a:rPr>
              <a:t>p</a:t>
            </a:r>
            <a:r>
              <a:rPr sz="1900" spc="-60" dirty="0" smtClean="0">
                <a:latin typeface="Calibri"/>
                <a:cs typeface="Calibri"/>
              </a:rPr>
              <a:t>e</a:t>
            </a:r>
            <a:r>
              <a:rPr sz="1900" spc="0" dirty="0" smtClean="0">
                <a:latin typeface="Calibri"/>
                <a:cs typeface="Calibri"/>
              </a:rPr>
              <a:t>n</a:t>
            </a:r>
            <a:r>
              <a:rPr sz="1900" spc="-40" dirty="0" smtClean="0">
                <a:latin typeface="Calibri"/>
                <a:cs typeface="Calibri"/>
              </a:rPr>
              <a:t>i</a:t>
            </a:r>
            <a:r>
              <a:rPr sz="1900" spc="0" dirty="0" smtClean="0">
                <a:latin typeface="Calibri"/>
                <a:cs typeface="Calibri"/>
              </a:rPr>
              <a:t>n</a:t>
            </a:r>
            <a:r>
              <a:rPr sz="1900" spc="-5" dirty="0" smtClean="0">
                <a:latin typeface="Calibri"/>
                <a:cs typeface="Calibri"/>
              </a:rPr>
              <a:t>g</a:t>
            </a:r>
            <a:r>
              <a:rPr sz="1900" spc="0" dirty="0" smtClean="0">
                <a:latin typeface="Calibri"/>
                <a:cs typeface="Calibri"/>
              </a:rPr>
              <a:t>s </a:t>
            </a:r>
            <a:r>
              <a:rPr sz="1900" spc="-204" dirty="0" smtClean="0">
                <a:latin typeface="Calibri"/>
                <a:cs typeface="Calibri"/>
              </a:rPr>
              <a:t> </a:t>
            </a:r>
            <a:r>
              <a:rPr sz="1900" spc="25" dirty="0" smtClean="0">
                <a:latin typeface="Calibri"/>
                <a:cs typeface="Calibri"/>
              </a:rPr>
              <a:t>w</a:t>
            </a:r>
            <a:r>
              <a:rPr sz="1900" spc="-5" dirty="0" smtClean="0">
                <a:latin typeface="Calibri"/>
                <a:cs typeface="Calibri"/>
              </a:rPr>
              <a:t>o</a:t>
            </a:r>
            <a:r>
              <a:rPr sz="1900" spc="0" dirty="0" smtClean="0">
                <a:latin typeface="Calibri"/>
                <a:cs typeface="Calibri"/>
              </a:rPr>
              <a:t>u</a:t>
            </a:r>
            <a:r>
              <a:rPr sz="1900" spc="-40" dirty="0" smtClean="0">
                <a:latin typeface="Calibri"/>
                <a:cs typeface="Calibri"/>
              </a:rPr>
              <a:t>l</a:t>
            </a:r>
            <a:r>
              <a:rPr sz="1900" spc="0" dirty="0" smtClean="0">
                <a:latin typeface="Calibri"/>
                <a:cs typeface="Calibri"/>
              </a:rPr>
              <a:t>d</a:t>
            </a:r>
            <a:r>
              <a:rPr sz="1900" spc="70" dirty="0" smtClean="0">
                <a:latin typeface="Calibri"/>
                <a:cs typeface="Calibri"/>
              </a:rPr>
              <a:t> </a:t>
            </a:r>
            <a:r>
              <a:rPr sz="1900" spc="0" dirty="0" smtClean="0">
                <a:latin typeface="Calibri"/>
                <a:cs typeface="Calibri"/>
              </a:rPr>
              <a:t>b</a:t>
            </a:r>
            <a:r>
              <a:rPr sz="1900" spc="-10" dirty="0" smtClean="0">
                <a:latin typeface="Calibri"/>
                <a:cs typeface="Calibri"/>
              </a:rPr>
              <a:t>e</a:t>
            </a:r>
            <a:r>
              <a:rPr sz="1900" spc="-5" dirty="0" smtClean="0">
                <a:latin typeface="Calibri"/>
                <a:cs typeface="Calibri"/>
              </a:rPr>
              <a:t> c</a:t>
            </a:r>
            <a:r>
              <a:rPr sz="1900" spc="0" dirty="0" smtClean="0">
                <a:latin typeface="Calibri"/>
                <a:cs typeface="Calibri"/>
              </a:rPr>
              <a:t>u</a:t>
            </a:r>
            <a:r>
              <a:rPr sz="1900" spc="-10" dirty="0" smtClean="0">
                <a:latin typeface="Calibri"/>
                <a:cs typeface="Calibri"/>
              </a:rPr>
              <a:t>t</a:t>
            </a:r>
            <a:r>
              <a:rPr sz="1900" spc="30" dirty="0" smtClean="0">
                <a:latin typeface="Calibri"/>
                <a:cs typeface="Calibri"/>
              </a:rPr>
              <a:t>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5" dirty="0" smtClean="0">
                <a:latin typeface="Calibri"/>
                <a:cs typeface="Calibri"/>
              </a:rPr>
              <a:t>c</a:t>
            </a:r>
            <a:r>
              <a:rPr sz="1900" spc="-40" dirty="0" smtClean="0">
                <a:latin typeface="Calibri"/>
                <a:cs typeface="Calibri"/>
              </a:rPr>
              <a:t>l</a:t>
            </a:r>
            <a:r>
              <a:rPr sz="1900" spc="-5" dirty="0" smtClean="0">
                <a:latin typeface="Calibri"/>
                <a:cs typeface="Calibri"/>
              </a:rPr>
              <a:t>o</a:t>
            </a:r>
            <a:r>
              <a:rPr sz="1900" spc="-45" dirty="0" smtClean="0">
                <a:latin typeface="Calibri"/>
                <a:cs typeface="Calibri"/>
              </a:rPr>
              <a:t>s</a:t>
            </a:r>
            <a:r>
              <a:rPr sz="1900" spc="-55" dirty="0" smtClean="0">
                <a:latin typeface="Calibri"/>
                <a:cs typeface="Calibri"/>
              </a:rPr>
              <a:t>e</a:t>
            </a:r>
            <a:r>
              <a:rPr sz="1900" spc="0" dirty="0" smtClean="0">
                <a:latin typeface="Calibri"/>
                <a:cs typeface="Calibri"/>
              </a:rPr>
              <a:t>d </a:t>
            </a:r>
            <a:r>
              <a:rPr sz="1900" spc="-160" dirty="0" smtClean="0">
                <a:latin typeface="Calibri"/>
                <a:cs typeface="Calibri"/>
              </a:rPr>
              <a:t> </a:t>
            </a:r>
            <a:r>
              <a:rPr sz="1900" spc="25" dirty="0" smtClean="0">
                <a:latin typeface="Calibri"/>
                <a:cs typeface="Calibri"/>
              </a:rPr>
              <a:t>w</a:t>
            </a:r>
            <a:r>
              <a:rPr sz="1900" spc="-40" dirty="0" smtClean="0">
                <a:latin typeface="Calibri"/>
                <a:cs typeface="Calibri"/>
              </a:rPr>
              <a:t>i</a:t>
            </a:r>
            <a:r>
              <a:rPr sz="1900" spc="-50" dirty="0" smtClean="0">
                <a:latin typeface="Calibri"/>
                <a:cs typeface="Calibri"/>
              </a:rPr>
              <a:t>t</a:t>
            </a:r>
            <a:r>
              <a:rPr sz="1900" spc="0" dirty="0" smtClean="0">
                <a:latin typeface="Calibri"/>
                <a:cs typeface="Calibri"/>
              </a:rPr>
              <a:t>h</a:t>
            </a:r>
            <a:r>
              <a:rPr sz="1900" spc="70" dirty="0" smtClean="0">
                <a:latin typeface="Calibri"/>
                <a:cs typeface="Calibri"/>
              </a:rPr>
              <a:t> </a:t>
            </a:r>
            <a:r>
              <a:rPr sz="1900" spc="-40" dirty="0" smtClean="0">
                <a:latin typeface="Calibri"/>
                <a:cs typeface="Calibri"/>
              </a:rPr>
              <a:t>l</a:t>
            </a:r>
            <a:r>
              <a:rPr sz="1900" spc="-10" dirty="0" smtClean="0">
                <a:latin typeface="Calibri"/>
                <a:cs typeface="Calibri"/>
              </a:rPr>
              <a:t>a</a:t>
            </a:r>
            <a:r>
              <a:rPr sz="1900" spc="-15" dirty="0" smtClean="0">
                <a:latin typeface="Calibri"/>
                <a:cs typeface="Calibri"/>
              </a:rPr>
              <a:t>c</a:t>
            </a:r>
            <a:r>
              <a:rPr sz="1900" spc="-55" dirty="0" smtClean="0">
                <a:latin typeface="Calibri"/>
                <a:cs typeface="Calibri"/>
              </a:rPr>
              <a:t>e</a:t>
            </a:r>
            <a:r>
              <a:rPr sz="1900" spc="0" dirty="0" smtClean="0">
                <a:latin typeface="Calibri"/>
                <a:cs typeface="Calibri"/>
              </a:rPr>
              <a:t>s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25" dirty="0" smtClean="0">
                <a:latin typeface="Calibri"/>
                <a:cs typeface="Calibri"/>
              </a:rPr>
              <a:t>r</a:t>
            </a:r>
            <a:r>
              <a:rPr sz="1900" spc="-5" dirty="0" smtClean="0">
                <a:latin typeface="Calibri"/>
                <a:cs typeface="Calibri"/>
              </a:rPr>
              <a:t>o</a:t>
            </a:r>
            <a:r>
              <a:rPr sz="1900" spc="0" dirty="0" smtClean="0">
                <a:latin typeface="Calibri"/>
                <a:cs typeface="Calibri"/>
              </a:rPr>
              <a:t>u</a:t>
            </a:r>
            <a:r>
              <a:rPr sz="1900" spc="-5" dirty="0" smtClean="0">
                <a:latin typeface="Calibri"/>
                <a:cs typeface="Calibri"/>
              </a:rPr>
              <a:t>g</a:t>
            </a:r>
            <a:r>
              <a:rPr sz="1900" spc="0" dirty="0" smtClean="0">
                <a:latin typeface="Calibri"/>
                <a:cs typeface="Calibri"/>
              </a:rPr>
              <a:t>h</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40" dirty="0" smtClean="0">
                <a:latin typeface="Calibri"/>
                <a:cs typeface="Calibri"/>
              </a:rPr>
              <a:t>i</a:t>
            </a:r>
            <a:r>
              <a:rPr sz="1900" spc="0" dirty="0" smtClean="0">
                <a:latin typeface="Calibri"/>
                <a:cs typeface="Calibri"/>
              </a:rPr>
              <a:t>s</a:t>
            </a:r>
            <a:r>
              <a:rPr sz="1900" spc="12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25" dirty="0" smtClean="0">
                <a:latin typeface="Calibri"/>
                <a:cs typeface="Calibri"/>
              </a:rPr>
              <a:t> </a:t>
            </a:r>
            <a:r>
              <a:rPr sz="1900" spc="-40" dirty="0" smtClean="0">
                <a:latin typeface="Calibri"/>
                <a:cs typeface="Calibri"/>
              </a:rPr>
              <a:t>l</a:t>
            </a:r>
            <a:r>
              <a:rPr sz="1900" spc="-5" dirty="0" smtClean="0">
                <a:latin typeface="Calibri"/>
                <a:cs typeface="Calibri"/>
              </a:rPr>
              <a:t>o</a:t>
            </a:r>
            <a:r>
              <a:rPr sz="1900" spc="0" dirty="0" smtClean="0">
                <a:latin typeface="Calibri"/>
                <a:cs typeface="Calibri"/>
              </a:rPr>
              <a:t>n</a:t>
            </a:r>
            <a:r>
              <a:rPr sz="1900" spc="-10" dirty="0" smtClean="0">
                <a:latin typeface="Calibri"/>
                <a:cs typeface="Calibri"/>
              </a:rPr>
              <a:t>g</a:t>
            </a:r>
            <a:r>
              <a:rPr sz="1900" spc="-5" dirty="0" smtClean="0">
                <a:latin typeface="Calibri"/>
                <a:cs typeface="Calibri"/>
              </a:rPr>
              <a:t> </a:t>
            </a:r>
            <a:r>
              <a:rPr sz="1900" spc="40" dirty="0" smtClean="0">
                <a:latin typeface="Calibri"/>
                <a:cs typeface="Calibri"/>
              </a:rPr>
              <a:t>w</a:t>
            </a:r>
            <a:r>
              <a:rPr sz="1900" spc="0" dirty="0" smtClean="0">
                <a:latin typeface="Calibri"/>
                <a:cs typeface="Calibri"/>
              </a:rPr>
              <a:t>h</a:t>
            </a:r>
            <a:r>
              <a:rPr sz="1900" spc="-40" dirty="0" smtClean="0">
                <a:latin typeface="Calibri"/>
                <a:cs typeface="Calibri"/>
              </a:rPr>
              <a:t>i</a:t>
            </a:r>
            <a:r>
              <a:rPr sz="1900" spc="-50" dirty="0" smtClean="0">
                <a:latin typeface="Calibri"/>
                <a:cs typeface="Calibri"/>
              </a:rPr>
              <a:t>t</a:t>
            </a:r>
            <a:r>
              <a:rPr sz="1900" spc="-10" dirty="0" smtClean="0">
                <a:latin typeface="Calibri"/>
                <a:cs typeface="Calibri"/>
              </a:rPr>
              <a:t>e</a:t>
            </a:r>
            <a:r>
              <a:rPr sz="1900" spc="125" dirty="0" smtClean="0">
                <a:latin typeface="Calibri"/>
                <a:cs typeface="Calibri"/>
              </a:rPr>
              <a:t> </a:t>
            </a:r>
            <a:r>
              <a:rPr sz="1900" spc="0" dirty="0" smtClean="0">
                <a:latin typeface="Calibri"/>
                <a:cs typeface="Calibri"/>
              </a:rPr>
              <a:t>und</a:t>
            </a:r>
            <a:r>
              <a:rPr sz="1900" spc="-60" dirty="0" smtClean="0">
                <a:latin typeface="Calibri"/>
                <a:cs typeface="Calibri"/>
              </a:rPr>
              <a:t>e</a:t>
            </a:r>
            <a:r>
              <a:rPr sz="1900" spc="-10" dirty="0" smtClean="0">
                <a:latin typeface="Calibri"/>
                <a:cs typeface="Calibri"/>
              </a:rPr>
              <a:t>r</a:t>
            </a:r>
            <a:r>
              <a:rPr sz="1900" spc="105"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40" dirty="0" smtClean="0">
                <a:latin typeface="Calibri"/>
                <a:cs typeface="Calibri"/>
              </a:rPr>
              <a:t>i</a:t>
            </a:r>
            <a:r>
              <a:rPr sz="1900" spc="25" dirty="0" smtClean="0">
                <a:latin typeface="Calibri"/>
                <a:cs typeface="Calibri"/>
              </a:rPr>
              <a:t>r</a:t>
            </a:r>
            <a:r>
              <a:rPr sz="1900" spc="-10" dirty="0" smtClean="0">
                <a:latin typeface="Calibri"/>
                <a:cs typeface="Calibri"/>
              </a:rPr>
              <a:t>t</a:t>
            </a:r>
            <a:r>
              <a:rPr sz="1900" spc="30" dirty="0" smtClean="0">
                <a:latin typeface="Calibri"/>
                <a:cs typeface="Calibri"/>
              </a:rPr>
              <a:t> </a:t>
            </a:r>
            <a:r>
              <a:rPr sz="1900" spc="-45" dirty="0" smtClean="0">
                <a:latin typeface="Calibri"/>
                <a:cs typeface="Calibri"/>
              </a:rPr>
              <a:t>s</a:t>
            </a:r>
            <a:r>
              <a:rPr sz="1900" spc="-40" dirty="0" smtClean="0">
                <a:latin typeface="Calibri"/>
                <a:cs typeface="Calibri"/>
              </a:rPr>
              <a:t>l</a:t>
            </a:r>
            <a:r>
              <a:rPr sz="1900" spc="-60" dirty="0" smtClean="0">
                <a:latin typeface="Calibri"/>
                <a:cs typeface="Calibri"/>
              </a:rPr>
              <a:t>ee</a:t>
            </a:r>
            <a:r>
              <a:rPr sz="1900" spc="30" dirty="0" smtClean="0">
                <a:latin typeface="Calibri"/>
                <a:cs typeface="Calibri"/>
              </a:rPr>
              <a:t>ve</a:t>
            </a:r>
            <a:r>
              <a:rPr sz="1900" spc="35" dirty="0" smtClean="0">
                <a:latin typeface="Calibri"/>
                <a:cs typeface="Calibri"/>
              </a:rPr>
              <a:t> w</a:t>
            </a:r>
            <a:r>
              <a:rPr sz="1900" spc="-5" dirty="0" smtClean="0">
                <a:latin typeface="Calibri"/>
                <a:cs typeface="Calibri"/>
              </a:rPr>
              <a:t>o</a:t>
            </a:r>
            <a:r>
              <a:rPr sz="1900" spc="0" dirty="0" smtClean="0">
                <a:latin typeface="Calibri"/>
                <a:cs typeface="Calibri"/>
              </a:rPr>
              <a:t>u</a:t>
            </a:r>
            <a:r>
              <a:rPr sz="1900" spc="-40" dirty="0" smtClean="0">
                <a:latin typeface="Calibri"/>
                <a:cs typeface="Calibri"/>
              </a:rPr>
              <a:t>l</a:t>
            </a:r>
            <a:r>
              <a:rPr sz="1900" spc="0" dirty="0" smtClean="0">
                <a:latin typeface="Calibri"/>
                <a:cs typeface="Calibri"/>
              </a:rPr>
              <a:t>d</a:t>
            </a:r>
            <a:r>
              <a:rPr sz="1900" spc="70" dirty="0" smtClean="0">
                <a:latin typeface="Calibri"/>
                <a:cs typeface="Calibri"/>
              </a:rPr>
              <a:t> </a:t>
            </a:r>
            <a:r>
              <a:rPr sz="1900" spc="0" dirty="0" smtClean="0">
                <a:latin typeface="Calibri"/>
                <a:cs typeface="Calibri"/>
              </a:rPr>
              <a:t>b</a:t>
            </a:r>
            <a:r>
              <a:rPr sz="1900" spc="-10" dirty="0" smtClean="0">
                <a:latin typeface="Calibri"/>
                <a:cs typeface="Calibri"/>
              </a:rPr>
              <a:t>e</a:t>
            </a:r>
            <a:r>
              <a:rPr sz="1900" spc="20" dirty="0" smtClean="0">
                <a:latin typeface="Calibri"/>
                <a:cs typeface="Calibri"/>
              </a:rPr>
              <a:t> </a:t>
            </a:r>
            <a:r>
              <a:rPr sz="1900" spc="-45" dirty="0" smtClean="0">
                <a:latin typeface="Calibri"/>
                <a:cs typeface="Calibri"/>
              </a:rPr>
              <a:t>s</a:t>
            </a:r>
            <a:r>
              <a:rPr sz="1900" spc="-60" dirty="0" smtClean="0">
                <a:latin typeface="Calibri"/>
                <a:cs typeface="Calibri"/>
              </a:rPr>
              <a:t>ee</a:t>
            </a:r>
            <a:r>
              <a:rPr sz="1900" spc="0" dirty="0" smtClean="0">
                <a:latin typeface="Calibri"/>
                <a:cs typeface="Calibri"/>
              </a:rPr>
              <a:t>n.</a:t>
            </a:r>
            <a:endParaRPr sz="1900" dirty="0">
              <a:latin typeface="Calibri"/>
              <a:cs typeface="Calibri"/>
            </a:endParaRPr>
          </a:p>
          <a:p>
            <a:pPr>
              <a:lnSpc>
                <a:spcPts val="1000"/>
              </a:lnSpc>
            </a:pPr>
            <a:endParaRPr sz="1000" dirty="0"/>
          </a:p>
          <a:p>
            <a:pPr>
              <a:lnSpc>
                <a:spcPts val="1200"/>
              </a:lnSpc>
              <a:spcBef>
                <a:spcPts val="76"/>
              </a:spcBef>
            </a:pPr>
            <a:endParaRPr sz="1200" dirty="0"/>
          </a:p>
          <a:p>
            <a:pPr marL="50800" marR="40005" indent="5080">
              <a:lnSpc>
                <a:spcPct val="102099"/>
              </a:lnSpc>
            </a:pPr>
            <a:r>
              <a:rPr sz="1900" spc="-75" dirty="0" smtClean="0">
                <a:latin typeface="Calibri"/>
                <a:cs typeface="Calibri"/>
              </a:rPr>
              <a:t>F</a:t>
            </a:r>
            <a:r>
              <a:rPr sz="1900" spc="-15" dirty="0" smtClean="0">
                <a:latin typeface="Calibri"/>
                <a:cs typeface="Calibri"/>
              </a:rPr>
              <a:t>a</a:t>
            </a:r>
            <a:r>
              <a:rPr sz="1900" spc="0" dirty="0" smtClean="0">
                <a:latin typeface="Calibri"/>
                <a:cs typeface="Calibri"/>
              </a:rPr>
              <a:t>b</a:t>
            </a:r>
            <a:r>
              <a:rPr sz="1900" spc="25" dirty="0" smtClean="0">
                <a:latin typeface="Calibri"/>
                <a:cs typeface="Calibri"/>
              </a:rPr>
              <a:t>r</a:t>
            </a:r>
            <a:r>
              <a:rPr sz="1900" spc="-40" dirty="0" smtClean="0">
                <a:latin typeface="Calibri"/>
                <a:cs typeface="Calibri"/>
              </a:rPr>
              <a:t>i</a:t>
            </a:r>
            <a:r>
              <a:rPr sz="1900" spc="-10" dirty="0" smtClean="0">
                <a:latin typeface="Calibri"/>
                <a:cs typeface="Calibri"/>
              </a:rPr>
              <a:t>c</a:t>
            </a:r>
            <a:r>
              <a:rPr sz="1900" spc="65"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9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25" dirty="0" smtClean="0">
                <a:latin typeface="Calibri"/>
                <a:cs typeface="Calibri"/>
              </a:rPr>
              <a:t> </a:t>
            </a:r>
            <a:r>
              <a:rPr sz="1900" spc="0" dirty="0" smtClean="0">
                <a:latin typeface="Calibri"/>
                <a:cs typeface="Calibri"/>
              </a:rPr>
              <a:t>und</a:t>
            </a:r>
            <a:r>
              <a:rPr sz="1900" spc="-55" dirty="0" smtClean="0">
                <a:latin typeface="Calibri"/>
                <a:cs typeface="Calibri"/>
              </a:rPr>
              <a:t>e</a:t>
            </a:r>
            <a:r>
              <a:rPr sz="1900" spc="-10" dirty="0" smtClean="0">
                <a:latin typeface="Calibri"/>
                <a:cs typeface="Calibri"/>
              </a:rPr>
              <a:t>r</a:t>
            </a:r>
            <a:r>
              <a:rPr sz="1900" spc="204"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40" dirty="0" smtClean="0">
                <a:latin typeface="Calibri"/>
                <a:cs typeface="Calibri"/>
              </a:rPr>
              <a:t>i</a:t>
            </a:r>
            <a:r>
              <a:rPr sz="1900" spc="25" dirty="0" smtClean="0">
                <a:latin typeface="Calibri"/>
                <a:cs typeface="Calibri"/>
              </a:rPr>
              <a:t>r</a:t>
            </a:r>
            <a:r>
              <a:rPr sz="1900" spc="-10" dirty="0" smtClean="0">
                <a:latin typeface="Calibri"/>
                <a:cs typeface="Calibri"/>
              </a:rPr>
              <a:t>t</a:t>
            </a:r>
            <a:r>
              <a:rPr sz="1900" spc="-5" dirty="0" smtClean="0">
                <a:latin typeface="Calibri"/>
                <a:cs typeface="Calibri"/>
              </a:rPr>
              <a:t> </a:t>
            </a:r>
            <a:r>
              <a:rPr sz="1900" spc="40" dirty="0" smtClean="0">
                <a:latin typeface="Calibri"/>
                <a:cs typeface="Calibri"/>
              </a:rPr>
              <a:t>w</a:t>
            </a:r>
            <a:r>
              <a:rPr sz="1900" spc="-5" dirty="0" smtClean="0">
                <a:latin typeface="Calibri"/>
                <a:cs typeface="Calibri"/>
              </a:rPr>
              <a:t>o</a:t>
            </a:r>
            <a:r>
              <a:rPr sz="1900" spc="0" dirty="0" smtClean="0">
                <a:latin typeface="Calibri"/>
                <a:cs typeface="Calibri"/>
              </a:rPr>
              <a:t>u</a:t>
            </a:r>
            <a:r>
              <a:rPr sz="1900" spc="-40" dirty="0" smtClean="0">
                <a:latin typeface="Calibri"/>
                <a:cs typeface="Calibri"/>
              </a:rPr>
              <a:t>l</a:t>
            </a:r>
            <a:r>
              <a:rPr sz="1900" spc="0" dirty="0" smtClean="0">
                <a:latin typeface="Calibri"/>
                <a:cs typeface="Calibri"/>
              </a:rPr>
              <a:t>d</a:t>
            </a:r>
            <a:r>
              <a:rPr sz="1900" spc="70" dirty="0" smtClean="0">
                <a:latin typeface="Calibri"/>
                <a:cs typeface="Calibri"/>
              </a:rPr>
              <a:t> </a:t>
            </a:r>
            <a:r>
              <a:rPr sz="1900" spc="0" dirty="0" smtClean="0">
                <a:latin typeface="Calibri"/>
                <a:cs typeface="Calibri"/>
              </a:rPr>
              <a:t>b</a:t>
            </a:r>
            <a:r>
              <a:rPr sz="1900" spc="-10" dirty="0" smtClean="0">
                <a:latin typeface="Calibri"/>
                <a:cs typeface="Calibri"/>
              </a:rPr>
              <a:t>e</a:t>
            </a:r>
            <a:r>
              <a:rPr sz="1900" spc="20" dirty="0" smtClean="0">
                <a:latin typeface="Calibri"/>
                <a:cs typeface="Calibri"/>
              </a:rPr>
              <a:t> </a:t>
            </a:r>
            <a:r>
              <a:rPr sz="1900" spc="0" dirty="0" smtClean="0">
                <a:latin typeface="Calibri"/>
                <a:cs typeface="Calibri"/>
              </a:rPr>
              <a:t>pu</a:t>
            </a:r>
            <a:r>
              <a:rPr sz="1900" spc="-40" dirty="0" smtClean="0">
                <a:latin typeface="Calibri"/>
                <a:cs typeface="Calibri"/>
              </a:rPr>
              <a:t>ll</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25" dirty="0" smtClean="0">
                <a:latin typeface="Calibri"/>
                <a:cs typeface="Calibri"/>
              </a:rPr>
              <a:t>r</a:t>
            </a:r>
            <a:r>
              <a:rPr sz="1900" spc="-5" dirty="0" smtClean="0">
                <a:latin typeface="Calibri"/>
                <a:cs typeface="Calibri"/>
              </a:rPr>
              <a:t>o</a:t>
            </a:r>
            <a:r>
              <a:rPr sz="1900" spc="0" dirty="0" smtClean="0">
                <a:latin typeface="Calibri"/>
                <a:cs typeface="Calibri"/>
              </a:rPr>
              <a:t>u</a:t>
            </a:r>
            <a:r>
              <a:rPr sz="1900" spc="-5" dirty="0" smtClean="0">
                <a:latin typeface="Calibri"/>
                <a:cs typeface="Calibri"/>
              </a:rPr>
              <a:t>g</a:t>
            </a:r>
            <a:r>
              <a:rPr sz="1900" spc="0" dirty="0" smtClean="0">
                <a:latin typeface="Calibri"/>
                <a:cs typeface="Calibri"/>
              </a:rPr>
              <a:t>h </a:t>
            </a:r>
            <a:r>
              <a:rPr sz="1900" spc="-4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5" dirty="0" smtClean="0">
                <a:latin typeface="Calibri"/>
                <a:cs typeface="Calibri"/>
              </a:rPr>
              <a:t>o</a:t>
            </a:r>
            <a:r>
              <a:rPr sz="1900" spc="0" dirty="0" smtClean="0">
                <a:latin typeface="Calibri"/>
                <a:cs typeface="Calibri"/>
              </a:rPr>
              <a:t>p</a:t>
            </a:r>
            <a:r>
              <a:rPr sz="1900" spc="-60" dirty="0" smtClean="0">
                <a:latin typeface="Calibri"/>
                <a:cs typeface="Calibri"/>
              </a:rPr>
              <a:t>e</a:t>
            </a:r>
            <a:r>
              <a:rPr sz="1900" spc="0" dirty="0" smtClean="0">
                <a:latin typeface="Calibri"/>
                <a:cs typeface="Calibri"/>
              </a:rPr>
              <a:t>n</a:t>
            </a:r>
            <a:r>
              <a:rPr sz="1900" spc="-40" dirty="0" smtClean="0">
                <a:latin typeface="Calibri"/>
                <a:cs typeface="Calibri"/>
              </a:rPr>
              <a:t>i</a:t>
            </a:r>
            <a:r>
              <a:rPr sz="1900" spc="0" dirty="0" smtClean="0">
                <a:latin typeface="Calibri"/>
                <a:cs typeface="Calibri"/>
              </a:rPr>
              <a:t>n</a:t>
            </a:r>
            <a:r>
              <a:rPr sz="1900" spc="-5" dirty="0" smtClean="0">
                <a:latin typeface="Calibri"/>
                <a:cs typeface="Calibri"/>
              </a:rPr>
              <a:t>g</a:t>
            </a:r>
            <a:r>
              <a:rPr sz="1900" spc="0" dirty="0" smtClean="0">
                <a:latin typeface="Calibri"/>
                <a:cs typeface="Calibri"/>
              </a:rPr>
              <a:t>s</a:t>
            </a:r>
            <a:r>
              <a:rPr sz="1900" spc="125" dirty="0" smtClean="0">
                <a:latin typeface="Calibri"/>
                <a:cs typeface="Calibri"/>
              </a:rPr>
              <a:t> </a:t>
            </a:r>
            <a:r>
              <a:rPr sz="1900" spc="0" dirty="0" smtClean="0">
                <a:latin typeface="Calibri"/>
                <a:cs typeface="Calibri"/>
              </a:rPr>
              <a:t>b</a:t>
            </a:r>
            <a:r>
              <a:rPr sz="1900" spc="-60" dirty="0" smtClean="0">
                <a:latin typeface="Calibri"/>
                <a:cs typeface="Calibri"/>
              </a:rPr>
              <a:t>e</a:t>
            </a:r>
            <a:r>
              <a:rPr sz="1900" spc="-50" dirty="0" smtClean="0">
                <a:latin typeface="Calibri"/>
                <a:cs typeface="Calibri"/>
              </a:rPr>
              <a:t>t</a:t>
            </a:r>
            <a:r>
              <a:rPr sz="1900" spc="25" dirty="0" smtClean="0">
                <a:latin typeface="Calibri"/>
                <a:cs typeface="Calibri"/>
              </a:rPr>
              <a:t>w</a:t>
            </a:r>
            <a:r>
              <a:rPr sz="1900" spc="-60" dirty="0" smtClean="0">
                <a:latin typeface="Calibri"/>
                <a:cs typeface="Calibri"/>
              </a:rPr>
              <a:t>ee</a:t>
            </a:r>
            <a:r>
              <a:rPr sz="1900" spc="0" dirty="0" smtClean="0">
                <a:latin typeface="Calibri"/>
                <a:cs typeface="Calibri"/>
              </a:rPr>
              <a:t>n </a:t>
            </a:r>
            <a:r>
              <a:rPr sz="1900" spc="-4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40" dirty="0" smtClean="0">
                <a:latin typeface="Calibri"/>
                <a:cs typeface="Calibri"/>
              </a:rPr>
              <a:t>l</a:t>
            </a:r>
            <a:r>
              <a:rPr sz="1900" spc="-10" dirty="0" smtClean="0">
                <a:latin typeface="Calibri"/>
                <a:cs typeface="Calibri"/>
              </a:rPr>
              <a:t>a</a:t>
            </a:r>
            <a:r>
              <a:rPr sz="1900" spc="-15" dirty="0" smtClean="0">
                <a:latin typeface="Calibri"/>
                <a:cs typeface="Calibri"/>
              </a:rPr>
              <a:t>c</a:t>
            </a:r>
            <a:r>
              <a:rPr sz="1900" spc="-60" dirty="0" smtClean="0">
                <a:latin typeface="Calibri"/>
                <a:cs typeface="Calibri"/>
              </a:rPr>
              <a:t>e</a:t>
            </a:r>
            <a:r>
              <a:rPr sz="1900" spc="0" dirty="0" smtClean="0">
                <a:latin typeface="Calibri"/>
                <a:cs typeface="Calibri"/>
              </a:rPr>
              <a:t>s</a:t>
            </a:r>
            <a:r>
              <a:rPr sz="1900" spc="125" dirty="0" smtClean="0">
                <a:latin typeface="Calibri"/>
                <a:cs typeface="Calibri"/>
              </a:rPr>
              <a:t> </a:t>
            </a:r>
            <a:r>
              <a:rPr sz="1900" spc="-40" dirty="0" smtClean="0">
                <a:latin typeface="Calibri"/>
                <a:cs typeface="Calibri"/>
              </a:rPr>
              <a:t>t</a:t>
            </a:r>
            <a:r>
              <a:rPr sz="1900" spc="0" dirty="0" smtClean="0">
                <a:latin typeface="Calibri"/>
                <a:cs typeface="Calibri"/>
              </a:rPr>
              <a:t>o</a:t>
            </a:r>
            <a:r>
              <a:rPr sz="1900" spc="65" dirty="0" smtClean="0">
                <a:latin typeface="Calibri"/>
                <a:cs typeface="Calibri"/>
              </a:rPr>
              <a:t> </a:t>
            </a:r>
            <a:r>
              <a:rPr sz="1900" spc="20" dirty="0" smtClean="0">
                <a:latin typeface="Calibri"/>
                <a:cs typeface="Calibri"/>
              </a:rPr>
              <a:t>f</a:t>
            </a:r>
            <a:r>
              <a:rPr sz="1900" spc="-5" dirty="0" smtClean="0">
                <a:latin typeface="Calibri"/>
                <a:cs typeface="Calibri"/>
              </a:rPr>
              <a:t>o</a:t>
            </a:r>
            <a:r>
              <a:rPr sz="1900" spc="25" dirty="0" smtClean="0">
                <a:latin typeface="Calibri"/>
                <a:cs typeface="Calibri"/>
              </a:rPr>
              <a:t>r</a:t>
            </a:r>
            <a:r>
              <a:rPr sz="1900" spc="-20" dirty="0" smtClean="0">
                <a:latin typeface="Calibri"/>
                <a:cs typeface="Calibri"/>
              </a:rPr>
              <a:t>m</a:t>
            </a:r>
            <a:r>
              <a:rPr sz="1900" spc="-10" dirty="0" smtClean="0">
                <a:latin typeface="Calibri"/>
                <a:cs typeface="Calibri"/>
              </a:rPr>
              <a:t> </a:t>
            </a:r>
            <a:r>
              <a:rPr sz="1900" i="1" spc="-10" dirty="0" smtClean="0">
                <a:latin typeface="Calibri"/>
                <a:cs typeface="Calibri"/>
              </a:rPr>
              <a:t>d</a:t>
            </a:r>
            <a:r>
              <a:rPr sz="1900" i="1" spc="-60" dirty="0" smtClean="0">
                <a:latin typeface="Calibri"/>
                <a:cs typeface="Calibri"/>
              </a:rPr>
              <a:t>e</a:t>
            </a:r>
            <a:r>
              <a:rPr sz="1900" i="1" spc="-15" dirty="0" smtClean="0">
                <a:latin typeface="Calibri"/>
                <a:cs typeface="Calibri"/>
              </a:rPr>
              <a:t>c</a:t>
            </a:r>
            <a:r>
              <a:rPr sz="1900" i="1" spc="-5" dirty="0" smtClean="0">
                <a:latin typeface="Calibri"/>
                <a:cs typeface="Calibri"/>
              </a:rPr>
              <a:t>o</a:t>
            </a:r>
            <a:r>
              <a:rPr sz="1900" i="1" spc="25" dirty="0" smtClean="0">
                <a:latin typeface="Calibri"/>
                <a:cs typeface="Calibri"/>
              </a:rPr>
              <a:t>r</a:t>
            </a:r>
            <a:r>
              <a:rPr sz="1900" i="1" spc="-15" dirty="0" smtClean="0">
                <a:latin typeface="Calibri"/>
                <a:cs typeface="Calibri"/>
              </a:rPr>
              <a:t>a</a:t>
            </a:r>
            <a:r>
              <a:rPr sz="1900" i="1" spc="-50" dirty="0" smtClean="0">
                <a:latin typeface="Calibri"/>
                <a:cs typeface="Calibri"/>
              </a:rPr>
              <a:t>t</a:t>
            </a:r>
            <a:r>
              <a:rPr sz="1900" i="1" spc="-40" dirty="0" smtClean="0">
                <a:latin typeface="Calibri"/>
                <a:cs typeface="Calibri"/>
              </a:rPr>
              <a:t>i</a:t>
            </a:r>
            <a:r>
              <a:rPr sz="1900" i="1" spc="30" dirty="0" smtClean="0">
                <a:latin typeface="Calibri"/>
                <a:cs typeface="Calibri"/>
              </a:rPr>
              <a:t>v</a:t>
            </a:r>
            <a:r>
              <a:rPr sz="1900" i="1" spc="-10" dirty="0" smtClean="0">
                <a:latin typeface="Calibri"/>
                <a:cs typeface="Calibri"/>
              </a:rPr>
              <a:t>e</a:t>
            </a:r>
            <a:r>
              <a:rPr sz="1900" i="1" spc="125" dirty="0" smtClean="0">
                <a:latin typeface="Calibri"/>
                <a:cs typeface="Calibri"/>
              </a:rPr>
              <a:t> </a:t>
            </a:r>
            <a:r>
              <a:rPr sz="1900" i="1" spc="0" dirty="0" smtClean="0">
                <a:latin typeface="Calibri"/>
                <a:cs typeface="Calibri"/>
              </a:rPr>
              <a:t>pu</a:t>
            </a:r>
            <a:r>
              <a:rPr sz="1900" i="1" spc="15" dirty="0" smtClean="0">
                <a:latin typeface="Calibri"/>
                <a:cs typeface="Calibri"/>
              </a:rPr>
              <a:t>f</a:t>
            </a:r>
            <a:r>
              <a:rPr sz="1900" i="1" spc="20" dirty="0" smtClean="0">
                <a:latin typeface="Calibri"/>
                <a:cs typeface="Calibri"/>
              </a:rPr>
              <a:t>f</a:t>
            </a:r>
            <a:r>
              <a:rPr sz="1900" i="1" spc="0" dirty="0" smtClean="0">
                <a:latin typeface="Calibri"/>
                <a:cs typeface="Calibri"/>
              </a:rPr>
              <a:t>s</a:t>
            </a:r>
            <a:r>
              <a:rPr lang="en-US" sz="1900" i="1" spc="0" dirty="0" smtClean="0">
                <a:latin typeface="Calibri"/>
                <a:cs typeface="Calibri"/>
              </a:rPr>
              <a:t>.</a:t>
            </a:r>
            <a:endParaRPr sz="1900" i="1" dirty="0">
              <a:latin typeface="Calibri"/>
              <a:cs typeface="Calibri"/>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3740" y="365679"/>
            <a:ext cx="5001260" cy="1471295"/>
          </a:xfrm>
          <a:prstGeom prst="rect">
            <a:avLst/>
          </a:prstGeom>
        </p:spPr>
        <p:txBody>
          <a:bodyPr vert="horz" wrap="square" lIns="0" tIns="0" rIns="0" bIns="0" rtlCol="0">
            <a:noAutofit/>
          </a:bodyPr>
          <a:lstStyle/>
          <a:p>
            <a:pPr marL="12700" marR="12700">
              <a:lnSpc>
                <a:spcPct val="100099"/>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15" dirty="0" smtClean="0">
                <a:latin typeface="Calibri"/>
                <a:cs typeface="Calibri"/>
              </a:rPr>
              <a:t>M</a:t>
            </a:r>
            <a:r>
              <a:rPr sz="4300" spc="-70" dirty="0" smtClean="0">
                <a:latin typeface="Calibri"/>
                <a:cs typeface="Calibri"/>
              </a:rPr>
              <a:t>e</a:t>
            </a:r>
            <a:r>
              <a:rPr sz="4300" spc="0" dirty="0" smtClean="0">
                <a:latin typeface="Calibri"/>
                <a:cs typeface="Calibri"/>
              </a:rPr>
              <a:t>n </a:t>
            </a:r>
            <a:endParaRPr lang="en-US" sz="4300" spc="0" dirty="0" smtClean="0">
              <a:latin typeface="Calibri"/>
              <a:cs typeface="Calibri"/>
            </a:endParaRPr>
          </a:p>
          <a:p>
            <a:pPr marL="12700" marR="12700">
              <a:lnSpc>
                <a:spcPct val="100099"/>
              </a:lnSpc>
            </a:pPr>
            <a:r>
              <a:rPr sz="2600" spc="30" dirty="0" smtClean="0">
                <a:latin typeface="Calibri"/>
                <a:cs typeface="Calibri"/>
              </a:rPr>
              <a:t>Th</a:t>
            </a:r>
            <a:r>
              <a:rPr sz="2600" spc="-15" dirty="0" smtClean="0">
                <a:latin typeface="Calibri"/>
                <a:cs typeface="Calibri"/>
              </a:rPr>
              <a:t>e</a:t>
            </a:r>
            <a:r>
              <a:rPr sz="2600" spc="-85" dirty="0" smtClean="0">
                <a:latin typeface="Calibri"/>
                <a:cs typeface="Calibri"/>
              </a:rPr>
              <a:t> </a:t>
            </a:r>
            <a:r>
              <a:rPr sz="2600" spc="30" dirty="0" smtClean="0">
                <a:latin typeface="Calibri"/>
                <a:cs typeface="Calibri"/>
              </a:rPr>
              <a:t>I</a:t>
            </a:r>
            <a:r>
              <a:rPr sz="2600" spc="15" dirty="0" smtClean="0">
                <a:latin typeface="Calibri"/>
                <a:cs typeface="Calibri"/>
              </a:rPr>
              <a:t>t</a:t>
            </a:r>
            <a:r>
              <a:rPr sz="2600" spc="-50" dirty="0" smtClean="0">
                <a:latin typeface="Calibri"/>
                <a:cs typeface="Calibri"/>
              </a:rPr>
              <a:t>a</a:t>
            </a:r>
            <a:r>
              <a:rPr sz="2600" spc="0" dirty="0" smtClean="0">
                <a:latin typeface="Calibri"/>
                <a:cs typeface="Calibri"/>
              </a:rPr>
              <a:t>li</a:t>
            </a:r>
            <a:r>
              <a:rPr sz="2600" spc="-50" dirty="0" smtClean="0">
                <a:latin typeface="Calibri"/>
                <a:cs typeface="Calibri"/>
              </a:rPr>
              <a:t>a</a:t>
            </a:r>
            <a:r>
              <a:rPr sz="2600" spc="0" dirty="0" smtClean="0">
                <a:latin typeface="Calibri"/>
                <a:cs typeface="Calibri"/>
              </a:rPr>
              <a:t>n</a:t>
            </a:r>
            <a:r>
              <a:rPr sz="2600" spc="-155" dirty="0" smtClean="0">
                <a:latin typeface="Calibri"/>
                <a:cs typeface="Calibri"/>
              </a:rPr>
              <a:t> </a:t>
            </a:r>
            <a:r>
              <a:rPr sz="2600" spc="-30" dirty="0" smtClean="0">
                <a:latin typeface="Calibri"/>
                <a:cs typeface="Calibri"/>
              </a:rPr>
              <a:t>R</a:t>
            </a:r>
            <a:r>
              <a:rPr sz="2600" spc="-10" dirty="0" smtClean="0">
                <a:latin typeface="Calibri"/>
                <a:cs typeface="Calibri"/>
              </a:rPr>
              <a:t>e</a:t>
            </a:r>
            <a:r>
              <a:rPr sz="2600" spc="35" dirty="0" smtClean="0">
                <a:latin typeface="Calibri"/>
                <a:cs typeface="Calibri"/>
              </a:rPr>
              <a:t>n</a:t>
            </a:r>
            <a:r>
              <a:rPr sz="2600" spc="-50" dirty="0" smtClean="0">
                <a:latin typeface="Calibri"/>
                <a:cs typeface="Calibri"/>
              </a:rPr>
              <a:t>a</a:t>
            </a:r>
            <a:r>
              <a:rPr sz="2600" spc="0" dirty="0" smtClean="0">
                <a:latin typeface="Calibri"/>
                <a:cs typeface="Calibri"/>
              </a:rPr>
              <a:t>i</a:t>
            </a:r>
            <a:r>
              <a:rPr sz="2600" spc="-20" dirty="0" smtClean="0">
                <a:latin typeface="Calibri"/>
                <a:cs typeface="Calibri"/>
              </a:rPr>
              <a:t>ss</a:t>
            </a:r>
            <a:r>
              <a:rPr sz="2600" spc="-50" dirty="0" smtClean="0">
                <a:latin typeface="Calibri"/>
                <a:cs typeface="Calibri"/>
              </a:rPr>
              <a:t>a</a:t>
            </a:r>
            <a:r>
              <a:rPr sz="2600" spc="35" dirty="0" smtClean="0">
                <a:latin typeface="Calibri"/>
                <a:cs typeface="Calibri"/>
              </a:rPr>
              <a:t>n</a:t>
            </a:r>
            <a:r>
              <a:rPr sz="2600" spc="-15" dirty="0" smtClean="0">
                <a:latin typeface="Calibri"/>
                <a:cs typeface="Calibri"/>
              </a:rPr>
              <a:t>ce</a:t>
            </a:r>
            <a:r>
              <a:rPr sz="2600" spc="-10" dirty="0" smtClean="0">
                <a:latin typeface="Calibri"/>
                <a:cs typeface="Calibri"/>
              </a:rPr>
              <a:t> </a:t>
            </a:r>
            <a:r>
              <a:rPr sz="2600" spc="-35" dirty="0" smtClean="0">
                <a:latin typeface="Calibri"/>
                <a:cs typeface="Calibri"/>
              </a:rPr>
              <a:t>1450</a:t>
            </a:r>
            <a:r>
              <a:rPr sz="2600" spc="0" dirty="0" smtClean="0">
                <a:latin typeface="Calibri"/>
                <a:cs typeface="Calibri"/>
              </a:rPr>
              <a:t>-</a:t>
            </a:r>
            <a:r>
              <a:rPr sz="2600" spc="-35" dirty="0" smtClean="0">
                <a:latin typeface="Calibri"/>
                <a:cs typeface="Calibri"/>
              </a:rPr>
              <a:t>1500</a:t>
            </a:r>
            <a:endParaRPr sz="2600" dirty="0">
              <a:latin typeface="Calibri"/>
              <a:cs typeface="Calibri"/>
            </a:endParaRPr>
          </a:p>
        </p:txBody>
      </p:sp>
      <p:sp>
        <p:nvSpPr>
          <p:cNvPr id="3" name="object 3"/>
          <p:cNvSpPr/>
          <p:nvPr/>
        </p:nvSpPr>
        <p:spPr>
          <a:xfrm>
            <a:off x="838200" y="1600200"/>
            <a:ext cx="4330698" cy="5448299"/>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5257800" y="1890302"/>
            <a:ext cx="4560333" cy="3921760"/>
          </a:xfrm>
          <a:prstGeom prst="rect">
            <a:avLst/>
          </a:prstGeom>
        </p:spPr>
        <p:txBody>
          <a:bodyPr vert="horz" wrap="square" lIns="0" tIns="0" rIns="0" bIns="0" rtlCol="0">
            <a:noAutofit/>
          </a:bodyPr>
          <a:lstStyle/>
          <a:p>
            <a:pPr marR="161925" indent="174625">
              <a:lnSpc>
                <a:spcPts val="3100"/>
              </a:lnSpc>
            </a:pPr>
            <a:r>
              <a:rPr sz="2600" b="1" spc="-20" dirty="0" smtClean="0">
                <a:latin typeface="Calibri"/>
                <a:cs typeface="Calibri"/>
              </a:rPr>
              <a:t>H</a:t>
            </a:r>
            <a:r>
              <a:rPr sz="2600" b="1" spc="-50" dirty="0" smtClean="0">
                <a:latin typeface="Calibri"/>
                <a:cs typeface="Calibri"/>
              </a:rPr>
              <a:t>a</a:t>
            </a:r>
            <a:r>
              <a:rPr sz="2600" b="1" spc="30" dirty="0" smtClean="0">
                <a:latin typeface="Calibri"/>
                <a:cs typeface="Calibri"/>
              </a:rPr>
              <a:t>n</a:t>
            </a:r>
            <a:r>
              <a:rPr sz="2600" b="1" spc="-40" dirty="0" smtClean="0">
                <a:latin typeface="Calibri"/>
                <a:cs typeface="Calibri"/>
              </a:rPr>
              <a:t>g</a:t>
            </a:r>
            <a:r>
              <a:rPr sz="2600" b="1" spc="0" dirty="0" smtClean="0">
                <a:latin typeface="Calibri"/>
                <a:cs typeface="Calibri"/>
              </a:rPr>
              <a:t>i</a:t>
            </a:r>
            <a:r>
              <a:rPr sz="2600" b="1" spc="30" dirty="0" smtClean="0">
                <a:latin typeface="Calibri"/>
                <a:cs typeface="Calibri"/>
              </a:rPr>
              <a:t>n</a:t>
            </a:r>
            <a:r>
              <a:rPr sz="2600" b="1" spc="-15" dirty="0" smtClean="0">
                <a:latin typeface="Calibri"/>
                <a:cs typeface="Calibri"/>
              </a:rPr>
              <a:t>g</a:t>
            </a:r>
            <a:r>
              <a:rPr sz="2600" b="1" spc="-114" dirty="0" smtClean="0">
                <a:latin typeface="Calibri"/>
                <a:cs typeface="Calibri"/>
              </a:rPr>
              <a:t> </a:t>
            </a:r>
            <a:r>
              <a:rPr sz="2600" b="1" spc="-20" dirty="0" smtClean="0">
                <a:latin typeface="Calibri"/>
                <a:cs typeface="Calibri"/>
              </a:rPr>
              <a:t>s</a:t>
            </a:r>
            <a:r>
              <a:rPr sz="2600" b="1" spc="0" dirty="0" smtClean="0">
                <a:latin typeface="Calibri"/>
                <a:cs typeface="Calibri"/>
              </a:rPr>
              <a:t>l</a:t>
            </a:r>
            <a:r>
              <a:rPr sz="2600" b="1" spc="-10" dirty="0" smtClean="0">
                <a:latin typeface="Calibri"/>
                <a:cs typeface="Calibri"/>
              </a:rPr>
              <a:t>ee</a:t>
            </a:r>
            <a:r>
              <a:rPr sz="2600" b="1" spc="10" dirty="0" smtClean="0">
                <a:latin typeface="Calibri"/>
                <a:cs typeface="Calibri"/>
              </a:rPr>
              <a:t>v</a:t>
            </a:r>
            <a:r>
              <a:rPr sz="2600" b="1" spc="-10" dirty="0" smtClean="0">
                <a:latin typeface="Calibri"/>
                <a:cs typeface="Calibri"/>
              </a:rPr>
              <a:t>e</a:t>
            </a:r>
            <a:r>
              <a:rPr sz="2600" b="1" spc="0" dirty="0" smtClean="0">
                <a:latin typeface="Calibri"/>
                <a:cs typeface="Calibri"/>
              </a:rPr>
              <a:t>s </a:t>
            </a:r>
            <a:r>
              <a:rPr sz="2600" b="1" spc="20" dirty="0" smtClean="0">
                <a:latin typeface="Calibri"/>
                <a:cs typeface="Calibri"/>
              </a:rPr>
              <a:t>w</a:t>
            </a:r>
            <a:r>
              <a:rPr sz="2600" b="1" spc="-10" dirty="0" smtClean="0">
                <a:latin typeface="Calibri"/>
                <a:cs typeface="Calibri"/>
              </a:rPr>
              <a:t>e</a:t>
            </a:r>
            <a:r>
              <a:rPr sz="2600" b="1" spc="-20" dirty="0" smtClean="0">
                <a:latin typeface="Calibri"/>
                <a:cs typeface="Calibri"/>
              </a:rPr>
              <a:t>r</a:t>
            </a:r>
            <a:r>
              <a:rPr sz="2600" b="1" spc="-15" dirty="0" smtClean="0">
                <a:latin typeface="Calibri"/>
                <a:cs typeface="Calibri"/>
              </a:rPr>
              <a:t>e</a:t>
            </a:r>
            <a:r>
              <a:rPr sz="2600" b="1" spc="-185" dirty="0" smtClean="0">
                <a:latin typeface="Calibri"/>
                <a:cs typeface="Calibri"/>
              </a:rPr>
              <a:t> </a:t>
            </a:r>
            <a:r>
              <a:rPr lang="en-US" sz="2600" b="1" spc="-185" dirty="0" smtClean="0">
                <a:latin typeface="Calibri"/>
                <a:cs typeface="Calibri"/>
              </a:rPr>
              <a:t> n</a:t>
            </a:r>
            <a:r>
              <a:rPr sz="2600" b="1" spc="25" dirty="0" smtClean="0">
                <a:latin typeface="Calibri"/>
                <a:cs typeface="Calibri"/>
              </a:rPr>
              <a:t>o</a:t>
            </a:r>
            <a:r>
              <a:rPr sz="2600" b="1" spc="30" dirty="0" smtClean="0">
                <a:latin typeface="Calibri"/>
                <a:cs typeface="Calibri"/>
              </a:rPr>
              <a:t>n</a:t>
            </a:r>
            <a:r>
              <a:rPr sz="2600" b="1" spc="5" dirty="0" smtClean="0">
                <a:latin typeface="Calibri"/>
                <a:cs typeface="Calibri"/>
              </a:rPr>
              <a:t>f</a:t>
            </a:r>
            <a:r>
              <a:rPr sz="2600" b="1" spc="30" dirty="0" smtClean="0">
                <a:latin typeface="Calibri"/>
                <a:cs typeface="Calibri"/>
              </a:rPr>
              <a:t>un</a:t>
            </a:r>
            <a:r>
              <a:rPr sz="2600" b="1" spc="-20" dirty="0" smtClean="0">
                <a:latin typeface="Calibri"/>
                <a:cs typeface="Calibri"/>
              </a:rPr>
              <a:t>c</a:t>
            </a:r>
            <a:r>
              <a:rPr sz="2600" b="1" spc="15" dirty="0" smtClean="0">
                <a:latin typeface="Calibri"/>
                <a:cs typeface="Calibri"/>
              </a:rPr>
              <a:t>t</a:t>
            </a:r>
            <a:r>
              <a:rPr sz="2600" b="1" spc="0" dirty="0" smtClean="0">
                <a:latin typeface="Calibri"/>
                <a:cs typeface="Calibri"/>
              </a:rPr>
              <a:t>i</a:t>
            </a:r>
            <a:r>
              <a:rPr sz="2600" b="1" spc="-75" dirty="0" smtClean="0">
                <a:latin typeface="Calibri"/>
                <a:cs typeface="Calibri"/>
              </a:rPr>
              <a:t>o</a:t>
            </a:r>
            <a:r>
              <a:rPr sz="2600" b="1" spc="30" dirty="0" smtClean="0">
                <a:latin typeface="Calibri"/>
                <a:cs typeface="Calibri"/>
              </a:rPr>
              <a:t>n</a:t>
            </a:r>
            <a:r>
              <a:rPr sz="2600" b="1" spc="-45" dirty="0" smtClean="0">
                <a:latin typeface="Calibri"/>
                <a:cs typeface="Calibri"/>
              </a:rPr>
              <a:t>a</a:t>
            </a:r>
            <a:r>
              <a:rPr sz="2600" b="1" spc="0" dirty="0" smtClean="0">
                <a:latin typeface="Calibri"/>
                <a:cs typeface="Calibri"/>
              </a:rPr>
              <a:t>l</a:t>
            </a:r>
            <a:r>
              <a:rPr sz="2600" b="1" spc="-185" dirty="0" smtClean="0">
                <a:latin typeface="Calibri"/>
                <a:cs typeface="Calibri"/>
              </a:rPr>
              <a:t> </a:t>
            </a:r>
            <a:r>
              <a:rPr sz="2600" b="1" spc="15" dirty="0" smtClean="0">
                <a:latin typeface="Calibri"/>
                <a:cs typeface="Calibri"/>
              </a:rPr>
              <a:t>t</a:t>
            </a:r>
            <a:r>
              <a:rPr sz="2600" b="1" spc="30" dirty="0" smtClean="0">
                <a:latin typeface="Calibri"/>
                <a:cs typeface="Calibri"/>
              </a:rPr>
              <a:t>h</a:t>
            </a:r>
            <a:r>
              <a:rPr sz="2600" b="1" spc="-10" dirty="0" smtClean="0">
                <a:latin typeface="Calibri"/>
                <a:cs typeface="Calibri"/>
              </a:rPr>
              <a:t>e</a:t>
            </a:r>
            <a:r>
              <a:rPr sz="2600" b="1" spc="-15" dirty="0" smtClean="0">
                <a:latin typeface="Calibri"/>
                <a:cs typeface="Calibri"/>
              </a:rPr>
              <a:t>y</a:t>
            </a:r>
            <a:r>
              <a:rPr sz="2600" b="1" spc="-165" dirty="0" smtClean="0">
                <a:latin typeface="Calibri"/>
                <a:cs typeface="Calibri"/>
              </a:rPr>
              <a:t> </a:t>
            </a:r>
            <a:r>
              <a:rPr sz="2600" b="1" spc="20" dirty="0" smtClean="0">
                <a:latin typeface="Calibri"/>
                <a:cs typeface="Calibri"/>
              </a:rPr>
              <a:t>w</a:t>
            </a:r>
            <a:r>
              <a:rPr sz="2600" b="1" spc="-10" dirty="0" smtClean="0">
                <a:latin typeface="Calibri"/>
                <a:cs typeface="Calibri"/>
              </a:rPr>
              <a:t>e</a:t>
            </a:r>
            <a:r>
              <a:rPr sz="2600" b="1" spc="-20" dirty="0" smtClean="0">
                <a:latin typeface="Calibri"/>
                <a:cs typeface="Calibri"/>
              </a:rPr>
              <a:t>r</a:t>
            </a:r>
            <a:r>
              <a:rPr sz="2600" b="1" spc="-15" dirty="0" smtClean="0">
                <a:latin typeface="Calibri"/>
                <a:cs typeface="Calibri"/>
              </a:rPr>
              <a:t>e</a:t>
            </a:r>
            <a:r>
              <a:rPr lang="en-US" sz="2600" b="1" dirty="0">
                <a:latin typeface="Calibri"/>
                <a:cs typeface="Calibri"/>
              </a:rPr>
              <a:t> </a:t>
            </a:r>
            <a:r>
              <a:rPr sz="2600" b="1" spc="35" dirty="0" smtClean="0">
                <a:latin typeface="Calibri"/>
                <a:cs typeface="Calibri"/>
              </a:rPr>
              <a:t>pu</a:t>
            </a:r>
            <a:r>
              <a:rPr sz="2600" b="1" spc="-10" dirty="0" smtClean="0">
                <a:latin typeface="Calibri"/>
                <a:cs typeface="Calibri"/>
              </a:rPr>
              <a:t>re</a:t>
            </a:r>
            <a:r>
              <a:rPr sz="2600" b="1" spc="0" dirty="0" smtClean="0">
                <a:latin typeface="Calibri"/>
                <a:cs typeface="Calibri"/>
              </a:rPr>
              <a:t>l</a:t>
            </a:r>
            <a:r>
              <a:rPr sz="2600" b="1" spc="-15" dirty="0" smtClean="0">
                <a:latin typeface="Calibri"/>
                <a:cs typeface="Calibri"/>
              </a:rPr>
              <a:t>y</a:t>
            </a:r>
            <a:r>
              <a:rPr sz="2600" b="1" spc="-170" dirty="0" smtClean="0">
                <a:latin typeface="Calibri"/>
                <a:cs typeface="Calibri"/>
              </a:rPr>
              <a:t> </a:t>
            </a:r>
            <a:r>
              <a:rPr sz="2600" b="1" spc="20" dirty="0" smtClean="0">
                <a:latin typeface="Calibri"/>
                <a:cs typeface="Calibri"/>
              </a:rPr>
              <a:t>d</a:t>
            </a:r>
            <a:r>
              <a:rPr sz="2600" b="1" spc="-15" dirty="0" smtClean="0">
                <a:latin typeface="Calibri"/>
                <a:cs typeface="Calibri"/>
              </a:rPr>
              <a:t>ec</a:t>
            </a:r>
            <a:r>
              <a:rPr sz="2600" b="1" spc="25" dirty="0" smtClean="0">
                <a:latin typeface="Calibri"/>
                <a:cs typeface="Calibri"/>
              </a:rPr>
              <a:t>o</a:t>
            </a:r>
            <a:r>
              <a:rPr sz="2600" b="1" spc="-120" dirty="0" smtClean="0">
                <a:latin typeface="Calibri"/>
                <a:cs typeface="Calibri"/>
              </a:rPr>
              <a:t>r</a:t>
            </a:r>
            <a:r>
              <a:rPr sz="2600" b="1" spc="-50" dirty="0" smtClean="0">
                <a:latin typeface="Calibri"/>
                <a:cs typeface="Calibri"/>
              </a:rPr>
              <a:t>a</a:t>
            </a:r>
            <a:r>
              <a:rPr sz="2600" b="1" spc="20" dirty="0" smtClean="0">
                <a:latin typeface="Calibri"/>
                <a:cs typeface="Calibri"/>
              </a:rPr>
              <a:t>t</a:t>
            </a:r>
            <a:r>
              <a:rPr sz="2600" b="1" spc="0" dirty="0" smtClean="0">
                <a:latin typeface="Calibri"/>
                <a:cs typeface="Calibri"/>
              </a:rPr>
              <a:t>i</a:t>
            </a:r>
            <a:r>
              <a:rPr sz="2600" b="1" spc="10" dirty="0" smtClean="0">
                <a:latin typeface="Calibri"/>
                <a:cs typeface="Calibri"/>
              </a:rPr>
              <a:t>v</a:t>
            </a:r>
            <a:r>
              <a:rPr sz="2600" b="1" spc="-10" dirty="0" smtClean="0">
                <a:latin typeface="Calibri"/>
                <a:cs typeface="Calibri"/>
              </a:rPr>
              <a:t>e</a:t>
            </a:r>
            <a:r>
              <a:rPr sz="2600" b="1" spc="0" dirty="0" smtClean="0">
                <a:latin typeface="Calibri"/>
                <a:cs typeface="Calibri"/>
              </a:rPr>
              <a:t>.</a:t>
            </a:r>
            <a:endParaRPr lang="en-US" sz="2600" b="1" spc="0" dirty="0" smtClean="0">
              <a:latin typeface="Calibri"/>
              <a:cs typeface="Calibri"/>
            </a:endParaRPr>
          </a:p>
          <a:p>
            <a:pPr marR="161925" indent="174625">
              <a:lnSpc>
                <a:spcPts val="3100"/>
              </a:lnSpc>
            </a:pPr>
            <a:endParaRPr sz="2600" b="1" dirty="0">
              <a:latin typeface="Calibri"/>
              <a:cs typeface="Calibri"/>
            </a:endParaRPr>
          </a:p>
          <a:p>
            <a:pPr marR="228600" indent="174625">
              <a:lnSpc>
                <a:spcPts val="3100"/>
              </a:lnSpc>
              <a:spcBef>
                <a:spcPts val="60"/>
              </a:spcBef>
            </a:pPr>
            <a:r>
              <a:rPr sz="2600" spc="30" dirty="0" smtClean="0">
                <a:latin typeface="Calibri"/>
                <a:cs typeface="Calibri"/>
              </a:rPr>
              <a:t>Th</a:t>
            </a:r>
            <a:r>
              <a:rPr sz="2600" spc="0" dirty="0" smtClean="0">
                <a:latin typeface="Calibri"/>
                <a:cs typeface="Calibri"/>
              </a:rPr>
              <a:t>is</a:t>
            </a:r>
            <a:r>
              <a:rPr sz="2600" spc="-105" dirty="0" smtClean="0">
                <a:latin typeface="Calibri"/>
                <a:cs typeface="Calibri"/>
              </a:rPr>
              <a:t> </a:t>
            </a:r>
            <a:r>
              <a:rPr sz="2600" spc="-20" dirty="0" smtClean="0">
                <a:latin typeface="Calibri"/>
                <a:cs typeface="Calibri"/>
              </a:rPr>
              <a:t>s</a:t>
            </a:r>
            <a:r>
              <a:rPr sz="2600" spc="15" dirty="0" smtClean="0">
                <a:latin typeface="Calibri"/>
                <a:cs typeface="Calibri"/>
              </a:rPr>
              <a:t>t</a:t>
            </a:r>
            <a:r>
              <a:rPr sz="2600" spc="5" dirty="0" smtClean="0">
                <a:latin typeface="Calibri"/>
                <a:cs typeface="Calibri"/>
              </a:rPr>
              <a:t>y</a:t>
            </a:r>
            <a:r>
              <a:rPr sz="2600" spc="0" dirty="0" smtClean="0">
                <a:latin typeface="Calibri"/>
                <a:cs typeface="Calibri"/>
              </a:rPr>
              <a:t>l</a:t>
            </a:r>
            <a:r>
              <a:rPr sz="2600" spc="-15" dirty="0" smtClean="0">
                <a:latin typeface="Calibri"/>
                <a:cs typeface="Calibri"/>
              </a:rPr>
              <a:t>e</a:t>
            </a:r>
            <a:r>
              <a:rPr sz="2600" spc="-185" dirty="0" smtClean="0">
                <a:latin typeface="Calibri"/>
                <a:cs typeface="Calibri"/>
              </a:rPr>
              <a:t> </a:t>
            </a:r>
            <a:r>
              <a:rPr sz="2600" spc="35" dirty="0" smtClean="0">
                <a:latin typeface="Calibri"/>
                <a:cs typeface="Calibri"/>
              </a:rPr>
              <a:t>u</a:t>
            </a:r>
            <a:r>
              <a:rPr sz="2600" spc="-20" dirty="0" smtClean="0">
                <a:latin typeface="Calibri"/>
                <a:cs typeface="Calibri"/>
              </a:rPr>
              <a:t>s</a:t>
            </a:r>
            <a:r>
              <a:rPr sz="2600" spc="35" dirty="0" smtClean="0">
                <a:latin typeface="Calibri"/>
                <a:cs typeface="Calibri"/>
              </a:rPr>
              <a:t>u</a:t>
            </a:r>
            <a:r>
              <a:rPr sz="2600" spc="-50" dirty="0" smtClean="0">
                <a:latin typeface="Calibri"/>
                <a:cs typeface="Calibri"/>
              </a:rPr>
              <a:t>a</a:t>
            </a:r>
            <a:r>
              <a:rPr sz="2600" spc="0" dirty="0" smtClean="0">
                <a:latin typeface="Calibri"/>
                <a:cs typeface="Calibri"/>
              </a:rPr>
              <a:t>ll</a:t>
            </a:r>
            <a:r>
              <a:rPr sz="2600" spc="-15" dirty="0" smtClean="0">
                <a:latin typeface="Calibri"/>
                <a:cs typeface="Calibri"/>
              </a:rPr>
              <a:t>y</a:t>
            </a:r>
            <a:r>
              <a:rPr sz="2600" spc="-70" dirty="0" smtClean="0">
                <a:latin typeface="Calibri"/>
                <a:cs typeface="Calibri"/>
              </a:rPr>
              <a:t> </a:t>
            </a:r>
            <a:r>
              <a:rPr sz="2600" spc="-50" dirty="0" smtClean="0">
                <a:latin typeface="Calibri"/>
                <a:cs typeface="Calibri"/>
              </a:rPr>
              <a:t>a</a:t>
            </a:r>
            <a:r>
              <a:rPr sz="2600" spc="35" dirty="0" smtClean="0">
                <a:latin typeface="Calibri"/>
                <a:cs typeface="Calibri"/>
              </a:rPr>
              <a:t>pp</a:t>
            </a:r>
            <a:r>
              <a:rPr sz="2600" spc="-10" dirty="0" smtClean="0">
                <a:latin typeface="Calibri"/>
                <a:cs typeface="Calibri"/>
              </a:rPr>
              <a:t>e</a:t>
            </a:r>
            <a:r>
              <a:rPr sz="2600" spc="-50" dirty="0" smtClean="0">
                <a:latin typeface="Calibri"/>
                <a:cs typeface="Calibri"/>
              </a:rPr>
              <a:t>a</a:t>
            </a:r>
            <a:r>
              <a:rPr sz="2600" spc="-20" dirty="0" smtClean="0">
                <a:latin typeface="Calibri"/>
                <a:cs typeface="Calibri"/>
              </a:rPr>
              <a:t>r</a:t>
            </a:r>
            <a:r>
              <a:rPr sz="2600" spc="-10" dirty="0" smtClean="0">
                <a:latin typeface="Calibri"/>
                <a:cs typeface="Calibri"/>
              </a:rPr>
              <a:t>e</a:t>
            </a:r>
            <a:r>
              <a:rPr sz="2600" spc="0" dirty="0" smtClean="0">
                <a:latin typeface="Calibri"/>
                <a:cs typeface="Calibri"/>
              </a:rPr>
              <a:t>d</a:t>
            </a:r>
            <a:r>
              <a:rPr sz="2600" spc="-155" dirty="0" smtClean="0">
                <a:latin typeface="Calibri"/>
                <a:cs typeface="Calibri"/>
              </a:rPr>
              <a:t> </a:t>
            </a:r>
            <a:r>
              <a:rPr sz="2600" spc="0" dirty="0" smtClean="0">
                <a:latin typeface="Calibri"/>
                <a:cs typeface="Calibri"/>
              </a:rPr>
              <a:t>in c</a:t>
            </a:r>
            <a:r>
              <a:rPr sz="2600" spc="25" dirty="0" smtClean="0">
                <a:latin typeface="Calibri"/>
                <a:cs typeface="Calibri"/>
              </a:rPr>
              <a:t>o</a:t>
            </a:r>
            <a:r>
              <a:rPr sz="2600" spc="-20" dirty="0" smtClean="0">
                <a:latin typeface="Calibri"/>
                <a:cs typeface="Calibri"/>
              </a:rPr>
              <a:t>s</a:t>
            </a:r>
            <a:r>
              <a:rPr sz="2600" spc="15" dirty="0" smtClean="0">
                <a:latin typeface="Calibri"/>
                <a:cs typeface="Calibri"/>
              </a:rPr>
              <a:t>t</a:t>
            </a:r>
            <a:r>
              <a:rPr sz="2600" spc="30" dirty="0" smtClean="0">
                <a:latin typeface="Calibri"/>
                <a:cs typeface="Calibri"/>
              </a:rPr>
              <a:t>u</a:t>
            </a:r>
            <a:r>
              <a:rPr sz="2600" spc="-5" dirty="0" smtClean="0">
                <a:latin typeface="Calibri"/>
                <a:cs typeface="Calibri"/>
              </a:rPr>
              <a:t>m</a:t>
            </a:r>
            <a:r>
              <a:rPr sz="2600" spc="-15" dirty="0" smtClean="0">
                <a:latin typeface="Calibri"/>
                <a:cs typeface="Calibri"/>
              </a:rPr>
              <a:t>e</a:t>
            </a:r>
            <a:r>
              <a:rPr sz="2600" spc="-185" dirty="0" smtClean="0">
                <a:latin typeface="Calibri"/>
                <a:cs typeface="Calibri"/>
              </a:rPr>
              <a:t> </a:t>
            </a:r>
            <a:r>
              <a:rPr sz="2600" spc="-95" dirty="0" smtClean="0">
                <a:latin typeface="Calibri"/>
                <a:cs typeface="Calibri"/>
              </a:rPr>
              <a:t>f</a:t>
            </a:r>
            <a:r>
              <a:rPr sz="2600" spc="25" dirty="0" smtClean="0">
                <a:latin typeface="Calibri"/>
                <a:cs typeface="Calibri"/>
              </a:rPr>
              <a:t>o</a:t>
            </a:r>
            <a:r>
              <a:rPr sz="2600" spc="-10" dirty="0" smtClean="0">
                <a:latin typeface="Calibri"/>
                <a:cs typeface="Calibri"/>
              </a:rPr>
              <a:t>r</a:t>
            </a:r>
            <a:r>
              <a:rPr sz="2600" spc="-95" dirty="0" smtClean="0">
                <a:latin typeface="Calibri"/>
                <a:cs typeface="Calibri"/>
              </a:rPr>
              <a:t> </a:t>
            </a:r>
            <a:r>
              <a:rPr sz="2600" spc="-15" dirty="0" smtClean="0">
                <a:latin typeface="Calibri"/>
                <a:cs typeface="Calibri"/>
              </a:rPr>
              <a:t>c</a:t>
            </a:r>
            <a:r>
              <a:rPr sz="2600" spc="-10" dirty="0" smtClean="0">
                <a:latin typeface="Calibri"/>
                <a:cs typeface="Calibri"/>
              </a:rPr>
              <a:t>e</a:t>
            </a:r>
            <a:r>
              <a:rPr sz="2600" spc="-20" dirty="0" smtClean="0">
                <a:latin typeface="Calibri"/>
                <a:cs typeface="Calibri"/>
              </a:rPr>
              <a:t>r</a:t>
            </a:r>
            <a:r>
              <a:rPr sz="2600" spc="-10" dirty="0" smtClean="0">
                <a:latin typeface="Calibri"/>
                <a:cs typeface="Calibri"/>
              </a:rPr>
              <a:t>e</a:t>
            </a:r>
            <a:r>
              <a:rPr sz="2600" spc="-5" dirty="0" smtClean="0">
                <a:latin typeface="Calibri"/>
                <a:cs typeface="Calibri"/>
              </a:rPr>
              <a:t>m</a:t>
            </a:r>
            <a:r>
              <a:rPr sz="2600" spc="25" dirty="0" smtClean="0">
                <a:latin typeface="Calibri"/>
                <a:cs typeface="Calibri"/>
              </a:rPr>
              <a:t>o</a:t>
            </a:r>
            <a:r>
              <a:rPr sz="2600" spc="30" dirty="0" smtClean="0">
                <a:latin typeface="Calibri"/>
                <a:cs typeface="Calibri"/>
              </a:rPr>
              <a:t>n</a:t>
            </a:r>
            <a:r>
              <a:rPr sz="2600" spc="0" dirty="0" smtClean="0">
                <a:latin typeface="Calibri"/>
                <a:cs typeface="Calibri"/>
              </a:rPr>
              <a:t>i</a:t>
            </a:r>
            <a:r>
              <a:rPr sz="2600" spc="-50" dirty="0" smtClean="0">
                <a:latin typeface="Calibri"/>
                <a:cs typeface="Calibri"/>
              </a:rPr>
              <a:t>a</a:t>
            </a:r>
            <a:r>
              <a:rPr sz="2600" spc="0" dirty="0" smtClean="0">
                <a:latin typeface="Calibri"/>
                <a:cs typeface="Calibri"/>
              </a:rPr>
              <a:t>l </a:t>
            </a:r>
            <a:r>
              <a:rPr sz="2600" spc="30" dirty="0" smtClean="0">
                <a:latin typeface="Calibri"/>
                <a:cs typeface="Calibri"/>
              </a:rPr>
              <a:t>o</a:t>
            </a:r>
            <a:r>
              <a:rPr sz="2600" spc="0" dirty="0" smtClean="0">
                <a:latin typeface="Calibri"/>
                <a:cs typeface="Calibri"/>
              </a:rPr>
              <a:t>c</a:t>
            </a:r>
            <a:r>
              <a:rPr sz="2600" spc="-15" dirty="0" smtClean="0">
                <a:latin typeface="Calibri"/>
                <a:cs typeface="Calibri"/>
              </a:rPr>
              <a:t>c</a:t>
            </a:r>
            <a:r>
              <a:rPr sz="2600" spc="-50" dirty="0" smtClean="0">
                <a:latin typeface="Calibri"/>
                <a:cs typeface="Calibri"/>
              </a:rPr>
              <a:t>a</a:t>
            </a:r>
            <a:r>
              <a:rPr sz="2600" spc="-20" dirty="0" smtClean="0">
                <a:latin typeface="Calibri"/>
                <a:cs typeface="Calibri"/>
              </a:rPr>
              <a:t>s</a:t>
            </a:r>
            <a:r>
              <a:rPr sz="2600" spc="0" dirty="0" smtClean="0">
                <a:latin typeface="Calibri"/>
                <a:cs typeface="Calibri"/>
              </a:rPr>
              <a:t>i</a:t>
            </a:r>
            <a:r>
              <a:rPr sz="2600" spc="30" dirty="0" smtClean="0">
                <a:latin typeface="Calibri"/>
                <a:cs typeface="Calibri"/>
              </a:rPr>
              <a:t>on</a:t>
            </a:r>
            <a:r>
              <a:rPr sz="2600" spc="-20" dirty="0" smtClean="0">
                <a:latin typeface="Calibri"/>
                <a:cs typeface="Calibri"/>
              </a:rPr>
              <a:t>s</a:t>
            </a:r>
            <a:r>
              <a:rPr sz="2600" spc="0" dirty="0" smtClean="0">
                <a:latin typeface="Calibri"/>
                <a:cs typeface="Calibri"/>
              </a:rPr>
              <a:t>.</a:t>
            </a:r>
            <a:endParaRPr lang="en-US" sz="2600" spc="0" dirty="0" smtClean="0">
              <a:latin typeface="Calibri"/>
              <a:cs typeface="Calibri"/>
            </a:endParaRPr>
          </a:p>
          <a:p>
            <a:pPr marL="227965" marR="228600" indent="0">
              <a:lnSpc>
                <a:spcPts val="3100"/>
              </a:lnSpc>
              <a:spcBef>
                <a:spcPts val="60"/>
              </a:spcBef>
            </a:pPr>
            <a:endParaRPr sz="2600" dirty="0">
              <a:latin typeface="Calibri"/>
              <a:cs typeface="Calibri"/>
            </a:endParaRPr>
          </a:p>
          <a:p>
            <a:pPr marL="11113" marR="12700" indent="276225">
              <a:lnSpc>
                <a:spcPts val="3100"/>
              </a:lnSpc>
            </a:pPr>
            <a:r>
              <a:rPr sz="2600" spc="-40" dirty="0" smtClean="0">
                <a:latin typeface="Calibri"/>
                <a:cs typeface="Calibri"/>
              </a:rPr>
              <a:t>J</a:t>
            </a:r>
            <a:r>
              <a:rPr sz="2600" spc="-60" dirty="0" smtClean="0">
                <a:latin typeface="Calibri"/>
                <a:cs typeface="Calibri"/>
              </a:rPr>
              <a:t>a</a:t>
            </a:r>
            <a:r>
              <a:rPr sz="2600" spc="-20" dirty="0" smtClean="0">
                <a:latin typeface="Calibri"/>
                <a:cs typeface="Calibri"/>
              </a:rPr>
              <a:t>c</a:t>
            </a:r>
            <a:r>
              <a:rPr sz="2600" spc="-100" dirty="0" smtClean="0">
                <a:latin typeface="Calibri"/>
                <a:cs typeface="Calibri"/>
              </a:rPr>
              <a:t>k</a:t>
            </a:r>
            <a:r>
              <a:rPr sz="2600" spc="-10" dirty="0" smtClean="0">
                <a:latin typeface="Calibri"/>
                <a:cs typeface="Calibri"/>
              </a:rPr>
              <a:t>e</a:t>
            </a:r>
            <a:r>
              <a:rPr sz="2600" spc="20" dirty="0" smtClean="0">
                <a:latin typeface="Calibri"/>
                <a:cs typeface="Calibri"/>
              </a:rPr>
              <a:t>t</a:t>
            </a:r>
            <a:r>
              <a:rPr sz="2600" spc="0" dirty="0" smtClean="0">
                <a:latin typeface="Calibri"/>
                <a:cs typeface="Calibri"/>
              </a:rPr>
              <a:t>s</a:t>
            </a:r>
            <a:r>
              <a:rPr sz="2600" spc="-105" dirty="0" smtClean="0">
                <a:latin typeface="Calibri"/>
                <a:cs typeface="Calibri"/>
              </a:rPr>
              <a:t> </a:t>
            </a:r>
            <a:r>
              <a:rPr sz="2600" spc="20" dirty="0" smtClean="0">
                <a:latin typeface="Calibri"/>
                <a:cs typeface="Calibri"/>
              </a:rPr>
              <a:t>w</a:t>
            </a:r>
            <a:r>
              <a:rPr sz="2600" spc="0" dirty="0" smtClean="0">
                <a:latin typeface="Calibri"/>
                <a:cs typeface="Calibri"/>
              </a:rPr>
              <a:t>i</a:t>
            </a:r>
            <a:r>
              <a:rPr sz="2600" spc="20" dirty="0" smtClean="0">
                <a:latin typeface="Calibri"/>
                <a:cs typeface="Calibri"/>
              </a:rPr>
              <a:t>t</a:t>
            </a:r>
            <a:r>
              <a:rPr sz="2600" spc="0" dirty="0" smtClean="0">
                <a:latin typeface="Calibri"/>
                <a:cs typeface="Calibri"/>
              </a:rPr>
              <a:t>h</a:t>
            </a:r>
            <a:r>
              <a:rPr sz="2600" spc="-155" dirty="0" smtClean="0">
                <a:latin typeface="Calibri"/>
                <a:cs typeface="Calibri"/>
              </a:rPr>
              <a:t> </a:t>
            </a:r>
            <a:r>
              <a:rPr sz="2600" spc="30" dirty="0" smtClean="0">
                <a:latin typeface="Calibri"/>
                <a:cs typeface="Calibri"/>
              </a:rPr>
              <a:t>h</a:t>
            </a:r>
            <a:r>
              <a:rPr sz="2600" spc="-45" dirty="0" smtClean="0">
                <a:latin typeface="Calibri"/>
                <a:cs typeface="Calibri"/>
              </a:rPr>
              <a:t>a</a:t>
            </a:r>
            <a:r>
              <a:rPr sz="2600" spc="30" dirty="0" smtClean="0">
                <a:latin typeface="Calibri"/>
                <a:cs typeface="Calibri"/>
              </a:rPr>
              <a:t>n</a:t>
            </a:r>
            <a:r>
              <a:rPr sz="2600" spc="-40" dirty="0" smtClean="0">
                <a:latin typeface="Calibri"/>
                <a:cs typeface="Calibri"/>
              </a:rPr>
              <a:t>g</a:t>
            </a:r>
            <a:r>
              <a:rPr sz="2600" spc="0" dirty="0" smtClean="0">
                <a:latin typeface="Calibri"/>
                <a:cs typeface="Calibri"/>
              </a:rPr>
              <a:t>i</a:t>
            </a:r>
            <a:r>
              <a:rPr sz="2600" spc="30" dirty="0" smtClean="0">
                <a:latin typeface="Calibri"/>
                <a:cs typeface="Calibri"/>
              </a:rPr>
              <a:t>n</a:t>
            </a:r>
            <a:r>
              <a:rPr sz="2600" spc="-15" dirty="0" smtClean="0">
                <a:latin typeface="Calibri"/>
                <a:cs typeface="Calibri"/>
              </a:rPr>
              <a:t>g</a:t>
            </a:r>
            <a:r>
              <a:rPr sz="2600" spc="-110" dirty="0" smtClean="0">
                <a:latin typeface="Calibri"/>
                <a:cs typeface="Calibri"/>
              </a:rPr>
              <a:t> </a:t>
            </a:r>
            <a:r>
              <a:rPr sz="2600" spc="-20" dirty="0" smtClean="0">
                <a:latin typeface="Calibri"/>
                <a:cs typeface="Calibri"/>
              </a:rPr>
              <a:t>s</a:t>
            </a:r>
            <a:r>
              <a:rPr sz="2600" spc="0" dirty="0" smtClean="0">
                <a:latin typeface="Calibri"/>
                <a:cs typeface="Calibri"/>
              </a:rPr>
              <a:t>l</a:t>
            </a:r>
            <a:r>
              <a:rPr sz="2600" spc="-10" dirty="0" smtClean="0">
                <a:latin typeface="Calibri"/>
                <a:cs typeface="Calibri"/>
              </a:rPr>
              <a:t>ee</a:t>
            </a:r>
            <a:r>
              <a:rPr sz="2600" spc="10" dirty="0" smtClean="0">
                <a:latin typeface="Calibri"/>
                <a:cs typeface="Calibri"/>
              </a:rPr>
              <a:t>v</a:t>
            </a:r>
            <a:r>
              <a:rPr sz="2600" spc="-10" dirty="0" smtClean="0">
                <a:latin typeface="Calibri"/>
                <a:cs typeface="Calibri"/>
              </a:rPr>
              <a:t>e</a:t>
            </a:r>
            <a:r>
              <a:rPr sz="2600" spc="0" dirty="0" smtClean="0">
                <a:latin typeface="Calibri"/>
                <a:cs typeface="Calibri"/>
              </a:rPr>
              <a:t>s </a:t>
            </a:r>
            <a:r>
              <a:rPr sz="2600" spc="20" dirty="0" smtClean="0">
                <a:latin typeface="Calibri"/>
                <a:cs typeface="Calibri"/>
              </a:rPr>
              <a:t>w</a:t>
            </a:r>
            <a:r>
              <a:rPr sz="2600" spc="-10" dirty="0" smtClean="0">
                <a:latin typeface="Calibri"/>
                <a:cs typeface="Calibri"/>
              </a:rPr>
              <a:t>e</a:t>
            </a:r>
            <a:r>
              <a:rPr sz="2600" spc="-20" dirty="0" smtClean="0">
                <a:latin typeface="Calibri"/>
                <a:cs typeface="Calibri"/>
              </a:rPr>
              <a:t>r</a:t>
            </a:r>
            <a:r>
              <a:rPr sz="2600" spc="-15" dirty="0" smtClean="0">
                <a:latin typeface="Calibri"/>
                <a:cs typeface="Calibri"/>
              </a:rPr>
              <a:t>e</a:t>
            </a:r>
            <a:r>
              <a:rPr sz="2600" spc="-185" dirty="0" smtClean="0">
                <a:latin typeface="Calibri"/>
                <a:cs typeface="Calibri"/>
              </a:rPr>
              <a:t> </a:t>
            </a:r>
            <a:r>
              <a:rPr sz="2600" spc="40" dirty="0" smtClean="0">
                <a:latin typeface="Calibri"/>
                <a:cs typeface="Calibri"/>
              </a:rPr>
              <a:t>w</a:t>
            </a:r>
            <a:r>
              <a:rPr sz="2600" spc="30" dirty="0" smtClean="0">
                <a:latin typeface="Calibri"/>
                <a:cs typeface="Calibri"/>
              </a:rPr>
              <a:t>o</a:t>
            </a:r>
            <a:r>
              <a:rPr sz="2600" spc="-20" dirty="0" smtClean="0">
                <a:latin typeface="Calibri"/>
                <a:cs typeface="Calibri"/>
              </a:rPr>
              <a:t>r</a:t>
            </a:r>
            <a:r>
              <a:rPr sz="2600" spc="0" dirty="0" smtClean="0">
                <a:latin typeface="Calibri"/>
                <a:cs typeface="Calibri"/>
              </a:rPr>
              <a:t>n</a:t>
            </a:r>
            <a:r>
              <a:rPr sz="2600" spc="-155" dirty="0" smtClean="0">
                <a:latin typeface="Calibri"/>
                <a:cs typeface="Calibri"/>
              </a:rPr>
              <a:t> </a:t>
            </a:r>
            <a:r>
              <a:rPr sz="2600" spc="25" dirty="0" smtClean="0">
                <a:latin typeface="Calibri"/>
                <a:cs typeface="Calibri"/>
              </a:rPr>
              <a:t>o</a:t>
            </a:r>
            <a:r>
              <a:rPr sz="2600" spc="10" dirty="0" smtClean="0">
                <a:latin typeface="Calibri"/>
                <a:cs typeface="Calibri"/>
              </a:rPr>
              <a:t>v</a:t>
            </a:r>
            <a:r>
              <a:rPr sz="2600" spc="-10" dirty="0" smtClean="0">
                <a:latin typeface="Calibri"/>
                <a:cs typeface="Calibri"/>
              </a:rPr>
              <a:t>er</a:t>
            </a:r>
            <a:r>
              <a:rPr sz="2600" spc="-195" dirty="0" smtClean="0">
                <a:latin typeface="Calibri"/>
                <a:cs typeface="Calibri"/>
              </a:rPr>
              <a:t> </a:t>
            </a:r>
            <a:r>
              <a:rPr sz="2600" spc="30" dirty="0" smtClean="0">
                <a:latin typeface="Calibri"/>
                <a:cs typeface="Calibri"/>
              </a:rPr>
              <a:t>d</a:t>
            </a:r>
            <a:r>
              <a:rPr sz="2600" spc="25" dirty="0" smtClean="0">
                <a:latin typeface="Calibri"/>
                <a:cs typeface="Calibri"/>
              </a:rPr>
              <a:t>o</a:t>
            </a:r>
            <a:r>
              <a:rPr sz="2600" spc="30" dirty="0" smtClean="0">
                <a:latin typeface="Calibri"/>
                <a:cs typeface="Calibri"/>
              </a:rPr>
              <a:t>ub</a:t>
            </a:r>
            <a:r>
              <a:rPr sz="2600" spc="0" dirty="0" smtClean="0">
                <a:latin typeface="Calibri"/>
                <a:cs typeface="Calibri"/>
              </a:rPr>
              <a:t>l</a:t>
            </a:r>
            <a:r>
              <a:rPr sz="2600" spc="-10" dirty="0" smtClean="0">
                <a:latin typeface="Calibri"/>
                <a:cs typeface="Calibri"/>
              </a:rPr>
              <a:t>e</a:t>
            </a:r>
            <a:r>
              <a:rPr sz="2600" spc="15" dirty="0" smtClean="0">
                <a:latin typeface="Calibri"/>
                <a:cs typeface="Calibri"/>
              </a:rPr>
              <a:t>t</a:t>
            </a:r>
            <a:r>
              <a:rPr sz="2600" spc="0" dirty="0" smtClean="0">
                <a:latin typeface="Calibri"/>
                <a:cs typeface="Calibri"/>
              </a:rPr>
              <a:t>s</a:t>
            </a:r>
            <a:r>
              <a:rPr sz="2600" spc="-204" dirty="0" smtClean="0">
                <a:latin typeface="Calibri"/>
                <a:cs typeface="Calibri"/>
              </a:rPr>
              <a:t> </a:t>
            </a:r>
            <a:r>
              <a:rPr sz="2600" spc="-20" dirty="0" smtClean="0">
                <a:latin typeface="Calibri"/>
                <a:cs typeface="Calibri"/>
              </a:rPr>
              <a:t>s</a:t>
            </a:r>
            <a:r>
              <a:rPr sz="2600" spc="0" dirty="0" smtClean="0">
                <a:latin typeface="Calibri"/>
                <a:cs typeface="Calibri"/>
              </a:rPr>
              <a:t>o</a:t>
            </a:r>
            <a:r>
              <a:rPr sz="2600" spc="-160" dirty="0" smtClean="0">
                <a:latin typeface="Calibri"/>
                <a:cs typeface="Calibri"/>
              </a:rPr>
              <a:t> </a:t>
            </a:r>
            <a:r>
              <a:rPr sz="2600" spc="15" dirty="0" smtClean="0">
                <a:latin typeface="Calibri"/>
                <a:cs typeface="Calibri"/>
              </a:rPr>
              <a:t>t</a:t>
            </a:r>
            <a:r>
              <a:rPr sz="2600" spc="30" dirty="0" smtClean="0">
                <a:latin typeface="Calibri"/>
                <a:cs typeface="Calibri"/>
              </a:rPr>
              <a:t>h</a:t>
            </a:r>
            <a:r>
              <a:rPr sz="2600" spc="-45" dirty="0" smtClean="0">
                <a:latin typeface="Calibri"/>
                <a:cs typeface="Calibri"/>
              </a:rPr>
              <a:t>a</a:t>
            </a:r>
            <a:r>
              <a:rPr sz="2600" spc="-10" dirty="0" smtClean="0">
                <a:latin typeface="Calibri"/>
                <a:cs typeface="Calibri"/>
              </a:rPr>
              <a:t>t</a:t>
            </a:r>
            <a:endParaRPr sz="2600" dirty="0">
              <a:latin typeface="Calibri"/>
              <a:cs typeface="Calibri"/>
            </a:endParaRPr>
          </a:p>
          <a:p>
            <a:pPr marR="6985">
              <a:lnSpc>
                <a:spcPts val="2895"/>
              </a:lnSpc>
            </a:pPr>
            <a:r>
              <a:rPr sz="2600" spc="25" dirty="0" smtClean="0">
                <a:latin typeface="Calibri"/>
                <a:cs typeface="Calibri"/>
              </a:rPr>
              <a:t>t</a:t>
            </a:r>
            <a:r>
              <a:rPr sz="2600" spc="30" dirty="0" smtClean="0">
                <a:latin typeface="Calibri"/>
                <a:cs typeface="Calibri"/>
              </a:rPr>
              <a:t>h</a:t>
            </a:r>
            <a:r>
              <a:rPr sz="2600" spc="-15" dirty="0" smtClean="0">
                <a:latin typeface="Calibri"/>
                <a:cs typeface="Calibri"/>
              </a:rPr>
              <a:t>e</a:t>
            </a:r>
            <a:r>
              <a:rPr sz="2600" spc="-85" dirty="0" smtClean="0">
                <a:latin typeface="Calibri"/>
                <a:cs typeface="Calibri"/>
              </a:rPr>
              <a:t> </a:t>
            </a:r>
            <a:r>
              <a:rPr sz="2600" spc="-20" dirty="0" smtClean="0">
                <a:latin typeface="Calibri"/>
                <a:cs typeface="Calibri"/>
              </a:rPr>
              <a:t>s</a:t>
            </a:r>
            <a:r>
              <a:rPr sz="2600" spc="0" dirty="0" smtClean="0">
                <a:latin typeface="Calibri"/>
                <a:cs typeface="Calibri"/>
              </a:rPr>
              <a:t>l</a:t>
            </a:r>
            <a:r>
              <a:rPr sz="2600" spc="-10" dirty="0" smtClean="0">
                <a:latin typeface="Calibri"/>
                <a:cs typeface="Calibri"/>
              </a:rPr>
              <a:t>ee</a:t>
            </a:r>
            <a:r>
              <a:rPr sz="2600" spc="5" dirty="0" smtClean="0">
                <a:latin typeface="Calibri"/>
                <a:cs typeface="Calibri"/>
              </a:rPr>
              <a:t>v</a:t>
            </a:r>
            <a:r>
              <a:rPr sz="2600" spc="-15" dirty="0" smtClean="0">
                <a:latin typeface="Calibri"/>
                <a:cs typeface="Calibri"/>
              </a:rPr>
              <a:t>e</a:t>
            </a:r>
            <a:r>
              <a:rPr sz="2600" spc="-180" dirty="0" smtClean="0">
                <a:latin typeface="Calibri"/>
                <a:cs typeface="Calibri"/>
              </a:rPr>
              <a:t> </a:t>
            </a:r>
            <a:r>
              <a:rPr sz="2600" spc="25" dirty="0" smtClean="0">
                <a:latin typeface="Calibri"/>
                <a:cs typeface="Calibri"/>
              </a:rPr>
              <a:t>o</a:t>
            </a:r>
            <a:r>
              <a:rPr sz="2600" spc="0" dirty="0" smtClean="0">
                <a:latin typeface="Calibri"/>
                <a:cs typeface="Calibri"/>
              </a:rPr>
              <a:t>f</a:t>
            </a:r>
            <a:r>
              <a:rPr sz="2600" spc="-85" dirty="0" smtClean="0">
                <a:latin typeface="Calibri"/>
                <a:cs typeface="Calibri"/>
              </a:rPr>
              <a:t> </a:t>
            </a:r>
            <a:r>
              <a:rPr sz="2600" spc="25" dirty="0" smtClean="0">
                <a:latin typeface="Calibri"/>
                <a:cs typeface="Calibri"/>
              </a:rPr>
              <a:t>t</a:t>
            </a:r>
            <a:r>
              <a:rPr sz="2600" spc="30" dirty="0" smtClean="0">
                <a:latin typeface="Calibri"/>
                <a:cs typeface="Calibri"/>
              </a:rPr>
              <a:t>h</a:t>
            </a:r>
            <a:r>
              <a:rPr sz="2600" spc="-15" dirty="0" smtClean="0">
                <a:latin typeface="Calibri"/>
                <a:cs typeface="Calibri"/>
              </a:rPr>
              <a:t>e</a:t>
            </a:r>
            <a:r>
              <a:rPr sz="2600" spc="-85" dirty="0" smtClean="0">
                <a:latin typeface="Calibri"/>
                <a:cs typeface="Calibri"/>
              </a:rPr>
              <a:t> </a:t>
            </a:r>
            <a:r>
              <a:rPr sz="2600" spc="30" dirty="0" smtClean="0">
                <a:latin typeface="Calibri"/>
                <a:cs typeface="Calibri"/>
              </a:rPr>
              <a:t>d</a:t>
            </a:r>
            <a:r>
              <a:rPr sz="2600" spc="25" dirty="0" smtClean="0">
                <a:latin typeface="Calibri"/>
                <a:cs typeface="Calibri"/>
              </a:rPr>
              <a:t>o</a:t>
            </a:r>
            <a:r>
              <a:rPr sz="2600" spc="30" dirty="0" smtClean="0">
                <a:latin typeface="Calibri"/>
                <a:cs typeface="Calibri"/>
              </a:rPr>
              <a:t>ub</a:t>
            </a:r>
            <a:r>
              <a:rPr sz="2600" spc="0" dirty="0" smtClean="0">
                <a:latin typeface="Calibri"/>
                <a:cs typeface="Calibri"/>
              </a:rPr>
              <a:t>l</a:t>
            </a:r>
            <a:r>
              <a:rPr sz="2600" spc="-10" dirty="0" smtClean="0">
                <a:latin typeface="Calibri"/>
                <a:cs typeface="Calibri"/>
              </a:rPr>
              <a:t>et</a:t>
            </a:r>
            <a:r>
              <a:rPr sz="2600" spc="-160" dirty="0" smtClean="0">
                <a:latin typeface="Calibri"/>
                <a:cs typeface="Calibri"/>
              </a:rPr>
              <a:t> </a:t>
            </a:r>
            <a:r>
              <a:rPr sz="2600" spc="20" dirty="0" smtClean="0">
                <a:latin typeface="Calibri"/>
                <a:cs typeface="Calibri"/>
              </a:rPr>
              <a:t>w</a:t>
            </a:r>
            <a:r>
              <a:rPr sz="2600" spc="-50" dirty="0" smtClean="0">
                <a:latin typeface="Calibri"/>
                <a:cs typeface="Calibri"/>
              </a:rPr>
              <a:t>a</a:t>
            </a:r>
            <a:r>
              <a:rPr sz="2600" spc="0" dirty="0" smtClean="0">
                <a:latin typeface="Calibri"/>
                <a:cs typeface="Calibri"/>
              </a:rPr>
              <a:t>s</a:t>
            </a:r>
            <a:endParaRPr sz="2600" dirty="0">
              <a:latin typeface="Calibri"/>
              <a:cs typeface="Calibri"/>
            </a:endParaRPr>
          </a:p>
          <a:p>
            <a:pPr marR="6350">
              <a:lnSpc>
                <a:spcPts val="3110"/>
              </a:lnSpc>
            </a:pPr>
            <a:r>
              <a:rPr sz="2600" spc="-10" dirty="0" smtClean="0">
                <a:latin typeface="Calibri"/>
                <a:cs typeface="Calibri"/>
              </a:rPr>
              <a:t>e</a:t>
            </a:r>
            <a:r>
              <a:rPr sz="2600" spc="-45" dirty="0" smtClean="0">
                <a:latin typeface="Calibri"/>
                <a:cs typeface="Calibri"/>
              </a:rPr>
              <a:t>x</a:t>
            </a:r>
            <a:r>
              <a:rPr sz="2600" spc="35" dirty="0" smtClean="0">
                <a:latin typeface="Calibri"/>
                <a:cs typeface="Calibri"/>
              </a:rPr>
              <a:t>p</a:t>
            </a:r>
            <a:r>
              <a:rPr sz="2600" spc="30" dirty="0" smtClean="0">
                <a:latin typeface="Calibri"/>
                <a:cs typeface="Calibri"/>
              </a:rPr>
              <a:t>o</a:t>
            </a:r>
            <a:r>
              <a:rPr sz="2600" spc="-20" dirty="0" smtClean="0">
                <a:latin typeface="Calibri"/>
                <a:cs typeface="Calibri"/>
              </a:rPr>
              <a:t>s</a:t>
            </a:r>
            <a:r>
              <a:rPr sz="2600" spc="-10" dirty="0" smtClean="0">
                <a:latin typeface="Calibri"/>
                <a:cs typeface="Calibri"/>
              </a:rPr>
              <a:t>e</a:t>
            </a:r>
            <a:r>
              <a:rPr sz="2600" spc="20" dirty="0" smtClean="0">
                <a:latin typeface="Calibri"/>
                <a:cs typeface="Calibri"/>
              </a:rPr>
              <a:t>d</a:t>
            </a:r>
            <a:r>
              <a:rPr sz="2600" spc="0" dirty="0" smtClean="0">
                <a:latin typeface="Calibri"/>
                <a:cs typeface="Calibri"/>
              </a:rPr>
              <a:t>.</a:t>
            </a:r>
            <a:r>
              <a:rPr sz="2600" spc="-145" dirty="0" smtClean="0">
                <a:latin typeface="Calibri"/>
                <a:cs typeface="Calibri"/>
              </a:rPr>
              <a:t> </a:t>
            </a:r>
            <a:endParaRPr sz="2600" dirty="0">
              <a:latin typeface="Calibri"/>
              <a:cs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3740" y="301029"/>
            <a:ext cx="3969385" cy="1596390"/>
          </a:xfrm>
          <a:prstGeom prst="rect">
            <a:avLst/>
          </a:prstGeom>
        </p:spPr>
        <p:txBody>
          <a:bodyPr vert="horz" wrap="square" lIns="0" tIns="0" rIns="0" bIns="0" rtlCol="0">
            <a:noAutofit/>
          </a:bodyPr>
          <a:lstStyle/>
          <a:p>
            <a:pPr marL="12700" marR="12700">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15" dirty="0" smtClean="0">
                <a:latin typeface="Calibri"/>
                <a:cs typeface="Calibri"/>
              </a:rPr>
              <a:t>M</a:t>
            </a:r>
            <a:r>
              <a:rPr sz="4300" spc="-70" dirty="0" smtClean="0">
                <a:latin typeface="Calibri"/>
                <a:cs typeface="Calibri"/>
              </a:rPr>
              <a:t>e</a:t>
            </a:r>
            <a:r>
              <a:rPr sz="4300" spc="0" dirty="0" smtClean="0">
                <a:latin typeface="Calibri"/>
                <a:cs typeface="Calibri"/>
              </a:rPr>
              <a:t>n </a:t>
            </a: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35" dirty="0" smtClean="0">
                <a:latin typeface="Calibri"/>
                <a:cs typeface="Calibri"/>
              </a:rPr>
              <a:t>I</a:t>
            </a:r>
            <a:r>
              <a:rPr sz="3000" spc="-20" dirty="0" smtClean="0">
                <a:latin typeface="Calibri"/>
                <a:cs typeface="Calibri"/>
              </a:rPr>
              <a:t>t</a:t>
            </a:r>
            <a:r>
              <a:rPr sz="3000" spc="-40" dirty="0" smtClean="0">
                <a:latin typeface="Calibri"/>
                <a:cs typeface="Calibri"/>
              </a:rPr>
              <a:t>a</a:t>
            </a:r>
            <a:r>
              <a:rPr sz="3000" spc="10" dirty="0" smtClean="0">
                <a:latin typeface="Calibri"/>
                <a:cs typeface="Calibri"/>
              </a:rPr>
              <a:t>li</a:t>
            </a:r>
            <a:r>
              <a:rPr sz="3000" spc="-40" dirty="0" smtClean="0">
                <a:latin typeface="Calibri"/>
                <a:cs typeface="Calibri"/>
              </a:rPr>
              <a:t>a</a:t>
            </a:r>
            <a:r>
              <a:rPr sz="3000" spc="0" dirty="0" smtClean="0">
                <a:latin typeface="Calibri"/>
                <a:cs typeface="Calibri"/>
              </a:rPr>
              <a:t>n</a:t>
            </a:r>
            <a:r>
              <a:rPr sz="3000" spc="-6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45" dirty="0" smtClean="0">
                <a:latin typeface="Calibri"/>
                <a:cs typeface="Calibri"/>
              </a:rPr>
              <a:t>145</a:t>
            </a:r>
            <a:r>
              <a:rPr sz="3000" spc="-35" dirty="0" smtClean="0">
                <a:latin typeface="Calibri"/>
                <a:cs typeface="Calibri"/>
              </a:rPr>
              <a:t>0</a:t>
            </a:r>
            <a:r>
              <a:rPr sz="3000" spc="-20" dirty="0" smtClean="0">
                <a:latin typeface="Calibri"/>
                <a:cs typeface="Calibri"/>
              </a:rPr>
              <a:t>-</a:t>
            </a:r>
            <a:r>
              <a:rPr sz="3000" spc="-45" dirty="0" smtClean="0">
                <a:latin typeface="Calibri"/>
                <a:cs typeface="Calibri"/>
              </a:rPr>
              <a:t>1500</a:t>
            </a:r>
            <a:endParaRPr sz="3000" dirty="0">
              <a:latin typeface="Calibri"/>
              <a:cs typeface="Calibri"/>
            </a:endParaRPr>
          </a:p>
        </p:txBody>
      </p:sp>
      <p:sp>
        <p:nvSpPr>
          <p:cNvPr id="3" name="object 3"/>
          <p:cNvSpPr/>
          <p:nvPr/>
        </p:nvSpPr>
        <p:spPr>
          <a:xfrm>
            <a:off x="635000" y="2425700"/>
            <a:ext cx="7746999" cy="51308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5043266" y="405943"/>
            <a:ext cx="4637405" cy="2077085"/>
          </a:xfrm>
          <a:prstGeom prst="rect">
            <a:avLst/>
          </a:prstGeom>
        </p:spPr>
        <p:txBody>
          <a:bodyPr vert="horz" wrap="square" lIns="0" tIns="0" rIns="0" bIns="0" rtlCol="0">
            <a:noAutofit/>
          </a:bodyPr>
          <a:lstStyle/>
          <a:p>
            <a:pPr marL="12700" marR="12700" indent="0">
              <a:lnSpc>
                <a:spcPct val="101000"/>
              </a:lnSpc>
            </a:pPr>
            <a:r>
              <a:rPr sz="1900" spc="25" dirty="0" smtClean="0">
                <a:latin typeface="Calibri"/>
                <a:cs typeface="Calibri"/>
              </a:rPr>
              <a:t>F</a:t>
            </a:r>
            <a:r>
              <a:rPr sz="1900" spc="-5" dirty="0" smtClean="0">
                <a:latin typeface="Calibri"/>
                <a:cs typeface="Calibri"/>
              </a:rPr>
              <a:t>o</a:t>
            </a:r>
            <a:r>
              <a:rPr sz="1900" spc="-10" dirty="0" smtClean="0">
                <a:latin typeface="Calibri"/>
                <a:cs typeface="Calibri"/>
              </a:rPr>
              <a:t>r</a:t>
            </a:r>
            <a:r>
              <a:rPr sz="1900" spc="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25" dirty="0" smtClean="0">
                <a:latin typeface="Calibri"/>
                <a:cs typeface="Calibri"/>
              </a:rPr>
              <a:t> </a:t>
            </a:r>
            <a:r>
              <a:rPr sz="1900" spc="-5" dirty="0" smtClean="0">
                <a:latin typeface="Calibri"/>
                <a:cs typeface="Calibri"/>
              </a:rPr>
              <a:t>o</a:t>
            </a:r>
            <a:r>
              <a:rPr sz="1900" spc="0" dirty="0" smtClean="0">
                <a:latin typeface="Calibri"/>
                <a:cs typeface="Calibri"/>
              </a:rPr>
              <a:t>u</a:t>
            </a:r>
            <a:r>
              <a:rPr sz="1900" spc="-50" dirty="0" smtClean="0">
                <a:latin typeface="Calibri"/>
                <a:cs typeface="Calibri"/>
              </a:rPr>
              <a:t>t</a:t>
            </a:r>
            <a:r>
              <a:rPr sz="1900" spc="0" dirty="0" smtClean="0">
                <a:latin typeface="Calibri"/>
                <a:cs typeface="Calibri"/>
              </a:rPr>
              <a:t>d</a:t>
            </a:r>
            <a:r>
              <a:rPr sz="1900" spc="-5" dirty="0" smtClean="0">
                <a:latin typeface="Calibri"/>
                <a:cs typeface="Calibri"/>
              </a:rPr>
              <a:t>oo</a:t>
            </a:r>
            <a:r>
              <a:rPr sz="1900" spc="25" dirty="0" smtClean="0">
                <a:latin typeface="Calibri"/>
                <a:cs typeface="Calibri"/>
              </a:rPr>
              <a:t>r</a:t>
            </a:r>
            <a:r>
              <a:rPr sz="1900" spc="0" dirty="0" smtClean="0">
                <a:latin typeface="Calibri"/>
                <a:cs typeface="Calibri"/>
              </a:rPr>
              <a:t>s</a:t>
            </a:r>
            <a:r>
              <a:rPr sz="1900" spc="125" dirty="0" smtClean="0">
                <a:latin typeface="Calibri"/>
                <a:cs typeface="Calibri"/>
              </a:rPr>
              <a:t>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25" dirty="0" smtClean="0">
                <a:latin typeface="Calibri"/>
                <a:cs typeface="Calibri"/>
              </a:rPr>
              <a:t>w</a:t>
            </a:r>
            <a:r>
              <a:rPr sz="1900" spc="-10" dirty="0" smtClean="0">
                <a:latin typeface="Calibri"/>
                <a:cs typeface="Calibri"/>
              </a:rPr>
              <a:t>a</a:t>
            </a:r>
            <a:r>
              <a:rPr sz="1900" spc="25" dirty="0" smtClean="0">
                <a:latin typeface="Calibri"/>
                <a:cs typeface="Calibri"/>
              </a:rPr>
              <a:t>r</a:t>
            </a:r>
            <a:r>
              <a:rPr sz="1900" spc="-35" dirty="0" smtClean="0">
                <a:latin typeface="Calibri"/>
                <a:cs typeface="Calibri"/>
              </a:rPr>
              <a:t>m</a:t>
            </a:r>
            <a:r>
              <a:rPr sz="1900" spc="-50" dirty="0" smtClean="0">
                <a:latin typeface="Calibri"/>
                <a:cs typeface="Calibri"/>
              </a:rPr>
              <a:t>t</a:t>
            </a:r>
            <a:r>
              <a:rPr sz="1900" spc="0" dirty="0" smtClean="0">
                <a:latin typeface="Calibri"/>
                <a:cs typeface="Calibri"/>
              </a:rPr>
              <a:t>h</a:t>
            </a:r>
            <a:r>
              <a:rPr sz="1900" spc="-5" dirty="0" smtClean="0">
                <a:latin typeface="Calibri"/>
                <a:cs typeface="Calibri"/>
              </a:rPr>
              <a:t>, </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n</a:t>
            </a:r>
            <a:r>
              <a:rPr sz="1900" spc="170" dirty="0" smtClean="0">
                <a:latin typeface="Calibri"/>
                <a:cs typeface="Calibri"/>
              </a:rPr>
              <a:t> </a:t>
            </a:r>
            <a:r>
              <a:rPr sz="1900" spc="25" dirty="0" smtClean="0">
                <a:latin typeface="Calibri"/>
                <a:cs typeface="Calibri"/>
              </a:rPr>
              <a:t>w</a:t>
            </a:r>
            <a:r>
              <a:rPr sz="1900" spc="-5" dirty="0" smtClean="0">
                <a:latin typeface="Calibri"/>
                <a:cs typeface="Calibri"/>
              </a:rPr>
              <a:t>o</a:t>
            </a:r>
            <a:r>
              <a:rPr sz="1900" spc="25" dirty="0" smtClean="0">
                <a:latin typeface="Calibri"/>
                <a:cs typeface="Calibri"/>
              </a:rPr>
              <a:t>r</a:t>
            </a:r>
            <a:r>
              <a:rPr sz="1900" spc="-10" dirty="0" smtClean="0">
                <a:latin typeface="Calibri"/>
                <a:cs typeface="Calibri"/>
              </a:rPr>
              <a:t>e</a:t>
            </a:r>
            <a:r>
              <a:rPr sz="1900" spc="-75" dirty="0" smtClean="0">
                <a:latin typeface="Calibri"/>
                <a:cs typeface="Calibri"/>
              </a:rPr>
              <a:t> </a:t>
            </a:r>
            <a:r>
              <a:rPr sz="1900" spc="-5" dirty="0" smtClean="0">
                <a:latin typeface="Calibri"/>
                <a:cs typeface="Calibri"/>
              </a:rPr>
              <a:t>o</a:t>
            </a:r>
            <a:r>
              <a:rPr sz="1900" spc="0" dirty="0" smtClean="0">
                <a:latin typeface="Calibri"/>
                <a:cs typeface="Calibri"/>
              </a:rPr>
              <a:t>p</a:t>
            </a:r>
            <a:r>
              <a:rPr sz="1900" spc="-60" dirty="0" smtClean="0">
                <a:latin typeface="Calibri"/>
                <a:cs typeface="Calibri"/>
              </a:rPr>
              <a:t>e</a:t>
            </a:r>
            <a:r>
              <a:rPr sz="1900" spc="0" dirty="0" smtClean="0">
                <a:latin typeface="Calibri"/>
                <a:cs typeface="Calibri"/>
              </a:rPr>
              <a:t>n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15" dirty="0" smtClean="0">
                <a:latin typeface="Calibri"/>
                <a:cs typeface="Calibri"/>
              </a:rPr>
              <a:t>c</a:t>
            </a:r>
            <a:r>
              <a:rPr sz="1900" spc="-40" dirty="0" smtClean="0">
                <a:latin typeface="Calibri"/>
                <a:cs typeface="Calibri"/>
              </a:rPr>
              <a:t>l</a:t>
            </a:r>
            <a:r>
              <a:rPr sz="1900" spc="-5" dirty="0" smtClean="0">
                <a:latin typeface="Calibri"/>
                <a:cs typeface="Calibri"/>
              </a:rPr>
              <a:t>o</a:t>
            </a:r>
            <a:r>
              <a:rPr sz="1900" spc="-45" dirty="0" smtClean="0">
                <a:latin typeface="Calibri"/>
                <a:cs typeface="Calibri"/>
              </a:rPr>
              <a:t>s</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15" dirty="0" smtClean="0">
                <a:latin typeface="Calibri"/>
                <a:cs typeface="Calibri"/>
              </a:rPr>
              <a:t>c</a:t>
            </a:r>
            <a:r>
              <a:rPr sz="1900" spc="-10" dirty="0" smtClean="0">
                <a:latin typeface="Calibri"/>
                <a:cs typeface="Calibri"/>
              </a:rPr>
              <a:t>a</a:t>
            </a:r>
            <a:r>
              <a:rPr sz="1900" spc="0" dirty="0" smtClean="0">
                <a:latin typeface="Calibri"/>
                <a:cs typeface="Calibri"/>
              </a:rPr>
              <a:t>p</a:t>
            </a:r>
            <a:r>
              <a:rPr sz="1900" spc="-60" dirty="0" smtClean="0">
                <a:latin typeface="Calibri"/>
                <a:cs typeface="Calibri"/>
              </a:rPr>
              <a:t>e</a:t>
            </a:r>
            <a:r>
              <a:rPr sz="1900" spc="0" dirty="0" smtClean="0">
                <a:latin typeface="Calibri"/>
                <a:cs typeface="Calibri"/>
              </a:rPr>
              <a:t>s</a:t>
            </a:r>
            <a:endParaRPr sz="1900" dirty="0">
              <a:latin typeface="Calibri"/>
              <a:cs typeface="Calibri"/>
            </a:endParaRPr>
          </a:p>
          <a:p>
            <a:pPr marL="152400" marR="169545" indent="3175">
              <a:lnSpc>
                <a:spcPct val="101000"/>
              </a:lnSpc>
            </a:pPr>
            <a:r>
              <a:rPr sz="1900" spc="-3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45" dirty="0" smtClean="0">
                <a:latin typeface="Calibri"/>
                <a:cs typeface="Calibri"/>
              </a:rPr>
              <a:t>s</a:t>
            </a:r>
            <a:r>
              <a:rPr sz="1900" spc="-10" dirty="0" smtClean="0">
                <a:latin typeface="Calibri"/>
                <a:cs typeface="Calibri"/>
              </a:rPr>
              <a:t>e </a:t>
            </a:r>
            <a:r>
              <a:rPr sz="1900" spc="-204" dirty="0" smtClean="0">
                <a:latin typeface="Calibri"/>
                <a:cs typeface="Calibri"/>
              </a:rPr>
              <a:t> </a:t>
            </a:r>
            <a:r>
              <a:rPr sz="1900" spc="-15" dirty="0" smtClean="0">
                <a:latin typeface="Calibri"/>
                <a:cs typeface="Calibri"/>
              </a:rPr>
              <a:t>c</a:t>
            </a:r>
            <a:r>
              <a:rPr sz="1900" spc="-10" dirty="0" smtClean="0">
                <a:latin typeface="Calibri"/>
                <a:cs typeface="Calibri"/>
              </a:rPr>
              <a:t>a</a:t>
            </a:r>
            <a:r>
              <a:rPr sz="1900" spc="0" dirty="0" smtClean="0">
                <a:latin typeface="Calibri"/>
                <a:cs typeface="Calibri"/>
              </a:rPr>
              <a:t>p</a:t>
            </a:r>
            <a:r>
              <a:rPr sz="1900" spc="-60" dirty="0" smtClean="0">
                <a:latin typeface="Calibri"/>
                <a:cs typeface="Calibri"/>
              </a:rPr>
              <a:t>e</a:t>
            </a:r>
            <a:r>
              <a:rPr sz="1900" spc="0" dirty="0" smtClean="0">
                <a:latin typeface="Calibri"/>
                <a:cs typeface="Calibri"/>
              </a:rPr>
              <a:t>s</a:t>
            </a:r>
            <a:r>
              <a:rPr sz="1900" spc="125" dirty="0" smtClean="0">
                <a:latin typeface="Calibri"/>
                <a:cs typeface="Calibri"/>
              </a:rPr>
              <a:t> </a:t>
            </a:r>
            <a:r>
              <a:rPr sz="1900" spc="-15" dirty="0" smtClean="0">
                <a:latin typeface="Calibri"/>
                <a:cs typeface="Calibri"/>
              </a:rPr>
              <a:t>c</a:t>
            </a:r>
            <a:r>
              <a:rPr sz="1900" spc="-5" dirty="0" smtClean="0">
                <a:latin typeface="Calibri"/>
                <a:cs typeface="Calibri"/>
              </a:rPr>
              <a:t>o</a:t>
            </a:r>
            <a:r>
              <a:rPr sz="1900" spc="30" dirty="0" smtClean="0">
                <a:latin typeface="Calibri"/>
                <a:cs typeface="Calibri"/>
              </a:rPr>
              <a:t>v</a:t>
            </a:r>
            <a:r>
              <a:rPr sz="1900" spc="-60" dirty="0" smtClean="0">
                <a:latin typeface="Calibri"/>
                <a:cs typeface="Calibri"/>
              </a:rPr>
              <a:t>e</a:t>
            </a:r>
            <a:r>
              <a:rPr sz="1900" spc="25" dirty="0" smtClean="0">
                <a:latin typeface="Calibri"/>
                <a:cs typeface="Calibri"/>
              </a:rPr>
              <a:t>r</a:t>
            </a:r>
            <a:r>
              <a:rPr sz="1900" spc="-60" dirty="0" smtClean="0">
                <a:latin typeface="Calibri"/>
                <a:cs typeface="Calibri"/>
              </a:rPr>
              <a:t>e</a:t>
            </a:r>
            <a:r>
              <a:rPr sz="1900" spc="0" dirty="0" smtClean="0">
                <a:latin typeface="Calibri"/>
                <a:cs typeface="Calibri"/>
              </a:rPr>
              <a:t>d</a:t>
            </a:r>
            <a:r>
              <a:rPr sz="1900" spc="-3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40" dirty="0" smtClean="0">
                <a:latin typeface="Calibri"/>
                <a:cs typeface="Calibri"/>
              </a:rPr>
              <a:t>i</a:t>
            </a:r>
            <a:r>
              <a:rPr sz="1900" spc="-10" dirty="0" smtClean="0">
                <a:latin typeface="Calibri"/>
                <a:cs typeface="Calibri"/>
              </a:rPr>
              <a:t>r</a:t>
            </a:r>
            <a:r>
              <a:rPr sz="1900" spc="204" dirty="0" smtClean="0">
                <a:latin typeface="Calibri"/>
                <a:cs typeface="Calibri"/>
              </a:rPr>
              <a:t> </a:t>
            </a:r>
            <a:r>
              <a:rPr sz="1900" spc="-60" dirty="0" smtClean="0">
                <a:latin typeface="Calibri"/>
                <a:cs typeface="Calibri"/>
              </a:rPr>
              <a:t>e</a:t>
            </a:r>
            <a:r>
              <a:rPr sz="1900" spc="0" dirty="0" smtClean="0">
                <a:latin typeface="Calibri"/>
                <a:cs typeface="Calibri"/>
              </a:rPr>
              <a:t>n</a:t>
            </a:r>
            <a:r>
              <a:rPr sz="1900" spc="-50" dirty="0" smtClean="0">
                <a:latin typeface="Calibri"/>
                <a:cs typeface="Calibri"/>
              </a:rPr>
              <a:t>t</a:t>
            </a:r>
            <a:r>
              <a:rPr sz="1900" spc="-40" dirty="0" smtClean="0">
                <a:latin typeface="Calibri"/>
                <a:cs typeface="Calibri"/>
              </a:rPr>
              <a:t>i</a:t>
            </a:r>
            <a:r>
              <a:rPr sz="1900" spc="25" dirty="0" smtClean="0">
                <a:latin typeface="Calibri"/>
                <a:cs typeface="Calibri"/>
              </a:rPr>
              <a:t>r</a:t>
            </a:r>
            <a:r>
              <a:rPr sz="1900" spc="-10" dirty="0" smtClean="0">
                <a:latin typeface="Calibri"/>
                <a:cs typeface="Calibri"/>
              </a:rPr>
              <a:t>e</a:t>
            </a:r>
            <a:r>
              <a:rPr sz="1900" spc="125" dirty="0" smtClean="0">
                <a:latin typeface="Calibri"/>
                <a:cs typeface="Calibri"/>
              </a:rPr>
              <a:t> </a:t>
            </a:r>
            <a:r>
              <a:rPr sz="1900" spc="45" dirty="0" smtClean="0">
                <a:latin typeface="Calibri"/>
                <a:cs typeface="Calibri"/>
              </a:rPr>
              <a:t>j</a:t>
            </a:r>
            <a:r>
              <a:rPr sz="1900" spc="-10" dirty="0" smtClean="0">
                <a:latin typeface="Calibri"/>
                <a:cs typeface="Calibri"/>
              </a:rPr>
              <a:t>a</a:t>
            </a:r>
            <a:r>
              <a:rPr sz="1900" spc="-15" dirty="0" smtClean="0">
                <a:latin typeface="Calibri"/>
                <a:cs typeface="Calibri"/>
              </a:rPr>
              <a:t>c</a:t>
            </a:r>
            <a:r>
              <a:rPr sz="1900" spc="-75" dirty="0" smtClean="0">
                <a:latin typeface="Calibri"/>
                <a:cs typeface="Calibri"/>
              </a:rPr>
              <a:t>k</a:t>
            </a:r>
            <a:r>
              <a:rPr sz="1900" spc="-60" dirty="0" smtClean="0">
                <a:latin typeface="Calibri"/>
                <a:cs typeface="Calibri"/>
              </a:rPr>
              <a:t>e</a:t>
            </a:r>
            <a:r>
              <a:rPr sz="1900" spc="-10" dirty="0" smtClean="0">
                <a:latin typeface="Calibri"/>
                <a:cs typeface="Calibri"/>
              </a:rPr>
              <a:t>t</a:t>
            </a:r>
            <a:r>
              <a:rPr sz="1900" spc="35" dirty="0" smtClean="0">
                <a:latin typeface="Calibri"/>
                <a:cs typeface="Calibri"/>
              </a:rPr>
              <a:t> </a:t>
            </a:r>
            <a:r>
              <a:rPr sz="1900" spc="-10" dirty="0" smtClean="0">
                <a:latin typeface="Calibri"/>
                <a:cs typeface="Calibri"/>
              </a:rPr>
              <a:t>a</a:t>
            </a:r>
            <a:r>
              <a:rPr sz="1900" spc="0" dirty="0" smtClean="0">
                <a:latin typeface="Calibri"/>
                <a:cs typeface="Calibri"/>
              </a:rPr>
              <a:t>nd </a:t>
            </a:r>
            <a:r>
              <a:rPr sz="1900" spc="30" dirty="0" smtClean="0">
                <a:latin typeface="Calibri"/>
                <a:cs typeface="Calibri"/>
              </a:rPr>
              <a:t>v</a:t>
            </a:r>
            <a:r>
              <a:rPr sz="1900" spc="-20" dirty="0" smtClean="0">
                <a:latin typeface="Calibri"/>
                <a:cs typeface="Calibri"/>
              </a:rPr>
              <a:t>a</a:t>
            </a:r>
            <a:r>
              <a:rPr sz="1900" spc="25" dirty="0" smtClean="0">
                <a:latin typeface="Calibri"/>
                <a:cs typeface="Calibri"/>
              </a:rPr>
              <a:t>r</a:t>
            </a:r>
            <a:r>
              <a:rPr sz="1900" spc="-40" dirty="0" smtClean="0">
                <a:latin typeface="Calibri"/>
                <a:cs typeface="Calibri"/>
              </a:rPr>
              <a:t>i</a:t>
            </a:r>
            <a:r>
              <a:rPr sz="1900" spc="-60" dirty="0" smtClean="0">
                <a:latin typeface="Calibri"/>
                <a:cs typeface="Calibri"/>
              </a:rPr>
              <a:t>e</a:t>
            </a:r>
            <a:r>
              <a:rPr sz="1900" spc="0" dirty="0" smtClean="0">
                <a:latin typeface="Calibri"/>
                <a:cs typeface="Calibri"/>
              </a:rPr>
              <a:t>d</a:t>
            </a:r>
            <a:r>
              <a:rPr sz="1900" spc="70" dirty="0" smtClean="0">
                <a:latin typeface="Calibri"/>
                <a:cs typeface="Calibri"/>
              </a:rPr>
              <a:t> </a:t>
            </a:r>
            <a:r>
              <a:rPr sz="1900" spc="-40" dirty="0" smtClean="0">
                <a:latin typeface="Calibri"/>
                <a:cs typeface="Calibri"/>
              </a:rPr>
              <a:t>i</a:t>
            </a:r>
            <a:r>
              <a:rPr sz="1900" spc="0" dirty="0" smtClean="0">
                <a:latin typeface="Calibri"/>
                <a:cs typeface="Calibri"/>
              </a:rPr>
              <a:t>n</a:t>
            </a:r>
            <a:r>
              <a:rPr sz="1900" spc="70" dirty="0" smtClean="0">
                <a:latin typeface="Calibri"/>
                <a:cs typeface="Calibri"/>
              </a:rPr>
              <a:t> </a:t>
            </a:r>
            <a:r>
              <a:rPr sz="1900" spc="-40" dirty="0" smtClean="0">
                <a:latin typeface="Calibri"/>
                <a:cs typeface="Calibri"/>
              </a:rPr>
              <a:t>l</a:t>
            </a:r>
            <a:r>
              <a:rPr sz="1900" spc="-60" dirty="0" smtClean="0">
                <a:latin typeface="Calibri"/>
                <a:cs typeface="Calibri"/>
              </a:rPr>
              <a:t>e</a:t>
            </a:r>
            <a:r>
              <a:rPr sz="1900" spc="0" dirty="0" smtClean="0">
                <a:latin typeface="Calibri"/>
                <a:cs typeface="Calibri"/>
              </a:rPr>
              <a:t>n</a:t>
            </a:r>
            <a:r>
              <a:rPr sz="1900" spc="-5" dirty="0" smtClean="0">
                <a:latin typeface="Calibri"/>
                <a:cs typeface="Calibri"/>
              </a:rPr>
              <a:t>g</a:t>
            </a:r>
            <a:r>
              <a:rPr sz="1900" spc="-50" dirty="0" smtClean="0">
                <a:latin typeface="Calibri"/>
                <a:cs typeface="Calibri"/>
              </a:rPr>
              <a:t>t</a:t>
            </a:r>
            <a:r>
              <a:rPr sz="1900" spc="0" dirty="0" smtClean="0">
                <a:latin typeface="Calibri"/>
                <a:cs typeface="Calibri"/>
              </a:rPr>
              <a:t>h</a:t>
            </a:r>
            <a:r>
              <a:rPr sz="1900" spc="170" dirty="0" smtClean="0">
                <a:latin typeface="Calibri"/>
                <a:cs typeface="Calibri"/>
              </a:rPr>
              <a:t> </a:t>
            </a:r>
            <a:r>
              <a:rPr sz="1900" spc="-10" dirty="0" smtClean="0">
                <a:latin typeface="Calibri"/>
                <a:cs typeface="Calibri"/>
              </a:rPr>
              <a:t>a</a:t>
            </a:r>
            <a:r>
              <a:rPr sz="1900" spc="-15" dirty="0" smtClean="0">
                <a:latin typeface="Calibri"/>
                <a:cs typeface="Calibri"/>
              </a:rPr>
              <a:t>cc</a:t>
            </a:r>
            <a:r>
              <a:rPr sz="1900" spc="-5" dirty="0" smtClean="0">
                <a:latin typeface="Calibri"/>
                <a:cs typeface="Calibri"/>
              </a:rPr>
              <a:t>o</a:t>
            </a:r>
            <a:r>
              <a:rPr sz="1900" spc="25" dirty="0" smtClean="0">
                <a:latin typeface="Calibri"/>
                <a:cs typeface="Calibri"/>
              </a:rPr>
              <a:t>r</a:t>
            </a:r>
            <a:r>
              <a:rPr sz="1900" spc="0" dirty="0" smtClean="0">
                <a:latin typeface="Calibri"/>
                <a:cs typeface="Calibri"/>
              </a:rPr>
              <a:t>d</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r>
              <a:rPr sz="1900" spc="75"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70" dirty="0" smtClean="0">
                <a:latin typeface="Calibri"/>
                <a:cs typeface="Calibri"/>
              </a:rPr>
              <a:t> </a:t>
            </a:r>
            <a:r>
              <a:rPr sz="1900" spc="0" dirty="0" smtClean="0">
                <a:latin typeface="Calibri"/>
                <a:cs typeface="Calibri"/>
              </a:rPr>
              <a:t>h</a:t>
            </a:r>
            <a:r>
              <a:rPr sz="1900" spc="-5" dirty="0" smtClean="0">
                <a:latin typeface="Calibri"/>
                <a:cs typeface="Calibri"/>
              </a:rPr>
              <a:t>o</a:t>
            </a:r>
            <a:r>
              <a:rPr sz="1900" spc="-15" dirty="0" smtClean="0">
                <a:latin typeface="Calibri"/>
                <a:cs typeface="Calibri"/>
              </a:rPr>
              <a:t>w</a:t>
            </a:r>
            <a:r>
              <a:rPr sz="1900" spc="10" dirty="0" smtClean="0">
                <a:latin typeface="Calibri"/>
                <a:cs typeface="Calibri"/>
              </a:rPr>
              <a:t> </a:t>
            </a:r>
            <a:r>
              <a:rPr sz="1900" spc="-40" dirty="0" smtClean="0">
                <a:latin typeface="Calibri"/>
                <a:cs typeface="Calibri"/>
              </a:rPr>
              <a:t>l</a:t>
            </a:r>
            <a:r>
              <a:rPr sz="1900" spc="-5" dirty="0" smtClean="0">
                <a:latin typeface="Calibri"/>
                <a:cs typeface="Calibri"/>
              </a:rPr>
              <a:t>o</a:t>
            </a:r>
            <a:r>
              <a:rPr sz="1900" spc="0" dirty="0" smtClean="0">
                <a:latin typeface="Calibri"/>
                <a:cs typeface="Calibri"/>
              </a:rPr>
              <a:t>n</a:t>
            </a:r>
            <a:r>
              <a:rPr sz="1900" spc="-10" dirty="0" smtClean="0">
                <a:latin typeface="Calibri"/>
                <a:cs typeface="Calibri"/>
              </a:rPr>
              <a:t>g</a:t>
            </a:r>
            <a:r>
              <a:rPr sz="1900" spc="17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40" dirty="0" smtClean="0">
                <a:latin typeface="Calibri"/>
                <a:cs typeface="Calibri"/>
              </a:rPr>
              <a:t>i</a:t>
            </a:r>
            <a:r>
              <a:rPr sz="1900" spc="-10" dirty="0" smtClean="0">
                <a:latin typeface="Calibri"/>
                <a:cs typeface="Calibri"/>
              </a:rPr>
              <a:t>r</a:t>
            </a:r>
            <a:r>
              <a:rPr sz="1900" spc="-5" dirty="0" smtClean="0">
                <a:latin typeface="Calibri"/>
                <a:cs typeface="Calibri"/>
              </a:rPr>
              <a:t> g</a:t>
            </a:r>
            <a:r>
              <a:rPr sz="1900" spc="-20" dirty="0" smtClean="0">
                <a:latin typeface="Calibri"/>
                <a:cs typeface="Calibri"/>
              </a:rPr>
              <a:t>a</a:t>
            </a:r>
            <a:r>
              <a:rPr sz="1900" spc="25" dirty="0" smtClean="0">
                <a:latin typeface="Calibri"/>
                <a:cs typeface="Calibri"/>
              </a:rPr>
              <a:t>r</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n</a:t>
            </a:r>
            <a:r>
              <a:rPr sz="1900" spc="-10" dirty="0" smtClean="0">
                <a:latin typeface="Calibri"/>
                <a:cs typeface="Calibri"/>
              </a:rPr>
              <a:t>t</a:t>
            </a:r>
            <a:r>
              <a:rPr sz="1900" spc="35" dirty="0" smtClean="0">
                <a:latin typeface="Calibri"/>
                <a:cs typeface="Calibri"/>
              </a:rPr>
              <a:t> </a:t>
            </a:r>
            <a:r>
              <a:rPr sz="1900" spc="25" dirty="0" smtClean="0">
                <a:latin typeface="Calibri"/>
                <a:cs typeface="Calibri"/>
              </a:rPr>
              <a:t>w</a:t>
            </a:r>
            <a:r>
              <a:rPr sz="1900" spc="-10" dirty="0" smtClean="0">
                <a:latin typeface="Calibri"/>
                <a:cs typeface="Calibri"/>
              </a:rPr>
              <a:t>a</a:t>
            </a:r>
            <a:r>
              <a:rPr sz="1900" spc="0" dirty="0" smtClean="0">
                <a:latin typeface="Calibri"/>
                <a:cs typeface="Calibri"/>
              </a:rPr>
              <a:t>s</a:t>
            </a:r>
            <a:r>
              <a:rPr sz="1900" spc="25" dirty="0" smtClean="0">
                <a:latin typeface="Calibri"/>
                <a:cs typeface="Calibri"/>
              </a:rPr>
              <a:t> </a:t>
            </a:r>
            <a:r>
              <a:rPr sz="1900" spc="0" dirty="0" smtClean="0">
                <a:latin typeface="Calibri"/>
                <a:cs typeface="Calibri"/>
              </a:rPr>
              <a:t>und</a:t>
            </a:r>
            <a:r>
              <a:rPr sz="1900" spc="-60" dirty="0" smtClean="0">
                <a:latin typeface="Calibri"/>
                <a:cs typeface="Calibri"/>
              </a:rPr>
              <a:t>e</a:t>
            </a:r>
            <a:r>
              <a:rPr sz="1900" spc="25" dirty="0" smtClean="0">
                <a:latin typeface="Calibri"/>
                <a:cs typeface="Calibri"/>
              </a:rPr>
              <a:t>r</a:t>
            </a:r>
            <a:r>
              <a:rPr sz="1900" spc="0" dirty="0" smtClean="0">
                <a:latin typeface="Calibri"/>
                <a:cs typeface="Calibri"/>
              </a:rPr>
              <a:t>n</a:t>
            </a:r>
            <a:r>
              <a:rPr sz="1900" spc="-60" dirty="0" smtClean="0">
                <a:latin typeface="Calibri"/>
                <a:cs typeface="Calibri"/>
              </a:rPr>
              <a:t>e</a:t>
            </a:r>
            <a:r>
              <a:rPr sz="1900" spc="-10" dirty="0" smtClean="0">
                <a:latin typeface="Calibri"/>
                <a:cs typeface="Calibri"/>
              </a:rPr>
              <a:t>a</a:t>
            </a:r>
            <a:r>
              <a:rPr sz="1900" spc="-50" dirty="0" smtClean="0">
                <a:latin typeface="Calibri"/>
                <a:cs typeface="Calibri"/>
              </a:rPr>
              <a:t>t</a:t>
            </a:r>
            <a:r>
              <a:rPr sz="1900" spc="0" dirty="0" smtClean="0">
                <a:latin typeface="Calibri"/>
                <a:cs typeface="Calibri"/>
              </a:rPr>
              <a:t>h.</a:t>
            </a:r>
            <a:endParaRPr sz="1900" dirty="0">
              <a:latin typeface="Calibri"/>
              <a:cs typeface="Calibri"/>
            </a:endParaRPr>
          </a:p>
          <a:p>
            <a:pPr marL="139700" marR="151765" indent="0">
              <a:lnSpc>
                <a:spcPct val="101000"/>
              </a:lnSpc>
              <a:spcBef>
                <a:spcPts val="100"/>
              </a:spcBef>
            </a:pPr>
            <a:r>
              <a:rPr sz="1900" spc="-3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10" dirty="0" smtClean="0">
                <a:latin typeface="Calibri"/>
                <a:cs typeface="Calibri"/>
              </a:rPr>
              <a:t>y</a:t>
            </a:r>
            <a:r>
              <a:rPr sz="1900" spc="110" dirty="0" smtClean="0">
                <a:latin typeface="Calibri"/>
                <a:cs typeface="Calibri"/>
              </a:rPr>
              <a:t> </a:t>
            </a:r>
            <a:r>
              <a:rPr sz="1900" spc="25" dirty="0" smtClean="0">
                <a:latin typeface="Calibri"/>
                <a:cs typeface="Calibri"/>
              </a:rPr>
              <a:t>w</a:t>
            </a:r>
            <a:r>
              <a:rPr sz="1900" spc="-60"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25" dirty="0" smtClean="0">
                <a:latin typeface="Calibri"/>
                <a:cs typeface="Calibri"/>
              </a:rPr>
              <a:t> </a:t>
            </a:r>
            <a:r>
              <a:rPr sz="1900" spc="-5" dirty="0" smtClean="0">
                <a:latin typeface="Calibri"/>
                <a:cs typeface="Calibri"/>
              </a:rPr>
              <a:t>o</a:t>
            </a:r>
            <a:r>
              <a:rPr sz="1900" spc="20" dirty="0" smtClean="0">
                <a:latin typeface="Calibri"/>
                <a:cs typeface="Calibri"/>
              </a:rPr>
              <a:t>f</a:t>
            </a:r>
            <a:r>
              <a:rPr sz="1900" spc="-50" dirty="0" smtClean="0">
                <a:latin typeface="Calibri"/>
                <a:cs typeface="Calibri"/>
              </a:rPr>
              <a:t>t</a:t>
            </a:r>
            <a:r>
              <a:rPr sz="1900" spc="-60" dirty="0" smtClean="0">
                <a:latin typeface="Calibri"/>
                <a:cs typeface="Calibri"/>
              </a:rPr>
              <a:t>e</a:t>
            </a:r>
            <a:r>
              <a:rPr sz="1900" spc="0" dirty="0" smtClean="0">
                <a:latin typeface="Calibri"/>
                <a:cs typeface="Calibri"/>
              </a:rPr>
              <a:t>n</a:t>
            </a:r>
            <a:r>
              <a:rPr sz="1900" spc="70" dirty="0" smtClean="0">
                <a:latin typeface="Calibri"/>
                <a:cs typeface="Calibri"/>
              </a:rPr>
              <a:t> </a:t>
            </a:r>
            <a:r>
              <a:rPr sz="1900" spc="-50" dirty="0" smtClean="0">
                <a:latin typeface="Calibri"/>
                <a:cs typeface="Calibri"/>
              </a:rPr>
              <a:t>t</a:t>
            </a:r>
            <a:r>
              <a:rPr sz="1900" spc="25" dirty="0" smtClean="0">
                <a:latin typeface="Calibri"/>
                <a:cs typeface="Calibri"/>
              </a:rPr>
              <a:t>r</a:t>
            </a:r>
            <a:r>
              <a:rPr sz="1900" spc="-40" dirty="0" smtClean="0">
                <a:latin typeface="Calibri"/>
                <a:cs typeface="Calibri"/>
              </a:rPr>
              <a:t>i</a:t>
            </a:r>
            <a:r>
              <a:rPr sz="1900" spc="-35" dirty="0" smtClean="0">
                <a:latin typeface="Calibri"/>
                <a:cs typeface="Calibri"/>
              </a:rPr>
              <a:t>mm</a:t>
            </a:r>
            <a:r>
              <a:rPr sz="1900" spc="-60" dirty="0" smtClean="0">
                <a:latin typeface="Calibri"/>
                <a:cs typeface="Calibri"/>
              </a:rPr>
              <a:t>e</a:t>
            </a:r>
            <a:r>
              <a:rPr sz="1900" spc="0" dirty="0" smtClean="0">
                <a:latin typeface="Calibri"/>
                <a:cs typeface="Calibri"/>
              </a:rPr>
              <a:t>d </a:t>
            </a:r>
            <a:r>
              <a:rPr sz="1900" spc="-160" dirty="0" smtClean="0">
                <a:latin typeface="Calibri"/>
                <a:cs typeface="Calibri"/>
              </a:rPr>
              <a:t> </a:t>
            </a:r>
            <a:r>
              <a:rPr sz="1900" spc="-40" dirty="0" smtClean="0">
                <a:latin typeface="Calibri"/>
                <a:cs typeface="Calibri"/>
              </a:rPr>
              <a:t>i</a:t>
            </a:r>
            <a:r>
              <a:rPr sz="1900" spc="0" dirty="0" smtClean="0">
                <a:latin typeface="Calibri"/>
                <a:cs typeface="Calibri"/>
              </a:rPr>
              <a:t>n</a:t>
            </a:r>
            <a:r>
              <a:rPr sz="1900" spc="70" dirty="0" smtClean="0">
                <a:latin typeface="Calibri"/>
                <a:cs typeface="Calibri"/>
              </a:rPr>
              <a:t> </a:t>
            </a:r>
            <a:r>
              <a:rPr sz="1900" spc="20" dirty="0" smtClean="0">
                <a:latin typeface="Calibri"/>
                <a:cs typeface="Calibri"/>
              </a:rPr>
              <a:t>f</a:t>
            </a:r>
            <a:r>
              <a:rPr sz="1900" spc="0" dirty="0" smtClean="0">
                <a:latin typeface="Calibri"/>
                <a:cs typeface="Calibri"/>
              </a:rPr>
              <a:t>u</a:t>
            </a:r>
            <a:r>
              <a:rPr sz="1900" spc="-10" dirty="0" smtClean="0">
                <a:latin typeface="Calibri"/>
                <a:cs typeface="Calibri"/>
              </a:rPr>
              <a:t>r</a:t>
            </a:r>
            <a:r>
              <a:rPr sz="1900" spc="5" dirty="0" smtClean="0">
                <a:latin typeface="Calibri"/>
                <a:cs typeface="Calibri"/>
              </a:rPr>
              <a:t>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40" dirty="0" smtClean="0">
                <a:latin typeface="Calibri"/>
                <a:cs typeface="Calibri"/>
              </a:rPr>
              <a:t>li</a:t>
            </a:r>
            <a:r>
              <a:rPr sz="1900" spc="0" dirty="0" smtClean="0">
                <a:latin typeface="Calibri"/>
                <a:cs typeface="Calibri"/>
              </a:rPr>
              <a:t>n</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40" dirty="0" smtClean="0">
                <a:latin typeface="Calibri"/>
                <a:cs typeface="Calibri"/>
              </a:rPr>
              <a:t>i</a:t>
            </a:r>
            <a:r>
              <a:rPr sz="1900" spc="0" dirty="0" smtClean="0">
                <a:latin typeface="Calibri"/>
                <a:cs typeface="Calibri"/>
              </a:rPr>
              <a:t>n </a:t>
            </a:r>
            <a:r>
              <a:rPr sz="1900" spc="-5" dirty="0" smtClean="0">
                <a:latin typeface="Calibri"/>
                <a:cs typeface="Calibri"/>
              </a:rPr>
              <a:t>co</a:t>
            </a:r>
            <a:r>
              <a:rPr sz="1900" spc="0" dirty="0" smtClean="0">
                <a:latin typeface="Calibri"/>
                <a:cs typeface="Calibri"/>
              </a:rPr>
              <a:t>n</a:t>
            </a:r>
            <a:r>
              <a:rPr sz="1900" spc="-50" dirty="0" smtClean="0">
                <a:latin typeface="Calibri"/>
                <a:cs typeface="Calibri"/>
              </a:rPr>
              <a:t>t</a:t>
            </a:r>
            <a:r>
              <a:rPr sz="1900" spc="25" dirty="0" smtClean="0">
                <a:latin typeface="Calibri"/>
                <a:cs typeface="Calibri"/>
              </a:rPr>
              <a:t>r</a:t>
            </a:r>
            <a:r>
              <a:rPr sz="1900" spc="-10" dirty="0" smtClean="0">
                <a:latin typeface="Calibri"/>
                <a:cs typeface="Calibri"/>
              </a:rPr>
              <a:t>a</a:t>
            </a:r>
            <a:r>
              <a:rPr sz="1900" spc="-45" dirty="0" smtClean="0">
                <a:latin typeface="Calibri"/>
                <a:cs typeface="Calibri"/>
              </a:rPr>
              <a:t>s</a:t>
            </a:r>
            <a:r>
              <a:rPr sz="1900" spc="-50" dirty="0" smtClean="0">
                <a:latin typeface="Calibri"/>
                <a:cs typeface="Calibri"/>
              </a:rPr>
              <a:t>t</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r>
              <a:rPr sz="1900" spc="175" dirty="0" smtClean="0">
                <a:latin typeface="Calibri"/>
                <a:cs typeface="Calibri"/>
              </a:rPr>
              <a:t> </a:t>
            </a:r>
            <a:r>
              <a:rPr sz="1900" spc="-5" dirty="0" smtClean="0">
                <a:latin typeface="Calibri"/>
                <a:cs typeface="Calibri"/>
              </a:rPr>
              <a:t>co</a:t>
            </a:r>
            <a:r>
              <a:rPr sz="1900" spc="-40" dirty="0" smtClean="0">
                <a:latin typeface="Calibri"/>
                <a:cs typeface="Calibri"/>
              </a:rPr>
              <a:t>l</a:t>
            </a:r>
            <a:r>
              <a:rPr sz="1900" spc="-5" dirty="0" smtClean="0">
                <a:latin typeface="Calibri"/>
                <a:cs typeface="Calibri"/>
              </a:rPr>
              <a:t>o</a:t>
            </a:r>
            <a:r>
              <a:rPr sz="1900" spc="25" dirty="0" smtClean="0">
                <a:latin typeface="Calibri"/>
                <a:cs typeface="Calibri"/>
              </a:rPr>
              <a:t>r</a:t>
            </a:r>
            <a:r>
              <a:rPr sz="1900" spc="0" dirty="0" smtClean="0">
                <a:latin typeface="Calibri"/>
                <a:cs typeface="Calibri"/>
              </a:rPr>
              <a:t>s</a:t>
            </a:r>
            <a:endParaRPr sz="1900" dirty="0">
              <a:latin typeface="Calibri"/>
              <a:cs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59856" y="950631"/>
            <a:ext cx="3969385" cy="1471295"/>
          </a:xfrm>
          <a:prstGeom prst="rect">
            <a:avLst/>
          </a:prstGeom>
        </p:spPr>
        <p:txBody>
          <a:bodyPr vert="horz" wrap="square" lIns="0" tIns="0" rIns="0" bIns="0" rtlCol="0">
            <a:noAutofit/>
          </a:bodyPr>
          <a:lstStyle/>
          <a:p>
            <a:pPr marL="12700" marR="12700" algn="ctr">
              <a:lnSpc>
                <a:spcPct val="100099"/>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15" dirty="0" smtClean="0">
                <a:latin typeface="Calibri"/>
                <a:cs typeface="Calibri"/>
              </a:rPr>
              <a:t>M</a:t>
            </a:r>
            <a:r>
              <a:rPr sz="4300" spc="-70" dirty="0" smtClean="0">
                <a:latin typeface="Calibri"/>
                <a:cs typeface="Calibri"/>
              </a:rPr>
              <a:t>e</a:t>
            </a:r>
            <a:r>
              <a:rPr sz="4300" spc="0" dirty="0" smtClean="0">
                <a:latin typeface="Calibri"/>
                <a:cs typeface="Calibri"/>
              </a:rPr>
              <a:t>n </a:t>
            </a:r>
            <a:r>
              <a:rPr sz="2000" spc="30" dirty="0" smtClean="0">
                <a:latin typeface="Calibri"/>
                <a:cs typeface="Calibri"/>
              </a:rPr>
              <a:t>Th</a:t>
            </a:r>
            <a:r>
              <a:rPr sz="2000" spc="-15" dirty="0" smtClean="0">
                <a:latin typeface="Calibri"/>
                <a:cs typeface="Calibri"/>
              </a:rPr>
              <a:t>e</a:t>
            </a:r>
            <a:r>
              <a:rPr sz="2000" spc="-85" dirty="0" smtClean="0">
                <a:latin typeface="Calibri"/>
                <a:cs typeface="Calibri"/>
              </a:rPr>
              <a:t> </a:t>
            </a:r>
            <a:r>
              <a:rPr sz="2000" spc="30" dirty="0" smtClean="0">
                <a:latin typeface="Calibri"/>
                <a:cs typeface="Calibri"/>
              </a:rPr>
              <a:t>I</a:t>
            </a:r>
            <a:r>
              <a:rPr sz="2000" spc="15" dirty="0" smtClean="0">
                <a:latin typeface="Calibri"/>
                <a:cs typeface="Calibri"/>
              </a:rPr>
              <a:t>t</a:t>
            </a:r>
            <a:r>
              <a:rPr sz="2000" spc="-50" dirty="0" smtClean="0">
                <a:latin typeface="Calibri"/>
                <a:cs typeface="Calibri"/>
              </a:rPr>
              <a:t>a</a:t>
            </a:r>
            <a:r>
              <a:rPr sz="2000" spc="0" dirty="0" smtClean="0">
                <a:latin typeface="Calibri"/>
                <a:cs typeface="Calibri"/>
              </a:rPr>
              <a:t>li</a:t>
            </a:r>
            <a:r>
              <a:rPr sz="2000" spc="-50" dirty="0" smtClean="0">
                <a:latin typeface="Calibri"/>
                <a:cs typeface="Calibri"/>
              </a:rPr>
              <a:t>a</a:t>
            </a:r>
            <a:r>
              <a:rPr sz="2000" spc="0" dirty="0" smtClean="0">
                <a:latin typeface="Calibri"/>
                <a:cs typeface="Calibri"/>
              </a:rPr>
              <a:t>n</a:t>
            </a:r>
            <a:r>
              <a:rPr sz="2000" spc="-155" dirty="0" smtClean="0">
                <a:latin typeface="Calibri"/>
                <a:cs typeface="Calibri"/>
              </a:rPr>
              <a:t> </a:t>
            </a:r>
            <a:r>
              <a:rPr sz="2000" spc="-30" dirty="0" smtClean="0">
                <a:latin typeface="Calibri"/>
                <a:cs typeface="Calibri"/>
              </a:rPr>
              <a:t>R</a:t>
            </a:r>
            <a:r>
              <a:rPr sz="2000" spc="-10" dirty="0" smtClean="0">
                <a:latin typeface="Calibri"/>
                <a:cs typeface="Calibri"/>
              </a:rPr>
              <a:t>e</a:t>
            </a:r>
            <a:r>
              <a:rPr sz="2000" spc="35" dirty="0" smtClean="0">
                <a:latin typeface="Calibri"/>
                <a:cs typeface="Calibri"/>
              </a:rPr>
              <a:t>n</a:t>
            </a:r>
            <a:r>
              <a:rPr sz="2000" spc="-50" dirty="0" smtClean="0">
                <a:latin typeface="Calibri"/>
                <a:cs typeface="Calibri"/>
              </a:rPr>
              <a:t>a</a:t>
            </a:r>
            <a:r>
              <a:rPr sz="2000" spc="0" dirty="0" smtClean="0">
                <a:latin typeface="Calibri"/>
                <a:cs typeface="Calibri"/>
              </a:rPr>
              <a:t>i</a:t>
            </a:r>
            <a:r>
              <a:rPr sz="2000" spc="-20" dirty="0" smtClean="0">
                <a:latin typeface="Calibri"/>
                <a:cs typeface="Calibri"/>
              </a:rPr>
              <a:t>ss</a:t>
            </a:r>
            <a:r>
              <a:rPr sz="2000" spc="-50" dirty="0" smtClean="0">
                <a:latin typeface="Calibri"/>
                <a:cs typeface="Calibri"/>
              </a:rPr>
              <a:t>a</a:t>
            </a:r>
            <a:r>
              <a:rPr sz="2000" spc="35" dirty="0" smtClean="0">
                <a:latin typeface="Calibri"/>
                <a:cs typeface="Calibri"/>
              </a:rPr>
              <a:t>n</a:t>
            </a:r>
            <a:r>
              <a:rPr sz="2000" spc="-15" dirty="0" smtClean="0">
                <a:latin typeface="Calibri"/>
                <a:cs typeface="Calibri"/>
              </a:rPr>
              <a:t>ce</a:t>
            </a:r>
            <a:r>
              <a:rPr sz="2000" spc="-10" dirty="0" smtClean="0">
                <a:latin typeface="Calibri"/>
                <a:cs typeface="Calibri"/>
              </a:rPr>
              <a:t> </a:t>
            </a:r>
            <a:r>
              <a:rPr sz="2000" spc="-35" dirty="0" smtClean="0">
                <a:latin typeface="Calibri"/>
                <a:cs typeface="Calibri"/>
              </a:rPr>
              <a:t>1450</a:t>
            </a:r>
            <a:r>
              <a:rPr sz="2000" spc="0" dirty="0" smtClean="0">
                <a:latin typeface="Calibri"/>
                <a:cs typeface="Calibri"/>
              </a:rPr>
              <a:t>-</a:t>
            </a:r>
            <a:r>
              <a:rPr sz="2000" spc="-35" dirty="0" smtClean="0">
                <a:latin typeface="Calibri"/>
                <a:cs typeface="Calibri"/>
              </a:rPr>
              <a:t>1500</a:t>
            </a:r>
            <a:endParaRPr sz="2000" dirty="0">
              <a:latin typeface="Calibri"/>
              <a:cs typeface="Calibri"/>
            </a:endParaRPr>
          </a:p>
        </p:txBody>
      </p:sp>
      <p:sp>
        <p:nvSpPr>
          <p:cNvPr id="3" name="object 3"/>
          <p:cNvSpPr/>
          <p:nvPr/>
        </p:nvSpPr>
        <p:spPr>
          <a:xfrm>
            <a:off x="128269" y="2320979"/>
            <a:ext cx="3238500" cy="36957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3215226" y="2306118"/>
            <a:ext cx="3568700" cy="3695700"/>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6061081" y="2119940"/>
            <a:ext cx="3416301" cy="3911600"/>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txBox="1"/>
          <p:nvPr/>
        </p:nvSpPr>
        <p:spPr>
          <a:xfrm>
            <a:off x="519144" y="6443379"/>
            <a:ext cx="8989060" cy="602615"/>
          </a:xfrm>
          <a:prstGeom prst="rect">
            <a:avLst/>
          </a:prstGeom>
        </p:spPr>
        <p:txBody>
          <a:bodyPr vert="horz" wrap="square" lIns="0" tIns="0" rIns="0" bIns="0" rtlCol="0">
            <a:noAutofit/>
          </a:bodyPr>
          <a:lstStyle/>
          <a:p>
            <a:pPr marL="2819400" marR="12700" indent="-2806700">
              <a:lnSpc>
                <a:spcPct val="101000"/>
              </a:lnSpc>
            </a:pPr>
            <a:r>
              <a:rPr sz="1900" spc="-15" dirty="0" smtClean="0">
                <a:latin typeface="Calibri"/>
                <a:cs typeface="Calibri"/>
              </a:rPr>
              <a:t>A</a:t>
            </a:r>
            <a:r>
              <a:rPr sz="1900" spc="70" dirty="0" smtClean="0">
                <a:latin typeface="Calibri"/>
                <a:cs typeface="Calibri"/>
              </a:rPr>
              <a:t> </a:t>
            </a:r>
            <a:r>
              <a:rPr sz="1900" spc="30" dirty="0" smtClean="0">
                <a:latin typeface="Calibri"/>
                <a:cs typeface="Calibri"/>
              </a:rPr>
              <a:t>v</a:t>
            </a:r>
            <a:r>
              <a:rPr sz="1900" spc="-10" dirty="0" smtClean="0">
                <a:latin typeface="Calibri"/>
                <a:cs typeface="Calibri"/>
              </a:rPr>
              <a:t>a</a:t>
            </a:r>
            <a:r>
              <a:rPr sz="1900" spc="25" dirty="0" smtClean="0">
                <a:latin typeface="Calibri"/>
                <a:cs typeface="Calibri"/>
              </a:rPr>
              <a:t>r</a:t>
            </a:r>
            <a:r>
              <a:rPr sz="1900" spc="-40" dirty="0" smtClean="0">
                <a:latin typeface="Calibri"/>
                <a:cs typeface="Calibri"/>
              </a:rPr>
              <a:t>i</a:t>
            </a:r>
            <a:r>
              <a:rPr sz="1900" spc="-55" dirty="0" smtClean="0">
                <a:latin typeface="Calibri"/>
                <a:cs typeface="Calibri"/>
              </a:rPr>
              <a:t>e</a:t>
            </a:r>
            <a:r>
              <a:rPr sz="1900" spc="-50" dirty="0" smtClean="0">
                <a:latin typeface="Calibri"/>
                <a:cs typeface="Calibri"/>
              </a:rPr>
              <a:t>t</a:t>
            </a:r>
            <a:r>
              <a:rPr sz="1900" spc="-10" dirty="0" smtClean="0">
                <a:latin typeface="Calibri"/>
                <a:cs typeface="Calibri"/>
              </a:rPr>
              <a:t>y</a:t>
            </a:r>
            <a:r>
              <a:rPr sz="1900" spc="10"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90" dirty="0" smtClean="0">
                <a:latin typeface="Calibri"/>
                <a:cs typeface="Calibri"/>
              </a:rPr>
              <a:t> </a:t>
            </a:r>
            <a:r>
              <a:rPr sz="1900" spc="0" dirty="0" smtClean="0">
                <a:latin typeface="Calibri"/>
                <a:cs typeface="Calibri"/>
              </a:rPr>
              <a:t>h</a:t>
            </a:r>
            <a:r>
              <a:rPr sz="1900" spc="-10" dirty="0" smtClean="0">
                <a:latin typeface="Calibri"/>
                <a:cs typeface="Calibri"/>
              </a:rPr>
              <a:t>a</a:t>
            </a:r>
            <a:r>
              <a:rPr sz="1900" spc="-50" dirty="0" smtClean="0">
                <a:latin typeface="Calibri"/>
                <a:cs typeface="Calibri"/>
              </a:rPr>
              <a:t>t</a:t>
            </a:r>
            <a:r>
              <a:rPr sz="1900" spc="0" dirty="0" smtClean="0">
                <a:latin typeface="Calibri"/>
                <a:cs typeface="Calibri"/>
              </a:rPr>
              <a:t>s</a:t>
            </a:r>
            <a:r>
              <a:rPr sz="1900" spc="25" dirty="0" smtClean="0">
                <a:latin typeface="Calibri"/>
                <a:cs typeface="Calibri"/>
              </a:rPr>
              <a:t> w</a:t>
            </a:r>
            <a:r>
              <a:rPr sz="1900" spc="-55"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25" dirty="0" smtClean="0">
                <a:latin typeface="Calibri"/>
                <a:cs typeface="Calibri"/>
              </a:rPr>
              <a:t> </a:t>
            </a:r>
            <a:r>
              <a:rPr sz="1900" spc="-45" dirty="0" smtClean="0">
                <a:latin typeface="Calibri"/>
                <a:cs typeface="Calibri"/>
              </a:rPr>
              <a:t>s</a:t>
            </a:r>
            <a:r>
              <a:rPr sz="1900" spc="-55" dirty="0" smtClean="0">
                <a:latin typeface="Calibri"/>
                <a:cs typeface="Calibri"/>
              </a:rPr>
              <a:t>ee</a:t>
            </a:r>
            <a:r>
              <a:rPr sz="1900" spc="0" dirty="0" smtClean="0">
                <a:latin typeface="Calibri"/>
                <a:cs typeface="Calibri"/>
              </a:rPr>
              <a:t>n</a:t>
            </a:r>
            <a:r>
              <a:rPr sz="1900" spc="170" dirty="0" smtClean="0">
                <a:latin typeface="Calibri"/>
                <a:cs typeface="Calibri"/>
              </a:rPr>
              <a:t> </a:t>
            </a:r>
            <a:r>
              <a:rPr sz="1900" spc="-40" dirty="0" smtClean="0">
                <a:latin typeface="Calibri"/>
                <a:cs typeface="Calibri"/>
              </a:rPr>
              <a:t>i</a:t>
            </a:r>
            <a:r>
              <a:rPr sz="1900" spc="0" dirty="0" smtClean="0">
                <a:latin typeface="Calibri"/>
                <a:cs typeface="Calibri"/>
              </a:rPr>
              <a:t>n</a:t>
            </a:r>
            <a:r>
              <a:rPr sz="1900" spc="70" dirty="0" smtClean="0">
                <a:latin typeface="Calibri"/>
                <a:cs typeface="Calibri"/>
              </a:rPr>
              <a:t> </a:t>
            </a:r>
            <a:r>
              <a:rPr sz="1900" spc="0" dirty="0" smtClean="0">
                <a:latin typeface="Calibri"/>
                <a:cs typeface="Calibri"/>
              </a:rPr>
              <a:t>p</a:t>
            </a:r>
            <a:r>
              <a:rPr sz="1900" spc="-10" dirty="0" smtClean="0">
                <a:latin typeface="Calibri"/>
                <a:cs typeface="Calibri"/>
              </a:rPr>
              <a:t>a</a:t>
            </a:r>
            <a:r>
              <a:rPr sz="1900" spc="-40" dirty="0" smtClean="0">
                <a:latin typeface="Calibri"/>
                <a:cs typeface="Calibri"/>
              </a:rPr>
              <a:t>i</a:t>
            </a:r>
            <a:r>
              <a:rPr sz="1900" spc="0" dirty="0" smtClean="0">
                <a:latin typeface="Calibri"/>
                <a:cs typeface="Calibri"/>
              </a:rPr>
              <a:t>n</a:t>
            </a:r>
            <a:r>
              <a:rPr sz="1900" spc="-50" dirty="0" smtClean="0">
                <a:latin typeface="Calibri"/>
                <a:cs typeface="Calibri"/>
              </a:rPr>
              <a:t>t</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 </a:t>
            </a:r>
            <a:r>
              <a:rPr sz="1900" spc="-155" dirty="0" smtClean="0">
                <a:latin typeface="Calibri"/>
                <a:cs typeface="Calibri"/>
              </a:rPr>
              <a:t> </a:t>
            </a:r>
            <a:r>
              <a:rPr sz="1900" spc="-40" dirty="0" smtClean="0">
                <a:latin typeface="Calibri"/>
                <a:cs typeface="Calibri"/>
              </a:rPr>
              <a:t>i</a:t>
            </a:r>
            <a:r>
              <a:rPr sz="1900" spc="0" dirty="0" smtClean="0">
                <a:latin typeface="Calibri"/>
                <a:cs typeface="Calibri"/>
              </a:rPr>
              <a:t>n</a:t>
            </a:r>
            <a:r>
              <a:rPr sz="1900" spc="-15" dirty="0" smtClean="0">
                <a:latin typeface="Calibri"/>
                <a:cs typeface="Calibri"/>
              </a:rPr>
              <a:t>c</a:t>
            </a:r>
            <a:r>
              <a:rPr sz="1900" spc="-40" dirty="0" smtClean="0">
                <a:latin typeface="Calibri"/>
                <a:cs typeface="Calibri"/>
              </a:rPr>
              <a:t>l</a:t>
            </a:r>
            <a:r>
              <a:rPr sz="1900" spc="0" dirty="0" smtClean="0">
                <a:latin typeface="Calibri"/>
                <a:cs typeface="Calibri"/>
              </a:rPr>
              <a:t>ud</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r>
              <a:rPr sz="1900" spc="175" dirty="0" smtClean="0">
                <a:latin typeface="Calibri"/>
                <a:cs typeface="Calibri"/>
              </a:rPr>
              <a:t> </a:t>
            </a:r>
            <a:r>
              <a:rPr sz="1900" spc="-50" dirty="0" smtClean="0">
                <a:latin typeface="Calibri"/>
                <a:cs typeface="Calibri"/>
              </a:rPr>
              <a:t>t</a:t>
            </a:r>
            <a:r>
              <a:rPr sz="1900" spc="0" dirty="0" smtClean="0">
                <a:latin typeface="Calibri"/>
                <a:cs typeface="Calibri"/>
              </a:rPr>
              <a:t>u</a:t>
            </a:r>
            <a:r>
              <a:rPr sz="1900" spc="25" dirty="0" smtClean="0">
                <a:latin typeface="Calibri"/>
                <a:cs typeface="Calibri"/>
              </a:rPr>
              <a:t>r</a:t>
            </a:r>
            <a:r>
              <a:rPr sz="1900" spc="0" dirty="0" smtClean="0">
                <a:latin typeface="Calibri"/>
                <a:cs typeface="Calibri"/>
              </a:rPr>
              <a:t>b</a:t>
            </a:r>
            <a:r>
              <a:rPr sz="1900" spc="-10" dirty="0" smtClean="0">
                <a:latin typeface="Calibri"/>
                <a:cs typeface="Calibri"/>
              </a:rPr>
              <a:t>a</a:t>
            </a:r>
            <a:r>
              <a:rPr sz="1900" spc="0" dirty="0" smtClean="0">
                <a:latin typeface="Calibri"/>
                <a:cs typeface="Calibri"/>
              </a:rPr>
              <a:t>n</a:t>
            </a:r>
            <a:r>
              <a:rPr sz="1900" spc="70" dirty="0" smtClean="0">
                <a:latin typeface="Calibri"/>
                <a:cs typeface="Calibri"/>
              </a:rPr>
              <a:t> </a:t>
            </a:r>
            <a:r>
              <a:rPr sz="1900" spc="-40" dirty="0" smtClean="0">
                <a:latin typeface="Calibri"/>
                <a:cs typeface="Calibri"/>
              </a:rPr>
              <a:t>li</a:t>
            </a:r>
            <a:r>
              <a:rPr sz="1900" spc="-75" dirty="0" smtClean="0">
                <a:latin typeface="Calibri"/>
                <a:cs typeface="Calibri"/>
              </a:rPr>
              <a:t>k</a:t>
            </a:r>
            <a:r>
              <a:rPr sz="1900" spc="-10" dirty="0" smtClean="0">
                <a:latin typeface="Calibri"/>
                <a:cs typeface="Calibri"/>
              </a:rPr>
              <a:t>e</a:t>
            </a:r>
            <a:r>
              <a:rPr sz="1900" spc="125" dirty="0" smtClean="0">
                <a:latin typeface="Calibri"/>
                <a:cs typeface="Calibri"/>
              </a:rPr>
              <a:t> </a:t>
            </a:r>
            <a:r>
              <a:rPr sz="1900" spc="-45" dirty="0" smtClean="0">
                <a:latin typeface="Calibri"/>
                <a:cs typeface="Calibri"/>
              </a:rPr>
              <a:t>s</a:t>
            </a:r>
            <a:r>
              <a:rPr sz="1900" spc="-50" dirty="0" smtClean="0">
                <a:latin typeface="Calibri"/>
                <a:cs typeface="Calibri"/>
              </a:rPr>
              <a:t>t</a:t>
            </a:r>
            <a:r>
              <a:rPr sz="1900" spc="30" dirty="0" smtClean="0">
                <a:latin typeface="Calibri"/>
                <a:cs typeface="Calibri"/>
              </a:rPr>
              <a:t>y</a:t>
            </a:r>
            <a:r>
              <a:rPr sz="1900" spc="-40" dirty="0" smtClean="0">
                <a:latin typeface="Calibri"/>
                <a:cs typeface="Calibri"/>
              </a:rPr>
              <a:t>l</a:t>
            </a:r>
            <a:r>
              <a:rPr sz="1900" spc="-55" dirty="0" smtClean="0">
                <a:latin typeface="Calibri"/>
                <a:cs typeface="Calibri"/>
              </a:rPr>
              <a:t>e</a:t>
            </a:r>
            <a:r>
              <a:rPr sz="1900" spc="-45" dirty="0" smtClean="0">
                <a:latin typeface="Calibri"/>
                <a:cs typeface="Calibri"/>
              </a:rPr>
              <a:t>s</a:t>
            </a:r>
            <a:r>
              <a:rPr sz="1900" spc="-5" dirty="0" smtClean="0">
                <a:latin typeface="Calibri"/>
                <a:cs typeface="Calibri"/>
              </a:rPr>
              <a:t>,</a:t>
            </a:r>
            <a:r>
              <a:rPr sz="1900" spc="195" dirty="0" smtClean="0">
                <a:latin typeface="Calibri"/>
                <a:cs typeface="Calibri"/>
              </a:rPr>
              <a:t> </a:t>
            </a:r>
            <a:r>
              <a:rPr sz="1900" spc="0" dirty="0" smtClean="0">
                <a:latin typeface="Calibri"/>
                <a:cs typeface="Calibri"/>
              </a:rPr>
              <a:t>b</a:t>
            </a:r>
            <a:r>
              <a:rPr sz="1900" spc="25" dirty="0" smtClean="0">
                <a:latin typeface="Calibri"/>
                <a:cs typeface="Calibri"/>
              </a:rPr>
              <a:t>r</a:t>
            </a:r>
            <a:r>
              <a:rPr sz="1900" spc="-40" dirty="0" smtClean="0">
                <a:latin typeface="Calibri"/>
                <a:cs typeface="Calibri"/>
              </a:rPr>
              <a:t>i</a:t>
            </a:r>
            <a:r>
              <a:rPr sz="1900" spc="-35" dirty="0" smtClean="0">
                <a:latin typeface="Calibri"/>
                <a:cs typeface="Calibri"/>
              </a:rPr>
              <a:t>m</a:t>
            </a:r>
            <a:r>
              <a:rPr sz="1900" spc="-40" dirty="0" smtClean="0">
                <a:latin typeface="Calibri"/>
                <a:cs typeface="Calibri"/>
              </a:rPr>
              <a:t>l</a:t>
            </a:r>
            <a:r>
              <a:rPr sz="1900" spc="-55" dirty="0" smtClean="0">
                <a:latin typeface="Calibri"/>
                <a:cs typeface="Calibri"/>
              </a:rPr>
              <a:t>e</a:t>
            </a:r>
            <a:r>
              <a:rPr sz="1900" spc="-45" dirty="0" smtClean="0">
                <a:latin typeface="Calibri"/>
                <a:cs typeface="Calibri"/>
              </a:rPr>
              <a:t>s</a:t>
            </a:r>
            <a:r>
              <a:rPr sz="1900" spc="0" dirty="0" smtClean="0">
                <a:latin typeface="Calibri"/>
                <a:cs typeface="Calibri"/>
              </a:rPr>
              <a:t>s </a:t>
            </a:r>
            <a:r>
              <a:rPr sz="1900" spc="-204" dirty="0" smtClean="0">
                <a:latin typeface="Calibri"/>
                <a:cs typeface="Calibri"/>
              </a:rPr>
              <a:t> </a:t>
            </a:r>
            <a:r>
              <a:rPr sz="1900" spc="0" dirty="0" smtClean="0">
                <a:latin typeface="Calibri"/>
                <a:cs typeface="Calibri"/>
              </a:rPr>
              <a:t>p</a:t>
            </a:r>
            <a:r>
              <a:rPr sz="1900" spc="-40" dirty="0" smtClean="0">
                <a:latin typeface="Calibri"/>
                <a:cs typeface="Calibri"/>
              </a:rPr>
              <a:t>ill</a:t>
            </a:r>
            <a:r>
              <a:rPr sz="1900" spc="0" dirty="0" smtClean="0">
                <a:latin typeface="Calibri"/>
                <a:cs typeface="Calibri"/>
              </a:rPr>
              <a:t>b</a:t>
            </a:r>
            <a:r>
              <a:rPr sz="1900" spc="-5" dirty="0" smtClean="0">
                <a:latin typeface="Calibri"/>
                <a:cs typeface="Calibri"/>
              </a:rPr>
              <a:t>o</a:t>
            </a:r>
            <a:r>
              <a:rPr sz="1900" spc="0" dirty="0" smtClean="0">
                <a:latin typeface="Calibri"/>
                <a:cs typeface="Calibri"/>
              </a:rPr>
              <a:t>x </a:t>
            </a:r>
            <a:r>
              <a:rPr sz="1900" spc="-45" dirty="0" smtClean="0">
                <a:latin typeface="Calibri"/>
                <a:cs typeface="Calibri"/>
              </a:rPr>
              <a:t>s</a:t>
            </a:r>
            <a:r>
              <a:rPr sz="1900" spc="-40" dirty="0" smtClean="0">
                <a:latin typeface="Calibri"/>
                <a:cs typeface="Calibri"/>
              </a:rPr>
              <a:t>t</a:t>
            </a:r>
            <a:r>
              <a:rPr sz="1900" spc="25" dirty="0" smtClean="0">
                <a:latin typeface="Calibri"/>
                <a:cs typeface="Calibri"/>
              </a:rPr>
              <a:t>y</a:t>
            </a:r>
            <a:r>
              <a:rPr sz="1900" spc="-40" dirty="0" smtClean="0">
                <a:latin typeface="Calibri"/>
                <a:cs typeface="Calibri"/>
              </a:rPr>
              <a:t>l</a:t>
            </a:r>
            <a:r>
              <a:rPr sz="1900" spc="-60" dirty="0" smtClean="0">
                <a:latin typeface="Calibri"/>
                <a:cs typeface="Calibri"/>
              </a:rPr>
              <a:t>e</a:t>
            </a:r>
            <a:r>
              <a:rPr sz="1900" spc="-45" dirty="0" smtClean="0">
                <a:latin typeface="Calibri"/>
                <a:cs typeface="Calibri"/>
              </a:rPr>
              <a:t>s</a:t>
            </a:r>
            <a:r>
              <a:rPr sz="1900" spc="0" dirty="0" smtClean="0">
                <a:latin typeface="Calibri"/>
                <a:cs typeface="Calibri"/>
              </a:rPr>
              <a:t>.</a:t>
            </a:r>
            <a:r>
              <a:rPr sz="1900" spc="190" dirty="0" smtClean="0">
                <a:latin typeface="Calibri"/>
                <a:cs typeface="Calibri"/>
              </a:rPr>
              <a:t> </a:t>
            </a:r>
            <a:endParaRPr sz="1900" dirty="0">
              <a:latin typeface="Calibri"/>
              <a:cs typeface="Calibri"/>
            </a:endParaRPr>
          </a:p>
        </p:txBody>
      </p:sp>
      <p:sp>
        <p:nvSpPr>
          <p:cNvPr id="7" name="object 7"/>
          <p:cNvSpPr txBox="1"/>
          <p:nvPr/>
        </p:nvSpPr>
        <p:spPr>
          <a:xfrm>
            <a:off x="5132683" y="649324"/>
            <a:ext cx="4342130" cy="602615"/>
          </a:xfrm>
          <a:prstGeom prst="rect">
            <a:avLst/>
          </a:prstGeom>
        </p:spPr>
        <p:txBody>
          <a:bodyPr vert="horz" wrap="square" lIns="0" tIns="0" rIns="0" bIns="0" rtlCol="0">
            <a:noAutofit/>
          </a:bodyPr>
          <a:lstStyle/>
          <a:p>
            <a:pPr marL="342900" marR="12700" indent="-342900">
              <a:lnSpc>
                <a:spcPct val="101000"/>
              </a:lnSpc>
              <a:buFont typeface="Arial" panose="020B0604020202020204" pitchFamily="34" charset="0"/>
              <a:buChar char="•"/>
            </a:pPr>
            <a:r>
              <a:rPr sz="1900" spc="-130" dirty="0" smtClean="0">
                <a:latin typeface="Calibri"/>
                <a:cs typeface="Calibri"/>
              </a:rPr>
              <a:t>Y</a:t>
            </a:r>
            <a:r>
              <a:rPr sz="1900" spc="-5" dirty="0" smtClean="0">
                <a:latin typeface="Calibri"/>
                <a:cs typeface="Calibri"/>
              </a:rPr>
              <a:t>o</a:t>
            </a:r>
            <a:r>
              <a:rPr sz="1900" spc="0" dirty="0" smtClean="0">
                <a:latin typeface="Calibri"/>
                <a:cs typeface="Calibri"/>
              </a:rPr>
              <a:t>un</a:t>
            </a:r>
            <a:r>
              <a:rPr sz="1900" spc="-10" dirty="0" smtClean="0">
                <a:latin typeface="Calibri"/>
                <a:cs typeface="Calibri"/>
              </a:rPr>
              <a:t>g</a:t>
            </a:r>
            <a:r>
              <a:rPr sz="1900" spc="75" dirty="0" smtClean="0">
                <a:latin typeface="Calibri"/>
                <a:cs typeface="Calibri"/>
              </a:rPr>
              <a:t> </a:t>
            </a:r>
            <a:r>
              <a:rPr sz="1900" spc="-35" dirty="0" smtClean="0">
                <a:latin typeface="Calibri"/>
                <a:cs typeface="Calibri"/>
              </a:rPr>
              <a:t>m</a:t>
            </a:r>
            <a:r>
              <a:rPr sz="1900" spc="-55" dirty="0" smtClean="0">
                <a:latin typeface="Calibri"/>
                <a:cs typeface="Calibri"/>
              </a:rPr>
              <a:t>e</a:t>
            </a:r>
            <a:r>
              <a:rPr sz="1900" spc="0" dirty="0" smtClean="0">
                <a:latin typeface="Calibri"/>
                <a:cs typeface="Calibri"/>
              </a:rPr>
              <a:t>n</a:t>
            </a:r>
            <a:r>
              <a:rPr sz="1900" spc="70" dirty="0" smtClean="0">
                <a:latin typeface="Calibri"/>
                <a:cs typeface="Calibri"/>
              </a:rPr>
              <a:t> </a:t>
            </a:r>
            <a:r>
              <a:rPr sz="1900" spc="-15" dirty="0" smtClean="0">
                <a:latin typeface="Calibri"/>
                <a:cs typeface="Calibri"/>
              </a:rPr>
              <a:t>c</a:t>
            </a:r>
            <a:r>
              <a:rPr sz="1900" spc="0" dirty="0" smtClean="0">
                <a:latin typeface="Calibri"/>
                <a:cs typeface="Calibri"/>
              </a:rPr>
              <a:t>u</a:t>
            </a:r>
            <a:r>
              <a:rPr sz="1900" spc="-10" dirty="0" smtClean="0">
                <a:latin typeface="Calibri"/>
                <a:cs typeface="Calibri"/>
              </a:rPr>
              <a:t>t</a:t>
            </a:r>
            <a:r>
              <a:rPr sz="1900" spc="13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55" dirty="0" smtClean="0">
                <a:latin typeface="Calibri"/>
                <a:cs typeface="Calibri"/>
              </a:rPr>
              <a:t>e</a:t>
            </a:r>
            <a:r>
              <a:rPr sz="1900" spc="-40" dirty="0" smtClean="0">
                <a:latin typeface="Calibri"/>
                <a:cs typeface="Calibri"/>
              </a:rPr>
              <a:t>i</a:t>
            </a:r>
            <a:r>
              <a:rPr sz="1900" spc="-10" dirty="0" smtClean="0">
                <a:latin typeface="Calibri"/>
                <a:cs typeface="Calibri"/>
              </a:rPr>
              <a:t>r</a:t>
            </a:r>
            <a:r>
              <a:rPr sz="1900" spc="105" dirty="0" smtClean="0">
                <a:latin typeface="Calibri"/>
                <a:cs typeface="Calibri"/>
              </a:rPr>
              <a:t> </a:t>
            </a:r>
            <a:r>
              <a:rPr sz="1900" spc="0" dirty="0" smtClean="0">
                <a:latin typeface="Calibri"/>
                <a:cs typeface="Calibri"/>
              </a:rPr>
              <a:t>h</a:t>
            </a:r>
            <a:r>
              <a:rPr sz="1900" spc="-10" dirty="0" smtClean="0">
                <a:latin typeface="Calibri"/>
                <a:cs typeface="Calibri"/>
              </a:rPr>
              <a:t>a</a:t>
            </a:r>
            <a:r>
              <a:rPr sz="1900" spc="-40" dirty="0" smtClean="0">
                <a:latin typeface="Calibri"/>
                <a:cs typeface="Calibri"/>
              </a:rPr>
              <a:t>i</a:t>
            </a:r>
            <a:r>
              <a:rPr sz="1900" spc="-10" dirty="0" smtClean="0">
                <a:latin typeface="Calibri"/>
                <a:cs typeface="Calibri"/>
              </a:rPr>
              <a:t>r</a:t>
            </a:r>
            <a:r>
              <a:rPr sz="1900" spc="105" dirty="0" smtClean="0">
                <a:latin typeface="Calibri"/>
                <a:cs typeface="Calibri"/>
              </a:rPr>
              <a:t> </a:t>
            </a:r>
            <a:r>
              <a:rPr sz="1900" spc="-40" dirty="0" smtClean="0">
                <a:latin typeface="Calibri"/>
                <a:cs typeface="Calibri"/>
              </a:rPr>
              <a:t>i</a:t>
            </a:r>
            <a:r>
              <a:rPr sz="1900" spc="0" dirty="0" smtClean="0">
                <a:latin typeface="Calibri"/>
                <a:cs typeface="Calibri"/>
              </a:rPr>
              <a:t>n</a:t>
            </a:r>
            <a:r>
              <a:rPr sz="1900" spc="70" dirty="0" smtClean="0">
                <a:latin typeface="Calibri"/>
                <a:cs typeface="Calibri"/>
              </a:rPr>
              <a:t> </a:t>
            </a:r>
            <a:r>
              <a:rPr sz="1900" spc="-35" dirty="0" smtClean="0">
                <a:latin typeface="Calibri"/>
                <a:cs typeface="Calibri"/>
              </a:rPr>
              <a:t>m</a:t>
            </a:r>
            <a:r>
              <a:rPr sz="1900" spc="-55" dirty="0" smtClean="0">
                <a:latin typeface="Calibri"/>
                <a:cs typeface="Calibri"/>
              </a:rPr>
              <a:t>e</a:t>
            </a:r>
            <a:r>
              <a:rPr sz="1900" spc="0" dirty="0" smtClean="0">
                <a:latin typeface="Calibri"/>
                <a:cs typeface="Calibri"/>
              </a:rPr>
              <a:t>d</a:t>
            </a:r>
            <a:r>
              <a:rPr sz="1900" spc="-40" dirty="0" smtClean="0">
                <a:latin typeface="Calibri"/>
                <a:cs typeface="Calibri"/>
              </a:rPr>
              <a:t>i</a:t>
            </a:r>
            <a:r>
              <a:rPr sz="1900" spc="0" dirty="0" smtClean="0">
                <a:latin typeface="Calibri"/>
                <a:cs typeface="Calibri"/>
              </a:rPr>
              <a:t>u</a:t>
            </a:r>
            <a:r>
              <a:rPr sz="1900" spc="-20" dirty="0" smtClean="0">
                <a:latin typeface="Calibri"/>
                <a:cs typeface="Calibri"/>
              </a:rPr>
              <a:t>m </a:t>
            </a:r>
            <a:r>
              <a:rPr sz="1900" spc="-180"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65" dirty="0" smtClean="0">
                <a:latin typeface="Calibri"/>
                <a:cs typeface="Calibri"/>
              </a:rPr>
              <a:t> </a:t>
            </a:r>
            <a:r>
              <a:rPr sz="1900" spc="-40" dirty="0" smtClean="0">
                <a:latin typeface="Calibri"/>
                <a:cs typeface="Calibri"/>
              </a:rPr>
              <a:t>l</a:t>
            </a:r>
            <a:r>
              <a:rPr sz="1900" spc="-5" dirty="0" smtClean="0">
                <a:latin typeface="Calibri"/>
                <a:cs typeface="Calibri"/>
              </a:rPr>
              <a:t>o</a:t>
            </a:r>
            <a:r>
              <a:rPr sz="1900" spc="0" dirty="0" smtClean="0">
                <a:latin typeface="Calibri"/>
                <a:cs typeface="Calibri"/>
              </a:rPr>
              <a:t>n</a:t>
            </a:r>
            <a:r>
              <a:rPr sz="1900" spc="-10" dirty="0" smtClean="0">
                <a:latin typeface="Calibri"/>
                <a:cs typeface="Calibri"/>
              </a:rPr>
              <a:t>g</a:t>
            </a:r>
            <a:r>
              <a:rPr sz="1900" spc="-5" dirty="0" smtClean="0">
                <a:latin typeface="Calibri"/>
                <a:cs typeface="Calibri"/>
              </a:rPr>
              <a:t> </a:t>
            </a:r>
            <a:r>
              <a:rPr sz="1900" spc="-40" dirty="0" smtClean="0">
                <a:latin typeface="Calibri"/>
                <a:cs typeface="Calibri"/>
              </a:rPr>
              <a:t>l</a:t>
            </a:r>
            <a:r>
              <a:rPr sz="1900" spc="-50" dirty="0" smtClean="0">
                <a:latin typeface="Calibri"/>
                <a:cs typeface="Calibri"/>
              </a:rPr>
              <a:t>e</a:t>
            </a:r>
            <a:r>
              <a:rPr sz="1900" spc="0" dirty="0" smtClean="0">
                <a:latin typeface="Calibri"/>
                <a:cs typeface="Calibri"/>
              </a:rPr>
              <a:t>n</a:t>
            </a:r>
            <a:r>
              <a:rPr sz="1900" spc="-5" dirty="0" smtClean="0">
                <a:latin typeface="Calibri"/>
                <a:cs typeface="Calibri"/>
              </a:rPr>
              <a:t>g</a:t>
            </a:r>
            <a:r>
              <a:rPr sz="1900" spc="-50" dirty="0" smtClean="0">
                <a:latin typeface="Calibri"/>
                <a:cs typeface="Calibri"/>
              </a:rPr>
              <a:t>t</a:t>
            </a:r>
            <a:r>
              <a:rPr sz="1900" spc="0" dirty="0" smtClean="0">
                <a:latin typeface="Calibri"/>
                <a:cs typeface="Calibri"/>
              </a:rPr>
              <a:t>hs</a:t>
            </a:r>
            <a:endParaRPr sz="1900" dirty="0">
              <a:latin typeface="Calibri"/>
              <a:cs typeface="Calibri"/>
            </a:endParaRPr>
          </a:p>
        </p:txBody>
      </p:sp>
      <p:sp>
        <p:nvSpPr>
          <p:cNvPr id="8" name="object 8"/>
          <p:cNvSpPr txBox="1"/>
          <p:nvPr/>
        </p:nvSpPr>
        <p:spPr>
          <a:xfrm>
            <a:off x="5192616" y="1491368"/>
            <a:ext cx="3182620" cy="307340"/>
          </a:xfrm>
          <a:prstGeom prst="rect">
            <a:avLst/>
          </a:prstGeom>
        </p:spPr>
        <p:txBody>
          <a:bodyPr vert="horz" wrap="square" lIns="0" tIns="0" rIns="0" bIns="0" rtlCol="0">
            <a:noAutofit/>
          </a:bodyPr>
          <a:lstStyle/>
          <a:p>
            <a:pPr marL="355600" indent="-342900">
              <a:lnSpc>
                <a:spcPct val="100000"/>
              </a:lnSpc>
              <a:buFont typeface="Arial" panose="020B0604020202020204" pitchFamily="34" charset="0"/>
              <a:buChar char="•"/>
            </a:pPr>
            <a:r>
              <a:rPr sz="1900" spc="40" dirty="0" smtClean="0">
                <a:latin typeface="Calibri"/>
                <a:cs typeface="Calibri"/>
              </a:rPr>
              <a:t>O</a:t>
            </a:r>
            <a:r>
              <a:rPr sz="1900" spc="-40" dirty="0" smtClean="0">
                <a:latin typeface="Calibri"/>
                <a:cs typeface="Calibri"/>
              </a:rPr>
              <a:t>l</a:t>
            </a:r>
            <a:r>
              <a:rPr sz="1900" spc="0" dirty="0" smtClean="0">
                <a:latin typeface="Calibri"/>
                <a:cs typeface="Calibri"/>
              </a:rPr>
              <a:t>d</a:t>
            </a:r>
            <a:r>
              <a:rPr sz="1900" spc="-60" dirty="0" smtClean="0">
                <a:latin typeface="Calibri"/>
                <a:cs typeface="Calibri"/>
              </a:rPr>
              <a:t>e</a:t>
            </a:r>
            <a:r>
              <a:rPr sz="1900" spc="-10" dirty="0" smtClean="0">
                <a:latin typeface="Calibri"/>
                <a:cs typeface="Calibri"/>
              </a:rPr>
              <a:t>r</a:t>
            </a:r>
            <a:r>
              <a:rPr sz="1900" spc="105" dirty="0" smtClean="0">
                <a:latin typeface="Calibri"/>
                <a:cs typeface="Calibri"/>
              </a:rPr>
              <a:t> </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n</a:t>
            </a:r>
            <a:r>
              <a:rPr sz="1900" spc="170" dirty="0" smtClean="0">
                <a:latin typeface="Calibri"/>
                <a:cs typeface="Calibri"/>
              </a:rPr>
              <a:t> </a:t>
            </a:r>
            <a:r>
              <a:rPr sz="1900" spc="-15" dirty="0" smtClean="0">
                <a:latin typeface="Calibri"/>
                <a:cs typeface="Calibri"/>
              </a:rPr>
              <a:t>c</a:t>
            </a:r>
            <a:r>
              <a:rPr sz="1900" spc="0" dirty="0" smtClean="0">
                <a:latin typeface="Calibri"/>
                <a:cs typeface="Calibri"/>
              </a:rPr>
              <a:t>u</a:t>
            </a:r>
            <a:r>
              <a:rPr sz="1900" spc="-10" dirty="0" smtClean="0">
                <a:latin typeface="Calibri"/>
                <a:cs typeface="Calibri"/>
              </a:rPr>
              <a:t>t</a:t>
            </a:r>
            <a:r>
              <a:rPr sz="1900" spc="3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40" dirty="0" smtClean="0">
                <a:latin typeface="Calibri"/>
                <a:cs typeface="Calibri"/>
              </a:rPr>
              <a:t>i</a:t>
            </a:r>
            <a:r>
              <a:rPr sz="1900" spc="-10" dirty="0" smtClean="0">
                <a:latin typeface="Calibri"/>
                <a:cs typeface="Calibri"/>
              </a:rPr>
              <a:t>r</a:t>
            </a:r>
            <a:r>
              <a:rPr sz="1900" spc="105" dirty="0" smtClean="0">
                <a:latin typeface="Calibri"/>
                <a:cs typeface="Calibri"/>
              </a:rPr>
              <a:t> </a:t>
            </a:r>
            <a:r>
              <a:rPr sz="1900" spc="0" dirty="0" smtClean="0">
                <a:latin typeface="Calibri"/>
                <a:cs typeface="Calibri"/>
              </a:rPr>
              <a:t>h</a:t>
            </a:r>
            <a:r>
              <a:rPr sz="1900" spc="-15" dirty="0" smtClean="0">
                <a:latin typeface="Calibri"/>
                <a:cs typeface="Calibri"/>
              </a:rPr>
              <a:t>a</a:t>
            </a:r>
            <a:r>
              <a:rPr sz="1900" spc="-40" dirty="0" smtClean="0">
                <a:latin typeface="Calibri"/>
                <a:cs typeface="Calibri"/>
              </a:rPr>
              <a:t>i</a:t>
            </a:r>
            <a:r>
              <a:rPr sz="1900" spc="-10" dirty="0" smtClean="0">
                <a:latin typeface="Calibri"/>
                <a:cs typeface="Calibri"/>
              </a:rPr>
              <a:t>r</a:t>
            </a:r>
            <a:r>
              <a:rPr sz="1900" spc="105"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5" dirty="0" smtClean="0">
                <a:latin typeface="Calibri"/>
                <a:cs typeface="Calibri"/>
              </a:rPr>
              <a:t>o</a:t>
            </a:r>
            <a:r>
              <a:rPr sz="1900" spc="25" dirty="0" smtClean="0">
                <a:latin typeface="Calibri"/>
                <a:cs typeface="Calibri"/>
              </a:rPr>
              <a:t>r</a:t>
            </a:r>
            <a:r>
              <a:rPr sz="1900" spc="-50" dirty="0" smtClean="0">
                <a:latin typeface="Calibri"/>
                <a:cs typeface="Calibri"/>
              </a:rPr>
              <a:t>t</a:t>
            </a:r>
            <a:r>
              <a:rPr sz="1900" spc="-60" dirty="0" smtClean="0">
                <a:latin typeface="Calibri"/>
                <a:cs typeface="Calibri"/>
              </a:rPr>
              <a:t>e</a:t>
            </a:r>
            <a:r>
              <a:rPr sz="1900" spc="-10" dirty="0" smtClean="0">
                <a:latin typeface="Calibri"/>
                <a:cs typeface="Calibri"/>
              </a:rPr>
              <a:t>r</a:t>
            </a:r>
            <a:endParaRPr sz="1900" dirty="0">
              <a:latin typeface="Calibri"/>
              <a:cs typeface="Calibri"/>
            </a:endParaRPr>
          </a:p>
        </p:txBody>
      </p:sp>
      <p:sp>
        <p:nvSpPr>
          <p:cNvPr id="9" name="object 9"/>
          <p:cNvSpPr txBox="1"/>
          <p:nvPr/>
        </p:nvSpPr>
        <p:spPr>
          <a:xfrm>
            <a:off x="5198609" y="2189624"/>
            <a:ext cx="3327400" cy="307340"/>
          </a:xfrm>
          <a:prstGeom prst="rect">
            <a:avLst/>
          </a:prstGeom>
        </p:spPr>
        <p:txBody>
          <a:bodyPr vert="horz" wrap="square" lIns="0" tIns="0" rIns="0" bIns="0" rtlCol="0">
            <a:noAutofit/>
          </a:bodyPr>
          <a:lstStyle/>
          <a:p>
            <a:pPr marL="355600" indent="-342900">
              <a:lnSpc>
                <a:spcPct val="100000"/>
              </a:lnSpc>
              <a:buFont typeface="Arial" panose="020B0604020202020204" pitchFamily="34" charset="0"/>
              <a:buChar char="•"/>
            </a:pPr>
            <a:r>
              <a:rPr sz="1900" spc="-45" dirty="0" smtClean="0">
                <a:latin typeface="Calibri"/>
                <a:cs typeface="Calibri"/>
              </a:rPr>
              <a:t>M</a:t>
            </a:r>
            <a:r>
              <a:rPr sz="1900" spc="-55" dirty="0" smtClean="0">
                <a:latin typeface="Calibri"/>
                <a:cs typeface="Calibri"/>
              </a:rPr>
              <a:t>e</a:t>
            </a:r>
            <a:r>
              <a:rPr sz="1900" spc="0" dirty="0" smtClean="0">
                <a:latin typeface="Calibri"/>
                <a:cs typeface="Calibri"/>
              </a:rPr>
              <a:t>n</a:t>
            </a:r>
            <a:r>
              <a:rPr sz="1900" spc="170" dirty="0" smtClean="0">
                <a:latin typeface="Calibri"/>
                <a:cs typeface="Calibri"/>
              </a:rPr>
              <a:t> </a:t>
            </a:r>
            <a:r>
              <a:rPr sz="1900" spc="25" dirty="0" smtClean="0">
                <a:latin typeface="Calibri"/>
                <a:cs typeface="Calibri"/>
              </a:rPr>
              <a:t>w</a:t>
            </a:r>
            <a:r>
              <a:rPr sz="1900" spc="-55"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75" dirty="0" smtClean="0">
                <a:latin typeface="Calibri"/>
                <a:cs typeface="Calibri"/>
              </a:rPr>
              <a:t> </a:t>
            </a:r>
            <a:r>
              <a:rPr sz="1900" spc="-5" dirty="0" smtClean="0">
                <a:latin typeface="Calibri"/>
                <a:cs typeface="Calibri"/>
              </a:rPr>
              <a:t>g</a:t>
            </a:r>
            <a:r>
              <a:rPr sz="1900" spc="-55" dirty="0" smtClean="0">
                <a:latin typeface="Calibri"/>
                <a:cs typeface="Calibri"/>
              </a:rPr>
              <a:t>e</a:t>
            </a:r>
            <a:r>
              <a:rPr sz="1900" spc="0" dirty="0" smtClean="0">
                <a:latin typeface="Calibri"/>
                <a:cs typeface="Calibri"/>
              </a:rPr>
              <a:t>n</a:t>
            </a:r>
            <a:r>
              <a:rPr sz="1900" spc="-55" dirty="0" smtClean="0">
                <a:latin typeface="Calibri"/>
                <a:cs typeface="Calibri"/>
              </a:rPr>
              <a:t>e</a:t>
            </a:r>
            <a:r>
              <a:rPr sz="1900" spc="25" dirty="0" smtClean="0">
                <a:latin typeface="Calibri"/>
                <a:cs typeface="Calibri"/>
              </a:rPr>
              <a:t>r</a:t>
            </a:r>
            <a:r>
              <a:rPr sz="1900" spc="-10" dirty="0" smtClean="0">
                <a:latin typeface="Calibri"/>
                <a:cs typeface="Calibri"/>
              </a:rPr>
              <a:t>a</a:t>
            </a:r>
            <a:r>
              <a:rPr sz="1900" spc="-40" dirty="0" smtClean="0">
                <a:latin typeface="Calibri"/>
                <a:cs typeface="Calibri"/>
              </a:rPr>
              <a:t>ll</a:t>
            </a:r>
            <a:r>
              <a:rPr sz="1900" spc="-10" dirty="0" smtClean="0">
                <a:latin typeface="Calibri"/>
                <a:cs typeface="Calibri"/>
              </a:rPr>
              <a:t>y</a:t>
            </a:r>
            <a:r>
              <a:rPr sz="1900" spc="210" dirty="0" smtClean="0">
                <a:latin typeface="Calibri"/>
                <a:cs typeface="Calibri"/>
              </a:rPr>
              <a:t> </a:t>
            </a:r>
            <a:r>
              <a:rPr sz="1900" spc="-15" dirty="0" smtClean="0">
                <a:latin typeface="Calibri"/>
                <a:cs typeface="Calibri"/>
              </a:rPr>
              <a:t>c</a:t>
            </a:r>
            <a:r>
              <a:rPr sz="1900" spc="-40" dirty="0" smtClean="0">
                <a:latin typeface="Calibri"/>
                <a:cs typeface="Calibri"/>
              </a:rPr>
              <a:t>l</a:t>
            </a:r>
            <a:r>
              <a:rPr sz="1900" spc="-55" dirty="0" smtClean="0">
                <a:latin typeface="Calibri"/>
                <a:cs typeface="Calibri"/>
              </a:rPr>
              <a:t>e</a:t>
            </a:r>
            <a:r>
              <a:rPr sz="1900" spc="-10" dirty="0" smtClean="0">
                <a:latin typeface="Calibri"/>
                <a:cs typeface="Calibri"/>
              </a:rPr>
              <a:t>a</a:t>
            </a:r>
            <a:r>
              <a:rPr sz="1900" spc="-5" dirty="0" smtClean="0">
                <a:latin typeface="Calibri"/>
                <a:cs typeface="Calibri"/>
              </a:rPr>
              <a:t>n</a:t>
            </a:r>
            <a:r>
              <a:rPr sz="1900" spc="15" dirty="0" smtClean="0">
                <a:latin typeface="Calibri"/>
                <a:cs typeface="Calibri"/>
              </a:rPr>
              <a:t>-</a:t>
            </a:r>
            <a:r>
              <a:rPr sz="1900" spc="-45" dirty="0" smtClean="0">
                <a:latin typeface="Calibri"/>
                <a:cs typeface="Calibri"/>
              </a:rPr>
              <a:t>s</a:t>
            </a:r>
            <a:r>
              <a:rPr sz="1900" spc="0" dirty="0" smtClean="0">
                <a:latin typeface="Calibri"/>
                <a:cs typeface="Calibri"/>
              </a:rPr>
              <a:t>h</a:t>
            </a:r>
            <a:r>
              <a:rPr sz="1900" spc="-15" dirty="0" smtClean="0">
                <a:latin typeface="Calibri"/>
                <a:cs typeface="Calibri"/>
              </a:rPr>
              <a:t>a</a:t>
            </a:r>
            <a:r>
              <a:rPr sz="1900" spc="30" dirty="0" smtClean="0">
                <a:latin typeface="Calibri"/>
                <a:cs typeface="Calibri"/>
              </a:rPr>
              <a:t>v</a:t>
            </a:r>
            <a:r>
              <a:rPr sz="1900" spc="-60" dirty="0" smtClean="0">
                <a:latin typeface="Calibri"/>
                <a:cs typeface="Calibri"/>
              </a:rPr>
              <a:t>e</a:t>
            </a:r>
            <a:r>
              <a:rPr sz="1900" spc="0" dirty="0" smtClean="0">
                <a:latin typeface="Calibri"/>
                <a:cs typeface="Calibri"/>
              </a:rPr>
              <a:t>n</a:t>
            </a:r>
            <a:endParaRPr sz="1900" dirty="0">
              <a:latin typeface="Calibri"/>
              <a:cs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3740" y="350009"/>
            <a:ext cx="4681855" cy="1499235"/>
          </a:xfrm>
          <a:prstGeom prst="rect">
            <a:avLst/>
          </a:prstGeom>
        </p:spPr>
        <p:txBody>
          <a:bodyPr vert="horz" wrap="square" lIns="0" tIns="0" rIns="0" bIns="0" rtlCol="0">
            <a:noAutofit/>
          </a:bodyPr>
          <a:lstStyle/>
          <a:p>
            <a:pPr marL="12700">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0" dirty="0" smtClean="0">
                <a:latin typeface="Calibri"/>
                <a:cs typeface="Calibri"/>
              </a:rPr>
              <a:t> </a:t>
            </a:r>
            <a:r>
              <a:rPr sz="4300" spc="-270" dirty="0" smtClean="0">
                <a:latin typeface="Calibri"/>
                <a:cs typeface="Calibri"/>
              </a:rPr>
              <a:t>W</a:t>
            </a:r>
            <a:r>
              <a:rPr sz="4300" spc="10" dirty="0" smtClean="0">
                <a:latin typeface="Calibri"/>
                <a:cs typeface="Calibri"/>
              </a:rPr>
              <a:t>o</a:t>
            </a:r>
            <a:r>
              <a:rPr sz="4300" spc="-70" dirty="0" smtClean="0">
                <a:latin typeface="Calibri"/>
                <a:cs typeface="Calibri"/>
              </a:rPr>
              <a:t>me</a:t>
            </a:r>
            <a:r>
              <a:rPr sz="4300" spc="0" dirty="0" smtClean="0">
                <a:latin typeface="Calibri"/>
                <a:cs typeface="Calibri"/>
              </a:rPr>
              <a:t>n</a:t>
            </a:r>
            <a:endParaRPr sz="4300">
              <a:latin typeface="Calibri"/>
              <a:cs typeface="Calibri"/>
            </a:endParaRPr>
          </a:p>
          <a:p>
            <a:pPr marL="12700" marR="1436370">
              <a:lnSpc>
                <a:spcPts val="3100"/>
              </a:lnSpc>
              <a:spcBef>
                <a:spcPts val="360"/>
              </a:spcBef>
            </a:pPr>
            <a:r>
              <a:rPr sz="2700" spc="-15" dirty="0" smtClean="0">
                <a:latin typeface="Calibri"/>
                <a:cs typeface="Calibri"/>
              </a:rPr>
              <a:t>T</a:t>
            </a:r>
            <a:r>
              <a:rPr sz="2700" spc="-20" dirty="0" smtClean="0">
                <a:latin typeface="Calibri"/>
                <a:cs typeface="Calibri"/>
              </a:rPr>
              <a:t>h</a:t>
            </a:r>
            <a:r>
              <a:rPr sz="2700" spc="-15" dirty="0" smtClean="0">
                <a:latin typeface="Calibri"/>
                <a:cs typeface="Calibri"/>
              </a:rPr>
              <a:t>e</a:t>
            </a:r>
            <a:r>
              <a:rPr sz="2700" spc="-55" dirty="0" smtClean="0">
                <a:latin typeface="Calibri"/>
                <a:cs typeface="Calibri"/>
              </a:rPr>
              <a:t> </a:t>
            </a:r>
            <a:r>
              <a:rPr sz="2700" spc="10" dirty="0" smtClean="0">
                <a:latin typeface="Calibri"/>
                <a:cs typeface="Calibri"/>
              </a:rPr>
              <a:t>I</a:t>
            </a:r>
            <a:r>
              <a:rPr sz="2700" spc="-15" dirty="0" smtClean="0">
                <a:latin typeface="Calibri"/>
                <a:cs typeface="Calibri"/>
              </a:rPr>
              <a:t>t</a:t>
            </a:r>
            <a:r>
              <a:rPr sz="2700" spc="5" dirty="0" smtClean="0">
                <a:latin typeface="Calibri"/>
                <a:cs typeface="Calibri"/>
              </a:rPr>
              <a:t>a</a:t>
            </a:r>
            <a:r>
              <a:rPr sz="2700" spc="-20" dirty="0" smtClean="0">
                <a:latin typeface="Calibri"/>
                <a:cs typeface="Calibri"/>
              </a:rPr>
              <a:t>li</a:t>
            </a:r>
            <a:r>
              <a:rPr sz="2700" spc="5" dirty="0" smtClean="0">
                <a:latin typeface="Calibri"/>
                <a:cs typeface="Calibri"/>
              </a:rPr>
              <a:t>a</a:t>
            </a:r>
            <a:r>
              <a:rPr sz="2700" spc="0" dirty="0" smtClean="0">
                <a:latin typeface="Calibri"/>
                <a:cs typeface="Calibri"/>
              </a:rPr>
              <a:t>n</a:t>
            </a:r>
            <a:r>
              <a:rPr sz="2700" spc="-30" dirty="0" smtClean="0">
                <a:latin typeface="Calibri"/>
                <a:cs typeface="Calibri"/>
              </a:rPr>
              <a:t> </a:t>
            </a:r>
            <a:r>
              <a:rPr sz="2700" spc="15" dirty="0" smtClean="0">
                <a:latin typeface="Calibri"/>
                <a:cs typeface="Calibri"/>
              </a:rPr>
              <a:t>R</a:t>
            </a:r>
            <a:r>
              <a:rPr sz="2700" spc="-60" dirty="0" smtClean="0">
                <a:latin typeface="Calibri"/>
                <a:cs typeface="Calibri"/>
              </a:rPr>
              <a:t>e</a:t>
            </a:r>
            <a:r>
              <a:rPr sz="2700" spc="-20" dirty="0" smtClean="0">
                <a:latin typeface="Calibri"/>
                <a:cs typeface="Calibri"/>
              </a:rPr>
              <a:t>n</a:t>
            </a:r>
            <a:r>
              <a:rPr sz="2700" spc="5" dirty="0" smtClean="0">
                <a:latin typeface="Calibri"/>
                <a:cs typeface="Calibri"/>
              </a:rPr>
              <a:t>a</a:t>
            </a:r>
            <a:r>
              <a:rPr sz="2700" spc="-20" dirty="0" smtClean="0">
                <a:latin typeface="Calibri"/>
                <a:cs typeface="Calibri"/>
              </a:rPr>
              <a:t>i</a:t>
            </a:r>
            <a:r>
              <a:rPr sz="2700" spc="40" dirty="0" smtClean="0">
                <a:latin typeface="Calibri"/>
                <a:cs typeface="Calibri"/>
              </a:rPr>
              <a:t>ss</a:t>
            </a:r>
            <a:r>
              <a:rPr sz="2700" spc="5" dirty="0" smtClean="0">
                <a:latin typeface="Calibri"/>
                <a:cs typeface="Calibri"/>
              </a:rPr>
              <a:t>a</a:t>
            </a:r>
            <a:r>
              <a:rPr sz="2700" spc="-20" dirty="0" smtClean="0">
                <a:latin typeface="Calibri"/>
                <a:cs typeface="Calibri"/>
              </a:rPr>
              <a:t>n</a:t>
            </a:r>
            <a:r>
              <a:rPr sz="2700" spc="-60" dirty="0" smtClean="0">
                <a:latin typeface="Calibri"/>
                <a:cs typeface="Calibri"/>
              </a:rPr>
              <a:t>c</a:t>
            </a:r>
            <a:r>
              <a:rPr sz="2700" spc="-15" dirty="0" smtClean="0">
                <a:latin typeface="Calibri"/>
                <a:cs typeface="Calibri"/>
              </a:rPr>
              <a:t>e</a:t>
            </a:r>
            <a:r>
              <a:rPr sz="2700" spc="-10" dirty="0" smtClean="0">
                <a:latin typeface="Calibri"/>
                <a:cs typeface="Calibri"/>
              </a:rPr>
              <a:t> </a:t>
            </a:r>
            <a:r>
              <a:rPr sz="2700" spc="15" dirty="0" smtClean="0">
                <a:latin typeface="Calibri"/>
                <a:cs typeface="Calibri"/>
              </a:rPr>
              <a:t>1400</a:t>
            </a:r>
            <a:r>
              <a:rPr sz="2700" spc="-30" dirty="0" smtClean="0">
                <a:latin typeface="Calibri"/>
                <a:cs typeface="Calibri"/>
              </a:rPr>
              <a:t>-</a:t>
            </a:r>
            <a:r>
              <a:rPr sz="2700" spc="15" dirty="0" smtClean="0">
                <a:latin typeface="Calibri"/>
                <a:cs typeface="Calibri"/>
              </a:rPr>
              <a:t>1450</a:t>
            </a:r>
            <a:endParaRPr sz="2700" dirty="0">
              <a:latin typeface="Calibri"/>
              <a:cs typeface="Calibri"/>
            </a:endParaRPr>
          </a:p>
        </p:txBody>
      </p:sp>
      <p:sp>
        <p:nvSpPr>
          <p:cNvPr id="3" name="object 3"/>
          <p:cNvSpPr/>
          <p:nvPr/>
        </p:nvSpPr>
        <p:spPr>
          <a:xfrm>
            <a:off x="4610100" y="723900"/>
            <a:ext cx="5308600" cy="6705598"/>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228600" y="2743200"/>
            <a:ext cx="5454529" cy="1784985"/>
          </a:xfrm>
          <a:prstGeom prst="rect">
            <a:avLst/>
          </a:prstGeom>
        </p:spPr>
        <p:txBody>
          <a:bodyPr vert="horz" wrap="square" lIns="0" tIns="0" rIns="0" bIns="0" rtlCol="0">
            <a:noAutofit/>
          </a:bodyPr>
          <a:lstStyle/>
          <a:p>
            <a:pPr marL="12065" marR="12700" indent="0">
              <a:lnSpc>
                <a:spcPct val="101000"/>
              </a:lnSpc>
            </a:pPr>
            <a:r>
              <a:rPr sz="1900" b="1" spc="15" dirty="0" smtClean="0">
                <a:latin typeface="Calibri"/>
                <a:cs typeface="Calibri"/>
              </a:rPr>
              <a:t>H</a:t>
            </a:r>
            <a:r>
              <a:rPr sz="1900" b="1" spc="-5" dirty="0" smtClean="0">
                <a:latin typeface="Calibri"/>
                <a:cs typeface="Calibri"/>
              </a:rPr>
              <a:t>o</a:t>
            </a:r>
            <a:r>
              <a:rPr sz="1900" b="1" spc="0" dirty="0" smtClean="0">
                <a:latin typeface="Calibri"/>
                <a:cs typeface="Calibri"/>
              </a:rPr>
              <a:t>upp</a:t>
            </a:r>
            <a:r>
              <a:rPr sz="1900" b="1" spc="-60" dirty="0" smtClean="0">
                <a:latin typeface="Calibri"/>
                <a:cs typeface="Calibri"/>
              </a:rPr>
              <a:t>e</a:t>
            </a:r>
            <a:r>
              <a:rPr sz="1900" b="1" spc="-40" dirty="0" smtClean="0">
                <a:latin typeface="Calibri"/>
                <a:cs typeface="Calibri"/>
              </a:rPr>
              <a:t>l</a:t>
            </a:r>
            <a:r>
              <a:rPr sz="1900" b="1" spc="-15" dirty="0" smtClean="0">
                <a:latin typeface="Calibri"/>
                <a:cs typeface="Calibri"/>
              </a:rPr>
              <a:t>a</a:t>
            </a:r>
            <a:r>
              <a:rPr sz="1900" b="1" spc="0" dirty="0" smtClean="0">
                <a:latin typeface="Calibri"/>
                <a:cs typeface="Calibri"/>
              </a:rPr>
              <a:t>nd</a:t>
            </a:r>
            <a:r>
              <a:rPr sz="1900" b="1" spc="-60" dirty="0" smtClean="0">
                <a:latin typeface="Calibri"/>
                <a:cs typeface="Calibri"/>
              </a:rPr>
              <a:t>e</a:t>
            </a:r>
            <a:r>
              <a:rPr sz="1900" b="1" spc="0" dirty="0" smtClean="0">
                <a:latin typeface="Calibri"/>
                <a:cs typeface="Calibri"/>
              </a:rPr>
              <a:t>s</a:t>
            </a:r>
            <a:r>
              <a:rPr sz="1900" spc="0" dirty="0" smtClean="0">
                <a:latin typeface="Calibri"/>
                <a:cs typeface="Calibri"/>
              </a:rPr>
              <a:t> </a:t>
            </a:r>
            <a:r>
              <a:rPr sz="1900" spc="-105" dirty="0" smtClean="0">
                <a:latin typeface="Calibri"/>
                <a:cs typeface="Calibri"/>
              </a:rPr>
              <a:t> </a:t>
            </a:r>
            <a:r>
              <a:rPr sz="1900" spc="15" dirty="0" smtClean="0">
                <a:latin typeface="Calibri"/>
                <a:cs typeface="Calibri"/>
              </a:rPr>
              <a:t>f</a:t>
            </a:r>
            <a:r>
              <a:rPr sz="1900" spc="-5" dirty="0" smtClean="0">
                <a:latin typeface="Calibri"/>
                <a:cs typeface="Calibri"/>
              </a:rPr>
              <a:t>o</a:t>
            </a:r>
            <a:r>
              <a:rPr sz="1900" spc="-10" dirty="0" smtClean="0">
                <a:latin typeface="Calibri"/>
                <a:cs typeface="Calibri"/>
              </a:rPr>
              <a:t>r</a:t>
            </a:r>
            <a:r>
              <a:rPr sz="1900" spc="5" dirty="0" smtClean="0">
                <a:latin typeface="Calibri"/>
                <a:cs typeface="Calibri"/>
              </a:rPr>
              <a:t> </a:t>
            </a:r>
            <a:r>
              <a:rPr sz="1900" spc="25" dirty="0" smtClean="0">
                <a:latin typeface="Calibri"/>
                <a:cs typeface="Calibri"/>
              </a:rPr>
              <a:t>w</a:t>
            </a:r>
            <a:r>
              <a:rPr sz="1900" spc="-5" dirty="0" smtClean="0">
                <a:latin typeface="Calibri"/>
                <a:cs typeface="Calibri"/>
              </a:rPr>
              <a:t>o</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n</a:t>
            </a:r>
            <a:r>
              <a:rPr sz="1900" spc="70" dirty="0" smtClean="0">
                <a:latin typeface="Calibri"/>
                <a:cs typeface="Calibri"/>
              </a:rPr>
              <a:t> </a:t>
            </a:r>
            <a:r>
              <a:rPr sz="1900" spc="0" dirty="0" smtClean="0">
                <a:latin typeface="Calibri"/>
                <a:cs typeface="Calibri"/>
              </a:rPr>
              <a:t>h</a:t>
            </a:r>
            <a:r>
              <a:rPr sz="1900" spc="-15" dirty="0" smtClean="0">
                <a:latin typeface="Calibri"/>
                <a:cs typeface="Calibri"/>
              </a:rPr>
              <a:t>a</a:t>
            </a:r>
            <a:r>
              <a:rPr sz="1900" spc="0" dirty="0" smtClean="0">
                <a:latin typeface="Calibri"/>
                <a:cs typeface="Calibri"/>
              </a:rPr>
              <a:t>d</a:t>
            </a:r>
            <a:r>
              <a:rPr sz="1900" spc="70" dirty="0" smtClean="0">
                <a:latin typeface="Calibri"/>
                <a:cs typeface="Calibri"/>
              </a:rPr>
              <a:t> </a:t>
            </a:r>
            <a:r>
              <a:rPr sz="1900" i="1" spc="-40" dirty="0" smtClean="0">
                <a:latin typeface="Calibri"/>
                <a:cs typeface="Calibri"/>
              </a:rPr>
              <a:t>i</a:t>
            </a:r>
            <a:r>
              <a:rPr sz="1900" i="1" spc="-35" dirty="0" smtClean="0">
                <a:latin typeface="Calibri"/>
                <a:cs typeface="Calibri"/>
              </a:rPr>
              <a:t>m</a:t>
            </a:r>
            <a:r>
              <a:rPr sz="1900" i="1" spc="-15" dirty="0" smtClean="0">
                <a:latin typeface="Calibri"/>
                <a:cs typeface="Calibri"/>
              </a:rPr>
              <a:t>a</a:t>
            </a:r>
            <a:r>
              <a:rPr sz="1900" i="1" spc="-5" dirty="0" smtClean="0">
                <a:latin typeface="Calibri"/>
                <a:cs typeface="Calibri"/>
              </a:rPr>
              <a:t>g</a:t>
            </a:r>
            <a:r>
              <a:rPr sz="1900" i="1" spc="-40" dirty="0" smtClean="0">
                <a:latin typeface="Calibri"/>
                <a:cs typeface="Calibri"/>
              </a:rPr>
              <a:t>i</a:t>
            </a:r>
            <a:r>
              <a:rPr sz="1900" i="1" spc="0" dirty="0" smtClean="0">
                <a:latin typeface="Calibri"/>
                <a:cs typeface="Calibri"/>
              </a:rPr>
              <a:t>n</a:t>
            </a:r>
            <a:r>
              <a:rPr sz="1900" i="1" spc="-15" dirty="0" smtClean="0">
                <a:latin typeface="Calibri"/>
                <a:cs typeface="Calibri"/>
              </a:rPr>
              <a:t>a</a:t>
            </a:r>
            <a:r>
              <a:rPr sz="1900" i="1" spc="-50" dirty="0" smtClean="0">
                <a:latin typeface="Calibri"/>
                <a:cs typeface="Calibri"/>
              </a:rPr>
              <a:t>t</a:t>
            </a:r>
            <a:r>
              <a:rPr sz="1900" i="1" spc="-40" dirty="0" smtClean="0">
                <a:latin typeface="Calibri"/>
                <a:cs typeface="Calibri"/>
              </a:rPr>
              <a:t>i</a:t>
            </a:r>
            <a:r>
              <a:rPr sz="1900" i="1" spc="30" dirty="0" smtClean="0">
                <a:latin typeface="Calibri"/>
                <a:cs typeface="Calibri"/>
              </a:rPr>
              <a:t>v</a:t>
            </a:r>
            <a:r>
              <a:rPr sz="1900" i="1" spc="-60" dirty="0" smtClean="0">
                <a:latin typeface="Calibri"/>
                <a:cs typeface="Calibri"/>
              </a:rPr>
              <a:t>e</a:t>
            </a:r>
            <a:r>
              <a:rPr sz="1900" i="1" spc="-40" dirty="0" smtClean="0">
                <a:latin typeface="Calibri"/>
                <a:cs typeface="Calibri"/>
              </a:rPr>
              <a:t>l</a:t>
            </a:r>
            <a:r>
              <a:rPr sz="1900" i="1" spc="-10" dirty="0" smtClean="0">
                <a:latin typeface="Calibri"/>
                <a:cs typeface="Calibri"/>
              </a:rPr>
              <a:t>y</a:t>
            </a:r>
            <a:r>
              <a:rPr sz="1900" i="1" spc="-5" dirty="0" smtClean="0">
                <a:latin typeface="Calibri"/>
                <a:cs typeface="Calibri"/>
              </a:rPr>
              <a:t> c</a:t>
            </a:r>
            <a:r>
              <a:rPr sz="1900" i="1" spc="0" dirty="0" smtClean="0">
                <a:latin typeface="Calibri"/>
                <a:cs typeface="Calibri"/>
              </a:rPr>
              <a:t>u</a:t>
            </a:r>
            <a:r>
              <a:rPr sz="1900" i="1" spc="-10" dirty="0" smtClean="0">
                <a:latin typeface="Calibri"/>
                <a:cs typeface="Calibri"/>
              </a:rPr>
              <a:t>t</a:t>
            </a:r>
            <a:r>
              <a:rPr sz="1900" spc="30" dirty="0" smtClean="0">
                <a:latin typeface="Calibri"/>
                <a:cs typeface="Calibri"/>
              </a:rPr>
              <a:t> </a:t>
            </a:r>
            <a:r>
              <a:rPr sz="1900" spc="-45" dirty="0" smtClean="0">
                <a:latin typeface="Calibri"/>
                <a:cs typeface="Calibri"/>
              </a:rPr>
              <a:t>s</a:t>
            </a:r>
            <a:r>
              <a:rPr sz="1900" spc="-40" dirty="0" smtClean="0">
                <a:latin typeface="Calibri"/>
                <a:cs typeface="Calibri"/>
              </a:rPr>
              <a:t>l</a:t>
            </a:r>
            <a:r>
              <a:rPr sz="1900" spc="-55" dirty="0" smtClean="0">
                <a:latin typeface="Calibri"/>
                <a:cs typeface="Calibri"/>
              </a:rPr>
              <a:t>ee</a:t>
            </a:r>
            <a:r>
              <a:rPr sz="1900" spc="30" dirty="0" smtClean="0">
                <a:latin typeface="Calibri"/>
                <a:cs typeface="Calibri"/>
              </a:rPr>
              <a:t>v</a:t>
            </a:r>
            <a:r>
              <a:rPr sz="1900" spc="-55" dirty="0" smtClean="0">
                <a:latin typeface="Calibri"/>
                <a:cs typeface="Calibri"/>
              </a:rPr>
              <a:t>e</a:t>
            </a:r>
            <a:r>
              <a:rPr sz="1900" spc="0" dirty="0" smtClean="0">
                <a:latin typeface="Calibri"/>
                <a:cs typeface="Calibri"/>
              </a:rPr>
              <a:t>s</a:t>
            </a:r>
            <a:endParaRPr sz="1900" dirty="0">
              <a:latin typeface="Calibri"/>
              <a:cs typeface="Calibri"/>
            </a:endParaRPr>
          </a:p>
          <a:p>
            <a:pPr>
              <a:lnSpc>
                <a:spcPts val="500"/>
              </a:lnSpc>
              <a:spcBef>
                <a:spcPts val="2"/>
              </a:spcBef>
            </a:pPr>
            <a:endParaRPr sz="500" dirty="0"/>
          </a:p>
          <a:p>
            <a:pPr>
              <a:lnSpc>
                <a:spcPts val="1000"/>
              </a:lnSpc>
            </a:pPr>
            <a:endParaRPr sz="1000" dirty="0"/>
          </a:p>
          <a:p>
            <a:pPr>
              <a:lnSpc>
                <a:spcPts val="1000"/>
              </a:lnSpc>
            </a:pPr>
            <a:endParaRPr sz="1000" dirty="0"/>
          </a:p>
          <a:p>
            <a:pPr>
              <a:lnSpc>
                <a:spcPts val="1000"/>
              </a:lnSpc>
            </a:pPr>
            <a:endParaRPr sz="1000" dirty="0"/>
          </a:p>
          <a:p>
            <a:pPr>
              <a:lnSpc>
                <a:spcPts val="1000"/>
              </a:lnSpc>
            </a:pPr>
            <a:endParaRPr sz="1000" dirty="0"/>
          </a:p>
          <a:p>
            <a:pPr marL="367665" marR="359410" indent="0">
              <a:lnSpc>
                <a:spcPct val="105400"/>
              </a:lnSpc>
            </a:pPr>
            <a:r>
              <a:rPr sz="1900" spc="15" dirty="0" smtClean="0">
                <a:latin typeface="Calibri"/>
                <a:cs typeface="Calibri"/>
              </a:rPr>
              <a:t>I</a:t>
            </a:r>
            <a:r>
              <a:rPr sz="1900" spc="-50" dirty="0" smtClean="0">
                <a:latin typeface="Calibri"/>
                <a:cs typeface="Calibri"/>
              </a:rPr>
              <a:t>t</a:t>
            </a:r>
            <a:r>
              <a:rPr sz="1900" spc="-15" dirty="0" smtClean="0">
                <a:latin typeface="Calibri"/>
                <a:cs typeface="Calibri"/>
              </a:rPr>
              <a:t>a</a:t>
            </a:r>
            <a:r>
              <a:rPr sz="1900" spc="-40" dirty="0" smtClean="0">
                <a:latin typeface="Calibri"/>
                <a:cs typeface="Calibri"/>
              </a:rPr>
              <a:t>li</a:t>
            </a:r>
            <a:r>
              <a:rPr sz="1900" spc="-15" dirty="0" smtClean="0">
                <a:latin typeface="Calibri"/>
                <a:cs typeface="Calibri"/>
              </a:rPr>
              <a:t>a</a:t>
            </a:r>
            <a:r>
              <a:rPr sz="1900" spc="0" dirty="0" smtClean="0">
                <a:latin typeface="Calibri"/>
                <a:cs typeface="Calibri"/>
              </a:rPr>
              <a:t>n</a:t>
            </a:r>
            <a:r>
              <a:rPr sz="1900" spc="170" dirty="0" smtClean="0">
                <a:latin typeface="Calibri"/>
                <a:cs typeface="Calibri"/>
              </a:rPr>
              <a:t> </a:t>
            </a:r>
            <a:r>
              <a:rPr sz="1900" spc="25" dirty="0" smtClean="0">
                <a:latin typeface="Calibri"/>
                <a:cs typeface="Calibri"/>
              </a:rPr>
              <a:t>w</a:t>
            </a:r>
            <a:r>
              <a:rPr sz="1900" spc="-5" dirty="0" smtClean="0">
                <a:latin typeface="Calibri"/>
                <a:cs typeface="Calibri"/>
              </a:rPr>
              <a:t>o</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n</a:t>
            </a:r>
            <a:r>
              <a:rPr sz="1900" spc="70" dirty="0" smtClean="0">
                <a:latin typeface="Calibri"/>
                <a:cs typeface="Calibri"/>
              </a:rPr>
              <a:t> </a:t>
            </a:r>
            <a:r>
              <a:rPr sz="1900" spc="-15" dirty="0" smtClean="0">
                <a:latin typeface="Calibri"/>
                <a:cs typeface="Calibri"/>
              </a:rPr>
              <a:t>c</a:t>
            </a:r>
            <a:r>
              <a:rPr sz="1900" spc="-5" dirty="0" smtClean="0">
                <a:latin typeface="Calibri"/>
                <a:cs typeface="Calibri"/>
              </a:rPr>
              <a:t>o</a:t>
            </a:r>
            <a:r>
              <a:rPr sz="1900" spc="30" dirty="0" smtClean="0">
                <a:latin typeface="Calibri"/>
                <a:cs typeface="Calibri"/>
              </a:rPr>
              <a:t>v</a:t>
            </a:r>
            <a:r>
              <a:rPr sz="1900" spc="-60" dirty="0" smtClean="0">
                <a:latin typeface="Calibri"/>
                <a:cs typeface="Calibri"/>
              </a:rPr>
              <a:t>e</a:t>
            </a:r>
            <a:r>
              <a:rPr sz="1900" spc="25" dirty="0" smtClean="0">
                <a:latin typeface="Calibri"/>
                <a:cs typeface="Calibri"/>
              </a:rPr>
              <a:t>r</a:t>
            </a:r>
            <a:r>
              <a:rPr sz="1900" spc="-60" dirty="0" smtClean="0">
                <a:latin typeface="Calibri"/>
                <a:cs typeface="Calibri"/>
              </a:rPr>
              <a:t>e</a:t>
            </a:r>
            <a:r>
              <a:rPr sz="1900" spc="0" dirty="0" smtClean="0">
                <a:latin typeface="Calibri"/>
                <a:cs typeface="Calibri"/>
              </a:rPr>
              <a:t>d</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40" dirty="0" smtClean="0">
                <a:latin typeface="Calibri"/>
                <a:cs typeface="Calibri"/>
              </a:rPr>
              <a:t>i</a:t>
            </a:r>
            <a:r>
              <a:rPr sz="1900" spc="-10" dirty="0" smtClean="0">
                <a:latin typeface="Calibri"/>
                <a:cs typeface="Calibri"/>
              </a:rPr>
              <a:t>r</a:t>
            </a:r>
            <a:r>
              <a:rPr sz="1900" spc="204" dirty="0" smtClean="0">
                <a:latin typeface="Calibri"/>
                <a:cs typeface="Calibri"/>
              </a:rPr>
              <a:t> </a:t>
            </a:r>
            <a:r>
              <a:rPr sz="1900" spc="0" dirty="0" smtClean="0">
                <a:latin typeface="Calibri"/>
                <a:cs typeface="Calibri"/>
              </a:rPr>
              <a:t>h</a:t>
            </a:r>
            <a:r>
              <a:rPr sz="1900" spc="-15" dirty="0" smtClean="0">
                <a:latin typeface="Calibri"/>
                <a:cs typeface="Calibri"/>
              </a:rPr>
              <a:t>a</a:t>
            </a:r>
            <a:r>
              <a:rPr sz="1900" spc="-40" dirty="0" smtClean="0">
                <a:latin typeface="Calibri"/>
                <a:cs typeface="Calibri"/>
              </a:rPr>
              <a:t>i</a:t>
            </a:r>
            <a:r>
              <a:rPr sz="1900" spc="-10" dirty="0" smtClean="0">
                <a:latin typeface="Calibri"/>
                <a:cs typeface="Calibri"/>
              </a:rPr>
              <a:t>r</a:t>
            </a:r>
            <a:r>
              <a:rPr sz="1900" spc="105" dirty="0" smtClean="0">
                <a:latin typeface="Calibri"/>
                <a:cs typeface="Calibri"/>
              </a:rPr>
              <a:t> </a:t>
            </a:r>
            <a:r>
              <a:rPr sz="1900" spc="-40" dirty="0" smtClean="0">
                <a:latin typeface="Calibri"/>
                <a:cs typeface="Calibri"/>
              </a:rPr>
              <a:t>l</a:t>
            </a:r>
            <a:r>
              <a:rPr sz="1900" spc="-60" dirty="0" smtClean="0">
                <a:latin typeface="Calibri"/>
                <a:cs typeface="Calibri"/>
              </a:rPr>
              <a:t>e</a:t>
            </a:r>
            <a:r>
              <a:rPr sz="1900" spc="-45" dirty="0" smtClean="0">
                <a:latin typeface="Calibri"/>
                <a:cs typeface="Calibri"/>
              </a:rPr>
              <a:t>s</a:t>
            </a:r>
            <a:r>
              <a:rPr sz="1900" spc="0" dirty="0" smtClean="0">
                <a:latin typeface="Calibri"/>
                <a:cs typeface="Calibri"/>
              </a:rPr>
              <a:t>s </a:t>
            </a:r>
            <a:r>
              <a:rPr sz="1900" spc="-5" dirty="0" smtClean="0">
                <a:latin typeface="Calibri"/>
                <a:cs typeface="Calibri"/>
              </a:rPr>
              <a:t>co</a:t>
            </a:r>
            <a:r>
              <a:rPr sz="1900" spc="-35" dirty="0" smtClean="0">
                <a:latin typeface="Calibri"/>
                <a:cs typeface="Calibri"/>
              </a:rPr>
              <a:t>m</a:t>
            </a:r>
            <a:r>
              <a:rPr sz="1900" spc="0" dirty="0" smtClean="0">
                <a:latin typeface="Calibri"/>
                <a:cs typeface="Calibri"/>
              </a:rPr>
              <a:t>p</a:t>
            </a:r>
            <a:r>
              <a:rPr sz="1900" spc="-40" dirty="0" smtClean="0">
                <a:latin typeface="Calibri"/>
                <a:cs typeface="Calibri"/>
              </a:rPr>
              <a:t>l</a:t>
            </a:r>
            <a:r>
              <a:rPr sz="1900" spc="-55" dirty="0" smtClean="0">
                <a:latin typeface="Calibri"/>
                <a:cs typeface="Calibri"/>
              </a:rPr>
              <a:t>e</a:t>
            </a:r>
            <a:r>
              <a:rPr sz="1900" spc="-50" dirty="0" smtClean="0">
                <a:latin typeface="Calibri"/>
                <a:cs typeface="Calibri"/>
              </a:rPr>
              <a:t>t</a:t>
            </a:r>
            <a:r>
              <a:rPr sz="1900" spc="-55" dirty="0" smtClean="0">
                <a:latin typeface="Calibri"/>
                <a:cs typeface="Calibri"/>
              </a:rPr>
              <a:t>e</a:t>
            </a:r>
            <a:r>
              <a:rPr sz="1900" spc="-40" dirty="0" smtClean="0">
                <a:latin typeface="Calibri"/>
                <a:cs typeface="Calibri"/>
              </a:rPr>
              <a:t>l</a:t>
            </a:r>
            <a:r>
              <a:rPr sz="1900" spc="-10" dirty="0" smtClean="0">
                <a:latin typeface="Calibri"/>
                <a:cs typeface="Calibri"/>
              </a:rPr>
              <a:t>y </a:t>
            </a:r>
            <a:r>
              <a:rPr sz="1900" spc="-12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a</a:t>
            </a:r>
            <a:r>
              <a:rPr sz="1900" spc="0" dirty="0" smtClean="0">
                <a:latin typeface="Calibri"/>
                <a:cs typeface="Calibri"/>
              </a:rPr>
              <a:t>n</a:t>
            </a:r>
            <a:r>
              <a:rPr sz="1900" spc="70" dirty="0" smtClean="0">
                <a:latin typeface="Calibri"/>
                <a:cs typeface="Calibri"/>
              </a:rPr>
              <a:t> </a:t>
            </a:r>
            <a:r>
              <a:rPr sz="1900" spc="-5" dirty="0" smtClean="0">
                <a:latin typeface="Calibri"/>
                <a:cs typeface="Calibri"/>
              </a:rPr>
              <a:t>o</a:t>
            </a:r>
            <a:r>
              <a:rPr sz="1900" spc="-50" dirty="0" smtClean="0">
                <a:latin typeface="Calibri"/>
                <a:cs typeface="Calibri"/>
              </a:rPr>
              <a:t>t</a:t>
            </a:r>
            <a:r>
              <a:rPr sz="1900" spc="0" dirty="0" smtClean="0">
                <a:latin typeface="Calibri"/>
                <a:cs typeface="Calibri"/>
              </a:rPr>
              <a:t>h</a:t>
            </a:r>
            <a:r>
              <a:rPr sz="1900" spc="-55" dirty="0" smtClean="0">
                <a:latin typeface="Calibri"/>
                <a:cs typeface="Calibri"/>
              </a:rPr>
              <a:t>e</a:t>
            </a:r>
            <a:r>
              <a:rPr sz="1900" spc="-10" dirty="0" smtClean="0">
                <a:latin typeface="Calibri"/>
                <a:cs typeface="Calibri"/>
              </a:rPr>
              <a:t>r</a:t>
            </a:r>
            <a:r>
              <a:rPr sz="1900" spc="204" dirty="0" smtClean="0">
                <a:latin typeface="Calibri"/>
                <a:cs typeface="Calibri"/>
              </a:rPr>
              <a:t> </a:t>
            </a:r>
            <a:r>
              <a:rPr sz="1900" spc="25" dirty="0" smtClean="0">
                <a:latin typeface="Calibri"/>
                <a:cs typeface="Calibri"/>
              </a:rPr>
              <a:t>r</a:t>
            </a:r>
            <a:r>
              <a:rPr sz="1900" spc="-55" dirty="0" smtClean="0">
                <a:latin typeface="Calibri"/>
                <a:cs typeface="Calibri"/>
              </a:rPr>
              <a:t>e</a:t>
            </a:r>
            <a:r>
              <a:rPr sz="1900" spc="-5" dirty="0" smtClean="0">
                <a:latin typeface="Calibri"/>
                <a:cs typeface="Calibri"/>
              </a:rPr>
              <a:t>g</a:t>
            </a:r>
            <a:r>
              <a:rPr sz="1900" spc="-40" dirty="0" smtClean="0">
                <a:latin typeface="Calibri"/>
                <a:cs typeface="Calibri"/>
              </a:rPr>
              <a:t>i</a:t>
            </a:r>
            <a:r>
              <a:rPr sz="1900" spc="-5" dirty="0" smtClean="0">
                <a:latin typeface="Calibri"/>
                <a:cs typeface="Calibri"/>
              </a:rPr>
              <a:t>o</a:t>
            </a:r>
            <a:r>
              <a:rPr sz="1900" spc="0" dirty="0" smtClean="0">
                <a:latin typeface="Calibri"/>
                <a:cs typeface="Calibri"/>
              </a:rPr>
              <a:t>n</a:t>
            </a:r>
            <a:r>
              <a:rPr sz="1900" spc="-45" dirty="0" smtClean="0">
                <a:latin typeface="Calibri"/>
                <a:cs typeface="Calibri"/>
              </a:rPr>
              <a:t>s</a:t>
            </a:r>
            <a:r>
              <a:rPr sz="1900" spc="0" dirty="0" smtClean="0">
                <a:latin typeface="Calibri"/>
                <a:cs typeface="Calibri"/>
              </a:rPr>
              <a:t>.</a:t>
            </a:r>
            <a:endParaRPr sz="1900" dirty="0">
              <a:latin typeface="Calibri"/>
              <a:cs typeface="Calibri"/>
            </a:endParaRPr>
          </a:p>
        </p:txBody>
      </p:sp>
      <p:sp>
        <p:nvSpPr>
          <p:cNvPr id="5" name="object 5"/>
          <p:cNvSpPr txBox="1"/>
          <p:nvPr/>
        </p:nvSpPr>
        <p:spPr>
          <a:xfrm>
            <a:off x="257710" y="5452107"/>
            <a:ext cx="4411980" cy="1479550"/>
          </a:xfrm>
          <a:prstGeom prst="rect">
            <a:avLst/>
          </a:prstGeom>
        </p:spPr>
        <p:txBody>
          <a:bodyPr vert="horz" wrap="square" lIns="0" tIns="0" rIns="0" bIns="0" rtlCol="0">
            <a:noAutofit/>
          </a:bodyPr>
          <a:lstStyle/>
          <a:p>
            <a:pPr marL="12065" marR="12700" indent="-5080">
              <a:lnSpc>
                <a:spcPct val="101000"/>
              </a:lnSpc>
            </a:pPr>
            <a:r>
              <a:rPr sz="1900" spc="-15" dirty="0" smtClean="0">
                <a:latin typeface="Calibri"/>
                <a:cs typeface="Calibri"/>
              </a:rPr>
              <a:t>A</a:t>
            </a:r>
            <a:r>
              <a:rPr sz="1900" spc="70" dirty="0" smtClean="0">
                <a:latin typeface="Calibri"/>
                <a:cs typeface="Calibri"/>
              </a:rPr>
              <a:t> </a:t>
            </a:r>
            <a:r>
              <a:rPr sz="1900" spc="0" dirty="0" smtClean="0">
                <a:latin typeface="Calibri"/>
                <a:cs typeface="Calibri"/>
              </a:rPr>
              <a:t>d</a:t>
            </a:r>
            <a:r>
              <a:rPr sz="1900" spc="-40" dirty="0" smtClean="0">
                <a:latin typeface="Calibri"/>
                <a:cs typeface="Calibri"/>
              </a:rPr>
              <a:t>i</a:t>
            </a:r>
            <a:r>
              <a:rPr sz="1900" spc="-45" dirty="0" smtClean="0">
                <a:latin typeface="Calibri"/>
                <a:cs typeface="Calibri"/>
              </a:rPr>
              <a:t>s</a:t>
            </a:r>
            <a:r>
              <a:rPr sz="1900" spc="-50" dirty="0" smtClean="0">
                <a:latin typeface="Calibri"/>
                <a:cs typeface="Calibri"/>
              </a:rPr>
              <a:t>t</a:t>
            </a:r>
            <a:r>
              <a:rPr sz="1900" spc="-40" dirty="0" smtClean="0">
                <a:latin typeface="Calibri"/>
                <a:cs typeface="Calibri"/>
              </a:rPr>
              <a:t>i</a:t>
            </a:r>
            <a:r>
              <a:rPr sz="1900" spc="0" dirty="0" smtClean="0">
                <a:latin typeface="Calibri"/>
                <a:cs typeface="Calibri"/>
              </a:rPr>
              <a:t>n</a:t>
            </a:r>
            <a:r>
              <a:rPr sz="1900" spc="-15" dirty="0" smtClean="0">
                <a:latin typeface="Calibri"/>
                <a:cs typeface="Calibri"/>
              </a:rPr>
              <a:t>c</a:t>
            </a:r>
            <a:r>
              <a:rPr sz="1900" spc="-50" dirty="0" smtClean="0">
                <a:latin typeface="Calibri"/>
                <a:cs typeface="Calibri"/>
              </a:rPr>
              <a:t>t</a:t>
            </a:r>
            <a:r>
              <a:rPr sz="1900" spc="-40" dirty="0" smtClean="0">
                <a:latin typeface="Calibri"/>
                <a:cs typeface="Calibri"/>
              </a:rPr>
              <a:t>i</a:t>
            </a:r>
            <a:r>
              <a:rPr sz="1900" spc="30" dirty="0" smtClean="0">
                <a:latin typeface="Calibri"/>
                <a:cs typeface="Calibri"/>
              </a:rPr>
              <a:t>v</a:t>
            </a:r>
            <a:r>
              <a:rPr sz="1900" spc="-10" dirty="0" smtClean="0">
                <a:latin typeface="Calibri"/>
                <a:cs typeface="Calibri"/>
              </a:rPr>
              <a:t>e </a:t>
            </a:r>
            <a:r>
              <a:rPr sz="1900" spc="-204" dirty="0" smtClean="0">
                <a:latin typeface="Calibri"/>
                <a:cs typeface="Calibri"/>
              </a:rPr>
              <a:t> </a:t>
            </a:r>
            <a:r>
              <a:rPr sz="1900" spc="0" dirty="0" smtClean="0">
                <a:latin typeface="Calibri"/>
                <a:cs typeface="Calibri"/>
              </a:rPr>
              <a:t>h</a:t>
            </a:r>
            <a:r>
              <a:rPr sz="1900" spc="-10" dirty="0" smtClean="0">
                <a:latin typeface="Calibri"/>
                <a:cs typeface="Calibri"/>
              </a:rPr>
              <a:t>at</a:t>
            </a:r>
            <a:r>
              <a:rPr sz="1900" spc="30" dirty="0" smtClean="0">
                <a:latin typeface="Calibri"/>
                <a:cs typeface="Calibri"/>
              </a:rPr>
              <a:t> </a:t>
            </a:r>
            <a:r>
              <a:rPr sz="1900" spc="0" dirty="0" smtClean="0">
                <a:latin typeface="Calibri"/>
                <a:cs typeface="Calibri"/>
              </a:rPr>
              <a:t>du</a:t>
            </a:r>
            <a:r>
              <a:rPr sz="1900" spc="25" dirty="0" smtClean="0">
                <a:latin typeface="Calibri"/>
                <a:cs typeface="Calibri"/>
              </a:rPr>
              <a:t>r</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r>
              <a:rPr sz="1900" spc="7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40" dirty="0" smtClean="0">
                <a:latin typeface="Calibri"/>
                <a:cs typeface="Calibri"/>
              </a:rPr>
              <a:t>i</a:t>
            </a:r>
            <a:r>
              <a:rPr sz="1900" spc="0" dirty="0" smtClean="0">
                <a:latin typeface="Calibri"/>
                <a:cs typeface="Calibri"/>
              </a:rPr>
              <a:t>s</a:t>
            </a:r>
            <a:r>
              <a:rPr sz="1900" spc="125" dirty="0" smtClean="0">
                <a:latin typeface="Calibri"/>
                <a:cs typeface="Calibri"/>
              </a:rPr>
              <a:t> </a:t>
            </a:r>
            <a:r>
              <a:rPr sz="1900" spc="-50" dirty="0" smtClean="0">
                <a:latin typeface="Calibri"/>
                <a:cs typeface="Calibri"/>
              </a:rPr>
              <a:t>t</a:t>
            </a:r>
            <a:r>
              <a:rPr sz="1900" spc="-40" dirty="0" smtClean="0">
                <a:latin typeface="Calibri"/>
                <a:cs typeface="Calibri"/>
              </a:rPr>
              <a:t>i</a:t>
            </a:r>
            <a:r>
              <a:rPr sz="1900" spc="-35" dirty="0" smtClean="0">
                <a:latin typeface="Calibri"/>
                <a:cs typeface="Calibri"/>
              </a:rPr>
              <a:t>m</a:t>
            </a:r>
            <a:r>
              <a:rPr sz="1900" spc="-10" dirty="0" smtClean="0">
                <a:latin typeface="Calibri"/>
                <a:cs typeface="Calibri"/>
              </a:rPr>
              <a:t>e</a:t>
            </a:r>
            <a:r>
              <a:rPr sz="1900" spc="125" dirty="0" smtClean="0">
                <a:latin typeface="Calibri"/>
                <a:cs typeface="Calibri"/>
              </a:rPr>
              <a:t> </a:t>
            </a:r>
            <a:r>
              <a:rPr sz="1900" spc="20" dirty="0" smtClean="0">
                <a:latin typeface="Calibri"/>
                <a:cs typeface="Calibri"/>
              </a:rPr>
              <a:t>f</a:t>
            </a:r>
            <a:r>
              <a:rPr sz="1900" spc="-5" dirty="0" smtClean="0">
                <a:latin typeface="Calibri"/>
                <a:cs typeface="Calibri"/>
              </a:rPr>
              <a:t>o</a:t>
            </a:r>
            <a:r>
              <a:rPr sz="1900" spc="-10" dirty="0" smtClean="0">
                <a:latin typeface="Calibri"/>
                <a:cs typeface="Calibri"/>
              </a:rPr>
              <a:t>r</a:t>
            </a:r>
            <a:r>
              <a:rPr sz="1900" spc="5" dirty="0" smtClean="0">
                <a:latin typeface="Calibri"/>
                <a:cs typeface="Calibri"/>
              </a:rPr>
              <a:t> </a:t>
            </a:r>
            <a:r>
              <a:rPr sz="1900" spc="25" dirty="0" smtClean="0">
                <a:latin typeface="Calibri"/>
                <a:cs typeface="Calibri"/>
              </a:rPr>
              <a:t>w</a:t>
            </a:r>
            <a:r>
              <a:rPr sz="1900" spc="-5" dirty="0" smtClean="0">
                <a:latin typeface="Calibri"/>
                <a:cs typeface="Calibri"/>
              </a:rPr>
              <a:t>o</a:t>
            </a:r>
            <a:r>
              <a:rPr sz="1900" spc="-35" dirty="0" smtClean="0">
                <a:latin typeface="Calibri"/>
                <a:cs typeface="Calibri"/>
              </a:rPr>
              <a:t>m</a:t>
            </a:r>
            <a:r>
              <a:rPr sz="1900" spc="-55" dirty="0" smtClean="0">
                <a:latin typeface="Calibri"/>
                <a:cs typeface="Calibri"/>
              </a:rPr>
              <a:t>e</a:t>
            </a:r>
            <a:r>
              <a:rPr sz="1900" spc="0" dirty="0" smtClean="0">
                <a:latin typeface="Calibri"/>
                <a:cs typeface="Calibri"/>
              </a:rPr>
              <a:t>n </a:t>
            </a:r>
            <a:r>
              <a:rPr sz="1900" spc="25" dirty="0" smtClean="0">
                <a:latin typeface="Calibri"/>
                <a:cs typeface="Calibri"/>
              </a:rPr>
              <a:t>w</a:t>
            </a:r>
            <a:r>
              <a:rPr sz="1900" spc="-20" dirty="0" smtClean="0">
                <a:latin typeface="Calibri"/>
                <a:cs typeface="Calibri"/>
              </a:rPr>
              <a:t>a</a:t>
            </a:r>
            <a:r>
              <a:rPr sz="1900" spc="0" dirty="0" smtClean="0">
                <a:latin typeface="Calibri"/>
                <a:cs typeface="Calibri"/>
              </a:rPr>
              <a:t>s</a:t>
            </a:r>
            <a:r>
              <a:rPr sz="1900" spc="25" dirty="0" smtClean="0">
                <a:latin typeface="Calibri"/>
                <a:cs typeface="Calibri"/>
              </a:rPr>
              <a:t> </a:t>
            </a:r>
            <a:r>
              <a:rPr sz="1900" spc="0" dirty="0" smtClean="0">
                <a:latin typeface="Calibri"/>
                <a:cs typeface="Calibri"/>
              </a:rPr>
              <a:t>a</a:t>
            </a:r>
            <a:r>
              <a:rPr sz="1900" spc="-40" dirty="0" smtClean="0">
                <a:latin typeface="Calibri"/>
                <a:cs typeface="Calibri"/>
              </a:rPr>
              <a:t> </a:t>
            </a:r>
            <a:r>
              <a:rPr sz="1900" i="1" spc="-40" dirty="0" smtClean="0">
                <a:latin typeface="Calibri"/>
                <a:cs typeface="Calibri"/>
              </a:rPr>
              <a:t>l</a:t>
            </a:r>
            <a:r>
              <a:rPr sz="1900" i="1" spc="-10" dirty="0" smtClean="0">
                <a:latin typeface="Calibri"/>
                <a:cs typeface="Calibri"/>
              </a:rPr>
              <a:t>a</a:t>
            </a:r>
            <a:r>
              <a:rPr sz="1900" i="1" spc="25" dirty="0" smtClean="0">
                <a:latin typeface="Calibri"/>
                <a:cs typeface="Calibri"/>
              </a:rPr>
              <a:t>r</a:t>
            </a:r>
            <a:r>
              <a:rPr sz="1900" i="1" spc="-5" dirty="0" smtClean="0">
                <a:latin typeface="Calibri"/>
                <a:cs typeface="Calibri"/>
              </a:rPr>
              <a:t>g</a:t>
            </a:r>
            <a:r>
              <a:rPr sz="1900" i="1" spc="-60" dirty="0" smtClean="0">
                <a:latin typeface="Calibri"/>
                <a:cs typeface="Calibri"/>
              </a:rPr>
              <a:t>e</a:t>
            </a:r>
            <a:r>
              <a:rPr sz="1900" i="1" spc="-5" dirty="0" smtClean="0">
                <a:latin typeface="Calibri"/>
                <a:cs typeface="Calibri"/>
              </a:rPr>
              <a:t>,</a:t>
            </a:r>
            <a:r>
              <a:rPr sz="1900" i="1" spc="95" dirty="0" smtClean="0">
                <a:latin typeface="Calibri"/>
                <a:cs typeface="Calibri"/>
              </a:rPr>
              <a:t> </a:t>
            </a:r>
            <a:r>
              <a:rPr sz="1900" i="1" spc="25" dirty="0" smtClean="0">
                <a:latin typeface="Calibri"/>
                <a:cs typeface="Calibri"/>
              </a:rPr>
              <a:t>r</a:t>
            </a:r>
            <a:r>
              <a:rPr sz="1900" i="1" spc="-5" dirty="0" smtClean="0">
                <a:latin typeface="Calibri"/>
                <a:cs typeface="Calibri"/>
              </a:rPr>
              <a:t>o</a:t>
            </a:r>
            <a:r>
              <a:rPr sz="1900" i="1" spc="0" dirty="0" smtClean="0">
                <a:latin typeface="Calibri"/>
                <a:cs typeface="Calibri"/>
              </a:rPr>
              <a:t>und</a:t>
            </a:r>
            <a:r>
              <a:rPr sz="1900" i="1" spc="-5" dirty="0" smtClean="0">
                <a:latin typeface="Calibri"/>
                <a:cs typeface="Calibri"/>
              </a:rPr>
              <a:t>, </a:t>
            </a:r>
            <a:r>
              <a:rPr sz="1900" i="1" spc="0" dirty="0" smtClean="0">
                <a:latin typeface="Calibri"/>
                <a:cs typeface="Calibri"/>
              </a:rPr>
              <a:t>b</a:t>
            </a:r>
            <a:r>
              <a:rPr sz="1900" i="1" spc="-60" dirty="0" smtClean="0">
                <a:latin typeface="Calibri"/>
                <a:cs typeface="Calibri"/>
              </a:rPr>
              <a:t>ee</a:t>
            </a:r>
            <a:r>
              <a:rPr sz="1900" i="1" spc="0" dirty="0" smtClean="0">
                <a:latin typeface="Calibri"/>
                <a:cs typeface="Calibri"/>
              </a:rPr>
              <a:t>h</a:t>
            </a:r>
            <a:r>
              <a:rPr sz="1900" i="1" spc="-40" dirty="0" smtClean="0">
                <a:latin typeface="Calibri"/>
                <a:cs typeface="Calibri"/>
              </a:rPr>
              <a:t>i</a:t>
            </a:r>
            <a:r>
              <a:rPr sz="1900" i="1" spc="30" dirty="0" smtClean="0">
                <a:latin typeface="Calibri"/>
                <a:cs typeface="Calibri"/>
              </a:rPr>
              <a:t>v</a:t>
            </a:r>
            <a:r>
              <a:rPr sz="1900" i="1" spc="-10" dirty="0" smtClean="0">
                <a:latin typeface="Calibri"/>
                <a:cs typeface="Calibri"/>
              </a:rPr>
              <a:t>e </a:t>
            </a:r>
            <a:r>
              <a:rPr sz="1900" i="1" spc="-204" dirty="0" smtClean="0">
                <a:latin typeface="Calibri"/>
                <a:cs typeface="Calibri"/>
              </a:rPr>
              <a:t> </a:t>
            </a:r>
            <a:r>
              <a:rPr sz="1900" i="1" spc="-45" dirty="0" smtClean="0">
                <a:latin typeface="Calibri"/>
                <a:cs typeface="Calibri"/>
              </a:rPr>
              <a:t>s</a:t>
            </a:r>
            <a:r>
              <a:rPr sz="1900" i="1" spc="0" dirty="0" smtClean="0">
                <a:latin typeface="Calibri"/>
                <a:cs typeface="Calibri"/>
              </a:rPr>
              <a:t>h</a:t>
            </a:r>
            <a:r>
              <a:rPr sz="1900" i="1" spc="-10" dirty="0" smtClean="0">
                <a:latin typeface="Calibri"/>
                <a:cs typeface="Calibri"/>
              </a:rPr>
              <a:t>a</a:t>
            </a:r>
            <a:r>
              <a:rPr sz="1900" i="1" spc="0" dirty="0" smtClean="0">
                <a:latin typeface="Calibri"/>
                <a:cs typeface="Calibri"/>
              </a:rPr>
              <a:t>p</a:t>
            </a:r>
            <a:r>
              <a:rPr sz="1900" i="1" spc="-60" dirty="0" smtClean="0">
                <a:latin typeface="Calibri"/>
                <a:cs typeface="Calibri"/>
              </a:rPr>
              <a:t>e</a:t>
            </a:r>
            <a:r>
              <a:rPr sz="1900" i="1" spc="0" dirty="0" smtClean="0">
                <a:latin typeface="Calibri"/>
                <a:cs typeface="Calibri"/>
              </a:rPr>
              <a:t>d</a:t>
            </a:r>
            <a:r>
              <a:rPr sz="1900" i="1" spc="170" dirty="0" smtClean="0">
                <a:latin typeface="Calibri"/>
                <a:cs typeface="Calibri"/>
              </a:rPr>
              <a:t> </a:t>
            </a:r>
            <a:r>
              <a:rPr sz="1900" spc="0" dirty="0" smtClean="0">
                <a:latin typeface="Calibri"/>
                <a:cs typeface="Calibri"/>
              </a:rPr>
              <a:t>h</a:t>
            </a:r>
            <a:r>
              <a:rPr sz="1900" spc="-10" dirty="0" smtClean="0">
                <a:latin typeface="Calibri"/>
                <a:cs typeface="Calibri"/>
              </a:rPr>
              <a:t>a</a:t>
            </a:r>
            <a:r>
              <a:rPr sz="1900" spc="-50" dirty="0" smtClean="0">
                <a:latin typeface="Calibri"/>
                <a:cs typeface="Calibri"/>
              </a:rPr>
              <a:t>t</a:t>
            </a:r>
            <a:r>
              <a:rPr sz="1900" spc="0" dirty="0" smtClean="0">
                <a:latin typeface="Calibri"/>
                <a:cs typeface="Calibri"/>
              </a:rPr>
              <a:t>.</a:t>
            </a:r>
            <a:r>
              <a:rPr sz="1900" spc="85" dirty="0" smtClean="0">
                <a:latin typeface="Calibri"/>
                <a:cs typeface="Calibri"/>
              </a:rPr>
              <a:t> </a:t>
            </a:r>
            <a:r>
              <a:rPr sz="1900" spc="-30" dirty="0" smtClean="0">
                <a:latin typeface="Calibri"/>
                <a:cs typeface="Calibri"/>
              </a:rPr>
              <a:t>T</a:t>
            </a:r>
            <a:r>
              <a:rPr sz="1900" spc="0" dirty="0" smtClean="0">
                <a:latin typeface="Calibri"/>
                <a:cs typeface="Calibri"/>
              </a:rPr>
              <a:t>h</a:t>
            </a:r>
            <a:r>
              <a:rPr sz="1900" spc="-40" dirty="0" smtClean="0">
                <a:latin typeface="Calibri"/>
                <a:cs typeface="Calibri"/>
              </a:rPr>
              <a:t>i</a:t>
            </a:r>
            <a:r>
              <a:rPr sz="1900" spc="0" dirty="0" smtClean="0">
                <a:latin typeface="Calibri"/>
                <a:cs typeface="Calibri"/>
              </a:rPr>
              <a:t>s </a:t>
            </a:r>
            <a:r>
              <a:rPr sz="1900" spc="-10" dirty="0" smtClean="0">
                <a:latin typeface="Calibri"/>
                <a:cs typeface="Calibri"/>
              </a:rPr>
              <a:t>h</a:t>
            </a:r>
            <a:r>
              <a:rPr sz="1900" spc="-60" dirty="0" smtClean="0">
                <a:latin typeface="Calibri"/>
                <a:cs typeface="Calibri"/>
              </a:rPr>
              <a:t>e</a:t>
            </a:r>
            <a:r>
              <a:rPr sz="1900" spc="-15" dirty="0" smtClean="0">
                <a:latin typeface="Calibri"/>
                <a:cs typeface="Calibri"/>
              </a:rPr>
              <a:t>a</a:t>
            </a:r>
            <a:r>
              <a:rPr sz="1900" spc="0" dirty="0" smtClean="0">
                <a:latin typeface="Calibri"/>
                <a:cs typeface="Calibri"/>
              </a:rPr>
              <a:t>d</a:t>
            </a:r>
            <a:r>
              <a:rPr sz="1900" spc="170" dirty="0" smtClean="0">
                <a:latin typeface="Calibri"/>
                <a:cs typeface="Calibri"/>
              </a:rPr>
              <a:t> </a:t>
            </a:r>
            <a:r>
              <a:rPr sz="1900" spc="-15" dirty="0" smtClean="0">
                <a:latin typeface="Calibri"/>
                <a:cs typeface="Calibri"/>
              </a:rPr>
              <a:t>c</a:t>
            </a:r>
            <a:r>
              <a:rPr sz="1900" spc="-5" dirty="0" smtClean="0">
                <a:latin typeface="Calibri"/>
                <a:cs typeface="Calibri"/>
              </a:rPr>
              <a:t>o</a:t>
            </a:r>
            <a:r>
              <a:rPr sz="1900" spc="30" dirty="0" smtClean="0">
                <a:latin typeface="Calibri"/>
                <a:cs typeface="Calibri"/>
              </a:rPr>
              <a:t>v</a:t>
            </a:r>
            <a:r>
              <a:rPr sz="1900" spc="-60" dirty="0" smtClean="0">
                <a:latin typeface="Calibri"/>
                <a:cs typeface="Calibri"/>
              </a:rPr>
              <a:t>e</a:t>
            </a:r>
            <a:r>
              <a:rPr sz="1900" spc="25" dirty="0" smtClean="0">
                <a:latin typeface="Calibri"/>
                <a:cs typeface="Calibri"/>
              </a:rPr>
              <a:t>r</a:t>
            </a:r>
            <a:r>
              <a:rPr sz="1900" spc="-40" dirty="0" smtClean="0">
                <a:latin typeface="Calibri"/>
                <a:cs typeface="Calibri"/>
              </a:rPr>
              <a:t>i</a:t>
            </a:r>
            <a:r>
              <a:rPr sz="1900" spc="0" dirty="0" smtClean="0">
                <a:latin typeface="Calibri"/>
                <a:cs typeface="Calibri"/>
              </a:rPr>
              <a:t>ng</a:t>
            </a:r>
            <a:r>
              <a:rPr sz="1900" spc="75" dirty="0" smtClean="0">
                <a:latin typeface="Calibri"/>
                <a:cs typeface="Calibri"/>
              </a:rPr>
              <a:t> </a:t>
            </a:r>
            <a:r>
              <a:rPr sz="1900" spc="25" dirty="0" smtClean="0">
                <a:latin typeface="Calibri"/>
                <a:cs typeface="Calibri"/>
              </a:rPr>
              <a:t>w</a:t>
            </a:r>
            <a:r>
              <a:rPr sz="1900" spc="-15" dirty="0" smtClean="0">
                <a:latin typeface="Calibri"/>
                <a:cs typeface="Calibri"/>
              </a:rPr>
              <a:t>a</a:t>
            </a:r>
            <a:r>
              <a:rPr sz="1900" spc="0" dirty="0" smtClean="0">
                <a:latin typeface="Calibri"/>
                <a:cs typeface="Calibri"/>
              </a:rPr>
              <a:t>s</a:t>
            </a:r>
            <a:r>
              <a:rPr sz="1900" spc="-75" dirty="0" smtClean="0">
                <a:latin typeface="Calibri"/>
                <a:cs typeface="Calibri"/>
              </a:rPr>
              <a:t> </a:t>
            </a:r>
            <a:r>
              <a:rPr sz="1900" spc="-50" dirty="0" smtClean="0">
                <a:latin typeface="Calibri"/>
                <a:cs typeface="Calibri"/>
              </a:rPr>
              <a:t>t</a:t>
            </a:r>
            <a:r>
              <a:rPr sz="1900" spc="0" dirty="0" smtClean="0">
                <a:latin typeface="Calibri"/>
                <a:cs typeface="Calibri"/>
              </a:rPr>
              <a:t>u</a:t>
            </a:r>
            <a:r>
              <a:rPr sz="1900" spc="35" dirty="0" smtClean="0">
                <a:latin typeface="Calibri"/>
                <a:cs typeface="Calibri"/>
              </a:rPr>
              <a:t>r</a:t>
            </a:r>
            <a:r>
              <a:rPr sz="1900" spc="0" dirty="0" smtClean="0">
                <a:latin typeface="Calibri"/>
                <a:cs typeface="Calibri"/>
              </a:rPr>
              <a:t>b</a:t>
            </a:r>
            <a:r>
              <a:rPr sz="1900" spc="-15" dirty="0" smtClean="0">
                <a:latin typeface="Calibri"/>
                <a:cs typeface="Calibri"/>
              </a:rPr>
              <a:t>a</a:t>
            </a:r>
            <a:r>
              <a:rPr sz="1900" spc="0" dirty="0" smtClean="0">
                <a:latin typeface="Calibri"/>
                <a:cs typeface="Calibri"/>
              </a:rPr>
              <a:t>n</a:t>
            </a:r>
            <a:r>
              <a:rPr sz="1900" spc="70" dirty="0" smtClean="0">
                <a:latin typeface="Calibri"/>
                <a:cs typeface="Calibri"/>
              </a:rPr>
              <a:t> </a:t>
            </a:r>
            <a:r>
              <a:rPr sz="1900" spc="-40" dirty="0" smtClean="0">
                <a:latin typeface="Calibri"/>
                <a:cs typeface="Calibri"/>
              </a:rPr>
              <a:t>li</a:t>
            </a:r>
            <a:r>
              <a:rPr sz="1900" spc="-75" dirty="0" smtClean="0">
                <a:latin typeface="Calibri"/>
                <a:cs typeface="Calibri"/>
              </a:rPr>
              <a:t>k</a:t>
            </a:r>
            <a:r>
              <a:rPr sz="1900" spc="-10" dirty="0" smtClean="0">
                <a:latin typeface="Calibri"/>
                <a:cs typeface="Calibri"/>
              </a:rPr>
              <a:t>e</a:t>
            </a:r>
            <a:r>
              <a:rPr sz="1900" spc="125" dirty="0" smtClean="0">
                <a:latin typeface="Calibri"/>
                <a:cs typeface="Calibri"/>
              </a:rPr>
              <a:t> </a:t>
            </a:r>
            <a:r>
              <a:rPr sz="1900" spc="-15"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0" dirty="0" smtClean="0">
                <a:latin typeface="Calibri"/>
                <a:cs typeface="Calibri"/>
              </a:rPr>
              <a:t>p</a:t>
            </a:r>
            <a:r>
              <a:rPr sz="1900" spc="35" dirty="0" smtClean="0">
                <a:latin typeface="Calibri"/>
                <a:cs typeface="Calibri"/>
              </a:rPr>
              <a:t>r</a:t>
            </a:r>
            <a:r>
              <a:rPr sz="1900" spc="-5" dirty="0" smtClean="0">
                <a:latin typeface="Calibri"/>
                <a:cs typeface="Calibri"/>
              </a:rPr>
              <a:t>o</a:t>
            </a:r>
            <a:r>
              <a:rPr sz="1900" spc="0" dirty="0" smtClean="0">
                <a:latin typeface="Calibri"/>
                <a:cs typeface="Calibri"/>
              </a:rPr>
              <a:t>b</a:t>
            </a:r>
            <a:r>
              <a:rPr sz="1900" spc="-15" dirty="0" smtClean="0">
                <a:latin typeface="Calibri"/>
                <a:cs typeface="Calibri"/>
              </a:rPr>
              <a:t>a</a:t>
            </a:r>
            <a:r>
              <a:rPr sz="1900" spc="0" dirty="0" smtClean="0">
                <a:latin typeface="Calibri"/>
                <a:cs typeface="Calibri"/>
              </a:rPr>
              <a:t>b</a:t>
            </a:r>
            <a:r>
              <a:rPr sz="1900" spc="-40" dirty="0" smtClean="0">
                <a:latin typeface="Calibri"/>
                <a:cs typeface="Calibri"/>
              </a:rPr>
              <a:t>l</a:t>
            </a:r>
            <a:r>
              <a:rPr sz="1900" spc="-10" dirty="0" smtClean="0">
                <a:latin typeface="Calibri"/>
                <a:cs typeface="Calibri"/>
              </a:rPr>
              <a:t>y</a:t>
            </a:r>
            <a:r>
              <a:rPr sz="1900" spc="-5" dirty="0" smtClean="0">
                <a:latin typeface="Calibri"/>
                <a:cs typeface="Calibri"/>
              </a:rPr>
              <a:t> </a:t>
            </a:r>
            <a:r>
              <a:rPr sz="1900" spc="25" dirty="0" smtClean="0">
                <a:latin typeface="Calibri"/>
                <a:cs typeface="Calibri"/>
              </a:rPr>
              <a:t>w</a:t>
            </a:r>
            <a:r>
              <a:rPr sz="1900" spc="-20" dirty="0" smtClean="0">
                <a:latin typeface="Calibri"/>
                <a:cs typeface="Calibri"/>
              </a:rPr>
              <a:t>a</a:t>
            </a:r>
            <a:r>
              <a:rPr sz="1900" spc="0" dirty="0" smtClean="0">
                <a:latin typeface="Calibri"/>
                <a:cs typeface="Calibri"/>
              </a:rPr>
              <a:t>s</a:t>
            </a:r>
            <a:r>
              <a:rPr sz="1900" spc="25" dirty="0" smtClean="0">
                <a:latin typeface="Calibri"/>
                <a:cs typeface="Calibri"/>
              </a:rPr>
              <a:t> </a:t>
            </a:r>
            <a:r>
              <a:rPr sz="1900" spc="0" dirty="0" smtClean="0">
                <a:latin typeface="Calibri"/>
                <a:cs typeface="Calibri"/>
              </a:rPr>
              <a:t>du</a:t>
            </a:r>
            <a:r>
              <a:rPr sz="1900" spc="-10" dirty="0" smtClean="0">
                <a:latin typeface="Calibri"/>
                <a:cs typeface="Calibri"/>
              </a:rPr>
              <a:t>e</a:t>
            </a:r>
            <a:r>
              <a:rPr sz="1900" spc="20"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6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20" dirty="0" smtClean="0">
                <a:latin typeface="Calibri"/>
                <a:cs typeface="Calibri"/>
              </a:rPr>
              <a:t> </a:t>
            </a:r>
            <a:r>
              <a:rPr sz="1900" spc="-50" dirty="0" smtClean="0">
                <a:latin typeface="Calibri"/>
                <a:cs typeface="Calibri"/>
              </a:rPr>
              <a:t>t</a:t>
            </a:r>
            <a:r>
              <a:rPr sz="1900" spc="25" dirty="0" smtClean="0">
                <a:latin typeface="Calibri"/>
                <a:cs typeface="Calibri"/>
              </a:rPr>
              <a:t>r</a:t>
            </a:r>
            <a:r>
              <a:rPr sz="1900" spc="-10" dirty="0" smtClean="0">
                <a:latin typeface="Calibri"/>
                <a:cs typeface="Calibri"/>
              </a:rPr>
              <a:t>a</a:t>
            </a:r>
            <a:r>
              <a:rPr sz="1900" spc="0" dirty="0" smtClean="0">
                <a:latin typeface="Calibri"/>
                <a:cs typeface="Calibri"/>
              </a:rPr>
              <a:t>d</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r>
              <a:rPr sz="1900" spc="175" dirty="0" smtClean="0">
                <a:latin typeface="Calibri"/>
                <a:cs typeface="Calibri"/>
              </a:rPr>
              <a:t> </a:t>
            </a:r>
            <a:r>
              <a:rPr sz="1900" spc="-15" dirty="0" smtClean="0">
                <a:latin typeface="Calibri"/>
                <a:cs typeface="Calibri"/>
              </a:rPr>
              <a:t>c</a:t>
            </a:r>
            <a:r>
              <a:rPr sz="1900" spc="-5" dirty="0" smtClean="0">
                <a:latin typeface="Calibri"/>
                <a:cs typeface="Calibri"/>
              </a:rPr>
              <a:t>o</a:t>
            </a:r>
            <a:r>
              <a:rPr sz="1900" spc="0" dirty="0" smtClean="0">
                <a:latin typeface="Calibri"/>
                <a:cs typeface="Calibri"/>
              </a:rPr>
              <a:t>n</a:t>
            </a:r>
            <a:r>
              <a:rPr sz="1900" spc="-50" dirty="0" smtClean="0">
                <a:latin typeface="Calibri"/>
                <a:cs typeface="Calibri"/>
              </a:rPr>
              <a:t>t</a:t>
            </a:r>
            <a:r>
              <a:rPr sz="1900" spc="-10" dirty="0" smtClean="0">
                <a:latin typeface="Calibri"/>
                <a:cs typeface="Calibri"/>
              </a:rPr>
              <a:t>a</a:t>
            </a:r>
            <a:r>
              <a:rPr sz="1900" spc="-15" dirty="0" smtClean="0">
                <a:latin typeface="Calibri"/>
                <a:cs typeface="Calibri"/>
              </a:rPr>
              <a:t>c</a:t>
            </a:r>
            <a:r>
              <a:rPr sz="1900" spc="-50" dirty="0" smtClean="0">
                <a:latin typeface="Calibri"/>
                <a:cs typeface="Calibri"/>
              </a:rPr>
              <a:t>t</a:t>
            </a:r>
            <a:r>
              <a:rPr sz="1900" spc="0" dirty="0" smtClean="0">
                <a:latin typeface="Calibri"/>
                <a:cs typeface="Calibri"/>
              </a:rPr>
              <a:t>s</a:t>
            </a:r>
            <a:r>
              <a:rPr sz="1900" spc="125" dirty="0" smtClean="0">
                <a:latin typeface="Calibri"/>
                <a:cs typeface="Calibri"/>
              </a:rPr>
              <a:t> </a:t>
            </a:r>
            <a:r>
              <a:rPr sz="1900" spc="40" dirty="0" smtClean="0">
                <a:latin typeface="Calibri"/>
                <a:cs typeface="Calibri"/>
              </a:rPr>
              <a:t>w</a:t>
            </a:r>
            <a:r>
              <a:rPr sz="1900" spc="-40" dirty="0" smtClean="0">
                <a:latin typeface="Calibri"/>
                <a:cs typeface="Calibri"/>
              </a:rPr>
              <a:t>i</a:t>
            </a:r>
            <a:r>
              <a:rPr sz="1900" spc="-50" dirty="0" smtClean="0">
                <a:latin typeface="Calibri"/>
                <a:cs typeface="Calibri"/>
              </a:rPr>
              <a:t>t</a:t>
            </a:r>
            <a:r>
              <a:rPr sz="1900" spc="0" dirty="0" smtClean="0">
                <a:latin typeface="Calibri"/>
                <a:cs typeface="Calibri"/>
              </a:rPr>
              <a:t>h</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5" dirty="0" smtClean="0">
                <a:latin typeface="Calibri"/>
                <a:cs typeface="Calibri"/>
              </a:rPr>
              <a:t> </a:t>
            </a:r>
            <a:r>
              <a:rPr sz="1900" i="1" spc="-25" dirty="0" smtClean="0">
                <a:latin typeface="Calibri"/>
                <a:cs typeface="Calibri"/>
              </a:rPr>
              <a:t>M</a:t>
            </a:r>
            <a:r>
              <a:rPr sz="1900" i="1" spc="-40" dirty="0" smtClean="0">
                <a:latin typeface="Calibri"/>
                <a:cs typeface="Calibri"/>
              </a:rPr>
              <a:t>i</a:t>
            </a:r>
            <a:r>
              <a:rPr sz="1900" i="1" spc="0" dirty="0" smtClean="0">
                <a:latin typeface="Calibri"/>
                <a:cs typeface="Calibri"/>
              </a:rPr>
              <a:t>dd</a:t>
            </a:r>
            <a:r>
              <a:rPr sz="1900" i="1" spc="-40" dirty="0" smtClean="0">
                <a:latin typeface="Calibri"/>
                <a:cs typeface="Calibri"/>
              </a:rPr>
              <a:t>l</a:t>
            </a:r>
            <a:r>
              <a:rPr sz="1900" i="1" spc="-10" dirty="0" smtClean="0">
                <a:latin typeface="Calibri"/>
                <a:cs typeface="Calibri"/>
              </a:rPr>
              <a:t>e </a:t>
            </a:r>
            <a:r>
              <a:rPr sz="1900" i="1" spc="-204" dirty="0" smtClean="0">
                <a:latin typeface="Calibri"/>
                <a:cs typeface="Calibri"/>
              </a:rPr>
              <a:t> </a:t>
            </a:r>
            <a:r>
              <a:rPr sz="1900" i="1" spc="-30" dirty="0" smtClean="0">
                <a:latin typeface="Calibri"/>
                <a:cs typeface="Calibri"/>
              </a:rPr>
              <a:t>E</a:t>
            </a:r>
            <a:r>
              <a:rPr sz="1900" i="1" spc="-10" dirty="0" smtClean="0">
                <a:latin typeface="Calibri"/>
                <a:cs typeface="Calibri"/>
              </a:rPr>
              <a:t>a</a:t>
            </a:r>
            <a:r>
              <a:rPr sz="1900" i="1" spc="-45" dirty="0" smtClean="0">
                <a:latin typeface="Calibri"/>
                <a:cs typeface="Calibri"/>
              </a:rPr>
              <a:t>s</a:t>
            </a:r>
            <a:r>
              <a:rPr sz="1900" i="1" spc="-50" dirty="0" smtClean="0">
                <a:latin typeface="Calibri"/>
                <a:cs typeface="Calibri"/>
              </a:rPr>
              <a:t>t</a:t>
            </a:r>
            <a:r>
              <a:rPr sz="1900" spc="0" dirty="0" smtClean="0">
                <a:latin typeface="Calibri"/>
                <a:cs typeface="Calibri"/>
              </a:rPr>
              <a:t>.</a:t>
            </a:r>
            <a:endParaRPr sz="1900" dirty="0">
              <a:latin typeface="Calibri"/>
              <a:cs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3740" y="301029"/>
            <a:ext cx="5458460" cy="1596390"/>
          </a:xfrm>
          <a:prstGeom prst="rect">
            <a:avLst/>
          </a:prstGeom>
        </p:spPr>
        <p:txBody>
          <a:bodyPr vert="horz" wrap="square" lIns="0" tIns="0" rIns="0" bIns="0" rtlCol="0">
            <a:noAutofit/>
          </a:bodyPr>
          <a:lstStyle/>
          <a:p>
            <a:pPr marL="12700" marR="12700">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270" dirty="0" smtClean="0">
                <a:latin typeface="Calibri"/>
                <a:cs typeface="Calibri"/>
              </a:rPr>
              <a:t>W</a:t>
            </a:r>
            <a:r>
              <a:rPr sz="4300" spc="30" dirty="0" smtClean="0">
                <a:latin typeface="Calibri"/>
                <a:cs typeface="Calibri"/>
              </a:rPr>
              <a:t>o</a:t>
            </a:r>
            <a:r>
              <a:rPr sz="4300" spc="-70" dirty="0" smtClean="0">
                <a:latin typeface="Calibri"/>
                <a:cs typeface="Calibri"/>
              </a:rPr>
              <a:t>me</a:t>
            </a:r>
            <a:r>
              <a:rPr sz="4300" spc="0" dirty="0" smtClean="0">
                <a:latin typeface="Calibri"/>
                <a:cs typeface="Calibri"/>
              </a:rPr>
              <a:t>n</a:t>
            </a:r>
            <a:endParaRPr lang="en-US" sz="4300" spc="0" dirty="0" smtClean="0">
              <a:latin typeface="Calibri"/>
              <a:cs typeface="Calibri"/>
            </a:endParaRPr>
          </a:p>
          <a:p>
            <a:pPr marL="12700" marR="12700">
              <a:lnSpc>
                <a:spcPct val="100000"/>
              </a:lnSpc>
            </a:pPr>
            <a:r>
              <a:rPr sz="4300" spc="0" dirty="0" smtClean="0">
                <a:latin typeface="Calibri"/>
                <a:cs typeface="Calibri"/>
              </a:rPr>
              <a:t> </a:t>
            </a: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35" dirty="0" smtClean="0">
                <a:latin typeface="Calibri"/>
                <a:cs typeface="Calibri"/>
              </a:rPr>
              <a:t>I</a:t>
            </a:r>
            <a:r>
              <a:rPr sz="3000" spc="-20" dirty="0" smtClean="0">
                <a:latin typeface="Calibri"/>
                <a:cs typeface="Calibri"/>
              </a:rPr>
              <a:t>t</a:t>
            </a:r>
            <a:r>
              <a:rPr sz="3000" spc="-40" dirty="0" smtClean="0">
                <a:latin typeface="Calibri"/>
                <a:cs typeface="Calibri"/>
              </a:rPr>
              <a:t>a</a:t>
            </a:r>
            <a:r>
              <a:rPr sz="3000" spc="10" dirty="0" smtClean="0">
                <a:latin typeface="Calibri"/>
                <a:cs typeface="Calibri"/>
              </a:rPr>
              <a:t>li</a:t>
            </a:r>
            <a:r>
              <a:rPr sz="3000" spc="-40" dirty="0" smtClean="0">
                <a:latin typeface="Calibri"/>
                <a:cs typeface="Calibri"/>
              </a:rPr>
              <a:t>a</a:t>
            </a:r>
            <a:r>
              <a:rPr sz="3000" spc="0" dirty="0" smtClean="0">
                <a:latin typeface="Calibri"/>
                <a:cs typeface="Calibri"/>
              </a:rPr>
              <a:t>n</a:t>
            </a:r>
            <a:r>
              <a:rPr sz="3000" spc="-6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45" dirty="0" smtClean="0">
                <a:latin typeface="Calibri"/>
                <a:cs typeface="Calibri"/>
              </a:rPr>
              <a:t>140</a:t>
            </a:r>
            <a:r>
              <a:rPr sz="3000" spc="-35" dirty="0" smtClean="0">
                <a:latin typeface="Calibri"/>
                <a:cs typeface="Calibri"/>
              </a:rPr>
              <a:t>0</a:t>
            </a:r>
            <a:r>
              <a:rPr sz="3000" spc="-20" dirty="0" smtClean="0">
                <a:latin typeface="Calibri"/>
                <a:cs typeface="Calibri"/>
              </a:rPr>
              <a:t>-</a:t>
            </a:r>
            <a:r>
              <a:rPr sz="3000" spc="-45" dirty="0" smtClean="0">
                <a:latin typeface="Calibri"/>
                <a:cs typeface="Calibri"/>
              </a:rPr>
              <a:t>1450</a:t>
            </a:r>
            <a:endParaRPr sz="3000" dirty="0">
              <a:latin typeface="Calibri"/>
              <a:cs typeface="Calibri"/>
            </a:endParaRPr>
          </a:p>
        </p:txBody>
      </p:sp>
      <p:sp>
        <p:nvSpPr>
          <p:cNvPr id="3" name="object 3"/>
          <p:cNvSpPr/>
          <p:nvPr/>
        </p:nvSpPr>
        <p:spPr>
          <a:xfrm>
            <a:off x="2933700" y="2451100"/>
            <a:ext cx="2260600" cy="4927599"/>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266699" y="2451100"/>
            <a:ext cx="2590800" cy="4927599"/>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txBox="1"/>
          <p:nvPr/>
        </p:nvSpPr>
        <p:spPr>
          <a:xfrm>
            <a:off x="5319481" y="2033499"/>
            <a:ext cx="4413885" cy="5013325"/>
          </a:xfrm>
          <a:prstGeom prst="rect">
            <a:avLst/>
          </a:prstGeom>
        </p:spPr>
        <p:txBody>
          <a:bodyPr vert="horz" wrap="square" lIns="0" tIns="0" rIns="0" bIns="0" rtlCol="0">
            <a:noAutofit/>
          </a:bodyPr>
          <a:lstStyle/>
          <a:p>
            <a:pPr marL="62865" marR="57785" indent="13970">
              <a:lnSpc>
                <a:spcPct val="101000"/>
              </a:lnSpc>
            </a:pPr>
            <a:r>
              <a:rPr sz="1900" spc="-3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15" dirty="0" smtClean="0">
                <a:latin typeface="Calibri"/>
                <a:cs typeface="Calibri"/>
              </a:rPr>
              <a:t>c</a:t>
            </a:r>
            <a:r>
              <a:rPr sz="1900" spc="0" dirty="0" smtClean="0">
                <a:latin typeface="Calibri"/>
                <a:cs typeface="Calibri"/>
              </a:rPr>
              <a:t>h</a:t>
            </a:r>
            <a:r>
              <a:rPr sz="1900" spc="-60" dirty="0" smtClean="0">
                <a:latin typeface="Calibri"/>
                <a:cs typeface="Calibri"/>
              </a:rPr>
              <a:t>e</a:t>
            </a:r>
            <a:r>
              <a:rPr sz="1900" spc="-35" dirty="0" smtClean="0">
                <a:latin typeface="Calibri"/>
                <a:cs typeface="Calibri"/>
              </a:rPr>
              <a:t>m</a:t>
            </a:r>
            <a:r>
              <a:rPr sz="1900" spc="-40" dirty="0" smtClean="0">
                <a:latin typeface="Calibri"/>
                <a:cs typeface="Calibri"/>
              </a:rPr>
              <a:t>i</a:t>
            </a:r>
            <a:r>
              <a:rPr sz="1900" spc="-45" dirty="0" smtClean="0">
                <a:latin typeface="Calibri"/>
                <a:cs typeface="Calibri"/>
              </a:rPr>
              <a:t>s</a:t>
            </a:r>
            <a:r>
              <a:rPr sz="1900" spc="-10" dirty="0" smtClean="0">
                <a:latin typeface="Calibri"/>
                <a:cs typeface="Calibri"/>
              </a:rPr>
              <a:t>e </a:t>
            </a:r>
            <a:r>
              <a:rPr sz="1900" spc="-204" dirty="0" smtClean="0">
                <a:latin typeface="Calibri"/>
                <a:cs typeface="Calibri"/>
              </a:rPr>
              <a:t> </a:t>
            </a:r>
            <a:r>
              <a:rPr sz="1900" spc="-15" dirty="0" smtClean="0">
                <a:latin typeface="Calibri"/>
                <a:cs typeface="Calibri"/>
              </a:rPr>
              <a:t>c</a:t>
            </a:r>
            <a:r>
              <a:rPr sz="1900" spc="-10" dirty="0" smtClean="0">
                <a:latin typeface="Calibri"/>
                <a:cs typeface="Calibri"/>
              </a:rPr>
              <a:t>a</a:t>
            </a:r>
            <a:r>
              <a:rPr sz="1900" spc="-40" dirty="0" smtClean="0">
                <a:latin typeface="Calibri"/>
                <a:cs typeface="Calibri"/>
              </a:rPr>
              <a:t>ll</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0" dirty="0" smtClean="0">
                <a:latin typeface="Calibri"/>
                <a:cs typeface="Calibri"/>
              </a:rPr>
              <a:t>a</a:t>
            </a:r>
            <a:r>
              <a:rPr sz="1900" spc="60" dirty="0" smtClean="0">
                <a:latin typeface="Calibri"/>
                <a:cs typeface="Calibri"/>
              </a:rPr>
              <a:t> </a:t>
            </a:r>
            <a:r>
              <a:rPr sz="1900" b="1" spc="-15" dirty="0" smtClean="0">
                <a:latin typeface="Calibri"/>
                <a:cs typeface="Calibri"/>
              </a:rPr>
              <a:t>c</a:t>
            </a:r>
            <a:r>
              <a:rPr sz="1900" b="1" spc="-10" dirty="0" smtClean="0">
                <a:latin typeface="Calibri"/>
                <a:cs typeface="Calibri"/>
              </a:rPr>
              <a:t>a</a:t>
            </a:r>
            <a:r>
              <a:rPr sz="1900" b="1" spc="-35" dirty="0" smtClean="0">
                <a:latin typeface="Calibri"/>
                <a:cs typeface="Calibri"/>
              </a:rPr>
              <a:t>m</a:t>
            </a:r>
            <a:r>
              <a:rPr sz="1900" b="1" spc="-40" dirty="0" smtClean="0">
                <a:latin typeface="Calibri"/>
                <a:cs typeface="Calibri"/>
              </a:rPr>
              <a:t>i</a:t>
            </a:r>
            <a:r>
              <a:rPr sz="1900" b="1" spc="-15" dirty="0" smtClean="0">
                <a:latin typeface="Calibri"/>
                <a:cs typeface="Calibri"/>
              </a:rPr>
              <a:t>c</a:t>
            </a:r>
            <a:r>
              <a:rPr sz="1900" b="1" spc="-40" dirty="0" smtClean="0">
                <a:latin typeface="Calibri"/>
                <a:cs typeface="Calibri"/>
              </a:rPr>
              <a:t>i</a:t>
            </a:r>
            <a:r>
              <a:rPr sz="1900" b="1" spc="0" dirty="0" smtClean="0">
                <a:latin typeface="Calibri"/>
                <a:cs typeface="Calibri"/>
              </a:rPr>
              <a:t>a</a:t>
            </a:r>
            <a:r>
              <a:rPr sz="1900" spc="160" dirty="0" smtClean="0">
                <a:latin typeface="Calibri"/>
                <a:cs typeface="Calibri"/>
              </a:rPr>
              <a:t> </a:t>
            </a:r>
            <a:r>
              <a:rPr sz="1900" spc="-40" dirty="0" smtClean="0">
                <a:latin typeface="Calibri"/>
                <a:cs typeface="Calibri"/>
              </a:rPr>
              <a:t>i</a:t>
            </a:r>
            <a:r>
              <a:rPr sz="1900" spc="0" dirty="0" smtClean="0">
                <a:latin typeface="Calibri"/>
                <a:cs typeface="Calibri"/>
              </a:rPr>
              <a:t>n</a:t>
            </a:r>
            <a:r>
              <a:rPr sz="1900" spc="70" dirty="0" smtClean="0">
                <a:latin typeface="Calibri"/>
                <a:cs typeface="Calibri"/>
              </a:rPr>
              <a:t> </a:t>
            </a:r>
            <a:r>
              <a:rPr sz="1900" spc="15" dirty="0" smtClean="0">
                <a:latin typeface="Calibri"/>
                <a:cs typeface="Calibri"/>
              </a:rPr>
              <a:t>I</a:t>
            </a:r>
            <a:r>
              <a:rPr sz="1900" spc="-50" dirty="0" smtClean="0">
                <a:latin typeface="Calibri"/>
                <a:cs typeface="Calibri"/>
              </a:rPr>
              <a:t>t</a:t>
            </a:r>
            <a:r>
              <a:rPr sz="1900" spc="-10" dirty="0" smtClean="0">
                <a:latin typeface="Calibri"/>
                <a:cs typeface="Calibri"/>
              </a:rPr>
              <a:t>a</a:t>
            </a:r>
            <a:r>
              <a:rPr sz="1900" spc="-40" dirty="0" smtClean="0">
                <a:latin typeface="Calibri"/>
                <a:cs typeface="Calibri"/>
              </a:rPr>
              <a:t>li</a:t>
            </a:r>
            <a:r>
              <a:rPr sz="1900" spc="-10" dirty="0" smtClean="0">
                <a:latin typeface="Calibri"/>
                <a:cs typeface="Calibri"/>
              </a:rPr>
              <a:t>a</a:t>
            </a:r>
            <a:r>
              <a:rPr sz="1900" spc="0" dirty="0" smtClean="0">
                <a:latin typeface="Calibri"/>
                <a:cs typeface="Calibri"/>
              </a:rPr>
              <a:t>n</a:t>
            </a:r>
            <a:r>
              <a:rPr sz="1900" spc="170" dirty="0" smtClean="0">
                <a:latin typeface="Calibri"/>
                <a:cs typeface="Calibri"/>
              </a:rPr>
              <a:t> </a:t>
            </a:r>
            <a:r>
              <a:rPr sz="1900" spc="-10" dirty="0" smtClean="0">
                <a:latin typeface="Calibri"/>
                <a:cs typeface="Calibri"/>
              </a:rPr>
              <a:t>a</a:t>
            </a:r>
            <a:r>
              <a:rPr sz="1900" spc="0" dirty="0" smtClean="0">
                <a:latin typeface="Calibri"/>
                <a:cs typeface="Calibri"/>
              </a:rPr>
              <a:t>nd </a:t>
            </a:r>
            <a:r>
              <a:rPr sz="1900" spc="25" dirty="0" smtClean="0">
                <a:latin typeface="Calibri"/>
                <a:cs typeface="Calibri"/>
              </a:rPr>
              <a:t>w</a:t>
            </a:r>
            <a:r>
              <a:rPr sz="1900" spc="-20" dirty="0" smtClean="0">
                <a:latin typeface="Calibri"/>
                <a:cs typeface="Calibri"/>
              </a:rPr>
              <a:t>a</a:t>
            </a:r>
            <a:r>
              <a:rPr sz="1900" spc="0" dirty="0" smtClean="0">
                <a:latin typeface="Calibri"/>
                <a:cs typeface="Calibri"/>
              </a:rPr>
              <a:t>s</a:t>
            </a:r>
            <a:r>
              <a:rPr sz="1900" spc="25" dirty="0" smtClean="0">
                <a:latin typeface="Calibri"/>
                <a:cs typeface="Calibri"/>
              </a:rPr>
              <a:t> </a:t>
            </a:r>
            <a:r>
              <a:rPr sz="1900" spc="-35" dirty="0" smtClean="0">
                <a:latin typeface="Calibri"/>
                <a:cs typeface="Calibri"/>
              </a:rPr>
              <a:t>m</a:t>
            </a:r>
            <a:r>
              <a:rPr sz="1900" spc="-10" dirty="0" smtClean="0">
                <a:latin typeface="Calibri"/>
                <a:cs typeface="Calibri"/>
              </a:rPr>
              <a:t>a</a:t>
            </a:r>
            <a:r>
              <a:rPr sz="1900" spc="0" dirty="0" smtClean="0">
                <a:latin typeface="Calibri"/>
                <a:cs typeface="Calibri"/>
              </a:rPr>
              <a:t>d</a:t>
            </a:r>
            <a:r>
              <a:rPr sz="1900" spc="-10" dirty="0" smtClean="0">
                <a:latin typeface="Calibri"/>
                <a:cs typeface="Calibri"/>
              </a:rPr>
              <a:t>e</a:t>
            </a:r>
            <a:r>
              <a:rPr sz="1900" spc="20"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90" dirty="0" smtClean="0">
                <a:latin typeface="Calibri"/>
                <a:cs typeface="Calibri"/>
              </a:rPr>
              <a:t> </a:t>
            </a:r>
            <a:r>
              <a:rPr sz="1900" b="1" spc="-40" dirty="0" smtClean="0">
                <a:latin typeface="Calibri"/>
                <a:cs typeface="Calibri"/>
              </a:rPr>
              <a:t>li</a:t>
            </a:r>
            <a:r>
              <a:rPr sz="1900" b="1" spc="0" dirty="0" smtClean="0">
                <a:latin typeface="Calibri"/>
                <a:cs typeface="Calibri"/>
              </a:rPr>
              <a:t>n</a:t>
            </a:r>
            <a:r>
              <a:rPr sz="1900" b="1" spc="-60" dirty="0" smtClean="0">
                <a:latin typeface="Calibri"/>
                <a:cs typeface="Calibri"/>
              </a:rPr>
              <a:t>e</a:t>
            </a:r>
            <a:r>
              <a:rPr sz="1900" b="1" spc="0" dirty="0" smtClean="0">
                <a:latin typeface="Calibri"/>
                <a:cs typeface="Calibri"/>
              </a:rPr>
              <a:t>n</a:t>
            </a:r>
            <a:r>
              <a:rPr sz="1900" spc="0" dirty="0" smtClean="0">
                <a:latin typeface="Calibri"/>
                <a:cs typeface="Calibri"/>
              </a:rPr>
              <a:t>.</a:t>
            </a:r>
            <a:r>
              <a:rPr sz="1900" spc="190" dirty="0" smtClean="0">
                <a:latin typeface="Calibri"/>
                <a:cs typeface="Calibri"/>
              </a:rPr>
              <a:t> </a:t>
            </a:r>
            <a:r>
              <a:rPr sz="1900" i="1" spc="-30" dirty="0" smtClean="0">
                <a:latin typeface="Calibri"/>
                <a:cs typeface="Calibri"/>
              </a:rPr>
              <a:t>T</a:t>
            </a:r>
            <a:r>
              <a:rPr sz="1900" i="1" spc="0" dirty="0" smtClean="0">
                <a:latin typeface="Calibri"/>
                <a:cs typeface="Calibri"/>
              </a:rPr>
              <a:t>h</a:t>
            </a:r>
            <a:r>
              <a:rPr sz="1900" i="1" spc="-10" dirty="0" smtClean="0">
                <a:latin typeface="Calibri"/>
                <a:cs typeface="Calibri"/>
              </a:rPr>
              <a:t>e</a:t>
            </a:r>
            <a:r>
              <a:rPr sz="1900" i="1" spc="20" dirty="0" smtClean="0">
                <a:latin typeface="Calibri"/>
                <a:cs typeface="Calibri"/>
              </a:rPr>
              <a:t> </a:t>
            </a:r>
            <a:r>
              <a:rPr sz="1900" i="1" spc="0" dirty="0" smtClean="0">
                <a:latin typeface="Calibri"/>
                <a:cs typeface="Calibri"/>
              </a:rPr>
              <a:t>qu</a:t>
            </a:r>
            <a:r>
              <a:rPr sz="1900" i="1" spc="-10" dirty="0" smtClean="0">
                <a:latin typeface="Calibri"/>
                <a:cs typeface="Calibri"/>
              </a:rPr>
              <a:t>a</a:t>
            </a:r>
            <a:r>
              <a:rPr sz="1900" i="1" spc="-40" dirty="0" smtClean="0">
                <a:latin typeface="Calibri"/>
                <a:cs typeface="Calibri"/>
              </a:rPr>
              <a:t>li</a:t>
            </a:r>
            <a:r>
              <a:rPr sz="1900" i="1" spc="-50" dirty="0" smtClean="0">
                <a:latin typeface="Calibri"/>
                <a:cs typeface="Calibri"/>
              </a:rPr>
              <a:t>t</a:t>
            </a:r>
            <a:r>
              <a:rPr sz="1900" i="1" spc="-10" dirty="0" smtClean="0">
                <a:latin typeface="Calibri"/>
                <a:cs typeface="Calibri"/>
              </a:rPr>
              <a:t>y</a:t>
            </a:r>
            <a:r>
              <a:rPr sz="1900" i="1" spc="210" dirty="0" smtClean="0">
                <a:latin typeface="Calibri"/>
                <a:cs typeface="Calibri"/>
              </a:rPr>
              <a:t> </a:t>
            </a:r>
            <a:r>
              <a:rPr sz="1900" i="1" spc="-5" dirty="0" smtClean="0">
                <a:latin typeface="Calibri"/>
                <a:cs typeface="Calibri"/>
              </a:rPr>
              <a:t>o</a:t>
            </a:r>
            <a:r>
              <a:rPr sz="1900" i="1" spc="0" dirty="0" smtClean="0">
                <a:latin typeface="Calibri"/>
                <a:cs typeface="Calibri"/>
              </a:rPr>
              <a:t>f</a:t>
            </a:r>
            <a:r>
              <a:rPr sz="1900" i="1" spc="90" dirty="0" smtClean="0">
                <a:latin typeface="Calibri"/>
                <a:cs typeface="Calibri"/>
              </a:rPr>
              <a:t> </a:t>
            </a:r>
            <a:r>
              <a:rPr sz="1900" i="1" spc="-50" dirty="0" smtClean="0">
                <a:latin typeface="Calibri"/>
                <a:cs typeface="Calibri"/>
              </a:rPr>
              <a:t>t</a:t>
            </a:r>
            <a:r>
              <a:rPr sz="1900" i="1" spc="0" dirty="0" smtClean="0">
                <a:latin typeface="Calibri"/>
                <a:cs typeface="Calibri"/>
              </a:rPr>
              <a:t>h</a:t>
            </a:r>
            <a:r>
              <a:rPr sz="1900" i="1" spc="-10" dirty="0" smtClean="0">
                <a:latin typeface="Calibri"/>
                <a:cs typeface="Calibri"/>
              </a:rPr>
              <a:t>e</a:t>
            </a:r>
            <a:r>
              <a:rPr sz="1900" i="1" spc="20" dirty="0" smtClean="0">
                <a:latin typeface="Calibri"/>
                <a:cs typeface="Calibri"/>
              </a:rPr>
              <a:t> f</a:t>
            </a:r>
            <a:r>
              <a:rPr sz="1900" i="1" spc="-10" dirty="0" smtClean="0">
                <a:latin typeface="Calibri"/>
                <a:cs typeface="Calibri"/>
              </a:rPr>
              <a:t>a</a:t>
            </a:r>
            <a:r>
              <a:rPr sz="1900" i="1" spc="0" dirty="0" smtClean="0">
                <a:latin typeface="Calibri"/>
                <a:cs typeface="Calibri"/>
              </a:rPr>
              <a:t>b</a:t>
            </a:r>
            <a:r>
              <a:rPr sz="1900" i="1" spc="25" dirty="0" smtClean="0">
                <a:latin typeface="Calibri"/>
                <a:cs typeface="Calibri"/>
              </a:rPr>
              <a:t>r</a:t>
            </a:r>
            <a:r>
              <a:rPr sz="1900" i="1" spc="-40" dirty="0" smtClean="0">
                <a:latin typeface="Calibri"/>
                <a:cs typeface="Calibri"/>
              </a:rPr>
              <a:t>i</a:t>
            </a:r>
            <a:r>
              <a:rPr sz="1900" i="1" spc="-10" dirty="0" smtClean="0">
                <a:latin typeface="Calibri"/>
                <a:cs typeface="Calibri"/>
              </a:rPr>
              <a:t>c</a:t>
            </a:r>
            <a:r>
              <a:rPr sz="1900" i="1" spc="-5" dirty="0" smtClean="0">
                <a:latin typeface="Calibri"/>
                <a:cs typeface="Calibri"/>
              </a:rPr>
              <a:t> </a:t>
            </a:r>
            <a:r>
              <a:rPr sz="1900" i="1" spc="25" dirty="0" smtClean="0">
                <a:latin typeface="Calibri"/>
                <a:cs typeface="Calibri"/>
              </a:rPr>
              <a:t>w</a:t>
            </a:r>
            <a:r>
              <a:rPr sz="1900" i="1" spc="-20" dirty="0" smtClean="0">
                <a:latin typeface="Calibri"/>
                <a:cs typeface="Calibri"/>
              </a:rPr>
              <a:t>a</a:t>
            </a:r>
            <a:r>
              <a:rPr sz="1900" i="1" spc="0" dirty="0" smtClean="0">
                <a:latin typeface="Calibri"/>
                <a:cs typeface="Calibri"/>
              </a:rPr>
              <a:t>s</a:t>
            </a:r>
            <a:r>
              <a:rPr sz="1900" i="1" spc="25" dirty="0" smtClean="0">
                <a:latin typeface="Calibri"/>
                <a:cs typeface="Calibri"/>
              </a:rPr>
              <a:t> </a:t>
            </a:r>
            <a:r>
              <a:rPr sz="1900" i="1" spc="0" dirty="0" smtClean="0">
                <a:latin typeface="Calibri"/>
                <a:cs typeface="Calibri"/>
              </a:rPr>
              <a:t>b</a:t>
            </a:r>
            <a:r>
              <a:rPr sz="1900" i="1" spc="-10" dirty="0" smtClean="0">
                <a:latin typeface="Calibri"/>
                <a:cs typeface="Calibri"/>
              </a:rPr>
              <a:t>a</a:t>
            </a:r>
            <a:r>
              <a:rPr sz="1900" i="1" spc="-45" dirty="0" smtClean="0">
                <a:latin typeface="Calibri"/>
                <a:cs typeface="Calibri"/>
              </a:rPr>
              <a:t>s</a:t>
            </a:r>
            <a:r>
              <a:rPr sz="1900" i="1" spc="-60" dirty="0" smtClean="0">
                <a:latin typeface="Calibri"/>
                <a:cs typeface="Calibri"/>
              </a:rPr>
              <a:t>e</a:t>
            </a:r>
            <a:r>
              <a:rPr sz="1900" i="1" spc="0" dirty="0" smtClean="0">
                <a:latin typeface="Calibri"/>
                <a:cs typeface="Calibri"/>
              </a:rPr>
              <a:t>d</a:t>
            </a:r>
            <a:r>
              <a:rPr sz="1900" i="1" spc="170" dirty="0" smtClean="0">
                <a:latin typeface="Calibri"/>
                <a:cs typeface="Calibri"/>
              </a:rPr>
              <a:t> </a:t>
            </a:r>
            <a:r>
              <a:rPr sz="1900" i="1" spc="-5" dirty="0" smtClean="0">
                <a:latin typeface="Calibri"/>
                <a:cs typeface="Calibri"/>
              </a:rPr>
              <a:t>o</a:t>
            </a:r>
            <a:r>
              <a:rPr sz="1900" i="1" spc="0" dirty="0" smtClean="0">
                <a:latin typeface="Calibri"/>
                <a:cs typeface="Calibri"/>
              </a:rPr>
              <a:t>n</a:t>
            </a:r>
            <a:r>
              <a:rPr sz="1900" i="1" spc="-30" dirty="0" smtClean="0">
                <a:latin typeface="Calibri"/>
                <a:cs typeface="Calibri"/>
              </a:rPr>
              <a:t> </a:t>
            </a:r>
            <a:r>
              <a:rPr sz="1900" i="1" spc="-50" dirty="0" smtClean="0">
                <a:latin typeface="Calibri"/>
                <a:cs typeface="Calibri"/>
              </a:rPr>
              <a:t>t</a:t>
            </a:r>
            <a:r>
              <a:rPr sz="1900" i="1" spc="0" dirty="0" smtClean="0">
                <a:latin typeface="Calibri"/>
                <a:cs typeface="Calibri"/>
              </a:rPr>
              <a:t>h</a:t>
            </a:r>
            <a:r>
              <a:rPr sz="1900" i="1" spc="-10" dirty="0" smtClean="0">
                <a:latin typeface="Calibri"/>
                <a:cs typeface="Calibri"/>
              </a:rPr>
              <a:t>e</a:t>
            </a:r>
            <a:r>
              <a:rPr sz="1900" i="1" spc="125" dirty="0" smtClean="0">
                <a:latin typeface="Calibri"/>
                <a:cs typeface="Calibri"/>
              </a:rPr>
              <a:t> </a:t>
            </a:r>
            <a:r>
              <a:rPr sz="1900" i="1" spc="-45" dirty="0" smtClean="0">
                <a:latin typeface="Calibri"/>
                <a:cs typeface="Calibri"/>
              </a:rPr>
              <a:t>s</a:t>
            </a:r>
            <a:r>
              <a:rPr sz="1900" i="1" spc="-50" dirty="0" smtClean="0">
                <a:latin typeface="Calibri"/>
                <a:cs typeface="Calibri"/>
              </a:rPr>
              <a:t>t</a:t>
            </a:r>
            <a:r>
              <a:rPr sz="1900" i="1" spc="-10" dirty="0" smtClean="0">
                <a:latin typeface="Calibri"/>
                <a:cs typeface="Calibri"/>
              </a:rPr>
              <a:t>a</a:t>
            </a:r>
            <a:r>
              <a:rPr sz="1900" i="1" spc="-50" dirty="0" smtClean="0">
                <a:latin typeface="Calibri"/>
                <a:cs typeface="Calibri"/>
              </a:rPr>
              <a:t>t</a:t>
            </a:r>
            <a:r>
              <a:rPr sz="1900" i="1" spc="0" dirty="0" smtClean="0">
                <a:latin typeface="Calibri"/>
                <a:cs typeface="Calibri"/>
              </a:rPr>
              <a:t>us</a:t>
            </a:r>
            <a:r>
              <a:rPr sz="1900" i="1" spc="125" dirty="0" smtClean="0">
                <a:latin typeface="Calibri"/>
                <a:cs typeface="Calibri"/>
              </a:rPr>
              <a:t> </a:t>
            </a:r>
            <a:r>
              <a:rPr sz="1900" i="1" spc="-5" dirty="0" smtClean="0">
                <a:latin typeface="Calibri"/>
                <a:cs typeface="Calibri"/>
              </a:rPr>
              <a:t>o</a:t>
            </a:r>
            <a:r>
              <a:rPr sz="1900" i="1" spc="0" dirty="0" smtClean="0">
                <a:latin typeface="Calibri"/>
                <a:cs typeface="Calibri"/>
              </a:rPr>
              <a:t>f</a:t>
            </a:r>
            <a:r>
              <a:rPr sz="1900" i="1" spc="90" dirty="0" smtClean="0">
                <a:latin typeface="Calibri"/>
                <a:cs typeface="Calibri"/>
              </a:rPr>
              <a:t> </a:t>
            </a:r>
            <a:r>
              <a:rPr sz="1900" i="1" spc="-50" dirty="0" smtClean="0">
                <a:latin typeface="Calibri"/>
                <a:cs typeface="Calibri"/>
              </a:rPr>
              <a:t>t</a:t>
            </a:r>
            <a:r>
              <a:rPr sz="1900" i="1" spc="0" dirty="0" smtClean="0">
                <a:latin typeface="Calibri"/>
                <a:cs typeface="Calibri"/>
              </a:rPr>
              <a:t>h</a:t>
            </a:r>
            <a:r>
              <a:rPr sz="1900" i="1" spc="-10" dirty="0" smtClean="0">
                <a:latin typeface="Calibri"/>
                <a:cs typeface="Calibri"/>
              </a:rPr>
              <a:t>e</a:t>
            </a:r>
            <a:r>
              <a:rPr sz="1900" i="1" spc="20" dirty="0" smtClean="0">
                <a:latin typeface="Calibri"/>
                <a:cs typeface="Calibri"/>
              </a:rPr>
              <a:t> </a:t>
            </a:r>
            <a:r>
              <a:rPr sz="1900" i="1" spc="25" dirty="0" smtClean="0">
                <a:latin typeface="Calibri"/>
                <a:cs typeface="Calibri"/>
              </a:rPr>
              <a:t>w</a:t>
            </a:r>
            <a:r>
              <a:rPr sz="1900" i="1" spc="-55" dirty="0" smtClean="0">
                <a:latin typeface="Calibri"/>
                <a:cs typeface="Calibri"/>
              </a:rPr>
              <a:t>e</a:t>
            </a:r>
            <a:r>
              <a:rPr sz="1900" i="1" spc="-10" dirty="0" smtClean="0">
                <a:latin typeface="Calibri"/>
                <a:cs typeface="Calibri"/>
              </a:rPr>
              <a:t>a</a:t>
            </a:r>
            <a:r>
              <a:rPr sz="1900" i="1" spc="25" dirty="0" smtClean="0">
                <a:latin typeface="Calibri"/>
                <a:cs typeface="Calibri"/>
              </a:rPr>
              <a:t>r</a:t>
            </a:r>
            <a:r>
              <a:rPr sz="1900" i="1" spc="-60" dirty="0" smtClean="0">
                <a:latin typeface="Calibri"/>
                <a:cs typeface="Calibri"/>
              </a:rPr>
              <a:t>e</a:t>
            </a:r>
            <a:r>
              <a:rPr sz="1900" i="1" spc="-175" dirty="0" smtClean="0">
                <a:latin typeface="Calibri"/>
                <a:cs typeface="Calibri"/>
              </a:rPr>
              <a:t>r</a:t>
            </a:r>
            <a:r>
              <a:rPr sz="1900" i="1" spc="0" dirty="0" smtClean="0">
                <a:latin typeface="Calibri"/>
                <a:cs typeface="Calibri"/>
              </a:rPr>
              <a:t>.</a:t>
            </a:r>
            <a:endParaRPr lang="en-US" sz="1900" i="1" dirty="0">
              <a:latin typeface="Calibri"/>
              <a:cs typeface="Calibri"/>
            </a:endParaRPr>
          </a:p>
          <a:p>
            <a:pPr marL="62865" marR="57785" indent="13970">
              <a:lnSpc>
                <a:spcPct val="101000"/>
              </a:lnSpc>
            </a:pPr>
            <a:endParaRPr lang="en-US" sz="1900" spc="25" dirty="0">
              <a:latin typeface="Calibri"/>
              <a:cs typeface="Calibri"/>
            </a:endParaRPr>
          </a:p>
          <a:p>
            <a:pPr marL="405765" marR="57785" indent="-342900">
              <a:lnSpc>
                <a:spcPct val="101000"/>
              </a:lnSpc>
              <a:buFont typeface="Wingdings" panose="05000000000000000000" pitchFamily="2" charset="2"/>
              <a:buChar char="v"/>
            </a:pPr>
            <a:r>
              <a:rPr sz="1900" spc="25" dirty="0" smtClean="0">
                <a:latin typeface="Calibri"/>
                <a:cs typeface="Calibri"/>
              </a:rPr>
              <a:t>F</a:t>
            </a:r>
            <a:r>
              <a:rPr sz="1900" spc="0" dirty="0" smtClean="0">
                <a:latin typeface="Calibri"/>
                <a:cs typeface="Calibri"/>
              </a:rPr>
              <a:t>u</a:t>
            </a:r>
            <a:r>
              <a:rPr sz="1900" spc="-40" dirty="0" smtClean="0">
                <a:latin typeface="Calibri"/>
                <a:cs typeface="Calibri"/>
              </a:rPr>
              <a:t>l</a:t>
            </a:r>
            <a:r>
              <a:rPr sz="1900" spc="0" dirty="0" smtClean="0">
                <a:latin typeface="Calibri"/>
                <a:cs typeface="Calibri"/>
              </a:rPr>
              <a:t>l</a:t>
            </a:r>
            <a:r>
              <a:rPr sz="1900" spc="35" dirty="0" smtClean="0">
                <a:latin typeface="Calibri"/>
                <a:cs typeface="Calibri"/>
              </a:rPr>
              <a:t> </a:t>
            </a:r>
            <a:r>
              <a:rPr sz="1900" spc="0" dirty="0" smtClean="0">
                <a:latin typeface="Calibri"/>
                <a:cs typeface="Calibri"/>
              </a:rPr>
              <a:t>L</a:t>
            </a:r>
            <a:r>
              <a:rPr sz="1900" spc="-60" dirty="0" smtClean="0">
                <a:latin typeface="Calibri"/>
                <a:cs typeface="Calibri"/>
              </a:rPr>
              <a:t>e</a:t>
            </a:r>
            <a:r>
              <a:rPr sz="1900" spc="0" dirty="0" smtClean="0">
                <a:latin typeface="Calibri"/>
                <a:cs typeface="Calibri"/>
              </a:rPr>
              <a:t>n</a:t>
            </a:r>
            <a:r>
              <a:rPr sz="1900" spc="-5" dirty="0" smtClean="0">
                <a:latin typeface="Calibri"/>
                <a:cs typeface="Calibri"/>
              </a:rPr>
              <a:t>g</a:t>
            </a:r>
            <a:r>
              <a:rPr sz="1900" spc="-50" dirty="0" smtClean="0">
                <a:latin typeface="Calibri"/>
                <a:cs typeface="Calibri"/>
              </a:rPr>
              <a:t>t</a:t>
            </a:r>
            <a:r>
              <a:rPr sz="1900" spc="0" dirty="0" smtClean="0">
                <a:latin typeface="Calibri"/>
                <a:cs typeface="Calibri"/>
              </a:rPr>
              <a:t>h L</a:t>
            </a:r>
            <a:r>
              <a:rPr sz="1900" spc="-5" dirty="0" smtClean="0">
                <a:latin typeface="Calibri"/>
                <a:cs typeface="Calibri"/>
              </a:rPr>
              <a:t>o</a:t>
            </a:r>
            <a:r>
              <a:rPr sz="1900" spc="0" dirty="0" smtClean="0">
                <a:latin typeface="Calibri"/>
                <a:cs typeface="Calibri"/>
              </a:rPr>
              <a:t>ng</a:t>
            </a:r>
            <a:r>
              <a:rPr sz="1900" spc="75" dirty="0" smtClean="0">
                <a:latin typeface="Calibri"/>
                <a:cs typeface="Calibri"/>
              </a:rPr>
              <a:t> </a:t>
            </a:r>
            <a:r>
              <a:rPr sz="1900" spc="25" dirty="0" smtClean="0">
                <a:latin typeface="Calibri"/>
                <a:cs typeface="Calibri"/>
              </a:rPr>
              <a:t>S</a:t>
            </a:r>
            <a:r>
              <a:rPr sz="1900" spc="-40" dirty="0" smtClean="0">
                <a:latin typeface="Calibri"/>
                <a:cs typeface="Calibri"/>
              </a:rPr>
              <a:t>l</a:t>
            </a:r>
            <a:r>
              <a:rPr sz="1900" spc="-55" dirty="0" smtClean="0">
                <a:latin typeface="Calibri"/>
                <a:cs typeface="Calibri"/>
              </a:rPr>
              <a:t>ee</a:t>
            </a:r>
            <a:r>
              <a:rPr sz="1900" spc="30" dirty="0" smtClean="0">
                <a:latin typeface="Calibri"/>
                <a:cs typeface="Calibri"/>
              </a:rPr>
              <a:t>v</a:t>
            </a:r>
            <a:r>
              <a:rPr sz="1900" spc="-55" dirty="0" smtClean="0">
                <a:latin typeface="Calibri"/>
                <a:cs typeface="Calibri"/>
              </a:rPr>
              <a:t>e</a:t>
            </a:r>
            <a:r>
              <a:rPr sz="1900" spc="0" dirty="0" smtClean="0">
                <a:latin typeface="Calibri"/>
                <a:cs typeface="Calibri"/>
              </a:rPr>
              <a:t>s</a:t>
            </a:r>
            <a:endParaRPr lang="en-US" sz="1900" dirty="0">
              <a:latin typeface="Calibri"/>
              <a:cs typeface="Calibri"/>
            </a:endParaRPr>
          </a:p>
          <a:p>
            <a:pPr marL="405765" marR="57785" indent="-342900">
              <a:lnSpc>
                <a:spcPct val="101000"/>
              </a:lnSpc>
              <a:buFont typeface="Wingdings" panose="05000000000000000000" pitchFamily="2" charset="2"/>
              <a:buChar char="v"/>
            </a:pPr>
            <a:r>
              <a:rPr sz="1900" spc="-30" dirty="0" smtClean="0">
                <a:latin typeface="Calibri"/>
                <a:cs typeface="Calibri"/>
              </a:rPr>
              <a:t>E</a:t>
            </a:r>
            <a:r>
              <a:rPr sz="1900" spc="-25" dirty="0" smtClean="0">
                <a:latin typeface="Calibri"/>
                <a:cs typeface="Calibri"/>
              </a:rPr>
              <a:t>x</a:t>
            </a:r>
            <a:r>
              <a:rPr sz="1900" spc="0" dirty="0" smtClean="0">
                <a:latin typeface="Calibri"/>
                <a:cs typeface="Calibri"/>
              </a:rPr>
              <a:t>p</a:t>
            </a:r>
            <a:r>
              <a:rPr sz="1900" spc="-5" dirty="0" smtClean="0">
                <a:latin typeface="Calibri"/>
                <a:cs typeface="Calibri"/>
              </a:rPr>
              <a:t>o</a:t>
            </a:r>
            <a:r>
              <a:rPr sz="1900" spc="-45" dirty="0" smtClean="0">
                <a:latin typeface="Calibri"/>
                <a:cs typeface="Calibri"/>
              </a:rPr>
              <a:t>s</a:t>
            </a:r>
            <a:r>
              <a:rPr sz="1900" spc="-60" dirty="0" smtClean="0">
                <a:latin typeface="Calibri"/>
                <a:cs typeface="Calibri"/>
              </a:rPr>
              <a:t>e</a:t>
            </a:r>
            <a:r>
              <a:rPr sz="1900" spc="0" dirty="0" smtClean="0">
                <a:latin typeface="Calibri"/>
                <a:cs typeface="Calibri"/>
              </a:rPr>
              <a:t>d </a:t>
            </a:r>
            <a:r>
              <a:rPr sz="1900" spc="-160" dirty="0" smtClean="0">
                <a:latin typeface="Calibri"/>
                <a:cs typeface="Calibri"/>
              </a:rPr>
              <a:t> </a:t>
            </a:r>
            <a:r>
              <a:rPr sz="1900" spc="-10" dirty="0" smtClean="0">
                <a:latin typeface="Calibri"/>
                <a:cs typeface="Calibri"/>
              </a:rPr>
              <a:t>at</a:t>
            </a:r>
            <a:r>
              <a:rPr sz="1900" spc="3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25" dirty="0" smtClean="0">
                <a:latin typeface="Calibri"/>
                <a:cs typeface="Calibri"/>
              </a:rPr>
              <a:t> </a:t>
            </a:r>
            <a:r>
              <a:rPr sz="1900" spc="0" dirty="0" smtClean="0">
                <a:latin typeface="Calibri"/>
                <a:cs typeface="Calibri"/>
              </a:rPr>
              <a:t>n</a:t>
            </a:r>
            <a:r>
              <a:rPr sz="1900" spc="-60" dirty="0" smtClean="0">
                <a:latin typeface="Calibri"/>
                <a:cs typeface="Calibri"/>
              </a:rPr>
              <a:t>e</a:t>
            </a:r>
            <a:r>
              <a:rPr sz="1900" spc="-15" dirty="0" smtClean="0">
                <a:latin typeface="Calibri"/>
                <a:cs typeface="Calibri"/>
              </a:rPr>
              <a:t>c</a:t>
            </a:r>
            <a:r>
              <a:rPr sz="1900" spc="25" dirty="0" smtClean="0">
                <a:latin typeface="Calibri"/>
                <a:cs typeface="Calibri"/>
              </a:rPr>
              <a:t>k</a:t>
            </a:r>
            <a:r>
              <a:rPr sz="1900" spc="-40" dirty="0" smtClean="0">
                <a:latin typeface="Calibri"/>
                <a:cs typeface="Calibri"/>
              </a:rPr>
              <a:t>li</a:t>
            </a:r>
            <a:r>
              <a:rPr sz="1900" spc="0" dirty="0" smtClean="0">
                <a:latin typeface="Calibri"/>
                <a:cs typeface="Calibri"/>
              </a:rPr>
              <a:t>n</a:t>
            </a:r>
            <a:r>
              <a:rPr sz="1900" spc="-10" dirty="0" smtClean="0">
                <a:latin typeface="Calibri"/>
                <a:cs typeface="Calibri"/>
              </a:rPr>
              <a:t>e</a:t>
            </a:r>
            <a:endParaRPr lang="en-US" sz="1900" dirty="0">
              <a:latin typeface="Calibri"/>
              <a:cs typeface="Calibri"/>
            </a:endParaRPr>
          </a:p>
          <a:p>
            <a:pPr marL="405765" marR="57785" indent="-342900">
              <a:lnSpc>
                <a:spcPct val="101000"/>
              </a:lnSpc>
              <a:buFont typeface="Wingdings" panose="05000000000000000000" pitchFamily="2" charset="2"/>
              <a:buChar char="v"/>
            </a:pPr>
            <a:r>
              <a:rPr sz="1900" spc="15" dirty="0" smtClean="0">
                <a:latin typeface="Calibri"/>
                <a:cs typeface="Calibri"/>
              </a:rPr>
              <a:t>D</a:t>
            </a:r>
            <a:r>
              <a:rPr sz="1900" spc="-60" dirty="0" smtClean="0">
                <a:latin typeface="Calibri"/>
                <a:cs typeface="Calibri"/>
              </a:rPr>
              <a:t>e</a:t>
            </a:r>
            <a:r>
              <a:rPr sz="1900" spc="-15" dirty="0" smtClean="0">
                <a:latin typeface="Calibri"/>
                <a:cs typeface="Calibri"/>
              </a:rPr>
              <a:t>c</a:t>
            </a:r>
            <a:r>
              <a:rPr sz="1900" spc="-5" dirty="0" smtClean="0">
                <a:latin typeface="Calibri"/>
                <a:cs typeface="Calibri"/>
              </a:rPr>
              <a:t>o</a:t>
            </a:r>
            <a:r>
              <a:rPr sz="1900" spc="25" dirty="0" smtClean="0">
                <a:latin typeface="Calibri"/>
                <a:cs typeface="Calibri"/>
              </a:rPr>
              <a:t>r</a:t>
            </a:r>
            <a:r>
              <a:rPr sz="1900" spc="-15" dirty="0" smtClean="0">
                <a:latin typeface="Calibri"/>
                <a:cs typeface="Calibri"/>
              </a:rPr>
              <a:t>a</a:t>
            </a:r>
            <a:r>
              <a:rPr sz="1900" spc="-50" dirty="0" smtClean="0">
                <a:latin typeface="Calibri"/>
                <a:cs typeface="Calibri"/>
              </a:rPr>
              <a:t>t</a:t>
            </a:r>
            <a:r>
              <a:rPr sz="1900" spc="-60" dirty="0" smtClean="0">
                <a:latin typeface="Calibri"/>
                <a:cs typeface="Calibri"/>
              </a:rPr>
              <a:t>e</a:t>
            </a:r>
            <a:r>
              <a:rPr sz="1900" spc="0" dirty="0" smtClean="0">
                <a:latin typeface="Calibri"/>
                <a:cs typeface="Calibri"/>
              </a:rPr>
              <a:t>d</a:t>
            </a:r>
            <a:r>
              <a:rPr sz="1900" spc="70" dirty="0" smtClean="0">
                <a:latin typeface="Calibri"/>
                <a:cs typeface="Calibri"/>
              </a:rPr>
              <a:t> </a:t>
            </a:r>
            <a:r>
              <a:rPr sz="1900" spc="-15" dirty="0" smtClean="0">
                <a:latin typeface="Calibri"/>
                <a:cs typeface="Calibri"/>
              </a:rPr>
              <a:t>a</a:t>
            </a:r>
            <a:r>
              <a:rPr sz="1900" spc="-10" dirty="0" smtClean="0">
                <a:latin typeface="Calibri"/>
                <a:cs typeface="Calibri"/>
              </a:rPr>
              <a:t>t</a:t>
            </a:r>
            <a:r>
              <a:rPr sz="1900" spc="3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0" dirty="0" smtClean="0">
                <a:latin typeface="Calibri"/>
                <a:cs typeface="Calibri"/>
              </a:rPr>
              <a:t> </a:t>
            </a:r>
            <a:r>
              <a:rPr sz="1900" spc="-60" dirty="0" smtClean="0">
                <a:latin typeface="Calibri"/>
                <a:cs typeface="Calibri"/>
              </a:rPr>
              <a:t>e</a:t>
            </a:r>
            <a:r>
              <a:rPr sz="1900" spc="0" dirty="0" smtClean="0">
                <a:latin typeface="Calibri"/>
                <a:cs typeface="Calibri"/>
              </a:rPr>
              <a:t>d</a:t>
            </a:r>
            <a:r>
              <a:rPr sz="1900" spc="-5" dirty="0" smtClean="0">
                <a:latin typeface="Calibri"/>
                <a:cs typeface="Calibri"/>
              </a:rPr>
              <a:t>g</a:t>
            </a:r>
            <a:r>
              <a:rPr sz="1900" spc="-60" dirty="0" smtClean="0">
                <a:latin typeface="Calibri"/>
                <a:cs typeface="Calibri"/>
              </a:rPr>
              <a:t>e</a:t>
            </a:r>
            <a:r>
              <a:rPr sz="1900" spc="0" dirty="0" smtClean="0">
                <a:latin typeface="Calibri"/>
                <a:cs typeface="Calibri"/>
              </a:rPr>
              <a:t>s</a:t>
            </a:r>
            <a:endParaRPr sz="1900" dirty="0">
              <a:latin typeface="Calibri"/>
              <a:cs typeface="Calibri"/>
            </a:endParaRPr>
          </a:p>
          <a:p>
            <a:pPr>
              <a:lnSpc>
                <a:spcPts val="1000"/>
              </a:lnSpc>
            </a:pPr>
            <a:endParaRPr sz="1000" dirty="0"/>
          </a:p>
          <a:p>
            <a:pPr>
              <a:lnSpc>
                <a:spcPts val="1200"/>
              </a:lnSpc>
              <a:spcBef>
                <a:spcPts val="76"/>
              </a:spcBef>
            </a:pPr>
            <a:endParaRPr sz="1200" dirty="0"/>
          </a:p>
          <a:p>
            <a:pPr marL="12700" marR="12700" indent="5080">
              <a:lnSpc>
                <a:spcPct val="102099"/>
              </a:lnSpc>
            </a:pPr>
            <a:r>
              <a:rPr sz="1900" spc="-40" dirty="0" smtClean="0">
                <a:latin typeface="Calibri"/>
                <a:cs typeface="Calibri"/>
              </a:rPr>
              <a:t>E</a:t>
            </a:r>
            <a:r>
              <a:rPr sz="1900" spc="30" dirty="0" smtClean="0">
                <a:latin typeface="Calibri"/>
                <a:cs typeface="Calibri"/>
              </a:rPr>
              <a:t>v</a:t>
            </a:r>
            <a:r>
              <a:rPr sz="1900" spc="-60" dirty="0" smtClean="0">
                <a:latin typeface="Calibri"/>
                <a:cs typeface="Calibri"/>
              </a:rPr>
              <a:t>e</a:t>
            </a:r>
            <a:r>
              <a:rPr sz="1900" spc="0" dirty="0" smtClean="0">
                <a:latin typeface="Calibri"/>
                <a:cs typeface="Calibri"/>
              </a:rPr>
              <a:t>n</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5" dirty="0" smtClean="0">
                <a:latin typeface="Calibri"/>
                <a:cs typeface="Calibri"/>
              </a:rPr>
              <a:t>o</a:t>
            </a:r>
            <a:r>
              <a:rPr sz="1900" spc="0" dirty="0" smtClean="0">
                <a:latin typeface="Calibri"/>
                <a:cs typeface="Calibri"/>
              </a:rPr>
              <a:t>u</a:t>
            </a:r>
            <a:r>
              <a:rPr sz="1900" spc="-5" dirty="0" smtClean="0">
                <a:latin typeface="Calibri"/>
                <a:cs typeface="Calibri"/>
              </a:rPr>
              <a:t>g</a:t>
            </a:r>
            <a:r>
              <a:rPr sz="1900" spc="0" dirty="0" smtClean="0">
                <a:latin typeface="Calibri"/>
                <a:cs typeface="Calibri"/>
              </a:rPr>
              <a:t>h</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40" dirty="0" smtClean="0">
                <a:latin typeface="Calibri"/>
                <a:cs typeface="Calibri"/>
              </a:rPr>
              <a:t>i</a:t>
            </a:r>
            <a:r>
              <a:rPr sz="1900" spc="0" dirty="0" smtClean="0">
                <a:latin typeface="Calibri"/>
                <a:cs typeface="Calibri"/>
              </a:rPr>
              <a:t>s</a:t>
            </a:r>
            <a:r>
              <a:rPr sz="1900" spc="125" dirty="0" smtClean="0">
                <a:latin typeface="Calibri"/>
                <a:cs typeface="Calibri"/>
              </a:rPr>
              <a:t> </a:t>
            </a:r>
            <a:r>
              <a:rPr sz="1900" spc="25" dirty="0" smtClean="0">
                <a:latin typeface="Calibri"/>
                <a:cs typeface="Calibri"/>
              </a:rPr>
              <a:t>w</a:t>
            </a:r>
            <a:r>
              <a:rPr sz="1900" spc="-10" dirty="0" smtClean="0">
                <a:latin typeface="Calibri"/>
                <a:cs typeface="Calibri"/>
              </a:rPr>
              <a:t>a</a:t>
            </a:r>
            <a:r>
              <a:rPr sz="1900" spc="0" dirty="0" smtClean="0">
                <a:latin typeface="Calibri"/>
                <a:cs typeface="Calibri"/>
              </a:rPr>
              <a:t>s</a:t>
            </a:r>
            <a:r>
              <a:rPr sz="1900" spc="25" dirty="0" smtClean="0">
                <a:latin typeface="Calibri"/>
                <a:cs typeface="Calibri"/>
              </a:rPr>
              <a:t> </a:t>
            </a:r>
            <a:r>
              <a:rPr sz="1900" spc="-10" dirty="0" smtClean="0">
                <a:latin typeface="Calibri"/>
                <a:cs typeface="Calibri"/>
              </a:rPr>
              <a:t>a</a:t>
            </a:r>
            <a:r>
              <a:rPr sz="1900" spc="0" dirty="0" smtClean="0">
                <a:latin typeface="Calibri"/>
                <a:cs typeface="Calibri"/>
              </a:rPr>
              <a:t>n</a:t>
            </a:r>
            <a:r>
              <a:rPr sz="1900" spc="70" dirty="0" smtClean="0">
                <a:latin typeface="Calibri"/>
                <a:cs typeface="Calibri"/>
              </a:rPr>
              <a:t> </a:t>
            </a:r>
            <a:r>
              <a:rPr sz="1900" i="1" spc="0" dirty="0" smtClean="0">
                <a:latin typeface="Calibri"/>
                <a:cs typeface="Calibri"/>
              </a:rPr>
              <a:t>und</a:t>
            </a:r>
            <a:r>
              <a:rPr sz="1900" i="1" spc="-60" dirty="0" smtClean="0">
                <a:latin typeface="Calibri"/>
                <a:cs typeface="Calibri"/>
              </a:rPr>
              <a:t>e</a:t>
            </a:r>
            <a:r>
              <a:rPr sz="1900" i="1" spc="25" dirty="0" smtClean="0">
                <a:latin typeface="Calibri"/>
                <a:cs typeface="Calibri"/>
              </a:rPr>
              <a:t>r</a:t>
            </a:r>
            <a:r>
              <a:rPr sz="1900" i="1" spc="-5" dirty="0" smtClean="0">
                <a:latin typeface="Calibri"/>
                <a:cs typeface="Calibri"/>
              </a:rPr>
              <a:t>g</a:t>
            </a:r>
            <a:r>
              <a:rPr sz="1900" i="1" spc="-10" dirty="0" smtClean="0">
                <a:latin typeface="Calibri"/>
                <a:cs typeface="Calibri"/>
              </a:rPr>
              <a:t>a</a:t>
            </a:r>
            <a:r>
              <a:rPr sz="1900" i="1" spc="25" dirty="0" smtClean="0">
                <a:latin typeface="Calibri"/>
                <a:cs typeface="Calibri"/>
              </a:rPr>
              <a:t>r</a:t>
            </a:r>
            <a:r>
              <a:rPr sz="1900" i="1" spc="-35" dirty="0" smtClean="0">
                <a:latin typeface="Calibri"/>
                <a:cs typeface="Calibri"/>
              </a:rPr>
              <a:t>m</a:t>
            </a:r>
            <a:r>
              <a:rPr sz="1900" i="1" spc="-60" dirty="0" smtClean="0">
                <a:latin typeface="Calibri"/>
                <a:cs typeface="Calibri"/>
              </a:rPr>
              <a:t>e</a:t>
            </a:r>
            <a:r>
              <a:rPr sz="1900" i="1" spc="0" dirty="0" smtClean="0">
                <a:latin typeface="Calibri"/>
                <a:cs typeface="Calibri"/>
              </a:rPr>
              <a:t>n</a:t>
            </a:r>
            <a:r>
              <a:rPr sz="1900" i="1" spc="-50" dirty="0" smtClean="0">
                <a:latin typeface="Calibri"/>
                <a:cs typeface="Calibri"/>
              </a:rPr>
              <a:t>t</a:t>
            </a:r>
            <a:r>
              <a:rPr sz="1900" i="1" spc="0" dirty="0" smtClean="0">
                <a:latin typeface="Calibri"/>
                <a:cs typeface="Calibri"/>
              </a:rPr>
              <a:t>.</a:t>
            </a:r>
            <a:r>
              <a:rPr sz="1900" spc="0" dirty="0" smtClean="0">
                <a:latin typeface="Calibri"/>
                <a:cs typeface="Calibri"/>
              </a:rPr>
              <a:t> </a:t>
            </a:r>
            <a:endParaRPr lang="en-US" sz="1900" spc="0" dirty="0" smtClean="0">
              <a:latin typeface="Calibri"/>
              <a:cs typeface="Calibri"/>
            </a:endParaRPr>
          </a:p>
          <a:p>
            <a:pPr marL="12700" marR="12700" indent="5080">
              <a:lnSpc>
                <a:spcPct val="102099"/>
              </a:lnSpc>
            </a:pPr>
            <a:endParaRPr lang="en-US" sz="1900" dirty="0">
              <a:latin typeface="Calibri"/>
              <a:cs typeface="Calibri"/>
            </a:endParaRPr>
          </a:p>
          <a:p>
            <a:pPr marL="12700" marR="12700" indent="5080">
              <a:lnSpc>
                <a:spcPct val="102099"/>
              </a:lnSpc>
            </a:pPr>
            <a:r>
              <a:rPr sz="1900" spc="5" dirty="0" smtClean="0">
                <a:latin typeface="Calibri"/>
                <a:cs typeface="Calibri"/>
              </a:rPr>
              <a:t>P</a:t>
            </a:r>
            <a:r>
              <a:rPr sz="1900" spc="-60" dirty="0" smtClean="0">
                <a:latin typeface="Calibri"/>
                <a:cs typeface="Calibri"/>
              </a:rPr>
              <a:t>e</a:t>
            </a:r>
            <a:r>
              <a:rPr sz="1900" spc="-15" dirty="0" smtClean="0">
                <a:latin typeface="Calibri"/>
                <a:cs typeface="Calibri"/>
              </a:rPr>
              <a:t>a</a:t>
            </a:r>
            <a:r>
              <a:rPr sz="1900" spc="-45" dirty="0" smtClean="0">
                <a:latin typeface="Calibri"/>
                <a:cs typeface="Calibri"/>
              </a:rPr>
              <a:t>s</a:t>
            </a:r>
            <a:r>
              <a:rPr sz="1900" spc="-15" dirty="0" smtClean="0">
                <a:latin typeface="Calibri"/>
                <a:cs typeface="Calibri"/>
              </a:rPr>
              <a:t>a</a:t>
            </a:r>
            <a:r>
              <a:rPr sz="1900" spc="0" dirty="0" smtClean="0">
                <a:latin typeface="Calibri"/>
                <a:cs typeface="Calibri"/>
              </a:rPr>
              <a:t>n</a:t>
            </a:r>
            <a:r>
              <a:rPr sz="1900" spc="-10" dirty="0" smtClean="0">
                <a:latin typeface="Calibri"/>
                <a:cs typeface="Calibri"/>
              </a:rPr>
              <a:t>t</a:t>
            </a:r>
            <a:r>
              <a:rPr sz="1900" spc="130" dirty="0" smtClean="0">
                <a:latin typeface="Calibri"/>
                <a:cs typeface="Calibri"/>
              </a:rPr>
              <a:t> </a:t>
            </a:r>
            <a:r>
              <a:rPr sz="1900" spc="25" dirty="0" smtClean="0">
                <a:latin typeface="Calibri"/>
                <a:cs typeface="Calibri"/>
              </a:rPr>
              <a:t>w</a:t>
            </a:r>
            <a:r>
              <a:rPr sz="1900" spc="-5" dirty="0" smtClean="0">
                <a:latin typeface="Calibri"/>
                <a:cs typeface="Calibri"/>
              </a:rPr>
              <a:t>o</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n</a:t>
            </a:r>
            <a:r>
              <a:rPr sz="1900" spc="70" dirty="0" smtClean="0">
                <a:latin typeface="Calibri"/>
                <a:cs typeface="Calibri"/>
              </a:rPr>
              <a:t> </a:t>
            </a:r>
            <a:r>
              <a:rPr sz="1900" spc="25" dirty="0" smtClean="0">
                <a:latin typeface="Calibri"/>
                <a:cs typeface="Calibri"/>
              </a:rPr>
              <a:t>w</a:t>
            </a:r>
            <a:r>
              <a:rPr sz="1900" spc="-5" dirty="0" smtClean="0">
                <a:latin typeface="Calibri"/>
                <a:cs typeface="Calibri"/>
              </a:rPr>
              <a:t>o</a:t>
            </a:r>
            <a:r>
              <a:rPr sz="1900" spc="0" dirty="0" smtClean="0">
                <a:latin typeface="Calibri"/>
                <a:cs typeface="Calibri"/>
              </a:rPr>
              <a:t>u</a:t>
            </a:r>
            <a:r>
              <a:rPr sz="1900" spc="-40" dirty="0" smtClean="0">
                <a:latin typeface="Calibri"/>
                <a:cs typeface="Calibri"/>
              </a:rPr>
              <a:t>l</a:t>
            </a:r>
            <a:r>
              <a:rPr sz="1900" spc="0" dirty="0" smtClean="0">
                <a:latin typeface="Calibri"/>
                <a:cs typeface="Calibri"/>
              </a:rPr>
              <a:t>d</a:t>
            </a:r>
            <a:r>
              <a:rPr sz="1900" spc="70" dirty="0" smtClean="0">
                <a:latin typeface="Calibri"/>
                <a:cs typeface="Calibri"/>
              </a:rPr>
              <a:t> </a:t>
            </a:r>
            <a:r>
              <a:rPr sz="1900" spc="25" dirty="0" smtClean="0">
                <a:latin typeface="Calibri"/>
                <a:cs typeface="Calibri"/>
              </a:rPr>
              <a:t>w</a:t>
            </a:r>
            <a:r>
              <a:rPr sz="1900" spc="-60" dirty="0" smtClean="0">
                <a:latin typeface="Calibri"/>
                <a:cs typeface="Calibri"/>
              </a:rPr>
              <a:t>e</a:t>
            </a:r>
            <a:r>
              <a:rPr sz="1900" spc="-15" dirty="0" smtClean="0">
                <a:latin typeface="Calibri"/>
                <a:cs typeface="Calibri"/>
              </a:rPr>
              <a:t>a</a:t>
            </a:r>
            <a:r>
              <a:rPr sz="1900" spc="-10" dirty="0" smtClean="0">
                <a:latin typeface="Calibri"/>
                <a:cs typeface="Calibri"/>
              </a:rPr>
              <a:t>r</a:t>
            </a:r>
            <a:r>
              <a:rPr sz="1900" spc="10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40" dirty="0" smtClean="0">
                <a:latin typeface="Calibri"/>
                <a:cs typeface="Calibri"/>
              </a:rPr>
              <a:t>i</a:t>
            </a:r>
            <a:r>
              <a:rPr sz="1900" spc="0" dirty="0" smtClean="0">
                <a:latin typeface="Calibri"/>
                <a:cs typeface="Calibri"/>
              </a:rPr>
              <a:t>s</a:t>
            </a:r>
            <a:r>
              <a:rPr sz="1900" spc="125" dirty="0" smtClean="0">
                <a:latin typeface="Calibri"/>
                <a:cs typeface="Calibri"/>
              </a:rPr>
              <a:t> </a:t>
            </a:r>
            <a:r>
              <a:rPr sz="1900" spc="25" dirty="0" smtClean="0">
                <a:latin typeface="Calibri"/>
                <a:cs typeface="Calibri"/>
              </a:rPr>
              <a:t>w</a:t>
            </a:r>
            <a:r>
              <a:rPr sz="1900" spc="0" dirty="0" smtClean="0">
                <a:latin typeface="Calibri"/>
                <a:cs typeface="Calibri"/>
              </a:rPr>
              <a:t>h</a:t>
            </a:r>
            <a:r>
              <a:rPr sz="1900" spc="-40" dirty="0" smtClean="0">
                <a:latin typeface="Calibri"/>
                <a:cs typeface="Calibri"/>
              </a:rPr>
              <a:t>il</a:t>
            </a:r>
            <a:r>
              <a:rPr sz="1900" spc="-10" dirty="0" smtClean="0">
                <a:latin typeface="Calibri"/>
                <a:cs typeface="Calibri"/>
              </a:rPr>
              <a:t>e</a:t>
            </a:r>
            <a:r>
              <a:rPr sz="1900" spc="-5" dirty="0" smtClean="0">
                <a:latin typeface="Calibri"/>
                <a:cs typeface="Calibri"/>
              </a:rPr>
              <a:t> </a:t>
            </a:r>
            <a:r>
              <a:rPr sz="1900" spc="40" dirty="0" smtClean="0">
                <a:latin typeface="Calibri"/>
                <a:cs typeface="Calibri"/>
              </a:rPr>
              <a:t>w</a:t>
            </a:r>
            <a:r>
              <a:rPr sz="1900" spc="-5" dirty="0" smtClean="0">
                <a:latin typeface="Calibri"/>
                <a:cs typeface="Calibri"/>
              </a:rPr>
              <a:t>o</a:t>
            </a:r>
            <a:r>
              <a:rPr sz="1900" spc="25" dirty="0" smtClean="0">
                <a:latin typeface="Calibri"/>
                <a:cs typeface="Calibri"/>
              </a:rPr>
              <a:t>rk</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r>
              <a:rPr sz="1900" spc="-25" dirty="0" smtClean="0">
                <a:latin typeface="Calibri"/>
                <a:cs typeface="Calibri"/>
              </a:rPr>
              <a:t> </a:t>
            </a:r>
            <a:r>
              <a:rPr sz="1900" spc="-40" dirty="0" smtClean="0">
                <a:latin typeface="Calibri"/>
                <a:cs typeface="Calibri"/>
              </a:rPr>
              <a:t>i</a:t>
            </a:r>
            <a:r>
              <a:rPr sz="1900" spc="0" dirty="0" smtClean="0">
                <a:latin typeface="Calibri"/>
                <a:cs typeface="Calibri"/>
              </a:rPr>
              <a:t>n</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20" dirty="0" smtClean="0">
                <a:latin typeface="Calibri"/>
                <a:cs typeface="Calibri"/>
              </a:rPr>
              <a:t>f</a:t>
            </a:r>
            <a:r>
              <a:rPr sz="1900" spc="-40" dirty="0" smtClean="0">
                <a:latin typeface="Calibri"/>
                <a:cs typeface="Calibri"/>
              </a:rPr>
              <a:t>i</a:t>
            </a:r>
            <a:r>
              <a:rPr sz="1900" spc="-60" dirty="0" smtClean="0">
                <a:latin typeface="Calibri"/>
                <a:cs typeface="Calibri"/>
              </a:rPr>
              <a:t>e</a:t>
            </a:r>
            <a:r>
              <a:rPr sz="1900" spc="-40" dirty="0" smtClean="0">
                <a:latin typeface="Calibri"/>
                <a:cs typeface="Calibri"/>
              </a:rPr>
              <a:t>l</a:t>
            </a:r>
            <a:r>
              <a:rPr sz="1900" spc="0" dirty="0" smtClean="0">
                <a:latin typeface="Calibri"/>
                <a:cs typeface="Calibri"/>
              </a:rPr>
              <a:t>ds</a:t>
            </a:r>
            <a:r>
              <a:rPr sz="1900" spc="125" dirty="0" smtClean="0">
                <a:latin typeface="Calibri"/>
                <a:cs typeface="Calibri"/>
              </a:rPr>
              <a:t>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40" dirty="0" smtClean="0">
                <a:latin typeface="Calibri"/>
                <a:cs typeface="Calibri"/>
              </a:rPr>
              <a:t>i</a:t>
            </a:r>
            <a:r>
              <a:rPr sz="1900" spc="0" dirty="0" smtClean="0">
                <a:latin typeface="Calibri"/>
                <a:cs typeface="Calibri"/>
              </a:rPr>
              <a:t>n</a:t>
            </a:r>
            <a:r>
              <a:rPr sz="1900" spc="70" dirty="0" smtClean="0">
                <a:latin typeface="Calibri"/>
                <a:cs typeface="Calibri"/>
              </a:rPr>
              <a:t> </a:t>
            </a:r>
            <a:r>
              <a:rPr sz="1900" spc="0" dirty="0" smtClean="0">
                <a:latin typeface="Calibri"/>
                <a:cs typeface="Calibri"/>
              </a:rPr>
              <a:t>h</a:t>
            </a:r>
            <a:r>
              <a:rPr sz="1900" spc="-5" dirty="0" smtClean="0">
                <a:latin typeface="Calibri"/>
                <a:cs typeface="Calibri"/>
              </a:rPr>
              <a:t>o</a:t>
            </a:r>
            <a:r>
              <a:rPr sz="1900" spc="-10" dirty="0" smtClean="0">
                <a:latin typeface="Calibri"/>
                <a:cs typeface="Calibri"/>
              </a:rPr>
              <a:t>t</a:t>
            </a:r>
            <a:r>
              <a:rPr sz="1900" spc="30" dirty="0" smtClean="0">
                <a:latin typeface="Calibri"/>
                <a:cs typeface="Calibri"/>
              </a:rPr>
              <a:t> </a:t>
            </a:r>
            <a:r>
              <a:rPr sz="1900" spc="25" dirty="0" smtClean="0">
                <a:latin typeface="Calibri"/>
                <a:cs typeface="Calibri"/>
              </a:rPr>
              <a:t>w</a:t>
            </a:r>
            <a:r>
              <a:rPr sz="1900" spc="-55" dirty="0" smtClean="0">
                <a:latin typeface="Calibri"/>
                <a:cs typeface="Calibri"/>
              </a:rPr>
              <a:t>e</a:t>
            </a:r>
            <a:r>
              <a:rPr sz="1900" spc="-10" dirty="0" smtClean="0">
                <a:latin typeface="Calibri"/>
                <a:cs typeface="Calibri"/>
              </a:rPr>
              <a:t>a</a:t>
            </a:r>
            <a:r>
              <a:rPr sz="1900" spc="-5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10" dirty="0" smtClean="0">
                <a:latin typeface="Calibri"/>
                <a:cs typeface="Calibri"/>
              </a:rPr>
              <a:t>r</a:t>
            </a:r>
            <a:r>
              <a:rPr sz="1900" spc="-5" dirty="0" smtClean="0">
                <a:latin typeface="Calibri"/>
                <a:cs typeface="Calibri"/>
              </a:rPr>
              <a:t> </a:t>
            </a:r>
            <a:r>
              <a:rPr sz="1900" spc="40" dirty="0" smtClean="0">
                <a:latin typeface="Calibri"/>
                <a:cs typeface="Calibri"/>
              </a:rPr>
              <a:t>w</a:t>
            </a:r>
            <a:r>
              <a:rPr sz="1900" spc="-5" dirty="0" smtClean="0">
                <a:latin typeface="Calibri"/>
                <a:cs typeface="Calibri"/>
              </a:rPr>
              <a:t>o</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n</a:t>
            </a:r>
            <a:r>
              <a:rPr sz="1900" spc="70" dirty="0" smtClean="0">
                <a:latin typeface="Calibri"/>
                <a:cs typeface="Calibri"/>
              </a:rPr>
              <a:t> </a:t>
            </a:r>
            <a:r>
              <a:rPr sz="1900" spc="40" dirty="0" smtClean="0">
                <a:latin typeface="Calibri"/>
                <a:cs typeface="Calibri"/>
              </a:rPr>
              <a:t>w</a:t>
            </a:r>
            <a:r>
              <a:rPr sz="1900" spc="-5" dirty="0" smtClean="0">
                <a:latin typeface="Calibri"/>
                <a:cs typeface="Calibri"/>
              </a:rPr>
              <a:t>o</a:t>
            </a:r>
            <a:r>
              <a:rPr sz="1900" spc="0" dirty="0" smtClean="0">
                <a:latin typeface="Calibri"/>
                <a:cs typeface="Calibri"/>
              </a:rPr>
              <a:t>u</a:t>
            </a:r>
            <a:r>
              <a:rPr sz="1900" spc="-40" dirty="0" smtClean="0">
                <a:latin typeface="Calibri"/>
                <a:cs typeface="Calibri"/>
              </a:rPr>
              <a:t>l</a:t>
            </a:r>
            <a:r>
              <a:rPr sz="1900" spc="0" dirty="0" smtClean="0">
                <a:latin typeface="Calibri"/>
                <a:cs typeface="Calibri"/>
              </a:rPr>
              <a:t>d</a:t>
            </a:r>
            <a:r>
              <a:rPr sz="1900" spc="70" dirty="0" smtClean="0">
                <a:latin typeface="Calibri"/>
                <a:cs typeface="Calibri"/>
              </a:rPr>
              <a:t> </a:t>
            </a:r>
            <a:r>
              <a:rPr sz="1900" spc="25" dirty="0" smtClean="0">
                <a:latin typeface="Calibri"/>
                <a:cs typeface="Calibri"/>
              </a:rPr>
              <a:t>w</a:t>
            </a:r>
            <a:r>
              <a:rPr sz="1900" spc="-55" dirty="0" smtClean="0">
                <a:latin typeface="Calibri"/>
                <a:cs typeface="Calibri"/>
              </a:rPr>
              <a:t>e</a:t>
            </a:r>
            <a:r>
              <a:rPr sz="1900" spc="-10" dirty="0" smtClean="0">
                <a:latin typeface="Calibri"/>
                <a:cs typeface="Calibri"/>
              </a:rPr>
              <a:t>ar</a:t>
            </a:r>
            <a:r>
              <a:rPr sz="1900" spc="10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40" dirty="0" smtClean="0">
                <a:latin typeface="Calibri"/>
                <a:cs typeface="Calibri"/>
              </a:rPr>
              <a:t>i</a:t>
            </a:r>
            <a:r>
              <a:rPr sz="1900" spc="0" dirty="0" smtClean="0">
                <a:latin typeface="Calibri"/>
                <a:cs typeface="Calibri"/>
              </a:rPr>
              <a:t>s</a:t>
            </a:r>
            <a:r>
              <a:rPr sz="1900" spc="125" dirty="0" smtClean="0">
                <a:latin typeface="Calibri"/>
                <a:cs typeface="Calibri"/>
              </a:rPr>
              <a:t> </a:t>
            </a:r>
            <a:r>
              <a:rPr sz="1900" spc="-10" dirty="0" smtClean="0">
                <a:latin typeface="Calibri"/>
                <a:cs typeface="Calibri"/>
              </a:rPr>
              <a:t>a</a:t>
            </a:r>
            <a:r>
              <a:rPr sz="1900" spc="-40" dirty="0" smtClean="0">
                <a:latin typeface="Calibri"/>
                <a:cs typeface="Calibri"/>
              </a:rPr>
              <a:t>l</a:t>
            </a:r>
            <a:r>
              <a:rPr sz="1900" spc="-5" dirty="0" smtClean="0">
                <a:latin typeface="Calibri"/>
                <a:cs typeface="Calibri"/>
              </a:rPr>
              <a:t>o</a:t>
            </a:r>
            <a:r>
              <a:rPr sz="1900" spc="0" dirty="0" smtClean="0">
                <a:latin typeface="Calibri"/>
                <a:cs typeface="Calibri"/>
              </a:rPr>
              <a:t>n</a:t>
            </a:r>
            <a:r>
              <a:rPr sz="1900" spc="-10" dirty="0" smtClean="0">
                <a:latin typeface="Calibri"/>
                <a:cs typeface="Calibri"/>
              </a:rPr>
              <a:t>e</a:t>
            </a:r>
            <a:r>
              <a:rPr sz="1900" spc="125" dirty="0" smtClean="0">
                <a:latin typeface="Calibri"/>
                <a:cs typeface="Calibri"/>
              </a:rPr>
              <a:t> </a:t>
            </a:r>
            <a:r>
              <a:rPr sz="1900" spc="-40" dirty="0" smtClean="0">
                <a:latin typeface="Calibri"/>
                <a:cs typeface="Calibri"/>
              </a:rPr>
              <a:t>i</a:t>
            </a:r>
            <a:r>
              <a:rPr sz="1900" spc="0" dirty="0" smtClean="0">
                <a:latin typeface="Calibri"/>
                <a:cs typeface="Calibri"/>
              </a:rPr>
              <a:t>n</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20" dirty="0" smtClean="0">
                <a:latin typeface="Calibri"/>
                <a:cs typeface="Calibri"/>
              </a:rPr>
              <a:t> </a:t>
            </a:r>
            <a:r>
              <a:rPr sz="1900" spc="0" dirty="0" smtClean="0">
                <a:latin typeface="Calibri"/>
                <a:cs typeface="Calibri"/>
              </a:rPr>
              <a:t>p</a:t>
            </a:r>
            <a:r>
              <a:rPr sz="1900" spc="25" dirty="0" smtClean="0">
                <a:latin typeface="Calibri"/>
                <a:cs typeface="Calibri"/>
              </a:rPr>
              <a:t>r</a:t>
            </a:r>
            <a:r>
              <a:rPr sz="1900" spc="-40" dirty="0" smtClean="0">
                <a:latin typeface="Calibri"/>
                <a:cs typeface="Calibri"/>
              </a:rPr>
              <a:t>i</a:t>
            </a:r>
            <a:r>
              <a:rPr sz="1900" spc="30" dirty="0" smtClean="0">
                <a:latin typeface="Calibri"/>
                <a:cs typeface="Calibri"/>
              </a:rPr>
              <a:t>v</a:t>
            </a:r>
            <a:r>
              <a:rPr sz="1900" spc="-20" dirty="0" smtClean="0">
                <a:latin typeface="Calibri"/>
                <a:cs typeface="Calibri"/>
              </a:rPr>
              <a:t>a</a:t>
            </a:r>
            <a:r>
              <a:rPr sz="1900" spc="-15" dirty="0" smtClean="0">
                <a:latin typeface="Calibri"/>
                <a:cs typeface="Calibri"/>
              </a:rPr>
              <a:t>c</a:t>
            </a:r>
            <a:r>
              <a:rPr sz="1900" spc="-10" dirty="0" smtClean="0">
                <a:latin typeface="Calibri"/>
                <a:cs typeface="Calibri"/>
              </a:rPr>
              <a:t>y</a:t>
            </a:r>
            <a:r>
              <a:rPr sz="1900" spc="-5" dirty="0" smtClean="0">
                <a:latin typeface="Calibri"/>
                <a:cs typeface="Calibri"/>
              </a:rPr>
              <a:t> o</a:t>
            </a:r>
            <a:r>
              <a:rPr sz="1900" spc="0" dirty="0" smtClean="0">
                <a:latin typeface="Calibri"/>
                <a:cs typeface="Calibri"/>
              </a:rPr>
              <a:t>f</a:t>
            </a:r>
            <a:r>
              <a:rPr sz="1900" spc="-1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40" dirty="0" smtClean="0">
                <a:latin typeface="Calibri"/>
                <a:cs typeface="Calibri"/>
              </a:rPr>
              <a:t>i</a:t>
            </a:r>
            <a:r>
              <a:rPr sz="1900" spc="-10" dirty="0" smtClean="0">
                <a:latin typeface="Calibri"/>
                <a:cs typeface="Calibri"/>
              </a:rPr>
              <a:t>r</a:t>
            </a:r>
            <a:r>
              <a:rPr sz="1900" spc="204" dirty="0" smtClean="0">
                <a:latin typeface="Calibri"/>
                <a:cs typeface="Calibri"/>
              </a:rPr>
              <a:t> </a:t>
            </a:r>
            <a:r>
              <a:rPr sz="1900" spc="-5" dirty="0" smtClean="0">
                <a:latin typeface="Calibri"/>
                <a:cs typeface="Calibri"/>
              </a:rPr>
              <a:t>o</a:t>
            </a:r>
            <a:r>
              <a:rPr sz="1900" spc="40" dirty="0" smtClean="0">
                <a:latin typeface="Calibri"/>
                <a:cs typeface="Calibri"/>
              </a:rPr>
              <a:t>w</a:t>
            </a:r>
            <a:r>
              <a:rPr sz="1900" spc="0" dirty="0" smtClean="0">
                <a:latin typeface="Calibri"/>
                <a:cs typeface="Calibri"/>
              </a:rPr>
              <a:t>n</a:t>
            </a:r>
            <a:r>
              <a:rPr sz="1900" spc="70" dirty="0" smtClean="0">
                <a:latin typeface="Calibri"/>
                <a:cs typeface="Calibri"/>
              </a:rPr>
              <a:t> </a:t>
            </a:r>
            <a:r>
              <a:rPr sz="1900" spc="0" dirty="0" smtClean="0">
                <a:latin typeface="Calibri"/>
                <a:cs typeface="Calibri"/>
              </a:rPr>
              <a:t>h</a:t>
            </a:r>
            <a:r>
              <a:rPr sz="1900" spc="-5" dirty="0" smtClean="0">
                <a:latin typeface="Calibri"/>
                <a:cs typeface="Calibri"/>
              </a:rPr>
              <a:t>o</a:t>
            </a:r>
            <a:r>
              <a:rPr sz="1900" spc="-20" dirty="0" smtClean="0">
                <a:latin typeface="Calibri"/>
                <a:cs typeface="Calibri"/>
              </a:rPr>
              <a:t>m</a:t>
            </a:r>
            <a:r>
              <a:rPr sz="1900" spc="-60" dirty="0" smtClean="0">
                <a:latin typeface="Calibri"/>
                <a:cs typeface="Calibri"/>
              </a:rPr>
              <a:t>e</a:t>
            </a:r>
            <a:r>
              <a:rPr sz="1900" spc="-45" dirty="0" smtClean="0">
                <a:latin typeface="Calibri"/>
                <a:cs typeface="Calibri"/>
              </a:rPr>
              <a:t>s</a:t>
            </a:r>
            <a:r>
              <a:rPr sz="1900" spc="0" dirty="0" smtClean="0">
                <a:latin typeface="Calibri"/>
                <a:cs typeface="Calibri"/>
              </a:rPr>
              <a:t>.</a:t>
            </a:r>
            <a:endParaRPr sz="1900" dirty="0">
              <a:latin typeface="Calibri"/>
              <a:cs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1782" y="193725"/>
            <a:ext cx="8475134" cy="1492778"/>
          </a:xfrm>
          <a:prstGeom prst="rect">
            <a:avLst/>
          </a:prstGeom>
        </p:spPr>
        <p:txBody>
          <a:bodyPr vert="horz" wrap="square" lIns="0" tIns="412586" rIns="0" bIns="0" rtlCol="0">
            <a:noAutofit/>
          </a:bodyPr>
          <a:lstStyle/>
          <a:p>
            <a:pPr marL="348615">
              <a:lnSpc>
                <a:spcPct val="100000"/>
              </a:lnSpc>
            </a:pPr>
            <a:r>
              <a:rPr sz="4300" dirty="0" smtClean="0">
                <a:ln w="0"/>
                <a:effectLst>
                  <a:outerShdw blurRad="38100" dist="19050" dir="2700000" algn="tl" rotWithShape="0">
                    <a:schemeClr val="dk1">
                      <a:alpha val="40000"/>
                    </a:schemeClr>
                  </a:outerShdw>
                </a:effectLst>
                <a:latin typeface="Calibri"/>
                <a:cs typeface="Calibri"/>
              </a:rPr>
              <a:t>The Italian Renaissance</a:t>
            </a:r>
            <a:endParaRPr sz="4300" dirty="0">
              <a:ln w="0"/>
              <a:effectLst>
                <a:outerShdw blurRad="38100" dist="19050" dir="2700000" algn="tl" rotWithShape="0">
                  <a:schemeClr val="dk1">
                    <a:alpha val="40000"/>
                  </a:schemeClr>
                </a:outerShdw>
              </a:effectLst>
              <a:latin typeface="Calibri"/>
              <a:cs typeface="Calibri"/>
            </a:endParaRPr>
          </a:p>
          <a:p>
            <a:pPr marL="348615">
              <a:lnSpc>
                <a:spcPct val="100000"/>
              </a:lnSpc>
              <a:spcBef>
                <a:spcPts val="40"/>
              </a:spcBef>
            </a:pPr>
            <a:r>
              <a:rPr sz="3000" dirty="0" smtClean="0">
                <a:ln w="0"/>
                <a:effectLst>
                  <a:outerShdw blurRad="38100" dist="19050" dir="2700000" algn="tl" rotWithShape="0">
                    <a:schemeClr val="dk1">
                      <a:alpha val="40000"/>
                    </a:schemeClr>
                  </a:outerShdw>
                </a:effectLst>
                <a:latin typeface="Calibri"/>
                <a:cs typeface="Calibri"/>
              </a:rPr>
              <a:t>1400-1600</a:t>
            </a:r>
            <a:endParaRPr sz="3000" dirty="0">
              <a:ln w="0"/>
              <a:effectLst>
                <a:outerShdw blurRad="38100" dist="19050" dir="2700000" algn="tl" rotWithShape="0">
                  <a:schemeClr val="dk1">
                    <a:alpha val="40000"/>
                  </a:schemeClr>
                </a:outerShdw>
              </a:effectLst>
              <a:latin typeface="Calibri"/>
              <a:cs typeface="Calibri"/>
            </a:endParaRPr>
          </a:p>
        </p:txBody>
      </p:sp>
      <p:sp>
        <p:nvSpPr>
          <p:cNvPr id="3" name="object 3"/>
          <p:cNvSpPr/>
          <p:nvPr/>
        </p:nvSpPr>
        <p:spPr>
          <a:xfrm>
            <a:off x="221691" y="2534637"/>
            <a:ext cx="7248215" cy="5042341"/>
          </a:xfrm>
          <a:prstGeom prst="rect">
            <a:avLst/>
          </a:prstGeom>
          <a:blipFill dpi="0" rotWithShape="1">
            <a:blip r:embed="rId2" cstate="print">
              <a:alphaModFix amt="59000"/>
            </a:blip>
            <a:srcRect/>
            <a:stretch>
              <a:fillRect/>
            </a:stretch>
          </a:blipFill>
        </p:spPr>
        <p:txBody>
          <a:bodyPr wrap="square" lIns="0" tIns="0" rIns="0" bIns="0" rtlCol="0">
            <a:noAutofit/>
          </a:bodyPr>
          <a:lstStyle/>
          <a:p>
            <a:endParaRPr dirty="0"/>
          </a:p>
        </p:txBody>
      </p:sp>
      <p:sp>
        <p:nvSpPr>
          <p:cNvPr id="7" name="object 7"/>
          <p:cNvSpPr txBox="1"/>
          <p:nvPr/>
        </p:nvSpPr>
        <p:spPr>
          <a:xfrm>
            <a:off x="1676400" y="2098504"/>
            <a:ext cx="5051376" cy="33135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square" lIns="0" tIns="0" rIns="0" bIns="0" rtlCol="0">
            <a:noAutofit/>
          </a:bodyPr>
          <a:lstStyle/>
          <a:p>
            <a:pPr marL="12700" marR="12700" indent="1905">
              <a:lnSpc>
                <a:spcPct val="101299"/>
              </a:lnSpc>
            </a:pPr>
            <a:r>
              <a:rPr sz="2100" spc="-40" dirty="0" smtClean="0">
                <a:solidFill>
                  <a:schemeClr val="tx1"/>
                </a:solidFill>
                <a:latin typeface="Calibri"/>
                <a:cs typeface="Calibri"/>
              </a:rPr>
              <a:t>I</a:t>
            </a:r>
            <a:r>
              <a:rPr sz="2100" spc="-15" dirty="0" smtClean="0">
                <a:solidFill>
                  <a:schemeClr val="tx1"/>
                </a:solidFill>
                <a:latin typeface="Calibri"/>
                <a:cs typeface="Calibri"/>
              </a:rPr>
              <a:t>t</a:t>
            </a:r>
            <a:r>
              <a:rPr sz="2100" spc="-10" dirty="0" smtClean="0">
                <a:solidFill>
                  <a:schemeClr val="tx1"/>
                </a:solidFill>
                <a:latin typeface="Calibri"/>
                <a:cs typeface="Calibri"/>
              </a:rPr>
              <a:t>a</a:t>
            </a:r>
            <a:r>
              <a:rPr sz="2100" spc="15" dirty="0" smtClean="0">
                <a:solidFill>
                  <a:schemeClr val="tx1"/>
                </a:solidFill>
                <a:latin typeface="Calibri"/>
                <a:cs typeface="Calibri"/>
              </a:rPr>
              <a:t>l</a:t>
            </a:r>
            <a:r>
              <a:rPr sz="2100" spc="-10" dirty="0" smtClean="0">
                <a:solidFill>
                  <a:schemeClr val="tx1"/>
                </a:solidFill>
                <a:latin typeface="Calibri"/>
                <a:cs typeface="Calibri"/>
              </a:rPr>
              <a:t>y</a:t>
            </a:r>
            <a:r>
              <a:rPr sz="2100" spc="70" dirty="0" smtClean="0">
                <a:solidFill>
                  <a:schemeClr val="tx1"/>
                </a:solidFill>
                <a:latin typeface="Calibri"/>
                <a:cs typeface="Calibri"/>
              </a:rPr>
              <a:t> </a:t>
            </a:r>
            <a:r>
              <a:rPr sz="2100" spc="-20" dirty="0" smtClean="0">
                <a:solidFill>
                  <a:schemeClr val="tx1"/>
                </a:solidFill>
                <a:latin typeface="Calibri"/>
                <a:cs typeface="Calibri"/>
              </a:rPr>
              <a:t>w</a:t>
            </a:r>
            <a:r>
              <a:rPr sz="2100" spc="-10" dirty="0" smtClean="0">
                <a:solidFill>
                  <a:schemeClr val="tx1"/>
                </a:solidFill>
                <a:latin typeface="Calibri"/>
                <a:cs typeface="Calibri"/>
              </a:rPr>
              <a:t>a</a:t>
            </a:r>
            <a:r>
              <a:rPr sz="2100" spc="0" dirty="0" smtClean="0">
                <a:solidFill>
                  <a:schemeClr val="tx1"/>
                </a:solidFill>
                <a:latin typeface="Calibri"/>
                <a:cs typeface="Calibri"/>
              </a:rPr>
              <a:t>s</a:t>
            </a:r>
            <a:r>
              <a:rPr sz="2100" spc="105" dirty="0" smtClean="0">
                <a:solidFill>
                  <a:schemeClr val="tx1"/>
                </a:solidFill>
                <a:latin typeface="Calibri"/>
                <a:cs typeface="Calibri"/>
              </a:rPr>
              <a:t> </a:t>
            </a:r>
            <a:r>
              <a:rPr sz="2100" spc="-15" dirty="0" smtClean="0">
                <a:solidFill>
                  <a:schemeClr val="tx1"/>
                </a:solidFill>
                <a:latin typeface="Calibri"/>
                <a:cs typeface="Calibri"/>
              </a:rPr>
              <a:t>t</a:t>
            </a:r>
            <a:r>
              <a:rPr sz="2100" spc="-5" dirty="0" smtClean="0">
                <a:solidFill>
                  <a:schemeClr val="tx1"/>
                </a:solidFill>
                <a:latin typeface="Calibri"/>
                <a:cs typeface="Calibri"/>
              </a:rPr>
              <a:t>h</a:t>
            </a:r>
            <a:r>
              <a:rPr sz="2100" spc="-15" dirty="0" smtClean="0">
                <a:solidFill>
                  <a:schemeClr val="tx1"/>
                </a:solidFill>
                <a:latin typeface="Calibri"/>
                <a:cs typeface="Calibri"/>
              </a:rPr>
              <a:t>e</a:t>
            </a:r>
            <a:r>
              <a:rPr sz="2100" spc="-5" dirty="0" smtClean="0">
                <a:solidFill>
                  <a:schemeClr val="tx1"/>
                </a:solidFill>
                <a:latin typeface="Calibri"/>
                <a:cs typeface="Calibri"/>
              </a:rPr>
              <a:t> </a:t>
            </a:r>
            <a:r>
              <a:rPr sz="2100" spc="0" dirty="0" smtClean="0">
                <a:solidFill>
                  <a:schemeClr val="tx1"/>
                </a:solidFill>
                <a:latin typeface="Calibri"/>
                <a:cs typeface="Calibri"/>
              </a:rPr>
              <a:t>c</a:t>
            </a:r>
            <a:r>
              <a:rPr sz="2100" spc="-60" dirty="0" smtClean="0">
                <a:solidFill>
                  <a:schemeClr val="tx1"/>
                </a:solidFill>
                <a:latin typeface="Calibri"/>
                <a:cs typeface="Calibri"/>
              </a:rPr>
              <a:t>e</a:t>
            </a:r>
            <a:r>
              <a:rPr sz="2100" spc="-5" dirty="0" smtClean="0">
                <a:solidFill>
                  <a:schemeClr val="tx1"/>
                </a:solidFill>
                <a:latin typeface="Calibri"/>
                <a:cs typeface="Calibri"/>
              </a:rPr>
              <a:t>n</a:t>
            </a:r>
            <a:r>
              <a:rPr sz="2100" spc="-15" dirty="0" smtClean="0">
                <a:solidFill>
                  <a:schemeClr val="tx1"/>
                </a:solidFill>
                <a:latin typeface="Calibri"/>
                <a:cs typeface="Calibri"/>
              </a:rPr>
              <a:t>t</a:t>
            </a:r>
            <a:r>
              <a:rPr sz="2100" spc="-60" dirty="0" smtClean="0">
                <a:solidFill>
                  <a:schemeClr val="tx1"/>
                </a:solidFill>
                <a:latin typeface="Calibri"/>
                <a:cs typeface="Calibri"/>
              </a:rPr>
              <a:t>e</a:t>
            </a:r>
            <a:r>
              <a:rPr sz="2100" spc="-10" dirty="0" smtClean="0">
                <a:solidFill>
                  <a:schemeClr val="tx1"/>
                </a:solidFill>
                <a:latin typeface="Calibri"/>
                <a:cs typeface="Calibri"/>
              </a:rPr>
              <a:t>r</a:t>
            </a:r>
            <a:r>
              <a:rPr sz="2100" spc="190" dirty="0" smtClean="0">
                <a:solidFill>
                  <a:schemeClr val="tx1"/>
                </a:solidFill>
                <a:latin typeface="Calibri"/>
                <a:cs typeface="Calibri"/>
              </a:rPr>
              <a:t> </a:t>
            </a:r>
            <a:r>
              <a:rPr sz="2100" spc="-10" dirty="0" smtClean="0">
                <a:solidFill>
                  <a:schemeClr val="tx1"/>
                </a:solidFill>
                <a:latin typeface="Calibri"/>
                <a:cs typeface="Calibri"/>
              </a:rPr>
              <a:t>o</a:t>
            </a:r>
            <a:r>
              <a:rPr sz="2100" spc="0" dirty="0" smtClean="0">
                <a:solidFill>
                  <a:schemeClr val="tx1"/>
                </a:solidFill>
                <a:latin typeface="Calibri"/>
                <a:cs typeface="Calibri"/>
              </a:rPr>
              <a:t>f</a:t>
            </a:r>
            <a:r>
              <a:rPr sz="2100" spc="-15" dirty="0" smtClean="0">
                <a:solidFill>
                  <a:schemeClr val="tx1"/>
                </a:solidFill>
                <a:latin typeface="Calibri"/>
                <a:cs typeface="Calibri"/>
              </a:rPr>
              <a:t> t</a:t>
            </a:r>
            <a:r>
              <a:rPr sz="2100" spc="-5" dirty="0" smtClean="0">
                <a:solidFill>
                  <a:schemeClr val="tx1"/>
                </a:solidFill>
                <a:latin typeface="Calibri"/>
                <a:cs typeface="Calibri"/>
              </a:rPr>
              <a:t>h</a:t>
            </a:r>
            <a:r>
              <a:rPr sz="2100" spc="-15" dirty="0" smtClean="0">
                <a:solidFill>
                  <a:schemeClr val="tx1"/>
                </a:solidFill>
                <a:latin typeface="Calibri"/>
                <a:cs typeface="Calibri"/>
              </a:rPr>
              <a:t>e</a:t>
            </a:r>
            <a:r>
              <a:rPr sz="2100" spc="-5" dirty="0" smtClean="0">
                <a:solidFill>
                  <a:schemeClr val="tx1"/>
                </a:solidFill>
                <a:latin typeface="Calibri"/>
                <a:cs typeface="Calibri"/>
              </a:rPr>
              <a:t> </a:t>
            </a:r>
            <a:r>
              <a:rPr sz="2100" spc="-45" dirty="0" smtClean="0">
                <a:solidFill>
                  <a:schemeClr val="tx1"/>
                </a:solidFill>
                <a:latin typeface="Calibri"/>
                <a:cs typeface="Calibri"/>
              </a:rPr>
              <a:t>R</a:t>
            </a:r>
            <a:r>
              <a:rPr sz="2100" spc="-10" dirty="0" smtClean="0">
                <a:solidFill>
                  <a:schemeClr val="tx1"/>
                </a:solidFill>
                <a:latin typeface="Calibri"/>
                <a:cs typeface="Calibri"/>
              </a:rPr>
              <a:t>o</a:t>
            </a:r>
            <a:r>
              <a:rPr sz="2100" spc="0" dirty="0" smtClean="0">
                <a:solidFill>
                  <a:schemeClr val="tx1"/>
                </a:solidFill>
                <a:latin typeface="Calibri"/>
                <a:cs typeface="Calibri"/>
              </a:rPr>
              <a:t>m</a:t>
            </a:r>
            <a:r>
              <a:rPr sz="2100" spc="-10" dirty="0" smtClean="0">
                <a:solidFill>
                  <a:schemeClr val="tx1"/>
                </a:solidFill>
                <a:latin typeface="Calibri"/>
                <a:cs typeface="Calibri"/>
              </a:rPr>
              <a:t>a</a:t>
            </a:r>
            <a:r>
              <a:rPr sz="2100" spc="0" dirty="0" smtClean="0">
                <a:solidFill>
                  <a:schemeClr val="tx1"/>
                </a:solidFill>
                <a:latin typeface="Calibri"/>
                <a:cs typeface="Calibri"/>
              </a:rPr>
              <a:t>n</a:t>
            </a:r>
            <a:r>
              <a:rPr sz="2100" spc="120" dirty="0" smtClean="0">
                <a:solidFill>
                  <a:schemeClr val="tx1"/>
                </a:solidFill>
                <a:latin typeface="Calibri"/>
                <a:cs typeface="Calibri"/>
              </a:rPr>
              <a:t> </a:t>
            </a:r>
            <a:r>
              <a:rPr sz="2100" spc="-30" dirty="0" smtClean="0">
                <a:solidFill>
                  <a:schemeClr val="tx1"/>
                </a:solidFill>
                <a:latin typeface="Calibri"/>
                <a:cs typeface="Calibri"/>
              </a:rPr>
              <a:t>E</a:t>
            </a:r>
            <a:r>
              <a:rPr sz="2100" spc="0" dirty="0" smtClean="0">
                <a:solidFill>
                  <a:schemeClr val="tx1"/>
                </a:solidFill>
                <a:latin typeface="Calibri"/>
                <a:cs typeface="Calibri"/>
              </a:rPr>
              <a:t>m</a:t>
            </a:r>
            <a:r>
              <a:rPr sz="2100" spc="-5" dirty="0" smtClean="0">
                <a:solidFill>
                  <a:schemeClr val="tx1"/>
                </a:solidFill>
                <a:latin typeface="Calibri"/>
                <a:cs typeface="Calibri"/>
              </a:rPr>
              <a:t>p</a:t>
            </a:r>
            <a:r>
              <a:rPr sz="2100" spc="15" dirty="0" smtClean="0">
                <a:solidFill>
                  <a:schemeClr val="tx1"/>
                </a:solidFill>
                <a:latin typeface="Calibri"/>
                <a:cs typeface="Calibri"/>
              </a:rPr>
              <a:t>i</a:t>
            </a:r>
            <a:r>
              <a:rPr sz="2100" spc="-45" dirty="0" smtClean="0">
                <a:solidFill>
                  <a:schemeClr val="tx1"/>
                </a:solidFill>
                <a:latin typeface="Calibri"/>
                <a:cs typeface="Calibri"/>
              </a:rPr>
              <a:t>r</a:t>
            </a:r>
            <a:r>
              <a:rPr sz="2100" spc="-65" dirty="0" smtClean="0">
                <a:solidFill>
                  <a:schemeClr val="tx1"/>
                </a:solidFill>
                <a:latin typeface="Calibri"/>
                <a:cs typeface="Calibri"/>
              </a:rPr>
              <a:t>e</a:t>
            </a:r>
            <a:r>
              <a:rPr sz="2100" spc="0" dirty="0" smtClean="0">
                <a:solidFill>
                  <a:schemeClr val="tx1"/>
                </a:solidFill>
                <a:latin typeface="Calibri"/>
                <a:cs typeface="Calibri"/>
              </a:rPr>
              <a:t>.</a:t>
            </a:r>
            <a:endParaRPr sz="2100" dirty="0">
              <a:solidFill>
                <a:schemeClr val="tx1"/>
              </a:solidFill>
              <a:latin typeface="Calibri"/>
              <a:cs typeface="Calibri"/>
            </a:endParaRPr>
          </a:p>
        </p:txBody>
      </p:sp>
      <p:sp>
        <p:nvSpPr>
          <p:cNvPr id="8" name="object 8"/>
          <p:cNvSpPr txBox="1"/>
          <p:nvPr/>
        </p:nvSpPr>
        <p:spPr>
          <a:xfrm>
            <a:off x="7772400" y="4038600"/>
            <a:ext cx="1948180" cy="5556250"/>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0" tIns="0" rIns="0" bIns="0" rtlCol="0">
            <a:noAutofit/>
          </a:bodyPr>
          <a:lstStyle/>
          <a:p>
            <a:pPr>
              <a:lnSpc>
                <a:spcPts val="500"/>
              </a:lnSpc>
              <a:spcBef>
                <a:spcPts val="39"/>
              </a:spcBef>
            </a:pPr>
            <a:endParaRPr sz="500" dirty="0">
              <a:solidFill>
                <a:schemeClr val="tx1"/>
              </a:solidFill>
            </a:endParaRPr>
          </a:p>
          <a:p>
            <a:pPr>
              <a:lnSpc>
                <a:spcPts val="1000"/>
              </a:lnSpc>
            </a:pPr>
            <a:endParaRPr sz="1000" dirty="0">
              <a:solidFill>
                <a:schemeClr val="tx1"/>
              </a:solidFill>
            </a:endParaRPr>
          </a:p>
          <a:p>
            <a:pPr>
              <a:lnSpc>
                <a:spcPts val="1000"/>
              </a:lnSpc>
            </a:pPr>
            <a:endParaRPr sz="1000" dirty="0">
              <a:solidFill>
                <a:schemeClr val="tx1"/>
              </a:solidFill>
            </a:endParaRPr>
          </a:p>
          <a:p>
            <a:pPr marL="12700" marR="12700" indent="-12065">
              <a:lnSpc>
                <a:spcPct val="101800"/>
              </a:lnSpc>
            </a:pPr>
            <a:r>
              <a:rPr sz="2100" spc="-135" dirty="0" smtClean="0">
                <a:solidFill>
                  <a:schemeClr val="tx1"/>
                </a:solidFill>
                <a:latin typeface="Calibri"/>
                <a:cs typeface="Calibri"/>
              </a:rPr>
              <a:t>A</a:t>
            </a:r>
            <a:r>
              <a:rPr sz="2100" spc="-10" dirty="0" smtClean="0">
                <a:solidFill>
                  <a:schemeClr val="tx1"/>
                </a:solidFill>
                <a:latin typeface="Calibri"/>
                <a:cs typeface="Calibri"/>
              </a:rPr>
              <a:t>t</a:t>
            </a:r>
            <a:r>
              <a:rPr sz="2100" spc="120" dirty="0" smtClean="0">
                <a:solidFill>
                  <a:schemeClr val="tx1"/>
                </a:solidFill>
                <a:latin typeface="Calibri"/>
                <a:cs typeface="Calibri"/>
              </a:rPr>
              <a:t> </a:t>
            </a:r>
            <a:r>
              <a:rPr sz="2100" spc="-15" dirty="0" smtClean="0">
                <a:solidFill>
                  <a:schemeClr val="tx1"/>
                </a:solidFill>
                <a:latin typeface="Calibri"/>
                <a:cs typeface="Calibri"/>
              </a:rPr>
              <a:t>t</a:t>
            </a:r>
            <a:r>
              <a:rPr sz="2100" spc="-5" dirty="0" smtClean="0">
                <a:solidFill>
                  <a:schemeClr val="tx1"/>
                </a:solidFill>
                <a:latin typeface="Calibri"/>
                <a:cs typeface="Calibri"/>
              </a:rPr>
              <a:t>h</a:t>
            </a:r>
            <a:r>
              <a:rPr sz="2100" spc="-15" dirty="0" smtClean="0">
                <a:solidFill>
                  <a:schemeClr val="tx1"/>
                </a:solidFill>
                <a:latin typeface="Calibri"/>
                <a:cs typeface="Calibri"/>
              </a:rPr>
              <a:t>e</a:t>
            </a:r>
            <a:r>
              <a:rPr sz="2100" spc="75" dirty="0" smtClean="0">
                <a:solidFill>
                  <a:schemeClr val="tx1"/>
                </a:solidFill>
                <a:latin typeface="Calibri"/>
                <a:cs typeface="Calibri"/>
              </a:rPr>
              <a:t> </a:t>
            </a:r>
            <a:r>
              <a:rPr sz="2100" spc="-15" dirty="0" smtClean="0">
                <a:solidFill>
                  <a:schemeClr val="tx1"/>
                </a:solidFill>
                <a:latin typeface="Calibri"/>
                <a:cs typeface="Calibri"/>
              </a:rPr>
              <a:t>t</a:t>
            </a:r>
            <a:r>
              <a:rPr sz="2100" spc="15" dirty="0" smtClean="0">
                <a:solidFill>
                  <a:schemeClr val="tx1"/>
                </a:solidFill>
                <a:latin typeface="Calibri"/>
                <a:cs typeface="Calibri"/>
              </a:rPr>
              <a:t>i</a:t>
            </a:r>
            <a:r>
              <a:rPr sz="2100" spc="0" dirty="0" smtClean="0">
                <a:solidFill>
                  <a:schemeClr val="tx1"/>
                </a:solidFill>
                <a:latin typeface="Calibri"/>
                <a:cs typeface="Calibri"/>
              </a:rPr>
              <a:t>m</a:t>
            </a:r>
            <a:r>
              <a:rPr sz="2100" spc="-15" dirty="0" smtClean="0">
                <a:solidFill>
                  <a:schemeClr val="tx1"/>
                </a:solidFill>
                <a:latin typeface="Calibri"/>
                <a:cs typeface="Calibri"/>
              </a:rPr>
              <a:t>e</a:t>
            </a:r>
            <a:r>
              <a:rPr sz="2100" spc="75" dirty="0" smtClean="0">
                <a:solidFill>
                  <a:schemeClr val="tx1"/>
                </a:solidFill>
                <a:latin typeface="Calibri"/>
                <a:cs typeface="Calibri"/>
              </a:rPr>
              <a:t> </a:t>
            </a:r>
            <a:r>
              <a:rPr sz="2100" spc="-10" dirty="0" smtClean="0">
                <a:solidFill>
                  <a:schemeClr val="tx1"/>
                </a:solidFill>
                <a:latin typeface="Calibri"/>
                <a:cs typeface="Calibri"/>
              </a:rPr>
              <a:t>o</a:t>
            </a:r>
            <a:r>
              <a:rPr sz="2100" spc="0" dirty="0" smtClean="0">
                <a:solidFill>
                  <a:schemeClr val="tx1"/>
                </a:solidFill>
                <a:latin typeface="Calibri"/>
                <a:cs typeface="Calibri"/>
              </a:rPr>
              <a:t>f </a:t>
            </a:r>
            <a:r>
              <a:rPr sz="2100" spc="-5" dirty="0" smtClean="0">
                <a:solidFill>
                  <a:schemeClr val="tx1"/>
                </a:solidFill>
                <a:latin typeface="Calibri"/>
                <a:cs typeface="Calibri"/>
              </a:rPr>
              <a:t>th</a:t>
            </a:r>
            <a:r>
              <a:rPr sz="2100" spc="-15" dirty="0" smtClean="0">
                <a:solidFill>
                  <a:schemeClr val="tx1"/>
                </a:solidFill>
                <a:latin typeface="Calibri"/>
                <a:cs typeface="Calibri"/>
              </a:rPr>
              <a:t>e</a:t>
            </a:r>
            <a:r>
              <a:rPr sz="2100" spc="75" dirty="0" smtClean="0">
                <a:solidFill>
                  <a:schemeClr val="tx1"/>
                </a:solidFill>
                <a:latin typeface="Calibri"/>
                <a:cs typeface="Calibri"/>
              </a:rPr>
              <a:t> </a:t>
            </a:r>
            <a:r>
              <a:rPr sz="2100" spc="-60" dirty="0" smtClean="0">
                <a:solidFill>
                  <a:schemeClr val="tx1"/>
                </a:solidFill>
                <a:latin typeface="Calibri"/>
                <a:cs typeface="Calibri"/>
              </a:rPr>
              <a:t>Re</a:t>
            </a:r>
            <a:r>
              <a:rPr sz="2100" spc="-5" dirty="0" smtClean="0">
                <a:solidFill>
                  <a:schemeClr val="tx1"/>
                </a:solidFill>
                <a:latin typeface="Calibri"/>
                <a:cs typeface="Calibri"/>
              </a:rPr>
              <a:t>n</a:t>
            </a:r>
            <a:r>
              <a:rPr sz="2100" spc="-10" dirty="0" smtClean="0">
                <a:solidFill>
                  <a:schemeClr val="tx1"/>
                </a:solidFill>
                <a:latin typeface="Calibri"/>
                <a:cs typeface="Calibri"/>
              </a:rPr>
              <a:t>a</a:t>
            </a:r>
            <a:r>
              <a:rPr sz="2100" spc="15" dirty="0" smtClean="0">
                <a:solidFill>
                  <a:schemeClr val="tx1"/>
                </a:solidFill>
                <a:latin typeface="Calibri"/>
                <a:cs typeface="Calibri"/>
              </a:rPr>
              <a:t>i</a:t>
            </a:r>
            <a:r>
              <a:rPr sz="2100" spc="-25" dirty="0" smtClean="0">
                <a:solidFill>
                  <a:schemeClr val="tx1"/>
                </a:solidFill>
                <a:latin typeface="Calibri"/>
                <a:cs typeface="Calibri"/>
              </a:rPr>
              <a:t>ss</a:t>
            </a:r>
            <a:r>
              <a:rPr sz="2100" spc="-10" dirty="0" smtClean="0">
                <a:solidFill>
                  <a:schemeClr val="tx1"/>
                </a:solidFill>
                <a:latin typeface="Calibri"/>
                <a:cs typeface="Calibri"/>
              </a:rPr>
              <a:t>a</a:t>
            </a:r>
            <a:r>
              <a:rPr sz="2100" spc="-5" dirty="0" smtClean="0">
                <a:solidFill>
                  <a:schemeClr val="tx1"/>
                </a:solidFill>
                <a:latin typeface="Calibri"/>
                <a:cs typeface="Calibri"/>
              </a:rPr>
              <a:t>n</a:t>
            </a:r>
            <a:r>
              <a:rPr sz="2100" spc="0" dirty="0" smtClean="0">
                <a:solidFill>
                  <a:schemeClr val="tx1"/>
                </a:solidFill>
                <a:latin typeface="Calibri"/>
                <a:cs typeface="Calibri"/>
              </a:rPr>
              <a:t>c</a:t>
            </a:r>
            <a:r>
              <a:rPr sz="2100" spc="-15" dirty="0" smtClean="0">
                <a:solidFill>
                  <a:schemeClr val="tx1"/>
                </a:solidFill>
                <a:latin typeface="Calibri"/>
                <a:cs typeface="Calibri"/>
              </a:rPr>
              <a:t>e</a:t>
            </a:r>
            <a:r>
              <a:rPr sz="2100" spc="-5" dirty="0" smtClean="0">
                <a:solidFill>
                  <a:schemeClr val="tx1"/>
                </a:solidFill>
                <a:latin typeface="Calibri"/>
                <a:cs typeface="Calibri"/>
              </a:rPr>
              <a:t> th</a:t>
            </a:r>
            <a:r>
              <a:rPr sz="2100" spc="-15" dirty="0" smtClean="0">
                <a:solidFill>
                  <a:schemeClr val="tx1"/>
                </a:solidFill>
                <a:latin typeface="Calibri"/>
                <a:cs typeface="Calibri"/>
              </a:rPr>
              <a:t>e</a:t>
            </a:r>
            <a:r>
              <a:rPr sz="2100" spc="75" dirty="0" smtClean="0">
                <a:solidFill>
                  <a:schemeClr val="tx1"/>
                </a:solidFill>
                <a:latin typeface="Calibri"/>
                <a:cs typeface="Calibri"/>
              </a:rPr>
              <a:t> </a:t>
            </a:r>
            <a:r>
              <a:rPr sz="2100" spc="-20" dirty="0" smtClean="0">
                <a:solidFill>
                  <a:schemeClr val="tx1"/>
                </a:solidFill>
                <a:latin typeface="Calibri"/>
                <a:cs typeface="Calibri"/>
              </a:rPr>
              <a:t>w</a:t>
            </a:r>
            <a:r>
              <a:rPr sz="2100" spc="-10" dirty="0" smtClean="0">
                <a:solidFill>
                  <a:schemeClr val="tx1"/>
                </a:solidFill>
                <a:latin typeface="Calibri"/>
                <a:cs typeface="Calibri"/>
              </a:rPr>
              <a:t>o</a:t>
            </a:r>
            <a:r>
              <a:rPr sz="2100" spc="-45" dirty="0" smtClean="0">
                <a:solidFill>
                  <a:schemeClr val="tx1"/>
                </a:solidFill>
                <a:latin typeface="Calibri"/>
                <a:cs typeface="Calibri"/>
              </a:rPr>
              <a:t>r</a:t>
            </a:r>
            <a:r>
              <a:rPr sz="2100" spc="0" dirty="0" smtClean="0">
                <a:solidFill>
                  <a:schemeClr val="tx1"/>
                </a:solidFill>
                <a:latin typeface="Calibri"/>
                <a:cs typeface="Calibri"/>
              </a:rPr>
              <a:t>d</a:t>
            </a:r>
            <a:r>
              <a:rPr sz="2100" spc="20" dirty="0" smtClean="0">
                <a:solidFill>
                  <a:schemeClr val="tx1"/>
                </a:solidFill>
                <a:latin typeface="Calibri"/>
                <a:cs typeface="Calibri"/>
              </a:rPr>
              <a:t> </a:t>
            </a:r>
            <a:r>
              <a:rPr sz="2100" spc="-40" dirty="0" smtClean="0">
                <a:solidFill>
                  <a:schemeClr val="tx1"/>
                </a:solidFill>
                <a:latin typeface="Calibri"/>
                <a:cs typeface="Calibri"/>
              </a:rPr>
              <a:t>I</a:t>
            </a:r>
            <a:r>
              <a:rPr sz="2100" spc="-225" dirty="0" smtClean="0">
                <a:solidFill>
                  <a:schemeClr val="tx1"/>
                </a:solidFill>
                <a:latin typeface="Calibri"/>
                <a:cs typeface="Calibri"/>
              </a:rPr>
              <a:t>T</a:t>
            </a:r>
            <a:r>
              <a:rPr sz="2100" spc="-35" dirty="0" smtClean="0">
                <a:solidFill>
                  <a:schemeClr val="tx1"/>
                </a:solidFill>
                <a:latin typeface="Calibri"/>
                <a:cs typeface="Calibri"/>
              </a:rPr>
              <a:t>A</a:t>
            </a:r>
            <a:r>
              <a:rPr sz="2100" spc="-185" dirty="0" smtClean="0">
                <a:solidFill>
                  <a:schemeClr val="tx1"/>
                </a:solidFill>
                <a:latin typeface="Calibri"/>
                <a:cs typeface="Calibri"/>
              </a:rPr>
              <a:t>L</a:t>
            </a:r>
            <a:r>
              <a:rPr sz="2100" spc="0" dirty="0" smtClean="0">
                <a:solidFill>
                  <a:schemeClr val="tx1"/>
                </a:solidFill>
                <a:latin typeface="Calibri"/>
                <a:cs typeface="Calibri"/>
              </a:rPr>
              <a:t>Y </a:t>
            </a:r>
            <a:r>
              <a:rPr sz="2100" spc="-45" dirty="0" smtClean="0">
                <a:solidFill>
                  <a:schemeClr val="tx1"/>
                </a:solidFill>
                <a:latin typeface="Calibri"/>
                <a:cs typeface="Calibri"/>
              </a:rPr>
              <a:t>r</a:t>
            </a:r>
            <a:r>
              <a:rPr sz="2100" spc="-60" dirty="0" smtClean="0">
                <a:solidFill>
                  <a:schemeClr val="tx1"/>
                </a:solidFill>
                <a:latin typeface="Calibri"/>
                <a:cs typeface="Calibri"/>
              </a:rPr>
              <a:t>e</a:t>
            </a:r>
            <a:r>
              <a:rPr sz="2100" spc="-145" dirty="0" smtClean="0">
                <a:solidFill>
                  <a:schemeClr val="tx1"/>
                </a:solidFill>
                <a:latin typeface="Calibri"/>
                <a:cs typeface="Calibri"/>
              </a:rPr>
              <a:t>f</a:t>
            </a:r>
            <a:r>
              <a:rPr sz="2100" spc="-60" dirty="0" smtClean="0">
                <a:solidFill>
                  <a:schemeClr val="tx1"/>
                </a:solidFill>
                <a:latin typeface="Calibri"/>
                <a:cs typeface="Calibri"/>
              </a:rPr>
              <a:t>e</a:t>
            </a:r>
            <a:r>
              <a:rPr sz="2100" spc="-45" dirty="0" smtClean="0">
                <a:solidFill>
                  <a:schemeClr val="tx1"/>
                </a:solidFill>
                <a:latin typeface="Calibri"/>
                <a:cs typeface="Calibri"/>
              </a:rPr>
              <a:t>rr</a:t>
            </a:r>
            <a:r>
              <a:rPr sz="2100" spc="-60" dirty="0" smtClean="0">
                <a:solidFill>
                  <a:schemeClr val="tx1"/>
                </a:solidFill>
                <a:latin typeface="Calibri"/>
                <a:cs typeface="Calibri"/>
              </a:rPr>
              <a:t>e</a:t>
            </a:r>
            <a:r>
              <a:rPr sz="2100" spc="0" dirty="0" smtClean="0">
                <a:solidFill>
                  <a:schemeClr val="tx1"/>
                </a:solidFill>
                <a:latin typeface="Calibri"/>
                <a:cs typeface="Calibri"/>
              </a:rPr>
              <a:t>d </a:t>
            </a:r>
            <a:r>
              <a:rPr sz="2100" spc="-55" dirty="0" smtClean="0">
                <a:solidFill>
                  <a:schemeClr val="tx1"/>
                </a:solidFill>
                <a:latin typeface="Calibri"/>
                <a:cs typeface="Calibri"/>
              </a:rPr>
              <a:t> </a:t>
            </a:r>
            <a:r>
              <a:rPr sz="2100" spc="-15" dirty="0" smtClean="0">
                <a:solidFill>
                  <a:schemeClr val="tx1"/>
                </a:solidFill>
                <a:latin typeface="Calibri"/>
                <a:cs typeface="Calibri"/>
              </a:rPr>
              <a:t>t</a:t>
            </a:r>
            <a:r>
              <a:rPr sz="2100" spc="0" dirty="0" smtClean="0">
                <a:solidFill>
                  <a:schemeClr val="tx1"/>
                </a:solidFill>
                <a:latin typeface="Calibri"/>
                <a:cs typeface="Calibri"/>
              </a:rPr>
              <a:t>o</a:t>
            </a:r>
            <a:r>
              <a:rPr sz="2100" spc="15" dirty="0" smtClean="0">
                <a:solidFill>
                  <a:schemeClr val="tx1"/>
                </a:solidFill>
                <a:latin typeface="Calibri"/>
                <a:cs typeface="Calibri"/>
              </a:rPr>
              <a:t> </a:t>
            </a:r>
            <a:r>
              <a:rPr sz="2100" spc="-5" dirty="0" smtClean="0">
                <a:solidFill>
                  <a:schemeClr val="tx1"/>
                </a:solidFill>
                <a:latin typeface="Calibri"/>
                <a:cs typeface="Calibri"/>
              </a:rPr>
              <a:t>n</a:t>
            </a:r>
            <a:r>
              <a:rPr sz="2100" spc="-10" dirty="0" smtClean="0">
                <a:solidFill>
                  <a:schemeClr val="tx1"/>
                </a:solidFill>
                <a:latin typeface="Calibri"/>
                <a:cs typeface="Calibri"/>
              </a:rPr>
              <a:t>ot</a:t>
            </a:r>
            <a:r>
              <a:rPr sz="2100" spc="-5" dirty="0" smtClean="0">
                <a:solidFill>
                  <a:schemeClr val="tx1"/>
                </a:solidFill>
                <a:latin typeface="Calibri"/>
                <a:cs typeface="Calibri"/>
              </a:rPr>
              <a:t> ju</a:t>
            </a:r>
            <a:r>
              <a:rPr sz="2100" spc="-25" dirty="0" smtClean="0">
                <a:solidFill>
                  <a:schemeClr val="tx1"/>
                </a:solidFill>
                <a:latin typeface="Calibri"/>
                <a:cs typeface="Calibri"/>
              </a:rPr>
              <a:t>s</a:t>
            </a:r>
            <a:r>
              <a:rPr sz="2100" spc="-10" dirty="0" smtClean="0">
                <a:solidFill>
                  <a:schemeClr val="tx1"/>
                </a:solidFill>
                <a:latin typeface="Calibri"/>
                <a:cs typeface="Calibri"/>
              </a:rPr>
              <a:t>t</a:t>
            </a:r>
            <a:r>
              <a:rPr sz="2100" spc="120" dirty="0" smtClean="0">
                <a:solidFill>
                  <a:schemeClr val="tx1"/>
                </a:solidFill>
                <a:latin typeface="Calibri"/>
                <a:cs typeface="Calibri"/>
              </a:rPr>
              <a:t> </a:t>
            </a:r>
            <a:r>
              <a:rPr sz="2100" spc="-15" dirty="0" smtClean="0">
                <a:solidFill>
                  <a:schemeClr val="tx1"/>
                </a:solidFill>
                <a:latin typeface="Calibri"/>
                <a:cs typeface="Calibri"/>
              </a:rPr>
              <a:t>the</a:t>
            </a:r>
            <a:r>
              <a:rPr sz="2100" spc="-25" dirty="0" smtClean="0">
                <a:solidFill>
                  <a:schemeClr val="tx1"/>
                </a:solidFill>
                <a:latin typeface="Calibri"/>
                <a:cs typeface="Calibri"/>
              </a:rPr>
              <a:t> </a:t>
            </a:r>
            <a:r>
              <a:rPr sz="2100" spc="0" dirty="0" smtClean="0">
                <a:solidFill>
                  <a:schemeClr val="tx1"/>
                </a:solidFill>
                <a:latin typeface="Calibri"/>
                <a:cs typeface="Calibri"/>
              </a:rPr>
              <a:t>c</a:t>
            </a:r>
            <a:r>
              <a:rPr sz="2100" spc="-10" dirty="0" smtClean="0">
                <a:solidFill>
                  <a:schemeClr val="tx1"/>
                </a:solidFill>
                <a:latin typeface="Calibri"/>
                <a:cs typeface="Calibri"/>
              </a:rPr>
              <a:t>o</a:t>
            </a:r>
            <a:r>
              <a:rPr sz="2100" spc="-5" dirty="0" smtClean="0">
                <a:solidFill>
                  <a:schemeClr val="tx1"/>
                </a:solidFill>
                <a:latin typeface="Calibri"/>
                <a:cs typeface="Calibri"/>
              </a:rPr>
              <a:t>un</a:t>
            </a:r>
            <a:r>
              <a:rPr sz="2100" spc="-10" dirty="0" smtClean="0">
                <a:solidFill>
                  <a:schemeClr val="tx1"/>
                </a:solidFill>
                <a:latin typeface="Calibri"/>
                <a:cs typeface="Calibri"/>
              </a:rPr>
              <a:t>t</a:t>
            </a:r>
            <a:r>
              <a:rPr sz="2100" spc="-45" dirty="0" smtClean="0">
                <a:solidFill>
                  <a:schemeClr val="tx1"/>
                </a:solidFill>
                <a:latin typeface="Calibri"/>
                <a:cs typeface="Calibri"/>
              </a:rPr>
              <a:t>r</a:t>
            </a:r>
            <a:r>
              <a:rPr sz="2100" spc="-10" dirty="0" smtClean="0">
                <a:solidFill>
                  <a:schemeClr val="tx1"/>
                </a:solidFill>
                <a:latin typeface="Calibri"/>
                <a:cs typeface="Calibri"/>
              </a:rPr>
              <a:t>y</a:t>
            </a:r>
            <a:r>
              <a:rPr sz="2100" spc="-5" dirty="0" smtClean="0">
                <a:solidFill>
                  <a:schemeClr val="tx1"/>
                </a:solidFill>
                <a:latin typeface="Calibri"/>
                <a:cs typeface="Calibri"/>
              </a:rPr>
              <a:t> bu</a:t>
            </a:r>
            <a:r>
              <a:rPr sz="2100" spc="0" dirty="0" smtClean="0">
                <a:solidFill>
                  <a:schemeClr val="tx1"/>
                </a:solidFill>
                <a:latin typeface="Calibri"/>
                <a:cs typeface="Calibri"/>
              </a:rPr>
              <a:t>t</a:t>
            </a:r>
            <a:r>
              <a:rPr sz="2100" spc="15" dirty="0" smtClean="0">
                <a:solidFill>
                  <a:schemeClr val="tx1"/>
                </a:solidFill>
                <a:latin typeface="Calibri"/>
                <a:cs typeface="Calibri"/>
              </a:rPr>
              <a:t> </a:t>
            </a:r>
            <a:r>
              <a:rPr sz="2100" spc="-10" dirty="0" smtClean="0">
                <a:solidFill>
                  <a:schemeClr val="tx1"/>
                </a:solidFill>
                <a:latin typeface="Calibri"/>
                <a:cs typeface="Calibri"/>
              </a:rPr>
              <a:t>a</a:t>
            </a:r>
            <a:r>
              <a:rPr sz="2100" spc="15" dirty="0" smtClean="0">
                <a:solidFill>
                  <a:schemeClr val="tx1"/>
                </a:solidFill>
                <a:latin typeface="Calibri"/>
                <a:cs typeface="Calibri"/>
              </a:rPr>
              <a:t>l</a:t>
            </a:r>
            <a:r>
              <a:rPr sz="2100" spc="-25" dirty="0" smtClean="0">
                <a:solidFill>
                  <a:schemeClr val="tx1"/>
                </a:solidFill>
                <a:latin typeface="Calibri"/>
                <a:cs typeface="Calibri"/>
              </a:rPr>
              <a:t>s</a:t>
            </a:r>
            <a:r>
              <a:rPr sz="2100" spc="0" dirty="0" smtClean="0">
                <a:solidFill>
                  <a:schemeClr val="tx1"/>
                </a:solidFill>
                <a:latin typeface="Calibri"/>
                <a:cs typeface="Calibri"/>
              </a:rPr>
              <a:t>o</a:t>
            </a:r>
            <a:r>
              <a:rPr sz="2100" spc="114" dirty="0" smtClean="0">
                <a:solidFill>
                  <a:schemeClr val="tx1"/>
                </a:solidFill>
                <a:latin typeface="Calibri"/>
                <a:cs typeface="Calibri"/>
              </a:rPr>
              <a:t> </a:t>
            </a:r>
            <a:r>
              <a:rPr sz="2100" spc="-10" dirty="0" smtClean="0">
                <a:solidFill>
                  <a:schemeClr val="tx1"/>
                </a:solidFill>
                <a:latin typeface="Calibri"/>
                <a:cs typeface="Calibri"/>
              </a:rPr>
              <a:t>a</a:t>
            </a:r>
            <a:r>
              <a:rPr sz="2100" spc="0" dirty="0" smtClean="0">
                <a:solidFill>
                  <a:schemeClr val="tx1"/>
                </a:solidFill>
                <a:latin typeface="Calibri"/>
                <a:cs typeface="Calibri"/>
              </a:rPr>
              <a:t>n</a:t>
            </a:r>
            <a:r>
              <a:rPr sz="2100" spc="120" dirty="0" smtClean="0">
                <a:solidFill>
                  <a:schemeClr val="tx1"/>
                </a:solidFill>
                <a:latin typeface="Calibri"/>
                <a:cs typeface="Calibri"/>
              </a:rPr>
              <a:t> </a:t>
            </a:r>
            <a:r>
              <a:rPr sz="2100" spc="-65" dirty="0" smtClean="0">
                <a:solidFill>
                  <a:schemeClr val="tx1"/>
                </a:solidFill>
                <a:latin typeface="Calibri"/>
                <a:cs typeface="Calibri"/>
              </a:rPr>
              <a:t>e</a:t>
            </a:r>
            <a:r>
              <a:rPr sz="2100" spc="-5" dirty="0" smtClean="0">
                <a:solidFill>
                  <a:schemeClr val="tx1"/>
                </a:solidFill>
                <a:latin typeface="Calibri"/>
                <a:cs typeface="Calibri"/>
              </a:rPr>
              <a:t>n</a:t>
            </a:r>
            <a:r>
              <a:rPr sz="2100" spc="-10" dirty="0" smtClean="0">
                <a:solidFill>
                  <a:schemeClr val="tx1"/>
                </a:solidFill>
                <a:latin typeface="Calibri"/>
                <a:cs typeface="Calibri"/>
              </a:rPr>
              <a:t>t</a:t>
            </a:r>
            <a:r>
              <a:rPr sz="2100" spc="15" dirty="0" smtClean="0">
                <a:solidFill>
                  <a:schemeClr val="tx1"/>
                </a:solidFill>
                <a:latin typeface="Calibri"/>
                <a:cs typeface="Calibri"/>
              </a:rPr>
              <a:t>i</a:t>
            </a:r>
            <a:r>
              <a:rPr sz="2100" spc="-45" dirty="0" smtClean="0">
                <a:solidFill>
                  <a:schemeClr val="tx1"/>
                </a:solidFill>
                <a:latin typeface="Calibri"/>
                <a:cs typeface="Calibri"/>
              </a:rPr>
              <a:t>r</a:t>
            </a:r>
            <a:r>
              <a:rPr sz="2100" spc="-15" dirty="0" smtClean="0">
                <a:solidFill>
                  <a:schemeClr val="tx1"/>
                </a:solidFill>
                <a:latin typeface="Calibri"/>
                <a:cs typeface="Calibri"/>
              </a:rPr>
              <a:t>e</a:t>
            </a:r>
            <a:r>
              <a:rPr sz="2100" spc="-5" dirty="0" smtClean="0">
                <a:solidFill>
                  <a:schemeClr val="tx1"/>
                </a:solidFill>
                <a:latin typeface="Calibri"/>
                <a:cs typeface="Calibri"/>
              </a:rPr>
              <a:t> </a:t>
            </a:r>
            <a:r>
              <a:rPr sz="2100" spc="0" dirty="0" smtClean="0">
                <a:solidFill>
                  <a:schemeClr val="tx1"/>
                </a:solidFill>
                <a:latin typeface="Calibri"/>
                <a:cs typeface="Calibri"/>
              </a:rPr>
              <a:t>g</a:t>
            </a:r>
            <a:r>
              <a:rPr sz="2100" spc="-60" dirty="0" smtClean="0">
                <a:solidFill>
                  <a:schemeClr val="tx1"/>
                </a:solidFill>
                <a:latin typeface="Calibri"/>
                <a:cs typeface="Calibri"/>
              </a:rPr>
              <a:t>e</a:t>
            </a:r>
            <a:r>
              <a:rPr sz="2100" spc="-10" dirty="0" smtClean="0">
                <a:solidFill>
                  <a:schemeClr val="tx1"/>
                </a:solidFill>
                <a:latin typeface="Calibri"/>
                <a:cs typeface="Calibri"/>
              </a:rPr>
              <a:t>o</a:t>
            </a:r>
            <a:r>
              <a:rPr sz="2100" spc="0" dirty="0" smtClean="0">
                <a:solidFill>
                  <a:schemeClr val="tx1"/>
                </a:solidFill>
                <a:latin typeface="Calibri"/>
                <a:cs typeface="Calibri"/>
              </a:rPr>
              <a:t>g</a:t>
            </a:r>
            <a:r>
              <a:rPr sz="2100" spc="-45" dirty="0" smtClean="0">
                <a:solidFill>
                  <a:schemeClr val="tx1"/>
                </a:solidFill>
                <a:latin typeface="Calibri"/>
                <a:cs typeface="Calibri"/>
              </a:rPr>
              <a:t>r</a:t>
            </a:r>
            <a:r>
              <a:rPr sz="2100" spc="-10" dirty="0" smtClean="0">
                <a:solidFill>
                  <a:schemeClr val="tx1"/>
                </a:solidFill>
                <a:latin typeface="Calibri"/>
                <a:cs typeface="Calibri"/>
              </a:rPr>
              <a:t>a</a:t>
            </a:r>
            <a:r>
              <a:rPr sz="2100" spc="-5" dirty="0" smtClean="0">
                <a:solidFill>
                  <a:schemeClr val="tx1"/>
                </a:solidFill>
                <a:latin typeface="Calibri"/>
                <a:cs typeface="Calibri"/>
              </a:rPr>
              <a:t>ph</a:t>
            </a:r>
            <a:r>
              <a:rPr sz="2100" spc="15" dirty="0" smtClean="0">
                <a:solidFill>
                  <a:schemeClr val="tx1"/>
                </a:solidFill>
                <a:latin typeface="Calibri"/>
                <a:cs typeface="Calibri"/>
              </a:rPr>
              <a:t>i</a:t>
            </a:r>
            <a:r>
              <a:rPr sz="2100" spc="-10" dirty="0" smtClean="0">
                <a:solidFill>
                  <a:schemeClr val="tx1"/>
                </a:solidFill>
                <a:latin typeface="Calibri"/>
                <a:cs typeface="Calibri"/>
              </a:rPr>
              <a:t>c</a:t>
            </a:r>
            <a:r>
              <a:rPr sz="2100" spc="135" dirty="0" smtClean="0">
                <a:solidFill>
                  <a:schemeClr val="tx1"/>
                </a:solidFill>
                <a:latin typeface="Calibri"/>
                <a:cs typeface="Calibri"/>
              </a:rPr>
              <a:t> </a:t>
            </a:r>
            <a:r>
              <a:rPr sz="2100" spc="-10" dirty="0" smtClean="0">
                <a:solidFill>
                  <a:schemeClr val="tx1"/>
                </a:solidFill>
                <a:latin typeface="Calibri"/>
                <a:cs typeface="Calibri"/>
              </a:rPr>
              <a:t>a</a:t>
            </a:r>
            <a:r>
              <a:rPr sz="2100" spc="-45" dirty="0" smtClean="0">
                <a:solidFill>
                  <a:schemeClr val="tx1"/>
                </a:solidFill>
                <a:latin typeface="Calibri"/>
                <a:cs typeface="Calibri"/>
              </a:rPr>
              <a:t>r</a:t>
            </a:r>
            <a:r>
              <a:rPr sz="2100" spc="-60" dirty="0" smtClean="0">
                <a:solidFill>
                  <a:schemeClr val="tx1"/>
                </a:solidFill>
                <a:latin typeface="Calibri"/>
                <a:cs typeface="Calibri"/>
              </a:rPr>
              <a:t>e</a:t>
            </a:r>
            <a:r>
              <a:rPr sz="2100" spc="0" dirty="0" smtClean="0">
                <a:solidFill>
                  <a:schemeClr val="tx1"/>
                </a:solidFill>
                <a:latin typeface="Calibri"/>
                <a:cs typeface="Calibri"/>
              </a:rPr>
              <a:t>a m</a:t>
            </a:r>
            <a:r>
              <a:rPr sz="2100" spc="-15" dirty="0" smtClean="0">
                <a:solidFill>
                  <a:schemeClr val="tx1"/>
                </a:solidFill>
                <a:latin typeface="Calibri"/>
                <a:cs typeface="Calibri"/>
              </a:rPr>
              <a:t>a</a:t>
            </a:r>
            <a:r>
              <a:rPr sz="2100" spc="-5" dirty="0" smtClean="0">
                <a:solidFill>
                  <a:schemeClr val="tx1"/>
                </a:solidFill>
                <a:latin typeface="Calibri"/>
                <a:cs typeface="Calibri"/>
              </a:rPr>
              <a:t>d</a:t>
            </a:r>
            <a:r>
              <a:rPr sz="2100" spc="-15" dirty="0" smtClean="0">
                <a:solidFill>
                  <a:schemeClr val="tx1"/>
                </a:solidFill>
                <a:latin typeface="Calibri"/>
                <a:cs typeface="Calibri"/>
              </a:rPr>
              <a:t>e</a:t>
            </a:r>
            <a:r>
              <a:rPr sz="2100" spc="80" dirty="0" smtClean="0">
                <a:solidFill>
                  <a:schemeClr val="tx1"/>
                </a:solidFill>
                <a:latin typeface="Calibri"/>
                <a:cs typeface="Calibri"/>
              </a:rPr>
              <a:t> </a:t>
            </a:r>
            <a:r>
              <a:rPr sz="2100" spc="-5" dirty="0" smtClean="0">
                <a:solidFill>
                  <a:schemeClr val="tx1"/>
                </a:solidFill>
                <a:latin typeface="Calibri"/>
                <a:cs typeface="Calibri"/>
              </a:rPr>
              <a:t>u</a:t>
            </a:r>
            <a:r>
              <a:rPr sz="2100" spc="0" dirty="0" smtClean="0">
                <a:solidFill>
                  <a:schemeClr val="tx1"/>
                </a:solidFill>
                <a:latin typeface="Calibri"/>
                <a:cs typeface="Calibri"/>
              </a:rPr>
              <a:t>p</a:t>
            </a:r>
            <a:r>
              <a:rPr sz="2100" spc="20" dirty="0" smtClean="0">
                <a:solidFill>
                  <a:schemeClr val="tx1"/>
                </a:solidFill>
                <a:latin typeface="Calibri"/>
                <a:cs typeface="Calibri"/>
              </a:rPr>
              <a:t> </a:t>
            </a:r>
            <a:r>
              <a:rPr sz="2100" spc="-10" dirty="0" smtClean="0">
                <a:solidFill>
                  <a:schemeClr val="tx1"/>
                </a:solidFill>
                <a:latin typeface="Calibri"/>
                <a:cs typeface="Calibri"/>
              </a:rPr>
              <a:t>o</a:t>
            </a:r>
            <a:r>
              <a:rPr sz="2100" spc="0" dirty="0" smtClean="0">
                <a:solidFill>
                  <a:schemeClr val="tx1"/>
                </a:solidFill>
                <a:latin typeface="Calibri"/>
                <a:cs typeface="Calibri"/>
              </a:rPr>
              <a:t>f</a:t>
            </a:r>
            <a:r>
              <a:rPr sz="2100" spc="80" dirty="0" smtClean="0">
                <a:solidFill>
                  <a:schemeClr val="tx1"/>
                </a:solidFill>
                <a:latin typeface="Calibri"/>
                <a:cs typeface="Calibri"/>
              </a:rPr>
              <a:t> </a:t>
            </a:r>
            <a:r>
              <a:rPr sz="2100" spc="-25" dirty="0" smtClean="0">
                <a:solidFill>
                  <a:schemeClr val="tx1"/>
                </a:solidFill>
                <a:latin typeface="Calibri"/>
                <a:cs typeface="Calibri"/>
              </a:rPr>
              <a:t>s</a:t>
            </a:r>
            <a:r>
              <a:rPr sz="2100" spc="0" dirty="0" smtClean="0">
                <a:solidFill>
                  <a:schemeClr val="tx1"/>
                </a:solidFill>
                <a:latin typeface="Calibri"/>
                <a:cs typeface="Calibri"/>
              </a:rPr>
              <a:t>m</a:t>
            </a:r>
            <a:r>
              <a:rPr sz="2100" spc="-15" dirty="0" smtClean="0">
                <a:solidFill>
                  <a:schemeClr val="tx1"/>
                </a:solidFill>
                <a:latin typeface="Calibri"/>
                <a:cs typeface="Calibri"/>
              </a:rPr>
              <a:t>a</a:t>
            </a:r>
            <a:r>
              <a:rPr sz="2100" spc="15" dirty="0" smtClean="0">
                <a:solidFill>
                  <a:schemeClr val="tx1"/>
                </a:solidFill>
                <a:latin typeface="Calibri"/>
                <a:cs typeface="Calibri"/>
              </a:rPr>
              <a:t>l</a:t>
            </a:r>
            <a:r>
              <a:rPr sz="2100" spc="0" dirty="0" smtClean="0">
                <a:solidFill>
                  <a:schemeClr val="tx1"/>
                </a:solidFill>
                <a:latin typeface="Calibri"/>
                <a:cs typeface="Calibri"/>
              </a:rPr>
              <a:t>l </a:t>
            </a:r>
            <a:r>
              <a:rPr sz="2100" spc="10" dirty="0" smtClean="0">
                <a:solidFill>
                  <a:schemeClr val="tx1"/>
                </a:solidFill>
                <a:latin typeface="Calibri"/>
                <a:cs typeface="Calibri"/>
              </a:rPr>
              <a:t>c</a:t>
            </a:r>
            <a:r>
              <a:rPr sz="2100" spc="15" dirty="0" smtClean="0">
                <a:solidFill>
                  <a:schemeClr val="tx1"/>
                </a:solidFill>
                <a:latin typeface="Calibri"/>
                <a:cs typeface="Calibri"/>
              </a:rPr>
              <a:t>i</a:t>
            </a:r>
            <a:r>
              <a:rPr sz="2100" spc="-15" dirty="0" smtClean="0">
                <a:solidFill>
                  <a:schemeClr val="tx1"/>
                </a:solidFill>
                <a:latin typeface="Calibri"/>
                <a:cs typeface="Calibri"/>
              </a:rPr>
              <a:t>t</a:t>
            </a:r>
            <a:r>
              <a:rPr sz="2100" spc="35" dirty="0" smtClean="0">
                <a:solidFill>
                  <a:schemeClr val="tx1"/>
                </a:solidFill>
                <a:latin typeface="Calibri"/>
                <a:cs typeface="Calibri"/>
              </a:rPr>
              <a:t>y</a:t>
            </a:r>
            <a:r>
              <a:rPr sz="2100" spc="-45" dirty="0" smtClean="0">
                <a:solidFill>
                  <a:schemeClr val="tx1"/>
                </a:solidFill>
                <a:latin typeface="Calibri"/>
                <a:cs typeface="Calibri"/>
              </a:rPr>
              <a:t>-</a:t>
            </a:r>
            <a:r>
              <a:rPr sz="2100" spc="-25" dirty="0" smtClean="0">
                <a:solidFill>
                  <a:schemeClr val="tx1"/>
                </a:solidFill>
                <a:latin typeface="Calibri"/>
                <a:cs typeface="Calibri"/>
              </a:rPr>
              <a:t>s</a:t>
            </a:r>
            <a:r>
              <a:rPr sz="2100" spc="-5" dirty="0" smtClean="0">
                <a:solidFill>
                  <a:schemeClr val="tx1"/>
                </a:solidFill>
                <a:latin typeface="Calibri"/>
                <a:cs typeface="Calibri"/>
              </a:rPr>
              <a:t>t</a:t>
            </a:r>
            <a:r>
              <a:rPr sz="2100" spc="-10" dirty="0" smtClean="0">
                <a:solidFill>
                  <a:schemeClr val="tx1"/>
                </a:solidFill>
                <a:latin typeface="Calibri"/>
                <a:cs typeface="Calibri"/>
              </a:rPr>
              <a:t>a</a:t>
            </a:r>
            <a:r>
              <a:rPr sz="2100" spc="-15" dirty="0" smtClean="0">
                <a:solidFill>
                  <a:schemeClr val="tx1"/>
                </a:solidFill>
                <a:latin typeface="Calibri"/>
                <a:cs typeface="Calibri"/>
              </a:rPr>
              <a:t>t</a:t>
            </a:r>
            <a:r>
              <a:rPr sz="2100" spc="-65" dirty="0" smtClean="0">
                <a:solidFill>
                  <a:schemeClr val="tx1"/>
                </a:solidFill>
                <a:latin typeface="Calibri"/>
                <a:cs typeface="Calibri"/>
              </a:rPr>
              <a:t>e</a:t>
            </a:r>
            <a:r>
              <a:rPr sz="2100" spc="0" dirty="0" smtClean="0">
                <a:solidFill>
                  <a:schemeClr val="tx1"/>
                </a:solidFill>
                <a:latin typeface="Calibri"/>
                <a:cs typeface="Calibri"/>
              </a:rPr>
              <a:t>s</a:t>
            </a:r>
            <a:endParaRPr sz="2100" dirty="0">
              <a:solidFill>
                <a:schemeClr val="tx1"/>
              </a:solidFill>
              <a:latin typeface="Calibri"/>
              <a:cs typeface="Calibri"/>
            </a:endParaRPr>
          </a:p>
        </p:txBody>
      </p:sp>
      <p:sp>
        <p:nvSpPr>
          <p:cNvPr id="9" name="TextBox 8"/>
          <p:cNvSpPr txBox="1"/>
          <p:nvPr/>
        </p:nvSpPr>
        <p:spPr>
          <a:xfrm>
            <a:off x="7620000" y="2217970"/>
            <a:ext cx="2565377" cy="1985159"/>
          </a:xfrm>
          <a:prstGeom prst="rect">
            <a:avLst/>
          </a:prstGeom>
          <a:noFill/>
        </p:spPr>
        <p:txBody>
          <a:bodyPr wrap="square" rtlCol="0">
            <a:spAutoFit/>
          </a:bodyPr>
          <a:lstStyle/>
          <a:p>
            <a:r>
              <a:rPr lang="en-US" sz="2100" spc="-45" dirty="0">
                <a:latin typeface="Calibri"/>
                <a:cs typeface="Calibri"/>
              </a:rPr>
              <a:t>The Italian Peninsula was divided into a number of city- states where powerful  families ruled.</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3238" y="35441"/>
            <a:ext cx="5493820" cy="667643"/>
          </a:xfrm>
          <a:prstGeom prst="rect">
            <a:avLst/>
          </a:prstGeom>
        </p:spPr>
        <p:txBody>
          <a:bodyPr vert="horz" wrap="square" lIns="0" tIns="184014" rIns="0" bIns="0" rtlCol="0">
            <a:noAutofit/>
          </a:bodyPr>
          <a:lstStyle/>
          <a:p>
            <a:pPr marL="348615">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270" dirty="0" smtClean="0">
                <a:latin typeface="Calibri"/>
                <a:cs typeface="Calibri"/>
              </a:rPr>
              <a:t>W</a:t>
            </a:r>
            <a:r>
              <a:rPr sz="4300" spc="30" dirty="0" smtClean="0">
                <a:latin typeface="Calibri"/>
                <a:cs typeface="Calibri"/>
              </a:rPr>
              <a:t>o</a:t>
            </a:r>
            <a:r>
              <a:rPr sz="4300" spc="-70" dirty="0" smtClean="0">
                <a:latin typeface="Calibri"/>
                <a:cs typeface="Calibri"/>
              </a:rPr>
              <a:t>me</a:t>
            </a:r>
            <a:r>
              <a:rPr sz="4300" spc="0" dirty="0" smtClean="0">
                <a:latin typeface="Calibri"/>
                <a:cs typeface="Calibri"/>
              </a:rPr>
              <a:t>n</a:t>
            </a:r>
            <a:endParaRPr sz="4300" dirty="0">
              <a:latin typeface="Calibri"/>
              <a:cs typeface="Calibri"/>
            </a:endParaRPr>
          </a:p>
        </p:txBody>
      </p:sp>
      <p:sp>
        <p:nvSpPr>
          <p:cNvPr id="3" name="object 3"/>
          <p:cNvSpPr txBox="1"/>
          <p:nvPr/>
        </p:nvSpPr>
        <p:spPr>
          <a:xfrm>
            <a:off x="2057400" y="614045"/>
            <a:ext cx="3618229" cy="897255"/>
          </a:xfrm>
          <a:prstGeom prst="rect">
            <a:avLst/>
          </a:prstGeom>
        </p:spPr>
        <p:txBody>
          <a:bodyPr vert="horz" wrap="square" lIns="0" tIns="0" rIns="0" bIns="0" rtlCol="0">
            <a:noAutofit/>
          </a:bodyPr>
          <a:lstStyle/>
          <a:p>
            <a:pPr marL="12700" marR="12700">
              <a:lnSpc>
                <a:spcPts val="3500"/>
              </a:lnSpc>
            </a:pP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35" dirty="0" smtClean="0">
                <a:latin typeface="Calibri"/>
                <a:cs typeface="Calibri"/>
              </a:rPr>
              <a:t>I</a:t>
            </a:r>
            <a:r>
              <a:rPr sz="3000" spc="-20" dirty="0" smtClean="0">
                <a:latin typeface="Calibri"/>
                <a:cs typeface="Calibri"/>
              </a:rPr>
              <a:t>t</a:t>
            </a:r>
            <a:r>
              <a:rPr sz="3000" spc="-40" dirty="0" smtClean="0">
                <a:latin typeface="Calibri"/>
                <a:cs typeface="Calibri"/>
              </a:rPr>
              <a:t>a</a:t>
            </a:r>
            <a:r>
              <a:rPr sz="3000" spc="10" dirty="0" smtClean="0">
                <a:latin typeface="Calibri"/>
                <a:cs typeface="Calibri"/>
              </a:rPr>
              <a:t>li</a:t>
            </a:r>
            <a:r>
              <a:rPr sz="3000" spc="-40" dirty="0" smtClean="0">
                <a:latin typeface="Calibri"/>
                <a:cs typeface="Calibri"/>
              </a:rPr>
              <a:t>a</a:t>
            </a:r>
            <a:r>
              <a:rPr sz="3000" spc="0" dirty="0" smtClean="0">
                <a:latin typeface="Calibri"/>
                <a:cs typeface="Calibri"/>
              </a:rPr>
              <a:t>n</a:t>
            </a:r>
            <a:r>
              <a:rPr sz="3000" spc="-6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45" dirty="0" smtClean="0">
                <a:latin typeface="Calibri"/>
                <a:cs typeface="Calibri"/>
              </a:rPr>
              <a:t>140</a:t>
            </a:r>
            <a:r>
              <a:rPr sz="3000" spc="-35" dirty="0" smtClean="0">
                <a:latin typeface="Calibri"/>
                <a:cs typeface="Calibri"/>
              </a:rPr>
              <a:t>0</a:t>
            </a:r>
            <a:r>
              <a:rPr sz="3000" spc="-20" dirty="0" smtClean="0">
                <a:latin typeface="Calibri"/>
                <a:cs typeface="Calibri"/>
              </a:rPr>
              <a:t>-</a:t>
            </a:r>
            <a:r>
              <a:rPr sz="3000" spc="-45" dirty="0" smtClean="0">
                <a:latin typeface="Calibri"/>
                <a:cs typeface="Calibri"/>
              </a:rPr>
              <a:t>1450</a:t>
            </a:r>
            <a:endParaRPr sz="3000" dirty="0">
              <a:latin typeface="Calibri"/>
              <a:cs typeface="Calibri"/>
            </a:endParaRPr>
          </a:p>
        </p:txBody>
      </p:sp>
      <p:sp>
        <p:nvSpPr>
          <p:cNvPr id="4" name="object 4"/>
          <p:cNvSpPr/>
          <p:nvPr/>
        </p:nvSpPr>
        <p:spPr>
          <a:xfrm>
            <a:off x="368300" y="2654300"/>
            <a:ext cx="6299199" cy="4292599"/>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p:nvPr/>
        </p:nvSpPr>
        <p:spPr>
          <a:xfrm>
            <a:off x="557827" y="1792486"/>
            <a:ext cx="4835366" cy="918845"/>
          </a:xfrm>
          <a:prstGeom prst="rect">
            <a:avLst/>
          </a:prstGeom>
        </p:spPr>
        <p:txBody>
          <a:bodyPr vert="horz" wrap="square" lIns="0" tIns="0" rIns="0" bIns="0" rtlCol="0">
            <a:noAutofit/>
          </a:bodyPr>
          <a:lstStyle/>
          <a:p>
            <a:pPr>
              <a:lnSpc>
                <a:spcPct val="100000"/>
              </a:lnSpc>
            </a:pPr>
            <a:r>
              <a:rPr sz="1600" spc="-150" dirty="0" smtClean="0">
                <a:latin typeface="Calibri"/>
                <a:cs typeface="Calibri"/>
              </a:rPr>
              <a:t>W</a:t>
            </a:r>
            <a:r>
              <a:rPr sz="1600" spc="-5" dirty="0" smtClean="0">
                <a:latin typeface="Calibri"/>
                <a:cs typeface="Calibri"/>
              </a:rPr>
              <a:t>o</a:t>
            </a:r>
            <a:r>
              <a:rPr sz="1600" spc="-15" dirty="0" smtClean="0">
                <a:latin typeface="Calibri"/>
                <a:cs typeface="Calibri"/>
              </a:rPr>
              <a:t>m</a:t>
            </a:r>
            <a:r>
              <a:rPr sz="1600" spc="-60" dirty="0" smtClean="0">
                <a:latin typeface="Calibri"/>
                <a:cs typeface="Calibri"/>
              </a:rPr>
              <a:t>e</a:t>
            </a:r>
            <a:r>
              <a:rPr sz="1600" spc="0" dirty="0" smtClean="0">
                <a:latin typeface="Calibri"/>
                <a:cs typeface="Calibri"/>
              </a:rPr>
              <a:t>n</a:t>
            </a:r>
            <a:r>
              <a:rPr sz="1600" spc="70" dirty="0" smtClean="0">
                <a:latin typeface="Calibri"/>
                <a:cs typeface="Calibri"/>
              </a:rPr>
              <a:t> </a:t>
            </a:r>
            <a:r>
              <a:rPr sz="1600" spc="10" dirty="0" smtClean="0">
                <a:latin typeface="Calibri"/>
                <a:cs typeface="Calibri"/>
              </a:rPr>
              <a:t>usu</a:t>
            </a:r>
            <a:r>
              <a:rPr sz="1600" spc="-20" dirty="0" smtClean="0">
                <a:latin typeface="Calibri"/>
                <a:cs typeface="Calibri"/>
              </a:rPr>
              <a:t>a</a:t>
            </a:r>
            <a:r>
              <a:rPr sz="1600" spc="-45" dirty="0" smtClean="0">
                <a:latin typeface="Calibri"/>
                <a:cs typeface="Calibri"/>
              </a:rPr>
              <a:t>ll</a:t>
            </a:r>
            <a:r>
              <a:rPr sz="1600" spc="-10" dirty="0" smtClean="0">
                <a:latin typeface="Calibri"/>
                <a:cs typeface="Calibri"/>
              </a:rPr>
              <a:t>y</a:t>
            </a:r>
            <a:r>
              <a:rPr sz="1600" spc="80" dirty="0" smtClean="0">
                <a:latin typeface="Calibri"/>
                <a:cs typeface="Calibri"/>
              </a:rPr>
              <a:t> </a:t>
            </a:r>
            <a:r>
              <a:rPr sz="1600" spc="10" dirty="0" smtClean="0">
                <a:latin typeface="Calibri"/>
                <a:cs typeface="Calibri"/>
              </a:rPr>
              <a:t>w</a:t>
            </a:r>
            <a:r>
              <a:rPr sz="1600" spc="5" dirty="0" smtClean="0">
                <a:latin typeface="Calibri"/>
                <a:cs typeface="Calibri"/>
              </a:rPr>
              <a:t>o</a:t>
            </a:r>
            <a:r>
              <a:rPr sz="1600" spc="-35" dirty="0" smtClean="0">
                <a:latin typeface="Calibri"/>
                <a:cs typeface="Calibri"/>
              </a:rPr>
              <a:t>r</a:t>
            </a:r>
            <a:r>
              <a:rPr sz="1600" spc="-10" dirty="0" smtClean="0">
                <a:latin typeface="Calibri"/>
                <a:cs typeface="Calibri"/>
              </a:rPr>
              <a:t>e</a:t>
            </a:r>
            <a:r>
              <a:rPr sz="1600" spc="15" dirty="0" smtClean="0">
                <a:latin typeface="Calibri"/>
                <a:cs typeface="Calibri"/>
              </a:rPr>
              <a:t> </a:t>
            </a:r>
            <a:r>
              <a:rPr sz="1600" spc="0" dirty="0" smtClean="0">
                <a:latin typeface="Calibri"/>
                <a:cs typeface="Calibri"/>
              </a:rPr>
              <a:t>a</a:t>
            </a:r>
            <a:r>
              <a:rPr sz="1600" spc="-60" dirty="0" smtClean="0">
                <a:latin typeface="Calibri"/>
                <a:cs typeface="Calibri"/>
              </a:rPr>
              <a:t> </a:t>
            </a:r>
            <a:r>
              <a:rPr sz="1600" spc="-45" dirty="0" smtClean="0">
                <a:latin typeface="Calibri"/>
                <a:cs typeface="Calibri"/>
              </a:rPr>
              <a:t>c</a:t>
            </a:r>
            <a:r>
              <a:rPr sz="1600" spc="5" dirty="0" smtClean="0">
                <a:latin typeface="Calibri"/>
                <a:cs typeface="Calibri"/>
              </a:rPr>
              <a:t>o</a:t>
            </a:r>
            <a:r>
              <a:rPr sz="1600" spc="-15" dirty="0" smtClean="0">
                <a:latin typeface="Calibri"/>
                <a:cs typeface="Calibri"/>
              </a:rPr>
              <a:t>m</a:t>
            </a:r>
            <a:r>
              <a:rPr sz="1600" spc="10" dirty="0" smtClean="0">
                <a:latin typeface="Calibri"/>
                <a:cs typeface="Calibri"/>
              </a:rPr>
              <a:t>b</a:t>
            </a:r>
            <a:r>
              <a:rPr sz="1600" spc="-45" dirty="0" smtClean="0">
                <a:latin typeface="Calibri"/>
                <a:cs typeface="Calibri"/>
              </a:rPr>
              <a:t>i</a:t>
            </a:r>
            <a:r>
              <a:rPr sz="1600" spc="10" dirty="0" smtClean="0">
                <a:latin typeface="Calibri"/>
                <a:cs typeface="Calibri"/>
              </a:rPr>
              <a:t>n</a:t>
            </a:r>
            <a:r>
              <a:rPr sz="1600" spc="-20" dirty="0" smtClean="0">
                <a:latin typeface="Calibri"/>
                <a:cs typeface="Calibri"/>
              </a:rPr>
              <a:t>a</a:t>
            </a:r>
            <a:r>
              <a:rPr sz="1600" spc="-10" dirty="0" smtClean="0">
                <a:latin typeface="Calibri"/>
                <a:cs typeface="Calibri"/>
              </a:rPr>
              <a:t>t</a:t>
            </a:r>
            <a:r>
              <a:rPr sz="1600" spc="-45" dirty="0" smtClean="0">
                <a:latin typeface="Calibri"/>
                <a:cs typeface="Calibri"/>
              </a:rPr>
              <a:t>i</a:t>
            </a:r>
            <a:r>
              <a:rPr sz="1600" spc="5" dirty="0" smtClean="0">
                <a:latin typeface="Calibri"/>
                <a:cs typeface="Calibri"/>
              </a:rPr>
              <a:t>o</a:t>
            </a:r>
            <a:r>
              <a:rPr sz="1600" spc="0" dirty="0" smtClean="0">
                <a:latin typeface="Calibri"/>
                <a:cs typeface="Calibri"/>
              </a:rPr>
              <a:t>n</a:t>
            </a:r>
            <a:r>
              <a:rPr sz="1600" spc="70" dirty="0" smtClean="0">
                <a:latin typeface="Calibri"/>
                <a:cs typeface="Calibri"/>
              </a:rPr>
              <a:t> </a:t>
            </a:r>
            <a:r>
              <a:rPr sz="1600" spc="5" dirty="0" smtClean="0">
                <a:latin typeface="Calibri"/>
                <a:cs typeface="Calibri"/>
              </a:rPr>
              <a:t>o</a:t>
            </a:r>
            <a:r>
              <a:rPr sz="1600" spc="0" dirty="0" smtClean="0">
                <a:latin typeface="Calibri"/>
                <a:cs typeface="Calibri"/>
              </a:rPr>
              <a:t>f </a:t>
            </a:r>
            <a:r>
              <a:rPr sz="1600" spc="-10" dirty="0" smtClean="0">
                <a:latin typeface="Calibri"/>
                <a:cs typeface="Calibri"/>
              </a:rPr>
              <a:t>t</a:t>
            </a:r>
            <a:r>
              <a:rPr sz="1600" spc="10" dirty="0" smtClean="0">
                <a:latin typeface="Calibri"/>
                <a:cs typeface="Calibri"/>
              </a:rPr>
              <a:t>h</a:t>
            </a:r>
            <a:r>
              <a:rPr sz="1600" spc="-60" dirty="0" smtClean="0">
                <a:latin typeface="Calibri"/>
                <a:cs typeface="Calibri"/>
              </a:rPr>
              <a:t>e</a:t>
            </a:r>
            <a:r>
              <a:rPr sz="1600" spc="10" dirty="0" smtClean="0">
                <a:latin typeface="Calibri"/>
                <a:cs typeface="Calibri"/>
              </a:rPr>
              <a:t>s</a:t>
            </a:r>
            <a:r>
              <a:rPr sz="1600" spc="-10" dirty="0" smtClean="0">
                <a:latin typeface="Calibri"/>
                <a:cs typeface="Calibri"/>
              </a:rPr>
              <a:t>e</a:t>
            </a:r>
            <a:r>
              <a:rPr sz="1600" spc="15" dirty="0" smtClean="0">
                <a:latin typeface="Calibri"/>
                <a:cs typeface="Calibri"/>
              </a:rPr>
              <a:t> </a:t>
            </a:r>
            <a:r>
              <a:rPr sz="1600" spc="-20" dirty="0" smtClean="0">
                <a:latin typeface="Calibri"/>
                <a:cs typeface="Calibri"/>
              </a:rPr>
              <a:t>ga</a:t>
            </a:r>
            <a:r>
              <a:rPr sz="1600" spc="-35" dirty="0" smtClean="0">
                <a:latin typeface="Calibri"/>
                <a:cs typeface="Calibri"/>
              </a:rPr>
              <a:t>r</a:t>
            </a:r>
            <a:r>
              <a:rPr sz="1600" spc="-15" dirty="0" smtClean="0">
                <a:latin typeface="Calibri"/>
                <a:cs typeface="Calibri"/>
              </a:rPr>
              <a:t>m</a:t>
            </a:r>
            <a:r>
              <a:rPr sz="1600" spc="-60" dirty="0" smtClean="0">
                <a:latin typeface="Calibri"/>
                <a:cs typeface="Calibri"/>
              </a:rPr>
              <a:t>e</a:t>
            </a:r>
            <a:r>
              <a:rPr sz="1600" spc="10" dirty="0" smtClean="0">
                <a:latin typeface="Calibri"/>
                <a:cs typeface="Calibri"/>
              </a:rPr>
              <a:t>n</a:t>
            </a:r>
            <a:r>
              <a:rPr sz="1600" spc="-10" dirty="0" smtClean="0">
                <a:latin typeface="Calibri"/>
                <a:cs typeface="Calibri"/>
              </a:rPr>
              <a:t>t</a:t>
            </a:r>
            <a:r>
              <a:rPr sz="1600" spc="0" dirty="0" smtClean="0">
                <a:latin typeface="Calibri"/>
                <a:cs typeface="Calibri"/>
              </a:rPr>
              <a:t>s</a:t>
            </a:r>
            <a:r>
              <a:rPr lang="en-US" sz="1600" dirty="0">
                <a:latin typeface="Calibri"/>
                <a:cs typeface="Calibri"/>
              </a:rPr>
              <a:t> </a:t>
            </a:r>
            <a:r>
              <a:rPr sz="1600" spc="-35" dirty="0" smtClean="0">
                <a:latin typeface="Calibri"/>
                <a:cs typeface="Calibri"/>
              </a:rPr>
              <a:t>c</a:t>
            </a:r>
            <a:r>
              <a:rPr sz="1600" spc="10" dirty="0" smtClean="0">
                <a:latin typeface="Calibri"/>
                <a:cs typeface="Calibri"/>
              </a:rPr>
              <a:t>h</a:t>
            </a:r>
            <a:r>
              <a:rPr sz="1600" spc="-60" dirty="0" smtClean="0">
                <a:latin typeface="Calibri"/>
                <a:cs typeface="Calibri"/>
              </a:rPr>
              <a:t>e</a:t>
            </a:r>
            <a:r>
              <a:rPr sz="1600" spc="-15" dirty="0" smtClean="0">
                <a:latin typeface="Calibri"/>
                <a:cs typeface="Calibri"/>
              </a:rPr>
              <a:t>m</a:t>
            </a:r>
            <a:r>
              <a:rPr sz="1600" spc="-45" dirty="0" smtClean="0">
                <a:latin typeface="Calibri"/>
                <a:cs typeface="Calibri"/>
              </a:rPr>
              <a:t>i</a:t>
            </a:r>
            <a:r>
              <a:rPr sz="1600" spc="10" dirty="0" smtClean="0">
                <a:latin typeface="Calibri"/>
                <a:cs typeface="Calibri"/>
              </a:rPr>
              <a:t>s</a:t>
            </a:r>
            <a:r>
              <a:rPr sz="1600" spc="-10" dirty="0" smtClean="0">
                <a:latin typeface="Calibri"/>
                <a:cs typeface="Calibri"/>
              </a:rPr>
              <a:t>e</a:t>
            </a:r>
            <a:r>
              <a:rPr sz="1600" spc="110" dirty="0" smtClean="0">
                <a:latin typeface="Calibri"/>
                <a:cs typeface="Calibri"/>
              </a:rPr>
              <a:t> </a:t>
            </a:r>
            <a:r>
              <a:rPr sz="1600" spc="-20" dirty="0" smtClean="0">
                <a:latin typeface="Calibri"/>
                <a:cs typeface="Calibri"/>
              </a:rPr>
              <a:t>a</a:t>
            </a:r>
            <a:r>
              <a:rPr sz="1600" spc="0" dirty="0" smtClean="0">
                <a:latin typeface="Calibri"/>
                <a:cs typeface="Calibri"/>
              </a:rPr>
              <a:t>s</a:t>
            </a:r>
            <a:r>
              <a:rPr sz="1600" spc="-30" dirty="0" smtClean="0">
                <a:latin typeface="Calibri"/>
                <a:cs typeface="Calibri"/>
              </a:rPr>
              <a:t> </a:t>
            </a:r>
            <a:r>
              <a:rPr sz="1600" spc="-20" dirty="0" smtClean="0">
                <a:latin typeface="Calibri"/>
                <a:cs typeface="Calibri"/>
              </a:rPr>
              <a:t>a</a:t>
            </a:r>
            <a:r>
              <a:rPr sz="1600" spc="0" dirty="0" smtClean="0">
                <a:latin typeface="Calibri"/>
                <a:cs typeface="Calibri"/>
              </a:rPr>
              <a:t>n</a:t>
            </a:r>
            <a:r>
              <a:rPr sz="1600" spc="70" dirty="0" smtClean="0">
                <a:latin typeface="Calibri"/>
                <a:cs typeface="Calibri"/>
              </a:rPr>
              <a:t> </a:t>
            </a:r>
            <a:r>
              <a:rPr sz="1600" spc="10" dirty="0" smtClean="0">
                <a:latin typeface="Calibri"/>
                <a:cs typeface="Calibri"/>
              </a:rPr>
              <a:t>und</a:t>
            </a:r>
            <a:r>
              <a:rPr sz="1600" spc="-60" dirty="0" smtClean="0">
                <a:latin typeface="Calibri"/>
                <a:cs typeface="Calibri"/>
              </a:rPr>
              <a:t>e</a:t>
            </a:r>
            <a:r>
              <a:rPr sz="1600" spc="-35" dirty="0" smtClean="0">
                <a:latin typeface="Calibri"/>
                <a:cs typeface="Calibri"/>
              </a:rPr>
              <a:t>r</a:t>
            </a:r>
            <a:r>
              <a:rPr sz="1600" spc="-20" dirty="0" smtClean="0">
                <a:latin typeface="Calibri"/>
                <a:cs typeface="Calibri"/>
              </a:rPr>
              <a:t>ga</a:t>
            </a:r>
            <a:r>
              <a:rPr sz="1600" spc="-35" dirty="0" smtClean="0">
                <a:latin typeface="Calibri"/>
                <a:cs typeface="Calibri"/>
              </a:rPr>
              <a:t>r</a:t>
            </a:r>
            <a:r>
              <a:rPr sz="1600" spc="-15" dirty="0" smtClean="0">
                <a:latin typeface="Calibri"/>
                <a:cs typeface="Calibri"/>
              </a:rPr>
              <a:t>m</a:t>
            </a:r>
            <a:r>
              <a:rPr sz="1600" spc="-60" dirty="0" smtClean="0">
                <a:latin typeface="Calibri"/>
                <a:cs typeface="Calibri"/>
              </a:rPr>
              <a:t>e</a:t>
            </a:r>
            <a:r>
              <a:rPr sz="1600" spc="10" dirty="0" smtClean="0">
                <a:latin typeface="Calibri"/>
                <a:cs typeface="Calibri"/>
              </a:rPr>
              <a:t>n</a:t>
            </a:r>
            <a:r>
              <a:rPr sz="1600" spc="-5" dirty="0" smtClean="0">
                <a:latin typeface="Calibri"/>
                <a:cs typeface="Calibri"/>
              </a:rPr>
              <a:t>t </a:t>
            </a:r>
            <a:r>
              <a:rPr sz="1600" spc="10" dirty="0" smtClean="0">
                <a:latin typeface="Calibri"/>
                <a:cs typeface="Calibri"/>
              </a:rPr>
              <a:t>d</a:t>
            </a:r>
            <a:r>
              <a:rPr sz="1600" spc="-25" dirty="0" smtClean="0">
                <a:latin typeface="Calibri"/>
                <a:cs typeface="Calibri"/>
              </a:rPr>
              <a:t>r</a:t>
            </a:r>
            <a:r>
              <a:rPr sz="1600" spc="-60" dirty="0" smtClean="0">
                <a:latin typeface="Calibri"/>
                <a:cs typeface="Calibri"/>
              </a:rPr>
              <a:t>e</a:t>
            </a:r>
            <a:r>
              <a:rPr sz="1600" spc="10" dirty="0" smtClean="0">
                <a:latin typeface="Calibri"/>
                <a:cs typeface="Calibri"/>
              </a:rPr>
              <a:t>s</a:t>
            </a:r>
            <a:r>
              <a:rPr sz="1600" spc="0" dirty="0" smtClean="0">
                <a:latin typeface="Calibri"/>
                <a:cs typeface="Calibri"/>
              </a:rPr>
              <a:t>s</a:t>
            </a:r>
            <a:r>
              <a:rPr sz="1600" spc="70" dirty="0" smtClean="0">
                <a:latin typeface="Calibri"/>
                <a:cs typeface="Calibri"/>
              </a:rPr>
              <a:t> </a:t>
            </a:r>
            <a:r>
              <a:rPr sz="1600" spc="-45" dirty="0" smtClean="0">
                <a:latin typeface="Calibri"/>
                <a:cs typeface="Calibri"/>
              </a:rPr>
              <a:t>li</a:t>
            </a:r>
            <a:r>
              <a:rPr sz="1600" spc="5" dirty="0" smtClean="0">
                <a:latin typeface="Calibri"/>
                <a:cs typeface="Calibri"/>
              </a:rPr>
              <a:t>k</a:t>
            </a:r>
            <a:r>
              <a:rPr sz="1600" spc="-10" dirty="0" smtClean="0">
                <a:latin typeface="Calibri"/>
                <a:cs typeface="Calibri"/>
              </a:rPr>
              <a:t>e</a:t>
            </a:r>
            <a:r>
              <a:rPr sz="1600" spc="10" dirty="0" smtClean="0">
                <a:latin typeface="Calibri"/>
                <a:cs typeface="Calibri"/>
              </a:rPr>
              <a:t> </a:t>
            </a:r>
            <a:r>
              <a:rPr sz="1600" spc="-20" dirty="0" smtClean="0">
                <a:latin typeface="Calibri"/>
                <a:cs typeface="Calibri"/>
              </a:rPr>
              <a:t>ga</a:t>
            </a:r>
            <a:r>
              <a:rPr sz="1600" spc="-35" dirty="0" smtClean="0">
                <a:latin typeface="Calibri"/>
                <a:cs typeface="Calibri"/>
              </a:rPr>
              <a:t>r</a:t>
            </a:r>
            <a:r>
              <a:rPr sz="1600" spc="-15" dirty="0" smtClean="0">
                <a:latin typeface="Calibri"/>
                <a:cs typeface="Calibri"/>
              </a:rPr>
              <a:t>m</a:t>
            </a:r>
            <a:r>
              <a:rPr sz="1600" spc="-60" dirty="0" smtClean="0">
                <a:latin typeface="Calibri"/>
                <a:cs typeface="Calibri"/>
              </a:rPr>
              <a:t>e</a:t>
            </a:r>
            <a:r>
              <a:rPr sz="1600" spc="10" dirty="0" smtClean="0">
                <a:latin typeface="Calibri"/>
                <a:cs typeface="Calibri"/>
              </a:rPr>
              <a:t>nt</a:t>
            </a:r>
            <a:r>
              <a:rPr lang="en-US" sz="1600" dirty="0">
                <a:latin typeface="Calibri"/>
                <a:cs typeface="Calibri"/>
              </a:rPr>
              <a:t> </a:t>
            </a:r>
            <a:r>
              <a:rPr sz="1600" spc="0" dirty="0" smtClean="0">
                <a:latin typeface="Calibri"/>
                <a:cs typeface="Calibri"/>
              </a:rPr>
              <a:t>s</a:t>
            </a:r>
            <a:r>
              <a:rPr sz="1600" spc="-60" dirty="0" smtClean="0">
                <a:latin typeface="Calibri"/>
                <a:cs typeface="Calibri"/>
              </a:rPr>
              <a:t>e</a:t>
            </a:r>
            <a:r>
              <a:rPr sz="1600" spc="-45" dirty="0" smtClean="0">
                <a:latin typeface="Calibri"/>
                <a:cs typeface="Calibri"/>
              </a:rPr>
              <a:t>c</a:t>
            </a:r>
            <a:r>
              <a:rPr sz="1600" spc="5" dirty="0" smtClean="0">
                <a:latin typeface="Calibri"/>
                <a:cs typeface="Calibri"/>
              </a:rPr>
              <a:t>o</a:t>
            </a:r>
            <a:r>
              <a:rPr sz="1600" spc="10" dirty="0" smtClean="0">
                <a:latin typeface="Calibri"/>
                <a:cs typeface="Calibri"/>
              </a:rPr>
              <a:t>n</a:t>
            </a:r>
            <a:r>
              <a:rPr sz="1600" spc="0" dirty="0" smtClean="0">
                <a:latin typeface="Calibri"/>
                <a:cs typeface="Calibri"/>
              </a:rPr>
              <a:t>d</a:t>
            </a:r>
            <a:r>
              <a:rPr sz="1600" spc="70" dirty="0" smtClean="0">
                <a:latin typeface="Calibri"/>
                <a:cs typeface="Calibri"/>
              </a:rPr>
              <a:t> </a:t>
            </a:r>
            <a:r>
              <a:rPr sz="1600" spc="5" dirty="0" smtClean="0">
                <a:latin typeface="Calibri"/>
                <a:cs typeface="Calibri"/>
              </a:rPr>
              <a:t>o</a:t>
            </a:r>
            <a:r>
              <a:rPr sz="1600" spc="10" dirty="0" smtClean="0">
                <a:latin typeface="Calibri"/>
                <a:cs typeface="Calibri"/>
              </a:rPr>
              <a:t>v</a:t>
            </a:r>
            <a:r>
              <a:rPr sz="1600" spc="-60" dirty="0" smtClean="0">
                <a:latin typeface="Calibri"/>
                <a:cs typeface="Calibri"/>
              </a:rPr>
              <a:t>e</a:t>
            </a:r>
            <a:r>
              <a:rPr sz="1600" spc="-10" dirty="0" smtClean="0">
                <a:latin typeface="Calibri"/>
                <a:cs typeface="Calibri"/>
              </a:rPr>
              <a:t>r</a:t>
            </a:r>
            <a:r>
              <a:rPr sz="1600" spc="-65" dirty="0" smtClean="0">
                <a:latin typeface="Calibri"/>
                <a:cs typeface="Calibri"/>
              </a:rPr>
              <a:t> </a:t>
            </a:r>
            <a:r>
              <a:rPr sz="1600" spc="10" dirty="0" smtClean="0">
                <a:latin typeface="Calibri"/>
                <a:cs typeface="Calibri"/>
              </a:rPr>
              <a:t>d</a:t>
            </a:r>
            <a:r>
              <a:rPr sz="1600" spc="-35" dirty="0" smtClean="0">
                <a:latin typeface="Calibri"/>
                <a:cs typeface="Calibri"/>
              </a:rPr>
              <a:t>r</a:t>
            </a:r>
            <a:r>
              <a:rPr sz="1600" spc="-60" dirty="0" smtClean="0">
                <a:latin typeface="Calibri"/>
                <a:cs typeface="Calibri"/>
              </a:rPr>
              <a:t>e</a:t>
            </a:r>
            <a:r>
              <a:rPr sz="1600" spc="10" dirty="0" smtClean="0">
                <a:latin typeface="Calibri"/>
                <a:cs typeface="Calibri"/>
              </a:rPr>
              <a:t>s</a:t>
            </a:r>
            <a:r>
              <a:rPr sz="1600" spc="0" dirty="0" smtClean="0">
                <a:latin typeface="Calibri"/>
                <a:cs typeface="Calibri"/>
              </a:rPr>
              <a:t>s</a:t>
            </a:r>
            <a:r>
              <a:rPr sz="1600" spc="70" dirty="0" smtClean="0">
                <a:latin typeface="Calibri"/>
                <a:cs typeface="Calibri"/>
              </a:rPr>
              <a:t> </a:t>
            </a:r>
            <a:r>
              <a:rPr sz="1600" spc="5" dirty="0" smtClean="0">
                <a:latin typeface="Calibri"/>
                <a:cs typeface="Calibri"/>
              </a:rPr>
              <a:t>o</a:t>
            </a:r>
            <a:r>
              <a:rPr sz="1600" spc="0" dirty="0" smtClean="0">
                <a:latin typeface="Calibri"/>
                <a:cs typeface="Calibri"/>
              </a:rPr>
              <a:t>n</a:t>
            </a:r>
            <a:r>
              <a:rPr sz="1600" spc="-30" dirty="0" smtClean="0">
                <a:latin typeface="Calibri"/>
                <a:cs typeface="Calibri"/>
              </a:rPr>
              <a:t> </a:t>
            </a:r>
            <a:r>
              <a:rPr sz="1600" spc="-10" dirty="0" smtClean="0">
                <a:latin typeface="Calibri"/>
                <a:cs typeface="Calibri"/>
              </a:rPr>
              <a:t>t</a:t>
            </a:r>
            <a:r>
              <a:rPr sz="1600" spc="5" dirty="0" smtClean="0">
                <a:latin typeface="Calibri"/>
                <a:cs typeface="Calibri"/>
              </a:rPr>
              <a:t>o</a:t>
            </a:r>
            <a:r>
              <a:rPr sz="1600" spc="0" dirty="0" smtClean="0">
                <a:latin typeface="Calibri"/>
                <a:cs typeface="Calibri"/>
              </a:rPr>
              <a:t>p</a:t>
            </a:r>
            <a:endParaRPr sz="1600" dirty="0">
              <a:latin typeface="Calibri"/>
              <a:cs typeface="Calibri"/>
            </a:endParaRPr>
          </a:p>
        </p:txBody>
      </p:sp>
      <p:sp>
        <p:nvSpPr>
          <p:cNvPr id="6" name="object 6"/>
          <p:cNvSpPr txBox="1"/>
          <p:nvPr/>
        </p:nvSpPr>
        <p:spPr>
          <a:xfrm>
            <a:off x="6860451" y="2251908"/>
            <a:ext cx="3013710" cy="3536315"/>
          </a:xfrm>
          <a:prstGeom prst="rect">
            <a:avLst/>
          </a:prstGeom>
        </p:spPr>
        <p:txBody>
          <a:bodyPr vert="horz" wrap="square" lIns="0" tIns="0" rIns="0" bIns="0" rtlCol="0">
            <a:noAutofit/>
          </a:bodyPr>
          <a:lstStyle/>
          <a:p>
            <a:pPr marR="10160" algn="ctr">
              <a:lnSpc>
                <a:spcPct val="100000"/>
              </a:lnSpc>
            </a:pPr>
            <a:r>
              <a:rPr sz="1900" u="sng" spc="15" dirty="0" smtClean="0">
                <a:latin typeface="Calibri"/>
                <a:cs typeface="Calibri"/>
              </a:rPr>
              <a:t>D</a:t>
            </a:r>
            <a:r>
              <a:rPr sz="1900" u="sng" spc="25" dirty="0" smtClean="0">
                <a:latin typeface="Calibri"/>
                <a:cs typeface="Calibri"/>
              </a:rPr>
              <a:t>r</a:t>
            </a:r>
            <a:r>
              <a:rPr sz="1900" u="sng" spc="-60" dirty="0" smtClean="0">
                <a:latin typeface="Calibri"/>
                <a:cs typeface="Calibri"/>
              </a:rPr>
              <a:t>e</a:t>
            </a:r>
            <a:r>
              <a:rPr sz="1900" u="sng" spc="-45" dirty="0" smtClean="0">
                <a:latin typeface="Calibri"/>
                <a:cs typeface="Calibri"/>
              </a:rPr>
              <a:t>s</a:t>
            </a:r>
            <a:r>
              <a:rPr sz="1900" u="sng" spc="0" dirty="0" smtClean="0">
                <a:latin typeface="Calibri"/>
                <a:cs typeface="Calibri"/>
              </a:rPr>
              <a:t>s</a:t>
            </a:r>
            <a:r>
              <a:rPr sz="1900" u="sng" spc="25" dirty="0" smtClean="0">
                <a:latin typeface="Calibri"/>
                <a:cs typeface="Calibri"/>
              </a:rPr>
              <a:t> </a:t>
            </a:r>
            <a:r>
              <a:rPr sz="1900" u="sng" spc="-15" dirty="0" smtClean="0">
                <a:latin typeface="Calibri"/>
                <a:cs typeface="Calibri"/>
              </a:rPr>
              <a:t>C</a:t>
            </a:r>
            <a:r>
              <a:rPr sz="1900" u="sng" spc="0" dirty="0" smtClean="0">
                <a:latin typeface="Calibri"/>
                <a:cs typeface="Calibri"/>
              </a:rPr>
              <a:t>h</a:t>
            </a:r>
            <a:r>
              <a:rPr sz="1900" u="sng" spc="-15" dirty="0" smtClean="0">
                <a:latin typeface="Calibri"/>
                <a:cs typeface="Calibri"/>
              </a:rPr>
              <a:t>a</a:t>
            </a:r>
            <a:r>
              <a:rPr sz="1900" u="sng" spc="25" dirty="0" smtClean="0">
                <a:latin typeface="Calibri"/>
                <a:cs typeface="Calibri"/>
              </a:rPr>
              <a:t>r</a:t>
            </a:r>
            <a:r>
              <a:rPr sz="1900" u="sng" spc="-15" dirty="0" smtClean="0">
                <a:latin typeface="Calibri"/>
                <a:cs typeface="Calibri"/>
              </a:rPr>
              <a:t>ac</a:t>
            </a:r>
            <a:r>
              <a:rPr sz="1900" u="sng" spc="-50" dirty="0" smtClean="0">
                <a:latin typeface="Calibri"/>
                <a:cs typeface="Calibri"/>
              </a:rPr>
              <a:t>t</a:t>
            </a:r>
            <a:r>
              <a:rPr sz="1900" u="sng" spc="-60" dirty="0" smtClean="0">
                <a:latin typeface="Calibri"/>
                <a:cs typeface="Calibri"/>
              </a:rPr>
              <a:t>e</a:t>
            </a:r>
            <a:r>
              <a:rPr sz="1900" u="sng" spc="25" dirty="0" smtClean="0">
                <a:latin typeface="Calibri"/>
                <a:cs typeface="Calibri"/>
              </a:rPr>
              <a:t>r</a:t>
            </a:r>
            <a:r>
              <a:rPr sz="1900" u="sng" spc="-40" dirty="0" smtClean="0">
                <a:latin typeface="Calibri"/>
                <a:cs typeface="Calibri"/>
              </a:rPr>
              <a:t>i</a:t>
            </a:r>
            <a:r>
              <a:rPr sz="1900" u="sng" spc="-45" dirty="0" smtClean="0">
                <a:latin typeface="Calibri"/>
                <a:cs typeface="Calibri"/>
              </a:rPr>
              <a:t>s</a:t>
            </a:r>
            <a:r>
              <a:rPr sz="1900" u="sng" spc="-50" dirty="0" smtClean="0">
                <a:latin typeface="Calibri"/>
                <a:cs typeface="Calibri"/>
              </a:rPr>
              <a:t>t</a:t>
            </a:r>
            <a:r>
              <a:rPr sz="1900" u="sng" spc="-40" dirty="0" smtClean="0">
                <a:latin typeface="Calibri"/>
                <a:cs typeface="Calibri"/>
              </a:rPr>
              <a:t>i</a:t>
            </a:r>
            <a:r>
              <a:rPr sz="1900" u="sng" spc="-15" dirty="0" smtClean="0">
                <a:latin typeface="Calibri"/>
                <a:cs typeface="Calibri"/>
              </a:rPr>
              <a:t>c</a:t>
            </a:r>
            <a:r>
              <a:rPr sz="1900" u="sng" spc="0" dirty="0" smtClean="0">
                <a:latin typeface="Calibri"/>
                <a:cs typeface="Calibri"/>
              </a:rPr>
              <a:t>s</a:t>
            </a:r>
            <a:endParaRPr sz="1900" u="sng" dirty="0">
              <a:latin typeface="Calibri"/>
              <a:cs typeface="Calibri"/>
            </a:endParaRPr>
          </a:p>
          <a:p>
            <a:pPr marL="298450" marR="12700" indent="-285750">
              <a:lnSpc>
                <a:spcPct val="201900"/>
              </a:lnSpc>
              <a:buFont typeface="Wingdings" panose="05000000000000000000" pitchFamily="2" charset="2"/>
              <a:buChar char="v"/>
            </a:pPr>
            <a:r>
              <a:rPr sz="1600" spc="-45" dirty="0">
                <a:latin typeface="Calibri"/>
                <a:cs typeface="Calibri"/>
              </a:rPr>
              <a:t>Straight from shoulder  to </a:t>
            </a:r>
            <a:r>
              <a:rPr sz="1600" spc="-45" dirty="0" smtClean="0">
                <a:latin typeface="Calibri"/>
                <a:cs typeface="Calibri"/>
              </a:rPr>
              <a:t>hem</a:t>
            </a:r>
            <a:endParaRPr lang="en-US" sz="1600" spc="-45" dirty="0" smtClean="0">
              <a:latin typeface="Calibri"/>
              <a:cs typeface="Calibri"/>
            </a:endParaRPr>
          </a:p>
          <a:p>
            <a:pPr marL="298450" marR="12700" indent="-285750">
              <a:buFont typeface="Wingdings" panose="05000000000000000000" pitchFamily="2" charset="2"/>
              <a:buChar char="v"/>
            </a:pPr>
            <a:r>
              <a:rPr sz="1600" spc="-45" dirty="0" smtClean="0">
                <a:latin typeface="Calibri"/>
                <a:cs typeface="Calibri"/>
              </a:rPr>
              <a:t>Smooth </a:t>
            </a:r>
            <a:r>
              <a:rPr sz="1600" spc="-45" dirty="0">
                <a:latin typeface="Calibri"/>
                <a:cs typeface="Calibri"/>
              </a:rPr>
              <a:t>fitting yoke </a:t>
            </a:r>
            <a:r>
              <a:rPr sz="1600" spc="-45" dirty="0" smtClean="0">
                <a:latin typeface="Calibri"/>
                <a:cs typeface="Calibri"/>
              </a:rPr>
              <a:t>like</a:t>
            </a:r>
            <a:r>
              <a:rPr lang="en-US" sz="1600" spc="-45" dirty="0">
                <a:latin typeface="Calibri"/>
                <a:cs typeface="Calibri"/>
              </a:rPr>
              <a:t> </a:t>
            </a:r>
            <a:r>
              <a:rPr sz="1600" spc="-45" dirty="0" smtClean="0">
                <a:latin typeface="Calibri"/>
                <a:cs typeface="Calibri"/>
              </a:rPr>
              <a:t>construction  </a:t>
            </a:r>
            <a:r>
              <a:rPr sz="1600" spc="-45" dirty="0">
                <a:latin typeface="Calibri"/>
                <a:cs typeface="Calibri"/>
              </a:rPr>
              <a:t>over the shoulders which opened  into full pleats  or gathers over the bust </a:t>
            </a:r>
            <a:r>
              <a:rPr sz="1600" spc="-45" dirty="0" smtClean="0">
                <a:latin typeface="Calibri"/>
                <a:cs typeface="Calibri"/>
              </a:rPr>
              <a:t>line.</a:t>
            </a:r>
            <a:endParaRPr lang="en-US" sz="1600" spc="-45" dirty="0">
              <a:latin typeface="Calibri"/>
              <a:cs typeface="Calibri"/>
            </a:endParaRPr>
          </a:p>
          <a:p>
            <a:pPr marL="298450" marR="12700" indent="-285750">
              <a:buFont typeface="Wingdings" panose="05000000000000000000" pitchFamily="2" charset="2"/>
              <a:buChar char="v"/>
            </a:pPr>
            <a:r>
              <a:rPr sz="1600" spc="-45" dirty="0" smtClean="0">
                <a:latin typeface="Calibri"/>
                <a:cs typeface="Calibri"/>
              </a:rPr>
              <a:t>These  </a:t>
            </a:r>
            <a:r>
              <a:rPr sz="1600" spc="-45" dirty="0">
                <a:latin typeface="Calibri"/>
                <a:cs typeface="Calibri"/>
              </a:rPr>
              <a:t>full gowns were belted</a:t>
            </a:r>
            <a:r>
              <a:rPr sz="1600" spc="-45" dirty="0" smtClean="0">
                <a:latin typeface="Calibri"/>
                <a:cs typeface="Calibri"/>
              </a:rPr>
              <a:t>.</a:t>
            </a:r>
            <a:endParaRPr lang="en-US" sz="1600" spc="-45" dirty="0" smtClean="0">
              <a:latin typeface="Calibri"/>
              <a:cs typeface="Calibri"/>
            </a:endParaRPr>
          </a:p>
          <a:p>
            <a:pPr marL="12700" marR="12700"/>
            <a:endParaRPr sz="1600" spc="-45" dirty="0">
              <a:latin typeface="Calibri"/>
              <a:cs typeface="Calibri"/>
            </a:endParaRPr>
          </a:p>
          <a:p>
            <a:pPr marR="20320">
              <a:lnSpc>
                <a:spcPct val="100000"/>
              </a:lnSpc>
              <a:spcBef>
                <a:spcPts val="20"/>
              </a:spcBef>
            </a:pPr>
            <a:r>
              <a:rPr sz="1600" spc="-45" dirty="0">
                <a:latin typeface="Calibri"/>
                <a:cs typeface="Calibri"/>
              </a:rPr>
              <a:t>Fig 7.6</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138943"/>
            <a:ext cx="8475134" cy="685800"/>
          </a:xfrm>
          <a:prstGeom prst="rect">
            <a:avLst/>
          </a:prstGeom>
        </p:spPr>
        <p:txBody>
          <a:bodyPr vert="horz" wrap="square" lIns="0" tIns="184014" rIns="0" bIns="0" rtlCol="0">
            <a:noAutofit/>
          </a:bodyPr>
          <a:lstStyle/>
          <a:p>
            <a:pPr marL="348615">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270" dirty="0" smtClean="0">
                <a:latin typeface="Calibri"/>
                <a:cs typeface="Calibri"/>
              </a:rPr>
              <a:t>W</a:t>
            </a:r>
            <a:r>
              <a:rPr sz="4300" spc="30" dirty="0" smtClean="0">
                <a:latin typeface="Calibri"/>
                <a:cs typeface="Calibri"/>
              </a:rPr>
              <a:t>o</a:t>
            </a:r>
            <a:r>
              <a:rPr sz="4300" spc="-70" dirty="0" smtClean="0">
                <a:latin typeface="Calibri"/>
                <a:cs typeface="Calibri"/>
              </a:rPr>
              <a:t>me</a:t>
            </a:r>
            <a:r>
              <a:rPr sz="4300" spc="0" dirty="0" smtClean="0">
                <a:latin typeface="Calibri"/>
                <a:cs typeface="Calibri"/>
              </a:rPr>
              <a:t>n</a:t>
            </a:r>
            <a:endParaRPr sz="4300" dirty="0">
              <a:latin typeface="Calibri"/>
              <a:cs typeface="Calibri"/>
            </a:endParaRPr>
          </a:p>
        </p:txBody>
      </p:sp>
      <p:sp>
        <p:nvSpPr>
          <p:cNvPr id="3" name="object 3"/>
          <p:cNvSpPr txBox="1"/>
          <p:nvPr/>
        </p:nvSpPr>
        <p:spPr>
          <a:xfrm>
            <a:off x="713740" y="999969"/>
            <a:ext cx="3618229" cy="897255"/>
          </a:xfrm>
          <a:prstGeom prst="rect">
            <a:avLst/>
          </a:prstGeom>
        </p:spPr>
        <p:txBody>
          <a:bodyPr vert="horz" wrap="square" lIns="0" tIns="0" rIns="0" bIns="0" rtlCol="0">
            <a:noAutofit/>
          </a:bodyPr>
          <a:lstStyle/>
          <a:p>
            <a:pPr marL="12700" marR="12700">
              <a:lnSpc>
                <a:spcPts val="3500"/>
              </a:lnSpc>
            </a:pP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35" dirty="0" smtClean="0">
                <a:latin typeface="Calibri"/>
                <a:cs typeface="Calibri"/>
              </a:rPr>
              <a:t>I</a:t>
            </a:r>
            <a:r>
              <a:rPr sz="3000" spc="-20" dirty="0" smtClean="0">
                <a:latin typeface="Calibri"/>
                <a:cs typeface="Calibri"/>
              </a:rPr>
              <a:t>t</a:t>
            </a:r>
            <a:r>
              <a:rPr sz="3000" spc="-40" dirty="0" smtClean="0">
                <a:latin typeface="Calibri"/>
                <a:cs typeface="Calibri"/>
              </a:rPr>
              <a:t>a</a:t>
            </a:r>
            <a:r>
              <a:rPr sz="3000" spc="10" dirty="0" smtClean="0">
                <a:latin typeface="Calibri"/>
                <a:cs typeface="Calibri"/>
              </a:rPr>
              <a:t>li</a:t>
            </a:r>
            <a:r>
              <a:rPr sz="3000" spc="-40" dirty="0" smtClean="0">
                <a:latin typeface="Calibri"/>
                <a:cs typeface="Calibri"/>
              </a:rPr>
              <a:t>a</a:t>
            </a:r>
            <a:r>
              <a:rPr sz="3000" spc="0" dirty="0" smtClean="0">
                <a:latin typeface="Calibri"/>
                <a:cs typeface="Calibri"/>
              </a:rPr>
              <a:t>n</a:t>
            </a:r>
            <a:r>
              <a:rPr sz="3000" spc="-6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45" dirty="0" smtClean="0">
                <a:latin typeface="Calibri"/>
                <a:cs typeface="Calibri"/>
              </a:rPr>
              <a:t>140</a:t>
            </a:r>
            <a:r>
              <a:rPr sz="3000" spc="-35" dirty="0" smtClean="0">
                <a:latin typeface="Calibri"/>
                <a:cs typeface="Calibri"/>
              </a:rPr>
              <a:t>0</a:t>
            </a:r>
            <a:r>
              <a:rPr sz="3000" spc="-20" dirty="0" smtClean="0">
                <a:latin typeface="Calibri"/>
                <a:cs typeface="Calibri"/>
              </a:rPr>
              <a:t>-</a:t>
            </a:r>
            <a:r>
              <a:rPr sz="3000" spc="-45" dirty="0" smtClean="0">
                <a:latin typeface="Calibri"/>
                <a:cs typeface="Calibri"/>
              </a:rPr>
              <a:t>1450</a:t>
            </a:r>
            <a:endParaRPr sz="3000" dirty="0">
              <a:latin typeface="Calibri"/>
              <a:cs typeface="Calibri"/>
            </a:endParaRPr>
          </a:p>
        </p:txBody>
      </p:sp>
      <p:sp>
        <p:nvSpPr>
          <p:cNvPr id="4" name="object 4"/>
          <p:cNvSpPr/>
          <p:nvPr/>
        </p:nvSpPr>
        <p:spPr>
          <a:xfrm>
            <a:off x="279400" y="1993900"/>
            <a:ext cx="4076699" cy="55626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4495800" y="3594100"/>
            <a:ext cx="4940300" cy="3467100"/>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txBox="1"/>
          <p:nvPr/>
        </p:nvSpPr>
        <p:spPr>
          <a:xfrm>
            <a:off x="5036943" y="1596424"/>
            <a:ext cx="4395470" cy="1479550"/>
          </a:xfrm>
          <a:prstGeom prst="rect">
            <a:avLst/>
          </a:prstGeom>
        </p:spPr>
        <p:txBody>
          <a:bodyPr vert="horz" wrap="square" lIns="0" tIns="0" rIns="0" bIns="0" rtlCol="0">
            <a:noAutofit/>
          </a:bodyPr>
          <a:lstStyle/>
          <a:p>
            <a:pPr marL="12700" marR="12700">
              <a:lnSpc>
                <a:spcPct val="101000"/>
              </a:lnSpc>
            </a:pPr>
            <a:r>
              <a:rPr sz="1900" spc="-5" dirty="0" smtClean="0">
                <a:latin typeface="Calibri"/>
                <a:cs typeface="Calibri"/>
              </a:rPr>
              <a:t>A</a:t>
            </a:r>
            <a:r>
              <a:rPr sz="1900" spc="0" dirty="0" smtClean="0">
                <a:latin typeface="Calibri"/>
                <a:cs typeface="Calibri"/>
              </a:rPr>
              <a:t>n</a:t>
            </a:r>
            <a:r>
              <a:rPr sz="1900" spc="-5" dirty="0" smtClean="0">
                <a:latin typeface="Calibri"/>
                <a:cs typeface="Calibri"/>
              </a:rPr>
              <a:t>o</a:t>
            </a:r>
            <a:r>
              <a:rPr sz="1900" spc="-50" dirty="0" smtClean="0">
                <a:latin typeface="Calibri"/>
                <a:cs typeface="Calibri"/>
              </a:rPr>
              <a:t>t</a:t>
            </a:r>
            <a:r>
              <a:rPr sz="1900" spc="0" dirty="0" smtClean="0">
                <a:latin typeface="Calibri"/>
                <a:cs typeface="Calibri"/>
              </a:rPr>
              <a:t>h</a:t>
            </a:r>
            <a:r>
              <a:rPr sz="1900" spc="-55" dirty="0" smtClean="0">
                <a:latin typeface="Calibri"/>
                <a:cs typeface="Calibri"/>
              </a:rPr>
              <a:t>e</a:t>
            </a:r>
            <a:r>
              <a:rPr sz="1900" spc="-10" dirty="0" smtClean="0">
                <a:latin typeface="Calibri"/>
                <a:cs typeface="Calibri"/>
              </a:rPr>
              <a:t>r</a:t>
            </a:r>
            <a:r>
              <a:rPr sz="1900" spc="204" dirty="0" smtClean="0">
                <a:latin typeface="Calibri"/>
                <a:cs typeface="Calibri"/>
              </a:rPr>
              <a:t> </a:t>
            </a:r>
            <a:r>
              <a:rPr sz="1900" spc="-50" dirty="0" smtClean="0">
                <a:latin typeface="Calibri"/>
                <a:cs typeface="Calibri"/>
              </a:rPr>
              <a:t>t</a:t>
            </a:r>
            <a:r>
              <a:rPr sz="1900" spc="30" dirty="0" smtClean="0">
                <a:latin typeface="Calibri"/>
                <a:cs typeface="Calibri"/>
              </a:rPr>
              <a:t>y</a:t>
            </a:r>
            <a:r>
              <a:rPr sz="1900" spc="0" dirty="0" smtClean="0">
                <a:latin typeface="Calibri"/>
                <a:cs typeface="Calibri"/>
              </a:rPr>
              <a:t>p</a:t>
            </a:r>
            <a:r>
              <a:rPr sz="1900" spc="-10" dirty="0" smtClean="0">
                <a:latin typeface="Calibri"/>
                <a:cs typeface="Calibri"/>
              </a:rPr>
              <a:t>e</a:t>
            </a:r>
            <a:r>
              <a:rPr sz="1900" spc="25"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10" dirty="0" smtClean="0">
                <a:latin typeface="Calibri"/>
                <a:cs typeface="Calibri"/>
              </a:rPr>
              <a:t> </a:t>
            </a:r>
            <a:r>
              <a:rPr sz="1900" spc="-5" dirty="0" smtClean="0">
                <a:latin typeface="Calibri"/>
                <a:cs typeface="Calibri"/>
              </a:rPr>
              <a:t>go</a:t>
            </a:r>
            <a:r>
              <a:rPr sz="1900" spc="25" dirty="0" smtClean="0">
                <a:latin typeface="Calibri"/>
                <a:cs typeface="Calibri"/>
              </a:rPr>
              <a:t>w</a:t>
            </a:r>
            <a:r>
              <a:rPr sz="1900" spc="0" dirty="0" smtClean="0">
                <a:latin typeface="Calibri"/>
                <a:cs typeface="Calibri"/>
              </a:rPr>
              <a:t>n</a:t>
            </a:r>
            <a:r>
              <a:rPr sz="1900" spc="70" dirty="0" smtClean="0">
                <a:latin typeface="Calibri"/>
                <a:cs typeface="Calibri"/>
              </a:rPr>
              <a:t> </a:t>
            </a:r>
            <a:r>
              <a:rPr sz="1900" spc="-15" dirty="0" smtClean="0">
                <a:latin typeface="Calibri"/>
                <a:cs typeface="Calibri"/>
              </a:rPr>
              <a:t>c</a:t>
            </a:r>
            <a:r>
              <a:rPr sz="1900" spc="-5" dirty="0" smtClean="0">
                <a:latin typeface="Calibri"/>
                <a:cs typeface="Calibri"/>
              </a:rPr>
              <a:t>o</a:t>
            </a:r>
            <a:r>
              <a:rPr sz="1900" spc="0" dirty="0" smtClean="0">
                <a:latin typeface="Calibri"/>
                <a:cs typeface="Calibri"/>
              </a:rPr>
              <a:t>u</a:t>
            </a:r>
            <a:r>
              <a:rPr sz="1900" spc="-40" dirty="0" smtClean="0">
                <a:latin typeface="Calibri"/>
                <a:cs typeface="Calibri"/>
              </a:rPr>
              <a:t>l</a:t>
            </a:r>
            <a:r>
              <a:rPr sz="1900" spc="0" dirty="0" smtClean="0">
                <a:latin typeface="Calibri"/>
                <a:cs typeface="Calibri"/>
              </a:rPr>
              <a:t>d</a:t>
            </a:r>
            <a:r>
              <a:rPr sz="1900" spc="70" dirty="0" smtClean="0">
                <a:latin typeface="Calibri"/>
                <a:cs typeface="Calibri"/>
              </a:rPr>
              <a:t> </a:t>
            </a:r>
            <a:r>
              <a:rPr sz="1900" spc="0" dirty="0" smtClean="0">
                <a:latin typeface="Calibri"/>
                <a:cs typeface="Calibri"/>
              </a:rPr>
              <a:t>b</a:t>
            </a:r>
            <a:r>
              <a:rPr sz="1900" spc="-10" dirty="0" smtClean="0">
                <a:latin typeface="Calibri"/>
                <a:cs typeface="Calibri"/>
              </a:rPr>
              <a:t>e</a:t>
            </a:r>
            <a:r>
              <a:rPr sz="1900" spc="25" dirty="0" smtClean="0">
                <a:latin typeface="Calibri"/>
                <a:cs typeface="Calibri"/>
              </a:rPr>
              <a:t> </a:t>
            </a:r>
            <a:r>
              <a:rPr sz="1900" spc="-35" dirty="0" smtClean="0">
                <a:latin typeface="Calibri"/>
                <a:cs typeface="Calibri"/>
              </a:rPr>
              <a:t>m</a:t>
            </a:r>
            <a:r>
              <a:rPr sz="1900" spc="-10" dirty="0" smtClean="0">
                <a:latin typeface="Calibri"/>
                <a:cs typeface="Calibri"/>
              </a:rPr>
              <a:t>a</a:t>
            </a:r>
            <a:r>
              <a:rPr sz="1900" spc="0" dirty="0" smtClean="0">
                <a:latin typeface="Calibri"/>
                <a:cs typeface="Calibri"/>
              </a:rPr>
              <a:t>d</a:t>
            </a:r>
            <a:r>
              <a:rPr sz="1900" spc="-10" dirty="0" smtClean="0">
                <a:latin typeface="Calibri"/>
                <a:cs typeface="Calibri"/>
              </a:rPr>
              <a:t>e</a:t>
            </a:r>
            <a:r>
              <a:rPr sz="1900" spc="125" dirty="0" smtClean="0">
                <a:latin typeface="Calibri"/>
                <a:cs typeface="Calibri"/>
              </a:rPr>
              <a:t> </a:t>
            </a:r>
            <a:r>
              <a:rPr sz="1900" spc="25" dirty="0" smtClean="0">
                <a:latin typeface="Calibri"/>
                <a:cs typeface="Calibri"/>
              </a:rPr>
              <a:t>w</a:t>
            </a:r>
            <a:r>
              <a:rPr sz="1900" spc="-40" dirty="0" smtClean="0">
                <a:latin typeface="Calibri"/>
                <a:cs typeface="Calibri"/>
              </a:rPr>
              <a:t>i</a:t>
            </a:r>
            <a:r>
              <a:rPr sz="1900" spc="-50" dirty="0" smtClean="0">
                <a:latin typeface="Calibri"/>
                <a:cs typeface="Calibri"/>
              </a:rPr>
              <a:t>t</a:t>
            </a:r>
            <a:r>
              <a:rPr sz="1900" spc="0" dirty="0" smtClean="0">
                <a:latin typeface="Calibri"/>
                <a:cs typeface="Calibri"/>
              </a:rPr>
              <a:t>h</a:t>
            </a:r>
            <a:r>
              <a:rPr sz="1900" spc="70" dirty="0" smtClean="0">
                <a:latin typeface="Calibri"/>
                <a:cs typeface="Calibri"/>
              </a:rPr>
              <a:t> </a:t>
            </a:r>
            <a:r>
              <a:rPr sz="1900" spc="0" dirty="0" smtClean="0">
                <a:latin typeface="Calibri"/>
                <a:cs typeface="Calibri"/>
              </a:rPr>
              <a:t>a b</a:t>
            </a:r>
            <a:r>
              <a:rPr sz="1900" spc="-5" dirty="0" smtClean="0">
                <a:latin typeface="Calibri"/>
                <a:cs typeface="Calibri"/>
              </a:rPr>
              <a:t>o</a:t>
            </a:r>
            <a:r>
              <a:rPr sz="1900" spc="0" dirty="0" smtClean="0">
                <a:latin typeface="Calibri"/>
                <a:cs typeface="Calibri"/>
              </a:rPr>
              <a:t>d</a:t>
            </a:r>
            <a:r>
              <a:rPr sz="1900" spc="-40" dirty="0" smtClean="0">
                <a:latin typeface="Calibri"/>
                <a:cs typeface="Calibri"/>
              </a:rPr>
              <a:t>i</a:t>
            </a:r>
            <a:r>
              <a:rPr sz="1900" spc="-15" dirty="0" smtClean="0">
                <a:latin typeface="Calibri"/>
                <a:cs typeface="Calibri"/>
              </a:rPr>
              <a:t>c</a:t>
            </a:r>
            <a:r>
              <a:rPr sz="1900" spc="-10" dirty="0" smtClean="0">
                <a:latin typeface="Calibri"/>
                <a:cs typeface="Calibri"/>
              </a:rPr>
              <a:t>e</a:t>
            </a:r>
            <a:r>
              <a:rPr sz="1900" spc="125" dirty="0" smtClean="0">
                <a:latin typeface="Calibri"/>
                <a:cs typeface="Calibri"/>
              </a:rPr>
              <a:t> </a:t>
            </a:r>
            <a:r>
              <a:rPr sz="1900" spc="-45" dirty="0" smtClean="0">
                <a:latin typeface="Calibri"/>
                <a:cs typeface="Calibri"/>
              </a:rPr>
              <a:t>s</a:t>
            </a:r>
            <a:r>
              <a:rPr sz="1900" spc="-60" dirty="0" smtClean="0">
                <a:latin typeface="Calibri"/>
                <a:cs typeface="Calibri"/>
              </a:rPr>
              <a:t>e</a:t>
            </a:r>
            <a:r>
              <a:rPr sz="1900" spc="-15" dirty="0" smtClean="0">
                <a:latin typeface="Calibri"/>
                <a:cs typeface="Calibri"/>
              </a:rPr>
              <a:t>c</a:t>
            </a:r>
            <a:r>
              <a:rPr sz="1900" spc="-50" dirty="0" smtClean="0">
                <a:latin typeface="Calibri"/>
                <a:cs typeface="Calibri"/>
              </a:rPr>
              <a:t>t</a:t>
            </a:r>
            <a:r>
              <a:rPr sz="1900" spc="-40" dirty="0" smtClean="0">
                <a:latin typeface="Calibri"/>
                <a:cs typeface="Calibri"/>
              </a:rPr>
              <a:t>i</a:t>
            </a:r>
            <a:r>
              <a:rPr sz="1900" spc="-5" dirty="0" smtClean="0">
                <a:latin typeface="Calibri"/>
                <a:cs typeface="Calibri"/>
              </a:rPr>
              <a:t>o</a:t>
            </a:r>
            <a:r>
              <a:rPr sz="1900" spc="0" dirty="0" smtClean="0">
                <a:latin typeface="Calibri"/>
                <a:cs typeface="Calibri"/>
              </a:rPr>
              <a:t>n </a:t>
            </a:r>
            <a:r>
              <a:rPr sz="1900" spc="-16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5" dirty="0" smtClean="0">
                <a:latin typeface="Calibri"/>
                <a:cs typeface="Calibri"/>
              </a:rPr>
              <a:t>a</a:t>
            </a:r>
            <a:r>
              <a:rPr sz="1900" spc="-10" dirty="0" smtClean="0">
                <a:latin typeface="Calibri"/>
                <a:cs typeface="Calibri"/>
              </a:rPr>
              <a:t>t</a:t>
            </a:r>
            <a:r>
              <a:rPr sz="1900" spc="30" dirty="0" smtClean="0">
                <a:latin typeface="Calibri"/>
                <a:cs typeface="Calibri"/>
              </a:rPr>
              <a:t> </a:t>
            </a:r>
            <a:r>
              <a:rPr sz="1900" spc="25" dirty="0" smtClean="0">
                <a:latin typeface="Calibri"/>
                <a:cs typeface="Calibri"/>
              </a:rPr>
              <a:t>w</a:t>
            </a:r>
            <a:r>
              <a:rPr sz="1900" spc="-15" dirty="0" smtClean="0">
                <a:latin typeface="Calibri"/>
                <a:cs typeface="Calibri"/>
              </a:rPr>
              <a:t>a</a:t>
            </a:r>
            <a:r>
              <a:rPr sz="1900" spc="0" dirty="0" smtClean="0">
                <a:latin typeface="Calibri"/>
                <a:cs typeface="Calibri"/>
              </a:rPr>
              <a:t>s</a:t>
            </a:r>
            <a:r>
              <a:rPr sz="1900" spc="25" dirty="0" smtClean="0">
                <a:latin typeface="Calibri"/>
                <a:cs typeface="Calibri"/>
              </a:rPr>
              <a:t> </a:t>
            </a:r>
            <a:r>
              <a:rPr sz="1900" spc="45" dirty="0" smtClean="0">
                <a:latin typeface="Calibri"/>
                <a:cs typeface="Calibri"/>
              </a:rPr>
              <a:t>j</a:t>
            </a:r>
            <a:r>
              <a:rPr sz="1900" spc="-5" dirty="0" smtClean="0">
                <a:latin typeface="Calibri"/>
                <a:cs typeface="Calibri"/>
              </a:rPr>
              <a:t>o</a:t>
            </a:r>
            <a:r>
              <a:rPr sz="1900" spc="-40" dirty="0" smtClean="0">
                <a:latin typeface="Calibri"/>
                <a:cs typeface="Calibri"/>
              </a:rPr>
              <a:t>i</a:t>
            </a:r>
            <a:r>
              <a:rPr sz="1900" spc="-10" dirty="0" smtClean="0">
                <a:latin typeface="Calibri"/>
                <a:cs typeface="Calibri"/>
              </a:rPr>
              <a:t>n</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35" dirty="0" smtClean="0">
                <a:latin typeface="Calibri"/>
                <a:cs typeface="Calibri"/>
              </a:rPr>
              <a:t> </a:t>
            </a:r>
            <a:r>
              <a:rPr sz="1900" spc="0" dirty="0" smtClean="0">
                <a:latin typeface="Calibri"/>
                <a:cs typeface="Calibri"/>
              </a:rPr>
              <a:t>a</a:t>
            </a:r>
            <a:r>
              <a:rPr sz="1900" spc="60" dirty="0" smtClean="0">
                <a:latin typeface="Calibri"/>
                <a:cs typeface="Calibri"/>
              </a:rPr>
              <a:t> </a:t>
            </a:r>
            <a:r>
              <a:rPr sz="1900" spc="20" dirty="0" smtClean="0">
                <a:latin typeface="Calibri"/>
                <a:cs typeface="Calibri"/>
              </a:rPr>
              <a:t>f</a:t>
            </a:r>
            <a:r>
              <a:rPr sz="1900" spc="0" dirty="0" smtClean="0">
                <a:latin typeface="Calibri"/>
                <a:cs typeface="Calibri"/>
              </a:rPr>
              <a:t>u</a:t>
            </a:r>
            <a:r>
              <a:rPr sz="1900" spc="-40" dirty="0" smtClean="0">
                <a:latin typeface="Calibri"/>
                <a:cs typeface="Calibri"/>
              </a:rPr>
              <a:t>l</a:t>
            </a:r>
            <a:r>
              <a:rPr sz="1900" spc="0" dirty="0" smtClean="0">
                <a:latin typeface="Calibri"/>
                <a:cs typeface="Calibri"/>
              </a:rPr>
              <a:t>l p</a:t>
            </a:r>
            <a:r>
              <a:rPr sz="1900" spc="-40" dirty="0" smtClean="0">
                <a:latin typeface="Calibri"/>
                <a:cs typeface="Calibri"/>
              </a:rPr>
              <a:t>l</a:t>
            </a:r>
            <a:r>
              <a:rPr sz="1900" spc="-60" dirty="0" smtClean="0">
                <a:latin typeface="Calibri"/>
                <a:cs typeface="Calibri"/>
              </a:rPr>
              <a:t>e</a:t>
            </a:r>
            <a:r>
              <a:rPr sz="1900" spc="-15" dirty="0" smtClean="0">
                <a:latin typeface="Calibri"/>
                <a:cs typeface="Calibri"/>
              </a:rPr>
              <a:t>a</a:t>
            </a:r>
            <a:r>
              <a:rPr sz="1900" spc="-50" dirty="0" smtClean="0">
                <a:latin typeface="Calibri"/>
                <a:cs typeface="Calibri"/>
              </a:rPr>
              <a:t>t</a:t>
            </a:r>
            <a:r>
              <a:rPr sz="1900" spc="-60" dirty="0" smtClean="0">
                <a:latin typeface="Calibri"/>
                <a:cs typeface="Calibri"/>
              </a:rPr>
              <a:t>e</a:t>
            </a:r>
            <a:r>
              <a:rPr sz="1900" spc="0" dirty="0" smtClean="0">
                <a:latin typeface="Calibri"/>
                <a:cs typeface="Calibri"/>
              </a:rPr>
              <a:t>d </a:t>
            </a:r>
            <a:r>
              <a:rPr sz="1900" spc="-160" dirty="0" smtClean="0">
                <a:latin typeface="Calibri"/>
                <a:cs typeface="Calibri"/>
              </a:rPr>
              <a:t> </a:t>
            </a:r>
            <a:r>
              <a:rPr sz="1900" spc="-45" dirty="0" smtClean="0">
                <a:latin typeface="Calibri"/>
                <a:cs typeface="Calibri"/>
              </a:rPr>
              <a:t>s</a:t>
            </a:r>
            <a:r>
              <a:rPr sz="1900" spc="25" dirty="0" smtClean="0">
                <a:latin typeface="Calibri"/>
                <a:cs typeface="Calibri"/>
              </a:rPr>
              <a:t>k</a:t>
            </a:r>
            <a:r>
              <a:rPr sz="1900" spc="-40" dirty="0" smtClean="0">
                <a:latin typeface="Calibri"/>
                <a:cs typeface="Calibri"/>
              </a:rPr>
              <a:t>i</a:t>
            </a:r>
            <a:r>
              <a:rPr sz="1900" spc="25" dirty="0" smtClean="0">
                <a:latin typeface="Calibri"/>
                <a:cs typeface="Calibri"/>
              </a:rPr>
              <a:t>r</a:t>
            </a:r>
            <a:r>
              <a:rPr sz="1900" spc="-50" dirty="0" smtClean="0">
                <a:latin typeface="Calibri"/>
                <a:cs typeface="Calibri"/>
              </a:rPr>
              <a:t>t</a:t>
            </a:r>
            <a:r>
              <a:rPr sz="1900" spc="0" dirty="0" smtClean="0">
                <a:latin typeface="Calibri"/>
                <a:cs typeface="Calibri"/>
              </a:rPr>
              <a:t>.</a:t>
            </a:r>
            <a:endParaRPr lang="en-US" sz="1900" spc="0" dirty="0" smtClean="0">
              <a:latin typeface="Calibri"/>
              <a:cs typeface="Calibri"/>
            </a:endParaRPr>
          </a:p>
          <a:p>
            <a:pPr marL="12700" marR="12700">
              <a:lnSpc>
                <a:spcPct val="101000"/>
              </a:lnSpc>
            </a:pPr>
            <a:endParaRPr sz="1900" dirty="0">
              <a:latin typeface="Calibri"/>
              <a:cs typeface="Calibri"/>
            </a:endParaRPr>
          </a:p>
          <a:p>
            <a:pPr marL="76200" marR="74930">
              <a:lnSpc>
                <a:spcPct val="101000"/>
              </a:lnSpc>
            </a:pPr>
            <a:r>
              <a:rPr sz="1900" spc="-3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45" dirty="0" smtClean="0">
                <a:latin typeface="Calibri"/>
                <a:cs typeface="Calibri"/>
              </a:rPr>
              <a:t>s</a:t>
            </a:r>
            <a:r>
              <a:rPr sz="1900" spc="-10" dirty="0" smtClean="0">
                <a:latin typeface="Calibri"/>
                <a:cs typeface="Calibri"/>
              </a:rPr>
              <a:t>e </a:t>
            </a:r>
            <a:r>
              <a:rPr sz="1900" spc="-204" dirty="0" smtClean="0">
                <a:latin typeface="Calibri"/>
                <a:cs typeface="Calibri"/>
              </a:rPr>
              <a:t> </a:t>
            </a:r>
            <a:r>
              <a:rPr sz="1900" spc="0" dirty="0" smtClean="0">
                <a:latin typeface="Calibri"/>
                <a:cs typeface="Calibri"/>
              </a:rPr>
              <a:t>d</a:t>
            </a:r>
            <a:r>
              <a:rPr sz="1900" spc="25" dirty="0" smtClean="0">
                <a:latin typeface="Calibri"/>
                <a:cs typeface="Calibri"/>
              </a:rPr>
              <a:t>r</a:t>
            </a:r>
            <a:r>
              <a:rPr sz="1900" spc="-60" dirty="0" smtClean="0">
                <a:latin typeface="Calibri"/>
                <a:cs typeface="Calibri"/>
              </a:rPr>
              <a:t>e</a:t>
            </a:r>
            <a:r>
              <a:rPr sz="1900" spc="-45" dirty="0" smtClean="0">
                <a:latin typeface="Calibri"/>
                <a:cs typeface="Calibri"/>
              </a:rPr>
              <a:t>ss</a:t>
            </a:r>
            <a:r>
              <a:rPr sz="1900" spc="-60" dirty="0" smtClean="0">
                <a:latin typeface="Calibri"/>
                <a:cs typeface="Calibri"/>
              </a:rPr>
              <a:t>e</a:t>
            </a:r>
            <a:r>
              <a:rPr sz="1900" spc="0" dirty="0" smtClean="0">
                <a:latin typeface="Calibri"/>
                <a:cs typeface="Calibri"/>
              </a:rPr>
              <a:t>s</a:t>
            </a:r>
            <a:r>
              <a:rPr sz="1900" spc="125" dirty="0" smtClean="0">
                <a:latin typeface="Calibri"/>
                <a:cs typeface="Calibri"/>
              </a:rPr>
              <a:t> </a:t>
            </a:r>
            <a:r>
              <a:rPr sz="1900" spc="0" dirty="0" smtClean="0">
                <a:latin typeface="Calibri"/>
                <a:cs typeface="Calibri"/>
              </a:rPr>
              <a:t>u</a:t>
            </a:r>
            <a:r>
              <a:rPr sz="1900" spc="-45" dirty="0" smtClean="0">
                <a:latin typeface="Calibri"/>
                <a:cs typeface="Calibri"/>
              </a:rPr>
              <a:t>s</a:t>
            </a:r>
            <a:r>
              <a:rPr sz="1900" spc="0" dirty="0" smtClean="0">
                <a:latin typeface="Calibri"/>
                <a:cs typeface="Calibri"/>
              </a:rPr>
              <a:t>u</a:t>
            </a:r>
            <a:r>
              <a:rPr sz="1900" spc="-10" dirty="0" smtClean="0">
                <a:latin typeface="Calibri"/>
                <a:cs typeface="Calibri"/>
              </a:rPr>
              <a:t>a</a:t>
            </a:r>
            <a:r>
              <a:rPr sz="1900" spc="-40" dirty="0" smtClean="0">
                <a:latin typeface="Calibri"/>
                <a:cs typeface="Calibri"/>
              </a:rPr>
              <a:t>ll</a:t>
            </a:r>
            <a:r>
              <a:rPr sz="1900" spc="-10" dirty="0" smtClean="0">
                <a:latin typeface="Calibri"/>
                <a:cs typeface="Calibri"/>
              </a:rPr>
              <a:t>y</a:t>
            </a:r>
            <a:r>
              <a:rPr sz="1900" spc="210" dirty="0" smtClean="0">
                <a:latin typeface="Calibri"/>
                <a:cs typeface="Calibri"/>
              </a:rPr>
              <a:t> </a:t>
            </a:r>
            <a:r>
              <a:rPr sz="1900" spc="-15" dirty="0" smtClean="0">
                <a:latin typeface="Calibri"/>
                <a:cs typeface="Calibri"/>
              </a:rPr>
              <a:t>c</a:t>
            </a:r>
            <a:r>
              <a:rPr sz="1900" spc="-40" dirty="0" smtClean="0">
                <a:latin typeface="Calibri"/>
                <a:cs typeface="Calibri"/>
              </a:rPr>
              <a:t>l</a:t>
            </a:r>
            <a:r>
              <a:rPr sz="1900" spc="-5" dirty="0" smtClean="0">
                <a:latin typeface="Calibri"/>
                <a:cs typeface="Calibri"/>
              </a:rPr>
              <a:t>o</a:t>
            </a:r>
            <a:r>
              <a:rPr sz="1900" spc="-45" dirty="0" smtClean="0">
                <a:latin typeface="Calibri"/>
                <a:cs typeface="Calibri"/>
              </a:rPr>
              <a:t>s</a:t>
            </a:r>
            <a:r>
              <a:rPr sz="1900" spc="-10" dirty="0" smtClean="0">
                <a:latin typeface="Calibri"/>
                <a:cs typeface="Calibri"/>
              </a:rPr>
              <a:t>e</a:t>
            </a:r>
            <a:r>
              <a:rPr lang="en-US" sz="1900" spc="-10" dirty="0" smtClean="0">
                <a:latin typeface="Calibri"/>
                <a:cs typeface="Calibri"/>
              </a:rPr>
              <a:t>d</a:t>
            </a:r>
            <a:r>
              <a:rPr sz="1900" spc="-10" dirty="0" smtClean="0">
                <a:latin typeface="Calibri"/>
                <a:cs typeface="Calibri"/>
              </a:rPr>
              <a:t> </a:t>
            </a:r>
            <a:r>
              <a:rPr sz="1900" spc="-204" dirty="0" smtClean="0">
                <a:latin typeface="Calibri"/>
                <a:cs typeface="Calibri"/>
              </a:rPr>
              <a:t> </a:t>
            </a:r>
            <a:r>
              <a:rPr sz="1900" spc="0" dirty="0" smtClean="0">
                <a:latin typeface="Calibri"/>
                <a:cs typeface="Calibri"/>
              </a:rPr>
              <a:t>up</a:t>
            </a:r>
            <a:r>
              <a:rPr sz="1900" spc="-30" dirty="0" smtClean="0">
                <a:latin typeface="Calibri"/>
                <a:cs typeface="Calibri"/>
              </a:rPr>
              <a:t> </a:t>
            </a:r>
            <a:r>
              <a:rPr sz="1900" spc="0" dirty="0" smtClean="0">
                <a:latin typeface="Calibri"/>
                <a:cs typeface="Calibri"/>
              </a:rPr>
              <a:t>b</a:t>
            </a:r>
            <a:r>
              <a:rPr sz="1900" spc="-10" dirty="0" smtClean="0">
                <a:latin typeface="Calibri"/>
                <a:cs typeface="Calibri"/>
              </a:rPr>
              <a:t>y</a:t>
            </a:r>
            <a:r>
              <a:rPr sz="1900" spc="10" dirty="0" smtClean="0">
                <a:latin typeface="Calibri"/>
                <a:cs typeface="Calibri"/>
              </a:rPr>
              <a:t> </a:t>
            </a:r>
            <a:r>
              <a:rPr sz="1900" spc="-40" dirty="0" smtClean="0">
                <a:latin typeface="Calibri"/>
                <a:cs typeface="Calibri"/>
              </a:rPr>
              <a:t>l</a:t>
            </a:r>
            <a:r>
              <a:rPr sz="1900" spc="-10" dirty="0" smtClean="0">
                <a:latin typeface="Calibri"/>
                <a:cs typeface="Calibri"/>
              </a:rPr>
              <a:t>a</a:t>
            </a:r>
            <a:r>
              <a:rPr sz="1900" spc="-15" dirty="0" smtClean="0">
                <a:latin typeface="Calibri"/>
                <a:cs typeface="Calibri"/>
              </a:rPr>
              <a:t>c</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r>
              <a:rPr sz="1900" spc="175" dirty="0" smtClean="0">
                <a:latin typeface="Calibri"/>
                <a:cs typeface="Calibri"/>
              </a:rPr>
              <a:t> </a:t>
            </a:r>
            <a:r>
              <a:rPr sz="1900" spc="0" dirty="0" smtClean="0">
                <a:latin typeface="Calibri"/>
                <a:cs typeface="Calibri"/>
              </a:rPr>
              <a:t>up </a:t>
            </a:r>
            <a:r>
              <a:rPr sz="1900" spc="-4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20" dirty="0" smtClean="0">
                <a:latin typeface="Calibri"/>
                <a:cs typeface="Calibri"/>
              </a:rPr>
              <a:t>f</a:t>
            </a:r>
            <a:r>
              <a:rPr sz="1900" spc="25" dirty="0" smtClean="0">
                <a:latin typeface="Calibri"/>
                <a:cs typeface="Calibri"/>
              </a:rPr>
              <a:t>r</a:t>
            </a:r>
            <a:r>
              <a:rPr sz="1900" spc="-5" dirty="0" smtClean="0">
                <a:latin typeface="Calibri"/>
                <a:cs typeface="Calibri"/>
              </a:rPr>
              <a:t>o</a:t>
            </a:r>
            <a:r>
              <a:rPr sz="1900" spc="0" dirty="0" smtClean="0">
                <a:latin typeface="Calibri"/>
                <a:cs typeface="Calibri"/>
              </a:rPr>
              <a:t>n</a:t>
            </a:r>
            <a:r>
              <a:rPr sz="1900" spc="-10" dirty="0" smtClean="0">
                <a:latin typeface="Calibri"/>
                <a:cs typeface="Calibri"/>
              </a:rPr>
              <a:t>t</a:t>
            </a:r>
            <a:r>
              <a:rPr sz="1900" spc="-70" dirty="0" smtClean="0">
                <a:latin typeface="Calibri"/>
                <a:cs typeface="Calibri"/>
              </a:rPr>
              <a:t> </a:t>
            </a:r>
            <a:r>
              <a:rPr sz="1900" spc="-5" dirty="0" smtClean="0">
                <a:latin typeface="Calibri"/>
                <a:cs typeface="Calibri"/>
              </a:rPr>
              <a:t>o</a:t>
            </a:r>
            <a:r>
              <a:rPr sz="1900" spc="-10" dirty="0" smtClean="0">
                <a:latin typeface="Calibri"/>
                <a:cs typeface="Calibri"/>
              </a:rPr>
              <a:t>r</a:t>
            </a:r>
            <a:r>
              <a:rPr sz="1900" spc="5" dirty="0" smtClean="0">
                <a:latin typeface="Calibri"/>
                <a:cs typeface="Calibri"/>
              </a:rPr>
              <a:t> </a:t>
            </a:r>
            <a:r>
              <a:rPr sz="1900" spc="-10" dirty="0" smtClean="0">
                <a:latin typeface="Calibri"/>
                <a:cs typeface="Calibri"/>
              </a:rPr>
              <a:t>at</a:t>
            </a:r>
            <a:r>
              <a:rPr sz="1900" spc="30" dirty="0" smtClean="0">
                <a:latin typeface="Calibri"/>
                <a:cs typeface="Calibri"/>
              </a:rPr>
              <a:t> </a:t>
            </a:r>
            <a:r>
              <a:rPr sz="1900" spc="-4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45" dirty="0" smtClean="0">
                <a:latin typeface="Calibri"/>
                <a:cs typeface="Calibri"/>
              </a:rPr>
              <a:t>s</a:t>
            </a:r>
            <a:r>
              <a:rPr sz="1900" spc="-40" dirty="0" smtClean="0">
                <a:latin typeface="Calibri"/>
                <a:cs typeface="Calibri"/>
              </a:rPr>
              <a:t>i</a:t>
            </a:r>
            <a:r>
              <a:rPr sz="1900" spc="0" dirty="0" smtClean="0">
                <a:latin typeface="Calibri"/>
                <a:cs typeface="Calibri"/>
              </a:rPr>
              <a:t>d</a:t>
            </a:r>
            <a:r>
              <a:rPr sz="1900" spc="-10" dirty="0" smtClean="0">
                <a:latin typeface="Calibri"/>
                <a:cs typeface="Calibri"/>
              </a:rPr>
              <a:t>e</a:t>
            </a:r>
            <a:endParaRPr sz="1900" dirty="0">
              <a:latin typeface="Calibri"/>
              <a:cs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4584" y="176879"/>
            <a:ext cx="4680585" cy="1596390"/>
          </a:xfrm>
          <a:prstGeom prst="rect">
            <a:avLst/>
          </a:prstGeom>
        </p:spPr>
        <p:txBody>
          <a:bodyPr vert="horz" wrap="square" lIns="0" tIns="0" rIns="0" bIns="0" rtlCol="0">
            <a:noAutofit/>
          </a:bodyPr>
          <a:lstStyle/>
          <a:p>
            <a:pPr marL="12700" marR="12700">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270" dirty="0" smtClean="0">
                <a:latin typeface="Calibri"/>
                <a:cs typeface="Calibri"/>
              </a:rPr>
              <a:t>W</a:t>
            </a:r>
            <a:r>
              <a:rPr sz="4300" spc="30" dirty="0" smtClean="0">
                <a:latin typeface="Calibri"/>
                <a:cs typeface="Calibri"/>
              </a:rPr>
              <a:t>o</a:t>
            </a:r>
            <a:r>
              <a:rPr sz="4300" spc="-70" dirty="0" smtClean="0">
                <a:latin typeface="Calibri"/>
                <a:cs typeface="Calibri"/>
              </a:rPr>
              <a:t>me</a:t>
            </a:r>
            <a:r>
              <a:rPr sz="4300" spc="0" dirty="0" smtClean="0">
                <a:latin typeface="Calibri"/>
                <a:cs typeface="Calibri"/>
              </a:rPr>
              <a:t>n </a:t>
            </a:r>
            <a:r>
              <a:rPr sz="2400" spc="35" dirty="0" smtClean="0">
                <a:latin typeface="Calibri"/>
                <a:cs typeface="Calibri"/>
              </a:rPr>
              <a:t>T</a:t>
            </a:r>
            <a:r>
              <a:rPr sz="2400" spc="20" dirty="0" smtClean="0">
                <a:latin typeface="Calibri"/>
                <a:cs typeface="Calibri"/>
              </a:rPr>
              <a:t>h</a:t>
            </a:r>
            <a:r>
              <a:rPr sz="2400" spc="-15" dirty="0" smtClean="0">
                <a:latin typeface="Calibri"/>
                <a:cs typeface="Calibri"/>
              </a:rPr>
              <a:t>e</a:t>
            </a:r>
            <a:r>
              <a:rPr sz="2400" spc="-75" dirty="0" smtClean="0">
                <a:latin typeface="Calibri"/>
                <a:cs typeface="Calibri"/>
              </a:rPr>
              <a:t> </a:t>
            </a:r>
            <a:r>
              <a:rPr sz="2400" spc="35" dirty="0" smtClean="0">
                <a:latin typeface="Calibri"/>
                <a:cs typeface="Calibri"/>
              </a:rPr>
              <a:t>I</a:t>
            </a:r>
            <a:r>
              <a:rPr sz="2400" spc="-20" dirty="0" smtClean="0">
                <a:latin typeface="Calibri"/>
                <a:cs typeface="Calibri"/>
              </a:rPr>
              <a:t>t</a:t>
            </a:r>
            <a:r>
              <a:rPr sz="2400" spc="-40" dirty="0" smtClean="0">
                <a:latin typeface="Calibri"/>
                <a:cs typeface="Calibri"/>
              </a:rPr>
              <a:t>a</a:t>
            </a:r>
            <a:r>
              <a:rPr sz="2400" spc="10" dirty="0" smtClean="0">
                <a:latin typeface="Calibri"/>
                <a:cs typeface="Calibri"/>
              </a:rPr>
              <a:t>li</a:t>
            </a:r>
            <a:r>
              <a:rPr sz="2400" spc="-40" dirty="0" smtClean="0">
                <a:latin typeface="Calibri"/>
                <a:cs typeface="Calibri"/>
              </a:rPr>
              <a:t>a</a:t>
            </a:r>
            <a:r>
              <a:rPr sz="2400" spc="0" dirty="0" smtClean="0">
                <a:latin typeface="Calibri"/>
                <a:cs typeface="Calibri"/>
              </a:rPr>
              <a:t>n</a:t>
            </a:r>
            <a:r>
              <a:rPr sz="2400" spc="-60" dirty="0" smtClean="0">
                <a:latin typeface="Calibri"/>
                <a:cs typeface="Calibri"/>
              </a:rPr>
              <a:t> </a:t>
            </a:r>
            <a:r>
              <a:rPr sz="2400" spc="-150" dirty="0" smtClean="0">
                <a:latin typeface="Calibri"/>
                <a:cs typeface="Calibri"/>
              </a:rPr>
              <a:t>R</a:t>
            </a:r>
            <a:r>
              <a:rPr sz="2400" spc="-10" dirty="0" smtClean="0">
                <a:latin typeface="Calibri"/>
                <a:cs typeface="Calibri"/>
              </a:rPr>
              <a:t>e</a:t>
            </a:r>
            <a:r>
              <a:rPr sz="2400" spc="20" dirty="0" smtClean="0">
                <a:latin typeface="Calibri"/>
                <a:cs typeface="Calibri"/>
              </a:rPr>
              <a:t>n</a:t>
            </a:r>
            <a:r>
              <a:rPr sz="2400" spc="-40" dirty="0" smtClean="0">
                <a:latin typeface="Calibri"/>
                <a:cs typeface="Calibri"/>
              </a:rPr>
              <a:t>a</a:t>
            </a:r>
            <a:r>
              <a:rPr sz="2400" spc="10" dirty="0" smtClean="0">
                <a:latin typeface="Calibri"/>
                <a:cs typeface="Calibri"/>
              </a:rPr>
              <a:t>i</a:t>
            </a:r>
            <a:r>
              <a:rPr sz="2400" spc="25" dirty="0" smtClean="0">
                <a:latin typeface="Calibri"/>
                <a:cs typeface="Calibri"/>
              </a:rPr>
              <a:t>ss</a:t>
            </a:r>
            <a:r>
              <a:rPr sz="2400" spc="-40" dirty="0" smtClean="0">
                <a:latin typeface="Calibri"/>
                <a:cs typeface="Calibri"/>
              </a:rPr>
              <a:t>a</a:t>
            </a:r>
            <a:r>
              <a:rPr sz="2400" spc="20" dirty="0" smtClean="0">
                <a:latin typeface="Calibri"/>
                <a:cs typeface="Calibri"/>
              </a:rPr>
              <a:t>n</a:t>
            </a:r>
            <a:r>
              <a:rPr sz="2400" spc="15" dirty="0" smtClean="0">
                <a:latin typeface="Calibri"/>
                <a:cs typeface="Calibri"/>
              </a:rPr>
              <a:t>c</a:t>
            </a:r>
            <a:r>
              <a:rPr sz="2400" spc="-15" dirty="0" smtClean="0">
                <a:latin typeface="Calibri"/>
                <a:cs typeface="Calibri"/>
              </a:rPr>
              <a:t>e</a:t>
            </a:r>
            <a:r>
              <a:rPr sz="2400" spc="-10" dirty="0" smtClean="0">
                <a:latin typeface="Calibri"/>
                <a:cs typeface="Calibri"/>
              </a:rPr>
              <a:t> </a:t>
            </a:r>
            <a:r>
              <a:rPr sz="2400" spc="-45" dirty="0" smtClean="0">
                <a:latin typeface="Calibri"/>
                <a:cs typeface="Calibri"/>
              </a:rPr>
              <a:t>140</a:t>
            </a:r>
            <a:r>
              <a:rPr sz="2400" spc="-35" dirty="0" smtClean="0">
                <a:latin typeface="Calibri"/>
                <a:cs typeface="Calibri"/>
              </a:rPr>
              <a:t>0</a:t>
            </a:r>
            <a:r>
              <a:rPr sz="2400" spc="-20" dirty="0" smtClean="0">
                <a:latin typeface="Calibri"/>
                <a:cs typeface="Calibri"/>
              </a:rPr>
              <a:t>-</a:t>
            </a:r>
            <a:r>
              <a:rPr sz="2400" spc="-45" dirty="0" smtClean="0">
                <a:latin typeface="Calibri"/>
                <a:cs typeface="Calibri"/>
              </a:rPr>
              <a:t>1450</a:t>
            </a:r>
            <a:endParaRPr sz="2400" dirty="0">
              <a:latin typeface="Calibri"/>
              <a:cs typeface="Calibri"/>
            </a:endParaRPr>
          </a:p>
        </p:txBody>
      </p:sp>
      <p:sp>
        <p:nvSpPr>
          <p:cNvPr id="3" name="object 3"/>
          <p:cNvSpPr/>
          <p:nvPr/>
        </p:nvSpPr>
        <p:spPr>
          <a:xfrm>
            <a:off x="5080000" y="647700"/>
            <a:ext cx="4559300" cy="6781798"/>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139700" y="1587500"/>
            <a:ext cx="4419599" cy="5968998"/>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txBox="1"/>
          <p:nvPr/>
        </p:nvSpPr>
        <p:spPr>
          <a:xfrm>
            <a:off x="5656516" y="305099"/>
            <a:ext cx="3366135" cy="307340"/>
          </a:xfrm>
          <a:prstGeom prst="rect">
            <a:avLst/>
          </a:prstGeom>
        </p:spPr>
        <p:txBody>
          <a:bodyPr vert="horz" wrap="square" lIns="0" tIns="0" rIns="0" bIns="0" rtlCol="0">
            <a:noAutofit/>
          </a:bodyPr>
          <a:lstStyle/>
          <a:p>
            <a:pPr marL="12700">
              <a:lnSpc>
                <a:spcPct val="100000"/>
              </a:lnSpc>
            </a:pPr>
            <a:r>
              <a:rPr sz="1900" spc="-45" dirty="0" smtClean="0">
                <a:latin typeface="Calibri"/>
                <a:cs typeface="Calibri"/>
              </a:rPr>
              <a:t>N</a:t>
            </a:r>
            <a:r>
              <a:rPr sz="1900" spc="-55" dirty="0" smtClean="0">
                <a:latin typeface="Calibri"/>
                <a:cs typeface="Calibri"/>
              </a:rPr>
              <a:t>e</a:t>
            </a:r>
            <a:r>
              <a:rPr sz="1900" spc="-15" dirty="0" smtClean="0">
                <a:latin typeface="Calibri"/>
                <a:cs typeface="Calibri"/>
              </a:rPr>
              <a:t>c</a:t>
            </a:r>
            <a:r>
              <a:rPr sz="1900" spc="25" dirty="0" smtClean="0">
                <a:latin typeface="Calibri"/>
                <a:cs typeface="Calibri"/>
              </a:rPr>
              <a:t>k</a:t>
            </a:r>
            <a:r>
              <a:rPr sz="1900" spc="-40" dirty="0" smtClean="0">
                <a:latin typeface="Calibri"/>
                <a:cs typeface="Calibri"/>
              </a:rPr>
              <a:t>li</a:t>
            </a:r>
            <a:r>
              <a:rPr sz="1900" spc="0" dirty="0" smtClean="0">
                <a:latin typeface="Calibri"/>
                <a:cs typeface="Calibri"/>
              </a:rPr>
              <a:t>n</a:t>
            </a:r>
            <a:r>
              <a:rPr sz="1900" spc="-60" dirty="0" smtClean="0">
                <a:latin typeface="Calibri"/>
                <a:cs typeface="Calibri"/>
              </a:rPr>
              <a:t>e</a:t>
            </a:r>
            <a:r>
              <a:rPr sz="1900" spc="0" dirty="0" smtClean="0">
                <a:latin typeface="Calibri"/>
                <a:cs typeface="Calibri"/>
              </a:rPr>
              <a:t>s </a:t>
            </a:r>
            <a:r>
              <a:rPr sz="1900" spc="-204" dirty="0" smtClean="0">
                <a:latin typeface="Calibri"/>
                <a:cs typeface="Calibri"/>
              </a:rPr>
              <a:t> </a:t>
            </a:r>
            <a:r>
              <a:rPr sz="1900" spc="-15"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45" dirty="0" smtClean="0">
                <a:latin typeface="Calibri"/>
                <a:cs typeface="Calibri"/>
              </a:rPr>
              <a:t>s</a:t>
            </a:r>
            <a:r>
              <a:rPr sz="1900" spc="-40" dirty="0" smtClean="0">
                <a:latin typeface="Calibri"/>
                <a:cs typeface="Calibri"/>
              </a:rPr>
              <a:t>l</a:t>
            </a:r>
            <a:r>
              <a:rPr sz="1900" spc="-60" dirty="0" smtClean="0">
                <a:latin typeface="Calibri"/>
                <a:cs typeface="Calibri"/>
              </a:rPr>
              <a:t>ee</a:t>
            </a:r>
            <a:r>
              <a:rPr sz="1900" spc="30" dirty="0" smtClean="0">
                <a:latin typeface="Calibri"/>
                <a:cs typeface="Calibri"/>
              </a:rPr>
              <a:t>v</a:t>
            </a:r>
            <a:r>
              <a:rPr sz="1900" spc="-10" dirty="0" smtClean="0">
                <a:latin typeface="Calibri"/>
                <a:cs typeface="Calibri"/>
              </a:rPr>
              <a:t>e </a:t>
            </a:r>
            <a:r>
              <a:rPr sz="1900" spc="-204" dirty="0" smtClean="0">
                <a:latin typeface="Calibri"/>
                <a:cs typeface="Calibri"/>
              </a:rPr>
              <a:t> </a:t>
            </a:r>
            <a:r>
              <a:rPr sz="1900" spc="-45" dirty="0" smtClean="0">
                <a:latin typeface="Calibri"/>
                <a:cs typeface="Calibri"/>
              </a:rPr>
              <a:t>s</a:t>
            </a:r>
            <a:r>
              <a:rPr sz="1900" spc="-50" dirty="0" smtClean="0">
                <a:latin typeface="Calibri"/>
                <a:cs typeface="Calibri"/>
              </a:rPr>
              <a:t>t</a:t>
            </a:r>
            <a:r>
              <a:rPr sz="1900" spc="25" dirty="0" smtClean="0">
                <a:latin typeface="Calibri"/>
                <a:cs typeface="Calibri"/>
              </a:rPr>
              <a:t>y</a:t>
            </a:r>
            <a:r>
              <a:rPr sz="1900" spc="-40" dirty="0" smtClean="0">
                <a:latin typeface="Calibri"/>
                <a:cs typeface="Calibri"/>
              </a:rPr>
              <a:t>l</a:t>
            </a:r>
            <a:r>
              <a:rPr sz="1900" spc="-60" dirty="0" smtClean="0">
                <a:latin typeface="Calibri"/>
                <a:cs typeface="Calibri"/>
              </a:rPr>
              <a:t>e</a:t>
            </a:r>
            <a:r>
              <a:rPr sz="1900" spc="0" dirty="0" smtClean="0">
                <a:latin typeface="Calibri"/>
                <a:cs typeface="Calibri"/>
              </a:rPr>
              <a:t>s</a:t>
            </a:r>
            <a:r>
              <a:rPr sz="1900" spc="125" dirty="0" smtClean="0">
                <a:latin typeface="Calibri"/>
                <a:cs typeface="Calibri"/>
              </a:rPr>
              <a:t> </a:t>
            </a:r>
            <a:r>
              <a:rPr sz="1900" spc="30" dirty="0" smtClean="0">
                <a:latin typeface="Calibri"/>
                <a:cs typeface="Calibri"/>
              </a:rPr>
              <a:t>v</a:t>
            </a:r>
            <a:r>
              <a:rPr sz="1900" spc="-15" dirty="0" smtClean="0">
                <a:latin typeface="Calibri"/>
                <a:cs typeface="Calibri"/>
              </a:rPr>
              <a:t>a</a:t>
            </a:r>
            <a:r>
              <a:rPr sz="1900" spc="25" dirty="0" smtClean="0">
                <a:latin typeface="Calibri"/>
                <a:cs typeface="Calibri"/>
              </a:rPr>
              <a:t>r</a:t>
            </a:r>
            <a:r>
              <a:rPr sz="1900" spc="-40" dirty="0" smtClean="0">
                <a:latin typeface="Calibri"/>
                <a:cs typeface="Calibri"/>
              </a:rPr>
              <a:t>i</a:t>
            </a:r>
            <a:r>
              <a:rPr sz="1900" spc="-60" dirty="0" smtClean="0">
                <a:latin typeface="Calibri"/>
                <a:cs typeface="Calibri"/>
              </a:rPr>
              <a:t>e</a:t>
            </a:r>
            <a:r>
              <a:rPr sz="1900" spc="0" dirty="0" smtClean="0">
                <a:latin typeface="Calibri"/>
                <a:cs typeface="Calibri"/>
              </a:rPr>
              <a:t>d</a:t>
            </a:r>
            <a:endParaRPr sz="1900" dirty="0">
              <a:latin typeface="Calibri"/>
              <a:cs typeface="Calibri"/>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67567" y="231980"/>
            <a:ext cx="4866433" cy="1470660"/>
          </a:xfrm>
          <a:prstGeom prst="rect">
            <a:avLst/>
          </a:prstGeom>
        </p:spPr>
        <p:txBody>
          <a:bodyPr vert="horz" wrap="square" lIns="0" tIns="0" rIns="0" bIns="0" rtlCol="0">
            <a:noAutofit/>
          </a:bodyPr>
          <a:lstStyle/>
          <a:p>
            <a:pPr marL="12700">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270" dirty="0" smtClean="0">
                <a:latin typeface="Calibri"/>
                <a:cs typeface="Calibri"/>
              </a:rPr>
              <a:t>W</a:t>
            </a:r>
            <a:r>
              <a:rPr sz="4300" spc="30" dirty="0" smtClean="0">
                <a:latin typeface="Calibri"/>
                <a:cs typeface="Calibri"/>
              </a:rPr>
              <a:t>o</a:t>
            </a:r>
            <a:r>
              <a:rPr sz="4300" spc="-70" dirty="0" smtClean="0">
                <a:latin typeface="Calibri"/>
                <a:cs typeface="Calibri"/>
              </a:rPr>
              <a:t>me</a:t>
            </a:r>
            <a:r>
              <a:rPr sz="4300" spc="0" dirty="0" smtClean="0">
                <a:latin typeface="Calibri"/>
                <a:cs typeface="Calibri"/>
              </a:rPr>
              <a:t>n</a:t>
            </a:r>
            <a:endParaRPr sz="4300" dirty="0">
              <a:latin typeface="Calibri"/>
              <a:cs typeface="Calibri"/>
            </a:endParaRPr>
          </a:p>
          <a:p>
            <a:pPr marL="12700" marR="1569085">
              <a:lnSpc>
                <a:spcPts val="3100"/>
              </a:lnSpc>
              <a:spcBef>
                <a:spcPts val="160"/>
              </a:spcBef>
            </a:pPr>
            <a:r>
              <a:rPr sz="2600" spc="30" dirty="0" smtClean="0">
                <a:latin typeface="Calibri"/>
                <a:cs typeface="Calibri"/>
              </a:rPr>
              <a:t>Th</a:t>
            </a:r>
            <a:r>
              <a:rPr sz="2600" spc="-15" dirty="0" smtClean="0">
                <a:latin typeface="Calibri"/>
                <a:cs typeface="Calibri"/>
              </a:rPr>
              <a:t>e</a:t>
            </a:r>
            <a:r>
              <a:rPr sz="2600" spc="-85" dirty="0" smtClean="0">
                <a:latin typeface="Calibri"/>
                <a:cs typeface="Calibri"/>
              </a:rPr>
              <a:t> </a:t>
            </a:r>
            <a:r>
              <a:rPr sz="2600" spc="30" dirty="0" smtClean="0">
                <a:latin typeface="Calibri"/>
                <a:cs typeface="Calibri"/>
              </a:rPr>
              <a:t>I</a:t>
            </a:r>
            <a:r>
              <a:rPr sz="2600" spc="15" dirty="0" smtClean="0">
                <a:latin typeface="Calibri"/>
                <a:cs typeface="Calibri"/>
              </a:rPr>
              <a:t>t</a:t>
            </a:r>
            <a:r>
              <a:rPr sz="2600" spc="-50" dirty="0" smtClean="0">
                <a:latin typeface="Calibri"/>
                <a:cs typeface="Calibri"/>
              </a:rPr>
              <a:t>a</a:t>
            </a:r>
            <a:r>
              <a:rPr sz="2600" spc="0" dirty="0" smtClean="0">
                <a:latin typeface="Calibri"/>
                <a:cs typeface="Calibri"/>
              </a:rPr>
              <a:t>li</a:t>
            </a:r>
            <a:r>
              <a:rPr sz="2600" spc="-50" dirty="0" smtClean="0">
                <a:latin typeface="Calibri"/>
                <a:cs typeface="Calibri"/>
              </a:rPr>
              <a:t>a</a:t>
            </a:r>
            <a:r>
              <a:rPr sz="2600" spc="0" dirty="0" smtClean="0">
                <a:latin typeface="Calibri"/>
                <a:cs typeface="Calibri"/>
              </a:rPr>
              <a:t>n</a:t>
            </a:r>
            <a:r>
              <a:rPr sz="2600" spc="-155" dirty="0" smtClean="0">
                <a:latin typeface="Calibri"/>
                <a:cs typeface="Calibri"/>
              </a:rPr>
              <a:t> </a:t>
            </a:r>
            <a:r>
              <a:rPr sz="2600" spc="-30" dirty="0" smtClean="0">
                <a:latin typeface="Calibri"/>
                <a:cs typeface="Calibri"/>
              </a:rPr>
              <a:t>R</a:t>
            </a:r>
            <a:r>
              <a:rPr sz="2600" spc="-10" dirty="0" smtClean="0">
                <a:latin typeface="Calibri"/>
                <a:cs typeface="Calibri"/>
              </a:rPr>
              <a:t>e</a:t>
            </a:r>
            <a:r>
              <a:rPr sz="2600" spc="35" dirty="0" smtClean="0">
                <a:latin typeface="Calibri"/>
                <a:cs typeface="Calibri"/>
              </a:rPr>
              <a:t>n</a:t>
            </a:r>
            <a:r>
              <a:rPr sz="2600" spc="-50" dirty="0" smtClean="0">
                <a:latin typeface="Calibri"/>
                <a:cs typeface="Calibri"/>
              </a:rPr>
              <a:t>a</a:t>
            </a:r>
            <a:r>
              <a:rPr sz="2600" spc="0" dirty="0" smtClean="0">
                <a:latin typeface="Calibri"/>
                <a:cs typeface="Calibri"/>
              </a:rPr>
              <a:t>i</a:t>
            </a:r>
            <a:r>
              <a:rPr sz="2600" spc="-20" dirty="0" smtClean="0">
                <a:latin typeface="Calibri"/>
                <a:cs typeface="Calibri"/>
              </a:rPr>
              <a:t>ss</a:t>
            </a:r>
            <a:r>
              <a:rPr sz="2600" spc="-50" dirty="0" smtClean="0">
                <a:latin typeface="Calibri"/>
                <a:cs typeface="Calibri"/>
              </a:rPr>
              <a:t>a</a:t>
            </a:r>
            <a:r>
              <a:rPr sz="2600" spc="35" dirty="0" smtClean="0">
                <a:latin typeface="Calibri"/>
                <a:cs typeface="Calibri"/>
              </a:rPr>
              <a:t>n</a:t>
            </a:r>
            <a:r>
              <a:rPr sz="2600" spc="-15" dirty="0" smtClean="0">
                <a:latin typeface="Calibri"/>
                <a:cs typeface="Calibri"/>
              </a:rPr>
              <a:t>ce</a:t>
            </a:r>
            <a:r>
              <a:rPr sz="2600" spc="-10" dirty="0" smtClean="0">
                <a:latin typeface="Calibri"/>
                <a:cs typeface="Calibri"/>
              </a:rPr>
              <a:t> </a:t>
            </a:r>
            <a:r>
              <a:rPr sz="2600" spc="-35" dirty="0" smtClean="0">
                <a:latin typeface="Calibri"/>
                <a:cs typeface="Calibri"/>
              </a:rPr>
              <a:t>1400</a:t>
            </a:r>
            <a:r>
              <a:rPr sz="2600" spc="0" dirty="0" smtClean="0">
                <a:latin typeface="Calibri"/>
                <a:cs typeface="Calibri"/>
              </a:rPr>
              <a:t>-</a:t>
            </a:r>
            <a:r>
              <a:rPr sz="2600" spc="-35" dirty="0" smtClean="0">
                <a:latin typeface="Calibri"/>
                <a:cs typeface="Calibri"/>
              </a:rPr>
              <a:t>1450</a:t>
            </a:r>
            <a:endParaRPr sz="2600" dirty="0">
              <a:latin typeface="Calibri"/>
              <a:cs typeface="Calibri"/>
            </a:endParaRPr>
          </a:p>
        </p:txBody>
      </p:sp>
      <p:sp>
        <p:nvSpPr>
          <p:cNvPr id="3" name="object 3"/>
          <p:cNvSpPr/>
          <p:nvPr/>
        </p:nvSpPr>
        <p:spPr>
          <a:xfrm>
            <a:off x="5562600" y="520700"/>
            <a:ext cx="977900" cy="10795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6642098" y="520700"/>
            <a:ext cx="1003300" cy="1079500"/>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7683500" y="508000"/>
            <a:ext cx="1028699" cy="1092200"/>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p:nvPr/>
        </p:nvSpPr>
        <p:spPr>
          <a:xfrm>
            <a:off x="482600" y="1727200"/>
            <a:ext cx="3022599" cy="5727700"/>
          </a:xfrm>
          <a:prstGeom prst="rect">
            <a:avLst/>
          </a:prstGeom>
          <a:blipFill>
            <a:blip r:embed="rId5" cstate="print"/>
            <a:stretch>
              <a:fillRect/>
            </a:stretch>
          </a:blipFill>
        </p:spPr>
        <p:txBody>
          <a:bodyPr wrap="square" lIns="0" tIns="0" rIns="0" bIns="0" rtlCol="0">
            <a:noAutofit/>
          </a:bodyPr>
          <a:lstStyle/>
          <a:p>
            <a:endParaRPr/>
          </a:p>
        </p:txBody>
      </p:sp>
      <p:sp>
        <p:nvSpPr>
          <p:cNvPr id="7" name="object 7"/>
          <p:cNvSpPr/>
          <p:nvPr/>
        </p:nvSpPr>
        <p:spPr>
          <a:xfrm>
            <a:off x="5956301" y="1600200"/>
            <a:ext cx="3644898" cy="5727698"/>
          </a:xfrm>
          <a:prstGeom prst="rect">
            <a:avLst/>
          </a:prstGeom>
          <a:blipFill>
            <a:blip r:embed="rId6" cstate="print"/>
            <a:stretch>
              <a:fillRect/>
            </a:stretch>
          </a:blipFill>
        </p:spPr>
        <p:txBody>
          <a:bodyPr wrap="square" lIns="0" tIns="0" rIns="0" bIns="0" rtlCol="0">
            <a:noAutofit/>
          </a:bodyPr>
          <a:lstStyle/>
          <a:p>
            <a:endParaRPr/>
          </a:p>
        </p:txBody>
      </p:sp>
      <p:sp>
        <p:nvSpPr>
          <p:cNvPr id="8" name="object 8"/>
          <p:cNvSpPr txBox="1"/>
          <p:nvPr/>
        </p:nvSpPr>
        <p:spPr>
          <a:xfrm>
            <a:off x="3763703" y="1987581"/>
            <a:ext cx="1951355" cy="4123690"/>
          </a:xfrm>
          <a:prstGeom prst="rect">
            <a:avLst/>
          </a:prstGeom>
        </p:spPr>
        <p:txBody>
          <a:bodyPr vert="horz" wrap="square" lIns="0" tIns="0" rIns="0" bIns="0" rtlCol="0">
            <a:noAutofit/>
          </a:bodyPr>
          <a:lstStyle/>
          <a:p>
            <a:pPr marL="50800" marR="49530" indent="-9525">
              <a:lnSpc>
                <a:spcPct val="101000"/>
              </a:lnSpc>
            </a:pPr>
            <a:r>
              <a:rPr sz="1900" spc="15" dirty="0" smtClean="0">
                <a:latin typeface="Calibri"/>
                <a:cs typeface="Calibri"/>
              </a:rPr>
              <a:t>I</a:t>
            </a:r>
            <a:r>
              <a:rPr sz="1900" spc="-50" dirty="0" smtClean="0">
                <a:latin typeface="Calibri"/>
                <a:cs typeface="Calibri"/>
              </a:rPr>
              <a:t>t</a:t>
            </a:r>
            <a:r>
              <a:rPr sz="1900" spc="-15" dirty="0" smtClean="0">
                <a:latin typeface="Calibri"/>
                <a:cs typeface="Calibri"/>
              </a:rPr>
              <a:t>a</a:t>
            </a:r>
            <a:r>
              <a:rPr sz="1900" spc="-40" dirty="0" smtClean="0">
                <a:latin typeface="Calibri"/>
                <a:cs typeface="Calibri"/>
              </a:rPr>
              <a:t>li</a:t>
            </a:r>
            <a:r>
              <a:rPr sz="1900" spc="-15" dirty="0" smtClean="0">
                <a:latin typeface="Calibri"/>
                <a:cs typeface="Calibri"/>
              </a:rPr>
              <a:t>a</a:t>
            </a:r>
            <a:r>
              <a:rPr sz="1900" spc="0" dirty="0" smtClean="0">
                <a:latin typeface="Calibri"/>
                <a:cs typeface="Calibri"/>
              </a:rPr>
              <a:t>n</a:t>
            </a:r>
            <a:r>
              <a:rPr sz="1900" spc="170" dirty="0" smtClean="0">
                <a:latin typeface="Calibri"/>
                <a:cs typeface="Calibri"/>
              </a:rPr>
              <a:t> </a:t>
            </a:r>
            <a:r>
              <a:rPr sz="1900" spc="25" dirty="0" smtClean="0">
                <a:latin typeface="Calibri"/>
                <a:cs typeface="Calibri"/>
              </a:rPr>
              <a:t>w</a:t>
            </a:r>
            <a:r>
              <a:rPr sz="1900" spc="-5" dirty="0" smtClean="0">
                <a:latin typeface="Calibri"/>
                <a:cs typeface="Calibri"/>
              </a:rPr>
              <a:t>o</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n </a:t>
            </a:r>
            <a:r>
              <a:rPr sz="1900" spc="-20" dirty="0" smtClean="0">
                <a:latin typeface="Calibri"/>
                <a:cs typeface="Calibri"/>
              </a:rPr>
              <a:t>a</a:t>
            </a:r>
            <a:r>
              <a:rPr sz="1900" spc="25" dirty="0" smtClean="0">
                <a:latin typeface="Calibri"/>
                <a:cs typeface="Calibri"/>
              </a:rPr>
              <a:t>rr</a:t>
            </a:r>
            <a:r>
              <a:rPr sz="1900" spc="-10" dirty="0" smtClean="0">
                <a:latin typeface="Calibri"/>
                <a:cs typeface="Calibri"/>
              </a:rPr>
              <a:t>a</a:t>
            </a:r>
            <a:r>
              <a:rPr sz="1900" spc="0" dirty="0" smtClean="0">
                <a:latin typeface="Calibri"/>
                <a:cs typeface="Calibri"/>
              </a:rPr>
              <a:t>n</a:t>
            </a:r>
            <a:r>
              <a:rPr sz="1900" spc="-5" dirty="0" smtClean="0">
                <a:latin typeface="Calibri"/>
                <a:cs typeface="Calibri"/>
              </a:rPr>
              <a:t>g</a:t>
            </a:r>
            <a:r>
              <a:rPr sz="1900" spc="-60" dirty="0" smtClean="0">
                <a:latin typeface="Calibri"/>
                <a:cs typeface="Calibri"/>
              </a:rPr>
              <a:t>e</a:t>
            </a:r>
            <a:r>
              <a:rPr sz="1900" spc="0" dirty="0" smtClean="0">
                <a:latin typeface="Calibri"/>
                <a:cs typeface="Calibri"/>
              </a:rPr>
              <a:t>d</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40" dirty="0" smtClean="0">
                <a:latin typeface="Calibri"/>
                <a:cs typeface="Calibri"/>
              </a:rPr>
              <a:t>i</a:t>
            </a:r>
            <a:r>
              <a:rPr sz="1900" spc="-10" dirty="0" smtClean="0">
                <a:latin typeface="Calibri"/>
                <a:cs typeface="Calibri"/>
              </a:rPr>
              <a:t>r</a:t>
            </a:r>
            <a:r>
              <a:rPr sz="1900" spc="105" dirty="0" smtClean="0">
                <a:latin typeface="Calibri"/>
                <a:cs typeface="Calibri"/>
              </a:rPr>
              <a:t> </a:t>
            </a:r>
            <a:r>
              <a:rPr sz="1900" spc="0" dirty="0" smtClean="0">
                <a:latin typeface="Calibri"/>
                <a:cs typeface="Calibri"/>
              </a:rPr>
              <a:t>h</a:t>
            </a:r>
            <a:r>
              <a:rPr sz="1900" spc="-10" dirty="0" smtClean="0">
                <a:latin typeface="Calibri"/>
                <a:cs typeface="Calibri"/>
              </a:rPr>
              <a:t>a</a:t>
            </a:r>
            <a:r>
              <a:rPr sz="1900" spc="-40" dirty="0" smtClean="0">
                <a:latin typeface="Calibri"/>
                <a:cs typeface="Calibri"/>
              </a:rPr>
              <a:t>i</a:t>
            </a:r>
            <a:r>
              <a:rPr sz="1900" spc="-10" dirty="0" smtClean="0">
                <a:latin typeface="Calibri"/>
                <a:cs typeface="Calibri"/>
              </a:rPr>
              <a:t>r</a:t>
            </a:r>
            <a:r>
              <a:rPr sz="1900" spc="-5" dirty="0" smtClean="0">
                <a:latin typeface="Calibri"/>
                <a:cs typeface="Calibri"/>
              </a:rPr>
              <a:t> </a:t>
            </a:r>
            <a:r>
              <a:rPr sz="1900" spc="-50" dirty="0" smtClean="0">
                <a:latin typeface="Calibri"/>
                <a:cs typeface="Calibri"/>
              </a:rPr>
              <a:t>e</a:t>
            </a:r>
            <a:r>
              <a:rPr sz="1900" spc="-35" dirty="0" smtClean="0">
                <a:latin typeface="Calibri"/>
                <a:cs typeface="Calibri"/>
              </a:rPr>
              <a:t>l</a:t>
            </a:r>
            <a:r>
              <a:rPr sz="1900" spc="-10" dirty="0" smtClean="0">
                <a:latin typeface="Calibri"/>
                <a:cs typeface="Calibri"/>
              </a:rPr>
              <a:t>a</a:t>
            </a:r>
            <a:r>
              <a:rPr sz="1900" spc="0" dirty="0" smtClean="0">
                <a:latin typeface="Calibri"/>
                <a:cs typeface="Calibri"/>
              </a:rPr>
              <a:t>b</a:t>
            </a:r>
            <a:r>
              <a:rPr sz="1900" spc="-5" dirty="0" smtClean="0">
                <a:latin typeface="Calibri"/>
                <a:cs typeface="Calibri"/>
              </a:rPr>
              <a:t>o</a:t>
            </a:r>
            <a:r>
              <a:rPr sz="1900" spc="25" dirty="0" smtClean="0">
                <a:latin typeface="Calibri"/>
                <a:cs typeface="Calibri"/>
              </a:rPr>
              <a:t>r</a:t>
            </a:r>
            <a:r>
              <a:rPr sz="1900" spc="-10" dirty="0" smtClean="0">
                <a:latin typeface="Calibri"/>
                <a:cs typeface="Calibri"/>
              </a:rPr>
              <a:t>a</a:t>
            </a:r>
            <a:r>
              <a:rPr sz="1900" spc="-50" dirty="0" smtClean="0">
                <a:latin typeface="Calibri"/>
                <a:cs typeface="Calibri"/>
              </a:rPr>
              <a:t>te</a:t>
            </a:r>
            <a:r>
              <a:rPr sz="1900" spc="-35" dirty="0" smtClean="0">
                <a:latin typeface="Calibri"/>
                <a:cs typeface="Calibri"/>
              </a:rPr>
              <a:t>l</a:t>
            </a:r>
            <a:r>
              <a:rPr sz="1900" spc="-75" dirty="0" smtClean="0">
                <a:latin typeface="Calibri"/>
                <a:cs typeface="Calibri"/>
              </a:rPr>
              <a:t>y</a:t>
            </a:r>
            <a:r>
              <a:rPr sz="1900" spc="0" dirty="0" smtClean="0">
                <a:latin typeface="Calibri"/>
                <a:cs typeface="Calibri"/>
              </a:rPr>
              <a:t>.</a:t>
            </a:r>
            <a:endParaRPr sz="1900" dirty="0">
              <a:latin typeface="Calibri"/>
              <a:cs typeface="Calibri"/>
            </a:endParaRPr>
          </a:p>
          <a:p>
            <a:pPr>
              <a:lnSpc>
                <a:spcPts val="1000"/>
              </a:lnSpc>
            </a:pPr>
            <a:endParaRPr sz="1000" dirty="0"/>
          </a:p>
          <a:p>
            <a:pPr>
              <a:lnSpc>
                <a:spcPts val="1200"/>
              </a:lnSpc>
              <a:spcBef>
                <a:spcPts val="89"/>
              </a:spcBef>
            </a:pPr>
            <a:endParaRPr sz="1200" dirty="0"/>
          </a:p>
          <a:p>
            <a:pPr marL="12700" marR="12700" indent="5080">
              <a:lnSpc>
                <a:spcPct val="101499"/>
              </a:lnSpc>
            </a:pPr>
            <a:r>
              <a:rPr sz="1900" spc="-3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10" dirty="0" smtClean="0">
                <a:latin typeface="Calibri"/>
                <a:cs typeface="Calibri"/>
              </a:rPr>
              <a:t>y</a:t>
            </a:r>
            <a:r>
              <a:rPr sz="1900" spc="110" dirty="0" smtClean="0">
                <a:latin typeface="Calibri"/>
                <a:cs typeface="Calibri"/>
              </a:rPr>
              <a:t> </a:t>
            </a:r>
            <a:r>
              <a:rPr sz="1900" spc="25" dirty="0" smtClean="0">
                <a:latin typeface="Calibri"/>
                <a:cs typeface="Calibri"/>
              </a:rPr>
              <a:t>w</a:t>
            </a:r>
            <a:r>
              <a:rPr sz="1900" spc="-5" dirty="0" smtClean="0">
                <a:latin typeface="Calibri"/>
                <a:cs typeface="Calibri"/>
              </a:rPr>
              <a:t>o</a:t>
            </a:r>
            <a:r>
              <a:rPr sz="1900" spc="25" dirty="0" smtClean="0">
                <a:latin typeface="Calibri"/>
                <a:cs typeface="Calibri"/>
              </a:rPr>
              <a:t>r</a:t>
            </a:r>
            <a:r>
              <a:rPr sz="1900" spc="-10" dirty="0" smtClean="0">
                <a:latin typeface="Calibri"/>
                <a:cs typeface="Calibri"/>
              </a:rPr>
              <a:t>e</a:t>
            </a:r>
            <a:r>
              <a:rPr sz="1900" spc="-75" dirty="0" smtClean="0">
                <a:latin typeface="Calibri"/>
                <a:cs typeface="Calibri"/>
              </a:rPr>
              <a:t> </a:t>
            </a:r>
            <a:r>
              <a:rPr sz="1900" spc="0" dirty="0" smtClean="0">
                <a:latin typeface="Calibri"/>
                <a:cs typeface="Calibri"/>
              </a:rPr>
              <a:t>a</a:t>
            </a:r>
            <a:r>
              <a:rPr sz="1900" spc="60" dirty="0" smtClean="0">
                <a:latin typeface="Calibri"/>
                <a:cs typeface="Calibri"/>
              </a:rPr>
              <a:t> </a:t>
            </a:r>
            <a:r>
              <a:rPr sz="1900" spc="0" dirty="0" smtClean="0">
                <a:latin typeface="Calibri"/>
                <a:cs typeface="Calibri"/>
              </a:rPr>
              <a:t>h</a:t>
            </a:r>
            <a:r>
              <a:rPr sz="1900" spc="-60" dirty="0" smtClean="0">
                <a:latin typeface="Calibri"/>
                <a:cs typeface="Calibri"/>
              </a:rPr>
              <a:t>e</a:t>
            </a:r>
            <a:r>
              <a:rPr sz="1900" spc="-10" dirty="0" smtClean="0">
                <a:latin typeface="Calibri"/>
                <a:cs typeface="Calibri"/>
              </a:rPr>
              <a:t>a</a:t>
            </a:r>
            <a:r>
              <a:rPr sz="1900" spc="0" dirty="0" smtClean="0">
                <a:latin typeface="Calibri"/>
                <a:cs typeface="Calibri"/>
              </a:rPr>
              <a:t>d </a:t>
            </a:r>
            <a:r>
              <a:rPr sz="1900" spc="-5" dirty="0" smtClean="0">
                <a:latin typeface="Calibri"/>
                <a:cs typeface="Calibri"/>
              </a:rPr>
              <a:t>co</a:t>
            </a:r>
            <a:r>
              <a:rPr sz="1900" spc="30" dirty="0" smtClean="0">
                <a:latin typeface="Calibri"/>
                <a:cs typeface="Calibri"/>
              </a:rPr>
              <a:t>v</a:t>
            </a:r>
            <a:r>
              <a:rPr sz="1900" spc="-55" dirty="0" smtClean="0">
                <a:latin typeface="Calibri"/>
                <a:cs typeface="Calibri"/>
              </a:rPr>
              <a:t>e</a:t>
            </a:r>
            <a:r>
              <a:rPr sz="1900" spc="-10" dirty="0" smtClean="0">
                <a:latin typeface="Calibri"/>
                <a:cs typeface="Calibri"/>
              </a:rPr>
              <a:t>r</a:t>
            </a:r>
            <a:r>
              <a:rPr sz="1900" spc="5" dirty="0" smtClean="0">
                <a:latin typeface="Calibri"/>
                <a:cs typeface="Calibri"/>
              </a:rPr>
              <a:t> </a:t>
            </a:r>
            <a:r>
              <a:rPr sz="1900" spc="-40" dirty="0" smtClean="0">
                <a:latin typeface="Calibri"/>
                <a:cs typeface="Calibri"/>
              </a:rPr>
              <a:t>i</a:t>
            </a:r>
            <a:r>
              <a:rPr sz="1900" spc="0" dirty="0" smtClean="0">
                <a:latin typeface="Calibri"/>
                <a:cs typeface="Calibri"/>
              </a:rPr>
              <a:t>n</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20" dirty="0" smtClean="0">
                <a:latin typeface="Calibri"/>
                <a:cs typeface="Calibri"/>
              </a:rPr>
              <a:t>f</a:t>
            </a:r>
            <a:r>
              <a:rPr sz="1900" spc="-5" dirty="0" smtClean="0">
                <a:latin typeface="Calibri"/>
                <a:cs typeface="Calibri"/>
              </a:rPr>
              <a:t>o</a:t>
            </a:r>
            <a:r>
              <a:rPr sz="1900" spc="25" dirty="0" smtClean="0">
                <a:latin typeface="Calibri"/>
                <a:cs typeface="Calibri"/>
              </a:rPr>
              <a:t>r</a:t>
            </a:r>
            <a:r>
              <a:rPr sz="1900" spc="-20" dirty="0" smtClean="0">
                <a:latin typeface="Calibri"/>
                <a:cs typeface="Calibri"/>
              </a:rPr>
              <a:t>m</a:t>
            </a:r>
            <a:r>
              <a:rPr sz="1900" spc="-5" dirty="0" smtClean="0">
                <a:latin typeface="Calibri"/>
                <a:cs typeface="Calibri"/>
              </a:rPr>
              <a:t> o</a:t>
            </a:r>
            <a:r>
              <a:rPr sz="1900" spc="0" dirty="0" smtClean="0">
                <a:latin typeface="Calibri"/>
                <a:cs typeface="Calibri"/>
              </a:rPr>
              <a:t>f</a:t>
            </a:r>
            <a:r>
              <a:rPr sz="1900" spc="-10" dirty="0" smtClean="0">
                <a:latin typeface="Calibri"/>
                <a:cs typeface="Calibri"/>
              </a:rPr>
              <a:t> </a:t>
            </a:r>
            <a:r>
              <a:rPr sz="1900" spc="0" dirty="0" smtClean="0">
                <a:latin typeface="Calibri"/>
                <a:cs typeface="Calibri"/>
              </a:rPr>
              <a:t>a</a:t>
            </a:r>
            <a:r>
              <a:rPr sz="1900" spc="60" dirty="0" smtClean="0">
                <a:latin typeface="Calibri"/>
                <a:cs typeface="Calibri"/>
              </a:rPr>
              <a:t> </a:t>
            </a:r>
            <a:r>
              <a:rPr sz="1900" spc="-45" dirty="0" smtClean="0">
                <a:latin typeface="Calibri"/>
                <a:cs typeface="Calibri"/>
              </a:rPr>
              <a:t>s</a:t>
            </a:r>
            <a:r>
              <a:rPr sz="1900" spc="-35" dirty="0" smtClean="0">
                <a:latin typeface="Calibri"/>
                <a:cs typeface="Calibri"/>
              </a:rPr>
              <a:t>m</a:t>
            </a:r>
            <a:r>
              <a:rPr sz="1900" spc="-15" dirty="0" smtClean="0">
                <a:latin typeface="Calibri"/>
                <a:cs typeface="Calibri"/>
              </a:rPr>
              <a:t>a</a:t>
            </a:r>
            <a:r>
              <a:rPr sz="1900" spc="-40" dirty="0" smtClean="0">
                <a:latin typeface="Calibri"/>
                <a:cs typeface="Calibri"/>
              </a:rPr>
              <a:t>l</a:t>
            </a:r>
            <a:r>
              <a:rPr sz="1900" spc="0" dirty="0" smtClean="0">
                <a:latin typeface="Calibri"/>
                <a:cs typeface="Calibri"/>
              </a:rPr>
              <a:t>l</a:t>
            </a:r>
            <a:r>
              <a:rPr sz="1900" spc="135" dirty="0" smtClean="0">
                <a:latin typeface="Calibri"/>
                <a:cs typeface="Calibri"/>
              </a:rPr>
              <a:t> </a:t>
            </a:r>
            <a:r>
              <a:rPr sz="1900" spc="45" dirty="0" smtClean="0">
                <a:latin typeface="Calibri"/>
                <a:cs typeface="Calibri"/>
              </a:rPr>
              <a:t>j</a:t>
            </a:r>
            <a:r>
              <a:rPr sz="1900" spc="-60" dirty="0" smtClean="0">
                <a:latin typeface="Calibri"/>
                <a:cs typeface="Calibri"/>
              </a:rPr>
              <a:t>e</a:t>
            </a:r>
            <a:r>
              <a:rPr sz="1900" spc="25" dirty="0" smtClean="0">
                <a:latin typeface="Calibri"/>
                <a:cs typeface="Calibri"/>
              </a:rPr>
              <a:t>w</a:t>
            </a:r>
            <a:r>
              <a:rPr sz="1900" spc="-60" dirty="0" smtClean="0">
                <a:latin typeface="Calibri"/>
                <a:cs typeface="Calibri"/>
              </a:rPr>
              <a:t>e</a:t>
            </a:r>
            <a:r>
              <a:rPr sz="1900" spc="-40" dirty="0" smtClean="0">
                <a:latin typeface="Calibri"/>
                <a:cs typeface="Calibri"/>
              </a:rPr>
              <a:t>l</a:t>
            </a:r>
            <a:r>
              <a:rPr sz="1900" spc="-60" dirty="0" smtClean="0">
                <a:latin typeface="Calibri"/>
                <a:cs typeface="Calibri"/>
              </a:rPr>
              <a:t>e</a:t>
            </a:r>
            <a:r>
              <a:rPr sz="1900" spc="0" dirty="0" smtClean="0">
                <a:latin typeface="Calibri"/>
                <a:cs typeface="Calibri"/>
              </a:rPr>
              <a:t>d </a:t>
            </a:r>
            <a:r>
              <a:rPr sz="1900" spc="-10" dirty="0" smtClean="0">
                <a:latin typeface="Calibri"/>
                <a:cs typeface="Calibri"/>
              </a:rPr>
              <a:t>n</a:t>
            </a:r>
            <a:r>
              <a:rPr sz="1900" spc="-60" dirty="0" smtClean="0">
                <a:latin typeface="Calibri"/>
                <a:cs typeface="Calibri"/>
              </a:rPr>
              <a:t>e</a:t>
            </a:r>
            <a:r>
              <a:rPr sz="1900" spc="-10" dirty="0" smtClean="0">
                <a:latin typeface="Calibri"/>
                <a:cs typeface="Calibri"/>
              </a:rPr>
              <a:t>t</a:t>
            </a:r>
            <a:r>
              <a:rPr sz="1900" spc="130" dirty="0" smtClean="0">
                <a:latin typeface="Calibri"/>
                <a:cs typeface="Calibri"/>
              </a:rPr>
              <a:t> </a:t>
            </a:r>
            <a:r>
              <a:rPr sz="1900" spc="-15" dirty="0" smtClean="0">
                <a:latin typeface="Calibri"/>
                <a:cs typeface="Calibri"/>
              </a:rPr>
              <a:t>a</a:t>
            </a:r>
            <a:r>
              <a:rPr sz="1900" spc="0" dirty="0" smtClean="0">
                <a:latin typeface="Calibri"/>
                <a:cs typeface="Calibri"/>
              </a:rPr>
              <a:t>nd</a:t>
            </a:r>
            <a:r>
              <a:rPr sz="1900" spc="-30" dirty="0" smtClean="0">
                <a:latin typeface="Calibri"/>
                <a:cs typeface="Calibri"/>
              </a:rPr>
              <a:t> </a:t>
            </a:r>
            <a:r>
              <a:rPr sz="1900" spc="-40" dirty="0" smtClean="0">
                <a:latin typeface="Calibri"/>
                <a:cs typeface="Calibri"/>
              </a:rPr>
              <a:t>i</a:t>
            </a:r>
            <a:r>
              <a:rPr sz="1900" spc="-10" dirty="0" smtClean="0">
                <a:latin typeface="Calibri"/>
                <a:cs typeface="Calibri"/>
              </a:rPr>
              <a:t>t</a:t>
            </a:r>
            <a:r>
              <a:rPr sz="1900" spc="130" dirty="0" smtClean="0">
                <a:latin typeface="Calibri"/>
                <a:cs typeface="Calibri"/>
              </a:rPr>
              <a:t> </a:t>
            </a:r>
            <a:r>
              <a:rPr sz="1900" spc="25" dirty="0" smtClean="0">
                <a:latin typeface="Calibri"/>
                <a:cs typeface="Calibri"/>
              </a:rPr>
              <a:t>w</a:t>
            </a:r>
            <a:r>
              <a:rPr sz="1900" spc="-15" dirty="0" smtClean="0">
                <a:latin typeface="Calibri"/>
                <a:cs typeface="Calibri"/>
              </a:rPr>
              <a:t>a</a:t>
            </a:r>
            <a:r>
              <a:rPr sz="1900" spc="0" dirty="0" smtClean="0">
                <a:latin typeface="Calibri"/>
                <a:cs typeface="Calibri"/>
              </a:rPr>
              <a:t>s</a:t>
            </a:r>
            <a:r>
              <a:rPr sz="1900" spc="-75" dirty="0" smtClean="0">
                <a:latin typeface="Calibri"/>
                <a:cs typeface="Calibri"/>
              </a:rPr>
              <a:t> </a:t>
            </a:r>
            <a:r>
              <a:rPr sz="1900" spc="-45" dirty="0" smtClean="0">
                <a:latin typeface="Calibri"/>
                <a:cs typeface="Calibri"/>
              </a:rPr>
              <a:t>s</a:t>
            </a:r>
            <a:r>
              <a:rPr sz="1900" spc="-60" dirty="0" smtClean="0">
                <a:latin typeface="Calibri"/>
                <a:cs typeface="Calibri"/>
              </a:rPr>
              <a:t>e</a:t>
            </a:r>
            <a:r>
              <a:rPr sz="1900" spc="-10" dirty="0" smtClean="0">
                <a:latin typeface="Calibri"/>
                <a:cs typeface="Calibri"/>
              </a:rPr>
              <a:t>t</a:t>
            </a:r>
            <a:r>
              <a:rPr sz="1900" spc="-5" dirty="0" smtClean="0">
                <a:latin typeface="Calibri"/>
                <a:cs typeface="Calibri"/>
              </a:rPr>
              <a:t> </a:t>
            </a:r>
            <a:r>
              <a:rPr sz="1900" spc="-20" dirty="0" smtClean="0">
                <a:latin typeface="Calibri"/>
                <a:cs typeface="Calibri"/>
              </a:rPr>
              <a:t>a</a:t>
            </a:r>
            <a:r>
              <a:rPr sz="1900" spc="-10" dirty="0" smtClean="0">
                <a:latin typeface="Calibri"/>
                <a:cs typeface="Calibri"/>
              </a:rPr>
              <a:t>t</a:t>
            </a:r>
            <a:r>
              <a:rPr sz="1900" spc="3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25" dirty="0" smtClean="0">
                <a:latin typeface="Calibri"/>
                <a:cs typeface="Calibri"/>
              </a:rPr>
              <a:t> </a:t>
            </a:r>
            <a:r>
              <a:rPr sz="1900" spc="0" dirty="0" smtClean="0">
                <a:latin typeface="Calibri"/>
                <a:cs typeface="Calibri"/>
              </a:rPr>
              <a:t>b</a:t>
            </a:r>
            <a:r>
              <a:rPr sz="1900" spc="-20" dirty="0" smtClean="0">
                <a:latin typeface="Calibri"/>
                <a:cs typeface="Calibri"/>
              </a:rPr>
              <a:t>a</a:t>
            </a:r>
            <a:r>
              <a:rPr sz="1900" spc="-15" dirty="0" smtClean="0">
                <a:latin typeface="Calibri"/>
                <a:cs typeface="Calibri"/>
              </a:rPr>
              <a:t>c</a:t>
            </a:r>
            <a:r>
              <a:rPr sz="1900" spc="-10" dirty="0" smtClean="0">
                <a:latin typeface="Calibri"/>
                <a:cs typeface="Calibri"/>
              </a:rPr>
              <a:t>k</a:t>
            </a:r>
            <a:r>
              <a:rPr sz="1900" spc="105"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9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 h</a:t>
            </a:r>
            <a:r>
              <a:rPr sz="1900" spc="-60" dirty="0" smtClean="0">
                <a:latin typeface="Calibri"/>
                <a:cs typeface="Calibri"/>
              </a:rPr>
              <a:t>e</a:t>
            </a:r>
            <a:r>
              <a:rPr sz="1900" spc="-15" dirty="0" smtClean="0">
                <a:latin typeface="Calibri"/>
                <a:cs typeface="Calibri"/>
              </a:rPr>
              <a:t>a</a:t>
            </a:r>
            <a:r>
              <a:rPr sz="1900" spc="0" dirty="0" smtClean="0">
                <a:latin typeface="Calibri"/>
                <a:cs typeface="Calibri"/>
              </a:rPr>
              <a:t>d</a:t>
            </a:r>
            <a:r>
              <a:rPr sz="1900" spc="170" dirty="0" smtClean="0">
                <a:latin typeface="Calibri"/>
                <a:cs typeface="Calibri"/>
              </a:rPr>
              <a:t> </a:t>
            </a:r>
            <a:r>
              <a:rPr sz="1900" spc="-5" dirty="0" smtClean="0">
                <a:latin typeface="Calibri"/>
                <a:cs typeface="Calibri"/>
              </a:rPr>
              <a:t>o</a:t>
            </a:r>
            <a:r>
              <a:rPr sz="1900" spc="-10" dirty="0" smtClean="0">
                <a:latin typeface="Calibri"/>
                <a:cs typeface="Calibri"/>
              </a:rPr>
              <a:t>r</a:t>
            </a:r>
            <a:r>
              <a:rPr sz="1900" spc="5" dirty="0" smtClean="0">
                <a:latin typeface="Calibri"/>
                <a:cs typeface="Calibri"/>
              </a:rPr>
              <a:t> </a:t>
            </a:r>
            <a:r>
              <a:rPr sz="1900" spc="-45" dirty="0" smtClean="0">
                <a:latin typeface="Calibri"/>
                <a:cs typeface="Calibri"/>
              </a:rPr>
              <a:t>s</a:t>
            </a:r>
            <a:r>
              <a:rPr sz="1900" spc="-5" dirty="0" smtClean="0">
                <a:latin typeface="Calibri"/>
                <a:cs typeface="Calibri"/>
              </a:rPr>
              <a:t>o</a:t>
            </a:r>
            <a:r>
              <a:rPr sz="1900" spc="-35" dirty="0" smtClean="0">
                <a:latin typeface="Calibri"/>
                <a:cs typeface="Calibri"/>
              </a:rPr>
              <a:t>m</a:t>
            </a:r>
            <a:r>
              <a:rPr sz="1900" spc="-10" dirty="0" smtClean="0">
                <a:latin typeface="Calibri"/>
                <a:cs typeface="Calibri"/>
              </a:rPr>
              <a:t>e</a:t>
            </a:r>
            <a:r>
              <a:rPr sz="1900" spc="-5" dirty="0" smtClean="0">
                <a:latin typeface="Calibri"/>
                <a:cs typeface="Calibri"/>
              </a:rPr>
              <a:t> </a:t>
            </a:r>
            <a:r>
              <a:rPr sz="1900" spc="15" dirty="0" smtClean="0">
                <a:latin typeface="Calibri"/>
                <a:cs typeface="Calibri"/>
              </a:rPr>
              <a:t>I</a:t>
            </a:r>
            <a:r>
              <a:rPr sz="1900" spc="-50" dirty="0" smtClean="0">
                <a:latin typeface="Calibri"/>
                <a:cs typeface="Calibri"/>
              </a:rPr>
              <a:t>t</a:t>
            </a:r>
            <a:r>
              <a:rPr sz="1900" spc="-15" dirty="0" smtClean="0">
                <a:latin typeface="Calibri"/>
                <a:cs typeface="Calibri"/>
              </a:rPr>
              <a:t>a</a:t>
            </a:r>
            <a:r>
              <a:rPr sz="1900" spc="-40" dirty="0" smtClean="0">
                <a:latin typeface="Calibri"/>
                <a:cs typeface="Calibri"/>
              </a:rPr>
              <a:t>li</a:t>
            </a:r>
            <a:r>
              <a:rPr sz="1900" spc="-15" dirty="0" smtClean="0">
                <a:latin typeface="Calibri"/>
                <a:cs typeface="Calibri"/>
              </a:rPr>
              <a:t>a</a:t>
            </a:r>
            <a:r>
              <a:rPr sz="1900" spc="0" dirty="0" smtClean="0">
                <a:latin typeface="Calibri"/>
                <a:cs typeface="Calibri"/>
              </a:rPr>
              <a:t>n</a:t>
            </a:r>
            <a:r>
              <a:rPr sz="1900" spc="170" dirty="0" smtClean="0">
                <a:latin typeface="Calibri"/>
                <a:cs typeface="Calibri"/>
              </a:rPr>
              <a:t> </a:t>
            </a:r>
            <a:r>
              <a:rPr sz="1900" spc="25" dirty="0" smtClean="0">
                <a:latin typeface="Calibri"/>
                <a:cs typeface="Calibri"/>
              </a:rPr>
              <a:t>w</a:t>
            </a:r>
            <a:r>
              <a:rPr sz="1900" spc="-5" dirty="0" smtClean="0">
                <a:latin typeface="Calibri"/>
                <a:cs typeface="Calibri"/>
              </a:rPr>
              <a:t>o</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n </a:t>
            </a:r>
            <a:r>
              <a:rPr sz="1900" spc="40" dirty="0" smtClean="0">
                <a:latin typeface="Calibri"/>
                <a:cs typeface="Calibri"/>
              </a:rPr>
              <a:t>w</a:t>
            </a:r>
            <a:r>
              <a:rPr sz="1900" spc="-5" dirty="0" smtClean="0">
                <a:latin typeface="Calibri"/>
                <a:cs typeface="Calibri"/>
              </a:rPr>
              <a:t>o</a:t>
            </a:r>
            <a:r>
              <a:rPr sz="1900" spc="0" dirty="0" smtClean="0">
                <a:latin typeface="Calibri"/>
                <a:cs typeface="Calibri"/>
              </a:rPr>
              <a:t>u</a:t>
            </a:r>
            <a:r>
              <a:rPr sz="1900" spc="-40" dirty="0" smtClean="0">
                <a:latin typeface="Calibri"/>
                <a:cs typeface="Calibri"/>
              </a:rPr>
              <a:t>l</a:t>
            </a:r>
            <a:r>
              <a:rPr sz="1900" spc="0" dirty="0" smtClean="0">
                <a:latin typeface="Calibri"/>
                <a:cs typeface="Calibri"/>
              </a:rPr>
              <a:t>d</a:t>
            </a:r>
            <a:r>
              <a:rPr sz="1900" spc="70" dirty="0" smtClean="0">
                <a:latin typeface="Calibri"/>
                <a:cs typeface="Calibri"/>
              </a:rPr>
              <a:t> </a:t>
            </a:r>
            <a:r>
              <a:rPr sz="1900" spc="25" dirty="0" smtClean="0">
                <a:latin typeface="Calibri"/>
                <a:cs typeface="Calibri"/>
              </a:rPr>
              <a:t>w</a:t>
            </a:r>
            <a:r>
              <a:rPr sz="1900" spc="-55" dirty="0" smtClean="0">
                <a:latin typeface="Calibri"/>
                <a:cs typeface="Calibri"/>
              </a:rPr>
              <a:t>e</a:t>
            </a:r>
            <a:r>
              <a:rPr sz="1900" spc="-10" dirty="0" smtClean="0">
                <a:latin typeface="Calibri"/>
                <a:cs typeface="Calibri"/>
              </a:rPr>
              <a:t>ar</a:t>
            </a:r>
            <a:r>
              <a:rPr sz="1900" spc="5" dirty="0" smtClean="0">
                <a:latin typeface="Calibri"/>
                <a:cs typeface="Calibri"/>
              </a:rPr>
              <a:t> </a:t>
            </a:r>
            <a:r>
              <a:rPr sz="1900" spc="0" dirty="0" smtClean="0">
                <a:latin typeface="Calibri"/>
                <a:cs typeface="Calibri"/>
              </a:rPr>
              <a:t>a</a:t>
            </a:r>
            <a:r>
              <a:rPr sz="1900" spc="60"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60" dirty="0" smtClean="0">
                <a:latin typeface="Calibri"/>
                <a:cs typeface="Calibri"/>
              </a:rPr>
              <a:t>ee</a:t>
            </a:r>
            <a:r>
              <a:rPr sz="1900" spc="-10" dirty="0" smtClean="0">
                <a:latin typeface="Calibri"/>
                <a:cs typeface="Calibri"/>
              </a:rPr>
              <a:t>r</a:t>
            </a:r>
            <a:r>
              <a:rPr sz="1900" spc="-5" dirty="0" smtClean="0">
                <a:latin typeface="Calibri"/>
                <a:cs typeface="Calibri"/>
              </a:rPr>
              <a:t> </a:t>
            </a:r>
            <a:r>
              <a:rPr sz="1900" spc="-55" dirty="0" smtClean="0">
                <a:latin typeface="Calibri"/>
                <a:cs typeface="Calibri"/>
              </a:rPr>
              <a:t>s</a:t>
            </a:r>
            <a:r>
              <a:rPr sz="1900" spc="-35" dirty="0" smtClean="0">
                <a:latin typeface="Calibri"/>
                <a:cs typeface="Calibri"/>
              </a:rPr>
              <a:t>m</a:t>
            </a:r>
            <a:r>
              <a:rPr sz="1900" spc="-15" dirty="0" smtClean="0">
                <a:latin typeface="Calibri"/>
                <a:cs typeface="Calibri"/>
              </a:rPr>
              <a:t>a</a:t>
            </a:r>
            <a:r>
              <a:rPr sz="1900" spc="-40" dirty="0" smtClean="0">
                <a:latin typeface="Calibri"/>
                <a:cs typeface="Calibri"/>
              </a:rPr>
              <a:t>l</a:t>
            </a:r>
            <a:r>
              <a:rPr sz="1900" spc="0" dirty="0" smtClean="0">
                <a:latin typeface="Calibri"/>
                <a:cs typeface="Calibri"/>
              </a:rPr>
              <a:t>l</a:t>
            </a:r>
            <a:r>
              <a:rPr sz="1900" spc="130" dirty="0" smtClean="0">
                <a:latin typeface="Calibri"/>
                <a:cs typeface="Calibri"/>
              </a:rPr>
              <a:t> </a:t>
            </a:r>
            <a:r>
              <a:rPr sz="1900" spc="30" dirty="0" smtClean="0">
                <a:latin typeface="Calibri"/>
                <a:cs typeface="Calibri"/>
              </a:rPr>
              <a:t>v</a:t>
            </a:r>
            <a:r>
              <a:rPr sz="1900" spc="-60" dirty="0" smtClean="0">
                <a:latin typeface="Calibri"/>
                <a:cs typeface="Calibri"/>
              </a:rPr>
              <a:t>e</a:t>
            </a:r>
            <a:r>
              <a:rPr sz="1900" spc="-40" dirty="0" smtClean="0">
                <a:latin typeface="Calibri"/>
                <a:cs typeface="Calibri"/>
              </a:rPr>
              <a:t>il</a:t>
            </a:r>
            <a:r>
              <a:rPr sz="1900" spc="0" dirty="0" smtClean="0">
                <a:latin typeface="Calibri"/>
                <a:cs typeface="Calibri"/>
              </a:rPr>
              <a:t>.</a:t>
            </a:r>
            <a:endParaRPr sz="1900" dirty="0">
              <a:latin typeface="Calibri"/>
              <a:cs typeface="Calibri"/>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963" y="139399"/>
            <a:ext cx="6066368" cy="631347"/>
          </a:xfrm>
          <a:prstGeom prst="rect">
            <a:avLst/>
          </a:prstGeom>
        </p:spPr>
        <p:txBody>
          <a:bodyPr vert="horz" wrap="square" lIns="0" tIns="184014" rIns="0" bIns="0" rtlCol="0">
            <a:noAutofit/>
          </a:bodyPr>
          <a:lstStyle/>
          <a:p>
            <a:pPr marL="348615">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270" dirty="0" smtClean="0">
                <a:latin typeface="Calibri"/>
                <a:cs typeface="Calibri"/>
              </a:rPr>
              <a:t>W</a:t>
            </a:r>
            <a:r>
              <a:rPr sz="4300" spc="30" dirty="0" smtClean="0">
                <a:latin typeface="Calibri"/>
                <a:cs typeface="Calibri"/>
              </a:rPr>
              <a:t>o</a:t>
            </a:r>
            <a:r>
              <a:rPr sz="4300" spc="-70" dirty="0" smtClean="0">
                <a:latin typeface="Calibri"/>
                <a:cs typeface="Calibri"/>
              </a:rPr>
              <a:t>me</a:t>
            </a:r>
            <a:r>
              <a:rPr sz="4300" spc="0" dirty="0" smtClean="0">
                <a:latin typeface="Calibri"/>
                <a:cs typeface="Calibri"/>
              </a:rPr>
              <a:t>n</a:t>
            </a:r>
            <a:endParaRPr sz="4300" dirty="0">
              <a:latin typeface="Calibri"/>
              <a:cs typeface="Calibri"/>
            </a:endParaRPr>
          </a:p>
        </p:txBody>
      </p:sp>
      <p:sp>
        <p:nvSpPr>
          <p:cNvPr id="3" name="object 3"/>
          <p:cNvSpPr txBox="1"/>
          <p:nvPr/>
        </p:nvSpPr>
        <p:spPr>
          <a:xfrm>
            <a:off x="533400" y="1132536"/>
            <a:ext cx="3618229" cy="465455"/>
          </a:xfrm>
          <a:prstGeom prst="rect">
            <a:avLst/>
          </a:prstGeom>
        </p:spPr>
        <p:txBody>
          <a:bodyPr vert="horz" wrap="square" lIns="0" tIns="0" rIns="0" bIns="0" rtlCol="0">
            <a:noAutofit/>
          </a:bodyPr>
          <a:lstStyle/>
          <a:p>
            <a:pPr marL="12700">
              <a:lnSpc>
                <a:spcPct val="100000"/>
              </a:lnSpc>
            </a:pP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35" dirty="0" smtClean="0">
                <a:latin typeface="Calibri"/>
                <a:cs typeface="Calibri"/>
              </a:rPr>
              <a:t>I</a:t>
            </a:r>
            <a:r>
              <a:rPr sz="3000" spc="-20" dirty="0" smtClean="0">
                <a:latin typeface="Calibri"/>
                <a:cs typeface="Calibri"/>
              </a:rPr>
              <a:t>t</a:t>
            </a:r>
            <a:r>
              <a:rPr sz="3000" spc="-40" dirty="0" smtClean="0">
                <a:latin typeface="Calibri"/>
                <a:cs typeface="Calibri"/>
              </a:rPr>
              <a:t>a</a:t>
            </a:r>
            <a:r>
              <a:rPr sz="3000" spc="10" dirty="0" smtClean="0">
                <a:latin typeface="Calibri"/>
                <a:cs typeface="Calibri"/>
              </a:rPr>
              <a:t>li</a:t>
            </a:r>
            <a:r>
              <a:rPr sz="3000" spc="-40" dirty="0" smtClean="0">
                <a:latin typeface="Calibri"/>
                <a:cs typeface="Calibri"/>
              </a:rPr>
              <a:t>a</a:t>
            </a:r>
            <a:r>
              <a:rPr sz="3000" spc="0" dirty="0" smtClean="0">
                <a:latin typeface="Calibri"/>
                <a:cs typeface="Calibri"/>
              </a:rPr>
              <a:t>n</a:t>
            </a:r>
            <a:r>
              <a:rPr sz="3000" spc="-6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endParaRPr sz="3000" dirty="0">
              <a:latin typeface="Calibri"/>
              <a:cs typeface="Calibri"/>
            </a:endParaRPr>
          </a:p>
        </p:txBody>
      </p:sp>
      <p:sp>
        <p:nvSpPr>
          <p:cNvPr id="4" name="object 4"/>
          <p:cNvSpPr txBox="1"/>
          <p:nvPr/>
        </p:nvSpPr>
        <p:spPr>
          <a:xfrm>
            <a:off x="1255443" y="1526222"/>
            <a:ext cx="1663700" cy="478155"/>
          </a:xfrm>
          <a:prstGeom prst="rect">
            <a:avLst/>
          </a:prstGeom>
        </p:spPr>
        <p:txBody>
          <a:bodyPr vert="horz" wrap="square" lIns="0" tIns="0" rIns="0" bIns="0" rtlCol="0">
            <a:noAutofit/>
          </a:bodyPr>
          <a:lstStyle/>
          <a:p>
            <a:pPr marL="12700">
              <a:lnSpc>
                <a:spcPct val="100000"/>
              </a:lnSpc>
            </a:pPr>
            <a:r>
              <a:rPr sz="3000" spc="-45" dirty="0" smtClean="0">
                <a:latin typeface="Calibri"/>
                <a:cs typeface="Calibri"/>
              </a:rPr>
              <a:t>140</a:t>
            </a:r>
            <a:r>
              <a:rPr sz="3000" spc="-35" dirty="0" smtClean="0">
                <a:latin typeface="Calibri"/>
                <a:cs typeface="Calibri"/>
              </a:rPr>
              <a:t>0</a:t>
            </a:r>
            <a:r>
              <a:rPr sz="3000" spc="-20" dirty="0" smtClean="0">
                <a:latin typeface="Calibri"/>
                <a:cs typeface="Calibri"/>
              </a:rPr>
              <a:t>-</a:t>
            </a:r>
            <a:r>
              <a:rPr sz="3000" spc="-45" dirty="0" smtClean="0">
                <a:latin typeface="Calibri"/>
                <a:cs typeface="Calibri"/>
              </a:rPr>
              <a:t>1450</a:t>
            </a:r>
            <a:endParaRPr sz="3000" dirty="0">
              <a:latin typeface="Calibri"/>
              <a:cs typeface="Calibri"/>
            </a:endParaRPr>
          </a:p>
        </p:txBody>
      </p:sp>
      <p:sp>
        <p:nvSpPr>
          <p:cNvPr id="5" name="object 5"/>
          <p:cNvSpPr/>
          <p:nvPr/>
        </p:nvSpPr>
        <p:spPr>
          <a:xfrm>
            <a:off x="7340600" y="4305300"/>
            <a:ext cx="2095500" cy="3136900"/>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419099" y="2349500"/>
            <a:ext cx="2565400" cy="5092700"/>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p:nvPr/>
        </p:nvSpPr>
        <p:spPr>
          <a:xfrm>
            <a:off x="5092700" y="4305300"/>
            <a:ext cx="1917700" cy="3136899"/>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txBox="1"/>
          <p:nvPr/>
        </p:nvSpPr>
        <p:spPr>
          <a:xfrm>
            <a:off x="3732227" y="1792618"/>
            <a:ext cx="5979795" cy="602615"/>
          </a:xfrm>
          <a:prstGeom prst="rect">
            <a:avLst/>
          </a:prstGeom>
        </p:spPr>
        <p:txBody>
          <a:bodyPr vert="horz" wrap="square" lIns="0" tIns="0" rIns="0" bIns="0" rtlCol="0">
            <a:noAutofit/>
          </a:bodyPr>
          <a:lstStyle/>
          <a:p>
            <a:pPr marR="12700" indent="12700">
              <a:lnSpc>
                <a:spcPct val="101000"/>
              </a:lnSpc>
            </a:pPr>
            <a:r>
              <a:rPr sz="1900" spc="15" dirty="0" smtClean="0">
                <a:latin typeface="Calibri"/>
                <a:cs typeface="Calibri"/>
              </a:rPr>
              <a:t>H</a:t>
            </a:r>
            <a:r>
              <a:rPr sz="1900" spc="-40" dirty="0" smtClean="0">
                <a:latin typeface="Calibri"/>
                <a:cs typeface="Calibri"/>
              </a:rPr>
              <a:t>i</a:t>
            </a:r>
            <a:r>
              <a:rPr sz="1900" spc="-5" dirty="0" smtClean="0">
                <a:latin typeface="Calibri"/>
                <a:cs typeface="Calibri"/>
              </a:rPr>
              <a:t>g</a:t>
            </a:r>
            <a:r>
              <a:rPr sz="1900" spc="0" dirty="0" smtClean="0">
                <a:latin typeface="Calibri"/>
                <a:cs typeface="Calibri"/>
              </a:rPr>
              <a:t>h</a:t>
            </a:r>
            <a:r>
              <a:rPr sz="1900" spc="-40" dirty="0" smtClean="0">
                <a:latin typeface="Calibri"/>
                <a:cs typeface="Calibri"/>
              </a:rPr>
              <a:t>l</a:t>
            </a:r>
            <a:r>
              <a:rPr sz="1900" spc="-10" dirty="0" smtClean="0">
                <a:latin typeface="Calibri"/>
                <a:cs typeface="Calibri"/>
              </a:rPr>
              <a:t>y</a:t>
            </a:r>
            <a:r>
              <a:rPr sz="1900" spc="110" dirty="0" smtClean="0">
                <a:latin typeface="Calibri"/>
                <a:cs typeface="Calibri"/>
              </a:rPr>
              <a:t> </a:t>
            </a:r>
            <a:r>
              <a:rPr sz="1900" spc="-45" dirty="0" smtClean="0">
                <a:latin typeface="Calibri"/>
                <a:cs typeface="Calibri"/>
              </a:rPr>
              <a:t>s</a:t>
            </a:r>
            <a:r>
              <a:rPr sz="1900" spc="25" dirty="0" smtClean="0">
                <a:latin typeface="Calibri"/>
                <a:cs typeface="Calibri"/>
              </a:rPr>
              <a:t>k</a:t>
            </a:r>
            <a:r>
              <a:rPr sz="1900" spc="-40" dirty="0" smtClean="0">
                <a:latin typeface="Calibri"/>
                <a:cs typeface="Calibri"/>
              </a:rPr>
              <a:t>ill</a:t>
            </a:r>
            <a:r>
              <a:rPr sz="1900" spc="-60" dirty="0" smtClean="0">
                <a:latin typeface="Calibri"/>
                <a:cs typeface="Calibri"/>
              </a:rPr>
              <a:t>e</a:t>
            </a:r>
            <a:r>
              <a:rPr sz="1900" spc="0" dirty="0" smtClean="0">
                <a:latin typeface="Calibri"/>
                <a:cs typeface="Calibri"/>
              </a:rPr>
              <a:t>d </a:t>
            </a:r>
            <a:r>
              <a:rPr sz="1900" spc="-160" dirty="0" smtClean="0">
                <a:latin typeface="Calibri"/>
                <a:cs typeface="Calibri"/>
              </a:rPr>
              <a:t> </a:t>
            </a:r>
            <a:r>
              <a:rPr sz="1900" spc="45" dirty="0" smtClean="0">
                <a:latin typeface="Calibri"/>
                <a:cs typeface="Calibri"/>
              </a:rPr>
              <a:t>j</a:t>
            </a:r>
            <a:r>
              <a:rPr sz="1900" spc="-60" dirty="0" smtClean="0">
                <a:latin typeface="Calibri"/>
                <a:cs typeface="Calibri"/>
              </a:rPr>
              <a:t>e</a:t>
            </a:r>
            <a:r>
              <a:rPr sz="1900" spc="25" dirty="0" smtClean="0">
                <a:latin typeface="Calibri"/>
                <a:cs typeface="Calibri"/>
              </a:rPr>
              <a:t>w</a:t>
            </a:r>
            <a:r>
              <a:rPr sz="1900" spc="-60" dirty="0" smtClean="0">
                <a:latin typeface="Calibri"/>
                <a:cs typeface="Calibri"/>
              </a:rPr>
              <a:t>e</a:t>
            </a:r>
            <a:r>
              <a:rPr sz="1900" spc="-40" dirty="0" smtClean="0">
                <a:latin typeface="Calibri"/>
                <a:cs typeface="Calibri"/>
              </a:rPr>
              <a:t>l</a:t>
            </a:r>
            <a:r>
              <a:rPr sz="1900" spc="-60" dirty="0" smtClean="0">
                <a:latin typeface="Calibri"/>
                <a:cs typeface="Calibri"/>
              </a:rPr>
              <a:t>e</a:t>
            </a:r>
            <a:r>
              <a:rPr sz="1900" spc="25" dirty="0" smtClean="0">
                <a:latin typeface="Calibri"/>
                <a:cs typeface="Calibri"/>
              </a:rPr>
              <a:t>r</a:t>
            </a:r>
            <a:r>
              <a:rPr sz="1900" spc="0" dirty="0" smtClean="0">
                <a:latin typeface="Calibri"/>
                <a:cs typeface="Calibri"/>
              </a:rPr>
              <a:t>s</a:t>
            </a:r>
            <a:r>
              <a:rPr sz="1900" spc="25" dirty="0" smtClean="0">
                <a:latin typeface="Calibri"/>
                <a:cs typeface="Calibri"/>
              </a:rPr>
              <a:t> </a:t>
            </a:r>
            <a:r>
              <a:rPr sz="1900" spc="-15" dirty="0" smtClean="0">
                <a:latin typeface="Calibri"/>
                <a:cs typeface="Calibri"/>
              </a:rPr>
              <a:t>c</a:t>
            </a:r>
            <a:r>
              <a:rPr sz="1900" spc="25" dirty="0" smtClean="0">
                <a:latin typeface="Calibri"/>
                <a:cs typeface="Calibri"/>
              </a:rPr>
              <a:t>r</a:t>
            </a:r>
            <a:r>
              <a:rPr sz="1900" spc="-60" dirty="0" smtClean="0">
                <a:latin typeface="Calibri"/>
                <a:cs typeface="Calibri"/>
              </a:rPr>
              <a:t>e</a:t>
            </a:r>
            <a:r>
              <a:rPr sz="1900" spc="-15" dirty="0" smtClean="0">
                <a:latin typeface="Calibri"/>
                <a:cs typeface="Calibri"/>
              </a:rPr>
              <a:t>a</a:t>
            </a:r>
            <a:r>
              <a:rPr sz="1900" spc="-50" dirty="0" smtClean="0">
                <a:latin typeface="Calibri"/>
                <a:cs typeface="Calibri"/>
              </a:rPr>
              <a:t>t</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45" dirty="0" smtClean="0">
                <a:latin typeface="Calibri"/>
                <a:cs typeface="Calibri"/>
              </a:rPr>
              <a:t>j</a:t>
            </a:r>
            <a:r>
              <a:rPr sz="1900" spc="-60" dirty="0" smtClean="0">
                <a:latin typeface="Calibri"/>
                <a:cs typeface="Calibri"/>
              </a:rPr>
              <a:t>e</a:t>
            </a:r>
            <a:r>
              <a:rPr sz="1900" spc="25" dirty="0" smtClean="0">
                <a:latin typeface="Calibri"/>
                <a:cs typeface="Calibri"/>
              </a:rPr>
              <a:t>w</a:t>
            </a:r>
            <a:r>
              <a:rPr sz="1900" spc="-60" dirty="0" smtClean="0">
                <a:latin typeface="Calibri"/>
                <a:cs typeface="Calibri"/>
              </a:rPr>
              <a:t>e</a:t>
            </a:r>
            <a:r>
              <a:rPr sz="1900" spc="-40" dirty="0" smtClean="0">
                <a:latin typeface="Calibri"/>
                <a:cs typeface="Calibri"/>
              </a:rPr>
              <a:t>l</a:t>
            </a:r>
            <a:r>
              <a:rPr sz="1900" spc="25" dirty="0" smtClean="0">
                <a:latin typeface="Calibri"/>
                <a:cs typeface="Calibri"/>
              </a:rPr>
              <a:t>r</a:t>
            </a:r>
            <a:r>
              <a:rPr sz="1900" spc="-10" dirty="0" smtClean="0">
                <a:latin typeface="Calibri"/>
                <a:cs typeface="Calibri"/>
              </a:rPr>
              <a:t>y</a:t>
            </a:r>
            <a:r>
              <a:rPr sz="1900" spc="110" dirty="0" smtClean="0">
                <a:latin typeface="Calibri"/>
                <a:cs typeface="Calibri"/>
              </a:rPr>
              <a:t> </a:t>
            </a:r>
            <a:r>
              <a:rPr sz="1900" spc="15" dirty="0" smtClean="0">
                <a:latin typeface="Calibri"/>
                <a:cs typeface="Calibri"/>
              </a:rPr>
              <a:t>f</a:t>
            </a:r>
            <a:r>
              <a:rPr sz="1900" spc="25" dirty="0" smtClean="0">
                <a:latin typeface="Calibri"/>
                <a:cs typeface="Calibri"/>
              </a:rPr>
              <a:t>r</a:t>
            </a:r>
            <a:r>
              <a:rPr sz="1900" spc="-5" dirty="0" smtClean="0">
                <a:latin typeface="Calibri"/>
                <a:cs typeface="Calibri"/>
              </a:rPr>
              <a:t>o</a:t>
            </a:r>
            <a:r>
              <a:rPr sz="1900" spc="-20" dirty="0" smtClean="0">
                <a:latin typeface="Calibri"/>
                <a:cs typeface="Calibri"/>
              </a:rPr>
              <a:t>m</a:t>
            </a:r>
            <a:r>
              <a:rPr sz="1900" spc="-50" dirty="0" smtClean="0">
                <a:latin typeface="Calibri"/>
                <a:cs typeface="Calibri"/>
              </a:rPr>
              <a:t> </a:t>
            </a:r>
            <a:r>
              <a:rPr sz="1900" spc="0" dirty="0" smtClean="0">
                <a:latin typeface="Calibri"/>
                <a:cs typeface="Calibri"/>
              </a:rPr>
              <a:t>p</a:t>
            </a:r>
            <a:r>
              <a:rPr sz="1900" spc="25" dirty="0" smtClean="0">
                <a:latin typeface="Calibri"/>
                <a:cs typeface="Calibri"/>
              </a:rPr>
              <a:t>r</a:t>
            </a:r>
            <a:r>
              <a:rPr sz="1900" spc="-60" dirty="0" smtClean="0">
                <a:latin typeface="Calibri"/>
                <a:cs typeface="Calibri"/>
              </a:rPr>
              <a:t>e</a:t>
            </a:r>
            <a:r>
              <a:rPr sz="1900" spc="-15" dirty="0" smtClean="0">
                <a:latin typeface="Calibri"/>
                <a:cs typeface="Calibri"/>
              </a:rPr>
              <a:t>c</a:t>
            </a:r>
            <a:r>
              <a:rPr sz="1900" spc="-40" dirty="0" smtClean="0">
                <a:latin typeface="Calibri"/>
                <a:cs typeface="Calibri"/>
              </a:rPr>
              <a:t>i</a:t>
            </a:r>
            <a:r>
              <a:rPr sz="1900" spc="-5" dirty="0" smtClean="0">
                <a:latin typeface="Calibri"/>
                <a:cs typeface="Calibri"/>
              </a:rPr>
              <a:t>o</a:t>
            </a:r>
            <a:r>
              <a:rPr sz="1900" spc="0" dirty="0" smtClean="0">
                <a:latin typeface="Calibri"/>
                <a:cs typeface="Calibri"/>
              </a:rPr>
              <a:t>us</a:t>
            </a:r>
            <a:r>
              <a:rPr sz="1900" spc="125" dirty="0" smtClean="0">
                <a:latin typeface="Calibri"/>
                <a:cs typeface="Calibri"/>
              </a:rPr>
              <a:t> </a:t>
            </a:r>
            <a:r>
              <a:rPr sz="1900" spc="-45" dirty="0" smtClean="0">
                <a:latin typeface="Calibri"/>
                <a:cs typeface="Calibri"/>
              </a:rPr>
              <a:t>s</a:t>
            </a:r>
            <a:r>
              <a:rPr sz="1900" spc="-50" dirty="0" smtClean="0">
                <a:latin typeface="Calibri"/>
                <a:cs typeface="Calibri"/>
              </a:rPr>
              <a:t>t</a:t>
            </a:r>
            <a:r>
              <a:rPr sz="1900" spc="-5" dirty="0" smtClean="0">
                <a:latin typeface="Calibri"/>
                <a:cs typeface="Calibri"/>
              </a:rPr>
              <a:t>o</a:t>
            </a:r>
            <a:r>
              <a:rPr sz="1900" spc="0" dirty="0" smtClean="0">
                <a:latin typeface="Calibri"/>
                <a:cs typeface="Calibri"/>
              </a:rPr>
              <a:t>n</a:t>
            </a:r>
            <a:r>
              <a:rPr sz="1900" spc="-60" dirty="0" smtClean="0">
                <a:latin typeface="Calibri"/>
                <a:cs typeface="Calibri"/>
              </a:rPr>
              <a:t>e</a:t>
            </a:r>
            <a:r>
              <a:rPr sz="1900" spc="-45" dirty="0" smtClean="0">
                <a:latin typeface="Calibri"/>
                <a:cs typeface="Calibri"/>
              </a:rPr>
              <a:t>s</a:t>
            </a:r>
            <a:r>
              <a:rPr sz="1900" spc="-5" dirty="0" smtClean="0">
                <a:latin typeface="Calibri"/>
                <a:cs typeface="Calibri"/>
              </a:rPr>
              <a:t>,</a:t>
            </a:r>
            <a:r>
              <a:rPr lang="en-US" sz="1900" spc="-10" dirty="0">
                <a:latin typeface="Calibri"/>
                <a:cs typeface="Calibri"/>
              </a:rPr>
              <a:t> </a:t>
            </a:r>
            <a:r>
              <a:rPr sz="1900" spc="-10" dirty="0" smtClean="0">
                <a:latin typeface="Calibri"/>
                <a:cs typeface="Calibri"/>
              </a:rPr>
              <a:t>p</a:t>
            </a:r>
            <a:r>
              <a:rPr sz="1900" spc="-60" dirty="0" smtClean="0">
                <a:latin typeface="Calibri"/>
                <a:cs typeface="Calibri"/>
              </a:rPr>
              <a:t>e</a:t>
            </a:r>
            <a:r>
              <a:rPr sz="1900" spc="-15" dirty="0" smtClean="0">
                <a:latin typeface="Calibri"/>
                <a:cs typeface="Calibri"/>
              </a:rPr>
              <a:t>a</a:t>
            </a:r>
            <a:r>
              <a:rPr sz="1900" spc="25" dirty="0" smtClean="0">
                <a:latin typeface="Calibri"/>
                <a:cs typeface="Calibri"/>
              </a:rPr>
              <a:t>r</a:t>
            </a:r>
            <a:r>
              <a:rPr sz="1900" spc="-40" dirty="0" smtClean="0">
                <a:latin typeface="Calibri"/>
                <a:cs typeface="Calibri"/>
              </a:rPr>
              <a:t>l</a:t>
            </a:r>
            <a:r>
              <a:rPr sz="1900" spc="-45" dirty="0" smtClean="0">
                <a:latin typeface="Calibri"/>
                <a:cs typeface="Calibri"/>
              </a:rPr>
              <a:t>s</a:t>
            </a:r>
            <a:r>
              <a:rPr sz="1900" spc="-5" dirty="0" smtClean="0">
                <a:latin typeface="Calibri"/>
                <a:cs typeface="Calibri"/>
              </a:rPr>
              <a:t>,</a:t>
            </a:r>
            <a:r>
              <a:rPr sz="1900" spc="195" dirty="0" smtClean="0">
                <a:latin typeface="Calibri"/>
                <a:cs typeface="Calibri"/>
              </a:rPr>
              <a:t> </a:t>
            </a:r>
            <a:r>
              <a:rPr sz="1900" spc="-5" dirty="0" smtClean="0">
                <a:latin typeface="Calibri"/>
                <a:cs typeface="Calibri"/>
              </a:rPr>
              <a:t>go</a:t>
            </a:r>
            <a:r>
              <a:rPr sz="1900" spc="-40" dirty="0" smtClean="0">
                <a:latin typeface="Calibri"/>
                <a:cs typeface="Calibri"/>
              </a:rPr>
              <a:t>l</a:t>
            </a:r>
            <a:r>
              <a:rPr sz="1900" spc="-10" dirty="0" smtClean="0">
                <a:latin typeface="Calibri"/>
                <a:cs typeface="Calibri"/>
              </a:rPr>
              <a:t>d,</a:t>
            </a:r>
            <a:r>
              <a:rPr sz="1900" spc="95" dirty="0" smtClean="0">
                <a:latin typeface="Calibri"/>
                <a:cs typeface="Calibri"/>
              </a:rPr>
              <a:t> </a:t>
            </a:r>
            <a:r>
              <a:rPr sz="1900" spc="-15"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45" dirty="0" smtClean="0">
                <a:latin typeface="Calibri"/>
                <a:cs typeface="Calibri"/>
              </a:rPr>
              <a:t>s</a:t>
            </a:r>
            <a:r>
              <a:rPr sz="1900" spc="-40" dirty="0" smtClean="0">
                <a:latin typeface="Calibri"/>
                <a:cs typeface="Calibri"/>
              </a:rPr>
              <a:t>il</a:t>
            </a:r>
            <a:r>
              <a:rPr sz="1900" spc="30" dirty="0" smtClean="0">
                <a:latin typeface="Calibri"/>
                <a:cs typeface="Calibri"/>
              </a:rPr>
              <a:t>v</a:t>
            </a:r>
            <a:r>
              <a:rPr sz="1900" spc="-60" dirty="0" smtClean="0">
                <a:latin typeface="Calibri"/>
                <a:cs typeface="Calibri"/>
              </a:rPr>
              <a:t>e</a:t>
            </a:r>
            <a:r>
              <a:rPr sz="1900" spc="-175" dirty="0" smtClean="0">
                <a:latin typeface="Calibri"/>
                <a:cs typeface="Calibri"/>
              </a:rPr>
              <a:t>r</a:t>
            </a:r>
            <a:r>
              <a:rPr sz="1900" spc="0" dirty="0" smtClean="0">
                <a:latin typeface="Calibri"/>
                <a:cs typeface="Calibri"/>
              </a:rPr>
              <a:t>.</a:t>
            </a:r>
            <a:endParaRPr sz="1900" dirty="0">
              <a:latin typeface="Calibri"/>
              <a:cs typeface="Calibri"/>
            </a:endParaRPr>
          </a:p>
        </p:txBody>
      </p:sp>
      <p:sp>
        <p:nvSpPr>
          <p:cNvPr id="9" name="object 9"/>
          <p:cNvSpPr txBox="1"/>
          <p:nvPr/>
        </p:nvSpPr>
        <p:spPr>
          <a:xfrm>
            <a:off x="3065114" y="2441169"/>
            <a:ext cx="6483985" cy="1784985"/>
          </a:xfrm>
          <a:prstGeom prst="rect">
            <a:avLst/>
          </a:prstGeom>
        </p:spPr>
        <p:txBody>
          <a:bodyPr vert="horz" wrap="square" lIns="0" tIns="0" rIns="0" bIns="0" rtlCol="0">
            <a:noAutofit/>
          </a:bodyPr>
          <a:lstStyle/>
          <a:p>
            <a:pPr marL="2526665" marR="2511425" indent="-3810" algn="ctr">
              <a:lnSpc>
                <a:spcPct val="101000"/>
              </a:lnSpc>
            </a:pPr>
            <a:r>
              <a:rPr sz="1900" b="1" spc="25" dirty="0" smtClean="0">
                <a:latin typeface="Calibri"/>
                <a:cs typeface="Calibri"/>
              </a:rPr>
              <a:t>F</a:t>
            </a:r>
            <a:r>
              <a:rPr sz="1900" b="1" spc="-50" dirty="0" smtClean="0">
                <a:latin typeface="Calibri"/>
                <a:cs typeface="Calibri"/>
              </a:rPr>
              <a:t>e</a:t>
            </a:r>
            <a:r>
              <a:rPr sz="1900" b="1" spc="25" dirty="0" smtClean="0">
                <a:latin typeface="Calibri"/>
                <a:cs typeface="Calibri"/>
              </a:rPr>
              <a:t>rr</a:t>
            </a:r>
            <a:r>
              <a:rPr sz="1900" b="1" spc="-5" dirty="0" smtClean="0">
                <a:latin typeface="Calibri"/>
                <a:cs typeface="Calibri"/>
              </a:rPr>
              <a:t>o</a:t>
            </a:r>
            <a:r>
              <a:rPr sz="1900" b="1" spc="0" dirty="0" smtClean="0">
                <a:latin typeface="Calibri"/>
                <a:cs typeface="Calibri"/>
              </a:rPr>
              <a:t>n</a:t>
            </a:r>
            <a:r>
              <a:rPr sz="1900" b="1" spc="-40" dirty="0" smtClean="0">
                <a:latin typeface="Calibri"/>
                <a:cs typeface="Calibri"/>
              </a:rPr>
              <a:t>i</a:t>
            </a:r>
            <a:r>
              <a:rPr sz="1900" b="1" spc="-60" dirty="0" smtClean="0">
                <a:latin typeface="Calibri"/>
                <a:cs typeface="Calibri"/>
              </a:rPr>
              <a:t>e</a:t>
            </a:r>
            <a:r>
              <a:rPr sz="1900" b="1" spc="25" dirty="0" smtClean="0">
                <a:latin typeface="Calibri"/>
                <a:cs typeface="Calibri"/>
              </a:rPr>
              <a:t>r</a:t>
            </a:r>
            <a:r>
              <a:rPr sz="1900" b="1" spc="-10" dirty="0" smtClean="0">
                <a:latin typeface="Calibri"/>
                <a:cs typeface="Calibri"/>
              </a:rPr>
              <a:t>e</a:t>
            </a:r>
            <a:r>
              <a:rPr sz="1900" b="1" spc="-5" dirty="0" smtClean="0">
                <a:latin typeface="Calibri"/>
                <a:cs typeface="Calibri"/>
              </a:rPr>
              <a:t> </a:t>
            </a:r>
            <a:r>
              <a:rPr sz="1900" spc="20" dirty="0" smtClean="0">
                <a:latin typeface="Calibri"/>
                <a:cs typeface="Calibri"/>
              </a:rPr>
              <a:t>(</a:t>
            </a:r>
            <a:r>
              <a:rPr sz="1900" spc="15" dirty="0" smtClean="0">
                <a:latin typeface="Calibri"/>
                <a:cs typeface="Calibri"/>
              </a:rPr>
              <a:t>f</a:t>
            </a:r>
            <a:r>
              <a:rPr sz="1900" spc="-60" dirty="0" smtClean="0">
                <a:latin typeface="Calibri"/>
                <a:cs typeface="Calibri"/>
              </a:rPr>
              <a:t>e</a:t>
            </a:r>
            <a:r>
              <a:rPr sz="1900" spc="0" dirty="0" smtClean="0">
                <a:latin typeface="Calibri"/>
                <a:cs typeface="Calibri"/>
              </a:rPr>
              <a:t>h</a:t>
            </a:r>
            <a:r>
              <a:rPr sz="1900" spc="-75" dirty="0" smtClean="0">
                <a:latin typeface="Calibri"/>
                <a:cs typeface="Calibri"/>
              </a:rPr>
              <a:t>r</a:t>
            </a:r>
            <a:r>
              <a:rPr sz="1900" spc="15" dirty="0" smtClean="0">
                <a:latin typeface="Calibri"/>
                <a:cs typeface="Calibri"/>
              </a:rPr>
              <a:t>-</a:t>
            </a:r>
            <a:r>
              <a:rPr sz="1900" spc="-5" dirty="0" smtClean="0">
                <a:latin typeface="Calibri"/>
                <a:cs typeface="Calibri"/>
              </a:rPr>
              <a:t>o</a:t>
            </a:r>
            <a:r>
              <a:rPr sz="1900" spc="0" dirty="0" smtClean="0">
                <a:latin typeface="Calibri"/>
                <a:cs typeface="Calibri"/>
              </a:rPr>
              <a:t>hn</a:t>
            </a:r>
            <a:r>
              <a:rPr sz="1900" spc="15" dirty="0" smtClean="0">
                <a:latin typeface="Calibri"/>
                <a:cs typeface="Calibri"/>
              </a:rPr>
              <a:t>-</a:t>
            </a:r>
            <a:r>
              <a:rPr sz="1900" spc="25" dirty="0" smtClean="0">
                <a:latin typeface="Calibri"/>
                <a:cs typeface="Calibri"/>
              </a:rPr>
              <a:t>y</a:t>
            </a:r>
            <a:r>
              <a:rPr sz="1900" spc="-20" dirty="0" smtClean="0">
                <a:latin typeface="Calibri"/>
                <a:cs typeface="Calibri"/>
              </a:rPr>
              <a:t>a</a:t>
            </a:r>
            <a:r>
              <a:rPr sz="1900" spc="-40" dirty="0" smtClean="0">
                <a:latin typeface="Calibri"/>
                <a:cs typeface="Calibri"/>
              </a:rPr>
              <a:t>i</a:t>
            </a:r>
            <a:r>
              <a:rPr sz="1900" spc="25" dirty="0" smtClean="0">
                <a:latin typeface="Calibri"/>
                <a:cs typeface="Calibri"/>
              </a:rPr>
              <a:t>r</a:t>
            </a:r>
            <a:r>
              <a:rPr sz="1900" spc="0" dirty="0" smtClean="0">
                <a:latin typeface="Calibri"/>
                <a:cs typeface="Calibri"/>
              </a:rPr>
              <a:t>)</a:t>
            </a:r>
            <a:endParaRPr sz="1900" dirty="0">
              <a:latin typeface="Calibri"/>
              <a:cs typeface="Calibri"/>
            </a:endParaRPr>
          </a:p>
          <a:p>
            <a:pPr>
              <a:lnSpc>
                <a:spcPts val="1000"/>
              </a:lnSpc>
            </a:pPr>
            <a:endParaRPr sz="1000" dirty="0"/>
          </a:p>
          <a:p>
            <a:pPr>
              <a:lnSpc>
                <a:spcPts val="1400"/>
              </a:lnSpc>
              <a:spcBef>
                <a:spcPts val="1"/>
              </a:spcBef>
            </a:pPr>
            <a:endParaRPr sz="1400" dirty="0"/>
          </a:p>
          <a:p>
            <a:pPr marL="12700" marR="12700" indent="26670" algn="ctr">
              <a:lnSpc>
                <a:spcPct val="101000"/>
              </a:lnSpc>
            </a:pPr>
            <a:r>
              <a:rPr sz="1900" spc="-30" dirty="0" smtClean="0">
                <a:latin typeface="Calibri"/>
                <a:cs typeface="Calibri"/>
              </a:rPr>
              <a:t>T</a:t>
            </a:r>
            <a:r>
              <a:rPr sz="1900" spc="0" dirty="0" smtClean="0">
                <a:latin typeface="Calibri"/>
                <a:cs typeface="Calibri"/>
              </a:rPr>
              <a:t>h</a:t>
            </a:r>
            <a:r>
              <a:rPr sz="1900" spc="-40" dirty="0" smtClean="0">
                <a:latin typeface="Calibri"/>
                <a:cs typeface="Calibri"/>
              </a:rPr>
              <a:t>i</a:t>
            </a:r>
            <a:r>
              <a:rPr sz="1900" spc="0" dirty="0" smtClean="0">
                <a:latin typeface="Calibri"/>
                <a:cs typeface="Calibri"/>
              </a:rPr>
              <a:t>s</a:t>
            </a:r>
            <a:r>
              <a:rPr sz="1900" spc="125" dirty="0" smtClean="0">
                <a:latin typeface="Calibri"/>
                <a:cs typeface="Calibri"/>
              </a:rPr>
              <a:t> </a:t>
            </a:r>
            <a:r>
              <a:rPr sz="1900" spc="25" dirty="0" smtClean="0">
                <a:latin typeface="Calibri"/>
                <a:cs typeface="Calibri"/>
              </a:rPr>
              <a:t>w</a:t>
            </a:r>
            <a:r>
              <a:rPr sz="1900" spc="-10" dirty="0" smtClean="0">
                <a:latin typeface="Calibri"/>
                <a:cs typeface="Calibri"/>
              </a:rPr>
              <a:t>a</a:t>
            </a:r>
            <a:r>
              <a:rPr sz="1900" spc="0" dirty="0" smtClean="0">
                <a:latin typeface="Calibri"/>
                <a:cs typeface="Calibri"/>
              </a:rPr>
              <a:t>s</a:t>
            </a:r>
            <a:r>
              <a:rPr sz="1900" spc="25" dirty="0" smtClean="0">
                <a:latin typeface="Calibri"/>
                <a:cs typeface="Calibri"/>
              </a:rPr>
              <a:t> </a:t>
            </a:r>
            <a:r>
              <a:rPr sz="1900" spc="0" dirty="0" smtClean="0">
                <a:latin typeface="Calibri"/>
                <a:cs typeface="Calibri"/>
              </a:rPr>
              <a:t>a</a:t>
            </a:r>
            <a:r>
              <a:rPr sz="1900" spc="-40" dirty="0" smtClean="0">
                <a:latin typeface="Calibri"/>
                <a:cs typeface="Calibri"/>
              </a:rPr>
              <a:t> </a:t>
            </a:r>
            <a:r>
              <a:rPr sz="1900" spc="-15" dirty="0" smtClean="0">
                <a:latin typeface="Calibri"/>
                <a:cs typeface="Calibri"/>
              </a:rPr>
              <a:t>c</a:t>
            </a:r>
            <a:r>
              <a:rPr sz="1900" spc="0" dirty="0" smtClean="0">
                <a:latin typeface="Calibri"/>
                <a:cs typeface="Calibri"/>
              </a:rPr>
              <a:t>h</a:t>
            </a:r>
            <a:r>
              <a:rPr sz="1900" spc="-10" dirty="0" smtClean="0">
                <a:latin typeface="Calibri"/>
                <a:cs typeface="Calibri"/>
              </a:rPr>
              <a:t>a</a:t>
            </a:r>
            <a:r>
              <a:rPr sz="1900" spc="-40" dirty="0" smtClean="0">
                <a:latin typeface="Calibri"/>
                <a:cs typeface="Calibri"/>
              </a:rPr>
              <a:t>i</a:t>
            </a:r>
            <a:r>
              <a:rPr sz="1900" spc="0" dirty="0" smtClean="0">
                <a:latin typeface="Calibri"/>
                <a:cs typeface="Calibri"/>
              </a:rPr>
              <a:t>n</a:t>
            </a:r>
            <a:r>
              <a:rPr sz="1900" spc="170" dirty="0" smtClean="0">
                <a:latin typeface="Calibri"/>
                <a:cs typeface="Calibri"/>
              </a:rPr>
              <a:t> </a:t>
            </a:r>
            <a:r>
              <a:rPr sz="1900" spc="-5" dirty="0" smtClean="0">
                <a:latin typeface="Calibri"/>
                <a:cs typeface="Calibri"/>
              </a:rPr>
              <a:t>o</a:t>
            </a:r>
            <a:r>
              <a:rPr sz="1900" spc="-10" dirty="0" smtClean="0">
                <a:latin typeface="Calibri"/>
                <a:cs typeface="Calibri"/>
              </a:rPr>
              <a:t>r</a:t>
            </a:r>
            <a:r>
              <a:rPr sz="1900" spc="5" dirty="0" smtClean="0">
                <a:latin typeface="Calibri"/>
                <a:cs typeface="Calibri"/>
              </a:rPr>
              <a:t> </a:t>
            </a:r>
            <a:r>
              <a:rPr sz="1900" spc="0" dirty="0" smtClean="0">
                <a:latin typeface="Calibri"/>
                <a:cs typeface="Calibri"/>
              </a:rPr>
              <a:t>b</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10" dirty="0" smtClean="0">
                <a:latin typeface="Calibri"/>
                <a:cs typeface="Calibri"/>
              </a:rPr>
              <a:t> </a:t>
            </a:r>
            <a:r>
              <a:rPr sz="1900" spc="-35" dirty="0" smtClean="0">
                <a:latin typeface="Calibri"/>
                <a:cs typeface="Calibri"/>
              </a:rPr>
              <a:t>m</a:t>
            </a:r>
            <a:r>
              <a:rPr sz="1900" spc="-60" dirty="0" smtClean="0">
                <a:latin typeface="Calibri"/>
                <a:cs typeface="Calibri"/>
              </a:rPr>
              <a:t>e</a:t>
            </a:r>
            <a:r>
              <a:rPr sz="1900" spc="-50" dirty="0" smtClean="0">
                <a:latin typeface="Calibri"/>
                <a:cs typeface="Calibri"/>
              </a:rPr>
              <a:t>t</a:t>
            </a:r>
            <a:r>
              <a:rPr sz="1900" spc="-10" dirty="0" smtClean="0">
                <a:latin typeface="Calibri"/>
                <a:cs typeface="Calibri"/>
              </a:rPr>
              <a:t>a</a:t>
            </a:r>
            <a:r>
              <a:rPr sz="1900" spc="0" dirty="0" smtClean="0">
                <a:latin typeface="Calibri"/>
                <a:cs typeface="Calibri"/>
              </a:rPr>
              <a:t>l </a:t>
            </a:r>
            <a:r>
              <a:rPr sz="1900" spc="-195" dirty="0" smtClean="0">
                <a:latin typeface="Calibri"/>
                <a:cs typeface="Calibri"/>
              </a:rPr>
              <a:t> </a:t>
            </a:r>
            <a:r>
              <a:rPr sz="1900" spc="-5" dirty="0" smtClean="0">
                <a:latin typeface="Calibri"/>
                <a:cs typeface="Calibri"/>
              </a:rPr>
              <a:t>o</a:t>
            </a:r>
            <a:r>
              <a:rPr sz="1900" spc="-10" dirty="0" smtClean="0">
                <a:latin typeface="Calibri"/>
                <a:cs typeface="Calibri"/>
              </a:rPr>
              <a:t>r</a:t>
            </a:r>
            <a:r>
              <a:rPr sz="1900" spc="5" dirty="0" smtClean="0">
                <a:latin typeface="Calibri"/>
                <a:cs typeface="Calibri"/>
              </a:rPr>
              <a:t> </a:t>
            </a:r>
            <a:r>
              <a:rPr sz="1900" spc="0" dirty="0" smtClean="0">
                <a:latin typeface="Calibri"/>
                <a:cs typeface="Calibri"/>
              </a:rPr>
              <a:t>a</a:t>
            </a:r>
            <a:r>
              <a:rPr sz="1900" spc="60" dirty="0" smtClean="0">
                <a:latin typeface="Calibri"/>
                <a:cs typeface="Calibri"/>
              </a:rPr>
              <a:t> </a:t>
            </a:r>
            <a:r>
              <a:rPr sz="1900" spc="-45" dirty="0" smtClean="0">
                <a:latin typeface="Calibri"/>
                <a:cs typeface="Calibri"/>
              </a:rPr>
              <a:t>s</a:t>
            </a:r>
            <a:r>
              <a:rPr sz="1900" spc="-50" dirty="0" smtClean="0">
                <a:latin typeface="Calibri"/>
                <a:cs typeface="Calibri"/>
              </a:rPr>
              <a:t>t</a:t>
            </a:r>
            <a:r>
              <a:rPr sz="1900" spc="25" dirty="0" smtClean="0">
                <a:latin typeface="Calibri"/>
                <a:cs typeface="Calibri"/>
              </a:rPr>
              <a:t>r</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r>
              <a:rPr sz="1900" spc="75"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10" dirty="0" smtClean="0">
                <a:latin typeface="Calibri"/>
                <a:cs typeface="Calibri"/>
              </a:rPr>
              <a:t> </a:t>
            </a:r>
            <a:r>
              <a:rPr sz="1900" spc="0" dirty="0" smtClean="0">
                <a:latin typeface="Calibri"/>
                <a:cs typeface="Calibri"/>
              </a:rPr>
              <a:t>p</a:t>
            </a:r>
            <a:r>
              <a:rPr sz="1900" spc="-60" dirty="0" smtClean="0">
                <a:latin typeface="Calibri"/>
                <a:cs typeface="Calibri"/>
              </a:rPr>
              <a:t>e</a:t>
            </a:r>
            <a:r>
              <a:rPr sz="1900" spc="-10" dirty="0" smtClean="0">
                <a:latin typeface="Calibri"/>
                <a:cs typeface="Calibri"/>
              </a:rPr>
              <a:t>a</a:t>
            </a:r>
            <a:r>
              <a:rPr sz="1900" spc="25" dirty="0" smtClean="0">
                <a:latin typeface="Calibri"/>
                <a:cs typeface="Calibri"/>
              </a:rPr>
              <a:t>r</a:t>
            </a:r>
            <a:r>
              <a:rPr sz="1900" spc="-40" dirty="0" smtClean="0">
                <a:latin typeface="Calibri"/>
                <a:cs typeface="Calibri"/>
              </a:rPr>
              <a:t>l</a:t>
            </a:r>
            <a:r>
              <a:rPr sz="1900" spc="0" dirty="0" smtClean="0">
                <a:latin typeface="Calibri"/>
                <a:cs typeface="Calibri"/>
              </a:rPr>
              <a:t>s</a:t>
            </a:r>
            <a:r>
              <a:rPr sz="1900" spc="12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at</a:t>
            </a:r>
            <a:r>
              <a:rPr sz="1900" spc="130" dirty="0" smtClean="0">
                <a:latin typeface="Calibri"/>
                <a:cs typeface="Calibri"/>
              </a:rPr>
              <a:t> </a:t>
            </a:r>
            <a:r>
              <a:rPr sz="1900" spc="25" dirty="0" smtClean="0">
                <a:latin typeface="Calibri"/>
                <a:cs typeface="Calibri"/>
              </a:rPr>
              <a:t>w</a:t>
            </a:r>
            <a:r>
              <a:rPr sz="1900" spc="-10" dirty="0" smtClean="0">
                <a:latin typeface="Calibri"/>
                <a:cs typeface="Calibri"/>
              </a:rPr>
              <a:t>a</a:t>
            </a:r>
            <a:r>
              <a:rPr sz="1900" spc="0" dirty="0" smtClean="0">
                <a:latin typeface="Calibri"/>
                <a:cs typeface="Calibri"/>
              </a:rPr>
              <a:t>s </a:t>
            </a:r>
            <a:r>
              <a:rPr sz="1900" spc="40" dirty="0" smtClean="0">
                <a:latin typeface="Calibri"/>
                <a:cs typeface="Calibri"/>
              </a:rPr>
              <a:t>w</a:t>
            </a:r>
            <a:r>
              <a:rPr sz="1900" spc="-5" dirty="0" smtClean="0">
                <a:latin typeface="Calibri"/>
                <a:cs typeface="Calibri"/>
              </a:rPr>
              <a:t>o</a:t>
            </a:r>
            <a:r>
              <a:rPr sz="1900" spc="25" dirty="0" smtClean="0">
                <a:latin typeface="Calibri"/>
                <a:cs typeface="Calibri"/>
              </a:rPr>
              <a:t>r</a:t>
            </a:r>
            <a:r>
              <a:rPr sz="1900" spc="0" dirty="0" smtClean="0">
                <a:latin typeface="Calibri"/>
                <a:cs typeface="Calibri"/>
              </a:rPr>
              <a:t>n</a:t>
            </a:r>
            <a:r>
              <a:rPr sz="1900" spc="-30" dirty="0" smtClean="0">
                <a:latin typeface="Calibri"/>
                <a:cs typeface="Calibri"/>
              </a:rPr>
              <a:t> </a:t>
            </a:r>
            <a:r>
              <a:rPr sz="1900" spc="-10" dirty="0" smtClean="0">
                <a:latin typeface="Calibri"/>
                <a:cs typeface="Calibri"/>
              </a:rPr>
              <a:t>a</a:t>
            </a:r>
            <a:r>
              <a:rPr sz="1900" spc="-15" dirty="0" smtClean="0">
                <a:latin typeface="Calibri"/>
                <a:cs typeface="Calibri"/>
              </a:rPr>
              <a:t>c</a:t>
            </a:r>
            <a:r>
              <a:rPr sz="1900" spc="25" dirty="0" smtClean="0">
                <a:latin typeface="Calibri"/>
                <a:cs typeface="Calibri"/>
              </a:rPr>
              <a:t>r</a:t>
            </a:r>
            <a:r>
              <a:rPr sz="1900" spc="-5" dirty="0" smtClean="0">
                <a:latin typeface="Calibri"/>
                <a:cs typeface="Calibri"/>
              </a:rPr>
              <a:t>o</a:t>
            </a:r>
            <a:r>
              <a:rPr sz="1900" spc="-45" dirty="0" smtClean="0">
                <a:latin typeface="Calibri"/>
                <a:cs typeface="Calibri"/>
              </a:rPr>
              <a:t>s</a:t>
            </a:r>
            <a:r>
              <a:rPr sz="1900" spc="0" dirty="0" smtClean="0">
                <a:latin typeface="Calibri"/>
                <a:cs typeface="Calibri"/>
              </a:rPr>
              <a:t>s</a:t>
            </a:r>
            <a:r>
              <a:rPr sz="1900" spc="2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20" dirty="0" smtClean="0">
                <a:latin typeface="Calibri"/>
                <a:cs typeface="Calibri"/>
              </a:rPr>
              <a:t>f</a:t>
            </a:r>
            <a:r>
              <a:rPr sz="1900" spc="-5" dirty="0" smtClean="0">
                <a:latin typeface="Calibri"/>
                <a:cs typeface="Calibri"/>
              </a:rPr>
              <a:t>o</a:t>
            </a:r>
            <a:r>
              <a:rPr sz="1900" spc="25" dirty="0" smtClean="0">
                <a:latin typeface="Calibri"/>
                <a:cs typeface="Calibri"/>
              </a:rPr>
              <a:t>r</a:t>
            </a:r>
            <a:r>
              <a:rPr sz="1900" spc="-60" dirty="0" smtClean="0">
                <a:latin typeface="Calibri"/>
                <a:cs typeface="Calibri"/>
              </a:rPr>
              <a:t>e</a:t>
            </a:r>
            <a:r>
              <a:rPr sz="1900" spc="0" dirty="0" smtClean="0">
                <a:latin typeface="Calibri"/>
                <a:cs typeface="Calibri"/>
              </a:rPr>
              <a:t>h</a:t>
            </a:r>
            <a:r>
              <a:rPr sz="1900" spc="-60" dirty="0" smtClean="0">
                <a:latin typeface="Calibri"/>
                <a:cs typeface="Calibri"/>
              </a:rPr>
              <a:t>e</a:t>
            </a:r>
            <a:r>
              <a:rPr sz="1900" spc="-10" dirty="0" smtClean="0">
                <a:latin typeface="Calibri"/>
                <a:cs typeface="Calibri"/>
              </a:rPr>
              <a:t>a</a:t>
            </a:r>
            <a:r>
              <a:rPr sz="1900" spc="0" dirty="0" smtClean="0">
                <a:latin typeface="Calibri"/>
                <a:cs typeface="Calibri"/>
              </a:rPr>
              <a:t>d</a:t>
            </a:r>
            <a:r>
              <a:rPr sz="1900" spc="70" dirty="0" smtClean="0">
                <a:latin typeface="Calibri"/>
                <a:cs typeface="Calibri"/>
              </a:rPr>
              <a:t> </a:t>
            </a:r>
            <a:r>
              <a:rPr sz="1900" spc="40" dirty="0" smtClean="0">
                <a:latin typeface="Calibri"/>
                <a:cs typeface="Calibri"/>
              </a:rPr>
              <a:t>w</a:t>
            </a:r>
            <a:r>
              <a:rPr sz="1900" spc="-40" dirty="0" smtClean="0">
                <a:latin typeface="Calibri"/>
                <a:cs typeface="Calibri"/>
              </a:rPr>
              <a:t>i</a:t>
            </a:r>
            <a:r>
              <a:rPr sz="1900" spc="-50" dirty="0" smtClean="0">
                <a:latin typeface="Calibri"/>
                <a:cs typeface="Calibri"/>
              </a:rPr>
              <a:t>t</a:t>
            </a:r>
            <a:r>
              <a:rPr sz="1900" spc="0" dirty="0" smtClean="0">
                <a:latin typeface="Calibri"/>
                <a:cs typeface="Calibri"/>
              </a:rPr>
              <a:t>h</a:t>
            </a:r>
            <a:r>
              <a:rPr sz="1900" spc="70" dirty="0" smtClean="0">
                <a:latin typeface="Calibri"/>
                <a:cs typeface="Calibri"/>
              </a:rPr>
              <a:t> </a:t>
            </a:r>
            <a:r>
              <a:rPr sz="1900" spc="0" dirty="0" smtClean="0">
                <a:latin typeface="Calibri"/>
                <a:cs typeface="Calibri"/>
              </a:rPr>
              <a:t>a</a:t>
            </a:r>
            <a:r>
              <a:rPr sz="1900" spc="60" dirty="0" smtClean="0">
                <a:latin typeface="Calibri"/>
                <a:cs typeface="Calibri"/>
              </a:rPr>
              <a:t> </a:t>
            </a:r>
            <a:r>
              <a:rPr sz="1900" spc="40" dirty="0" smtClean="0">
                <a:latin typeface="Calibri"/>
                <a:cs typeface="Calibri"/>
              </a:rPr>
              <a:t>j</a:t>
            </a:r>
            <a:r>
              <a:rPr sz="1900" spc="-60" dirty="0" smtClean="0">
                <a:latin typeface="Calibri"/>
                <a:cs typeface="Calibri"/>
              </a:rPr>
              <a:t>e</a:t>
            </a:r>
            <a:r>
              <a:rPr sz="1900" spc="25" dirty="0" smtClean="0">
                <a:latin typeface="Calibri"/>
                <a:cs typeface="Calibri"/>
              </a:rPr>
              <a:t>w</a:t>
            </a:r>
            <a:r>
              <a:rPr sz="1900" spc="-55" dirty="0" smtClean="0">
                <a:latin typeface="Calibri"/>
                <a:cs typeface="Calibri"/>
              </a:rPr>
              <a:t>e</a:t>
            </a:r>
            <a:r>
              <a:rPr sz="1900" spc="-40" dirty="0" smtClean="0">
                <a:latin typeface="Calibri"/>
                <a:cs typeface="Calibri"/>
              </a:rPr>
              <a:t>l</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0" dirty="0" smtClean="0">
                <a:latin typeface="Calibri"/>
                <a:cs typeface="Calibri"/>
              </a:rPr>
              <a:t>d</a:t>
            </a:r>
            <a:r>
              <a:rPr sz="1900" spc="-60" dirty="0" smtClean="0">
                <a:latin typeface="Calibri"/>
                <a:cs typeface="Calibri"/>
              </a:rPr>
              <a:t>e</a:t>
            </a:r>
            <a:r>
              <a:rPr sz="1900" spc="-15" dirty="0" smtClean="0">
                <a:latin typeface="Calibri"/>
                <a:cs typeface="Calibri"/>
              </a:rPr>
              <a:t>c</a:t>
            </a:r>
            <a:r>
              <a:rPr sz="1900" spc="-5" dirty="0" smtClean="0">
                <a:latin typeface="Calibri"/>
                <a:cs typeface="Calibri"/>
              </a:rPr>
              <a:t>o</a:t>
            </a:r>
            <a:r>
              <a:rPr sz="1900" spc="25" dirty="0" smtClean="0">
                <a:latin typeface="Calibri"/>
                <a:cs typeface="Calibri"/>
              </a:rPr>
              <a:t>r</a:t>
            </a:r>
            <a:r>
              <a:rPr sz="1900" spc="-10" dirty="0" smtClean="0">
                <a:latin typeface="Calibri"/>
                <a:cs typeface="Calibri"/>
              </a:rPr>
              <a:t>a</a:t>
            </a:r>
            <a:r>
              <a:rPr sz="1900" spc="-50" dirty="0" smtClean="0">
                <a:latin typeface="Calibri"/>
                <a:cs typeface="Calibri"/>
              </a:rPr>
              <a:t>t</a:t>
            </a:r>
            <a:r>
              <a:rPr sz="1900" spc="-40" dirty="0" smtClean="0">
                <a:latin typeface="Calibri"/>
                <a:cs typeface="Calibri"/>
              </a:rPr>
              <a:t>i</a:t>
            </a:r>
            <a:r>
              <a:rPr sz="1900" spc="-5" dirty="0" smtClean="0">
                <a:latin typeface="Calibri"/>
                <a:cs typeface="Calibri"/>
              </a:rPr>
              <a:t>o</a:t>
            </a:r>
            <a:r>
              <a:rPr sz="1900" spc="0" dirty="0" smtClean="0">
                <a:latin typeface="Calibri"/>
                <a:cs typeface="Calibri"/>
              </a:rPr>
              <a:t>n</a:t>
            </a:r>
            <a:r>
              <a:rPr sz="1900" spc="170" dirty="0" smtClean="0">
                <a:latin typeface="Calibri"/>
                <a:cs typeface="Calibri"/>
              </a:rPr>
              <a:t> </a:t>
            </a:r>
            <a:r>
              <a:rPr sz="1900" spc="-40" dirty="0" smtClean="0">
                <a:latin typeface="Calibri"/>
                <a:cs typeface="Calibri"/>
              </a:rPr>
              <a:t>l</a:t>
            </a:r>
            <a:r>
              <a:rPr sz="1900" spc="-5" dirty="0" smtClean="0">
                <a:latin typeface="Calibri"/>
                <a:cs typeface="Calibri"/>
              </a:rPr>
              <a:t>o</a:t>
            </a:r>
            <a:r>
              <a:rPr sz="1900" spc="-15" dirty="0" smtClean="0">
                <a:latin typeface="Calibri"/>
                <a:cs typeface="Calibri"/>
              </a:rPr>
              <a:t>c</a:t>
            </a:r>
            <a:r>
              <a:rPr sz="1900" spc="-10" dirty="0" smtClean="0">
                <a:latin typeface="Calibri"/>
                <a:cs typeface="Calibri"/>
              </a:rPr>
              <a:t>a</a:t>
            </a:r>
            <a:r>
              <a:rPr sz="1900" spc="-50" dirty="0" smtClean="0">
                <a:latin typeface="Calibri"/>
                <a:cs typeface="Calibri"/>
              </a:rPr>
              <a:t>t</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5" dirty="0" smtClean="0">
                <a:latin typeface="Calibri"/>
                <a:cs typeface="Calibri"/>
              </a:rPr>
              <a:t>o</a:t>
            </a:r>
            <a:r>
              <a:rPr sz="1900" spc="30" dirty="0" smtClean="0">
                <a:latin typeface="Calibri"/>
                <a:cs typeface="Calibri"/>
              </a:rPr>
              <a:t>v</a:t>
            </a:r>
            <a:r>
              <a:rPr sz="1900" spc="-55" dirty="0" smtClean="0">
                <a:latin typeface="Calibri"/>
                <a:cs typeface="Calibri"/>
              </a:rPr>
              <a:t>e</a:t>
            </a:r>
            <a:r>
              <a:rPr sz="1900" spc="-10" dirty="0" smtClean="0">
                <a:latin typeface="Calibri"/>
                <a:cs typeface="Calibri"/>
              </a:rPr>
              <a:t>r</a:t>
            </a:r>
            <a:r>
              <a:rPr sz="1900" spc="-5" dirty="0" smtClean="0">
                <a:latin typeface="Calibri"/>
                <a:cs typeface="Calibri"/>
              </a:rPr>
              <a:t> </a:t>
            </a:r>
            <a:r>
              <a:rPr sz="1900" spc="-4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15" dirty="0" smtClean="0">
                <a:latin typeface="Calibri"/>
                <a:cs typeface="Calibri"/>
              </a:rPr>
              <a:t>c</a:t>
            </a:r>
            <a:r>
              <a:rPr sz="1900" spc="-60" dirty="0" smtClean="0">
                <a:latin typeface="Calibri"/>
                <a:cs typeface="Calibri"/>
              </a:rPr>
              <a:t>e</a:t>
            </a:r>
            <a:r>
              <a:rPr sz="1900" spc="0" dirty="0" smtClean="0">
                <a:latin typeface="Calibri"/>
                <a:cs typeface="Calibri"/>
              </a:rPr>
              <a:t>n</a:t>
            </a:r>
            <a:r>
              <a:rPr sz="1900" spc="-50" dirty="0" smtClean="0">
                <a:latin typeface="Calibri"/>
                <a:cs typeface="Calibri"/>
              </a:rPr>
              <a:t>t</a:t>
            </a:r>
            <a:r>
              <a:rPr sz="1900" spc="-55" dirty="0" smtClean="0">
                <a:latin typeface="Calibri"/>
                <a:cs typeface="Calibri"/>
              </a:rPr>
              <a:t>e</a:t>
            </a:r>
            <a:r>
              <a:rPr sz="1900" spc="-10" dirty="0" smtClean="0">
                <a:latin typeface="Calibri"/>
                <a:cs typeface="Calibri"/>
              </a:rPr>
              <a:t>r</a:t>
            </a:r>
            <a:r>
              <a:rPr sz="1900" spc="105"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90" dirty="0" smtClean="0">
                <a:latin typeface="Calibri"/>
                <a:cs typeface="Calibri"/>
              </a:rPr>
              <a:t> </a:t>
            </a:r>
            <a:r>
              <a:rPr sz="1900" spc="-4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20" dirty="0" smtClean="0">
                <a:latin typeface="Calibri"/>
                <a:cs typeface="Calibri"/>
              </a:rPr>
              <a:t> f</a:t>
            </a:r>
            <a:r>
              <a:rPr sz="1900" spc="-5" dirty="0" smtClean="0">
                <a:latin typeface="Calibri"/>
                <a:cs typeface="Calibri"/>
              </a:rPr>
              <a:t>o</a:t>
            </a:r>
            <a:r>
              <a:rPr sz="1900" spc="25" dirty="0" smtClean="0">
                <a:latin typeface="Calibri"/>
                <a:cs typeface="Calibri"/>
              </a:rPr>
              <a:t>r</a:t>
            </a:r>
            <a:r>
              <a:rPr sz="1900" spc="-60" dirty="0" smtClean="0">
                <a:latin typeface="Calibri"/>
                <a:cs typeface="Calibri"/>
              </a:rPr>
              <a:t>e</a:t>
            </a:r>
            <a:r>
              <a:rPr sz="1900" spc="0" dirty="0" smtClean="0">
                <a:latin typeface="Calibri"/>
                <a:cs typeface="Calibri"/>
              </a:rPr>
              <a:t>h</a:t>
            </a:r>
            <a:r>
              <a:rPr sz="1900" spc="-60" dirty="0" smtClean="0">
                <a:latin typeface="Calibri"/>
                <a:cs typeface="Calibri"/>
              </a:rPr>
              <a:t>e</a:t>
            </a:r>
            <a:r>
              <a:rPr sz="1900" spc="-10" dirty="0" smtClean="0">
                <a:latin typeface="Calibri"/>
                <a:cs typeface="Calibri"/>
              </a:rPr>
              <a:t>a</a:t>
            </a:r>
            <a:r>
              <a:rPr sz="1900" spc="0" dirty="0" smtClean="0">
                <a:latin typeface="Calibri"/>
                <a:cs typeface="Calibri"/>
              </a:rPr>
              <a:t>d</a:t>
            </a:r>
            <a:endParaRPr sz="1900" dirty="0">
              <a:latin typeface="Calibri"/>
              <a:cs typeface="Calibri"/>
            </a:endParaRPr>
          </a:p>
        </p:txBody>
      </p:sp>
      <p:sp>
        <p:nvSpPr>
          <p:cNvPr id="10" name="object 10"/>
          <p:cNvSpPr/>
          <p:nvPr/>
        </p:nvSpPr>
        <p:spPr>
          <a:xfrm>
            <a:off x="4343400" y="4660900"/>
            <a:ext cx="1244600" cy="584200"/>
          </a:xfrm>
          <a:prstGeom prst="rect">
            <a:avLst/>
          </a:prstGeom>
          <a:blipFill>
            <a:blip r:embed="rId5" cstate="print"/>
            <a:stretch>
              <a:fillRect/>
            </a:stretch>
          </a:blipFill>
        </p:spPr>
        <p:txBody>
          <a:bodyPr wrap="square" lIns="0" tIns="0" rIns="0" bIns="0" rtlCol="0">
            <a:noAutofit/>
          </a:bodyPr>
          <a:lstStyle/>
          <a:p>
            <a:endParaRPr/>
          </a:p>
        </p:txBody>
      </p:sp>
      <p:sp>
        <p:nvSpPr>
          <p:cNvPr id="11" name="object 11"/>
          <p:cNvSpPr/>
          <p:nvPr/>
        </p:nvSpPr>
        <p:spPr>
          <a:xfrm>
            <a:off x="4411738" y="4709577"/>
            <a:ext cx="1099875" cy="427995"/>
          </a:xfrm>
          <a:custGeom>
            <a:avLst/>
            <a:gdLst/>
            <a:ahLst/>
            <a:cxnLst/>
            <a:rect l="l" t="t" r="r" b="b"/>
            <a:pathLst>
              <a:path w="1099875" h="427995">
                <a:moveTo>
                  <a:pt x="29015" y="0"/>
                </a:moveTo>
                <a:lnTo>
                  <a:pt x="0" y="105680"/>
                </a:lnTo>
                <a:lnTo>
                  <a:pt x="979778" y="375155"/>
                </a:lnTo>
                <a:lnTo>
                  <a:pt x="965269" y="427995"/>
                </a:lnTo>
                <a:lnTo>
                  <a:pt x="1099875" y="351355"/>
                </a:lnTo>
                <a:lnTo>
                  <a:pt x="1053336" y="269473"/>
                </a:lnTo>
                <a:lnTo>
                  <a:pt x="1008794" y="269473"/>
                </a:lnTo>
                <a:lnTo>
                  <a:pt x="29015" y="0"/>
                </a:lnTo>
              </a:path>
              <a:path w="1099875" h="427995">
                <a:moveTo>
                  <a:pt x="1008794" y="269473"/>
                </a:moveTo>
                <a:lnTo>
                  <a:pt x="1053336" y="269473"/>
                </a:lnTo>
              </a:path>
              <a:path w="1099875" h="427995">
                <a:moveTo>
                  <a:pt x="1053336" y="269473"/>
                </a:moveTo>
                <a:lnTo>
                  <a:pt x="1008794" y="269473"/>
                </a:lnTo>
              </a:path>
              <a:path w="1099875" h="427995">
                <a:moveTo>
                  <a:pt x="1023302" y="216632"/>
                </a:moveTo>
                <a:lnTo>
                  <a:pt x="1008794" y="269473"/>
                </a:lnTo>
                <a:lnTo>
                  <a:pt x="1053336" y="269473"/>
                </a:lnTo>
                <a:lnTo>
                  <a:pt x="1023302" y="216632"/>
                </a:lnTo>
              </a:path>
            </a:pathLst>
          </a:custGeom>
        </p:spPr>
        <p:txBody>
          <a:bodyPr wrap="square" lIns="0" tIns="0" rIns="0" bIns="0" rtlCol="0">
            <a:noAutofit/>
          </a:bodyPr>
          <a:lstStyle/>
          <a:p>
            <a:endParaRPr/>
          </a:p>
        </p:txBody>
      </p:sp>
      <p:sp>
        <p:nvSpPr>
          <p:cNvPr id="12" name="object 12"/>
          <p:cNvSpPr/>
          <p:nvPr/>
        </p:nvSpPr>
        <p:spPr>
          <a:xfrm>
            <a:off x="4411738" y="4709577"/>
            <a:ext cx="1099875" cy="427995"/>
          </a:xfrm>
          <a:custGeom>
            <a:avLst/>
            <a:gdLst/>
            <a:ahLst/>
            <a:cxnLst/>
            <a:rect l="l" t="t" r="r" b="b"/>
            <a:pathLst>
              <a:path w="1099875" h="427995">
                <a:moveTo>
                  <a:pt x="29015" y="0"/>
                </a:moveTo>
                <a:lnTo>
                  <a:pt x="0" y="105680"/>
                </a:lnTo>
                <a:lnTo>
                  <a:pt x="979778" y="375155"/>
                </a:lnTo>
                <a:lnTo>
                  <a:pt x="965269" y="427995"/>
                </a:lnTo>
                <a:lnTo>
                  <a:pt x="1099875" y="351355"/>
                </a:lnTo>
                <a:lnTo>
                  <a:pt x="1053336" y="269473"/>
                </a:lnTo>
                <a:lnTo>
                  <a:pt x="1008794" y="269473"/>
                </a:lnTo>
                <a:lnTo>
                  <a:pt x="29015" y="0"/>
                </a:lnTo>
              </a:path>
              <a:path w="1099875" h="427995">
                <a:moveTo>
                  <a:pt x="1008794" y="269473"/>
                </a:moveTo>
                <a:lnTo>
                  <a:pt x="1053336" y="269473"/>
                </a:lnTo>
              </a:path>
              <a:path w="1099875" h="427995">
                <a:moveTo>
                  <a:pt x="1053336" y="269473"/>
                </a:moveTo>
                <a:lnTo>
                  <a:pt x="1008794" y="269473"/>
                </a:lnTo>
              </a:path>
              <a:path w="1099875" h="427995">
                <a:moveTo>
                  <a:pt x="1023302" y="216632"/>
                </a:moveTo>
                <a:lnTo>
                  <a:pt x="1008794" y="269473"/>
                </a:lnTo>
                <a:lnTo>
                  <a:pt x="1053336" y="269473"/>
                </a:lnTo>
                <a:lnTo>
                  <a:pt x="1023302" y="216632"/>
                </a:lnTo>
              </a:path>
            </a:pathLst>
          </a:custGeom>
        </p:spPr>
        <p:txBody>
          <a:bodyPr wrap="square" lIns="0" tIns="0" rIns="0" bIns="0" rtlCol="0">
            <a:noAutofit/>
          </a:bodyPr>
          <a:lstStyle/>
          <a:p>
            <a:endParaRPr/>
          </a:p>
        </p:txBody>
      </p:sp>
      <p:sp>
        <p:nvSpPr>
          <p:cNvPr id="13" name="object 13"/>
          <p:cNvSpPr/>
          <p:nvPr/>
        </p:nvSpPr>
        <p:spPr>
          <a:xfrm>
            <a:off x="4411738" y="4709577"/>
            <a:ext cx="1099875" cy="427995"/>
          </a:xfrm>
          <a:prstGeom prst="rect">
            <a:avLst/>
          </a:prstGeom>
          <a:blipFill>
            <a:blip r:embed="rId6" cstate="print"/>
            <a:stretch>
              <a:fillRect/>
            </a:stretch>
          </a:blipFill>
        </p:spPr>
        <p:txBody>
          <a:bodyPr wrap="square" lIns="0" tIns="0" rIns="0" bIns="0" rtlCol="0">
            <a:noAutofit/>
          </a:bodyPr>
          <a:lstStyle/>
          <a:p>
            <a:endParaRPr/>
          </a:p>
        </p:txBody>
      </p:sp>
      <p:sp>
        <p:nvSpPr>
          <p:cNvPr id="14" name="object 14"/>
          <p:cNvSpPr/>
          <p:nvPr/>
        </p:nvSpPr>
        <p:spPr>
          <a:xfrm>
            <a:off x="4411738" y="4709577"/>
            <a:ext cx="1099875" cy="427995"/>
          </a:xfrm>
          <a:custGeom>
            <a:avLst/>
            <a:gdLst/>
            <a:ahLst/>
            <a:cxnLst/>
            <a:rect l="l" t="t" r="r" b="b"/>
            <a:pathLst>
              <a:path w="1099875" h="427995">
                <a:moveTo>
                  <a:pt x="29015" y="0"/>
                </a:moveTo>
                <a:lnTo>
                  <a:pt x="0" y="105680"/>
                </a:lnTo>
                <a:lnTo>
                  <a:pt x="979778" y="375155"/>
                </a:lnTo>
                <a:lnTo>
                  <a:pt x="965269" y="427995"/>
                </a:lnTo>
                <a:lnTo>
                  <a:pt x="1099875" y="351355"/>
                </a:lnTo>
                <a:lnTo>
                  <a:pt x="1053336" y="269473"/>
                </a:lnTo>
                <a:lnTo>
                  <a:pt x="1008794" y="269473"/>
                </a:lnTo>
                <a:lnTo>
                  <a:pt x="29015" y="0"/>
                </a:lnTo>
              </a:path>
              <a:path w="1099875" h="427995">
                <a:moveTo>
                  <a:pt x="1008794" y="269473"/>
                </a:moveTo>
                <a:lnTo>
                  <a:pt x="1053336" y="269473"/>
                </a:lnTo>
              </a:path>
              <a:path w="1099875" h="427995">
                <a:moveTo>
                  <a:pt x="1053336" y="269473"/>
                </a:moveTo>
                <a:lnTo>
                  <a:pt x="1008794" y="269473"/>
                </a:lnTo>
              </a:path>
              <a:path w="1099875" h="427995">
                <a:moveTo>
                  <a:pt x="1023302" y="216632"/>
                </a:moveTo>
                <a:lnTo>
                  <a:pt x="1008794" y="269473"/>
                </a:lnTo>
                <a:lnTo>
                  <a:pt x="1053336" y="269473"/>
                </a:lnTo>
                <a:lnTo>
                  <a:pt x="1023302" y="216632"/>
                </a:lnTo>
              </a:path>
            </a:pathLst>
          </a:custGeom>
        </p:spPr>
        <p:txBody>
          <a:bodyPr wrap="square" lIns="0" tIns="0" rIns="0" bIns="0" rtlCol="0">
            <a:noAutofit/>
          </a:bodyPr>
          <a:lstStyle/>
          <a:p>
            <a:endParaRPr/>
          </a:p>
        </p:txBody>
      </p:sp>
      <p:sp>
        <p:nvSpPr>
          <p:cNvPr id="15" name="object 15"/>
          <p:cNvSpPr/>
          <p:nvPr/>
        </p:nvSpPr>
        <p:spPr>
          <a:xfrm>
            <a:off x="4411738" y="4709577"/>
            <a:ext cx="1099875" cy="427995"/>
          </a:xfrm>
          <a:custGeom>
            <a:avLst/>
            <a:gdLst/>
            <a:ahLst/>
            <a:cxnLst/>
            <a:rect l="l" t="t" r="r" b="b"/>
            <a:pathLst>
              <a:path w="1099875" h="427995">
                <a:moveTo>
                  <a:pt x="29015" y="0"/>
                </a:moveTo>
                <a:lnTo>
                  <a:pt x="0" y="105680"/>
                </a:lnTo>
                <a:lnTo>
                  <a:pt x="979778" y="375155"/>
                </a:lnTo>
                <a:lnTo>
                  <a:pt x="965269" y="427995"/>
                </a:lnTo>
                <a:lnTo>
                  <a:pt x="1099875" y="351355"/>
                </a:lnTo>
                <a:lnTo>
                  <a:pt x="1053336" y="269473"/>
                </a:lnTo>
                <a:lnTo>
                  <a:pt x="1008794" y="269473"/>
                </a:lnTo>
                <a:lnTo>
                  <a:pt x="29015" y="0"/>
                </a:lnTo>
              </a:path>
              <a:path w="1099875" h="427995">
                <a:moveTo>
                  <a:pt x="1008794" y="269473"/>
                </a:moveTo>
                <a:lnTo>
                  <a:pt x="1053336" y="269473"/>
                </a:lnTo>
              </a:path>
              <a:path w="1099875" h="427995">
                <a:moveTo>
                  <a:pt x="1053336" y="269473"/>
                </a:moveTo>
                <a:lnTo>
                  <a:pt x="1008794" y="269473"/>
                </a:lnTo>
              </a:path>
              <a:path w="1099875" h="427995">
                <a:moveTo>
                  <a:pt x="1023302" y="216632"/>
                </a:moveTo>
                <a:lnTo>
                  <a:pt x="1008794" y="269473"/>
                </a:lnTo>
                <a:lnTo>
                  <a:pt x="1053336" y="269473"/>
                </a:lnTo>
                <a:lnTo>
                  <a:pt x="1023302" y="216632"/>
                </a:lnTo>
              </a:path>
            </a:pathLst>
          </a:custGeom>
        </p:spPr>
        <p:txBody>
          <a:bodyPr wrap="square" lIns="0" tIns="0" rIns="0" bIns="0" rtlCol="0">
            <a:noAutofit/>
          </a:bodyPr>
          <a:lstStyle/>
          <a:p>
            <a:endParaRPr/>
          </a:p>
        </p:txBody>
      </p:sp>
      <p:sp>
        <p:nvSpPr>
          <p:cNvPr id="16" name="object 16"/>
          <p:cNvSpPr/>
          <p:nvPr/>
        </p:nvSpPr>
        <p:spPr>
          <a:xfrm>
            <a:off x="4411737" y="4709576"/>
            <a:ext cx="1099876" cy="427996"/>
          </a:xfrm>
          <a:custGeom>
            <a:avLst/>
            <a:gdLst/>
            <a:ahLst/>
            <a:cxnLst/>
            <a:rect l="l" t="t" r="r" b="b"/>
            <a:pathLst>
              <a:path w="1099876" h="427996">
                <a:moveTo>
                  <a:pt x="29016" y="0"/>
                </a:moveTo>
                <a:lnTo>
                  <a:pt x="1008794" y="269474"/>
                </a:lnTo>
                <a:lnTo>
                  <a:pt x="1023303" y="216633"/>
                </a:lnTo>
                <a:lnTo>
                  <a:pt x="1099876" y="351355"/>
                </a:lnTo>
                <a:lnTo>
                  <a:pt x="965270" y="427996"/>
                </a:lnTo>
                <a:lnTo>
                  <a:pt x="979779" y="375156"/>
                </a:lnTo>
                <a:lnTo>
                  <a:pt x="0" y="105681"/>
                </a:lnTo>
                <a:lnTo>
                  <a:pt x="29016" y="0"/>
                </a:lnTo>
                <a:close/>
              </a:path>
            </a:pathLst>
          </a:custGeom>
          <a:ln w="12708">
            <a:solidFill>
              <a:srgbClr val="FBBE18"/>
            </a:solidFill>
          </a:ln>
        </p:spPr>
        <p:txBody>
          <a:bodyPr wrap="square" lIns="0" tIns="0" rIns="0" bIns="0" rtlCol="0">
            <a:noAutofit/>
          </a:bodyPr>
          <a:lstStyle/>
          <a:p>
            <a:endParaRPr/>
          </a:p>
        </p:txBody>
      </p:sp>
      <p:sp>
        <p:nvSpPr>
          <p:cNvPr id="17" name="object 17"/>
          <p:cNvSpPr/>
          <p:nvPr/>
        </p:nvSpPr>
        <p:spPr>
          <a:xfrm>
            <a:off x="393700" y="1765300"/>
            <a:ext cx="698500" cy="1193800"/>
          </a:xfrm>
          <a:prstGeom prst="rect">
            <a:avLst/>
          </a:prstGeom>
          <a:blipFill>
            <a:blip r:embed="rId7" cstate="print"/>
            <a:stretch>
              <a:fillRect/>
            </a:stretch>
          </a:blipFill>
        </p:spPr>
        <p:txBody>
          <a:bodyPr wrap="square" lIns="0" tIns="0" rIns="0" bIns="0" rtlCol="0">
            <a:noAutofit/>
          </a:bodyPr>
          <a:lstStyle/>
          <a:p>
            <a:endParaRPr/>
          </a:p>
        </p:txBody>
      </p:sp>
      <p:sp>
        <p:nvSpPr>
          <p:cNvPr id="18" name="object 18"/>
          <p:cNvSpPr/>
          <p:nvPr/>
        </p:nvSpPr>
        <p:spPr>
          <a:xfrm>
            <a:off x="459784" y="1810956"/>
            <a:ext cx="558042" cy="1054508"/>
          </a:xfrm>
          <a:custGeom>
            <a:avLst/>
            <a:gdLst/>
            <a:ahLst/>
            <a:cxnLst/>
            <a:rect l="l" t="t" r="r" b="b"/>
            <a:pathLst>
              <a:path w="558042" h="1054508">
                <a:moveTo>
                  <a:pt x="101128" y="0"/>
                </a:moveTo>
                <a:lnTo>
                  <a:pt x="0" y="44206"/>
                </a:lnTo>
                <a:lnTo>
                  <a:pt x="406349" y="975395"/>
                </a:lnTo>
                <a:lnTo>
                  <a:pt x="355785" y="997498"/>
                </a:lnTo>
                <a:lnTo>
                  <a:pt x="501082" y="1054508"/>
                </a:lnTo>
                <a:lnTo>
                  <a:pt x="549384" y="931189"/>
                </a:lnTo>
                <a:lnTo>
                  <a:pt x="507477" y="931189"/>
                </a:lnTo>
                <a:lnTo>
                  <a:pt x="101128" y="0"/>
                </a:lnTo>
              </a:path>
              <a:path w="558042" h="1054508">
                <a:moveTo>
                  <a:pt x="507477" y="931189"/>
                </a:moveTo>
                <a:lnTo>
                  <a:pt x="549384" y="931189"/>
                </a:lnTo>
              </a:path>
              <a:path w="558042" h="1054508">
                <a:moveTo>
                  <a:pt x="549384" y="931189"/>
                </a:moveTo>
                <a:lnTo>
                  <a:pt x="507477" y="931189"/>
                </a:lnTo>
              </a:path>
              <a:path w="558042" h="1054508">
                <a:moveTo>
                  <a:pt x="558042" y="909085"/>
                </a:moveTo>
                <a:lnTo>
                  <a:pt x="507477" y="931189"/>
                </a:lnTo>
                <a:lnTo>
                  <a:pt x="549384" y="931189"/>
                </a:lnTo>
                <a:lnTo>
                  <a:pt x="558042" y="909085"/>
                </a:lnTo>
              </a:path>
            </a:pathLst>
          </a:custGeom>
        </p:spPr>
        <p:txBody>
          <a:bodyPr wrap="square" lIns="0" tIns="0" rIns="0" bIns="0" rtlCol="0">
            <a:noAutofit/>
          </a:bodyPr>
          <a:lstStyle/>
          <a:p>
            <a:endParaRPr/>
          </a:p>
        </p:txBody>
      </p:sp>
      <p:sp>
        <p:nvSpPr>
          <p:cNvPr id="19" name="object 19"/>
          <p:cNvSpPr/>
          <p:nvPr/>
        </p:nvSpPr>
        <p:spPr>
          <a:xfrm>
            <a:off x="459784" y="1810956"/>
            <a:ext cx="558042" cy="1054508"/>
          </a:xfrm>
          <a:custGeom>
            <a:avLst/>
            <a:gdLst/>
            <a:ahLst/>
            <a:cxnLst/>
            <a:rect l="l" t="t" r="r" b="b"/>
            <a:pathLst>
              <a:path w="558042" h="1054508">
                <a:moveTo>
                  <a:pt x="101128" y="0"/>
                </a:moveTo>
                <a:lnTo>
                  <a:pt x="0" y="44206"/>
                </a:lnTo>
                <a:lnTo>
                  <a:pt x="406349" y="975395"/>
                </a:lnTo>
                <a:lnTo>
                  <a:pt x="355785" y="997498"/>
                </a:lnTo>
                <a:lnTo>
                  <a:pt x="501082" y="1054508"/>
                </a:lnTo>
                <a:lnTo>
                  <a:pt x="549384" y="931189"/>
                </a:lnTo>
                <a:lnTo>
                  <a:pt x="507477" y="931189"/>
                </a:lnTo>
                <a:lnTo>
                  <a:pt x="101128" y="0"/>
                </a:lnTo>
              </a:path>
              <a:path w="558042" h="1054508">
                <a:moveTo>
                  <a:pt x="507477" y="931189"/>
                </a:moveTo>
                <a:lnTo>
                  <a:pt x="549384" y="931189"/>
                </a:lnTo>
              </a:path>
              <a:path w="558042" h="1054508">
                <a:moveTo>
                  <a:pt x="549384" y="931189"/>
                </a:moveTo>
                <a:lnTo>
                  <a:pt x="507477" y="931189"/>
                </a:lnTo>
              </a:path>
              <a:path w="558042" h="1054508">
                <a:moveTo>
                  <a:pt x="558042" y="909085"/>
                </a:moveTo>
                <a:lnTo>
                  <a:pt x="507477" y="931189"/>
                </a:lnTo>
                <a:lnTo>
                  <a:pt x="549384" y="931189"/>
                </a:lnTo>
                <a:lnTo>
                  <a:pt x="558042" y="909085"/>
                </a:lnTo>
              </a:path>
            </a:pathLst>
          </a:custGeom>
        </p:spPr>
        <p:txBody>
          <a:bodyPr wrap="square" lIns="0" tIns="0" rIns="0" bIns="0" rtlCol="0">
            <a:noAutofit/>
          </a:bodyPr>
          <a:lstStyle/>
          <a:p>
            <a:endParaRPr/>
          </a:p>
        </p:txBody>
      </p:sp>
      <p:sp>
        <p:nvSpPr>
          <p:cNvPr id="20" name="object 20"/>
          <p:cNvSpPr/>
          <p:nvPr/>
        </p:nvSpPr>
        <p:spPr>
          <a:xfrm>
            <a:off x="459784" y="1810956"/>
            <a:ext cx="558042" cy="1054508"/>
          </a:xfrm>
          <a:prstGeom prst="rect">
            <a:avLst/>
          </a:prstGeom>
          <a:blipFill>
            <a:blip r:embed="rId8" cstate="print"/>
            <a:stretch>
              <a:fillRect/>
            </a:stretch>
          </a:blipFill>
        </p:spPr>
        <p:txBody>
          <a:bodyPr wrap="square" lIns="0" tIns="0" rIns="0" bIns="0" rtlCol="0">
            <a:noAutofit/>
          </a:bodyPr>
          <a:lstStyle/>
          <a:p>
            <a:endParaRPr/>
          </a:p>
        </p:txBody>
      </p:sp>
      <p:sp>
        <p:nvSpPr>
          <p:cNvPr id="21" name="object 21"/>
          <p:cNvSpPr/>
          <p:nvPr/>
        </p:nvSpPr>
        <p:spPr>
          <a:xfrm>
            <a:off x="459784" y="1810956"/>
            <a:ext cx="558042" cy="1054508"/>
          </a:xfrm>
          <a:custGeom>
            <a:avLst/>
            <a:gdLst/>
            <a:ahLst/>
            <a:cxnLst/>
            <a:rect l="l" t="t" r="r" b="b"/>
            <a:pathLst>
              <a:path w="558042" h="1054508">
                <a:moveTo>
                  <a:pt x="101128" y="0"/>
                </a:moveTo>
                <a:lnTo>
                  <a:pt x="0" y="44206"/>
                </a:lnTo>
                <a:lnTo>
                  <a:pt x="406349" y="975395"/>
                </a:lnTo>
                <a:lnTo>
                  <a:pt x="355785" y="997498"/>
                </a:lnTo>
                <a:lnTo>
                  <a:pt x="501082" y="1054508"/>
                </a:lnTo>
                <a:lnTo>
                  <a:pt x="549384" y="931189"/>
                </a:lnTo>
                <a:lnTo>
                  <a:pt x="507477" y="931189"/>
                </a:lnTo>
                <a:lnTo>
                  <a:pt x="101128" y="0"/>
                </a:lnTo>
              </a:path>
              <a:path w="558042" h="1054508">
                <a:moveTo>
                  <a:pt x="507477" y="931189"/>
                </a:moveTo>
                <a:lnTo>
                  <a:pt x="549384" y="931189"/>
                </a:lnTo>
              </a:path>
              <a:path w="558042" h="1054508">
                <a:moveTo>
                  <a:pt x="549384" y="931189"/>
                </a:moveTo>
                <a:lnTo>
                  <a:pt x="507477" y="931189"/>
                </a:lnTo>
              </a:path>
              <a:path w="558042" h="1054508">
                <a:moveTo>
                  <a:pt x="558042" y="909085"/>
                </a:moveTo>
                <a:lnTo>
                  <a:pt x="507477" y="931189"/>
                </a:lnTo>
                <a:lnTo>
                  <a:pt x="549384" y="931189"/>
                </a:lnTo>
                <a:lnTo>
                  <a:pt x="558042" y="909085"/>
                </a:lnTo>
              </a:path>
            </a:pathLst>
          </a:custGeom>
        </p:spPr>
        <p:txBody>
          <a:bodyPr wrap="square" lIns="0" tIns="0" rIns="0" bIns="0" rtlCol="0">
            <a:noAutofit/>
          </a:bodyPr>
          <a:lstStyle/>
          <a:p>
            <a:endParaRPr/>
          </a:p>
        </p:txBody>
      </p:sp>
      <p:sp>
        <p:nvSpPr>
          <p:cNvPr id="22" name="object 22"/>
          <p:cNvSpPr/>
          <p:nvPr/>
        </p:nvSpPr>
        <p:spPr>
          <a:xfrm>
            <a:off x="459784" y="1810956"/>
            <a:ext cx="558042" cy="1054508"/>
          </a:xfrm>
          <a:custGeom>
            <a:avLst/>
            <a:gdLst/>
            <a:ahLst/>
            <a:cxnLst/>
            <a:rect l="l" t="t" r="r" b="b"/>
            <a:pathLst>
              <a:path w="558042" h="1054508">
                <a:moveTo>
                  <a:pt x="101128" y="0"/>
                </a:moveTo>
                <a:lnTo>
                  <a:pt x="0" y="44206"/>
                </a:lnTo>
                <a:lnTo>
                  <a:pt x="406349" y="975395"/>
                </a:lnTo>
                <a:lnTo>
                  <a:pt x="355785" y="997498"/>
                </a:lnTo>
                <a:lnTo>
                  <a:pt x="501082" y="1054508"/>
                </a:lnTo>
                <a:lnTo>
                  <a:pt x="549384" y="931189"/>
                </a:lnTo>
                <a:lnTo>
                  <a:pt x="507477" y="931189"/>
                </a:lnTo>
                <a:lnTo>
                  <a:pt x="101128" y="0"/>
                </a:lnTo>
              </a:path>
              <a:path w="558042" h="1054508">
                <a:moveTo>
                  <a:pt x="507477" y="931189"/>
                </a:moveTo>
                <a:lnTo>
                  <a:pt x="549384" y="931189"/>
                </a:lnTo>
              </a:path>
              <a:path w="558042" h="1054508">
                <a:moveTo>
                  <a:pt x="549384" y="931189"/>
                </a:moveTo>
                <a:lnTo>
                  <a:pt x="507477" y="931189"/>
                </a:lnTo>
              </a:path>
              <a:path w="558042" h="1054508">
                <a:moveTo>
                  <a:pt x="558042" y="909085"/>
                </a:moveTo>
                <a:lnTo>
                  <a:pt x="507477" y="931189"/>
                </a:lnTo>
                <a:lnTo>
                  <a:pt x="549384" y="931189"/>
                </a:lnTo>
                <a:lnTo>
                  <a:pt x="558042" y="909085"/>
                </a:lnTo>
              </a:path>
            </a:pathLst>
          </a:custGeom>
        </p:spPr>
        <p:txBody>
          <a:bodyPr wrap="square" lIns="0" tIns="0" rIns="0" bIns="0" rtlCol="0">
            <a:noAutofit/>
          </a:bodyPr>
          <a:lstStyle/>
          <a:p>
            <a:endParaRPr/>
          </a:p>
        </p:txBody>
      </p:sp>
      <p:sp>
        <p:nvSpPr>
          <p:cNvPr id="23" name="object 23"/>
          <p:cNvSpPr/>
          <p:nvPr/>
        </p:nvSpPr>
        <p:spPr>
          <a:xfrm>
            <a:off x="459784" y="1810955"/>
            <a:ext cx="558042" cy="1054508"/>
          </a:xfrm>
          <a:custGeom>
            <a:avLst/>
            <a:gdLst/>
            <a:ahLst/>
            <a:cxnLst/>
            <a:rect l="l" t="t" r="r" b="b"/>
            <a:pathLst>
              <a:path w="558042" h="1054508">
                <a:moveTo>
                  <a:pt x="101128" y="0"/>
                </a:moveTo>
                <a:lnTo>
                  <a:pt x="507477" y="931189"/>
                </a:lnTo>
                <a:lnTo>
                  <a:pt x="558042" y="909086"/>
                </a:lnTo>
                <a:lnTo>
                  <a:pt x="501082" y="1054508"/>
                </a:lnTo>
                <a:lnTo>
                  <a:pt x="355785" y="997499"/>
                </a:lnTo>
                <a:lnTo>
                  <a:pt x="406349" y="975396"/>
                </a:lnTo>
                <a:lnTo>
                  <a:pt x="0" y="44206"/>
                </a:lnTo>
                <a:lnTo>
                  <a:pt x="101128" y="0"/>
                </a:lnTo>
                <a:close/>
              </a:path>
            </a:pathLst>
          </a:custGeom>
          <a:ln w="12707">
            <a:solidFill>
              <a:srgbClr val="FBBE18"/>
            </a:solidFill>
          </a:ln>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441652" y="459581"/>
            <a:ext cx="5175250" cy="1299845"/>
          </a:xfrm>
          <a:prstGeom prst="rect">
            <a:avLst/>
          </a:prstGeom>
        </p:spPr>
        <p:txBody>
          <a:bodyPr vert="horz" wrap="square" lIns="0" tIns="0" rIns="0" bIns="0" rtlCol="0">
            <a:noAutofit/>
          </a:bodyPr>
          <a:lstStyle/>
          <a:p>
            <a:pPr marL="1130300" marR="12700" indent="-1117600">
              <a:lnSpc>
                <a:spcPts val="5100"/>
              </a:lnSpc>
            </a:pPr>
            <a:r>
              <a:rPr sz="4300" spc="5" dirty="0" smtClean="0">
                <a:latin typeface="Calibri"/>
                <a:cs typeface="Calibri"/>
              </a:rPr>
              <a:t>T</a:t>
            </a:r>
            <a:r>
              <a:rPr sz="4300" spc="40" dirty="0" smtClean="0">
                <a:latin typeface="Calibri"/>
                <a:cs typeface="Calibri"/>
              </a:rPr>
              <a:t>h</a:t>
            </a:r>
            <a:r>
              <a:rPr sz="4300" spc="-25" dirty="0" smtClean="0">
                <a:latin typeface="Calibri"/>
                <a:cs typeface="Calibri"/>
              </a:rPr>
              <a:t>e</a:t>
            </a:r>
            <a:r>
              <a:rPr sz="4300" spc="-114" dirty="0" smtClean="0">
                <a:latin typeface="Calibri"/>
                <a:cs typeface="Calibri"/>
              </a:rPr>
              <a:t> </a:t>
            </a:r>
            <a:r>
              <a:rPr sz="4300" spc="-5" dirty="0" smtClean="0">
                <a:latin typeface="Calibri"/>
                <a:cs typeface="Calibri"/>
              </a:rPr>
              <a:t>I</a:t>
            </a:r>
            <a:r>
              <a:rPr sz="4300" spc="-155" dirty="0" smtClean="0">
                <a:latin typeface="Calibri"/>
                <a:cs typeface="Calibri"/>
              </a:rPr>
              <a:t>t</a:t>
            </a:r>
            <a:r>
              <a:rPr sz="4300" spc="40" dirty="0" smtClean="0">
                <a:latin typeface="Calibri"/>
                <a:cs typeface="Calibri"/>
              </a:rPr>
              <a:t>a</a:t>
            </a:r>
            <a:r>
              <a:rPr sz="4300" spc="10" dirty="0" smtClean="0">
                <a:latin typeface="Calibri"/>
                <a:cs typeface="Calibri"/>
              </a:rPr>
              <a:t>li</a:t>
            </a:r>
            <a:r>
              <a:rPr sz="4300" spc="40" dirty="0" smtClean="0">
                <a:latin typeface="Calibri"/>
                <a:cs typeface="Calibri"/>
              </a:rPr>
              <a:t>a</a:t>
            </a:r>
            <a:r>
              <a:rPr sz="4300" spc="0" dirty="0" smtClean="0">
                <a:latin typeface="Calibri"/>
                <a:cs typeface="Calibri"/>
              </a:rPr>
              <a:t>n</a:t>
            </a:r>
            <a:r>
              <a:rPr sz="4300" spc="-130" dirty="0" smtClean="0">
                <a:latin typeface="Calibri"/>
                <a:cs typeface="Calibri"/>
              </a:rPr>
              <a:t> </a:t>
            </a:r>
            <a:r>
              <a:rPr sz="4300" spc="-165" dirty="0" smtClean="0">
                <a:latin typeface="Calibri"/>
                <a:cs typeface="Calibri"/>
              </a:rPr>
              <a:t>R</a:t>
            </a:r>
            <a:r>
              <a:rPr sz="4300" spc="-65" dirty="0" smtClean="0">
                <a:latin typeface="Calibri"/>
                <a:cs typeface="Calibri"/>
              </a:rPr>
              <a:t>e</a:t>
            </a:r>
            <a:r>
              <a:rPr sz="4300" spc="40" dirty="0" smtClean="0">
                <a:latin typeface="Calibri"/>
                <a:cs typeface="Calibri"/>
              </a:rPr>
              <a:t>na</a:t>
            </a:r>
            <a:r>
              <a:rPr sz="4300" spc="10" dirty="0" smtClean="0">
                <a:latin typeface="Calibri"/>
                <a:cs typeface="Calibri"/>
              </a:rPr>
              <a:t>i</a:t>
            </a:r>
            <a:r>
              <a:rPr sz="4300" spc="15" dirty="0" smtClean="0">
                <a:latin typeface="Calibri"/>
                <a:cs typeface="Calibri"/>
              </a:rPr>
              <a:t>ss</a:t>
            </a:r>
            <a:r>
              <a:rPr sz="4300" spc="40" dirty="0" smtClean="0">
                <a:latin typeface="Calibri"/>
                <a:cs typeface="Calibri"/>
              </a:rPr>
              <a:t>an</a:t>
            </a:r>
            <a:r>
              <a:rPr sz="4300" spc="-40" dirty="0" smtClean="0">
                <a:latin typeface="Calibri"/>
                <a:cs typeface="Calibri"/>
              </a:rPr>
              <a:t>c</a:t>
            </a:r>
            <a:r>
              <a:rPr sz="4300" spc="-25" dirty="0" smtClean="0">
                <a:latin typeface="Calibri"/>
                <a:cs typeface="Calibri"/>
              </a:rPr>
              <a:t>e</a:t>
            </a:r>
            <a:r>
              <a:rPr sz="4300" spc="-10" dirty="0" smtClean="0">
                <a:latin typeface="Calibri"/>
                <a:cs typeface="Calibri"/>
              </a:rPr>
              <a:t> 16</a:t>
            </a:r>
            <a:r>
              <a:rPr sz="4300" spc="-55" dirty="0" smtClean="0">
                <a:latin typeface="Calibri"/>
                <a:cs typeface="Calibri"/>
              </a:rPr>
              <a:t>t</a:t>
            </a:r>
            <a:r>
              <a:rPr sz="4300" spc="0" dirty="0" smtClean="0">
                <a:latin typeface="Calibri"/>
                <a:cs typeface="Calibri"/>
              </a:rPr>
              <a:t>h</a:t>
            </a:r>
            <a:r>
              <a:rPr sz="4300" spc="-35" dirty="0" smtClean="0">
                <a:latin typeface="Calibri"/>
                <a:cs typeface="Calibri"/>
              </a:rPr>
              <a:t> </a:t>
            </a:r>
            <a:r>
              <a:rPr sz="4300" spc="5" dirty="0" smtClean="0">
                <a:latin typeface="Calibri"/>
                <a:cs typeface="Calibri"/>
              </a:rPr>
              <a:t>C</a:t>
            </a:r>
            <a:r>
              <a:rPr sz="4300" spc="-65" dirty="0" smtClean="0">
                <a:latin typeface="Calibri"/>
                <a:cs typeface="Calibri"/>
              </a:rPr>
              <a:t>e</a:t>
            </a:r>
            <a:r>
              <a:rPr sz="4300" spc="35" dirty="0" smtClean="0">
                <a:latin typeface="Calibri"/>
                <a:cs typeface="Calibri"/>
              </a:rPr>
              <a:t>n</a:t>
            </a:r>
            <a:r>
              <a:rPr sz="4300" spc="-60" dirty="0" smtClean="0">
                <a:latin typeface="Calibri"/>
                <a:cs typeface="Calibri"/>
              </a:rPr>
              <a:t>t</a:t>
            </a:r>
            <a:r>
              <a:rPr sz="4300" spc="35" dirty="0" smtClean="0">
                <a:latin typeface="Calibri"/>
                <a:cs typeface="Calibri"/>
              </a:rPr>
              <a:t>u</a:t>
            </a:r>
            <a:r>
              <a:rPr sz="4300" spc="-20" dirty="0" smtClean="0">
                <a:latin typeface="Calibri"/>
                <a:cs typeface="Calibri"/>
              </a:rPr>
              <a:t>ry</a:t>
            </a:r>
            <a:endParaRPr sz="4300" dirty="0">
              <a:latin typeface="Calibri"/>
              <a:cs typeface="Calibri"/>
            </a:endParaRPr>
          </a:p>
        </p:txBody>
      </p:sp>
      <p:sp>
        <p:nvSpPr>
          <p:cNvPr id="3" name="object 3"/>
          <p:cNvSpPr txBox="1"/>
          <p:nvPr/>
        </p:nvSpPr>
        <p:spPr>
          <a:xfrm>
            <a:off x="556132" y="5741193"/>
            <a:ext cx="8987790" cy="1326515"/>
          </a:xfrm>
          <a:prstGeom prst="rect">
            <a:avLst/>
          </a:prstGeom>
        </p:spPr>
        <p:txBody>
          <a:bodyPr vert="horz" wrap="square" lIns="0" tIns="0" rIns="0" bIns="0" rtlCol="0">
            <a:noAutofit/>
          </a:bodyPr>
          <a:lstStyle/>
          <a:p>
            <a:pPr marL="114300" marR="108585" indent="0">
              <a:lnSpc>
                <a:spcPct val="103000"/>
              </a:lnSpc>
            </a:pPr>
            <a:r>
              <a:rPr sz="1700" spc="15" dirty="0" smtClean="0">
                <a:latin typeface="Calibri"/>
                <a:cs typeface="Calibri"/>
              </a:rPr>
              <a:t>F</a:t>
            </a:r>
            <a:r>
              <a:rPr sz="1700" spc="5" dirty="0" smtClean="0">
                <a:latin typeface="Calibri"/>
                <a:cs typeface="Calibri"/>
              </a:rPr>
              <a:t>r</a:t>
            </a:r>
            <a:r>
              <a:rPr sz="1700" spc="-60" dirty="0" smtClean="0">
                <a:latin typeface="Calibri"/>
                <a:cs typeface="Calibri"/>
              </a:rPr>
              <a:t>e</a:t>
            </a:r>
            <a:r>
              <a:rPr sz="1700" spc="5" dirty="0" smtClean="0">
                <a:latin typeface="Calibri"/>
                <a:cs typeface="Calibri"/>
              </a:rPr>
              <a:t>n</a:t>
            </a:r>
            <a:r>
              <a:rPr sz="1700" spc="-30" dirty="0" smtClean="0">
                <a:latin typeface="Calibri"/>
                <a:cs typeface="Calibri"/>
              </a:rPr>
              <a:t>c</a:t>
            </a:r>
            <a:r>
              <a:rPr sz="1700" spc="0" dirty="0" smtClean="0">
                <a:latin typeface="Calibri"/>
                <a:cs typeface="Calibri"/>
              </a:rPr>
              <a:t>h</a:t>
            </a:r>
            <a:r>
              <a:rPr sz="1700" spc="20" dirty="0" smtClean="0">
                <a:latin typeface="Calibri"/>
                <a:cs typeface="Calibri"/>
              </a:rPr>
              <a:t> </a:t>
            </a:r>
            <a:r>
              <a:rPr sz="1700" spc="-15" dirty="0" smtClean="0">
                <a:latin typeface="Calibri"/>
                <a:cs typeface="Calibri"/>
              </a:rPr>
              <a:t>a</a:t>
            </a:r>
            <a:r>
              <a:rPr sz="1700" spc="5" dirty="0" smtClean="0">
                <a:latin typeface="Calibri"/>
                <a:cs typeface="Calibri"/>
              </a:rPr>
              <a:t>n</a:t>
            </a:r>
            <a:r>
              <a:rPr sz="1700" spc="0" dirty="0" smtClean="0">
                <a:latin typeface="Calibri"/>
                <a:cs typeface="Calibri"/>
              </a:rPr>
              <a:t>d</a:t>
            </a:r>
            <a:r>
              <a:rPr sz="1700" spc="20" dirty="0" smtClean="0">
                <a:latin typeface="Calibri"/>
                <a:cs typeface="Calibri"/>
              </a:rPr>
              <a:t> </a:t>
            </a:r>
            <a:r>
              <a:rPr sz="1700" spc="15" dirty="0" smtClean="0">
                <a:latin typeface="Calibri"/>
                <a:cs typeface="Calibri"/>
              </a:rPr>
              <a:t>S</a:t>
            </a:r>
            <a:r>
              <a:rPr sz="1700" spc="5" dirty="0" smtClean="0">
                <a:latin typeface="Calibri"/>
                <a:cs typeface="Calibri"/>
              </a:rPr>
              <a:t>p</a:t>
            </a:r>
            <a:r>
              <a:rPr sz="1700" spc="-15" dirty="0" smtClean="0">
                <a:latin typeface="Calibri"/>
                <a:cs typeface="Calibri"/>
              </a:rPr>
              <a:t>a</a:t>
            </a:r>
            <a:r>
              <a:rPr sz="1700" spc="5" dirty="0" smtClean="0">
                <a:latin typeface="Calibri"/>
                <a:cs typeface="Calibri"/>
              </a:rPr>
              <a:t>n</a:t>
            </a:r>
            <a:r>
              <a:rPr sz="1700" spc="10" dirty="0" smtClean="0">
                <a:latin typeface="Calibri"/>
                <a:cs typeface="Calibri"/>
              </a:rPr>
              <a:t>i</a:t>
            </a:r>
            <a:r>
              <a:rPr sz="1700" spc="30" dirty="0" smtClean="0">
                <a:latin typeface="Calibri"/>
                <a:cs typeface="Calibri"/>
              </a:rPr>
              <a:t>s</a:t>
            </a:r>
            <a:r>
              <a:rPr sz="1700" spc="0" dirty="0" smtClean="0">
                <a:latin typeface="Calibri"/>
                <a:cs typeface="Calibri"/>
              </a:rPr>
              <a:t>h</a:t>
            </a:r>
            <a:r>
              <a:rPr sz="1700" spc="20" dirty="0" smtClean="0">
                <a:latin typeface="Calibri"/>
                <a:cs typeface="Calibri"/>
              </a:rPr>
              <a:t> </a:t>
            </a:r>
            <a:r>
              <a:rPr sz="1700" spc="0" dirty="0" smtClean="0">
                <a:latin typeface="Calibri"/>
                <a:cs typeface="Calibri"/>
              </a:rPr>
              <a:t>o</a:t>
            </a:r>
            <a:r>
              <a:rPr sz="1700" spc="-30" dirty="0" smtClean="0">
                <a:latin typeface="Calibri"/>
                <a:cs typeface="Calibri"/>
              </a:rPr>
              <a:t>cc</a:t>
            </a:r>
            <a:r>
              <a:rPr sz="1700" spc="5" dirty="0" smtClean="0">
                <a:latin typeface="Calibri"/>
                <a:cs typeface="Calibri"/>
              </a:rPr>
              <a:t>up</a:t>
            </a:r>
            <a:r>
              <a:rPr sz="1700" spc="10" dirty="0" smtClean="0">
                <a:latin typeface="Calibri"/>
                <a:cs typeface="Calibri"/>
              </a:rPr>
              <a:t>i</a:t>
            </a:r>
            <a:r>
              <a:rPr sz="1700" spc="-60" dirty="0" smtClean="0">
                <a:latin typeface="Calibri"/>
                <a:cs typeface="Calibri"/>
              </a:rPr>
              <a:t>e</a:t>
            </a:r>
            <a:r>
              <a:rPr sz="1700" spc="0" dirty="0" smtClean="0">
                <a:latin typeface="Calibri"/>
                <a:cs typeface="Calibri"/>
              </a:rPr>
              <a:t>d</a:t>
            </a:r>
            <a:r>
              <a:rPr sz="1700" spc="20" dirty="0" smtClean="0">
                <a:latin typeface="Calibri"/>
                <a:cs typeface="Calibri"/>
              </a:rPr>
              <a:t> </a:t>
            </a:r>
            <a:r>
              <a:rPr sz="1700" spc="10" dirty="0" smtClean="0">
                <a:latin typeface="Calibri"/>
                <a:cs typeface="Calibri"/>
              </a:rPr>
              <a:t>l</a:t>
            </a:r>
            <a:r>
              <a:rPr sz="1700" spc="-15" dirty="0" smtClean="0">
                <a:latin typeface="Calibri"/>
                <a:cs typeface="Calibri"/>
              </a:rPr>
              <a:t>a</a:t>
            </a:r>
            <a:r>
              <a:rPr sz="1700" spc="-5" dirty="0" smtClean="0">
                <a:latin typeface="Calibri"/>
                <a:cs typeface="Calibri"/>
              </a:rPr>
              <a:t>r</a:t>
            </a:r>
            <a:r>
              <a:rPr sz="1700" spc="-15" dirty="0" smtClean="0">
                <a:latin typeface="Calibri"/>
                <a:cs typeface="Calibri"/>
              </a:rPr>
              <a:t>g</a:t>
            </a:r>
            <a:r>
              <a:rPr sz="1700" spc="-10" dirty="0" smtClean="0">
                <a:latin typeface="Calibri"/>
                <a:cs typeface="Calibri"/>
              </a:rPr>
              <a:t>e</a:t>
            </a:r>
            <a:r>
              <a:rPr sz="1700" spc="-30" dirty="0" smtClean="0">
                <a:latin typeface="Calibri"/>
                <a:cs typeface="Calibri"/>
              </a:rPr>
              <a:t> </a:t>
            </a:r>
            <a:r>
              <a:rPr sz="1700" spc="-15" dirty="0" smtClean="0">
                <a:latin typeface="Calibri"/>
                <a:cs typeface="Calibri"/>
              </a:rPr>
              <a:t>a</a:t>
            </a:r>
            <a:r>
              <a:rPr sz="1700" spc="-5" dirty="0" smtClean="0">
                <a:latin typeface="Calibri"/>
                <a:cs typeface="Calibri"/>
              </a:rPr>
              <a:t>r</a:t>
            </a:r>
            <a:r>
              <a:rPr sz="1700" spc="-60" dirty="0" smtClean="0">
                <a:latin typeface="Calibri"/>
                <a:cs typeface="Calibri"/>
              </a:rPr>
              <a:t>e</a:t>
            </a:r>
            <a:r>
              <a:rPr sz="1700" spc="-15" dirty="0" smtClean="0">
                <a:latin typeface="Calibri"/>
                <a:cs typeface="Calibri"/>
              </a:rPr>
              <a:t>a</a:t>
            </a:r>
            <a:r>
              <a:rPr sz="1700" spc="0" dirty="0" smtClean="0">
                <a:latin typeface="Calibri"/>
                <a:cs typeface="Calibri"/>
              </a:rPr>
              <a:t>s</a:t>
            </a:r>
            <a:r>
              <a:rPr sz="1700" spc="150" dirty="0" smtClean="0">
                <a:latin typeface="Calibri"/>
                <a:cs typeface="Calibri"/>
              </a:rPr>
              <a:t> </a:t>
            </a:r>
            <a:r>
              <a:rPr sz="1700" spc="0" dirty="0" smtClean="0">
                <a:latin typeface="Calibri"/>
                <a:cs typeface="Calibri"/>
              </a:rPr>
              <a:t>of</a:t>
            </a:r>
            <a:r>
              <a:rPr sz="1700" spc="-5" dirty="0" smtClean="0">
                <a:latin typeface="Calibri"/>
                <a:cs typeface="Calibri"/>
              </a:rPr>
              <a:t> </a:t>
            </a:r>
            <a:r>
              <a:rPr sz="1700" spc="-35" dirty="0" smtClean="0">
                <a:latin typeface="Calibri"/>
                <a:cs typeface="Calibri"/>
              </a:rPr>
              <a:t>I</a:t>
            </a:r>
            <a:r>
              <a:rPr sz="1700" spc="20" dirty="0" smtClean="0">
                <a:latin typeface="Calibri"/>
                <a:cs typeface="Calibri"/>
              </a:rPr>
              <a:t>t</a:t>
            </a:r>
            <a:r>
              <a:rPr sz="1700" spc="-15" dirty="0" smtClean="0">
                <a:latin typeface="Calibri"/>
                <a:cs typeface="Calibri"/>
              </a:rPr>
              <a:t>a</a:t>
            </a:r>
            <a:r>
              <a:rPr sz="1700" spc="10" dirty="0" smtClean="0">
                <a:latin typeface="Calibri"/>
                <a:cs typeface="Calibri"/>
              </a:rPr>
              <a:t>l</a:t>
            </a:r>
            <a:r>
              <a:rPr sz="1700" spc="-10" dirty="0" smtClean="0">
                <a:latin typeface="Calibri"/>
                <a:cs typeface="Calibri"/>
              </a:rPr>
              <a:t>y</a:t>
            </a:r>
            <a:r>
              <a:rPr sz="1700" spc="-55" dirty="0" smtClean="0">
                <a:latin typeface="Calibri"/>
                <a:cs typeface="Calibri"/>
              </a:rPr>
              <a:t> </a:t>
            </a:r>
            <a:r>
              <a:rPr sz="1700" spc="-5" dirty="0" smtClean="0">
                <a:latin typeface="Calibri"/>
                <a:cs typeface="Calibri"/>
              </a:rPr>
              <a:t>r</a:t>
            </a:r>
            <a:r>
              <a:rPr sz="1700" spc="-60" dirty="0" smtClean="0">
                <a:latin typeface="Calibri"/>
                <a:cs typeface="Calibri"/>
              </a:rPr>
              <a:t>e</a:t>
            </a:r>
            <a:r>
              <a:rPr sz="1700" spc="30" dirty="0" smtClean="0">
                <a:latin typeface="Calibri"/>
                <a:cs typeface="Calibri"/>
              </a:rPr>
              <a:t>s</a:t>
            </a:r>
            <a:r>
              <a:rPr sz="1700" spc="5" dirty="0" smtClean="0">
                <a:latin typeface="Calibri"/>
                <a:cs typeface="Calibri"/>
              </a:rPr>
              <a:t>u</a:t>
            </a:r>
            <a:r>
              <a:rPr sz="1700" spc="10" dirty="0" smtClean="0">
                <a:latin typeface="Calibri"/>
                <a:cs typeface="Calibri"/>
              </a:rPr>
              <a:t>l</a:t>
            </a:r>
            <a:r>
              <a:rPr sz="1700" spc="20" dirty="0" smtClean="0">
                <a:latin typeface="Calibri"/>
                <a:cs typeface="Calibri"/>
              </a:rPr>
              <a:t>t</a:t>
            </a:r>
            <a:r>
              <a:rPr sz="1700" spc="10" dirty="0" smtClean="0">
                <a:latin typeface="Calibri"/>
                <a:cs typeface="Calibri"/>
              </a:rPr>
              <a:t>i</a:t>
            </a:r>
            <a:r>
              <a:rPr sz="1700" spc="5" dirty="0" smtClean="0">
                <a:latin typeface="Calibri"/>
                <a:cs typeface="Calibri"/>
              </a:rPr>
              <a:t>n</a:t>
            </a:r>
            <a:r>
              <a:rPr sz="1700" spc="-10" dirty="0" smtClean="0">
                <a:latin typeface="Calibri"/>
                <a:cs typeface="Calibri"/>
              </a:rPr>
              <a:t>g</a:t>
            </a:r>
            <a:r>
              <a:rPr sz="1700" spc="15" dirty="0" smtClean="0">
                <a:latin typeface="Calibri"/>
                <a:cs typeface="Calibri"/>
              </a:rPr>
              <a:t> </a:t>
            </a:r>
            <a:r>
              <a:rPr sz="1700" spc="10" dirty="0" smtClean="0">
                <a:latin typeface="Calibri"/>
                <a:cs typeface="Calibri"/>
              </a:rPr>
              <a:t>i</a:t>
            </a:r>
            <a:r>
              <a:rPr sz="1700" spc="0" dirty="0" smtClean="0">
                <a:latin typeface="Calibri"/>
                <a:cs typeface="Calibri"/>
              </a:rPr>
              <a:t>n</a:t>
            </a:r>
            <a:r>
              <a:rPr sz="1700" spc="-80" dirty="0" smtClean="0">
                <a:latin typeface="Calibri"/>
                <a:cs typeface="Calibri"/>
              </a:rPr>
              <a:t> </a:t>
            </a:r>
            <a:r>
              <a:rPr sz="1700" spc="15" dirty="0" smtClean="0">
                <a:latin typeface="Calibri"/>
                <a:cs typeface="Calibri"/>
              </a:rPr>
              <a:t>F</a:t>
            </a:r>
            <a:r>
              <a:rPr sz="1700" spc="5" dirty="0" smtClean="0">
                <a:latin typeface="Calibri"/>
                <a:cs typeface="Calibri"/>
              </a:rPr>
              <a:t>r</a:t>
            </a:r>
            <a:r>
              <a:rPr sz="1700" spc="-60" dirty="0" smtClean="0">
                <a:latin typeface="Calibri"/>
                <a:cs typeface="Calibri"/>
              </a:rPr>
              <a:t>e</a:t>
            </a:r>
            <a:r>
              <a:rPr sz="1700" spc="5" dirty="0" smtClean="0">
                <a:latin typeface="Calibri"/>
                <a:cs typeface="Calibri"/>
              </a:rPr>
              <a:t>n</a:t>
            </a:r>
            <a:r>
              <a:rPr sz="1700" spc="-30" dirty="0" smtClean="0">
                <a:latin typeface="Calibri"/>
                <a:cs typeface="Calibri"/>
              </a:rPr>
              <a:t>c</a:t>
            </a:r>
            <a:r>
              <a:rPr sz="1700" spc="0" dirty="0" smtClean="0">
                <a:latin typeface="Calibri"/>
                <a:cs typeface="Calibri"/>
              </a:rPr>
              <a:t>h</a:t>
            </a:r>
            <a:r>
              <a:rPr sz="1700" spc="120" dirty="0" smtClean="0">
                <a:latin typeface="Calibri"/>
                <a:cs typeface="Calibri"/>
              </a:rPr>
              <a:t> </a:t>
            </a:r>
            <a:r>
              <a:rPr sz="1700" spc="-15" dirty="0" smtClean="0">
                <a:latin typeface="Calibri"/>
                <a:cs typeface="Calibri"/>
              </a:rPr>
              <a:t>a</a:t>
            </a:r>
            <a:r>
              <a:rPr sz="1700" spc="5" dirty="0" smtClean="0">
                <a:latin typeface="Calibri"/>
                <a:cs typeface="Calibri"/>
              </a:rPr>
              <a:t>n</a:t>
            </a:r>
            <a:r>
              <a:rPr sz="1700" spc="0" dirty="0" smtClean="0">
                <a:latin typeface="Calibri"/>
                <a:cs typeface="Calibri"/>
              </a:rPr>
              <a:t>d</a:t>
            </a:r>
            <a:r>
              <a:rPr sz="1700" spc="20" dirty="0" smtClean="0">
                <a:latin typeface="Calibri"/>
                <a:cs typeface="Calibri"/>
              </a:rPr>
              <a:t> </a:t>
            </a:r>
            <a:r>
              <a:rPr sz="1700" spc="15" dirty="0" smtClean="0">
                <a:latin typeface="Calibri"/>
                <a:cs typeface="Calibri"/>
              </a:rPr>
              <a:t>S</a:t>
            </a:r>
            <a:r>
              <a:rPr sz="1700" spc="5" dirty="0" smtClean="0">
                <a:latin typeface="Calibri"/>
                <a:cs typeface="Calibri"/>
              </a:rPr>
              <a:t>p</a:t>
            </a:r>
            <a:r>
              <a:rPr sz="1700" spc="-15" dirty="0" smtClean="0">
                <a:latin typeface="Calibri"/>
                <a:cs typeface="Calibri"/>
              </a:rPr>
              <a:t>a</a:t>
            </a:r>
            <a:r>
              <a:rPr sz="1700" spc="5" dirty="0" smtClean="0">
                <a:latin typeface="Calibri"/>
                <a:cs typeface="Calibri"/>
              </a:rPr>
              <a:t>n</a:t>
            </a:r>
            <a:r>
              <a:rPr sz="1700" spc="10" dirty="0" smtClean="0">
                <a:latin typeface="Calibri"/>
                <a:cs typeface="Calibri"/>
              </a:rPr>
              <a:t>i</a:t>
            </a:r>
            <a:r>
              <a:rPr sz="1700" spc="30" dirty="0" smtClean="0">
                <a:latin typeface="Calibri"/>
                <a:cs typeface="Calibri"/>
              </a:rPr>
              <a:t>s</a:t>
            </a:r>
            <a:r>
              <a:rPr sz="1700" spc="0" dirty="0" smtClean="0">
                <a:latin typeface="Calibri"/>
                <a:cs typeface="Calibri"/>
              </a:rPr>
              <a:t>h</a:t>
            </a:r>
            <a:r>
              <a:rPr sz="1700" spc="-80" dirty="0" smtClean="0">
                <a:latin typeface="Calibri"/>
                <a:cs typeface="Calibri"/>
              </a:rPr>
              <a:t> </a:t>
            </a:r>
            <a:r>
              <a:rPr sz="1700" spc="10" dirty="0" smtClean="0">
                <a:latin typeface="Calibri"/>
                <a:cs typeface="Calibri"/>
              </a:rPr>
              <a:t>i</a:t>
            </a:r>
            <a:r>
              <a:rPr sz="1700" spc="5" dirty="0" smtClean="0">
                <a:latin typeface="Calibri"/>
                <a:cs typeface="Calibri"/>
              </a:rPr>
              <a:t>n</a:t>
            </a:r>
            <a:r>
              <a:rPr sz="1700" spc="-20" dirty="0" smtClean="0">
                <a:latin typeface="Calibri"/>
                <a:cs typeface="Calibri"/>
              </a:rPr>
              <a:t>f</a:t>
            </a:r>
            <a:r>
              <a:rPr sz="1700" spc="10" dirty="0" smtClean="0">
                <a:latin typeface="Calibri"/>
                <a:cs typeface="Calibri"/>
              </a:rPr>
              <a:t>l</a:t>
            </a:r>
            <a:r>
              <a:rPr sz="1700" spc="5" dirty="0" smtClean="0">
                <a:latin typeface="Calibri"/>
                <a:cs typeface="Calibri"/>
              </a:rPr>
              <a:t>u</a:t>
            </a:r>
            <a:r>
              <a:rPr sz="1700" spc="-60" dirty="0" smtClean="0">
                <a:latin typeface="Calibri"/>
                <a:cs typeface="Calibri"/>
              </a:rPr>
              <a:t>e</a:t>
            </a:r>
            <a:r>
              <a:rPr sz="1700" spc="5" dirty="0" smtClean="0">
                <a:latin typeface="Calibri"/>
                <a:cs typeface="Calibri"/>
              </a:rPr>
              <a:t>n</a:t>
            </a:r>
            <a:r>
              <a:rPr sz="1700" spc="-30" dirty="0" smtClean="0">
                <a:latin typeface="Calibri"/>
                <a:cs typeface="Calibri"/>
              </a:rPr>
              <a:t>c</a:t>
            </a:r>
            <a:r>
              <a:rPr sz="1700" spc="-60" dirty="0" smtClean="0">
                <a:latin typeface="Calibri"/>
                <a:cs typeface="Calibri"/>
              </a:rPr>
              <a:t>e</a:t>
            </a:r>
            <a:r>
              <a:rPr sz="1700" spc="0" dirty="0" smtClean="0">
                <a:latin typeface="Calibri"/>
                <a:cs typeface="Calibri"/>
              </a:rPr>
              <a:t>s</a:t>
            </a:r>
            <a:r>
              <a:rPr sz="1700" spc="50" dirty="0" smtClean="0">
                <a:latin typeface="Calibri"/>
                <a:cs typeface="Calibri"/>
              </a:rPr>
              <a:t> </a:t>
            </a:r>
            <a:r>
              <a:rPr sz="1700" spc="10" dirty="0" smtClean="0">
                <a:latin typeface="Calibri"/>
                <a:cs typeface="Calibri"/>
              </a:rPr>
              <a:t>i</a:t>
            </a:r>
            <a:r>
              <a:rPr sz="1700" spc="0" dirty="0" smtClean="0">
                <a:latin typeface="Calibri"/>
                <a:cs typeface="Calibri"/>
              </a:rPr>
              <a:t>n</a:t>
            </a:r>
            <a:r>
              <a:rPr sz="1700" spc="20" dirty="0" smtClean="0">
                <a:latin typeface="Calibri"/>
                <a:cs typeface="Calibri"/>
              </a:rPr>
              <a:t> </a:t>
            </a:r>
            <a:r>
              <a:rPr sz="1700" spc="-35" dirty="0" smtClean="0">
                <a:latin typeface="Calibri"/>
                <a:cs typeface="Calibri"/>
              </a:rPr>
              <a:t>I</a:t>
            </a:r>
            <a:r>
              <a:rPr sz="1700" spc="20" dirty="0" smtClean="0">
                <a:latin typeface="Calibri"/>
                <a:cs typeface="Calibri"/>
              </a:rPr>
              <a:t>t</a:t>
            </a:r>
            <a:r>
              <a:rPr sz="1700" spc="-15" dirty="0" smtClean="0">
                <a:latin typeface="Calibri"/>
                <a:cs typeface="Calibri"/>
              </a:rPr>
              <a:t>a</a:t>
            </a:r>
            <a:r>
              <a:rPr sz="1700" spc="10" dirty="0" smtClean="0">
                <a:latin typeface="Calibri"/>
                <a:cs typeface="Calibri"/>
              </a:rPr>
              <a:t>li</a:t>
            </a:r>
            <a:r>
              <a:rPr sz="1700" spc="-15" dirty="0" smtClean="0">
                <a:latin typeface="Calibri"/>
                <a:cs typeface="Calibri"/>
              </a:rPr>
              <a:t>a</a:t>
            </a:r>
            <a:r>
              <a:rPr sz="1700" spc="0" dirty="0" smtClean="0">
                <a:latin typeface="Calibri"/>
                <a:cs typeface="Calibri"/>
              </a:rPr>
              <a:t>n </a:t>
            </a:r>
            <a:r>
              <a:rPr sz="1700" spc="-20" dirty="0" smtClean="0">
                <a:latin typeface="Calibri"/>
                <a:cs typeface="Calibri"/>
              </a:rPr>
              <a:t>f</a:t>
            </a:r>
            <a:r>
              <a:rPr sz="1700" spc="-15" dirty="0" smtClean="0">
                <a:latin typeface="Calibri"/>
                <a:cs typeface="Calibri"/>
              </a:rPr>
              <a:t>a</a:t>
            </a:r>
            <a:r>
              <a:rPr sz="1700" spc="35" dirty="0" smtClean="0">
                <a:latin typeface="Calibri"/>
                <a:cs typeface="Calibri"/>
              </a:rPr>
              <a:t>s</a:t>
            </a:r>
            <a:r>
              <a:rPr sz="1700" spc="5" dirty="0" smtClean="0">
                <a:latin typeface="Calibri"/>
                <a:cs typeface="Calibri"/>
              </a:rPr>
              <a:t>hi</a:t>
            </a:r>
            <a:r>
              <a:rPr sz="1700" spc="0" dirty="0" smtClean="0">
                <a:latin typeface="Calibri"/>
                <a:cs typeface="Calibri"/>
              </a:rPr>
              <a:t>o</a:t>
            </a:r>
            <a:r>
              <a:rPr sz="1700" spc="5" dirty="0" smtClean="0">
                <a:latin typeface="Calibri"/>
                <a:cs typeface="Calibri"/>
              </a:rPr>
              <a:t>n</a:t>
            </a:r>
            <a:r>
              <a:rPr sz="1700" spc="0" dirty="0" smtClean="0">
                <a:latin typeface="Calibri"/>
                <a:cs typeface="Calibri"/>
              </a:rPr>
              <a:t>.</a:t>
            </a:r>
            <a:endParaRPr sz="1700" dirty="0">
              <a:latin typeface="Calibri"/>
              <a:cs typeface="Calibri"/>
            </a:endParaRPr>
          </a:p>
          <a:p>
            <a:pPr>
              <a:lnSpc>
                <a:spcPts val="1000"/>
              </a:lnSpc>
            </a:pPr>
            <a:endParaRPr sz="1000" dirty="0"/>
          </a:p>
          <a:p>
            <a:pPr>
              <a:lnSpc>
                <a:spcPts val="1100"/>
              </a:lnSpc>
              <a:spcBef>
                <a:spcPts val="63"/>
              </a:spcBef>
            </a:pPr>
            <a:endParaRPr sz="1100" dirty="0"/>
          </a:p>
          <a:p>
            <a:pPr marL="12700" marR="12700" indent="0">
              <a:lnSpc>
                <a:spcPts val="2000"/>
              </a:lnSpc>
            </a:pPr>
            <a:r>
              <a:rPr sz="1700" spc="-75" dirty="0" smtClean="0">
                <a:latin typeface="Calibri"/>
                <a:cs typeface="Calibri"/>
              </a:rPr>
              <a:t>V</a:t>
            </a:r>
            <a:r>
              <a:rPr sz="1700" spc="-60" dirty="0" smtClean="0">
                <a:latin typeface="Calibri"/>
                <a:cs typeface="Calibri"/>
              </a:rPr>
              <a:t>e</a:t>
            </a:r>
            <a:r>
              <a:rPr sz="1700" spc="5" dirty="0" smtClean="0">
                <a:latin typeface="Calibri"/>
                <a:cs typeface="Calibri"/>
              </a:rPr>
              <a:t>n</a:t>
            </a:r>
            <a:r>
              <a:rPr sz="1700" spc="10" dirty="0" smtClean="0">
                <a:latin typeface="Calibri"/>
                <a:cs typeface="Calibri"/>
              </a:rPr>
              <a:t>i</a:t>
            </a:r>
            <a:r>
              <a:rPr sz="1700" spc="-30" dirty="0" smtClean="0">
                <a:latin typeface="Calibri"/>
                <a:cs typeface="Calibri"/>
              </a:rPr>
              <a:t>c</a:t>
            </a:r>
            <a:r>
              <a:rPr sz="1700" spc="-10" dirty="0" smtClean="0">
                <a:latin typeface="Calibri"/>
                <a:cs typeface="Calibri"/>
              </a:rPr>
              <a:t>e</a:t>
            </a:r>
            <a:r>
              <a:rPr sz="1700" spc="70" dirty="0" smtClean="0">
                <a:latin typeface="Calibri"/>
                <a:cs typeface="Calibri"/>
              </a:rPr>
              <a:t> </a:t>
            </a:r>
            <a:r>
              <a:rPr sz="1700" spc="-5" dirty="0" smtClean="0">
                <a:latin typeface="Calibri"/>
                <a:cs typeface="Calibri"/>
              </a:rPr>
              <a:t>r</a:t>
            </a:r>
            <a:r>
              <a:rPr sz="1700" spc="-60" dirty="0" smtClean="0">
                <a:latin typeface="Calibri"/>
                <a:cs typeface="Calibri"/>
              </a:rPr>
              <a:t>e</a:t>
            </a:r>
            <a:r>
              <a:rPr sz="1700" spc="25" dirty="0" smtClean="0">
                <a:latin typeface="Calibri"/>
                <a:cs typeface="Calibri"/>
              </a:rPr>
              <a:t>m</a:t>
            </a:r>
            <a:r>
              <a:rPr sz="1700" spc="-15" dirty="0" smtClean="0">
                <a:latin typeface="Calibri"/>
                <a:cs typeface="Calibri"/>
              </a:rPr>
              <a:t>a</a:t>
            </a:r>
            <a:r>
              <a:rPr sz="1700" spc="10" dirty="0" smtClean="0">
                <a:latin typeface="Calibri"/>
                <a:cs typeface="Calibri"/>
              </a:rPr>
              <a:t>i</a:t>
            </a:r>
            <a:r>
              <a:rPr sz="1700" spc="5" dirty="0" smtClean="0">
                <a:latin typeface="Calibri"/>
                <a:cs typeface="Calibri"/>
              </a:rPr>
              <a:t>n</a:t>
            </a:r>
            <a:r>
              <a:rPr sz="1700" spc="-60" dirty="0" smtClean="0">
                <a:latin typeface="Calibri"/>
                <a:cs typeface="Calibri"/>
              </a:rPr>
              <a:t>e</a:t>
            </a:r>
            <a:r>
              <a:rPr sz="1700" spc="0" dirty="0" smtClean="0">
                <a:latin typeface="Calibri"/>
                <a:cs typeface="Calibri"/>
              </a:rPr>
              <a:t>d</a:t>
            </a:r>
            <a:r>
              <a:rPr sz="1700" spc="20" dirty="0" smtClean="0">
                <a:latin typeface="Calibri"/>
                <a:cs typeface="Calibri"/>
              </a:rPr>
              <a:t> </a:t>
            </a:r>
            <a:r>
              <a:rPr sz="1700" spc="10" dirty="0" smtClean="0">
                <a:latin typeface="Calibri"/>
                <a:cs typeface="Calibri"/>
              </a:rPr>
              <a:t>i</a:t>
            </a:r>
            <a:r>
              <a:rPr sz="1700" spc="5" dirty="0" smtClean="0">
                <a:latin typeface="Calibri"/>
                <a:cs typeface="Calibri"/>
              </a:rPr>
              <a:t>nd</a:t>
            </a:r>
            <a:r>
              <a:rPr sz="1700" spc="-60" dirty="0" smtClean="0">
                <a:latin typeface="Calibri"/>
                <a:cs typeface="Calibri"/>
              </a:rPr>
              <a:t>e</a:t>
            </a:r>
            <a:r>
              <a:rPr sz="1700" spc="5" dirty="0" smtClean="0">
                <a:latin typeface="Calibri"/>
                <a:cs typeface="Calibri"/>
              </a:rPr>
              <a:t>p</a:t>
            </a:r>
            <a:r>
              <a:rPr sz="1700" spc="-60" dirty="0" smtClean="0">
                <a:latin typeface="Calibri"/>
                <a:cs typeface="Calibri"/>
              </a:rPr>
              <a:t>e</a:t>
            </a:r>
            <a:r>
              <a:rPr sz="1700" spc="5" dirty="0" smtClean="0">
                <a:latin typeface="Calibri"/>
                <a:cs typeface="Calibri"/>
              </a:rPr>
              <a:t>nd</a:t>
            </a:r>
            <a:r>
              <a:rPr sz="1700" spc="-60" dirty="0" smtClean="0">
                <a:latin typeface="Calibri"/>
                <a:cs typeface="Calibri"/>
              </a:rPr>
              <a:t>e</a:t>
            </a:r>
            <a:r>
              <a:rPr sz="1700" spc="5" dirty="0" smtClean="0">
                <a:latin typeface="Calibri"/>
                <a:cs typeface="Calibri"/>
              </a:rPr>
              <a:t>n</a:t>
            </a:r>
            <a:r>
              <a:rPr sz="1700" spc="-10" dirty="0" smtClean="0">
                <a:latin typeface="Calibri"/>
                <a:cs typeface="Calibri"/>
              </a:rPr>
              <a:t>t</a:t>
            </a:r>
            <a:r>
              <a:rPr sz="1700" spc="145" dirty="0" smtClean="0">
                <a:latin typeface="Calibri"/>
                <a:cs typeface="Calibri"/>
              </a:rPr>
              <a:t> </a:t>
            </a:r>
            <a:r>
              <a:rPr sz="1700" spc="-20" dirty="0" smtClean="0">
                <a:latin typeface="Calibri"/>
                <a:cs typeface="Calibri"/>
              </a:rPr>
              <a:t>f</a:t>
            </a:r>
            <a:r>
              <a:rPr sz="1700" spc="-5" dirty="0" smtClean="0">
                <a:latin typeface="Calibri"/>
                <a:cs typeface="Calibri"/>
              </a:rPr>
              <a:t>r</a:t>
            </a:r>
            <a:r>
              <a:rPr sz="1700" spc="0" dirty="0" smtClean="0">
                <a:latin typeface="Calibri"/>
                <a:cs typeface="Calibri"/>
              </a:rPr>
              <a:t>o</a:t>
            </a:r>
            <a:r>
              <a:rPr sz="1700" spc="-15" dirty="0" smtClean="0">
                <a:latin typeface="Calibri"/>
                <a:cs typeface="Calibri"/>
              </a:rPr>
              <a:t>m</a:t>
            </a:r>
            <a:r>
              <a:rPr sz="1700" spc="55" dirty="0" smtClean="0">
                <a:latin typeface="Calibri"/>
                <a:cs typeface="Calibri"/>
              </a:rPr>
              <a:t> </a:t>
            </a:r>
            <a:r>
              <a:rPr sz="1700" spc="20" dirty="0" smtClean="0">
                <a:latin typeface="Calibri"/>
                <a:cs typeface="Calibri"/>
              </a:rPr>
              <a:t>t</a:t>
            </a:r>
            <a:r>
              <a:rPr sz="1700" spc="5" dirty="0" smtClean="0">
                <a:latin typeface="Calibri"/>
                <a:cs typeface="Calibri"/>
              </a:rPr>
              <a:t>h</a:t>
            </a:r>
            <a:r>
              <a:rPr sz="1700" spc="-10" dirty="0" smtClean="0">
                <a:latin typeface="Calibri"/>
                <a:cs typeface="Calibri"/>
              </a:rPr>
              <a:t>e</a:t>
            </a:r>
            <a:r>
              <a:rPr sz="1700" spc="-35" dirty="0" smtClean="0">
                <a:latin typeface="Calibri"/>
                <a:cs typeface="Calibri"/>
              </a:rPr>
              <a:t> </a:t>
            </a:r>
            <a:r>
              <a:rPr sz="1700" spc="0" dirty="0" smtClean="0">
                <a:latin typeface="Calibri"/>
                <a:cs typeface="Calibri"/>
              </a:rPr>
              <a:t>o</a:t>
            </a:r>
            <a:r>
              <a:rPr sz="1700" spc="-30" dirty="0" smtClean="0">
                <a:latin typeface="Calibri"/>
                <a:cs typeface="Calibri"/>
              </a:rPr>
              <a:t>cc</a:t>
            </a:r>
            <a:r>
              <a:rPr sz="1700" spc="5" dirty="0" smtClean="0">
                <a:latin typeface="Calibri"/>
                <a:cs typeface="Calibri"/>
              </a:rPr>
              <a:t>up</a:t>
            </a:r>
            <a:r>
              <a:rPr sz="1700" spc="-15" dirty="0" smtClean="0">
                <a:latin typeface="Calibri"/>
                <a:cs typeface="Calibri"/>
              </a:rPr>
              <a:t>a</a:t>
            </a:r>
            <a:r>
              <a:rPr sz="1700" spc="20" dirty="0" smtClean="0">
                <a:latin typeface="Calibri"/>
                <a:cs typeface="Calibri"/>
              </a:rPr>
              <a:t>t</a:t>
            </a:r>
            <a:r>
              <a:rPr sz="1700" spc="10" dirty="0" smtClean="0">
                <a:latin typeface="Calibri"/>
                <a:cs typeface="Calibri"/>
              </a:rPr>
              <a:t>i</a:t>
            </a:r>
            <a:r>
              <a:rPr sz="1700" spc="0" dirty="0" smtClean="0">
                <a:latin typeface="Calibri"/>
                <a:cs typeface="Calibri"/>
              </a:rPr>
              <a:t>on</a:t>
            </a:r>
            <a:r>
              <a:rPr sz="1700" spc="20" dirty="0" smtClean="0">
                <a:latin typeface="Calibri"/>
                <a:cs typeface="Calibri"/>
              </a:rPr>
              <a:t> </a:t>
            </a:r>
            <a:r>
              <a:rPr sz="1700" spc="30" dirty="0" smtClean="0">
                <a:latin typeface="Calibri"/>
                <a:cs typeface="Calibri"/>
              </a:rPr>
              <a:t>s</a:t>
            </a:r>
            <a:r>
              <a:rPr sz="1700" spc="0" dirty="0" smtClean="0">
                <a:latin typeface="Calibri"/>
                <a:cs typeface="Calibri"/>
              </a:rPr>
              <a:t>o</a:t>
            </a:r>
            <a:r>
              <a:rPr sz="1700" spc="-85" dirty="0" smtClean="0">
                <a:latin typeface="Calibri"/>
                <a:cs typeface="Calibri"/>
              </a:rPr>
              <a:t> </a:t>
            </a:r>
            <a:r>
              <a:rPr sz="1700" spc="20" dirty="0" smtClean="0">
                <a:latin typeface="Calibri"/>
                <a:cs typeface="Calibri"/>
              </a:rPr>
              <a:t>t</a:t>
            </a:r>
            <a:r>
              <a:rPr sz="1700" spc="5" dirty="0" smtClean="0">
                <a:latin typeface="Calibri"/>
                <a:cs typeface="Calibri"/>
              </a:rPr>
              <a:t>h</a:t>
            </a:r>
            <a:r>
              <a:rPr sz="1700" spc="-10" dirty="0" smtClean="0">
                <a:latin typeface="Calibri"/>
                <a:cs typeface="Calibri"/>
              </a:rPr>
              <a:t>e</a:t>
            </a:r>
            <a:r>
              <a:rPr sz="1700" spc="70" dirty="0" smtClean="0">
                <a:latin typeface="Calibri"/>
                <a:cs typeface="Calibri"/>
              </a:rPr>
              <a:t> </a:t>
            </a:r>
            <a:r>
              <a:rPr sz="1700" spc="20" dirty="0" smtClean="0">
                <a:latin typeface="Calibri"/>
                <a:cs typeface="Calibri"/>
              </a:rPr>
              <a:t>v</a:t>
            </a:r>
            <a:r>
              <a:rPr sz="1700" spc="-60" dirty="0" smtClean="0">
                <a:latin typeface="Calibri"/>
                <a:cs typeface="Calibri"/>
              </a:rPr>
              <a:t>e</a:t>
            </a:r>
            <a:r>
              <a:rPr sz="1700" spc="5" dirty="0" smtClean="0">
                <a:latin typeface="Calibri"/>
                <a:cs typeface="Calibri"/>
              </a:rPr>
              <a:t>n</a:t>
            </a:r>
            <a:r>
              <a:rPr sz="1700" spc="-60" dirty="0" smtClean="0">
                <a:latin typeface="Calibri"/>
                <a:cs typeface="Calibri"/>
              </a:rPr>
              <a:t>e</a:t>
            </a:r>
            <a:r>
              <a:rPr sz="1700" spc="20" dirty="0" smtClean="0">
                <a:latin typeface="Calibri"/>
                <a:cs typeface="Calibri"/>
              </a:rPr>
              <a:t>t</a:t>
            </a:r>
            <a:r>
              <a:rPr sz="1700" spc="10" dirty="0" smtClean="0">
                <a:latin typeface="Calibri"/>
                <a:cs typeface="Calibri"/>
              </a:rPr>
              <a:t>i</a:t>
            </a:r>
            <a:r>
              <a:rPr sz="1700" spc="-15" dirty="0" smtClean="0">
                <a:latin typeface="Calibri"/>
                <a:cs typeface="Calibri"/>
              </a:rPr>
              <a:t>a</a:t>
            </a:r>
            <a:r>
              <a:rPr sz="1700" spc="5" dirty="0" smtClean="0">
                <a:latin typeface="Calibri"/>
                <a:cs typeface="Calibri"/>
              </a:rPr>
              <a:t>n</a:t>
            </a:r>
            <a:r>
              <a:rPr sz="1700" spc="0" dirty="0" smtClean="0">
                <a:latin typeface="Calibri"/>
                <a:cs typeface="Calibri"/>
              </a:rPr>
              <a:t>s</a:t>
            </a:r>
            <a:r>
              <a:rPr sz="1700" spc="-50" dirty="0" smtClean="0">
                <a:latin typeface="Calibri"/>
                <a:cs typeface="Calibri"/>
              </a:rPr>
              <a:t> </a:t>
            </a:r>
            <a:r>
              <a:rPr sz="1700" spc="5" dirty="0" smtClean="0">
                <a:latin typeface="Calibri"/>
                <a:cs typeface="Calibri"/>
              </a:rPr>
              <a:t>h</a:t>
            </a:r>
            <a:r>
              <a:rPr sz="1700" spc="-15" dirty="0" smtClean="0">
                <a:latin typeface="Calibri"/>
                <a:cs typeface="Calibri"/>
              </a:rPr>
              <a:t>a</a:t>
            </a:r>
            <a:r>
              <a:rPr sz="1700" spc="0" dirty="0" smtClean="0">
                <a:latin typeface="Calibri"/>
                <a:cs typeface="Calibri"/>
              </a:rPr>
              <a:t>d</a:t>
            </a:r>
            <a:r>
              <a:rPr sz="1700" spc="20" dirty="0" smtClean="0">
                <a:latin typeface="Calibri"/>
                <a:cs typeface="Calibri"/>
              </a:rPr>
              <a:t> t</a:t>
            </a:r>
            <a:r>
              <a:rPr sz="1700" spc="5" dirty="0" smtClean="0">
                <a:latin typeface="Calibri"/>
                <a:cs typeface="Calibri"/>
              </a:rPr>
              <a:t>h</a:t>
            </a:r>
            <a:r>
              <a:rPr sz="1700" spc="-60" dirty="0" smtClean="0">
                <a:latin typeface="Calibri"/>
                <a:cs typeface="Calibri"/>
              </a:rPr>
              <a:t>e</a:t>
            </a:r>
            <a:r>
              <a:rPr sz="1700" spc="10" dirty="0" smtClean="0">
                <a:latin typeface="Calibri"/>
                <a:cs typeface="Calibri"/>
              </a:rPr>
              <a:t>i</a:t>
            </a:r>
            <a:r>
              <a:rPr sz="1700" spc="-10" dirty="0" smtClean="0">
                <a:latin typeface="Calibri"/>
                <a:cs typeface="Calibri"/>
              </a:rPr>
              <a:t>r</a:t>
            </a:r>
            <a:r>
              <a:rPr sz="1700" spc="20" dirty="0" smtClean="0">
                <a:latin typeface="Calibri"/>
                <a:cs typeface="Calibri"/>
              </a:rPr>
              <a:t> </a:t>
            </a:r>
            <a:r>
              <a:rPr sz="1700" spc="0" dirty="0" smtClean="0">
                <a:latin typeface="Calibri"/>
                <a:cs typeface="Calibri"/>
              </a:rPr>
              <a:t>o</a:t>
            </a:r>
            <a:r>
              <a:rPr sz="1700" spc="-35" dirty="0" smtClean="0">
                <a:latin typeface="Calibri"/>
                <a:cs typeface="Calibri"/>
              </a:rPr>
              <a:t>w</a:t>
            </a:r>
            <a:r>
              <a:rPr sz="1700" spc="0" dirty="0" smtClean="0">
                <a:latin typeface="Calibri"/>
                <a:cs typeface="Calibri"/>
              </a:rPr>
              <a:t>n</a:t>
            </a:r>
            <a:r>
              <a:rPr sz="1700" spc="120" dirty="0" smtClean="0">
                <a:latin typeface="Calibri"/>
                <a:cs typeface="Calibri"/>
              </a:rPr>
              <a:t> </a:t>
            </a:r>
            <a:r>
              <a:rPr sz="1700" spc="5" dirty="0" smtClean="0">
                <a:latin typeface="Calibri"/>
                <a:cs typeface="Calibri"/>
              </a:rPr>
              <a:t>p</a:t>
            </a:r>
            <a:r>
              <a:rPr sz="1700" spc="-15" dirty="0" smtClean="0">
                <a:latin typeface="Calibri"/>
                <a:cs typeface="Calibri"/>
              </a:rPr>
              <a:t>a</a:t>
            </a:r>
            <a:r>
              <a:rPr sz="1700" spc="-5" dirty="0" smtClean="0">
                <a:latin typeface="Calibri"/>
                <a:cs typeface="Calibri"/>
              </a:rPr>
              <a:t>r</a:t>
            </a:r>
            <a:r>
              <a:rPr sz="1700" spc="20" dirty="0" smtClean="0">
                <a:latin typeface="Calibri"/>
                <a:cs typeface="Calibri"/>
              </a:rPr>
              <a:t>t</a:t>
            </a:r>
            <a:r>
              <a:rPr sz="1700" spc="10" dirty="0" smtClean="0">
                <a:latin typeface="Calibri"/>
                <a:cs typeface="Calibri"/>
              </a:rPr>
              <a:t>i</a:t>
            </a:r>
            <a:r>
              <a:rPr sz="1700" spc="-30" dirty="0" smtClean="0">
                <a:latin typeface="Calibri"/>
                <a:cs typeface="Calibri"/>
              </a:rPr>
              <a:t>c</a:t>
            </a:r>
            <a:r>
              <a:rPr sz="1700" spc="5" dirty="0" smtClean="0">
                <a:latin typeface="Calibri"/>
                <a:cs typeface="Calibri"/>
              </a:rPr>
              <a:t>u</a:t>
            </a:r>
            <a:r>
              <a:rPr sz="1700" spc="10" dirty="0" smtClean="0">
                <a:latin typeface="Calibri"/>
                <a:cs typeface="Calibri"/>
              </a:rPr>
              <a:t>l</a:t>
            </a:r>
            <a:r>
              <a:rPr sz="1700" spc="-15" dirty="0" smtClean="0">
                <a:latin typeface="Calibri"/>
                <a:cs typeface="Calibri"/>
              </a:rPr>
              <a:t>a</a:t>
            </a:r>
            <a:r>
              <a:rPr sz="1700" spc="-10" dirty="0" smtClean="0">
                <a:latin typeface="Calibri"/>
                <a:cs typeface="Calibri"/>
              </a:rPr>
              <a:t>r</a:t>
            </a:r>
            <a:r>
              <a:rPr sz="1700" spc="-80" dirty="0" smtClean="0">
                <a:latin typeface="Calibri"/>
                <a:cs typeface="Calibri"/>
              </a:rPr>
              <a:t> </a:t>
            </a:r>
            <a:r>
              <a:rPr sz="1700" spc="-20" dirty="0" smtClean="0">
                <a:latin typeface="Calibri"/>
                <a:cs typeface="Calibri"/>
              </a:rPr>
              <a:t>f</a:t>
            </a:r>
            <a:r>
              <a:rPr sz="1700" spc="-15" dirty="0" smtClean="0">
                <a:latin typeface="Calibri"/>
                <a:cs typeface="Calibri"/>
              </a:rPr>
              <a:t>a</a:t>
            </a:r>
            <a:r>
              <a:rPr sz="1700" spc="30" dirty="0" smtClean="0">
                <a:latin typeface="Calibri"/>
                <a:cs typeface="Calibri"/>
              </a:rPr>
              <a:t>s</a:t>
            </a:r>
            <a:r>
              <a:rPr sz="1700" spc="5" dirty="0" smtClean="0">
                <a:latin typeface="Calibri"/>
                <a:cs typeface="Calibri"/>
              </a:rPr>
              <a:t>h</a:t>
            </a:r>
            <a:r>
              <a:rPr sz="1700" spc="10" dirty="0" smtClean="0">
                <a:latin typeface="Calibri"/>
                <a:cs typeface="Calibri"/>
              </a:rPr>
              <a:t>i</a:t>
            </a:r>
            <a:r>
              <a:rPr sz="1700" spc="0" dirty="0" smtClean="0">
                <a:latin typeface="Calibri"/>
                <a:cs typeface="Calibri"/>
              </a:rPr>
              <a:t>o</a:t>
            </a:r>
            <a:r>
              <a:rPr sz="1700" spc="5" dirty="0" smtClean="0">
                <a:latin typeface="Calibri"/>
                <a:cs typeface="Calibri"/>
              </a:rPr>
              <a:t>n</a:t>
            </a:r>
            <a:r>
              <a:rPr sz="1700" spc="0" dirty="0" smtClean="0">
                <a:latin typeface="Calibri"/>
                <a:cs typeface="Calibri"/>
              </a:rPr>
              <a:t>s </a:t>
            </a:r>
            <a:r>
              <a:rPr sz="1700" spc="-20" dirty="0" smtClean="0">
                <a:latin typeface="Calibri"/>
                <a:cs typeface="Calibri"/>
              </a:rPr>
              <a:t>w</a:t>
            </a:r>
            <a:r>
              <a:rPr sz="1700" spc="5" dirty="0" smtClean="0">
                <a:latin typeface="Calibri"/>
                <a:cs typeface="Calibri"/>
              </a:rPr>
              <a:t>i</a:t>
            </a:r>
            <a:r>
              <a:rPr sz="1700" spc="20" dirty="0" smtClean="0">
                <a:latin typeface="Calibri"/>
                <a:cs typeface="Calibri"/>
              </a:rPr>
              <a:t>t</a:t>
            </a:r>
            <a:r>
              <a:rPr sz="1700" spc="0" dirty="0" smtClean="0">
                <a:latin typeface="Calibri"/>
                <a:cs typeface="Calibri"/>
              </a:rPr>
              <a:t>h</a:t>
            </a:r>
            <a:r>
              <a:rPr sz="1700" spc="20" dirty="0" smtClean="0">
                <a:latin typeface="Calibri"/>
                <a:cs typeface="Calibri"/>
              </a:rPr>
              <a:t> </a:t>
            </a:r>
            <a:r>
              <a:rPr sz="1700" spc="5" dirty="0" smtClean="0">
                <a:latin typeface="Calibri"/>
                <a:cs typeface="Calibri"/>
              </a:rPr>
              <a:t>uniqu</a:t>
            </a:r>
            <a:r>
              <a:rPr sz="1700" spc="-10" dirty="0" smtClean="0">
                <a:latin typeface="Calibri"/>
                <a:cs typeface="Calibri"/>
              </a:rPr>
              <a:t>e</a:t>
            </a:r>
            <a:r>
              <a:rPr sz="1700" spc="-35" dirty="0" smtClean="0">
                <a:latin typeface="Calibri"/>
                <a:cs typeface="Calibri"/>
              </a:rPr>
              <a:t> </a:t>
            </a:r>
            <a:r>
              <a:rPr sz="1700" spc="5" dirty="0" smtClean="0">
                <a:latin typeface="Calibri"/>
                <a:cs typeface="Calibri"/>
              </a:rPr>
              <a:t>qu</a:t>
            </a:r>
            <a:r>
              <a:rPr sz="1700" spc="-15" dirty="0" smtClean="0">
                <a:latin typeface="Calibri"/>
                <a:cs typeface="Calibri"/>
              </a:rPr>
              <a:t>a</a:t>
            </a:r>
            <a:r>
              <a:rPr sz="1700" spc="5" dirty="0" smtClean="0">
                <a:latin typeface="Calibri"/>
                <a:cs typeface="Calibri"/>
              </a:rPr>
              <a:t>li</a:t>
            </a:r>
            <a:r>
              <a:rPr sz="1700" spc="20" dirty="0" smtClean="0">
                <a:latin typeface="Calibri"/>
                <a:cs typeface="Calibri"/>
              </a:rPr>
              <a:t>t</a:t>
            </a:r>
            <a:r>
              <a:rPr sz="1700" spc="5" dirty="0" smtClean="0">
                <a:latin typeface="Calibri"/>
                <a:cs typeface="Calibri"/>
              </a:rPr>
              <a:t>i</a:t>
            </a:r>
            <a:r>
              <a:rPr sz="1700" spc="-60" dirty="0" smtClean="0">
                <a:latin typeface="Calibri"/>
                <a:cs typeface="Calibri"/>
              </a:rPr>
              <a:t>e</a:t>
            </a:r>
            <a:r>
              <a:rPr sz="1700" spc="35" dirty="0" smtClean="0">
                <a:latin typeface="Calibri"/>
                <a:cs typeface="Calibri"/>
              </a:rPr>
              <a:t>s</a:t>
            </a:r>
            <a:r>
              <a:rPr sz="1700" spc="0" dirty="0" smtClean="0">
                <a:latin typeface="Calibri"/>
                <a:cs typeface="Calibri"/>
              </a:rPr>
              <a:t>.</a:t>
            </a:r>
            <a:endParaRPr sz="1700" dirty="0">
              <a:latin typeface="Calibri"/>
              <a:cs typeface="Calibri"/>
            </a:endParaRPr>
          </a:p>
        </p:txBody>
      </p:sp>
      <p:sp>
        <p:nvSpPr>
          <p:cNvPr id="4" name="object 4"/>
          <p:cNvSpPr/>
          <p:nvPr/>
        </p:nvSpPr>
        <p:spPr>
          <a:xfrm>
            <a:off x="2082800" y="2057401"/>
            <a:ext cx="5765798" cy="3505198"/>
          </a:xfrm>
          <a:prstGeom prst="rect">
            <a:avLst/>
          </a:prstGeom>
          <a:blipFill>
            <a:blip r:embed="rId2"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3740" y="365679"/>
            <a:ext cx="3969385" cy="1471295"/>
          </a:xfrm>
          <a:prstGeom prst="rect">
            <a:avLst/>
          </a:prstGeom>
        </p:spPr>
        <p:txBody>
          <a:bodyPr vert="horz" wrap="square" lIns="0" tIns="0" rIns="0" bIns="0" rtlCol="0">
            <a:noAutofit/>
          </a:bodyPr>
          <a:lstStyle/>
          <a:p>
            <a:pPr marL="12700" marR="12700">
              <a:lnSpc>
                <a:spcPct val="100099"/>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15" dirty="0" smtClean="0">
                <a:latin typeface="Calibri"/>
                <a:cs typeface="Calibri"/>
              </a:rPr>
              <a:t>M</a:t>
            </a:r>
            <a:r>
              <a:rPr sz="4300" spc="-70" dirty="0" smtClean="0">
                <a:latin typeface="Calibri"/>
                <a:cs typeface="Calibri"/>
              </a:rPr>
              <a:t>e</a:t>
            </a:r>
            <a:r>
              <a:rPr sz="4300" spc="0" dirty="0" smtClean="0">
                <a:latin typeface="Calibri"/>
                <a:cs typeface="Calibri"/>
              </a:rPr>
              <a:t>n </a:t>
            </a:r>
            <a:r>
              <a:rPr sz="2600" spc="30" dirty="0" smtClean="0">
                <a:latin typeface="Calibri"/>
                <a:cs typeface="Calibri"/>
              </a:rPr>
              <a:t>Th</a:t>
            </a:r>
            <a:r>
              <a:rPr sz="2600" spc="-15" dirty="0" smtClean="0">
                <a:latin typeface="Calibri"/>
                <a:cs typeface="Calibri"/>
              </a:rPr>
              <a:t>e</a:t>
            </a:r>
            <a:r>
              <a:rPr sz="2600" spc="-85" dirty="0" smtClean="0">
                <a:latin typeface="Calibri"/>
                <a:cs typeface="Calibri"/>
              </a:rPr>
              <a:t> </a:t>
            </a:r>
            <a:r>
              <a:rPr sz="2600" spc="30" dirty="0" smtClean="0">
                <a:latin typeface="Calibri"/>
                <a:cs typeface="Calibri"/>
              </a:rPr>
              <a:t>I</a:t>
            </a:r>
            <a:r>
              <a:rPr sz="2600" spc="15" dirty="0" smtClean="0">
                <a:latin typeface="Calibri"/>
                <a:cs typeface="Calibri"/>
              </a:rPr>
              <a:t>t</a:t>
            </a:r>
            <a:r>
              <a:rPr sz="2600" spc="-50" dirty="0" smtClean="0">
                <a:latin typeface="Calibri"/>
                <a:cs typeface="Calibri"/>
              </a:rPr>
              <a:t>a</a:t>
            </a:r>
            <a:r>
              <a:rPr sz="2600" spc="0" dirty="0" smtClean="0">
                <a:latin typeface="Calibri"/>
                <a:cs typeface="Calibri"/>
              </a:rPr>
              <a:t>li</a:t>
            </a:r>
            <a:r>
              <a:rPr sz="2600" spc="-50" dirty="0" smtClean="0">
                <a:latin typeface="Calibri"/>
                <a:cs typeface="Calibri"/>
              </a:rPr>
              <a:t>a</a:t>
            </a:r>
            <a:r>
              <a:rPr sz="2600" spc="0" dirty="0" smtClean="0">
                <a:latin typeface="Calibri"/>
                <a:cs typeface="Calibri"/>
              </a:rPr>
              <a:t>n</a:t>
            </a:r>
            <a:r>
              <a:rPr sz="2600" spc="-155" dirty="0" smtClean="0">
                <a:latin typeface="Calibri"/>
                <a:cs typeface="Calibri"/>
              </a:rPr>
              <a:t> </a:t>
            </a:r>
            <a:r>
              <a:rPr sz="2600" spc="-30" dirty="0" smtClean="0">
                <a:latin typeface="Calibri"/>
                <a:cs typeface="Calibri"/>
              </a:rPr>
              <a:t>R</a:t>
            </a:r>
            <a:r>
              <a:rPr sz="2600" spc="-10" dirty="0" smtClean="0">
                <a:latin typeface="Calibri"/>
                <a:cs typeface="Calibri"/>
              </a:rPr>
              <a:t>e</a:t>
            </a:r>
            <a:r>
              <a:rPr sz="2600" spc="35" dirty="0" smtClean="0">
                <a:latin typeface="Calibri"/>
                <a:cs typeface="Calibri"/>
              </a:rPr>
              <a:t>n</a:t>
            </a:r>
            <a:r>
              <a:rPr sz="2600" spc="-50" dirty="0" smtClean="0">
                <a:latin typeface="Calibri"/>
                <a:cs typeface="Calibri"/>
              </a:rPr>
              <a:t>a</a:t>
            </a:r>
            <a:r>
              <a:rPr sz="2600" spc="0" dirty="0" smtClean="0">
                <a:latin typeface="Calibri"/>
                <a:cs typeface="Calibri"/>
              </a:rPr>
              <a:t>i</a:t>
            </a:r>
            <a:r>
              <a:rPr sz="2600" spc="-20" dirty="0" smtClean="0">
                <a:latin typeface="Calibri"/>
                <a:cs typeface="Calibri"/>
              </a:rPr>
              <a:t>ss</a:t>
            </a:r>
            <a:r>
              <a:rPr sz="2600" spc="-50" dirty="0" smtClean="0">
                <a:latin typeface="Calibri"/>
                <a:cs typeface="Calibri"/>
              </a:rPr>
              <a:t>a</a:t>
            </a:r>
            <a:r>
              <a:rPr sz="2600" spc="35" dirty="0" smtClean="0">
                <a:latin typeface="Calibri"/>
                <a:cs typeface="Calibri"/>
              </a:rPr>
              <a:t>n</a:t>
            </a:r>
            <a:r>
              <a:rPr sz="2600" spc="-15" dirty="0" smtClean="0">
                <a:latin typeface="Calibri"/>
                <a:cs typeface="Calibri"/>
              </a:rPr>
              <a:t>ce</a:t>
            </a:r>
            <a:r>
              <a:rPr sz="2600" spc="-10" dirty="0" smtClean="0">
                <a:latin typeface="Calibri"/>
                <a:cs typeface="Calibri"/>
              </a:rPr>
              <a:t>    </a:t>
            </a:r>
            <a:r>
              <a:rPr sz="2600" spc="-35" dirty="0" smtClean="0">
                <a:latin typeface="Calibri"/>
                <a:cs typeface="Calibri"/>
              </a:rPr>
              <a:t>16</a:t>
            </a:r>
            <a:r>
              <a:rPr sz="2600" spc="15" dirty="0" smtClean="0">
                <a:latin typeface="Calibri"/>
                <a:cs typeface="Calibri"/>
              </a:rPr>
              <a:t>t</a:t>
            </a:r>
            <a:r>
              <a:rPr sz="2600" spc="0" dirty="0" smtClean="0">
                <a:latin typeface="Calibri"/>
                <a:cs typeface="Calibri"/>
              </a:rPr>
              <a:t>h</a:t>
            </a:r>
            <a:r>
              <a:rPr sz="2600" spc="-55" dirty="0" smtClean="0">
                <a:latin typeface="Calibri"/>
                <a:cs typeface="Calibri"/>
              </a:rPr>
              <a:t> </a:t>
            </a:r>
            <a:r>
              <a:rPr sz="2600" spc="15" dirty="0" smtClean="0">
                <a:latin typeface="Calibri"/>
                <a:cs typeface="Calibri"/>
              </a:rPr>
              <a:t>C</a:t>
            </a:r>
            <a:r>
              <a:rPr sz="2600" spc="-10" dirty="0" smtClean="0">
                <a:latin typeface="Calibri"/>
                <a:cs typeface="Calibri"/>
              </a:rPr>
              <a:t>e</a:t>
            </a:r>
            <a:r>
              <a:rPr sz="2600" spc="35" dirty="0" smtClean="0">
                <a:latin typeface="Calibri"/>
                <a:cs typeface="Calibri"/>
              </a:rPr>
              <a:t>n</a:t>
            </a:r>
            <a:r>
              <a:rPr sz="2600" spc="15" dirty="0" smtClean="0">
                <a:latin typeface="Calibri"/>
                <a:cs typeface="Calibri"/>
              </a:rPr>
              <a:t>t</a:t>
            </a:r>
            <a:r>
              <a:rPr sz="2600" spc="35" dirty="0" smtClean="0">
                <a:latin typeface="Calibri"/>
                <a:cs typeface="Calibri"/>
              </a:rPr>
              <a:t>u</a:t>
            </a:r>
            <a:r>
              <a:rPr sz="2600" spc="-20" dirty="0" smtClean="0">
                <a:latin typeface="Calibri"/>
                <a:cs typeface="Calibri"/>
              </a:rPr>
              <a:t>r</a:t>
            </a:r>
            <a:r>
              <a:rPr sz="2600" spc="-15" dirty="0" smtClean="0">
                <a:latin typeface="Calibri"/>
                <a:cs typeface="Calibri"/>
              </a:rPr>
              <a:t>y</a:t>
            </a:r>
            <a:endParaRPr sz="2600">
              <a:latin typeface="Calibri"/>
              <a:cs typeface="Calibri"/>
            </a:endParaRPr>
          </a:p>
        </p:txBody>
      </p:sp>
      <p:sp>
        <p:nvSpPr>
          <p:cNvPr id="3" name="object 3"/>
          <p:cNvSpPr/>
          <p:nvPr/>
        </p:nvSpPr>
        <p:spPr>
          <a:xfrm>
            <a:off x="635000" y="1917700"/>
            <a:ext cx="3352798" cy="5181599"/>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4789822" y="1082817"/>
            <a:ext cx="5039978" cy="895350"/>
          </a:xfrm>
          <a:prstGeom prst="rect">
            <a:avLst/>
          </a:prstGeom>
        </p:spPr>
        <p:txBody>
          <a:bodyPr vert="horz" wrap="square" lIns="0" tIns="0" rIns="0" bIns="0" rtlCol="0">
            <a:noAutofit/>
          </a:bodyPr>
          <a:lstStyle/>
          <a:p>
            <a:pPr marL="574675" marR="1203960" indent="-349250">
              <a:lnSpc>
                <a:spcPct val="101000"/>
              </a:lnSpc>
              <a:buFont typeface="Wingdings" panose="05000000000000000000" pitchFamily="2" charset="2"/>
              <a:buChar char="v"/>
            </a:pPr>
            <a:r>
              <a:rPr sz="1900" b="1" spc="-35" dirty="0" smtClean="0">
                <a:latin typeface="Calibri"/>
                <a:cs typeface="Calibri"/>
              </a:rPr>
              <a:t>U</a:t>
            </a:r>
            <a:r>
              <a:rPr sz="1900" b="1" spc="-10" dirty="0" smtClean="0">
                <a:latin typeface="Calibri"/>
                <a:cs typeface="Calibri"/>
              </a:rPr>
              <a:t>nd</a:t>
            </a:r>
            <a:r>
              <a:rPr sz="1900" b="1" spc="-60" dirty="0" smtClean="0">
                <a:latin typeface="Calibri"/>
                <a:cs typeface="Calibri"/>
              </a:rPr>
              <a:t>e</a:t>
            </a:r>
            <a:r>
              <a:rPr sz="1900" b="1" spc="25" dirty="0" smtClean="0">
                <a:latin typeface="Calibri"/>
                <a:cs typeface="Calibri"/>
              </a:rPr>
              <a:t>r</a:t>
            </a:r>
            <a:r>
              <a:rPr sz="1900" b="1" spc="-5" dirty="0" smtClean="0">
                <a:latin typeface="Calibri"/>
                <a:cs typeface="Calibri"/>
              </a:rPr>
              <a:t>g</a:t>
            </a:r>
            <a:r>
              <a:rPr sz="1900" b="1" spc="-15" dirty="0" smtClean="0">
                <a:latin typeface="Calibri"/>
                <a:cs typeface="Calibri"/>
              </a:rPr>
              <a:t>a</a:t>
            </a:r>
            <a:r>
              <a:rPr sz="1900" b="1" spc="25" dirty="0" smtClean="0">
                <a:latin typeface="Calibri"/>
                <a:cs typeface="Calibri"/>
              </a:rPr>
              <a:t>r</a:t>
            </a:r>
            <a:r>
              <a:rPr sz="1900" b="1" spc="-35" dirty="0" smtClean="0">
                <a:latin typeface="Calibri"/>
                <a:cs typeface="Calibri"/>
              </a:rPr>
              <a:t>m</a:t>
            </a:r>
            <a:r>
              <a:rPr sz="1900" b="1" spc="-60" dirty="0" smtClean="0">
                <a:latin typeface="Calibri"/>
                <a:cs typeface="Calibri"/>
              </a:rPr>
              <a:t>e</a:t>
            </a:r>
            <a:r>
              <a:rPr sz="1900" b="1" spc="0" dirty="0" smtClean="0">
                <a:latin typeface="Calibri"/>
                <a:cs typeface="Calibri"/>
              </a:rPr>
              <a:t>n</a:t>
            </a:r>
            <a:r>
              <a:rPr sz="1900" b="1" spc="-10" dirty="0" smtClean="0">
                <a:latin typeface="Calibri"/>
                <a:cs typeface="Calibri"/>
              </a:rPr>
              <a:t>t</a:t>
            </a:r>
            <a:r>
              <a:rPr sz="1900" spc="-10" dirty="0" smtClean="0">
                <a:latin typeface="Calibri"/>
                <a:cs typeface="Calibri"/>
              </a:rPr>
              <a:t>    </a:t>
            </a:r>
            <a:endParaRPr lang="en-US" sz="1900" spc="-10" dirty="0">
              <a:latin typeface="Calibri"/>
              <a:cs typeface="Calibri"/>
            </a:endParaRPr>
          </a:p>
          <a:p>
            <a:pPr marL="225425" marR="1203960">
              <a:lnSpc>
                <a:spcPct val="101000"/>
              </a:lnSpc>
            </a:pPr>
            <a:r>
              <a:rPr lang="en-US" sz="1900" spc="-10" dirty="0" smtClean="0">
                <a:latin typeface="Calibri"/>
                <a:cs typeface="Calibri"/>
              </a:rPr>
              <a:t>a</a:t>
            </a:r>
            <a:r>
              <a:rPr sz="1900" spc="70" dirty="0" smtClean="0">
                <a:latin typeface="Calibri"/>
                <a:cs typeface="Calibri"/>
              </a:rPr>
              <a:t> </a:t>
            </a:r>
            <a:r>
              <a:rPr sz="1900" spc="25" dirty="0" smtClean="0">
                <a:latin typeface="Calibri"/>
                <a:cs typeface="Calibri"/>
              </a:rPr>
              <a:t>w</a:t>
            </a:r>
            <a:r>
              <a:rPr sz="1900" spc="0" dirty="0" smtClean="0">
                <a:latin typeface="Calibri"/>
                <a:cs typeface="Calibri"/>
              </a:rPr>
              <a:t>h</a:t>
            </a:r>
            <a:r>
              <a:rPr sz="1900" spc="-40" dirty="0" smtClean="0">
                <a:latin typeface="Calibri"/>
                <a:cs typeface="Calibri"/>
              </a:rPr>
              <a:t>i</a:t>
            </a:r>
            <a:r>
              <a:rPr sz="1900" spc="-50" dirty="0" smtClean="0">
                <a:latin typeface="Calibri"/>
                <a:cs typeface="Calibri"/>
              </a:rPr>
              <a:t>t</a:t>
            </a:r>
            <a:r>
              <a:rPr sz="1900" spc="-10" dirty="0" smtClean="0">
                <a:latin typeface="Calibri"/>
                <a:cs typeface="Calibri"/>
              </a:rPr>
              <a:t>e</a:t>
            </a:r>
            <a:r>
              <a:rPr sz="1900" spc="25" dirty="0" smtClean="0">
                <a:latin typeface="Calibri"/>
                <a:cs typeface="Calibri"/>
              </a:rPr>
              <a:t> </a:t>
            </a:r>
            <a:r>
              <a:rPr sz="1900" spc="-40" dirty="0" smtClean="0">
                <a:latin typeface="Calibri"/>
                <a:cs typeface="Calibri"/>
              </a:rPr>
              <a:t>li</a:t>
            </a:r>
            <a:r>
              <a:rPr sz="1900" spc="0" dirty="0" smtClean="0">
                <a:latin typeface="Calibri"/>
                <a:cs typeface="Calibri"/>
              </a:rPr>
              <a:t>n</a:t>
            </a:r>
            <a:r>
              <a:rPr sz="1900" spc="-55" dirty="0" smtClean="0">
                <a:latin typeface="Calibri"/>
                <a:cs typeface="Calibri"/>
              </a:rPr>
              <a:t>e</a:t>
            </a:r>
            <a:r>
              <a:rPr sz="1900" spc="0" dirty="0" smtClean="0">
                <a:latin typeface="Calibri"/>
                <a:cs typeface="Calibri"/>
              </a:rPr>
              <a:t>n</a:t>
            </a:r>
            <a:r>
              <a:rPr sz="1900" spc="170" dirty="0" smtClean="0">
                <a:latin typeface="Calibri"/>
                <a:cs typeface="Calibri"/>
              </a:rPr>
              <a:t> </a:t>
            </a:r>
            <a:r>
              <a:rPr sz="1900" i="1" spc="-15" dirty="0" err="1" smtClean="0">
                <a:latin typeface="Calibri"/>
                <a:cs typeface="Calibri"/>
              </a:rPr>
              <a:t>c</a:t>
            </a:r>
            <a:r>
              <a:rPr sz="1900" i="1" spc="-10" dirty="0" err="1" smtClean="0">
                <a:latin typeface="Calibri"/>
                <a:cs typeface="Calibri"/>
              </a:rPr>
              <a:t>a</a:t>
            </a:r>
            <a:r>
              <a:rPr sz="1900" i="1" spc="-35" dirty="0" err="1" smtClean="0">
                <a:latin typeface="Calibri"/>
                <a:cs typeface="Calibri"/>
              </a:rPr>
              <a:t>m</a:t>
            </a:r>
            <a:r>
              <a:rPr sz="1900" i="1" spc="-40" dirty="0" err="1" smtClean="0">
                <a:latin typeface="Calibri"/>
                <a:cs typeface="Calibri"/>
              </a:rPr>
              <a:t>i</a:t>
            </a:r>
            <a:r>
              <a:rPr sz="1900" i="1" spc="-15" dirty="0" err="1" smtClean="0">
                <a:latin typeface="Calibri"/>
                <a:cs typeface="Calibri"/>
              </a:rPr>
              <a:t>c</a:t>
            </a:r>
            <a:r>
              <a:rPr sz="1900" i="1" spc="-40" dirty="0" err="1" smtClean="0">
                <a:latin typeface="Calibri"/>
                <a:cs typeface="Calibri"/>
              </a:rPr>
              <a:t>i</a:t>
            </a:r>
            <a:r>
              <a:rPr sz="1900" i="1" spc="0" dirty="0" err="1" smtClean="0">
                <a:latin typeface="Calibri"/>
                <a:cs typeface="Calibri"/>
              </a:rPr>
              <a:t>a</a:t>
            </a:r>
            <a:r>
              <a:rPr lang="en-US" sz="1900" dirty="0">
                <a:latin typeface="Calibri"/>
                <a:cs typeface="Calibri"/>
              </a:rPr>
              <a:t> </a:t>
            </a:r>
            <a:r>
              <a:rPr lang="en-US" sz="1900" spc="-30" dirty="0" smtClean="0">
                <a:latin typeface="Calibri"/>
                <a:cs typeface="Calibri"/>
              </a:rPr>
              <a:t>e</a:t>
            </a:r>
            <a:r>
              <a:rPr sz="1900" spc="-20" dirty="0" smtClean="0">
                <a:latin typeface="Calibri"/>
                <a:cs typeface="Calibri"/>
              </a:rPr>
              <a:t>m</a:t>
            </a:r>
            <a:r>
              <a:rPr sz="1900" spc="0" dirty="0" smtClean="0">
                <a:latin typeface="Calibri"/>
                <a:cs typeface="Calibri"/>
              </a:rPr>
              <a:t>b</a:t>
            </a:r>
            <a:r>
              <a:rPr sz="1900" spc="25" dirty="0" smtClean="0">
                <a:latin typeface="Calibri"/>
                <a:cs typeface="Calibri"/>
              </a:rPr>
              <a:t>r</a:t>
            </a:r>
            <a:r>
              <a:rPr sz="1900" spc="-5" dirty="0" smtClean="0">
                <a:latin typeface="Calibri"/>
                <a:cs typeface="Calibri"/>
              </a:rPr>
              <a:t>o</a:t>
            </a:r>
            <a:r>
              <a:rPr sz="1900" spc="-40" dirty="0" smtClean="0">
                <a:latin typeface="Calibri"/>
                <a:cs typeface="Calibri"/>
              </a:rPr>
              <a:t>i</a:t>
            </a:r>
            <a:r>
              <a:rPr sz="1900" spc="0" dirty="0" smtClean="0">
                <a:latin typeface="Calibri"/>
                <a:cs typeface="Calibri"/>
              </a:rPr>
              <a:t>d</a:t>
            </a:r>
            <a:r>
              <a:rPr sz="1900" spc="-60" dirty="0" smtClean="0">
                <a:latin typeface="Calibri"/>
                <a:cs typeface="Calibri"/>
              </a:rPr>
              <a:t>e</a:t>
            </a:r>
            <a:r>
              <a:rPr sz="1900" spc="25" dirty="0" smtClean="0">
                <a:latin typeface="Calibri"/>
                <a:cs typeface="Calibri"/>
              </a:rPr>
              <a:t>r</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25" dirty="0" smtClean="0">
                <a:latin typeface="Calibri"/>
                <a:cs typeface="Calibri"/>
              </a:rPr>
              <a:t>w</a:t>
            </a:r>
            <a:r>
              <a:rPr sz="1900" spc="-5" dirty="0" smtClean="0">
                <a:latin typeface="Calibri"/>
                <a:cs typeface="Calibri"/>
              </a:rPr>
              <a:t>o</a:t>
            </a:r>
            <a:r>
              <a:rPr sz="1900" spc="25" dirty="0" smtClean="0">
                <a:latin typeface="Calibri"/>
                <a:cs typeface="Calibri"/>
              </a:rPr>
              <a:t>r</a:t>
            </a:r>
            <a:r>
              <a:rPr sz="1900" spc="-10" dirty="0" smtClean="0">
                <a:latin typeface="Calibri"/>
                <a:cs typeface="Calibri"/>
              </a:rPr>
              <a:t>k</a:t>
            </a:r>
            <a:r>
              <a:rPr sz="1900" spc="5" dirty="0" smtClean="0">
                <a:latin typeface="Calibri"/>
                <a:cs typeface="Calibri"/>
              </a:rPr>
              <a:t> </a:t>
            </a:r>
            <a:r>
              <a:rPr sz="1900" spc="-5" dirty="0" smtClean="0">
                <a:latin typeface="Calibri"/>
                <a:cs typeface="Calibri"/>
              </a:rPr>
              <a:t>o</a:t>
            </a:r>
            <a:r>
              <a:rPr sz="1900" spc="0" dirty="0" smtClean="0">
                <a:latin typeface="Calibri"/>
                <a:cs typeface="Calibri"/>
              </a:rPr>
              <a:t>n</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25" dirty="0" smtClean="0">
                <a:latin typeface="Calibri"/>
                <a:cs typeface="Calibri"/>
              </a:rPr>
              <a:t> </a:t>
            </a:r>
            <a:r>
              <a:rPr sz="1900" spc="0" dirty="0" smtClean="0">
                <a:latin typeface="Calibri"/>
                <a:cs typeface="Calibri"/>
              </a:rPr>
              <a:t>n</a:t>
            </a:r>
            <a:r>
              <a:rPr sz="1900" spc="-60" dirty="0" smtClean="0">
                <a:latin typeface="Calibri"/>
                <a:cs typeface="Calibri"/>
              </a:rPr>
              <a:t>e</a:t>
            </a:r>
            <a:r>
              <a:rPr sz="1900" spc="-15" dirty="0" smtClean="0">
                <a:latin typeface="Calibri"/>
                <a:cs typeface="Calibri"/>
              </a:rPr>
              <a:t>c</a:t>
            </a:r>
            <a:r>
              <a:rPr sz="1900" spc="25" dirty="0" smtClean="0">
                <a:latin typeface="Calibri"/>
                <a:cs typeface="Calibri"/>
              </a:rPr>
              <a:t>k</a:t>
            </a:r>
            <a:r>
              <a:rPr sz="1900" spc="-40" dirty="0" smtClean="0">
                <a:latin typeface="Calibri"/>
                <a:cs typeface="Calibri"/>
              </a:rPr>
              <a:t>li</a:t>
            </a:r>
            <a:r>
              <a:rPr sz="1900" spc="0" dirty="0" smtClean="0">
                <a:latin typeface="Calibri"/>
                <a:cs typeface="Calibri"/>
              </a:rPr>
              <a:t>n</a:t>
            </a:r>
            <a:r>
              <a:rPr sz="1900" spc="-10" dirty="0" smtClean="0">
                <a:latin typeface="Calibri"/>
                <a:cs typeface="Calibri"/>
              </a:rPr>
              <a:t>e </a:t>
            </a:r>
            <a:r>
              <a:rPr sz="1900" spc="-204" dirty="0" smtClean="0">
                <a:latin typeface="Calibri"/>
                <a:cs typeface="Calibri"/>
              </a:rPr>
              <a:t>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15" dirty="0" smtClean="0">
                <a:latin typeface="Calibri"/>
                <a:cs typeface="Calibri"/>
              </a:rPr>
              <a:t>c</a:t>
            </a:r>
            <a:r>
              <a:rPr sz="1900" spc="0" dirty="0" smtClean="0">
                <a:latin typeface="Calibri"/>
                <a:cs typeface="Calibri"/>
              </a:rPr>
              <a:t>u</a:t>
            </a:r>
            <a:r>
              <a:rPr sz="1900" spc="20" dirty="0" smtClean="0">
                <a:latin typeface="Calibri"/>
                <a:cs typeface="Calibri"/>
              </a:rPr>
              <a:t>ff</a:t>
            </a:r>
            <a:r>
              <a:rPr sz="1900" spc="-45" dirty="0" smtClean="0">
                <a:latin typeface="Calibri"/>
                <a:cs typeface="Calibri"/>
              </a:rPr>
              <a:t>s</a:t>
            </a:r>
            <a:r>
              <a:rPr sz="1900" spc="0" dirty="0" smtClean="0">
                <a:latin typeface="Calibri"/>
                <a:cs typeface="Calibri"/>
              </a:rPr>
              <a:t>.</a:t>
            </a:r>
            <a:endParaRPr sz="1900" dirty="0">
              <a:latin typeface="Calibri"/>
              <a:cs typeface="Calibri"/>
            </a:endParaRPr>
          </a:p>
        </p:txBody>
      </p:sp>
      <p:sp>
        <p:nvSpPr>
          <p:cNvPr id="5" name="object 5"/>
          <p:cNvSpPr txBox="1"/>
          <p:nvPr/>
        </p:nvSpPr>
        <p:spPr>
          <a:xfrm>
            <a:off x="5029200" y="2362200"/>
            <a:ext cx="2971800" cy="1184275"/>
          </a:xfrm>
          <a:prstGeom prst="rect">
            <a:avLst/>
          </a:prstGeom>
        </p:spPr>
        <p:txBody>
          <a:bodyPr vert="horz" wrap="square" lIns="0" tIns="0" rIns="0" bIns="0" rtlCol="0">
            <a:noAutofit/>
          </a:bodyPr>
          <a:lstStyle/>
          <a:p>
            <a:pPr marL="342900" marR="8890" indent="-342900">
              <a:lnSpc>
                <a:spcPct val="100000"/>
              </a:lnSpc>
              <a:buFont typeface="Wingdings" panose="05000000000000000000" pitchFamily="2" charset="2"/>
              <a:buChar char="v"/>
              <a:tabLst>
                <a:tab pos="61913" algn="l"/>
              </a:tabLst>
            </a:pPr>
            <a:r>
              <a:rPr sz="1900" b="1" spc="30" dirty="0" smtClean="0">
                <a:latin typeface="Calibri"/>
                <a:cs typeface="Calibri"/>
              </a:rPr>
              <a:t>D</a:t>
            </a:r>
            <a:r>
              <a:rPr sz="1900" b="1" spc="-5" dirty="0" smtClean="0">
                <a:latin typeface="Calibri"/>
                <a:cs typeface="Calibri"/>
              </a:rPr>
              <a:t>o</a:t>
            </a:r>
            <a:r>
              <a:rPr sz="1900" b="1" spc="0" dirty="0" smtClean="0">
                <a:latin typeface="Calibri"/>
                <a:cs typeface="Calibri"/>
              </a:rPr>
              <a:t>ub</a:t>
            </a:r>
            <a:r>
              <a:rPr sz="1900" b="1" spc="-40" dirty="0" smtClean="0">
                <a:latin typeface="Calibri"/>
                <a:cs typeface="Calibri"/>
              </a:rPr>
              <a:t>l</a:t>
            </a:r>
            <a:r>
              <a:rPr sz="1900" b="1" spc="-60" dirty="0" smtClean="0">
                <a:latin typeface="Calibri"/>
                <a:cs typeface="Calibri"/>
              </a:rPr>
              <a:t>e</a:t>
            </a:r>
            <a:r>
              <a:rPr sz="1900" b="1" spc="-10" dirty="0" smtClean="0">
                <a:latin typeface="Calibri"/>
                <a:cs typeface="Calibri"/>
              </a:rPr>
              <a:t>t</a:t>
            </a:r>
            <a:endParaRPr lang="en-US" sz="1900" b="1" dirty="0">
              <a:latin typeface="Calibri"/>
              <a:cs typeface="Calibri"/>
            </a:endParaRPr>
          </a:p>
          <a:p>
            <a:pPr marR="8890">
              <a:lnSpc>
                <a:spcPct val="100000"/>
              </a:lnSpc>
            </a:pPr>
            <a:r>
              <a:rPr sz="1900" spc="15" dirty="0" smtClean="0">
                <a:latin typeface="Calibri"/>
                <a:cs typeface="Calibri"/>
              </a:rPr>
              <a:t>D</a:t>
            </a:r>
            <a:r>
              <a:rPr sz="1900" spc="-60" dirty="0" smtClean="0">
                <a:latin typeface="Calibri"/>
                <a:cs typeface="Calibri"/>
              </a:rPr>
              <a:t>e</a:t>
            </a:r>
            <a:r>
              <a:rPr sz="1900" spc="-15" dirty="0" smtClean="0">
                <a:latin typeface="Calibri"/>
                <a:cs typeface="Calibri"/>
              </a:rPr>
              <a:t>c</a:t>
            </a:r>
            <a:r>
              <a:rPr sz="1900" spc="-5" dirty="0" smtClean="0">
                <a:latin typeface="Calibri"/>
                <a:cs typeface="Calibri"/>
              </a:rPr>
              <a:t>o</a:t>
            </a:r>
            <a:r>
              <a:rPr sz="1900" spc="25" dirty="0" smtClean="0">
                <a:latin typeface="Calibri"/>
                <a:cs typeface="Calibri"/>
              </a:rPr>
              <a:t>r</a:t>
            </a:r>
            <a:r>
              <a:rPr sz="1900" spc="-15" dirty="0" smtClean="0">
                <a:latin typeface="Calibri"/>
                <a:cs typeface="Calibri"/>
              </a:rPr>
              <a:t>a</a:t>
            </a:r>
            <a:r>
              <a:rPr sz="1900" spc="-50" dirty="0" smtClean="0">
                <a:latin typeface="Calibri"/>
                <a:cs typeface="Calibri"/>
              </a:rPr>
              <a:t>t</a:t>
            </a:r>
            <a:r>
              <a:rPr sz="1900" spc="-40" dirty="0" smtClean="0">
                <a:latin typeface="Calibri"/>
                <a:cs typeface="Calibri"/>
              </a:rPr>
              <a:t>i</a:t>
            </a:r>
            <a:r>
              <a:rPr sz="1900" spc="30" dirty="0" smtClean="0">
                <a:latin typeface="Calibri"/>
                <a:cs typeface="Calibri"/>
              </a:rPr>
              <a:t>v</a:t>
            </a:r>
            <a:r>
              <a:rPr sz="1900" spc="-10" dirty="0" smtClean="0">
                <a:latin typeface="Calibri"/>
                <a:cs typeface="Calibri"/>
              </a:rPr>
              <a:t>e</a:t>
            </a:r>
            <a:r>
              <a:rPr sz="1900" spc="25" dirty="0" smtClean="0">
                <a:latin typeface="Calibri"/>
                <a:cs typeface="Calibri"/>
              </a:rPr>
              <a:t> </a:t>
            </a:r>
            <a:r>
              <a:rPr sz="1900" spc="-45" dirty="0" smtClean="0">
                <a:latin typeface="Calibri"/>
                <a:cs typeface="Calibri"/>
              </a:rPr>
              <a:t>s</a:t>
            </a:r>
            <a:r>
              <a:rPr sz="1900" spc="-40" dirty="0" smtClean="0">
                <a:latin typeface="Calibri"/>
                <a:cs typeface="Calibri"/>
              </a:rPr>
              <a:t>l</a:t>
            </a:r>
            <a:r>
              <a:rPr sz="1900" spc="-15" dirty="0" smtClean="0">
                <a:latin typeface="Calibri"/>
                <a:cs typeface="Calibri"/>
              </a:rPr>
              <a:t>a</a:t>
            </a:r>
            <a:r>
              <a:rPr sz="1900" spc="-45" dirty="0" smtClean="0">
                <a:latin typeface="Calibri"/>
                <a:cs typeface="Calibri"/>
              </a:rPr>
              <a:t>s</a:t>
            </a:r>
            <a:r>
              <a:rPr sz="1900" spc="0" dirty="0" smtClean="0">
                <a:latin typeface="Calibri"/>
                <a:cs typeface="Calibri"/>
              </a:rPr>
              <a:t>h</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 </a:t>
            </a:r>
            <a:r>
              <a:rPr sz="1900" spc="-155" dirty="0" smtClean="0">
                <a:latin typeface="Calibri"/>
                <a:cs typeface="Calibri"/>
              </a:rPr>
              <a:t> </a:t>
            </a:r>
            <a:r>
              <a:rPr sz="1900" spc="25" dirty="0" smtClean="0">
                <a:latin typeface="Calibri"/>
                <a:cs typeface="Calibri"/>
              </a:rPr>
              <a:t>w</a:t>
            </a:r>
            <a:r>
              <a:rPr sz="1900" spc="-40" dirty="0" smtClean="0">
                <a:latin typeface="Calibri"/>
                <a:cs typeface="Calibri"/>
              </a:rPr>
              <a:t>i</a:t>
            </a:r>
            <a:r>
              <a:rPr sz="1900" spc="-50" dirty="0" smtClean="0">
                <a:latin typeface="Calibri"/>
                <a:cs typeface="Calibri"/>
              </a:rPr>
              <a:t>t</a:t>
            </a:r>
            <a:r>
              <a:rPr sz="1900" spc="0" dirty="0" smtClean="0">
                <a:latin typeface="Calibri"/>
                <a:cs typeface="Calibri"/>
              </a:rPr>
              <a:t>h</a:t>
            </a:r>
            <a:r>
              <a:rPr sz="1900" spc="70" dirty="0" smtClean="0">
                <a:latin typeface="Calibri"/>
                <a:cs typeface="Calibri"/>
              </a:rPr>
              <a:t> </a:t>
            </a:r>
            <a:r>
              <a:rPr sz="1900" spc="0" dirty="0" smtClean="0">
                <a:latin typeface="Calibri"/>
                <a:cs typeface="Calibri"/>
              </a:rPr>
              <a:t>pu</a:t>
            </a:r>
            <a:r>
              <a:rPr sz="1900" spc="15" dirty="0" smtClean="0">
                <a:latin typeface="Calibri"/>
                <a:cs typeface="Calibri"/>
              </a:rPr>
              <a:t>ff</a:t>
            </a:r>
            <a:r>
              <a:rPr sz="1900" spc="0" dirty="0" smtClean="0">
                <a:latin typeface="Calibri"/>
                <a:cs typeface="Calibri"/>
              </a:rPr>
              <a:t>s</a:t>
            </a:r>
            <a:r>
              <a:rPr sz="1900" spc="25"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10" dirty="0" smtClean="0">
                <a:latin typeface="Calibri"/>
                <a:cs typeface="Calibri"/>
              </a:rPr>
              <a:t> </a:t>
            </a:r>
            <a:r>
              <a:rPr sz="1900" spc="-15" dirty="0" smtClean="0">
                <a:latin typeface="Calibri"/>
                <a:cs typeface="Calibri"/>
              </a:rPr>
              <a:t>c</a:t>
            </a:r>
            <a:r>
              <a:rPr sz="1900" spc="-5" dirty="0" smtClean="0">
                <a:latin typeface="Calibri"/>
                <a:cs typeface="Calibri"/>
              </a:rPr>
              <a:t>o</a:t>
            </a:r>
            <a:r>
              <a:rPr sz="1900" spc="0" dirty="0" smtClean="0">
                <a:latin typeface="Calibri"/>
                <a:cs typeface="Calibri"/>
              </a:rPr>
              <a:t>n</a:t>
            </a:r>
            <a:r>
              <a:rPr sz="1900" spc="-50" dirty="0" smtClean="0">
                <a:latin typeface="Calibri"/>
                <a:cs typeface="Calibri"/>
              </a:rPr>
              <a:t>t</a:t>
            </a:r>
            <a:r>
              <a:rPr sz="1900" spc="25" dirty="0" smtClean="0">
                <a:latin typeface="Calibri"/>
                <a:cs typeface="Calibri"/>
              </a:rPr>
              <a:t>r</a:t>
            </a:r>
            <a:r>
              <a:rPr sz="1900" spc="-15" dirty="0" smtClean="0">
                <a:latin typeface="Calibri"/>
                <a:cs typeface="Calibri"/>
              </a:rPr>
              <a:t>a</a:t>
            </a:r>
            <a:r>
              <a:rPr sz="1900" spc="-45" dirty="0" smtClean="0">
                <a:latin typeface="Calibri"/>
                <a:cs typeface="Calibri"/>
              </a:rPr>
              <a:t>s</a:t>
            </a:r>
            <a:r>
              <a:rPr sz="1900" spc="-50" dirty="0" smtClean="0">
                <a:latin typeface="Calibri"/>
                <a:cs typeface="Calibri"/>
              </a:rPr>
              <a:t>t</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r>
              <a:rPr sz="1900" spc="175" dirty="0" smtClean="0">
                <a:latin typeface="Calibri"/>
                <a:cs typeface="Calibri"/>
              </a:rPr>
              <a:t> </a:t>
            </a:r>
            <a:r>
              <a:rPr sz="1900" spc="15" dirty="0" smtClean="0">
                <a:latin typeface="Calibri"/>
                <a:cs typeface="Calibri"/>
              </a:rPr>
              <a:t>f</a:t>
            </a:r>
            <a:r>
              <a:rPr sz="1900" spc="-15" dirty="0" smtClean="0">
                <a:latin typeface="Calibri"/>
                <a:cs typeface="Calibri"/>
              </a:rPr>
              <a:t>a</a:t>
            </a:r>
            <a:r>
              <a:rPr sz="1900" spc="0" dirty="0" smtClean="0">
                <a:latin typeface="Calibri"/>
                <a:cs typeface="Calibri"/>
              </a:rPr>
              <a:t>b</a:t>
            </a:r>
            <a:r>
              <a:rPr sz="1900" spc="25" dirty="0" smtClean="0">
                <a:latin typeface="Calibri"/>
                <a:cs typeface="Calibri"/>
              </a:rPr>
              <a:t>r</a:t>
            </a:r>
            <a:r>
              <a:rPr sz="1900" spc="-40" dirty="0" smtClean="0">
                <a:latin typeface="Calibri"/>
                <a:cs typeface="Calibri"/>
              </a:rPr>
              <a:t>i</a:t>
            </a:r>
            <a:r>
              <a:rPr sz="1900" spc="-10" dirty="0" smtClean="0">
                <a:latin typeface="Calibri"/>
                <a:cs typeface="Calibri"/>
              </a:rPr>
              <a:t>c</a:t>
            </a:r>
            <a:r>
              <a:rPr sz="1900" spc="-5" dirty="0" smtClean="0">
                <a:latin typeface="Calibri"/>
                <a:cs typeface="Calibri"/>
              </a:rPr>
              <a:t> pu</a:t>
            </a:r>
            <a:r>
              <a:rPr sz="1900" spc="-40" dirty="0" smtClean="0">
                <a:latin typeface="Calibri"/>
                <a:cs typeface="Calibri"/>
              </a:rPr>
              <a:t>ll</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35" dirty="0" smtClean="0">
                <a:latin typeface="Calibri"/>
                <a:cs typeface="Calibri"/>
              </a:rPr>
              <a:t>r</a:t>
            </a:r>
            <a:r>
              <a:rPr sz="1900" spc="-5" dirty="0" smtClean="0">
                <a:latin typeface="Calibri"/>
                <a:cs typeface="Calibri"/>
              </a:rPr>
              <a:t>o</a:t>
            </a:r>
            <a:r>
              <a:rPr sz="1900" spc="0" dirty="0" smtClean="0">
                <a:latin typeface="Calibri"/>
                <a:cs typeface="Calibri"/>
              </a:rPr>
              <a:t>ugh</a:t>
            </a:r>
            <a:r>
              <a:rPr sz="1900" spc="70" dirty="0" smtClean="0">
                <a:latin typeface="Calibri"/>
                <a:cs typeface="Calibri"/>
              </a:rPr>
              <a:t> </a:t>
            </a:r>
            <a:r>
              <a:rPr sz="1900" spc="-50" dirty="0" smtClean="0">
                <a:latin typeface="Calibri"/>
                <a:cs typeface="Calibri"/>
              </a:rPr>
              <a:t>t</a:t>
            </a:r>
            <a:r>
              <a:rPr sz="1900" spc="-10" dirty="0" smtClean="0">
                <a:latin typeface="Calibri"/>
                <a:cs typeface="Calibri"/>
              </a:rPr>
              <a:t>he</a:t>
            </a:r>
            <a:r>
              <a:rPr sz="1900" spc="120" dirty="0" smtClean="0">
                <a:latin typeface="Calibri"/>
                <a:cs typeface="Calibri"/>
              </a:rPr>
              <a:t> </a:t>
            </a:r>
            <a:r>
              <a:rPr sz="1900" spc="-45" dirty="0" smtClean="0">
                <a:latin typeface="Calibri"/>
                <a:cs typeface="Calibri"/>
              </a:rPr>
              <a:t>s</a:t>
            </a:r>
            <a:r>
              <a:rPr sz="1900" spc="-40" dirty="0" smtClean="0">
                <a:latin typeface="Calibri"/>
                <a:cs typeface="Calibri"/>
              </a:rPr>
              <a:t>li</a:t>
            </a:r>
            <a:r>
              <a:rPr sz="1900" spc="-50" dirty="0" smtClean="0">
                <a:latin typeface="Calibri"/>
                <a:cs typeface="Calibri"/>
              </a:rPr>
              <a:t>t</a:t>
            </a:r>
            <a:r>
              <a:rPr sz="1900" spc="0" dirty="0" smtClean="0">
                <a:latin typeface="Calibri"/>
                <a:cs typeface="Calibri"/>
              </a:rPr>
              <a:t>s</a:t>
            </a:r>
            <a:endParaRPr sz="1900" dirty="0">
              <a:latin typeface="Calibri"/>
              <a:cs typeface="Calibri"/>
            </a:endParaRPr>
          </a:p>
        </p:txBody>
      </p:sp>
      <p:sp>
        <p:nvSpPr>
          <p:cNvPr id="6" name="object 6"/>
          <p:cNvSpPr txBox="1"/>
          <p:nvPr/>
        </p:nvSpPr>
        <p:spPr>
          <a:xfrm>
            <a:off x="4683125" y="3886200"/>
            <a:ext cx="4582795" cy="2369820"/>
          </a:xfrm>
          <a:prstGeom prst="rect">
            <a:avLst/>
          </a:prstGeom>
        </p:spPr>
        <p:txBody>
          <a:bodyPr vert="horz" wrap="square" lIns="0" tIns="0" rIns="0" bIns="0" rtlCol="0">
            <a:noAutofit/>
          </a:bodyPr>
          <a:lstStyle/>
          <a:p>
            <a:pPr marL="443865" marR="97155" indent="-342900">
              <a:lnSpc>
                <a:spcPct val="101000"/>
              </a:lnSpc>
              <a:buFont typeface="Wingdings" panose="05000000000000000000" pitchFamily="2" charset="2"/>
              <a:buChar char="v"/>
            </a:pPr>
            <a:r>
              <a:rPr sz="1900" b="1" spc="15" dirty="0" smtClean="0">
                <a:latin typeface="Calibri"/>
                <a:cs typeface="Calibri"/>
              </a:rPr>
              <a:t>H</a:t>
            </a:r>
            <a:r>
              <a:rPr sz="1900" b="1" spc="-5" dirty="0" smtClean="0">
                <a:latin typeface="Calibri"/>
                <a:cs typeface="Calibri"/>
              </a:rPr>
              <a:t>o</a:t>
            </a:r>
            <a:r>
              <a:rPr sz="1900" b="1" spc="-45" dirty="0" smtClean="0">
                <a:latin typeface="Calibri"/>
                <a:cs typeface="Calibri"/>
              </a:rPr>
              <a:t>s</a:t>
            </a:r>
            <a:r>
              <a:rPr sz="1900" b="1" spc="-10" dirty="0" smtClean="0">
                <a:latin typeface="Calibri"/>
                <a:cs typeface="Calibri"/>
              </a:rPr>
              <a:t>e</a:t>
            </a:r>
            <a:r>
              <a:rPr sz="1900" spc="120" dirty="0" smtClean="0">
                <a:latin typeface="Calibri"/>
                <a:cs typeface="Calibri"/>
              </a:rPr>
              <a:t> </a:t>
            </a:r>
            <a:r>
              <a:rPr sz="1900" spc="25" dirty="0" smtClean="0">
                <a:latin typeface="Calibri"/>
                <a:cs typeface="Calibri"/>
              </a:rPr>
              <a:t>w</a:t>
            </a:r>
            <a:r>
              <a:rPr sz="1900" spc="-15" dirty="0" smtClean="0">
                <a:latin typeface="Calibri"/>
                <a:cs typeface="Calibri"/>
              </a:rPr>
              <a:t>a</a:t>
            </a:r>
            <a:r>
              <a:rPr sz="1900" spc="0" dirty="0" smtClean="0">
                <a:latin typeface="Calibri"/>
                <a:cs typeface="Calibri"/>
              </a:rPr>
              <a:t>s</a:t>
            </a:r>
            <a:r>
              <a:rPr sz="1900" spc="-75" dirty="0" smtClean="0">
                <a:latin typeface="Calibri"/>
                <a:cs typeface="Calibri"/>
              </a:rPr>
              <a:t> </a:t>
            </a:r>
            <a:r>
              <a:rPr sz="1900" spc="-15" dirty="0" smtClean="0">
                <a:latin typeface="Calibri"/>
                <a:cs typeface="Calibri"/>
              </a:rPr>
              <a:t>a</a:t>
            </a:r>
            <a:r>
              <a:rPr sz="1900" spc="-50" dirty="0" smtClean="0">
                <a:latin typeface="Calibri"/>
                <a:cs typeface="Calibri"/>
              </a:rPr>
              <a:t>tt</a:t>
            </a:r>
            <a:r>
              <a:rPr sz="1900" spc="-15" dirty="0" smtClean="0">
                <a:latin typeface="Calibri"/>
                <a:cs typeface="Calibri"/>
              </a:rPr>
              <a:t>ac</a:t>
            </a:r>
            <a:r>
              <a:rPr sz="1900" spc="0" dirty="0" smtClean="0">
                <a:latin typeface="Calibri"/>
                <a:cs typeface="Calibri"/>
              </a:rPr>
              <a:t>h</a:t>
            </a:r>
            <a:r>
              <a:rPr sz="1900" spc="-60" dirty="0" smtClean="0">
                <a:latin typeface="Calibri"/>
                <a:cs typeface="Calibri"/>
              </a:rPr>
              <a:t>e</a:t>
            </a:r>
            <a:r>
              <a:rPr sz="1900" spc="0" dirty="0" smtClean="0">
                <a:latin typeface="Calibri"/>
                <a:cs typeface="Calibri"/>
              </a:rPr>
              <a:t>d </a:t>
            </a:r>
            <a:r>
              <a:rPr sz="1900" spc="-160"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3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0" dirty="0" smtClean="0">
                <a:latin typeface="Calibri"/>
                <a:cs typeface="Calibri"/>
              </a:rPr>
              <a:t> </a:t>
            </a:r>
            <a:r>
              <a:rPr sz="1900" spc="0" dirty="0" smtClean="0">
                <a:latin typeface="Calibri"/>
                <a:cs typeface="Calibri"/>
              </a:rPr>
              <a:t>d</a:t>
            </a:r>
            <a:r>
              <a:rPr sz="1900" spc="-5" dirty="0" smtClean="0">
                <a:latin typeface="Calibri"/>
                <a:cs typeface="Calibri"/>
              </a:rPr>
              <a:t>o</a:t>
            </a:r>
            <a:r>
              <a:rPr sz="1900" spc="0" dirty="0" smtClean="0">
                <a:latin typeface="Calibri"/>
                <a:cs typeface="Calibri"/>
              </a:rPr>
              <a:t>ub</a:t>
            </a:r>
            <a:r>
              <a:rPr sz="1900" spc="-40" dirty="0" smtClean="0">
                <a:latin typeface="Calibri"/>
                <a:cs typeface="Calibri"/>
              </a:rPr>
              <a:t>l</a:t>
            </a:r>
            <a:r>
              <a:rPr sz="1900" spc="-60" dirty="0" smtClean="0">
                <a:latin typeface="Calibri"/>
                <a:cs typeface="Calibri"/>
              </a:rPr>
              <a:t>e</a:t>
            </a:r>
            <a:r>
              <a:rPr sz="1900" spc="-10" dirty="0" smtClean="0">
                <a:latin typeface="Calibri"/>
                <a:cs typeface="Calibri"/>
              </a:rPr>
              <a:t>t</a:t>
            </a:r>
            <a:r>
              <a:rPr sz="1900" spc="130" dirty="0" smtClean="0">
                <a:latin typeface="Calibri"/>
                <a:cs typeface="Calibri"/>
              </a:rPr>
              <a:t> </a:t>
            </a:r>
            <a:r>
              <a:rPr sz="1900" spc="-15"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0" dirty="0" smtClean="0">
                <a:latin typeface="Calibri"/>
                <a:cs typeface="Calibri"/>
              </a:rPr>
              <a:t>h</a:t>
            </a:r>
            <a:r>
              <a:rPr sz="1900" spc="-15" dirty="0" smtClean="0">
                <a:latin typeface="Calibri"/>
                <a:cs typeface="Calibri"/>
              </a:rPr>
              <a:t>a</a:t>
            </a:r>
            <a:r>
              <a:rPr sz="1900" spc="0" dirty="0" smtClean="0">
                <a:latin typeface="Calibri"/>
                <a:cs typeface="Calibri"/>
              </a:rPr>
              <a:t>d</a:t>
            </a:r>
            <a:r>
              <a:rPr sz="1900" spc="70" dirty="0" smtClean="0">
                <a:latin typeface="Calibri"/>
                <a:cs typeface="Calibri"/>
              </a:rPr>
              <a:t> </a:t>
            </a:r>
            <a:r>
              <a:rPr sz="1900" spc="0" dirty="0" smtClean="0">
                <a:latin typeface="Calibri"/>
                <a:cs typeface="Calibri"/>
              </a:rPr>
              <a:t>a </a:t>
            </a:r>
            <a:r>
              <a:rPr sz="1900" b="1" spc="-5" dirty="0" smtClean="0">
                <a:latin typeface="Calibri"/>
                <a:cs typeface="Calibri"/>
              </a:rPr>
              <a:t>co</a:t>
            </a:r>
            <a:r>
              <a:rPr sz="1900" b="1" spc="0" dirty="0" smtClean="0">
                <a:latin typeface="Calibri"/>
                <a:cs typeface="Calibri"/>
              </a:rPr>
              <a:t>dp</a:t>
            </a:r>
            <a:r>
              <a:rPr sz="1900" b="1" spc="-40" dirty="0" smtClean="0">
                <a:latin typeface="Calibri"/>
                <a:cs typeface="Calibri"/>
              </a:rPr>
              <a:t>i</a:t>
            </a:r>
            <a:r>
              <a:rPr sz="1900" b="1" spc="-55" dirty="0" smtClean="0">
                <a:latin typeface="Calibri"/>
                <a:cs typeface="Calibri"/>
              </a:rPr>
              <a:t>e</a:t>
            </a:r>
            <a:r>
              <a:rPr sz="1900" b="1" spc="-15" dirty="0" smtClean="0">
                <a:latin typeface="Calibri"/>
                <a:cs typeface="Calibri"/>
              </a:rPr>
              <a:t>c</a:t>
            </a:r>
            <a:r>
              <a:rPr sz="1900" b="1" spc="-10" dirty="0" smtClean="0">
                <a:latin typeface="Calibri"/>
                <a:cs typeface="Calibri"/>
              </a:rPr>
              <a:t>e</a:t>
            </a:r>
            <a:r>
              <a:rPr sz="1900" spc="-10" dirty="0" smtClean="0">
                <a:latin typeface="Calibri"/>
                <a:cs typeface="Calibri"/>
              </a:rPr>
              <a:t> </a:t>
            </a:r>
            <a:r>
              <a:rPr sz="1900" spc="-204" dirty="0" smtClean="0">
                <a:latin typeface="Calibri"/>
                <a:cs typeface="Calibri"/>
              </a:rPr>
              <a:t> </a:t>
            </a:r>
            <a:r>
              <a:rPr sz="1900" spc="20" dirty="0" smtClean="0">
                <a:latin typeface="Calibri"/>
                <a:cs typeface="Calibri"/>
              </a:rPr>
              <a:t>(</a:t>
            </a:r>
            <a:r>
              <a:rPr lang="en-US" sz="1900" spc="5" dirty="0" smtClean="0">
                <a:latin typeface="Calibri"/>
                <a:cs typeface="Calibri"/>
              </a:rPr>
              <a:t>p</a:t>
            </a:r>
            <a:r>
              <a:rPr sz="1900" spc="-5" dirty="0" smtClean="0">
                <a:latin typeface="Calibri"/>
                <a:cs typeface="Calibri"/>
              </a:rPr>
              <a:t>o</a:t>
            </a:r>
            <a:r>
              <a:rPr sz="1900" spc="0" dirty="0" smtClean="0">
                <a:latin typeface="Calibri"/>
                <a:cs typeface="Calibri"/>
              </a:rPr>
              <a:t>u</a:t>
            </a:r>
            <a:r>
              <a:rPr sz="1900" spc="-5" dirty="0" smtClean="0">
                <a:latin typeface="Calibri"/>
                <a:cs typeface="Calibri"/>
              </a:rPr>
              <a:t>c</a:t>
            </a:r>
            <a:r>
              <a:rPr sz="1900" spc="0" dirty="0" smtClean="0">
                <a:latin typeface="Calibri"/>
                <a:cs typeface="Calibri"/>
              </a:rPr>
              <a:t>h</a:t>
            </a:r>
            <a:r>
              <a:rPr sz="1900" spc="-30"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90" dirty="0" smtClean="0">
                <a:latin typeface="Calibri"/>
                <a:cs typeface="Calibri"/>
              </a:rPr>
              <a:t> </a:t>
            </a:r>
            <a:r>
              <a:rPr sz="1900" spc="20" dirty="0" smtClean="0">
                <a:latin typeface="Calibri"/>
                <a:cs typeface="Calibri"/>
              </a:rPr>
              <a:t>f</a:t>
            </a:r>
            <a:r>
              <a:rPr sz="1900" spc="-10" dirty="0" smtClean="0">
                <a:latin typeface="Calibri"/>
                <a:cs typeface="Calibri"/>
              </a:rPr>
              <a:t>a</a:t>
            </a:r>
            <a:r>
              <a:rPr sz="1900" spc="0" dirty="0" smtClean="0">
                <a:latin typeface="Calibri"/>
                <a:cs typeface="Calibri"/>
              </a:rPr>
              <a:t>b</a:t>
            </a:r>
            <a:r>
              <a:rPr sz="1900" spc="25" dirty="0" smtClean="0">
                <a:latin typeface="Calibri"/>
                <a:cs typeface="Calibri"/>
              </a:rPr>
              <a:t>r</a:t>
            </a:r>
            <a:r>
              <a:rPr sz="1900" spc="-40" dirty="0" smtClean="0">
                <a:latin typeface="Calibri"/>
                <a:cs typeface="Calibri"/>
              </a:rPr>
              <a:t>i</a:t>
            </a:r>
            <a:r>
              <a:rPr sz="1900" spc="-10" dirty="0" smtClean="0">
                <a:latin typeface="Calibri"/>
                <a:cs typeface="Calibri"/>
              </a:rPr>
              <a:t>c</a:t>
            </a:r>
            <a:r>
              <a:rPr sz="1900" spc="-35"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65" dirty="0" smtClean="0">
                <a:latin typeface="Calibri"/>
                <a:cs typeface="Calibri"/>
              </a:rPr>
              <a:t> </a:t>
            </a:r>
            <a:r>
              <a:rPr sz="1900" spc="-10" dirty="0" smtClean="0">
                <a:latin typeface="Calibri"/>
                <a:cs typeface="Calibri"/>
              </a:rPr>
              <a:t>a</a:t>
            </a:r>
            <a:r>
              <a:rPr sz="1900" spc="-5" dirty="0" smtClean="0">
                <a:latin typeface="Calibri"/>
                <a:cs typeface="Calibri"/>
              </a:rPr>
              <a:t>cco</a:t>
            </a:r>
            <a:r>
              <a:rPr sz="1900" spc="-35" dirty="0" smtClean="0">
                <a:latin typeface="Calibri"/>
                <a:cs typeface="Calibri"/>
              </a:rPr>
              <a:t>mm</a:t>
            </a:r>
            <a:r>
              <a:rPr sz="1900" spc="-5" dirty="0" smtClean="0">
                <a:latin typeface="Calibri"/>
                <a:cs typeface="Calibri"/>
              </a:rPr>
              <a:t>o</a:t>
            </a:r>
            <a:r>
              <a:rPr sz="1900" spc="0" dirty="0" smtClean="0">
                <a:latin typeface="Calibri"/>
                <a:cs typeface="Calibri"/>
              </a:rPr>
              <a:t>d</a:t>
            </a:r>
            <a:r>
              <a:rPr sz="1900" spc="-10" dirty="0" smtClean="0">
                <a:latin typeface="Calibri"/>
                <a:cs typeface="Calibri"/>
              </a:rPr>
              <a:t>a</a:t>
            </a:r>
            <a:r>
              <a:rPr sz="1900" spc="-50" dirty="0" smtClean="0">
                <a:latin typeface="Calibri"/>
                <a:cs typeface="Calibri"/>
              </a:rPr>
              <a:t>t</a:t>
            </a:r>
            <a:r>
              <a:rPr sz="1900" spc="-10" dirty="0" smtClean="0">
                <a:latin typeface="Calibri"/>
                <a:cs typeface="Calibri"/>
              </a:rPr>
              <a:t>e</a:t>
            </a:r>
            <a:r>
              <a:rPr sz="1900" spc="-5" dirty="0" smtClean="0">
                <a:latin typeface="Calibri"/>
                <a:cs typeface="Calibri"/>
              </a:rPr>
              <a:t> </a:t>
            </a:r>
            <a:r>
              <a:rPr sz="1900" spc="-4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5" dirty="0" smtClean="0">
                <a:latin typeface="Calibri"/>
                <a:cs typeface="Calibri"/>
              </a:rPr>
              <a:t>g</a:t>
            </a:r>
            <a:r>
              <a:rPr sz="1900" spc="-60" dirty="0" smtClean="0">
                <a:latin typeface="Calibri"/>
                <a:cs typeface="Calibri"/>
              </a:rPr>
              <a:t>e</a:t>
            </a:r>
            <a:r>
              <a:rPr sz="1900" spc="0" dirty="0" smtClean="0">
                <a:latin typeface="Calibri"/>
                <a:cs typeface="Calibri"/>
              </a:rPr>
              <a:t>n</a:t>
            </a:r>
            <a:r>
              <a:rPr sz="1900" spc="-40" dirty="0" smtClean="0">
                <a:latin typeface="Calibri"/>
                <a:cs typeface="Calibri"/>
              </a:rPr>
              <a:t>i</a:t>
            </a:r>
            <a:r>
              <a:rPr sz="1900" spc="-50" dirty="0" smtClean="0">
                <a:latin typeface="Calibri"/>
                <a:cs typeface="Calibri"/>
              </a:rPr>
              <a:t>t</a:t>
            </a:r>
            <a:r>
              <a:rPr sz="1900" spc="-20" dirty="0" smtClean="0">
                <a:latin typeface="Calibri"/>
                <a:cs typeface="Calibri"/>
              </a:rPr>
              <a:t>a</a:t>
            </a:r>
            <a:r>
              <a:rPr sz="1900" spc="-40" dirty="0" smtClean="0">
                <a:latin typeface="Calibri"/>
                <a:cs typeface="Calibri"/>
              </a:rPr>
              <a:t>l</a:t>
            </a:r>
            <a:r>
              <a:rPr sz="1900" spc="-45" dirty="0" smtClean="0">
                <a:latin typeface="Calibri"/>
                <a:cs typeface="Calibri"/>
              </a:rPr>
              <a:t>s</a:t>
            </a:r>
            <a:r>
              <a:rPr sz="1900" spc="20" dirty="0" smtClean="0">
                <a:latin typeface="Calibri"/>
                <a:cs typeface="Calibri"/>
              </a:rPr>
              <a:t>)</a:t>
            </a:r>
            <a:r>
              <a:rPr sz="1900" spc="0" dirty="0" smtClean="0">
                <a:latin typeface="Calibri"/>
                <a:cs typeface="Calibri"/>
              </a:rPr>
              <a:t>.</a:t>
            </a:r>
            <a:endParaRPr lang="en-US" sz="1900" spc="0" dirty="0" smtClean="0">
              <a:latin typeface="Calibri"/>
              <a:cs typeface="Calibri"/>
            </a:endParaRPr>
          </a:p>
          <a:p>
            <a:pPr marL="100965" marR="97155">
              <a:lnSpc>
                <a:spcPct val="101000"/>
              </a:lnSpc>
            </a:pPr>
            <a:endParaRPr lang="en-US" sz="1900" dirty="0">
              <a:latin typeface="Calibri"/>
              <a:cs typeface="Calibri"/>
            </a:endParaRPr>
          </a:p>
          <a:p>
            <a:pPr marL="100965" marR="97155">
              <a:lnSpc>
                <a:spcPct val="101000"/>
              </a:lnSpc>
            </a:pPr>
            <a:r>
              <a:rPr sz="1900" spc="-3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40" dirty="0" smtClean="0">
                <a:latin typeface="Calibri"/>
                <a:cs typeface="Calibri"/>
              </a:rPr>
              <a:t>i</a:t>
            </a:r>
            <a:r>
              <a:rPr sz="1900" spc="0" dirty="0" smtClean="0">
                <a:latin typeface="Calibri"/>
                <a:cs typeface="Calibri"/>
              </a:rPr>
              <a:t>n</a:t>
            </a:r>
            <a:r>
              <a:rPr sz="1900" spc="-50" dirty="0" smtClean="0">
                <a:latin typeface="Calibri"/>
                <a:cs typeface="Calibri"/>
              </a:rPr>
              <a:t>t</a:t>
            </a:r>
            <a:r>
              <a:rPr sz="1900" spc="25" dirty="0" smtClean="0">
                <a:latin typeface="Calibri"/>
                <a:cs typeface="Calibri"/>
              </a:rPr>
              <a:t>r</a:t>
            </a:r>
            <a:r>
              <a:rPr sz="1900" spc="-5" dirty="0" smtClean="0">
                <a:latin typeface="Calibri"/>
                <a:cs typeface="Calibri"/>
              </a:rPr>
              <a:t>o</a:t>
            </a:r>
            <a:r>
              <a:rPr sz="1900" spc="0" dirty="0" smtClean="0">
                <a:latin typeface="Calibri"/>
                <a:cs typeface="Calibri"/>
              </a:rPr>
              <a:t>du</a:t>
            </a:r>
            <a:r>
              <a:rPr sz="1900" spc="-15" dirty="0" smtClean="0">
                <a:latin typeface="Calibri"/>
                <a:cs typeface="Calibri"/>
              </a:rPr>
              <a:t>c</a:t>
            </a:r>
            <a:r>
              <a:rPr sz="1900" spc="-50" dirty="0" smtClean="0">
                <a:latin typeface="Calibri"/>
                <a:cs typeface="Calibri"/>
              </a:rPr>
              <a:t>t</a:t>
            </a:r>
            <a:r>
              <a:rPr sz="1900" spc="-40" dirty="0" smtClean="0">
                <a:latin typeface="Calibri"/>
                <a:cs typeface="Calibri"/>
              </a:rPr>
              <a:t>i</a:t>
            </a:r>
            <a:r>
              <a:rPr sz="1900" spc="-5" dirty="0" smtClean="0">
                <a:latin typeface="Calibri"/>
                <a:cs typeface="Calibri"/>
              </a:rPr>
              <a:t>o</a:t>
            </a:r>
            <a:r>
              <a:rPr sz="1900" spc="0" dirty="0" smtClean="0">
                <a:latin typeface="Calibri"/>
                <a:cs typeface="Calibri"/>
              </a:rPr>
              <a:t>n</a:t>
            </a:r>
            <a:r>
              <a:rPr sz="1900" spc="170"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1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15" dirty="0" smtClean="0">
                <a:latin typeface="Calibri"/>
                <a:cs typeface="Calibri"/>
              </a:rPr>
              <a:t>c</a:t>
            </a:r>
            <a:r>
              <a:rPr sz="1900" spc="-5" dirty="0" smtClean="0">
                <a:latin typeface="Calibri"/>
                <a:cs typeface="Calibri"/>
              </a:rPr>
              <a:t>o</a:t>
            </a:r>
            <a:r>
              <a:rPr sz="1900" spc="0" dirty="0" smtClean="0">
                <a:latin typeface="Calibri"/>
                <a:cs typeface="Calibri"/>
              </a:rPr>
              <a:t>dp</a:t>
            </a:r>
            <a:r>
              <a:rPr sz="1900" spc="-40" dirty="0" smtClean="0">
                <a:latin typeface="Calibri"/>
                <a:cs typeface="Calibri"/>
              </a:rPr>
              <a:t>i</a:t>
            </a:r>
            <a:r>
              <a:rPr sz="1900" spc="-60" dirty="0" smtClean="0">
                <a:latin typeface="Calibri"/>
                <a:cs typeface="Calibri"/>
              </a:rPr>
              <a:t>e</a:t>
            </a:r>
            <a:r>
              <a:rPr sz="1900" spc="-15" dirty="0" smtClean="0">
                <a:latin typeface="Calibri"/>
                <a:cs typeface="Calibri"/>
              </a:rPr>
              <a:t>c</a:t>
            </a:r>
            <a:r>
              <a:rPr sz="1900" spc="-10" dirty="0" smtClean="0">
                <a:latin typeface="Calibri"/>
                <a:cs typeface="Calibri"/>
              </a:rPr>
              <a:t>e </a:t>
            </a:r>
            <a:r>
              <a:rPr sz="1900" spc="-204" dirty="0" smtClean="0">
                <a:latin typeface="Calibri"/>
                <a:cs typeface="Calibri"/>
              </a:rPr>
              <a:t> </a:t>
            </a:r>
            <a:r>
              <a:rPr sz="1900" spc="-40" dirty="0" smtClean="0">
                <a:latin typeface="Calibri"/>
                <a:cs typeface="Calibri"/>
              </a:rPr>
              <a:t>i</a:t>
            </a:r>
            <a:r>
              <a:rPr sz="1900" spc="0" dirty="0" smtClean="0">
                <a:latin typeface="Calibri"/>
                <a:cs typeface="Calibri"/>
              </a:rPr>
              <a:t>n</a:t>
            </a:r>
            <a:r>
              <a:rPr sz="1900" spc="-50" dirty="0" smtClean="0">
                <a:latin typeface="Calibri"/>
                <a:cs typeface="Calibri"/>
              </a:rPr>
              <a:t>t</a:t>
            </a:r>
            <a:r>
              <a:rPr sz="1900" spc="0" dirty="0" smtClean="0">
                <a:latin typeface="Calibri"/>
                <a:cs typeface="Calibri"/>
              </a:rPr>
              <a:t>o</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5" dirty="0" smtClean="0">
                <a:latin typeface="Calibri"/>
                <a:cs typeface="Calibri"/>
              </a:rPr>
              <a:t> </a:t>
            </a:r>
            <a:r>
              <a:rPr sz="1900" spc="45" dirty="0" smtClean="0">
                <a:latin typeface="Calibri"/>
                <a:cs typeface="Calibri"/>
              </a:rPr>
              <a:t>j</a:t>
            </a:r>
            <a:r>
              <a:rPr sz="1900" spc="-5" dirty="0" smtClean="0">
                <a:latin typeface="Calibri"/>
                <a:cs typeface="Calibri"/>
              </a:rPr>
              <a:t>o</a:t>
            </a:r>
            <a:r>
              <a:rPr sz="1900" spc="-40" dirty="0" smtClean="0">
                <a:latin typeface="Calibri"/>
                <a:cs typeface="Calibri"/>
              </a:rPr>
              <a:t>i</a:t>
            </a:r>
            <a:r>
              <a:rPr sz="1900" spc="0" dirty="0" smtClean="0">
                <a:latin typeface="Calibri"/>
                <a:cs typeface="Calibri"/>
              </a:rPr>
              <a:t>n</a:t>
            </a:r>
            <a:r>
              <a:rPr sz="1900" spc="-60" dirty="0" smtClean="0">
                <a:latin typeface="Calibri"/>
                <a:cs typeface="Calibri"/>
              </a:rPr>
              <a:t>e</a:t>
            </a:r>
            <a:r>
              <a:rPr sz="1900" spc="0" dirty="0" smtClean="0">
                <a:latin typeface="Calibri"/>
                <a:cs typeface="Calibri"/>
              </a:rPr>
              <a:t>d</a:t>
            </a:r>
            <a:r>
              <a:rPr sz="1900" spc="70" dirty="0" smtClean="0">
                <a:latin typeface="Calibri"/>
                <a:cs typeface="Calibri"/>
              </a:rPr>
              <a:t> </a:t>
            </a:r>
            <a:r>
              <a:rPr sz="1900" spc="0" dirty="0" smtClean="0">
                <a:latin typeface="Calibri"/>
                <a:cs typeface="Calibri"/>
              </a:rPr>
              <a:t>h</a:t>
            </a:r>
            <a:r>
              <a:rPr sz="1900" spc="-5" dirty="0" smtClean="0">
                <a:latin typeface="Calibri"/>
                <a:cs typeface="Calibri"/>
              </a:rPr>
              <a:t>o</a:t>
            </a:r>
            <a:r>
              <a:rPr sz="1900" spc="-45" dirty="0" smtClean="0">
                <a:latin typeface="Calibri"/>
                <a:cs typeface="Calibri"/>
              </a:rPr>
              <a:t>s</a:t>
            </a:r>
            <a:r>
              <a:rPr sz="1900" spc="-10" dirty="0" smtClean="0">
                <a:latin typeface="Calibri"/>
                <a:cs typeface="Calibri"/>
              </a:rPr>
              <a:t>e</a:t>
            </a:r>
            <a:r>
              <a:rPr sz="1900" spc="125" dirty="0" smtClean="0">
                <a:latin typeface="Calibri"/>
                <a:cs typeface="Calibri"/>
              </a:rPr>
              <a:t> </a:t>
            </a:r>
            <a:r>
              <a:rPr sz="1900" spc="25" dirty="0" smtClean="0">
                <a:latin typeface="Calibri"/>
                <a:cs typeface="Calibri"/>
              </a:rPr>
              <a:t>w</a:t>
            </a:r>
            <a:r>
              <a:rPr sz="1900" spc="-15" dirty="0" smtClean="0">
                <a:latin typeface="Calibri"/>
                <a:cs typeface="Calibri"/>
              </a:rPr>
              <a:t>a</a:t>
            </a:r>
            <a:r>
              <a:rPr sz="1900" spc="0" dirty="0" smtClean="0">
                <a:latin typeface="Calibri"/>
                <a:cs typeface="Calibri"/>
              </a:rPr>
              <a:t>s</a:t>
            </a:r>
            <a:r>
              <a:rPr sz="1900" spc="25" dirty="0" smtClean="0">
                <a:latin typeface="Calibri"/>
                <a:cs typeface="Calibri"/>
              </a:rPr>
              <a:t> </a:t>
            </a:r>
            <a:r>
              <a:rPr sz="1900" spc="0" dirty="0" smtClean="0">
                <a:latin typeface="Calibri"/>
                <a:cs typeface="Calibri"/>
              </a:rPr>
              <a:t>a</a:t>
            </a:r>
            <a:r>
              <a:rPr sz="1900" spc="55" dirty="0" smtClean="0">
                <a:latin typeface="Calibri"/>
                <a:cs typeface="Calibri"/>
              </a:rPr>
              <a:t> </a:t>
            </a:r>
            <a:r>
              <a:rPr sz="1900" spc="0" dirty="0" smtClean="0">
                <a:latin typeface="Calibri"/>
                <a:cs typeface="Calibri"/>
              </a:rPr>
              <a:t>p</a:t>
            </a:r>
            <a:r>
              <a:rPr sz="1900" spc="25" dirty="0" smtClean="0">
                <a:latin typeface="Calibri"/>
                <a:cs typeface="Calibri"/>
              </a:rPr>
              <a:t>r</a:t>
            </a:r>
            <a:r>
              <a:rPr sz="1900" spc="-15" dirty="0" smtClean="0">
                <a:latin typeface="Calibri"/>
                <a:cs typeface="Calibri"/>
              </a:rPr>
              <a:t>ac</a:t>
            </a:r>
            <a:r>
              <a:rPr sz="1900" spc="-50" dirty="0" smtClean="0">
                <a:latin typeface="Calibri"/>
                <a:cs typeface="Calibri"/>
              </a:rPr>
              <a:t>t</a:t>
            </a:r>
            <a:r>
              <a:rPr sz="1900" spc="-40" dirty="0" smtClean="0">
                <a:latin typeface="Calibri"/>
                <a:cs typeface="Calibri"/>
              </a:rPr>
              <a:t>i</a:t>
            </a:r>
            <a:r>
              <a:rPr sz="1900" spc="-15" dirty="0" smtClean="0">
                <a:latin typeface="Calibri"/>
                <a:cs typeface="Calibri"/>
              </a:rPr>
              <a:t>ca</a:t>
            </a:r>
            <a:r>
              <a:rPr sz="1900" spc="0" dirty="0" smtClean="0">
                <a:latin typeface="Calibri"/>
                <a:cs typeface="Calibri"/>
              </a:rPr>
              <a:t>l</a:t>
            </a:r>
            <a:r>
              <a:rPr sz="1900" spc="30" dirty="0" smtClean="0">
                <a:latin typeface="Calibri"/>
                <a:cs typeface="Calibri"/>
              </a:rPr>
              <a:t> </a:t>
            </a:r>
            <a:r>
              <a:rPr sz="1900" spc="-45" dirty="0" smtClean="0">
                <a:latin typeface="Calibri"/>
                <a:cs typeface="Calibri"/>
              </a:rPr>
              <a:t>s</a:t>
            </a:r>
            <a:r>
              <a:rPr sz="1900" spc="-5" dirty="0" smtClean="0">
                <a:latin typeface="Calibri"/>
                <a:cs typeface="Calibri"/>
              </a:rPr>
              <a:t>o</a:t>
            </a:r>
            <a:r>
              <a:rPr sz="1900" spc="-40" dirty="0" smtClean="0">
                <a:latin typeface="Calibri"/>
                <a:cs typeface="Calibri"/>
              </a:rPr>
              <a:t>l</a:t>
            </a:r>
            <a:r>
              <a:rPr sz="1900" spc="0" dirty="0" smtClean="0">
                <a:latin typeface="Calibri"/>
                <a:cs typeface="Calibri"/>
              </a:rPr>
              <a:t>u</a:t>
            </a:r>
            <a:r>
              <a:rPr sz="1900" spc="-50" dirty="0" smtClean="0">
                <a:latin typeface="Calibri"/>
                <a:cs typeface="Calibri"/>
              </a:rPr>
              <a:t>t</a:t>
            </a:r>
            <a:r>
              <a:rPr sz="1900" spc="-40" dirty="0" smtClean="0">
                <a:latin typeface="Calibri"/>
                <a:cs typeface="Calibri"/>
              </a:rPr>
              <a:t>i</a:t>
            </a:r>
            <a:r>
              <a:rPr sz="1900" spc="-5" dirty="0" smtClean="0">
                <a:latin typeface="Calibri"/>
                <a:cs typeface="Calibri"/>
              </a:rPr>
              <a:t>o</a:t>
            </a:r>
            <a:r>
              <a:rPr sz="1900" spc="0" dirty="0" smtClean="0">
                <a:latin typeface="Calibri"/>
                <a:cs typeface="Calibri"/>
              </a:rPr>
              <a:t>n </a:t>
            </a:r>
            <a:r>
              <a:rPr sz="1900" spc="-160"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65" dirty="0" smtClean="0">
                <a:latin typeface="Calibri"/>
                <a:cs typeface="Calibri"/>
              </a:rPr>
              <a:t> </a:t>
            </a:r>
            <a:r>
              <a:rPr sz="1900" spc="-35" dirty="0" smtClean="0">
                <a:latin typeface="Calibri"/>
                <a:cs typeface="Calibri"/>
              </a:rPr>
              <a:t>m</a:t>
            </a:r>
            <a:r>
              <a:rPr sz="1900" spc="-15" dirty="0" smtClean="0">
                <a:latin typeface="Calibri"/>
                <a:cs typeface="Calibri"/>
              </a:rPr>
              <a:t>a</a:t>
            </a:r>
            <a:r>
              <a:rPr sz="1900" spc="25" dirty="0" smtClean="0">
                <a:latin typeface="Calibri"/>
                <a:cs typeface="Calibri"/>
              </a:rPr>
              <a:t>k</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r>
              <a:rPr sz="1900" spc="-5" dirty="0" smtClean="0">
                <a:latin typeface="Calibri"/>
                <a:cs typeface="Calibri"/>
              </a:rPr>
              <a:t> </a:t>
            </a:r>
            <a:r>
              <a:rPr sz="1900" spc="-4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0" dirty="0" smtClean="0">
                <a:latin typeface="Calibri"/>
                <a:cs typeface="Calibri"/>
              </a:rPr>
              <a:t>h</a:t>
            </a:r>
            <a:r>
              <a:rPr sz="1900" spc="-5" dirty="0" smtClean="0">
                <a:latin typeface="Calibri"/>
                <a:cs typeface="Calibri"/>
              </a:rPr>
              <a:t>o</a:t>
            </a:r>
            <a:r>
              <a:rPr sz="1900" spc="-45" dirty="0" smtClean="0">
                <a:latin typeface="Calibri"/>
                <a:cs typeface="Calibri"/>
              </a:rPr>
              <a:t>s</a:t>
            </a:r>
            <a:r>
              <a:rPr sz="1900" spc="-10" dirty="0" smtClean="0">
                <a:latin typeface="Calibri"/>
                <a:cs typeface="Calibri"/>
              </a:rPr>
              <a:t>e</a:t>
            </a:r>
            <a:r>
              <a:rPr sz="1900" spc="20" dirty="0" smtClean="0">
                <a:latin typeface="Calibri"/>
                <a:cs typeface="Calibri"/>
              </a:rPr>
              <a:t> f</a:t>
            </a:r>
            <a:r>
              <a:rPr sz="1900" spc="-40" dirty="0" smtClean="0">
                <a:latin typeface="Calibri"/>
                <a:cs typeface="Calibri"/>
              </a:rPr>
              <a:t>i</a:t>
            </a:r>
            <a:r>
              <a:rPr sz="1900" spc="-10" dirty="0" smtClean="0">
                <a:latin typeface="Calibri"/>
                <a:cs typeface="Calibri"/>
              </a:rPr>
              <a:t>t</a:t>
            </a:r>
            <a:r>
              <a:rPr sz="1900" spc="130" dirty="0" smtClean="0">
                <a:latin typeface="Calibri"/>
                <a:cs typeface="Calibri"/>
              </a:rPr>
              <a:t> </a:t>
            </a:r>
            <a:r>
              <a:rPr sz="1900" spc="0" dirty="0" smtClean="0">
                <a:latin typeface="Calibri"/>
                <a:cs typeface="Calibri"/>
              </a:rPr>
              <a:t>p</a:t>
            </a:r>
            <a:r>
              <a:rPr sz="1900" spc="25" dirty="0" smtClean="0">
                <a:latin typeface="Calibri"/>
                <a:cs typeface="Calibri"/>
              </a:rPr>
              <a:t>r</a:t>
            </a:r>
            <a:r>
              <a:rPr sz="1900" spc="-5" dirty="0" smtClean="0">
                <a:latin typeface="Calibri"/>
                <a:cs typeface="Calibri"/>
              </a:rPr>
              <a:t>o</a:t>
            </a:r>
            <a:r>
              <a:rPr sz="1900" spc="0" dirty="0" smtClean="0">
                <a:latin typeface="Calibri"/>
                <a:cs typeface="Calibri"/>
              </a:rPr>
              <a:t>p</a:t>
            </a:r>
            <a:r>
              <a:rPr sz="1900" spc="-60" dirty="0" smtClean="0">
                <a:latin typeface="Calibri"/>
                <a:cs typeface="Calibri"/>
              </a:rPr>
              <a:t>e</a:t>
            </a:r>
            <a:r>
              <a:rPr sz="1900" spc="25" dirty="0" smtClean="0">
                <a:latin typeface="Calibri"/>
                <a:cs typeface="Calibri"/>
              </a:rPr>
              <a:t>r</a:t>
            </a:r>
            <a:r>
              <a:rPr sz="1900" spc="-40" dirty="0" smtClean="0">
                <a:latin typeface="Calibri"/>
                <a:cs typeface="Calibri"/>
              </a:rPr>
              <a:t>l</a:t>
            </a:r>
            <a:r>
              <a:rPr sz="1900" spc="-10" dirty="0" smtClean="0">
                <a:latin typeface="Calibri"/>
                <a:cs typeface="Calibri"/>
              </a:rPr>
              <a:t>y</a:t>
            </a:r>
            <a:r>
              <a:rPr sz="1900" spc="10" dirty="0" smtClean="0">
                <a:latin typeface="Calibri"/>
                <a:cs typeface="Calibri"/>
              </a:rPr>
              <a:t>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10" dirty="0" smtClean="0">
                <a:latin typeface="Calibri"/>
                <a:cs typeface="Calibri"/>
              </a:rPr>
              <a:t>a</a:t>
            </a:r>
            <a:r>
              <a:rPr sz="1900" spc="-40" dirty="0" smtClean="0">
                <a:latin typeface="Calibri"/>
                <a:cs typeface="Calibri"/>
              </a:rPr>
              <a:t>ll</a:t>
            </a:r>
            <a:r>
              <a:rPr sz="1900" spc="-5" dirty="0" smtClean="0">
                <a:latin typeface="Calibri"/>
                <a:cs typeface="Calibri"/>
              </a:rPr>
              <a:t>o</a:t>
            </a:r>
            <a:r>
              <a:rPr sz="1900" spc="25" dirty="0" smtClean="0">
                <a:latin typeface="Calibri"/>
                <a:cs typeface="Calibri"/>
              </a:rPr>
              <a:t>w</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r>
              <a:rPr sz="1900" spc="175" dirty="0" smtClean="0">
                <a:latin typeface="Calibri"/>
                <a:cs typeface="Calibri"/>
              </a:rPr>
              <a:t> </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n</a:t>
            </a:r>
            <a:r>
              <a:rPr sz="1900" spc="170" dirty="0" smtClean="0">
                <a:latin typeface="Calibri"/>
                <a:cs typeface="Calibri"/>
              </a:rPr>
              <a:t> </a:t>
            </a:r>
            <a:r>
              <a:rPr sz="1900" spc="-40" dirty="0" smtClean="0">
                <a:latin typeface="Calibri"/>
                <a:cs typeface="Calibri"/>
              </a:rPr>
              <a:t>to </a:t>
            </a:r>
            <a:r>
              <a:rPr sz="1900" spc="25" dirty="0" smtClean="0">
                <a:latin typeface="Calibri"/>
                <a:cs typeface="Calibri"/>
              </a:rPr>
              <a:t>r</a:t>
            </a:r>
            <a:r>
              <a:rPr sz="1900" spc="-60" dirty="0" smtClean="0">
                <a:latin typeface="Calibri"/>
                <a:cs typeface="Calibri"/>
              </a:rPr>
              <a:t>e</a:t>
            </a:r>
            <a:r>
              <a:rPr sz="1900" spc="-40" dirty="0" smtClean="0">
                <a:latin typeface="Calibri"/>
                <a:cs typeface="Calibri"/>
              </a:rPr>
              <a:t>li</a:t>
            </a:r>
            <a:r>
              <a:rPr sz="1900" spc="-60" dirty="0" smtClean="0">
                <a:latin typeface="Calibri"/>
                <a:cs typeface="Calibri"/>
              </a:rPr>
              <a:t>e</a:t>
            </a:r>
            <a:r>
              <a:rPr sz="1900" spc="30" dirty="0" smtClean="0">
                <a:latin typeface="Calibri"/>
                <a:cs typeface="Calibri"/>
              </a:rPr>
              <a:t>v</a:t>
            </a:r>
            <a:r>
              <a:rPr sz="1900" spc="-10" dirty="0" smtClean="0">
                <a:latin typeface="Calibri"/>
                <a:cs typeface="Calibri"/>
              </a:rPr>
              <a:t>e</a:t>
            </a:r>
            <a:r>
              <a:rPr sz="1900" spc="12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35" dirty="0" smtClean="0">
                <a:latin typeface="Calibri"/>
                <a:cs typeface="Calibri"/>
              </a:rPr>
              <a:t>m</a:t>
            </a:r>
            <a:r>
              <a:rPr sz="1900" spc="-45" dirty="0" smtClean="0">
                <a:latin typeface="Calibri"/>
                <a:cs typeface="Calibri"/>
              </a:rPr>
              <a:t>s</a:t>
            </a:r>
            <a:r>
              <a:rPr sz="1900" spc="-60" dirty="0" smtClean="0">
                <a:latin typeface="Calibri"/>
                <a:cs typeface="Calibri"/>
              </a:rPr>
              <a:t>e</a:t>
            </a:r>
            <a:r>
              <a:rPr sz="1900" spc="-40" dirty="0" smtClean="0">
                <a:latin typeface="Calibri"/>
                <a:cs typeface="Calibri"/>
              </a:rPr>
              <a:t>l</a:t>
            </a:r>
            <a:r>
              <a:rPr sz="1900" spc="30" dirty="0" smtClean="0">
                <a:latin typeface="Calibri"/>
                <a:cs typeface="Calibri"/>
              </a:rPr>
              <a:t>v</a:t>
            </a:r>
            <a:r>
              <a:rPr sz="1900" spc="-60" dirty="0" smtClean="0">
                <a:latin typeface="Calibri"/>
                <a:cs typeface="Calibri"/>
              </a:rPr>
              <a:t>e</a:t>
            </a:r>
            <a:r>
              <a:rPr sz="1900" spc="-45" dirty="0" smtClean="0">
                <a:latin typeface="Calibri"/>
                <a:cs typeface="Calibri"/>
              </a:rPr>
              <a:t>s</a:t>
            </a:r>
            <a:r>
              <a:rPr sz="1900" spc="0" dirty="0" smtClean="0">
                <a:latin typeface="Calibri"/>
                <a:cs typeface="Calibri"/>
              </a:rPr>
              <a:t>.</a:t>
            </a:r>
            <a:endParaRPr sz="1900" dirty="0">
              <a:latin typeface="Calibri"/>
              <a:cs typeface="Calibri"/>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3740" y="264049"/>
            <a:ext cx="5829300" cy="1659889"/>
          </a:xfrm>
          <a:prstGeom prst="rect">
            <a:avLst/>
          </a:prstGeom>
        </p:spPr>
        <p:txBody>
          <a:bodyPr vert="horz" wrap="square" lIns="0" tIns="0" rIns="0" bIns="0" rtlCol="0">
            <a:noAutofit/>
          </a:bodyPr>
          <a:lstStyle/>
          <a:p>
            <a:pPr marL="12700">
              <a:lnSpc>
                <a:spcPct val="100000"/>
              </a:lnSpc>
            </a:pPr>
            <a:r>
              <a:rPr sz="6300" spc="40" dirty="0" smtClean="0">
                <a:latin typeface="Calibri"/>
                <a:cs typeface="Calibri"/>
              </a:rPr>
              <a:t>C</a:t>
            </a:r>
            <a:r>
              <a:rPr sz="6300" spc="-25" dirty="0" smtClean="0">
                <a:latin typeface="Calibri"/>
                <a:cs typeface="Calibri"/>
              </a:rPr>
              <a:t>o</a:t>
            </a:r>
            <a:r>
              <a:rPr sz="6300" spc="-70" dirty="0" smtClean="0">
                <a:latin typeface="Calibri"/>
                <a:cs typeface="Calibri"/>
              </a:rPr>
              <a:t>s</a:t>
            </a:r>
            <a:r>
              <a:rPr sz="6300" spc="-35" dirty="0" smtClean="0">
                <a:latin typeface="Calibri"/>
                <a:cs typeface="Calibri"/>
              </a:rPr>
              <a:t>t</a:t>
            </a:r>
            <a:r>
              <a:rPr sz="6300" spc="-15" dirty="0" smtClean="0">
                <a:latin typeface="Calibri"/>
                <a:cs typeface="Calibri"/>
              </a:rPr>
              <a:t>u</a:t>
            </a:r>
            <a:r>
              <a:rPr sz="6300" spc="-90" dirty="0" smtClean="0">
                <a:latin typeface="Calibri"/>
                <a:cs typeface="Calibri"/>
              </a:rPr>
              <a:t>m</a:t>
            </a:r>
            <a:r>
              <a:rPr sz="6300" spc="-35" dirty="0" smtClean="0">
                <a:latin typeface="Calibri"/>
                <a:cs typeface="Calibri"/>
              </a:rPr>
              <a:t>e</a:t>
            </a:r>
            <a:r>
              <a:rPr sz="6300" spc="35" dirty="0" smtClean="0">
                <a:latin typeface="Calibri"/>
                <a:cs typeface="Calibri"/>
              </a:rPr>
              <a:t> </a:t>
            </a:r>
            <a:r>
              <a:rPr sz="6300" spc="-95" dirty="0" smtClean="0">
                <a:latin typeface="Calibri"/>
                <a:cs typeface="Calibri"/>
              </a:rPr>
              <a:t>F</a:t>
            </a:r>
            <a:r>
              <a:rPr sz="6300" spc="-25" dirty="0" smtClean="0">
                <a:latin typeface="Calibri"/>
                <a:cs typeface="Calibri"/>
              </a:rPr>
              <a:t>or</a:t>
            </a:r>
            <a:r>
              <a:rPr sz="6300" spc="70" dirty="0" smtClean="0">
                <a:latin typeface="Calibri"/>
                <a:cs typeface="Calibri"/>
              </a:rPr>
              <a:t> </a:t>
            </a:r>
            <a:r>
              <a:rPr sz="6300" spc="-45" dirty="0" smtClean="0">
                <a:latin typeface="Calibri"/>
                <a:cs typeface="Calibri"/>
              </a:rPr>
              <a:t>M</a:t>
            </a:r>
            <a:r>
              <a:rPr sz="6300" spc="-75" dirty="0" smtClean="0">
                <a:latin typeface="Calibri"/>
                <a:cs typeface="Calibri"/>
              </a:rPr>
              <a:t>e</a:t>
            </a:r>
            <a:r>
              <a:rPr sz="6300" spc="0" dirty="0" smtClean="0">
                <a:latin typeface="Calibri"/>
                <a:cs typeface="Calibri"/>
              </a:rPr>
              <a:t>n</a:t>
            </a:r>
            <a:endParaRPr sz="6300">
              <a:latin typeface="Calibri"/>
              <a:cs typeface="Calibri"/>
            </a:endParaRPr>
          </a:p>
          <a:p>
            <a:pPr marL="12700" marR="3281679">
              <a:lnSpc>
                <a:spcPts val="2500"/>
              </a:lnSpc>
              <a:spcBef>
                <a:spcPts val="440"/>
              </a:spcBef>
            </a:pPr>
            <a:r>
              <a:rPr sz="2100" spc="-25" dirty="0" smtClean="0">
                <a:latin typeface="Calibri"/>
                <a:cs typeface="Calibri"/>
              </a:rPr>
              <a:t>T</a:t>
            </a:r>
            <a:r>
              <a:rPr sz="2100" spc="-5" dirty="0" smtClean="0">
                <a:latin typeface="Calibri"/>
                <a:cs typeface="Calibri"/>
              </a:rPr>
              <a:t>h</a:t>
            </a:r>
            <a:r>
              <a:rPr sz="2100" spc="-15" dirty="0" smtClean="0">
                <a:latin typeface="Calibri"/>
                <a:cs typeface="Calibri"/>
              </a:rPr>
              <a:t>e</a:t>
            </a:r>
            <a:r>
              <a:rPr sz="2100" spc="80" dirty="0" smtClean="0">
                <a:latin typeface="Calibri"/>
                <a:cs typeface="Calibri"/>
              </a:rPr>
              <a:t> </a:t>
            </a:r>
            <a:r>
              <a:rPr sz="2100" spc="-40" dirty="0" smtClean="0">
                <a:latin typeface="Calibri"/>
                <a:cs typeface="Calibri"/>
              </a:rPr>
              <a:t>I</a:t>
            </a:r>
            <a:r>
              <a:rPr sz="2100" spc="-15" dirty="0" smtClean="0">
                <a:latin typeface="Calibri"/>
                <a:cs typeface="Calibri"/>
              </a:rPr>
              <a:t>t</a:t>
            </a:r>
            <a:r>
              <a:rPr sz="2100" spc="-10" dirty="0" smtClean="0">
                <a:latin typeface="Calibri"/>
                <a:cs typeface="Calibri"/>
              </a:rPr>
              <a:t>a</a:t>
            </a:r>
            <a:r>
              <a:rPr sz="2100" spc="15" dirty="0" smtClean="0">
                <a:latin typeface="Calibri"/>
                <a:cs typeface="Calibri"/>
              </a:rPr>
              <a:t>li</a:t>
            </a:r>
            <a:r>
              <a:rPr sz="2100" spc="-10" dirty="0" smtClean="0">
                <a:latin typeface="Calibri"/>
                <a:cs typeface="Calibri"/>
              </a:rPr>
              <a:t>a</a:t>
            </a:r>
            <a:r>
              <a:rPr sz="2100" spc="0" dirty="0" smtClean="0">
                <a:latin typeface="Calibri"/>
                <a:cs typeface="Calibri"/>
              </a:rPr>
              <a:t>n</a:t>
            </a:r>
            <a:r>
              <a:rPr sz="2100" spc="120" dirty="0" smtClean="0">
                <a:latin typeface="Calibri"/>
                <a:cs typeface="Calibri"/>
              </a:rPr>
              <a:t> </a:t>
            </a:r>
            <a:r>
              <a:rPr sz="2100" spc="-55" dirty="0" smtClean="0">
                <a:latin typeface="Calibri"/>
                <a:cs typeface="Calibri"/>
              </a:rPr>
              <a:t>R</a:t>
            </a:r>
            <a:r>
              <a:rPr sz="2100" spc="-60" dirty="0" smtClean="0">
                <a:latin typeface="Calibri"/>
                <a:cs typeface="Calibri"/>
              </a:rPr>
              <a:t>e</a:t>
            </a:r>
            <a:r>
              <a:rPr sz="2100" spc="-5" dirty="0" smtClean="0">
                <a:latin typeface="Calibri"/>
                <a:cs typeface="Calibri"/>
              </a:rPr>
              <a:t>n</a:t>
            </a:r>
            <a:r>
              <a:rPr sz="2100" spc="-10" dirty="0" smtClean="0">
                <a:latin typeface="Calibri"/>
                <a:cs typeface="Calibri"/>
              </a:rPr>
              <a:t>a</a:t>
            </a:r>
            <a:r>
              <a:rPr sz="2100" spc="15" dirty="0" smtClean="0">
                <a:latin typeface="Calibri"/>
                <a:cs typeface="Calibri"/>
              </a:rPr>
              <a:t>i</a:t>
            </a:r>
            <a:r>
              <a:rPr sz="2100" spc="-25" dirty="0" smtClean="0">
                <a:latin typeface="Calibri"/>
                <a:cs typeface="Calibri"/>
              </a:rPr>
              <a:t>ss</a:t>
            </a:r>
            <a:r>
              <a:rPr sz="2100" spc="-10" dirty="0" smtClean="0">
                <a:latin typeface="Calibri"/>
                <a:cs typeface="Calibri"/>
              </a:rPr>
              <a:t>a</a:t>
            </a:r>
            <a:r>
              <a:rPr sz="2100" spc="-5" dirty="0" smtClean="0">
                <a:latin typeface="Calibri"/>
                <a:cs typeface="Calibri"/>
              </a:rPr>
              <a:t>n</a:t>
            </a:r>
            <a:r>
              <a:rPr sz="2100" spc="0" dirty="0" smtClean="0">
                <a:latin typeface="Calibri"/>
                <a:cs typeface="Calibri"/>
              </a:rPr>
              <a:t>c</a:t>
            </a:r>
            <a:r>
              <a:rPr sz="2100" spc="-15" dirty="0" smtClean="0">
                <a:latin typeface="Calibri"/>
                <a:cs typeface="Calibri"/>
              </a:rPr>
              <a:t>e</a:t>
            </a:r>
            <a:r>
              <a:rPr sz="2100" spc="-5" dirty="0" smtClean="0">
                <a:latin typeface="Calibri"/>
                <a:cs typeface="Calibri"/>
              </a:rPr>
              <a:t> </a:t>
            </a:r>
            <a:r>
              <a:rPr sz="2100" spc="20" dirty="0" smtClean="0">
                <a:latin typeface="Calibri"/>
                <a:cs typeface="Calibri"/>
              </a:rPr>
              <a:t>16</a:t>
            </a:r>
            <a:r>
              <a:rPr sz="2100" spc="-15" dirty="0" smtClean="0">
                <a:latin typeface="Calibri"/>
                <a:cs typeface="Calibri"/>
              </a:rPr>
              <a:t>t</a:t>
            </a:r>
            <a:r>
              <a:rPr sz="2100" spc="0" dirty="0" smtClean="0">
                <a:latin typeface="Calibri"/>
                <a:cs typeface="Calibri"/>
              </a:rPr>
              <a:t>h</a:t>
            </a:r>
            <a:r>
              <a:rPr sz="2100" spc="20" dirty="0" smtClean="0">
                <a:latin typeface="Calibri"/>
                <a:cs typeface="Calibri"/>
              </a:rPr>
              <a:t> </a:t>
            </a:r>
            <a:r>
              <a:rPr sz="2100" spc="-20" dirty="0" smtClean="0">
                <a:latin typeface="Calibri"/>
                <a:cs typeface="Calibri"/>
              </a:rPr>
              <a:t>C</a:t>
            </a:r>
            <a:r>
              <a:rPr sz="2100" spc="-65" dirty="0" smtClean="0">
                <a:latin typeface="Calibri"/>
                <a:cs typeface="Calibri"/>
              </a:rPr>
              <a:t>e</a:t>
            </a:r>
            <a:r>
              <a:rPr sz="2100" spc="-5" dirty="0" smtClean="0">
                <a:latin typeface="Calibri"/>
                <a:cs typeface="Calibri"/>
              </a:rPr>
              <a:t>n</a:t>
            </a:r>
            <a:r>
              <a:rPr sz="2100" spc="-15" dirty="0" smtClean="0">
                <a:latin typeface="Calibri"/>
                <a:cs typeface="Calibri"/>
              </a:rPr>
              <a:t>t</a:t>
            </a:r>
            <a:r>
              <a:rPr sz="2100" spc="-5" dirty="0" smtClean="0">
                <a:latin typeface="Calibri"/>
                <a:cs typeface="Calibri"/>
              </a:rPr>
              <a:t>u</a:t>
            </a:r>
            <a:r>
              <a:rPr sz="2100" spc="-45" dirty="0" smtClean="0">
                <a:latin typeface="Calibri"/>
                <a:cs typeface="Calibri"/>
              </a:rPr>
              <a:t>r</a:t>
            </a:r>
            <a:r>
              <a:rPr sz="2100" spc="-10" dirty="0" smtClean="0">
                <a:latin typeface="Calibri"/>
                <a:cs typeface="Calibri"/>
              </a:rPr>
              <a:t>y</a:t>
            </a:r>
            <a:endParaRPr sz="2100">
              <a:latin typeface="Calibri"/>
              <a:cs typeface="Calibri"/>
            </a:endParaRPr>
          </a:p>
        </p:txBody>
      </p:sp>
      <p:sp>
        <p:nvSpPr>
          <p:cNvPr id="3" name="object 3"/>
          <p:cNvSpPr/>
          <p:nvPr/>
        </p:nvSpPr>
        <p:spPr>
          <a:xfrm>
            <a:off x="546099" y="2146300"/>
            <a:ext cx="2946400" cy="42164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3683000" y="2146301"/>
            <a:ext cx="2819400" cy="3759198"/>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6731001" y="2146300"/>
            <a:ext cx="2781300" cy="4063998"/>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txBox="1"/>
          <p:nvPr/>
        </p:nvSpPr>
        <p:spPr>
          <a:xfrm>
            <a:off x="748246" y="6606638"/>
            <a:ext cx="8298815" cy="602615"/>
          </a:xfrm>
          <a:prstGeom prst="rect">
            <a:avLst/>
          </a:prstGeom>
        </p:spPr>
        <p:txBody>
          <a:bodyPr vert="horz" wrap="square" lIns="0" tIns="0" rIns="0" bIns="0" rtlCol="0">
            <a:noAutofit/>
          </a:bodyPr>
          <a:lstStyle/>
          <a:p>
            <a:pPr marL="2501900" marR="12700" indent="-2489200">
              <a:lnSpc>
                <a:spcPct val="101000"/>
              </a:lnSpc>
            </a:pPr>
            <a:r>
              <a:rPr sz="1900" spc="-50" dirty="0" smtClean="0">
                <a:latin typeface="Calibri"/>
                <a:cs typeface="Calibri"/>
              </a:rPr>
              <a:t>B</a:t>
            </a:r>
            <a:r>
              <a:rPr sz="1900" spc="-10" dirty="0" smtClean="0">
                <a:latin typeface="Calibri"/>
                <a:cs typeface="Calibri"/>
              </a:rPr>
              <a:t>y</a:t>
            </a:r>
            <a:r>
              <a:rPr sz="1900" spc="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25" dirty="0" smtClean="0">
                <a:latin typeface="Calibri"/>
                <a:cs typeface="Calibri"/>
              </a:rPr>
              <a:t>1500</a:t>
            </a:r>
            <a:r>
              <a:rPr sz="1900" spc="-80" dirty="0" smtClean="0">
                <a:latin typeface="Calibri"/>
                <a:cs typeface="Calibri"/>
              </a:rPr>
              <a:t>’</a:t>
            </a:r>
            <a:r>
              <a:rPr sz="1900" spc="0" dirty="0" smtClean="0">
                <a:latin typeface="Calibri"/>
                <a:cs typeface="Calibri"/>
              </a:rPr>
              <a:t>s</a:t>
            </a:r>
            <a:r>
              <a:rPr sz="1900" spc="-7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20" dirty="0" smtClean="0">
                <a:latin typeface="Calibri"/>
                <a:cs typeface="Calibri"/>
              </a:rPr>
              <a:t> </a:t>
            </a:r>
            <a:r>
              <a:rPr sz="1900" spc="-15" dirty="0" smtClean="0">
                <a:latin typeface="Calibri"/>
                <a:cs typeface="Calibri"/>
              </a:rPr>
              <a:t>c</a:t>
            </a:r>
            <a:r>
              <a:rPr sz="1900" spc="-5" dirty="0" smtClean="0">
                <a:latin typeface="Calibri"/>
                <a:cs typeface="Calibri"/>
              </a:rPr>
              <a:t>o</a:t>
            </a:r>
            <a:r>
              <a:rPr sz="1900" spc="0" dirty="0" smtClean="0">
                <a:latin typeface="Calibri"/>
                <a:cs typeface="Calibri"/>
              </a:rPr>
              <a:t>dp</a:t>
            </a:r>
            <a:r>
              <a:rPr sz="1900" spc="-40" dirty="0" smtClean="0">
                <a:latin typeface="Calibri"/>
                <a:cs typeface="Calibri"/>
              </a:rPr>
              <a:t>i</a:t>
            </a:r>
            <a:r>
              <a:rPr sz="1900" spc="-60" dirty="0" smtClean="0">
                <a:latin typeface="Calibri"/>
                <a:cs typeface="Calibri"/>
              </a:rPr>
              <a:t>e</a:t>
            </a:r>
            <a:r>
              <a:rPr sz="1900" spc="-15" dirty="0" smtClean="0">
                <a:latin typeface="Calibri"/>
                <a:cs typeface="Calibri"/>
              </a:rPr>
              <a:t>c</a:t>
            </a:r>
            <a:r>
              <a:rPr sz="1900" spc="-10" dirty="0" smtClean="0">
                <a:latin typeface="Calibri"/>
                <a:cs typeface="Calibri"/>
              </a:rPr>
              <a:t>e </a:t>
            </a:r>
            <a:r>
              <a:rPr sz="1900" spc="-210" dirty="0" smtClean="0">
                <a:latin typeface="Calibri"/>
                <a:cs typeface="Calibri"/>
              </a:rPr>
              <a:t> </a:t>
            </a:r>
            <a:r>
              <a:rPr sz="1900" spc="0" dirty="0" smtClean="0">
                <a:latin typeface="Calibri"/>
                <a:cs typeface="Calibri"/>
              </a:rPr>
              <a:t>h</a:t>
            </a:r>
            <a:r>
              <a:rPr sz="1900" spc="-15" dirty="0" smtClean="0">
                <a:latin typeface="Calibri"/>
                <a:cs typeface="Calibri"/>
              </a:rPr>
              <a:t>a</a:t>
            </a:r>
            <a:r>
              <a:rPr sz="1900" spc="0" dirty="0" smtClean="0">
                <a:latin typeface="Calibri"/>
                <a:cs typeface="Calibri"/>
              </a:rPr>
              <a:t>d</a:t>
            </a:r>
            <a:r>
              <a:rPr sz="1900" spc="70" dirty="0" smtClean="0">
                <a:latin typeface="Calibri"/>
                <a:cs typeface="Calibri"/>
              </a:rPr>
              <a:t> </a:t>
            </a:r>
            <a:r>
              <a:rPr sz="1900" spc="-5" dirty="0" smtClean="0">
                <a:latin typeface="Calibri"/>
                <a:cs typeface="Calibri"/>
              </a:rPr>
              <a:t>g</a:t>
            </a:r>
            <a:r>
              <a:rPr sz="1900" spc="25" dirty="0" smtClean="0">
                <a:latin typeface="Calibri"/>
                <a:cs typeface="Calibri"/>
              </a:rPr>
              <a:t>r</a:t>
            </a:r>
            <a:r>
              <a:rPr sz="1900" spc="-5" dirty="0" smtClean="0">
                <a:latin typeface="Calibri"/>
                <a:cs typeface="Calibri"/>
              </a:rPr>
              <a:t>o</a:t>
            </a:r>
            <a:r>
              <a:rPr sz="1900" spc="25" dirty="0" smtClean="0">
                <a:latin typeface="Calibri"/>
                <a:cs typeface="Calibri"/>
              </a:rPr>
              <a:t>w</a:t>
            </a:r>
            <a:r>
              <a:rPr sz="1900" spc="0" dirty="0" smtClean="0">
                <a:latin typeface="Calibri"/>
                <a:cs typeface="Calibri"/>
              </a:rPr>
              <a:t>n</a:t>
            </a:r>
            <a:r>
              <a:rPr sz="1900" spc="-30"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65" dirty="0" smtClean="0">
                <a:latin typeface="Calibri"/>
                <a:cs typeface="Calibri"/>
              </a:rPr>
              <a:t> </a:t>
            </a:r>
            <a:r>
              <a:rPr sz="1900" spc="-60" dirty="0" smtClean="0">
                <a:latin typeface="Calibri"/>
                <a:cs typeface="Calibri"/>
              </a:rPr>
              <a:t>e</a:t>
            </a:r>
            <a:r>
              <a:rPr sz="1900" spc="0" dirty="0" smtClean="0">
                <a:latin typeface="Calibri"/>
                <a:cs typeface="Calibri"/>
              </a:rPr>
              <a:t>n</a:t>
            </a:r>
            <a:r>
              <a:rPr sz="1900" spc="-5" dirty="0" smtClean="0">
                <a:latin typeface="Calibri"/>
                <a:cs typeface="Calibri"/>
              </a:rPr>
              <a:t>o</a:t>
            </a:r>
            <a:r>
              <a:rPr sz="1900" spc="25" dirty="0" smtClean="0">
                <a:latin typeface="Calibri"/>
                <a:cs typeface="Calibri"/>
              </a:rPr>
              <a:t>r</a:t>
            </a:r>
            <a:r>
              <a:rPr sz="1900" spc="-35" dirty="0" smtClean="0">
                <a:latin typeface="Calibri"/>
                <a:cs typeface="Calibri"/>
              </a:rPr>
              <a:t>m</a:t>
            </a:r>
            <a:r>
              <a:rPr sz="1900" spc="-5" dirty="0" smtClean="0">
                <a:latin typeface="Calibri"/>
                <a:cs typeface="Calibri"/>
              </a:rPr>
              <a:t>o</a:t>
            </a:r>
            <a:r>
              <a:rPr sz="1900" spc="0" dirty="0" smtClean="0">
                <a:latin typeface="Calibri"/>
                <a:cs typeface="Calibri"/>
              </a:rPr>
              <a:t>us</a:t>
            </a:r>
            <a:r>
              <a:rPr sz="1900" spc="125" dirty="0" smtClean="0">
                <a:latin typeface="Calibri"/>
                <a:cs typeface="Calibri"/>
              </a:rPr>
              <a:t> </a:t>
            </a:r>
            <a:r>
              <a:rPr sz="1900" spc="0" dirty="0" smtClean="0">
                <a:latin typeface="Calibri"/>
                <a:cs typeface="Calibri"/>
              </a:rPr>
              <a:t>p</a:t>
            </a:r>
            <a:r>
              <a:rPr sz="1900" spc="25" dirty="0" smtClean="0">
                <a:latin typeface="Calibri"/>
                <a:cs typeface="Calibri"/>
              </a:rPr>
              <a:t>r</a:t>
            </a:r>
            <a:r>
              <a:rPr sz="1900" spc="-5" dirty="0" smtClean="0">
                <a:latin typeface="Calibri"/>
                <a:cs typeface="Calibri"/>
              </a:rPr>
              <a:t>o</a:t>
            </a:r>
            <a:r>
              <a:rPr sz="1900" spc="0" dirty="0" smtClean="0">
                <a:latin typeface="Calibri"/>
                <a:cs typeface="Calibri"/>
              </a:rPr>
              <a:t>p</a:t>
            </a:r>
            <a:r>
              <a:rPr sz="1900" spc="-5" dirty="0" smtClean="0">
                <a:latin typeface="Calibri"/>
                <a:cs typeface="Calibri"/>
              </a:rPr>
              <a:t>o</a:t>
            </a:r>
            <a:r>
              <a:rPr sz="1900" spc="25" dirty="0" smtClean="0">
                <a:latin typeface="Calibri"/>
                <a:cs typeface="Calibri"/>
              </a:rPr>
              <a:t>r</a:t>
            </a:r>
            <a:r>
              <a:rPr sz="1900" spc="-50" dirty="0" smtClean="0">
                <a:latin typeface="Calibri"/>
                <a:cs typeface="Calibri"/>
              </a:rPr>
              <a:t>t</a:t>
            </a:r>
            <a:r>
              <a:rPr sz="1900" spc="-40" dirty="0" smtClean="0">
                <a:latin typeface="Calibri"/>
                <a:cs typeface="Calibri"/>
              </a:rPr>
              <a:t>i</a:t>
            </a:r>
            <a:r>
              <a:rPr sz="1900" spc="-5" dirty="0" smtClean="0">
                <a:latin typeface="Calibri"/>
                <a:cs typeface="Calibri"/>
              </a:rPr>
              <a:t>o</a:t>
            </a:r>
            <a:r>
              <a:rPr sz="1900" spc="0" dirty="0" smtClean="0">
                <a:latin typeface="Calibri"/>
                <a:cs typeface="Calibri"/>
              </a:rPr>
              <a:t>ns</a:t>
            </a:r>
            <a:r>
              <a:rPr sz="1900" spc="25" dirty="0" smtClean="0">
                <a:latin typeface="Calibri"/>
                <a:cs typeface="Calibri"/>
              </a:rPr>
              <a:t> </a:t>
            </a:r>
            <a:r>
              <a:rPr sz="1900" spc="-15"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0" dirty="0" smtClean="0">
                <a:latin typeface="Calibri"/>
                <a:cs typeface="Calibri"/>
              </a:rPr>
              <a:t>b</a:t>
            </a:r>
            <a:r>
              <a:rPr sz="1900" spc="-60" dirty="0" smtClean="0">
                <a:latin typeface="Calibri"/>
                <a:cs typeface="Calibri"/>
              </a:rPr>
              <a:t>e</a:t>
            </a:r>
            <a:r>
              <a:rPr sz="1900" spc="-15" dirty="0" smtClean="0">
                <a:latin typeface="Calibri"/>
                <a:cs typeface="Calibri"/>
              </a:rPr>
              <a:t>ca</a:t>
            </a:r>
            <a:r>
              <a:rPr sz="1900" spc="-35" dirty="0" smtClean="0">
                <a:latin typeface="Calibri"/>
                <a:cs typeface="Calibri"/>
              </a:rPr>
              <a:t>m</a:t>
            </a:r>
            <a:r>
              <a:rPr sz="1900" spc="-10" dirty="0" smtClean="0">
                <a:latin typeface="Calibri"/>
                <a:cs typeface="Calibri"/>
              </a:rPr>
              <a:t>e </a:t>
            </a:r>
            <a:r>
              <a:rPr sz="1900" spc="-210" dirty="0" smtClean="0">
                <a:latin typeface="Calibri"/>
                <a:cs typeface="Calibri"/>
              </a:rPr>
              <a:t> </a:t>
            </a:r>
            <a:r>
              <a:rPr sz="1900" spc="0" dirty="0" smtClean="0">
                <a:latin typeface="Calibri"/>
                <a:cs typeface="Calibri"/>
              </a:rPr>
              <a:t>a</a:t>
            </a:r>
            <a:r>
              <a:rPr sz="1900" spc="60" dirty="0" smtClean="0">
                <a:latin typeface="Calibri"/>
                <a:cs typeface="Calibri"/>
              </a:rPr>
              <a:t> </a:t>
            </a:r>
            <a:r>
              <a:rPr sz="1900" spc="30" dirty="0" smtClean="0">
                <a:latin typeface="Calibri"/>
                <a:cs typeface="Calibri"/>
              </a:rPr>
              <a:t>v</a:t>
            </a:r>
            <a:r>
              <a:rPr sz="1900" spc="-60" dirty="0" smtClean="0">
                <a:latin typeface="Calibri"/>
                <a:cs typeface="Calibri"/>
              </a:rPr>
              <a:t>e</a:t>
            </a:r>
            <a:r>
              <a:rPr sz="1900" spc="25" dirty="0" smtClean="0">
                <a:latin typeface="Calibri"/>
                <a:cs typeface="Calibri"/>
              </a:rPr>
              <a:t>r</a:t>
            </a:r>
            <a:r>
              <a:rPr sz="1900" spc="-10" dirty="0" smtClean="0">
                <a:latin typeface="Calibri"/>
                <a:cs typeface="Calibri"/>
              </a:rPr>
              <a:t>y</a:t>
            </a:r>
            <a:r>
              <a:rPr sz="1900" spc="-5" dirty="0" smtClean="0">
                <a:latin typeface="Calibri"/>
                <a:cs typeface="Calibri"/>
              </a:rPr>
              <a:t> o</a:t>
            </a:r>
            <a:r>
              <a:rPr sz="1900" spc="0" dirty="0" smtClean="0">
                <a:latin typeface="Calibri"/>
                <a:cs typeface="Calibri"/>
              </a:rPr>
              <a:t>b</a:t>
            </a:r>
            <a:r>
              <a:rPr sz="1900" spc="30" dirty="0" smtClean="0">
                <a:latin typeface="Calibri"/>
                <a:cs typeface="Calibri"/>
              </a:rPr>
              <a:t>v</a:t>
            </a:r>
            <a:r>
              <a:rPr sz="1900" spc="-40" dirty="0" smtClean="0">
                <a:latin typeface="Calibri"/>
                <a:cs typeface="Calibri"/>
              </a:rPr>
              <a:t>i</a:t>
            </a:r>
            <a:r>
              <a:rPr sz="1900" spc="-5" dirty="0" smtClean="0">
                <a:latin typeface="Calibri"/>
                <a:cs typeface="Calibri"/>
              </a:rPr>
              <a:t>o</a:t>
            </a:r>
            <a:r>
              <a:rPr sz="1900" spc="0" dirty="0" smtClean="0">
                <a:latin typeface="Calibri"/>
                <a:cs typeface="Calibri"/>
              </a:rPr>
              <a:t>us</a:t>
            </a:r>
            <a:r>
              <a:rPr sz="1900" spc="125" dirty="0" smtClean="0">
                <a:latin typeface="Calibri"/>
                <a:cs typeface="Calibri"/>
              </a:rPr>
              <a:t> </a:t>
            </a:r>
            <a:r>
              <a:rPr sz="1900" spc="20" dirty="0" smtClean="0">
                <a:latin typeface="Calibri"/>
                <a:cs typeface="Calibri"/>
              </a:rPr>
              <a:t>f</a:t>
            </a:r>
            <a:r>
              <a:rPr sz="1900" spc="-60" dirty="0" smtClean="0">
                <a:latin typeface="Calibri"/>
                <a:cs typeface="Calibri"/>
              </a:rPr>
              <a:t>e</a:t>
            </a:r>
            <a:r>
              <a:rPr sz="1900" spc="-15" dirty="0" smtClean="0">
                <a:latin typeface="Calibri"/>
                <a:cs typeface="Calibri"/>
              </a:rPr>
              <a:t>a</a:t>
            </a:r>
            <a:r>
              <a:rPr sz="1900" spc="-50" dirty="0" smtClean="0">
                <a:latin typeface="Calibri"/>
                <a:cs typeface="Calibri"/>
              </a:rPr>
              <a:t>t</a:t>
            </a:r>
            <a:r>
              <a:rPr sz="1900" spc="0" dirty="0" smtClean="0">
                <a:latin typeface="Calibri"/>
                <a:cs typeface="Calibri"/>
              </a:rPr>
              <a:t>u</a:t>
            </a:r>
            <a:r>
              <a:rPr sz="1900" spc="25" dirty="0" smtClean="0">
                <a:latin typeface="Calibri"/>
                <a:cs typeface="Calibri"/>
              </a:rPr>
              <a:t>r</a:t>
            </a:r>
            <a:r>
              <a:rPr sz="1900" spc="-10" dirty="0" smtClean="0">
                <a:latin typeface="Calibri"/>
                <a:cs typeface="Calibri"/>
              </a:rPr>
              <a:t>e</a:t>
            </a:r>
            <a:r>
              <a:rPr sz="1900" spc="20"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10" dirty="0" smtClean="0">
                <a:latin typeface="Calibri"/>
                <a:cs typeface="Calibri"/>
              </a:rPr>
              <a:t> </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n</a:t>
            </a:r>
            <a:r>
              <a:rPr sz="1900" spc="-80" dirty="0" smtClean="0">
                <a:latin typeface="Calibri"/>
                <a:cs typeface="Calibri"/>
              </a:rPr>
              <a:t>’</a:t>
            </a:r>
            <a:r>
              <a:rPr sz="1900" spc="0" dirty="0" smtClean="0">
                <a:latin typeface="Calibri"/>
                <a:cs typeface="Calibri"/>
              </a:rPr>
              <a:t>s</a:t>
            </a:r>
            <a:r>
              <a:rPr sz="1900" spc="125" dirty="0" smtClean="0">
                <a:latin typeface="Calibri"/>
                <a:cs typeface="Calibri"/>
              </a:rPr>
              <a:t> </a:t>
            </a:r>
            <a:r>
              <a:rPr sz="1900" spc="-15" dirty="0" smtClean="0">
                <a:latin typeface="Calibri"/>
                <a:cs typeface="Calibri"/>
              </a:rPr>
              <a:t>c</a:t>
            </a:r>
            <a:r>
              <a:rPr sz="1900" spc="-40" dirty="0" smtClean="0">
                <a:latin typeface="Calibri"/>
                <a:cs typeface="Calibri"/>
              </a:rPr>
              <a:t>l</a:t>
            </a:r>
            <a:r>
              <a:rPr sz="1900" spc="-5" dirty="0" smtClean="0">
                <a:latin typeface="Calibri"/>
                <a:cs typeface="Calibri"/>
              </a:rPr>
              <a:t>o</a:t>
            </a:r>
            <a:r>
              <a:rPr sz="1900" spc="-40" dirty="0" smtClean="0">
                <a:latin typeface="Calibri"/>
                <a:cs typeface="Calibri"/>
              </a:rPr>
              <a:t>t</a:t>
            </a:r>
            <a:r>
              <a:rPr sz="1900" spc="0" dirty="0" smtClean="0">
                <a:latin typeface="Calibri"/>
                <a:cs typeface="Calibri"/>
              </a:rPr>
              <a:t>h</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endParaRPr sz="1900">
              <a:latin typeface="Calibri"/>
              <a:cs typeface="Calibr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3740" y="331856"/>
            <a:ext cx="4236085" cy="1534795"/>
          </a:xfrm>
          <a:prstGeom prst="rect">
            <a:avLst/>
          </a:prstGeom>
        </p:spPr>
        <p:txBody>
          <a:bodyPr vert="horz" wrap="square" lIns="0" tIns="0" rIns="0" bIns="0" rtlCol="0">
            <a:noAutofit/>
          </a:bodyPr>
          <a:lstStyle/>
          <a:p>
            <a:pPr marL="12700" marR="12700">
              <a:lnSpc>
                <a:spcPct val="100299"/>
              </a:lnSpc>
            </a:pPr>
            <a:r>
              <a:rPr sz="3900" spc="20" dirty="0" smtClean="0">
                <a:latin typeface="Calibri"/>
                <a:cs typeface="Calibri"/>
              </a:rPr>
              <a:t>C</a:t>
            </a:r>
            <a:r>
              <a:rPr sz="3900" spc="40" dirty="0" smtClean="0">
                <a:latin typeface="Calibri"/>
                <a:cs typeface="Calibri"/>
              </a:rPr>
              <a:t>o</a:t>
            </a:r>
            <a:r>
              <a:rPr sz="3900" spc="-30" dirty="0" smtClean="0">
                <a:latin typeface="Calibri"/>
                <a:cs typeface="Calibri"/>
              </a:rPr>
              <a:t>s</a:t>
            </a:r>
            <a:r>
              <a:rPr sz="3900" spc="-25" dirty="0" smtClean="0">
                <a:latin typeface="Calibri"/>
                <a:cs typeface="Calibri"/>
              </a:rPr>
              <a:t>t</a:t>
            </a:r>
            <a:r>
              <a:rPr sz="3900" spc="-55" dirty="0" smtClean="0">
                <a:latin typeface="Calibri"/>
                <a:cs typeface="Calibri"/>
              </a:rPr>
              <a:t>um</a:t>
            </a:r>
            <a:r>
              <a:rPr sz="3900" spc="-20" dirty="0" smtClean="0">
                <a:latin typeface="Calibri"/>
                <a:cs typeface="Calibri"/>
              </a:rPr>
              <a:t>e</a:t>
            </a:r>
            <a:r>
              <a:rPr sz="3900" spc="-225" dirty="0" smtClean="0">
                <a:latin typeface="Calibri"/>
                <a:cs typeface="Calibri"/>
              </a:rPr>
              <a:t> </a:t>
            </a:r>
            <a:r>
              <a:rPr sz="3900" spc="-95" dirty="0" smtClean="0">
                <a:latin typeface="Calibri"/>
                <a:cs typeface="Calibri"/>
              </a:rPr>
              <a:t>F</a:t>
            </a:r>
            <a:r>
              <a:rPr sz="3900" spc="40" dirty="0" smtClean="0">
                <a:latin typeface="Calibri"/>
                <a:cs typeface="Calibri"/>
              </a:rPr>
              <a:t>o</a:t>
            </a:r>
            <a:r>
              <a:rPr sz="3900" spc="-15" dirty="0" smtClean="0">
                <a:latin typeface="Calibri"/>
                <a:cs typeface="Calibri"/>
              </a:rPr>
              <a:t>r</a:t>
            </a:r>
            <a:r>
              <a:rPr sz="3900" spc="-40" dirty="0" smtClean="0">
                <a:latin typeface="Calibri"/>
                <a:cs typeface="Calibri"/>
              </a:rPr>
              <a:t> </a:t>
            </a:r>
            <a:r>
              <a:rPr sz="3900" spc="-204" dirty="0" smtClean="0">
                <a:latin typeface="Calibri"/>
                <a:cs typeface="Calibri"/>
              </a:rPr>
              <a:t>W</a:t>
            </a:r>
            <a:r>
              <a:rPr sz="3900" spc="40" dirty="0" smtClean="0">
                <a:latin typeface="Calibri"/>
                <a:cs typeface="Calibri"/>
              </a:rPr>
              <a:t>o</a:t>
            </a:r>
            <a:r>
              <a:rPr sz="3900" spc="-55" dirty="0" smtClean="0">
                <a:latin typeface="Calibri"/>
                <a:cs typeface="Calibri"/>
              </a:rPr>
              <a:t>m</a:t>
            </a:r>
            <a:r>
              <a:rPr sz="3900" spc="-60" dirty="0" smtClean="0">
                <a:latin typeface="Calibri"/>
                <a:cs typeface="Calibri"/>
              </a:rPr>
              <a:t>e</a:t>
            </a:r>
            <a:r>
              <a:rPr sz="3900" spc="0" dirty="0" smtClean="0">
                <a:latin typeface="Calibri"/>
                <a:cs typeface="Calibri"/>
              </a:rPr>
              <a:t>n </a:t>
            </a: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35" dirty="0" smtClean="0">
                <a:latin typeface="Calibri"/>
                <a:cs typeface="Calibri"/>
              </a:rPr>
              <a:t>I</a:t>
            </a:r>
            <a:r>
              <a:rPr sz="3000" spc="-20" dirty="0" smtClean="0">
                <a:latin typeface="Calibri"/>
                <a:cs typeface="Calibri"/>
              </a:rPr>
              <a:t>t</a:t>
            </a:r>
            <a:r>
              <a:rPr sz="3000" spc="-40" dirty="0" smtClean="0">
                <a:latin typeface="Calibri"/>
                <a:cs typeface="Calibri"/>
              </a:rPr>
              <a:t>a</a:t>
            </a:r>
            <a:r>
              <a:rPr sz="3000" spc="10" dirty="0" smtClean="0">
                <a:latin typeface="Calibri"/>
                <a:cs typeface="Calibri"/>
              </a:rPr>
              <a:t>li</a:t>
            </a:r>
            <a:r>
              <a:rPr sz="3000" spc="-40" dirty="0" smtClean="0">
                <a:latin typeface="Calibri"/>
                <a:cs typeface="Calibri"/>
              </a:rPr>
              <a:t>a</a:t>
            </a:r>
            <a:r>
              <a:rPr sz="3000" spc="0" dirty="0" smtClean="0">
                <a:latin typeface="Calibri"/>
                <a:cs typeface="Calibri"/>
              </a:rPr>
              <a:t>n</a:t>
            </a:r>
            <a:r>
              <a:rPr sz="3000" spc="-6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45" dirty="0" smtClean="0">
                <a:latin typeface="Calibri"/>
                <a:cs typeface="Calibri"/>
              </a:rPr>
              <a:t>16</a:t>
            </a:r>
            <a:r>
              <a:rPr sz="3000" spc="-15" dirty="0" smtClean="0">
                <a:latin typeface="Calibri"/>
                <a:cs typeface="Calibri"/>
              </a:rPr>
              <a:t>t</a:t>
            </a:r>
            <a:r>
              <a:rPr sz="3000" spc="0" dirty="0" smtClean="0">
                <a:latin typeface="Calibri"/>
                <a:cs typeface="Calibri"/>
              </a:rPr>
              <a:t>h</a:t>
            </a:r>
            <a:r>
              <a:rPr sz="3000" spc="40" dirty="0" smtClean="0">
                <a:latin typeface="Calibri"/>
                <a:cs typeface="Calibri"/>
              </a:rPr>
              <a:t> </a:t>
            </a:r>
            <a:r>
              <a:rPr sz="3000" spc="-5" dirty="0" smtClean="0">
                <a:latin typeface="Calibri"/>
                <a:cs typeface="Calibri"/>
              </a:rPr>
              <a:t>C</a:t>
            </a:r>
            <a:r>
              <a:rPr sz="3000" spc="-10" dirty="0" smtClean="0">
                <a:latin typeface="Calibri"/>
                <a:cs typeface="Calibri"/>
              </a:rPr>
              <a:t>e</a:t>
            </a:r>
            <a:r>
              <a:rPr sz="3000" spc="20" dirty="0" smtClean="0">
                <a:latin typeface="Calibri"/>
                <a:cs typeface="Calibri"/>
              </a:rPr>
              <a:t>n</a:t>
            </a:r>
            <a:r>
              <a:rPr sz="3000" spc="-20" dirty="0" smtClean="0">
                <a:latin typeface="Calibri"/>
                <a:cs typeface="Calibri"/>
              </a:rPr>
              <a:t>t</a:t>
            </a:r>
            <a:r>
              <a:rPr sz="3000" spc="20" dirty="0" smtClean="0">
                <a:latin typeface="Calibri"/>
                <a:cs typeface="Calibri"/>
              </a:rPr>
              <a:t>u</a:t>
            </a:r>
            <a:r>
              <a:rPr sz="3000" spc="-65" dirty="0" smtClean="0">
                <a:latin typeface="Calibri"/>
                <a:cs typeface="Calibri"/>
              </a:rPr>
              <a:t>r</a:t>
            </a:r>
            <a:r>
              <a:rPr sz="3000" spc="-15" dirty="0" smtClean="0">
                <a:latin typeface="Calibri"/>
                <a:cs typeface="Calibri"/>
              </a:rPr>
              <a:t>y</a:t>
            </a:r>
            <a:endParaRPr sz="3000">
              <a:latin typeface="Calibri"/>
              <a:cs typeface="Calibri"/>
            </a:endParaRPr>
          </a:p>
        </p:txBody>
      </p:sp>
      <p:sp>
        <p:nvSpPr>
          <p:cNvPr id="3" name="object 3"/>
          <p:cNvSpPr/>
          <p:nvPr/>
        </p:nvSpPr>
        <p:spPr>
          <a:xfrm>
            <a:off x="368300" y="2209800"/>
            <a:ext cx="6400798" cy="5346699"/>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5216602" y="543701"/>
            <a:ext cx="4505325" cy="602615"/>
          </a:xfrm>
          <a:prstGeom prst="rect">
            <a:avLst/>
          </a:prstGeom>
        </p:spPr>
        <p:txBody>
          <a:bodyPr vert="horz" wrap="square" lIns="0" tIns="0" rIns="0" bIns="0" rtlCol="0">
            <a:noAutofit/>
          </a:bodyPr>
          <a:lstStyle/>
          <a:p>
            <a:pPr marL="660400" marR="12700" indent="-647700">
              <a:lnSpc>
                <a:spcPct val="101000"/>
              </a:lnSpc>
            </a:pPr>
            <a:r>
              <a:rPr sz="1900" spc="-3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15" dirty="0" smtClean="0">
                <a:latin typeface="Calibri"/>
                <a:cs typeface="Calibri"/>
              </a:rPr>
              <a:t>C</a:t>
            </a:r>
            <a:r>
              <a:rPr sz="1900" spc="-10" dirty="0" smtClean="0">
                <a:latin typeface="Calibri"/>
                <a:cs typeface="Calibri"/>
              </a:rPr>
              <a:t>a</a:t>
            </a:r>
            <a:r>
              <a:rPr sz="1900" spc="-35" dirty="0" smtClean="0">
                <a:latin typeface="Calibri"/>
                <a:cs typeface="Calibri"/>
              </a:rPr>
              <a:t>m</a:t>
            </a:r>
            <a:r>
              <a:rPr sz="1900" spc="-40" dirty="0" smtClean="0">
                <a:latin typeface="Calibri"/>
                <a:cs typeface="Calibri"/>
              </a:rPr>
              <a:t>i</a:t>
            </a:r>
            <a:r>
              <a:rPr sz="1900" spc="-15" dirty="0" smtClean="0">
                <a:latin typeface="Calibri"/>
                <a:cs typeface="Calibri"/>
              </a:rPr>
              <a:t>c</a:t>
            </a:r>
            <a:r>
              <a:rPr sz="1900" spc="-40" dirty="0" smtClean="0">
                <a:latin typeface="Calibri"/>
                <a:cs typeface="Calibri"/>
              </a:rPr>
              <a:t>i</a:t>
            </a:r>
            <a:r>
              <a:rPr sz="1900" spc="0" dirty="0" smtClean="0">
                <a:latin typeface="Calibri"/>
                <a:cs typeface="Calibri"/>
              </a:rPr>
              <a:t>a</a:t>
            </a:r>
            <a:r>
              <a:rPr sz="1900" spc="160" dirty="0" smtClean="0">
                <a:latin typeface="Calibri"/>
                <a:cs typeface="Calibri"/>
              </a:rPr>
              <a:t> </a:t>
            </a:r>
            <a:r>
              <a:rPr sz="1900" spc="25" dirty="0" smtClean="0">
                <a:latin typeface="Calibri"/>
                <a:cs typeface="Calibri"/>
              </a:rPr>
              <a:t>w</a:t>
            </a:r>
            <a:r>
              <a:rPr sz="1900" spc="-10" dirty="0" smtClean="0">
                <a:latin typeface="Calibri"/>
                <a:cs typeface="Calibri"/>
              </a:rPr>
              <a:t>a</a:t>
            </a:r>
            <a:r>
              <a:rPr sz="1900" spc="0" dirty="0" smtClean="0">
                <a:latin typeface="Calibri"/>
                <a:cs typeface="Calibri"/>
              </a:rPr>
              <a:t>s</a:t>
            </a:r>
            <a:r>
              <a:rPr sz="1900" spc="25" dirty="0" smtClean="0">
                <a:latin typeface="Calibri"/>
                <a:cs typeface="Calibri"/>
              </a:rPr>
              <a:t> </a:t>
            </a:r>
            <a:r>
              <a:rPr sz="1900" spc="-45" dirty="0" smtClean="0">
                <a:latin typeface="Calibri"/>
                <a:cs typeface="Calibri"/>
              </a:rPr>
              <a:t>s</a:t>
            </a:r>
            <a:r>
              <a:rPr sz="1900" spc="-5" dirty="0" smtClean="0">
                <a:latin typeface="Calibri"/>
                <a:cs typeface="Calibri"/>
              </a:rPr>
              <a:t>o</a:t>
            </a:r>
            <a:r>
              <a:rPr sz="1900" spc="-35" dirty="0" smtClean="0">
                <a:latin typeface="Calibri"/>
                <a:cs typeface="Calibri"/>
              </a:rPr>
              <a:t>m</a:t>
            </a:r>
            <a:r>
              <a:rPr sz="1900" spc="-60" dirty="0" smtClean="0">
                <a:latin typeface="Calibri"/>
                <a:cs typeface="Calibri"/>
              </a:rPr>
              <a:t>e</a:t>
            </a:r>
            <a:r>
              <a:rPr sz="1900" spc="-50" dirty="0" smtClean="0">
                <a:latin typeface="Calibri"/>
                <a:cs typeface="Calibri"/>
              </a:rPr>
              <a:t>t</a:t>
            </a:r>
            <a:r>
              <a:rPr sz="1900" spc="-40" dirty="0" smtClean="0">
                <a:latin typeface="Calibri"/>
                <a:cs typeface="Calibri"/>
              </a:rPr>
              <a:t>i</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s </a:t>
            </a:r>
            <a:r>
              <a:rPr sz="1900" spc="-105" dirty="0" smtClean="0">
                <a:latin typeface="Calibri"/>
                <a:cs typeface="Calibri"/>
              </a:rPr>
              <a:t> </a:t>
            </a:r>
            <a:r>
              <a:rPr sz="1900" spc="-15" dirty="0" smtClean="0">
                <a:latin typeface="Calibri"/>
                <a:cs typeface="Calibri"/>
              </a:rPr>
              <a:t>c</a:t>
            </a:r>
            <a:r>
              <a:rPr sz="1900" spc="0" dirty="0" smtClean="0">
                <a:latin typeface="Calibri"/>
                <a:cs typeface="Calibri"/>
              </a:rPr>
              <a:t>u</a:t>
            </a:r>
            <a:r>
              <a:rPr sz="1900" spc="-10" dirty="0" smtClean="0">
                <a:latin typeface="Calibri"/>
                <a:cs typeface="Calibri"/>
              </a:rPr>
              <a:t>t</a:t>
            </a:r>
            <a:r>
              <a:rPr sz="1900" spc="35" dirty="0" smtClean="0">
                <a:latin typeface="Calibri"/>
                <a:cs typeface="Calibri"/>
              </a:rPr>
              <a:t> </a:t>
            </a:r>
            <a:r>
              <a:rPr sz="1900" spc="0" dirty="0" smtClean="0">
                <a:latin typeface="Calibri"/>
                <a:cs typeface="Calibri"/>
              </a:rPr>
              <a:t>h</a:t>
            </a:r>
            <a:r>
              <a:rPr sz="1900" spc="-40" dirty="0" smtClean="0">
                <a:latin typeface="Calibri"/>
                <a:cs typeface="Calibri"/>
              </a:rPr>
              <a:t>i</a:t>
            </a:r>
            <a:r>
              <a:rPr sz="1900" spc="-5" dirty="0" smtClean="0">
                <a:latin typeface="Calibri"/>
                <a:cs typeface="Calibri"/>
              </a:rPr>
              <a:t>g</a:t>
            </a:r>
            <a:r>
              <a:rPr sz="1900" spc="0" dirty="0" smtClean="0">
                <a:latin typeface="Calibri"/>
                <a:cs typeface="Calibri"/>
              </a:rPr>
              <a:t>h</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70"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5" dirty="0" smtClean="0">
                <a:latin typeface="Calibri"/>
                <a:cs typeface="Calibri"/>
              </a:rPr>
              <a:t>o</a:t>
            </a:r>
            <a:r>
              <a:rPr sz="1900" spc="-15" dirty="0" smtClean="0">
                <a:latin typeface="Calibri"/>
                <a:cs typeface="Calibri"/>
              </a:rPr>
              <a:t>w</a:t>
            </a:r>
            <a:r>
              <a:rPr sz="1900" spc="-5" dirty="0" smtClean="0">
                <a:latin typeface="Calibri"/>
                <a:cs typeface="Calibri"/>
              </a:rPr>
              <a:t> </a:t>
            </a:r>
            <a:r>
              <a:rPr sz="1900" spc="-10" dirty="0" smtClean="0">
                <a:latin typeface="Calibri"/>
                <a:cs typeface="Calibri"/>
              </a:rPr>
              <a:t>a</a:t>
            </a:r>
            <a:r>
              <a:rPr sz="1900" spc="0" dirty="0" smtClean="0">
                <a:latin typeface="Calibri"/>
                <a:cs typeface="Calibri"/>
              </a:rPr>
              <a:t>b</a:t>
            </a:r>
            <a:r>
              <a:rPr sz="1900" spc="-5" dirty="0" smtClean="0">
                <a:latin typeface="Calibri"/>
                <a:cs typeface="Calibri"/>
              </a:rPr>
              <a:t>o</a:t>
            </a:r>
            <a:r>
              <a:rPr sz="1900" spc="30" dirty="0" smtClean="0">
                <a:latin typeface="Calibri"/>
                <a:cs typeface="Calibri"/>
              </a:rPr>
              <a:t>v</a:t>
            </a:r>
            <a:r>
              <a:rPr sz="1900" spc="-10" dirty="0" smtClean="0">
                <a:latin typeface="Calibri"/>
                <a:cs typeface="Calibri"/>
              </a:rPr>
              <a:t>e</a:t>
            </a:r>
            <a:r>
              <a:rPr sz="1900" spc="2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0" dirty="0" smtClean="0">
                <a:latin typeface="Calibri"/>
                <a:cs typeface="Calibri"/>
              </a:rPr>
              <a:t>n</a:t>
            </a:r>
            <a:r>
              <a:rPr sz="1900" spc="-60" dirty="0" smtClean="0">
                <a:latin typeface="Calibri"/>
                <a:cs typeface="Calibri"/>
              </a:rPr>
              <a:t>e</a:t>
            </a:r>
            <a:r>
              <a:rPr sz="1900" spc="-15" dirty="0" smtClean="0">
                <a:latin typeface="Calibri"/>
                <a:cs typeface="Calibri"/>
              </a:rPr>
              <a:t>c</a:t>
            </a:r>
            <a:r>
              <a:rPr sz="1900" spc="25" dirty="0" smtClean="0">
                <a:latin typeface="Calibri"/>
                <a:cs typeface="Calibri"/>
              </a:rPr>
              <a:t>k</a:t>
            </a:r>
            <a:r>
              <a:rPr sz="1900" spc="-40" dirty="0" smtClean="0">
                <a:latin typeface="Calibri"/>
                <a:cs typeface="Calibri"/>
              </a:rPr>
              <a:t>li</a:t>
            </a:r>
            <a:r>
              <a:rPr sz="1900" spc="0" dirty="0" smtClean="0">
                <a:latin typeface="Calibri"/>
                <a:cs typeface="Calibri"/>
              </a:rPr>
              <a:t>n</a:t>
            </a:r>
            <a:r>
              <a:rPr sz="1900" spc="-10" dirty="0" smtClean="0">
                <a:latin typeface="Calibri"/>
                <a:cs typeface="Calibri"/>
              </a:rPr>
              <a:t>e</a:t>
            </a:r>
            <a:r>
              <a:rPr sz="1900" spc="125"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9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25" dirty="0" smtClean="0">
                <a:latin typeface="Calibri"/>
                <a:cs typeface="Calibri"/>
              </a:rPr>
              <a:t> </a:t>
            </a:r>
            <a:r>
              <a:rPr sz="1900" spc="-5" dirty="0" smtClean="0">
                <a:latin typeface="Calibri"/>
                <a:cs typeface="Calibri"/>
              </a:rPr>
              <a:t>go</a:t>
            </a:r>
            <a:r>
              <a:rPr sz="1900" spc="25" dirty="0" smtClean="0">
                <a:latin typeface="Calibri"/>
                <a:cs typeface="Calibri"/>
              </a:rPr>
              <a:t>w</a:t>
            </a:r>
            <a:r>
              <a:rPr sz="1900" spc="0" dirty="0" smtClean="0">
                <a:latin typeface="Calibri"/>
                <a:cs typeface="Calibri"/>
              </a:rPr>
              <a:t>n.</a:t>
            </a:r>
            <a:endParaRPr sz="1900" dirty="0">
              <a:latin typeface="Calibri"/>
              <a:cs typeface="Calibri"/>
            </a:endParaRPr>
          </a:p>
        </p:txBody>
      </p:sp>
      <p:sp>
        <p:nvSpPr>
          <p:cNvPr id="5" name="object 5"/>
          <p:cNvSpPr txBox="1"/>
          <p:nvPr/>
        </p:nvSpPr>
        <p:spPr>
          <a:xfrm>
            <a:off x="5910979" y="1499485"/>
            <a:ext cx="3428365" cy="895350"/>
          </a:xfrm>
          <a:prstGeom prst="rect">
            <a:avLst/>
          </a:prstGeom>
        </p:spPr>
        <p:txBody>
          <a:bodyPr vert="horz" wrap="square" lIns="0" tIns="0" rIns="0" bIns="0" rtlCol="0">
            <a:noAutofit/>
          </a:bodyPr>
          <a:lstStyle/>
          <a:p>
            <a:pPr marL="12700" marR="12700" indent="-15875" algn="ctr">
              <a:lnSpc>
                <a:spcPct val="101000"/>
              </a:lnSpc>
            </a:pPr>
            <a:r>
              <a:rPr sz="1900" spc="-3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15" dirty="0" smtClean="0">
                <a:latin typeface="Calibri"/>
                <a:cs typeface="Calibri"/>
              </a:rPr>
              <a:t>C</a:t>
            </a:r>
            <a:r>
              <a:rPr sz="1900" spc="-10" dirty="0" smtClean="0">
                <a:latin typeface="Calibri"/>
                <a:cs typeface="Calibri"/>
              </a:rPr>
              <a:t>a</a:t>
            </a:r>
            <a:r>
              <a:rPr sz="1900" spc="-35" dirty="0" smtClean="0">
                <a:latin typeface="Calibri"/>
                <a:cs typeface="Calibri"/>
              </a:rPr>
              <a:t>m</a:t>
            </a:r>
            <a:r>
              <a:rPr sz="1900" spc="-40" dirty="0" smtClean="0">
                <a:latin typeface="Calibri"/>
                <a:cs typeface="Calibri"/>
              </a:rPr>
              <a:t>i</a:t>
            </a:r>
            <a:r>
              <a:rPr sz="1900" spc="-15" dirty="0" smtClean="0">
                <a:latin typeface="Calibri"/>
                <a:cs typeface="Calibri"/>
              </a:rPr>
              <a:t>c</a:t>
            </a:r>
            <a:r>
              <a:rPr sz="1900" spc="-40" dirty="0" smtClean="0">
                <a:latin typeface="Calibri"/>
                <a:cs typeface="Calibri"/>
              </a:rPr>
              <a:t>i</a:t>
            </a:r>
            <a:r>
              <a:rPr sz="1900" spc="0" dirty="0" smtClean="0">
                <a:latin typeface="Calibri"/>
                <a:cs typeface="Calibri"/>
              </a:rPr>
              <a:t>a</a:t>
            </a:r>
            <a:r>
              <a:rPr sz="1900" spc="160" dirty="0" smtClean="0">
                <a:latin typeface="Calibri"/>
                <a:cs typeface="Calibri"/>
              </a:rPr>
              <a:t> </a:t>
            </a:r>
            <a:r>
              <a:rPr sz="1900" spc="25" dirty="0" smtClean="0">
                <a:latin typeface="Calibri"/>
                <a:cs typeface="Calibri"/>
              </a:rPr>
              <a:t>w</a:t>
            </a:r>
            <a:r>
              <a:rPr sz="1900" spc="-10" dirty="0" smtClean="0">
                <a:latin typeface="Calibri"/>
                <a:cs typeface="Calibri"/>
              </a:rPr>
              <a:t>a</a:t>
            </a:r>
            <a:r>
              <a:rPr sz="1900" spc="0" dirty="0" smtClean="0">
                <a:latin typeface="Calibri"/>
                <a:cs typeface="Calibri"/>
              </a:rPr>
              <a:t>s</a:t>
            </a:r>
            <a:r>
              <a:rPr sz="1900" spc="25" dirty="0" smtClean="0">
                <a:latin typeface="Calibri"/>
                <a:cs typeface="Calibri"/>
              </a:rPr>
              <a:t> </a:t>
            </a:r>
            <a:r>
              <a:rPr sz="1900" spc="-60" dirty="0" smtClean="0">
                <a:latin typeface="Calibri"/>
                <a:cs typeface="Calibri"/>
              </a:rPr>
              <a:t>e</a:t>
            </a:r>
            <a:r>
              <a:rPr sz="1900" spc="-35" dirty="0" smtClean="0">
                <a:latin typeface="Calibri"/>
                <a:cs typeface="Calibri"/>
              </a:rPr>
              <a:t>m</a:t>
            </a:r>
            <a:r>
              <a:rPr sz="1900" spc="0" dirty="0" smtClean="0">
                <a:latin typeface="Calibri"/>
                <a:cs typeface="Calibri"/>
              </a:rPr>
              <a:t>b</a:t>
            </a:r>
            <a:r>
              <a:rPr sz="1900" spc="25" dirty="0" smtClean="0">
                <a:latin typeface="Calibri"/>
                <a:cs typeface="Calibri"/>
              </a:rPr>
              <a:t>r</a:t>
            </a:r>
            <a:r>
              <a:rPr sz="1900" spc="-5" dirty="0" smtClean="0">
                <a:latin typeface="Calibri"/>
                <a:cs typeface="Calibri"/>
              </a:rPr>
              <a:t>o</a:t>
            </a:r>
            <a:r>
              <a:rPr sz="1900" spc="-40" dirty="0" smtClean="0">
                <a:latin typeface="Calibri"/>
                <a:cs typeface="Calibri"/>
              </a:rPr>
              <a:t>i</a:t>
            </a:r>
            <a:r>
              <a:rPr sz="1900" spc="0" dirty="0" smtClean="0">
                <a:latin typeface="Calibri"/>
                <a:cs typeface="Calibri"/>
              </a:rPr>
              <a:t>d</a:t>
            </a:r>
            <a:r>
              <a:rPr sz="1900" spc="-60" dirty="0" smtClean="0">
                <a:latin typeface="Calibri"/>
                <a:cs typeface="Calibri"/>
              </a:rPr>
              <a:t>e</a:t>
            </a:r>
            <a:r>
              <a:rPr sz="1900" spc="25" dirty="0" smtClean="0">
                <a:latin typeface="Calibri"/>
                <a:cs typeface="Calibri"/>
              </a:rPr>
              <a:t>r</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5" dirty="0" smtClean="0">
                <a:latin typeface="Calibri"/>
                <a:cs typeface="Calibri"/>
              </a:rPr>
              <a:t>o</a:t>
            </a:r>
            <a:r>
              <a:rPr sz="1900" spc="-10" dirty="0" smtClean="0">
                <a:latin typeface="Calibri"/>
                <a:cs typeface="Calibri"/>
              </a:rPr>
              <a:t>r d</a:t>
            </a:r>
            <a:r>
              <a:rPr sz="1900" spc="-60" dirty="0" smtClean="0">
                <a:latin typeface="Calibri"/>
                <a:cs typeface="Calibri"/>
              </a:rPr>
              <a:t>e</a:t>
            </a:r>
            <a:r>
              <a:rPr sz="1900" spc="-15" dirty="0" smtClean="0">
                <a:latin typeface="Calibri"/>
                <a:cs typeface="Calibri"/>
              </a:rPr>
              <a:t>c</a:t>
            </a:r>
            <a:r>
              <a:rPr sz="1900" spc="-5" dirty="0" smtClean="0">
                <a:latin typeface="Calibri"/>
                <a:cs typeface="Calibri"/>
              </a:rPr>
              <a:t>o</a:t>
            </a:r>
            <a:r>
              <a:rPr sz="1900" spc="25" dirty="0" smtClean="0">
                <a:latin typeface="Calibri"/>
                <a:cs typeface="Calibri"/>
              </a:rPr>
              <a:t>r</a:t>
            </a:r>
            <a:r>
              <a:rPr sz="1900" spc="-15" dirty="0" smtClean="0">
                <a:latin typeface="Calibri"/>
                <a:cs typeface="Calibri"/>
              </a:rPr>
              <a:t>a</a:t>
            </a:r>
            <a:r>
              <a:rPr sz="1900" spc="-50" dirty="0" smtClean="0">
                <a:latin typeface="Calibri"/>
                <a:cs typeface="Calibri"/>
              </a:rPr>
              <a:t>t</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15"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45" dirty="0" smtClean="0">
                <a:latin typeface="Calibri"/>
                <a:cs typeface="Calibri"/>
              </a:rPr>
              <a:t>s</a:t>
            </a:r>
            <a:r>
              <a:rPr sz="1900" spc="-5" dirty="0" smtClean="0">
                <a:latin typeface="Calibri"/>
                <a:cs typeface="Calibri"/>
              </a:rPr>
              <a:t>o</a:t>
            </a:r>
            <a:r>
              <a:rPr sz="1900" spc="-35" dirty="0" smtClean="0">
                <a:latin typeface="Calibri"/>
                <a:cs typeface="Calibri"/>
              </a:rPr>
              <a:t>m</a:t>
            </a:r>
            <a:r>
              <a:rPr sz="1900" spc="-60" dirty="0" smtClean="0">
                <a:latin typeface="Calibri"/>
                <a:cs typeface="Calibri"/>
              </a:rPr>
              <a:t>e</a:t>
            </a:r>
            <a:r>
              <a:rPr sz="1900" spc="-50" dirty="0" smtClean="0">
                <a:latin typeface="Calibri"/>
                <a:cs typeface="Calibri"/>
              </a:rPr>
              <a:t>t</a:t>
            </a:r>
            <a:r>
              <a:rPr sz="1900" spc="-40" dirty="0" smtClean="0">
                <a:latin typeface="Calibri"/>
                <a:cs typeface="Calibri"/>
              </a:rPr>
              <a:t>i</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s </a:t>
            </a:r>
            <a:r>
              <a:rPr sz="1900" spc="-105" dirty="0" smtClean="0">
                <a:latin typeface="Calibri"/>
                <a:cs typeface="Calibri"/>
              </a:rPr>
              <a:t> </a:t>
            </a:r>
            <a:r>
              <a:rPr sz="1900" spc="20" dirty="0" smtClean="0">
                <a:latin typeface="Calibri"/>
                <a:cs typeface="Calibri"/>
              </a:rPr>
              <a:t>f</a:t>
            </a:r>
            <a:r>
              <a:rPr sz="1900" spc="-40" dirty="0" smtClean="0">
                <a:latin typeface="Calibri"/>
                <a:cs typeface="Calibri"/>
              </a:rPr>
              <a:t>i</a:t>
            </a:r>
            <a:r>
              <a:rPr sz="1900" spc="0" dirty="0" smtClean="0">
                <a:latin typeface="Calibri"/>
                <a:cs typeface="Calibri"/>
              </a:rPr>
              <a:t>n</a:t>
            </a:r>
            <a:r>
              <a:rPr sz="1900" spc="-40" dirty="0" smtClean="0">
                <a:latin typeface="Calibri"/>
                <a:cs typeface="Calibri"/>
              </a:rPr>
              <a:t>i</a:t>
            </a:r>
            <a:r>
              <a:rPr sz="1900" spc="-45" dirty="0" smtClean="0">
                <a:latin typeface="Calibri"/>
                <a:cs typeface="Calibri"/>
              </a:rPr>
              <a:t>s</a:t>
            </a:r>
            <a:r>
              <a:rPr sz="1900" spc="-10" dirty="0" smtClean="0">
                <a:latin typeface="Calibri"/>
                <a:cs typeface="Calibri"/>
              </a:rPr>
              <a:t>h</a:t>
            </a:r>
            <a:r>
              <a:rPr sz="1900" spc="-60" dirty="0" smtClean="0">
                <a:latin typeface="Calibri"/>
                <a:cs typeface="Calibri"/>
              </a:rPr>
              <a:t>e</a:t>
            </a:r>
            <a:r>
              <a:rPr sz="1900" spc="0" dirty="0" smtClean="0">
                <a:latin typeface="Calibri"/>
                <a:cs typeface="Calibri"/>
              </a:rPr>
              <a:t>d </a:t>
            </a:r>
            <a:r>
              <a:rPr sz="1900" spc="40" dirty="0" smtClean="0">
                <a:latin typeface="Calibri"/>
                <a:cs typeface="Calibri"/>
              </a:rPr>
              <a:t>w</a:t>
            </a:r>
            <a:r>
              <a:rPr sz="1900" spc="-40" dirty="0" smtClean="0">
                <a:latin typeface="Calibri"/>
                <a:cs typeface="Calibri"/>
              </a:rPr>
              <a:t>i</a:t>
            </a:r>
            <a:r>
              <a:rPr sz="1900" spc="-50" dirty="0" smtClean="0">
                <a:latin typeface="Calibri"/>
                <a:cs typeface="Calibri"/>
              </a:rPr>
              <a:t>t</a:t>
            </a:r>
            <a:r>
              <a:rPr sz="1900" spc="0" dirty="0" smtClean="0">
                <a:latin typeface="Calibri"/>
                <a:cs typeface="Calibri"/>
              </a:rPr>
              <a:t>h</a:t>
            </a:r>
            <a:r>
              <a:rPr sz="1900" spc="70" dirty="0" smtClean="0">
                <a:latin typeface="Calibri"/>
                <a:cs typeface="Calibri"/>
              </a:rPr>
              <a:t> </a:t>
            </a:r>
            <a:r>
              <a:rPr sz="1900" spc="0" dirty="0" smtClean="0">
                <a:latin typeface="Calibri"/>
                <a:cs typeface="Calibri"/>
              </a:rPr>
              <a:t>a</a:t>
            </a:r>
            <a:r>
              <a:rPr sz="1900" spc="60" dirty="0" smtClean="0">
                <a:latin typeface="Calibri"/>
                <a:cs typeface="Calibri"/>
              </a:rPr>
              <a:t> </a:t>
            </a:r>
            <a:r>
              <a:rPr sz="1900" spc="-45" dirty="0" smtClean="0">
                <a:latin typeface="Calibri"/>
                <a:cs typeface="Calibri"/>
              </a:rPr>
              <a:t>s</a:t>
            </a:r>
            <a:r>
              <a:rPr sz="1900" spc="-35" dirty="0" smtClean="0">
                <a:latin typeface="Calibri"/>
                <a:cs typeface="Calibri"/>
              </a:rPr>
              <a:t>m</a:t>
            </a:r>
            <a:r>
              <a:rPr sz="1900" spc="-10" dirty="0" smtClean="0">
                <a:latin typeface="Calibri"/>
                <a:cs typeface="Calibri"/>
              </a:rPr>
              <a:t>a</a:t>
            </a:r>
            <a:r>
              <a:rPr sz="1900" spc="-40" dirty="0" smtClean="0">
                <a:latin typeface="Calibri"/>
                <a:cs typeface="Calibri"/>
              </a:rPr>
              <a:t>l</a:t>
            </a:r>
            <a:r>
              <a:rPr sz="1900" spc="0" dirty="0" smtClean="0">
                <a:latin typeface="Calibri"/>
                <a:cs typeface="Calibri"/>
              </a:rPr>
              <a:t>l</a:t>
            </a:r>
            <a:r>
              <a:rPr sz="1900" spc="135" dirty="0" smtClean="0">
                <a:latin typeface="Calibri"/>
                <a:cs typeface="Calibri"/>
              </a:rPr>
              <a:t> </a:t>
            </a:r>
            <a:r>
              <a:rPr sz="1900" spc="0" dirty="0" smtClean="0">
                <a:latin typeface="Calibri"/>
                <a:cs typeface="Calibri"/>
              </a:rPr>
              <a:t>n</a:t>
            </a:r>
            <a:r>
              <a:rPr sz="1900" spc="-60" dirty="0" smtClean="0">
                <a:latin typeface="Calibri"/>
                <a:cs typeface="Calibri"/>
              </a:rPr>
              <a:t>e</a:t>
            </a:r>
            <a:r>
              <a:rPr sz="1900" spc="-15" dirty="0" smtClean="0">
                <a:latin typeface="Calibri"/>
                <a:cs typeface="Calibri"/>
              </a:rPr>
              <a:t>c</a:t>
            </a:r>
            <a:r>
              <a:rPr sz="1900" spc="25" dirty="0" smtClean="0">
                <a:latin typeface="Calibri"/>
                <a:cs typeface="Calibri"/>
              </a:rPr>
              <a:t>k</a:t>
            </a:r>
            <a:r>
              <a:rPr sz="1900" spc="-40" dirty="0" smtClean="0">
                <a:latin typeface="Calibri"/>
                <a:cs typeface="Calibri"/>
              </a:rPr>
              <a:t>li</a:t>
            </a:r>
            <a:r>
              <a:rPr sz="1900" spc="0" dirty="0" smtClean="0">
                <a:latin typeface="Calibri"/>
                <a:cs typeface="Calibri"/>
              </a:rPr>
              <a:t>n</a:t>
            </a:r>
            <a:r>
              <a:rPr sz="1900" spc="-10" dirty="0" smtClean="0">
                <a:latin typeface="Calibri"/>
                <a:cs typeface="Calibri"/>
              </a:rPr>
              <a:t>e </a:t>
            </a:r>
            <a:r>
              <a:rPr sz="1900" spc="-204" dirty="0" smtClean="0">
                <a:latin typeface="Calibri"/>
                <a:cs typeface="Calibri"/>
              </a:rPr>
              <a:t> </a:t>
            </a:r>
            <a:r>
              <a:rPr sz="1900" spc="25" dirty="0" smtClean="0">
                <a:latin typeface="Calibri"/>
                <a:cs typeface="Calibri"/>
              </a:rPr>
              <a:t>r</a:t>
            </a:r>
            <a:r>
              <a:rPr sz="1900" spc="0" dirty="0" smtClean="0">
                <a:latin typeface="Calibri"/>
                <a:cs typeface="Calibri"/>
              </a:rPr>
              <a:t>u</a:t>
            </a:r>
            <a:r>
              <a:rPr sz="1900" spc="20" dirty="0" smtClean="0">
                <a:latin typeface="Calibri"/>
                <a:cs typeface="Calibri"/>
              </a:rPr>
              <a:t>ff</a:t>
            </a:r>
            <a:r>
              <a:rPr sz="1900" spc="-40" dirty="0" smtClean="0">
                <a:latin typeface="Calibri"/>
                <a:cs typeface="Calibri"/>
              </a:rPr>
              <a:t>l</a:t>
            </a:r>
            <a:r>
              <a:rPr sz="1900" spc="-60" dirty="0" smtClean="0">
                <a:latin typeface="Calibri"/>
                <a:cs typeface="Calibri"/>
              </a:rPr>
              <a:t>e</a:t>
            </a:r>
            <a:r>
              <a:rPr sz="1900" spc="0" dirty="0" smtClean="0">
                <a:latin typeface="Calibri"/>
                <a:cs typeface="Calibri"/>
              </a:rPr>
              <a:t>.</a:t>
            </a:r>
            <a:endParaRPr sz="1900">
              <a:latin typeface="Calibri"/>
              <a:cs typeface="Calibri"/>
            </a:endParaRPr>
          </a:p>
        </p:txBody>
      </p:sp>
      <p:sp>
        <p:nvSpPr>
          <p:cNvPr id="6" name="object 6"/>
          <p:cNvSpPr txBox="1"/>
          <p:nvPr/>
        </p:nvSpPr>
        <p:spPr>
          <a:xfrm>
            <a:off x="6878179" y="3308396"/>
            <a:ext cx="2786380" cy="2664460"/>
          </a:xfrm>
          <a:prstGeom prst="rect">
            <a:avLst/>
          </a:prstGeom>
        </p:spPr>
        <p:txBody>
          <a:bodyPr vert="horz" wrap="square" lIns="0" tIns="0" rIns="0" bIns="0" rtlCol="0">
            <a:noAutofit/>
          </a:bodyPr>
          <a:lstStyle/>
          <a:p>
            <a:pPr marL="12700" marR="12700" indent="-8890" algn="ctr">
              <a:lnSpc>
                <a:spcPct val="101800"/>
              </a:lnSpc>
            </a:pPr>
            <a:r>
              <a:rPr sz="1900" spc="25" dirty="0" smtClean="0">
                <a:latin typeface="Calibri"/>
                <a:cs typeface="Calibri"/>
              </a:rPr>
              <a:t>S</a:t>
            </a:r>
            <a:r>
              <a:rPr sz="1900" spc="-40" dirty="0" smtClean="0">
                <a:latin typeface="Calibri"/>
                <a:cs typeface="Calibri"/>
              </a:rPr>
              <a:t>l</a:t>
            </a:r>
            <a:r>
              <a:rPr sz="1900" spc="-60" dirty="0" smtClean="0">
                <a:latin typeface="Calibri"/>
                <a:cs typeface="Calibri"/>
              </a:rPr>
              <a:t>ee</a:t>
            </a:r>
            <a:r>
              <a:rPr sz="1900" spc="30" dirty="0" smtClean="0">
                <a:latin typeface="Calibri"/>
                <a:cs typeface="Calibri"/>
              </a:rPr>
              <a:t>v</a:t>
            </a:r>
            <a:r>
              <a:rPr sz="1900" spc="-60" dirty="0" smtClean="0">
                <a:latin typeface="Calibri"/>
                <a:cs typeface="Calibri"/>
              </a:rPr>
              <a:t>e</a:t>
            </a:r>
            <a:r>
              <a:rPr sz="1900" spc="0" dirty="0" smtClean="0">
                <a:latin typeface="Calibri"/>
                <a:cs typeface="Calibri"/>
              </a:rPr>
              <a:t>s</a:t>
            </a:r>
            <a:r>
              <a:rPr sz="1900" spc="125" dirty="0" smtClean="0">
                <a:latin typeface="Calibri"/>
                <a:cs typeface="Calibri"/>
              </a:rPr>
              <a:t> </a:t>
            </a:r>
            <a:r>
              <a:rPr sz="1900" spc="25" dirty="0" smtClean="0">
                <a:latin typeface="Calibri"/>
                <a:cs typeface="Calibri"/>
              </a:rPr>
              <a:t>w</a:t>
            </a:r>
            <a:r>
              <a:rPr sz="1900" spc="-40" dirty="0" smtClean="0">
                <a:latin typeface="Calibri"/>
                <a:cs typeface="Calibri"/>
              </a:rPr>
              <a:t>i</a:t>
            </a:r>
            <a:r>
              <a:rPr sz="1900" spc="0" dirty="0" smtClean="0">
                <a:latin typeface="Calibri"/>
                <a:cs typeface="Calibri"/>
              </a:rPr>
              <a:t>d</a:t>
            </a:r>
            <a:r>
              <a:rPr sz="1900" spc="-60" dirty="0" smtClean="0">
                <a:latin typeface="Calibri"/>
                <a:cs typeface="Calibri"/>
              </a:rPr>
              <a:t>e</a:t>
            </a:r>
            <a:r>
              <a:rPr sz="1900" spc="0" dirty="0" smtClean="0">
                <a:latin typeface="Calibri"/>
                <a:cs typeface="Calibri"/>
              </a:rPr>
              <a:t>n</a:t>
            </a:r>
            <a:r>
              <a:rPr sz="1900" spc="-60" dirty="0" smtClean="0">
                <a:latin typeface="Calibri"/>
                <a:cs typeface="Calibri"/>
              </a:rPr>
              <a:t>e</a:t>
            </a:r>
            <a:r>
              <a:rPr sz="1900" spc="0" dirty="0" smtClean="0">
                <a:latin typeface="Calibri"/>
                <a:cs typeface="Calibri"/>
              </a:rPr>
              <a:t>d </a:t>
            </a:r>
            <a:r>
              <a:rPr sz="1900" spc="-160" dirty="0" smtClean="0">
                <a:latin typeface="Calibri"/>
                <a:cs typeface="Calibri"/>
              </a:rPr>
              <a:t>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10" dirty="0" smtClean="0">
                <a:latin typeface="Calibri"/>
                <a:cs typeface="Calibri"/>
              </a:rPr>
              <a:t>y</a:t>
            </a:r>
            <a:r>
              <a:rPr sz="1900" spc="-5" dirty="0" smtClean="0">
                <a:latin typeface="Calibri"/>
                <a:cs typeface="Calibri"/>
              </a:rPr>
              <a:t> o</a:t>
            </a:r>
            <a:r>
              <a:rPr sz="1900" spc="20" dirty="0" smtClean="0">
                <a:latin typeface="Calibri"/>
                <a:cs typeface="Calibri"/>
              </a:rPr>
              <a:t>f</a:t>
            </a:r>
            <a:r>
              <a:rPr sz="1900" spc="-50" dirty="0" smtClean="0">
                <a:latin typeface="Calibri"/>
                <a:cs typeface="Calibri"/>
              </a:rPr>
              <a:t>t</a:t>
            </a:r>
            <a:r>
              <a:rPr sz="1900" spc="-60" dirty="0" smtClean="0">
                <a:latin typeface="Calibri"/>
                <a:cs typeface="Calibri"/>
              </a:rPr>
              <a:t>e</a:t>
            </a:r>
            <a:r>
              <a:rPr sz="1900" spc="0" dirty="0" smtClean="0">
                <a:latin typeface="Calibri"/>
                <a:cs typeface="Calibri"/>
              </a:rPr>
              <a:t>n</a:t>
            </a:r>
            <a:r>
              <a:rPr sz="1900" spc="70" dirty="0" smtClean="0">
                <a:latin typeface="Calibri"/>
                <a:cs typeface="Calibri"/>
              </a:rPr>
              <a:t> </a:t>
            </a:r>
            <a:r>
              <a:rPr sz="1900" spc="0" dirty="0" smtClean="0">
                <a:latin typeface="Calibri"/>
                <a:cs typeface="Calibri"/>
              </a:rPr>
              <a:t>h</a:t>
            </a:r>
            <a:r>
              <a:rPr sz="1900" spc="-15" dirty="0" smtClean="0">
                <a:latin typeface="Calibri"/>
                <a:cs typeface="Calibri"/>
              </a:rPr>
              <a:t>a</a:t>
            </a:r>
            <a:r>
              <a:rPr sz="1900" spc="0" dirty="0" smtClean="0">
                <a:latin typeface="Calibri"/>
                <a:cs typeface="Calibri"/>
              </a:rPr>
              <a:t>d</a:t>
            </a:r>
            <a:r>
              <a:rPr sz="1900" spc="70" dirty="0" smtClean="0">
                <a:latin typeface="Calibri"/>
                <a:cs typeface="Calibri"/>
              </a:rPr>
              <a:t> </a:t>
            </a:r>
            <a:r>
              <a:rPr sz="1900" spc="0" dirty="0" smtClean="0">
                <a:latin typeface="Calibri"/>
                <a:cs typeface="Calibri"/>
              </a:rPr>
              <a:t>a</a:t>
            </a:r>
            <a:r>
              <a:rPr sz="1900" spc="60" dirty="0" smtClean="0">
                <a:latin typeface="Calibri"/>
                <a:cs typeface="Calibri"/>
              </a:rPr>
              <a:t> </a:t>
            </a:r>
            <a:r>
              <a:rPr sz="1900" spc="20" dirty="0" smtClean="0">
                <a:latin typeface="Calibri"/>
                <a:cs typeface="Calibri"/>
              </a:rPr>
              <a:t>f</a:t>
            </a:r>
            <a:r>
              <a:rPr sz="1900" spc="0" dirty="0" smtClean="0">
                <a:latin typeface="Calibri"/>
                <a:cs typeface="Calibri"/>
              </a:rPr>
              <a:t>u</a:t>
            </a:r>
            <a:r>
              <a:rPr sz="1900" spc="-40" dirty="0" smtClean="0">
                <a:latin typeface="Calibri"/>
                <a:cs typeface="Calibri"/>
              </a:rPr>
              <a:t>l</a:t>
            </a:r>
            <a:r>
              <a:rPr sz="1900" spc="0" dirty="0" smtClean="0">
                <a:latin typeface="Calibri"/>
                <a:cs typeface="Calibri"/>
              </a:rPr>
              <a:t>l</a:t>
            </a:r>
            <a:r>
              <a:rPr sz="1900" spc="30" dirty="0" smtClean="0">
                <a:latin typeface="Calibri"/>
                <a:cs typeface="Calibri"/>
              </a:rPr>
              <a:t> </a:t>
            </a:r>
            <a:r>
              <a:rPr sz="1900" spc="25" dirty="0" smtClean="0">
                <a:latin typeface="Calibri"/>
                <a:cs typeface="Calibri"/>
              </a:rPr>
              <a:t>w</a:t>
            </a:r>
            <a:r>
              <a:rPr sz="1900" spc="-40" dirty="0" smtClean="0">
                <a:latin typeface="Calibri"/>
                <a:cs typeface="Calibri"/>
              </a:rPr>
              <a:t>i</a:t>
            </a:r>
            <a:r>
              <a:rPr sz="1900" spc="0" dirty="0" smtClean="0">
                <a:latin typeface="Calibri"/>
                <a:cs typeface="Calibri"/>
              </a:rPr>
              <a:t>d</a:t>
            </a:r>
            <a:r>
              <a:rPr sz="1900" spc="-10" dirty="0" smtClean="0">
                <a:latin typeface="Calibri"/>
                <a:cs typeface="Calibri"/>
              </a:rPr>
              <a:t>e</a:t>
            </a:r>
            <a:r>
              <a:rPr sz="1900" spc="125" dirty="0" smtClean="0">
                <a:latin typeface="Calibri"/>
                <a:cs typeface="Calibri"/>
              </a:rPr>
              <a:t> </a:t>
            </a:r>
            <a:r>
              <a:rPr sz="1900" spc="0" dirty="0" smtClean="0">
                <a:latin typeface="Calibri"/>
                <a:cs typeface="Calibri"/>
              </a:rPr>
              <a:t>pu</a:t>
            </a:r>
            <a:r>
              <a:rPr sz="1900" spc="20" dirty="0" smtClean="0">
                <a:latin typeface="Calibri"/>
                <a:cs typeface="Calibri"/>
              </a:rPr>
              <a:t>f</a:t>
            </a:r>
            <a:r>
              <a:rPr sz="1900" spc="0" dirty="0" smtClean="0">
                <a:latin typeface="Calibri"/>
                <a:cs typeface="Calibri"/>
              </a:rPr>
              <a:t>f</a:t>
            </a:r>
            <a:r>
              <a:rPr sz="1900" spc="-10" dirty="0" smtClean="0">
                <a:latin typeface="Calibri"/>
                <a:cs typeface="Calibri"/>
              </a:rPr>
              <a:t> </a:t>
            </a:r>
            <a:r>
              <a:rPr sz="1900" spc="-15" dirty="0" smtClean="0">
                <a:latin typeface="Calibri"/>
                <a:cs typeface="Calibri"/>
              </a:rPr>
              <a:t>a</a:t>
            </a:r>
            <a:r>
              <a:rPr sz="1900" spc="-10" dirty="0" smtClean="0">
                <a:latin typeface="Calibri"/>
                <a:cs typeface="Calibri"/>
              </a:rPr>
              <a:t>t</a:t>
            </a:r>
            <a:r>
              <a:rPr sz="1900" spc="-5" dirty="0" smtClean="0">
                <a:latin typeface="Calibri"/>
                <a:cs typeface="Calibri"/>
              </a:rPr>
              <a:t> </a:t>
            </a:r>
            <a:r>
              <a:rPr sz="1900" spc="-4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40" dirty="0" smtClean="0">
                <a:latin typeface="Calibri"/>
                <a:cs typeface="Calibri"/>
              </a:rPr>
              <a:t>t</a:t>
            </a:r>
            <a:r>
              <a:rPr sz="1900" spc="-5" dirty="0" smtClean="0">
                <a:latin typeface="Calibri"/>
                <a:cs typeface="Calibri"/>
              </a:rPr>
              <a:t>o</a:t>
            </a:r>
            <a:r>
              <a:rPr sz="1900" spc="0" dirty="0" smtClean="0">
                <a:latin typeface="Calibri"/>
                <a:cs typeface="Calibri"/>
              </a:rPr>
              <a:t>p</a:t>
            </a:r>
            <a:r>
              <a:rPr sz="1900" spc="70" dirty="0" smtClean="0">
                <a:latin typeface="Calibri"/>
                <a:cs typeface="Calibri"/>
              </a:rPr>
              <a:t>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25" dirty="0" smtClean="0">
                <a:latin typeface="Calibri"/>
                <a:cs typeface="Calibri"/>
              </a:rPr>
              <a:t>w</a:t>
            </a:r>
            <a:r>
              <a:rPr sz="1900" spc="-60"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75" dirty="0" smtClean="0">
                <a:latin typeface="Calibri"/>
                <a:cs typeface="Calibri"/>
              </a:rPr>
              <a:t> </a:t>
            </a:r>
            <a:r>
              <a:rPr sz="1900" spc="-35" dirty="0" smtClean="0">
                <a:latin typeface="Calibri"/>
                <a:cs typeface="Calibri"/>
              </a:rPr>
              <a:t>m</a:t>
            </a:r>
            <a:r>
              <a:rPr sz="1900" spc="-5" dirty="0" smtClean="0">
                <a:latin typeface="Calibri"/>
                <a:cs typeface="Calibri"/>
              </a:rPr>
              <a:t>o</a:t>
            </a:r>
            <a:r>
              <a:rPr sz="1900" spc="25" dirty="0" smtClean="0">
                <a:latin typeface="Calibri"/>
                <a:cs typeface="Calibri"/>
              </a:rPr>
              <a:t>r</a:t>
            </a:r>
            <a:r>
              <a:rPr sz="1900" spc="-10" dirty="0" smtClean="0">
                <a:latin typeface="Calibri"/>
                <a:cs typeface="Calibri"/>
              </a:rPr>
              <a:t>e</a:t>
            </a:r>
            <a:r>
              <a:rPr sz="1900" spc="-5" dirty="0" smtClean="0">
                <a:latin typeface="Calibri"/>
                <a:cs typeface="Calibri"/>
              </a:rPr>
              <a:t> c</a:t>
            </a:r>
            <a:r>
              <a:rPr sz="1900" spc="-40" dirty="0" smtClean="0">
                <a:latin typeface="Calibri"/>
                <a:cs typeface="Calibri"/>
              </a:rPr>
              <a:t>l</a:t>
            </a:r>
            <a:r>
              <a:rPr sz="1900" spc="-5" dirty="0" smtClean="0">
                <a:latin typeface="Calibri"/>
                <a:cs typeface="Calibri"/>
              </a:rPr>
              <a:t>o</a:t>
            </a:r>
            <a:r>
              <a:rPr sz="1900" spc="-45" dirty="0" smtClean="0">
                <a:latin typeface="Calibri"/>
                <a:cs typeface="Calibri"/>
              </a:rPr>
              <a:t>s</a:t>
            </a:r>
            <a:r>
              <a:rPr sz="1900" spc="-55" dirty="0" smtClean="0">
                <a:latin typeface="Calibri"/>
                <a:cs typeface="Calibri"/>
              </a:rPr>
              <a:t>e</a:t>
            </a:r>
            <a:r>
              <a:rPr sz="1900" spc="-40" dirty="0" smtClean="0">
                <a:latin typeface="Calibri"/>
                <a:cs typeface="Calibri"/>
              </a:rPr>
              <a:t>l</a:t>
            </a:r>
            <a:r>
              <a:rPr sz="1900" spc="-10" dirty="0" smtClean="0">
                <a:latin typeface="Calibri"/>
                <a:cs typeface="Calibri"/>
              </a:rPr>
              <a:t>y</a:t>
            </a:r>
            <a:r>
              <a:rPr sz="1900" spc="210" dirty="0" smtClean="0">
                <a:latin typeface="Calibri"/>
                <a:cs typeface="Calibri"/>
              </a:rPr>
              <a:t> </a:t>
            </a:r>
            <a:r>
              <a:rPr sz="1900" spc="20" dirty="0" smtClean="0">
                <a:latin typeface="Calibri"/>
                <a:cs typeface="Calibri"/>
              </a:rPr>
              <a:t>f</a:t>
            </a:r>
            <a:r>
              <a:rPr sz="1900" spc="-40" dirty="0" smtClean="0">
                <a:latin typeface="Calibri"/>
                <a:cs typeface="Calibri"/>
              </a:rPr>
              <a:t>i</a:t>
            </a:r>
            <a:r>
              <a:rPr sz="1900" spc="-50" dirty="0" smtClean="0">
                <a:latin typeface="Calibri"/>
                <a:cs typeface="Calibri"/>
              </a:rPr>
              <a:t>tt</a:t>
            </a:r>
            <a:r>
              <a:rPr sz="1900" spc="-55"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20" dirty="0" smtClean="0">
                <a:latin typeface="Calibri"/>
                <a:cs typeface="Calibri"/>
              </a:rPr>
              <a:t>f</a:t>
            </a:r>
            <a:r>
              <a:rPr sz="1900" spc="25" dirty="0" smtClean="0">
                <a:latin typeface="Calibri"/>
                <a:cs typeface="Calibri"/>
              </a:rPr>
              <a:t>r</a:t>
            </a:r>
            <a:r>
              <a:rPr sz="1900" spc="-5" dirty="0" smtClean="0">
                <a:latin typeface="Calibri"/>
                <a:cs typeface="Calibri"/>
              </a:rPr>
              <a:t>o</a:t>
            </a:r>
            <a:r>
              <a:rPr sz="1900" spc="-20" dirty="0" smtClean="0">
                <a:latin typeface="Calibri"/>
                <a:cs typeface="Calibri"/>
              </a:rPr>
              <a:t>m</a:t>
            </a:r>
            <a:r>
              <a:rPr sz="1900" spc="-50" dirty="0" smtClean="0">
                <a:latin typeface="Calibri"/>
                <a:cs typeface="Calibri"/>
              </a:rPr>
              <a:t> </a:t>
            </a:r>
            <a:r>
              <a:rPr sz="1900" spc="25" dirty="0" smtClean="0">
                <a:latin typeface="Calibri"/>
                <a:cs typeface="Calibri"/>
              </a:rPr>
              <a:t>r</a:t>
            </a:r>
            <a:r>
              <a:rPr sz="1900" spc="-40" dirty="0" smtClean="0">
                <a:latin typeface="Calibri"/>
                <a:cs typeface="Calibri"/>
              </a:rPr>
              <a:t>i</a:t>
            </a:r>
            <a:r>
              <a:rPr sz="1900" spc="-5" dirty="0" smtClean="0">
                <a:latin typeface="Calibri"/>
                <a:cs typeface="Calibri"/>
              </a:rPr>
              <a:t>g</a:t>
            </a:r>
            <a:r>
              <a:rPr sz="1900" spc="0" dirty="0" smtClean="0">
                <a:latin typeface="Calibri"/>
                <a:cs typeface="Calibri"/>
              </a:rPr>
              <a:t>h</a:t>
            </a:r>
            <a:r>
              <a:rPr sz="1900" spc="-10" dirty="0" smtClean="0">
                <a:latin typeface="Calibri"/>
                <a:cs typeface="Calibri"/>
              </a:rPr>
              <a:t>t</a:t>
            </a:r>
            <a:r>
              <a:rPr sz="1900" spc="-5" dirty="0" smtClean="0">
                <a:latin typeface="Calibri"/>
                <a:cs typeface="Calibri"/>
              </a:rPr>
              <a:t> </a:t>
            </a:r>
            <a:r>
              <a:rPr sz="1900" spc="-10" dirty="0" smtClean="0">
                <a:latin typeface="Calibri"/>
                <a:cs typeface="Calibri"/>
              </a:rPr>
              <a:t>a</a:t>
            </a:r>
            <a:r>
              <a:rPr sz="1900" spc="0" dirty="0" smtClean="0">
                <a:latin typeface="Calibri"/>
                <a:cs typeface="Calibri"/>
              </a:rPr>
              <a:t>b</a:t>
            </a:r>
            <a:r>
              <a:rPr sz="1900" spc="-5" dirty="0" smtClean="0">
                <a:latin typeface="Calibri"/>
                <a:cs typeface="Calibri"/>
              </a:rPr>
              <a:t>o</a:t>
            </a:r>
            <a:r>
              <a:rPr sz="1900" spc="30" dirty="0" smtClean="0">
                <a:latin typeface="Calibri"/>
                <a:cs typeface="Calibri"/>
              </a:rPr>
              <a:t>v</a:t>
            </a:r>
            <a:r>
              <a:rPr sz="1900" spc="-10" dirty="0" smtClean="0">
                <a:latin typeface="Calibri"/>
                <a:cs typeface="Calibri"/>
              </a:rPr>
              <a:t>e</a:t>
            </a:r>
            <a:r>
              <a:rPr sz="1900" spc="2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60" dirty="0" smtClean="0">
                <a:latin typeface="Calibri"/>
                <a:cs typeface="Calibri"/>
              </a:rPr>
              <a:t>e</a:t>
            </a:r>
            <a:r>
              <a:rPr sz="1900" spc="-40" dirty="0" smtClean="0">
                <a:latin typeface="Calibri"/>
                <a:cs typeface="Calibri"/>
              </a:rPr>
              <a:t>l</a:t>
            </a:r>
            <a:r>
              <a:rPr sz="1900" spc="0" dirty="0" smtClean="0">
                <a:latin typeface="Calibri"/>
                <a:cs typeface="Calibri"/>
              </a:rPr>
              <a:t>b</a:t>
            </a:r>
            <a:r>
              <a:rPr sz="1900" spc="-5" dirty="0" smtClean="0">
                <a:latin typeface="Calibri"/>
                <a:cs typeface="Calibri"/>
              </a:rPr>
              <a:t>o</a:t>
            </a:r>
            <a:r>
              <a:rPr sz="1900" spc="-15" dirty="0" smtClean="0">
                <a:latin typeface="Calibri"/>
                <a:cs typeface="Calibri"/>
              </a:rPr>
              <a:t>w</a:t>
            </a:r>
            <a:r>
              <a:rPr sz="1900" spc="110"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5" dirty="0" smtClean="0">
                <a:latin typeface="Calibri"/>
                <a:cs typeface="Calibri"/>
              </a:rPr>
              <a:t> </a:t>
            </a:r>
            <a:r>
              <a:rPr sz="1900" spc="25" dirty="0" smtClean="0">
                <a:latin typeface="Calibri"/>
                <a:cs typeface="Calibri"/>
              </a:rPr>
              <a:t>wr</a:t>
            </a:r>
            <a:r>
              <a:rPr sz="1900" spc="-40" dirty="0" smtClean="0">
                <a:latin typeface="Calibri"/>
                <a:cs typeface="Calibri"/>
              </a:rPr>
              <a:t>i</a:t>
            </a:r>
            <a:r>
              <a:rPr sz="1900" spc="-45" dirty="0" smtClean="0">
                <a:latin typeface="Calibri"/>
                <a:cs typeface="Calibri"/>
              </a:rPr>
              <a:t>s</a:t>
            </a:r>
            <a:r>
              <a:rPr sz="1900" spc="-50" dirty="0" smtClean="0">
                <a:latin typeface="Calibri"/>
                <a:cs typeface="Calibri"/>
              </a:rPr>
              <a:t>t</a:t>
            </a:r>
            <a:r>
              <a:rPr sz="1900" spc="0" dirty="0" smtClean="0">
                <a:latin typeface="Calibri"/>
                <a:cs typeface="Calibri"/>
              </a:rPr>
              <a:t>.</a:t>
            </a:r>
            <a:r>
              <a:rPr sz="1900" spc="85" dirty="0" smtClean="0">
                <a:latin typeface="Calibri"/>
                <a:cs typeface="Calibri"/>
              </a:rPr>
              <a:t> </a:t>
            </a:r>
            <a:endParaRPr sz="1900" dirty="0">
              <a:latin typeface="Calibri"/>
              <a:cs typeface="Calibri"/>
            </a:endParaRPr>
          </a:p>
          <a:p>
            <a:pPr>
              <a:lnSpc>
                <a:spcPts val="1000"/>
              </a:lnSpc>
            </a:pPr>
            <a:endParaRPr sz="1000" dirty="0"/>
          </a:p>
          <a:p>
            <a:pPr>
              <a:lnSpc>
                <a:spcPts val="1300"/>
              </a:lnSpc>
              <a:spcBef>
                <a:spcPts val="1"/>
              </a:spcBef>
            </a:pPr>
            <a:endParaRPr sz="1300" dirty="0"/>
          </a:p>
          <a:p>
            <a:pPr marL="63500" marR="54610" algn="ctr">
              <a:lnSpc>
                <a:spcPct val="101000"/>
              </a:lnSpc>
            </a:pPr>
            <a:r>
              <a:rPr sz="1900" spc="-45" dirty="0" smtClean="0">
                <a:latin typeface="Calibri"/>
                <a:cs typeface="Calibri"/>
              </a:rPr>
              <a:t>M</a:t>
            </a:r>
            <a:r>
              <a:rPr sz="1900" spc="-20" dirty="0" smtClean="0">
                <a:latin typeface="Calibri"/>
                <a:cs typeface="Calibri"/>
              </a:rPr>
              <a:t>a</a:t>
            </a:r>
            <a:r>
              <a:rPr sz="1900" spc="0" dirty="0" smtClean="0">
                <a:latin typeface="Calibri"/>
                <a:cs typeface="Calibri"/>
              </a:rPr>
              <a:t>n</a:t>
            </a:r>
            <a:r>
              <a:rPr sz="1900" spc="-10" dirty="0" smtClean="0">
                <a:latin typeface="Calibri"/>
                <a:cs typeface="Calibri"/>
              </a:rPr>
              <a:t>y</a:t>
            </a:r>
            <a:r>
              <a:rPr sz="1900" spc="110" dirty="0" smtClean="0">
                <a:latin typeface="Calibri"/>
                <a:cs typeface="Calibri"/>
              </a:rPr>
              <a:t> </a:t>
            </a:r>
            <a:r>
              <a:rPr sz="1900" spc="25" dirty="0" smtClean="0">
                <a:latin typeface="Calibri"/>
                <a:cs typeface="Calibri"/>
              </a:rPr>
              <a:t>w</a:t>
            </a:r>
            <a:r>
              <a:rPr sz="1900" spc="-55"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75" dirty="0" smtClean="0">
                <a:latin typeface="Calibri"/>
                <a:cs typeface="Calibri"/>
              </a:rPr>
              <a:t> </a:t>
            </a:r>
            <a:r>
              <a:rPr sz="1900" spc="0" dirty="0" smtClean="0">
                <a:latin typeface="Calibri"/>
                <a:cs typeface="Calibri"/>
              </a:rPr>
              <a:t>d</a:t>
            </a:r>
            <a:r>
              <a:rPr sz="1900" spc="-55" dirty="0" smtClean="0">
                <a:latin typeface="Calibri"/>
                <a:cs typeface="Calibri"/>
              </a:rPr>
              <a:t>e</a:t>
            </a:r>
            <a:r>
              <a:rPr sz="1900" spc="-15" dirty="0" smtClean="0">
                <a:latin typeface="Calibri"/>
                <a:cs typeface="Calibri"/>
              </a:rPr>
              <a:t>c</a:t>
            </a:r>
            <a:r>
              <a:rPr sz="1900" spc="-5" dirty="0" smtClean="0">
                <a:latin typeface="Calibri"/>
                <a:cs typeface="Calibri"/>
              </a:rPr>
              <a:t>o</a:t>
            </a:r>
            <a:r>
              <a:rPr sz="1900" spc="25" dirty="0" smtClean="0">
                <a:latin typeface="Calibri"/>
                <a:cs typeface="Calibri"/>
              </a:rPr>
              <a:t>r</a:t>
            </a:r>
            <a:r>
              <a:rPr sz="1900" spc="-10" dirty="0" smtClean="0">
                <a:latin typeface="Calibri"/>
                <a:cs typeface="Calibri"/>
              </a:rPr>
              <a:t>a</a:t>
            </a:r>
            <a:r>
              <a:rPr sz="1900" spc="-50" dirty="0" smtClean="0">
                <a:latin typeface="Calibri"/>
                <a:cs typeface="Calibri"/>
              </a:rPr>
              <a:t>t</a:t>
            </a:r>
            <a:r>
              <a:rPr sz="1900" spc="-55"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25" dirty="0" smtClean="0">
                <a:latin typeface="Calibri"/>
                <a:cs typeface="Calibri"/>
              </a:rPr>
              <a:t>w</a:t>
            </a:r>
            <a:r>
              <a:rPr sz="1900" spc="-40" dirty="0" smtClean="0">
                <a:latin typeface="Calibri"/>
                <a:cs typeface="Calibri"/>
              </a:rPr>
              <a:t>i</a:t>
            </a:r>
            <a:r>
              <a:rPr sz="1900" spc="-50" dirty="0" smtClean="0">
                <a:latin typeface="Calibri"/>
                <a:cs typeface="Calibri"/>
              </a:rPr>
              <a:t>t</a:t>
            </a:r>
            <a:r>
              <a:rPr sz="1900" spc="0" dirty="0" smtClean="0">
                <a:latin typeface="Calibri"/>
                <a:cs typeface="Calibri"/>
              </a:rPr>
              <a:t>h pu</a:t>
            </a:r>
            <a:r>
              <a:rPr sz="1900" spc="15" dirty="0" smtClean="0">
                <a:latin typeface="Calibri"/>
                <a:cs typeface="Calibri"/>
              </a:rPr>
              <a:t>f</a:t>
            </a:r>
            <a:r>
              <a:rPr sz="1900" spc="20" dirty="0" smtClean="0">
                <a:latin typeface="Calibri"/>
                <a:cs typeface="Calibri"/>
              </a:rPr>
              <a:t>f</a:t>
            </a:r>
            <a:r>
              <a:rPr sz="1900" spc="0" dirty="0" smtClean="0">
                <a:latin typeface="Calibri"/>
                <a:cs typeface="Calibri"/>
              </a:rPr>
              <a:t>s</a:t>
            </a:r>
            <a:r>
              <a:rPr sz="1900" spc="25" dirty="0" smtClean="0">
                <a:latin typeface="Calibri"/>
                <a:cs typeface="Calibri"/>
              </a:rPr>
              <a:t> </a:t>
            </a:r>
            <a:r>
              <a:rPr sz="1900" spc="-15"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45" dirty="0" smtClean="0">
                <a:latin typeface="Calibri"/>
                <a:cs typeface="Calibri"/>
              </a:rPr>
              <a:t>s</a:t>
            </a:r>
            <a:r>
              <a:rPr sz="1900" spc="-40" dirty="0" smtClean="0">
                <a:latin typeface="Calibri"/>
                <a:cs typeface="Calibri"/>
              </a:rPr>
              <a:t>l</a:t>
            </a:r>
            <a:r>
              <a:rPr sz="1900" spc="-15" dirty="0" smtClean="0">
                <a:latin typeface="Calibri"/>
                <a:cs typeface="Calibri"/>
              </a:rPr>
              <a:t>a</a:t>
            </a:r>
            <a:r>
              <a:rPr sz="1900" spc="-45" dirty="0" smtClean="0">
                <a:latin typeface="Calibri"/>
                <a:cs typeface="Calibri"/>
              </a:rPr>
              <a:t>s</a:t>
            </a:r>
            <a:r>
              <a:rPr sz="1900" spc="-10" dirty="0" smtClean="0">
                <a:latin typeface="Calibri"/>
                <a:cs typeface="Calibri"/>
              </a:rPr>
              <a:t>h</a:t>
            </a:r>
            <a:r>
              <a:rPr sz="1900" spc="-60" dirty="0" smtClean="0">
                <a:latin typeface="Calibri"/>
                <a:cs typeface="Calibri"/>
              </a:rPr>
              <a:t>e</a:t>
            </a:r>
            <a:r>
              <a:rPr sz="1900" spc="0" dirty="0" smtClean="0">
                <a:latin typeface="Calibri"/>
                <a:cs typeface="Calibri"/>
              </a:rPr>
              <a:t>s</a:t>
            </a:r>
            <a:endParaRPr sz="1900" dirty="0">
              <a:latin typeface="Calibri"/>
              <a:cs typeface="Calibri"/>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9268" y="40142"/>
            <a:ext cx="8475134" cy="947943"/>
          </a:xfrm>
          <a:prstGeom prst="rect">
            <a:avLst/>
          </a:prstGeom>
        </p:spPr>
        <p:txBody>
          <a:bodyPr vert="horz" wrap="square" lIns="0" tIns="175949" rIns="0" bIns="0" rtlCol="0">
            <a:noAutofit/>
          </a:bodyPr>
          <a:lstStyle/>
          <a:p>
            <a:pPr marL="348615">
              <a:lnSpc>
                <a:spcPct val="100000"/>
              </a:lnSpc>
            </a:pPr>
            <a:r>
              <a:rPr sz="5200" spc="25" dirty="0" smtClean="0">
                <a:latin typeface="Calibri"/>
                <a:cs typeface="Calibri"/>
              </a:rPr>
              <a:t>C</a:t>
            </a:r>
            <a:r>
              <a:rPr sz="5200" spc="-45" dirty="0" smtClean="0">
                <a:latin typeface="Calibri"/>
                <a:cs typeface="Calibri"/>
              </a:rPr>
              <a:t>o</a:t>
            </a:r>
            <a:r>
              <a:rPr sz="5200" spc="-135" dirty="0" smtClean="0">
                <a:latin typeface="Calibri"/>
                <a:cs typeface="Calibri"/>
              </a:rPr>
              <a:t>s</a:t>
            </a:r>
            <a:r>
              <a:rPr sz="5200" spc="-65" dirty="0" smtClean="0">
                <a:latin typeface="Calibri"/>
                <a:cs typeface="Calibri"/>
              </a:rPr>
              <a:t>t</a:t>
            </a:r>
            <a:r>
              <a:rPr sz="5200" spc="-35" dirty="0" smtClean="0">
                <a:latin typeface="Calibri"/>
                <a:cs typeface="Calibri"/>
              </a:rPr>
              <a:t>u</a:t>
            </a:r>
            <a:r>
              <a:rPr sz="5200" spc="0" dirty="0" smtClean="0">
                <a:latin typeface="Calibri"/>
                <a:cs typeface="Calibri"/>
              </a:rPr>
              <a:t>m</a:t>
            </a:r>
            <a:r>
              <a:rPr sz="5200" spc="-30" dirty="0" smtClean="0">
                <a:latin typeface="Calibri"/>
                <a:cs typeface="Calibri"/>
              </a:rPr>
              <a:t>e</a:t>
            </a:r>
            <a:r>
              <a:rPr sz="5200" spc="235" dirty="0" smtClean="0">
                <a:latin typeface="Calibri"/>
                <a:cs typeface="Calibri"/>
              </a:rPr>
              <a:t> </a:t>
            </a:r>
            <a:r>
              <a:rPr sz="5200" spc="-90" dirty="0" smtClean="0">
                <a:latin typeface="Calibri"/>
                <a:cs typeface="Calibri"/>
              </a:rPr>
              <a:t>F</a:t>
            </a:r>
            <a:r>
              <a:rPr sz="5200" spc="-45" dirty="0" smtClean="0">
                <a:latin typeface="Calibri"/>
                <a:cs typeface="Calibri"/>
              </a:rPr>
              <a:t>o</a:t>
            </a:r>
            <a:r>
              <a:rPr sz="5200" spc="-20" dirty="0" smtClean="0">
                <a:latin typeface="Calibri"/>
                <a:cs typeface="Calibri"/>
              </a:rPr>
              <a:t>r</a:t>
            </a:r>
            <a:r>
              <a:rPr sz="5200" spc="215" dirty="0" smtClean="0">
                <a:latin typeface="Calibri"/>
                <a:cs typeface="Calibri"/>
              </a:rPr>
              <a:t> </a:t>
            </a:r>
            <a:r>
              <a:rPr sz="5200" spc="-275" dirty="0" smtClean="0">
                <a:latin typeface="Calibri"/>
                <a:cs typeface="Calibri"/>
              </a:rPr>
              <a:t>W</a:t>
            </a:r>
            <a:r>
              <a:rPr sz="5200" spc="-45" dirty="0" smtClean="0">
                <a:latin typeface="Calibri"/>
                <a:cs typeface="Calibri"/>
              </a:rPr>
              <a:t>o</a:t>
            </a:r>
            <a:r>
              <a:rPr sz="5200" spc="0" dirty="0" smtClean="0">
                <a:latin typeface="Calibri"/>
                <a:cs typeface="Calibri"/>
              </a:rPr>
              <a:t>m</a:t>
            </a:r>
            <a:r>
              <a:rPr sz="5200" spc="-20" dirty="0" smtClean="0">
                <a:latin typeface="Calibri"/>
                <a:cs typeface="Calibri"/>
              </a:rPr>
              <a:t>e</a:t>
            </a:r>
            <a:r>
              <a:rPr sz="5200" spc="0" dirty="0" smtClean="0">
                <a:latin typeface="Calibri"/>
                <a:cs typeface="Calibri"/>
              </a:rPr>
              <a:t>n</a:t>
            </a:r>
            <a:endParaRPr sz="5200" dirty="0">
              <a:latin typeface="Calibri"/>
              <a:cs typeface="Calibri"/>
            </a:endParaRPr>
          </a:p>
        </p:txBody>
      </p:sp>
      <p:sp>
        <p:nvSpPr>
          <p:cNvPr id="3" name="object 3"/>
          <p:cNvSpPr txBox="1"/>
          <p:nvPr/>
        </p:nvSpPr>
        <p:spPr>
          <a:xfrm>
            <a:off x="713740" y="1121422"/>
            <a:ext cx="3123565" cy="795020"/>
          </a:xfrm>
          <a:prstGeom prst="rect">
            <a:avLst/>
          </a:prstGeom>
        </p:spPr>
        <p:txBody>
          <a:bodyPr vert="horz" wrap="square" lIns="0" tIns="0" rIns="0" bIns="0" rtlCol="0">
            <a:noAutofit/>
          </a:bodyPr>
          <a:lstStyle/>
          <a:p>
            <a:pPr marL="12700" marR="12700">
              <a:lnSpc>
                <a:spcPts val="3100"/>
              </a:lnSpc>
            </a:pPr>
            <a:r>
              <a:rPr sz="2600" spc="30" dirty="0" smtClean="0">
                <a:latin typeface="Calibri"/>
                <a:cs typeface="Calibri"/>
              </a:rPr>
              <a:t>Th</a:t>
            </a:r>
            <a:r>
              <a:rPr sz="2600" spc="-15" dirty="0" smtClean="0">
                <a:latin typeface="Calibri"/>
                <a:cs typeface="Calibri"/>
              </a:rPr>
              <a:t>e</a:t>
            </a:r>
            <a:r>
              <a:rPr sz="2600" spc="-85" dirty="0" smtClean="0">
                <a:latin typeface="Calibri"/>
                <a:cs typeface="Calibri"/>
              </a:rPr>
              <a:t> </a:t>
            </a:r>
            <a:r>
              <a:rPr sz="2600" spc="30" dirty="0" smtClean="0">
                <a:latin typeface="Calibri"/>
                <a:cs typeface="Calibri"/>
              </a:rPr>
              <a:t>I</a:t>
            </a:r>
            <a:r>
              <a:rPr sz="2600" spc="15" dirty="0" smtClean="0">
                <a:latin typeface="Calibri"/>
                <a:cs typeface="Calibri"/>
              </a:rPr>
              <a:t>t</a:t>
            </a:r>
            <a:r>
              <a:rPr sz="2600" spc="-50" dirty="0" smtClean="0">
                <a:latin typeface="Calibri"/>
                <a:cs typeface="Calibri"/>
              </a:rPr>
              <a:t>a</a:t>
            </a:r>
            <a:r>
              <a:rPr sz="2600" spc="0" dirty="0" smtClean="0">
                <a:latin typeface="Calibri"/>
                <a:cs typeface="Calibri"/>
              </a:rPr>
              <a:t>li</a:t>
            </a:r>
            <a:r>
              <a:rPr sz="2600" spc="-50" dirty="0" smtClean="0">
                <a:latin typeface="Calibri"/>
                <a:cs typeface="Calibri"/>
              </a:rPr>
              <a:t>a</a:t>
            </a:r>
            <a:r>
              <a:rPr sz="2600" spc="0" dirty="0" smtClean="0">
                <a:latin typeface="Calibri"/>
                <a:cs typeface="Calibri"/>
              </a:rPr>
              <a:t>n</a:t>
            </a:r>
            <a:r>
              <a:rPr sz="2600" spc="-155" dirty="0" smtClean="0">
                <a:latin typeface="Calibri"/>
                <a:cs typeface="Calibri"/>
              </a:rPr>
              <a:t> </a:t>
            </a:r>
            <a:r>
              <a:rPr sz="2600" spc="-30" dirty="0" smtClean="0">
                <a:latin typeface="Calibri"/>
                <a:cs typeface="Calibri"/>
              </a:rPr>
              <a:t>R</a:t>
            </a:r>
            <a:r>
              <a:rPr sz="2600" spc="-10" dirty="0" smtClean="0">
                <a:latin typeface="Calibri"/>
                <a:cs typeface="Calibri"/>
              </a:rPr>
              <a:t>e</a:t>
            </a:r>
            <a:r>
              <a:rPr sz="2600" spc="35" dirty="0" smtClean="0">
                <a:latin typeface="Calibri"/>
                <a:cs typeface="Calibri"/>
              </a:rPr>
              <a:t>n</a:t>
            </a:r>
            <a:r>
              <a:rPr sz="2600" spc="-50" dirty="0" smtClean="0">
                <a:latin typeface="Calibri"/>
                <a:cs typeface="Calibri"/>
              </a:rPr>
              <a:t>a</a:t>
            </a:r>
            <a:r>
              <a:rPr sz="2600" spc="0" dirty="0" smtClean="0">
                <a:latin typeface="Calibri"/>
                <a:cs typeface="Calibri"/>
              </a:rPr>
              <a:t>i</a:t>
            </a:r>
            <a:r>
              <a:rPr sz="2600" spc="-20" dirty="0" smtClean="0">
                <a:latin typeface="Calibri"/>
                <a:cs typeface="Calibri"/>
              </a:rPr>
              <a:t>ss</a:t>
            </a:r>
            <a:r>
              <a:rPr sz="2600" spc="-50" dirty="0" smtClean="0">
                <a:latin typeface="Calibri"/>
                <a:cs typeface="Calibri"/>
              </a:rPr>
              <a:t>a</a:t>
            </a:r>
            <a:r>
              <a:rPr sz="2600" spc="35" dirty="0" smtClean="0">
                <a:latin typeface="Calibri"/>
                <a:cs typeface="Calibri"/>
              </a:rPr>
              <a:t>n</a:t>
            </a:r>
            <a:r>
              <a:rPr sz="2600" spc="-15" dirty="0" smtClean="0">
                <a:latin typeface="Calibri"/>
                <a:cs typeface="Calibri"/>
              </a:rPr>
              <a:t>ce</a:t>
            </a:r>
            <a:r>
              <a:rPr sz="2600" spc="-10" dirty="0" smtClean="0">
                <a:latin typeface="Calibri"/>
                <a:cs typeface="Calibri"/>
              </a:rPr>
              <a:t> </a:t>
            </a:r>
            <a:r>
              <a:rPr sz="2600" spc="-35" dirty="0" smtClean="0">
                <a:latin typeface="Calibri"/>
                <a:cs typeface="Calibri"/>
              </a:rPr>
              <a:t>16</a:t>
            </a:r>
            <a:r>
              <a:rPr sz="2600" spc="15" dirty="0" smtClean="0">
                <a:latin typeface="Calibri"/>
                <a:cs typeface="Calibri"/>
              </a:rPr>
              <a:t>t</a:t>
            </a:r>
            <a:r>
              <a:rPr sz="2600" spc="0" dirty="0" smtClean="0">
                <a:latin typeface="Calibri"/>
                <a:cs typeface="Calibri"/>
              </a:rPr>
              <a:t>h</a:t>
            </a:r>
            <a:r>
              <a:rPr sz="2600" spc="-55" dirty="0" smtClean="0">
                <a:latin typeface="Calibri"/>
                <a:cs typeface="Calibri"/>
              </a:rPr>
              <a:t> </a:t>
            </a:r>
            <a:r>
              <a:rPr sz="2600" spc="15" dirty="0" smtClean="0">
                <a:latin typeface="Calibri"/>
                <a:cs typeface="Calibri"/>
              </a:rPr>
              <a:t>C</a:t>
            </a:r>
            <a:r>
              <a:rPr sz="2600" spc="-10" dirty="0" smtClean="0">
                <a:latin typeface="Calibri"/>
                <a:cs typeface="Calibri"/>
              </a:rPr>
              <a:t>e</a:t>
            </a:r>
            <a:r>
              <a:rPr sz="2600" spc="35" dirty="0" smtClean="0">
                <a:latin typeface="Calibri"/>
                <a:cs typeface="Calibri"/>
              </a:rPr>
              <a:t>n</a:t>
            </a:r>
            <a:r>
              <a:rPr sz="2600" spc="15" dirty="0" smtClean="0">
                <a:latin typeface="Calibri"/>
                <a:cs typeface="Calibri"/>
              </a:rPr>
              <a:t>t</a:t>
            </a:r>
            <a:r>
              <a:rPr sz="2600" spc="35" dirty="0" smtClean="0">
                <a:latin typeface="Calibri"/>
                <a:cs typeface="Calibri"/>
              </a:rPr>
              <a:t>u</a:t>
            </a:r>
            <a:r>
              <a:rPr sz="2600" spc="-20" dirty="0" smtClean="0">
                <a:latin typeface="Calibri"/>
                <a:cs typeface="Calibri"/>
              </a:rPr>
              <a:t>r</a:t>
            </a:r>
            <a:r>
              <a:rPr sz="2600" spc="-15" dirty="0" smtClean="0">
                <a:latin typeface="Calibri"/>
                <a:cs typeface="Calibri"/>
              </a:rPr>
              <a:t>y</a:t>
            </a:r>
            <a:endParaRPr sz="2600">
              <a:latin typeface="Calibri"/>
              <a:cs typeface="Calibri"/>
            </a:endParaRPr>
          </a:p>
        </p:txBody>
      </p:sp>
      <p:sp>
        <p:nvSpPr>
          <p:cNvPr id="4" name="object 4"/>
          <p:cNvSpPr/>
          <p:nvPr/>
        </p:nvSpPr>
        <p:spPr>
          <a:xfrm>
            <a:off x="3517900" y="2984500"/>
            <a:ext cx="5626098" cy="43307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p:nvPr/>
        </p:nvSpPr>
        <p:spPr>
          <a:xfrm>
            <a:off x="4440132" y="1347595"/>
            <a:ext cx="4871085" cy="276225"/>
          </a:xfrm>
          <a:prstGeom prst="rect">
            <a:avLst/>
          </a:prstGeom>
        </p:spPr>
        <p:txBody>
          <a:bodyPr vert="horz" wrap="square" lIns="0" tIns="0" rIns="0" bIns="0" rtlCol="0">
            <a:noAutofit/>
          </a:bodyPr>
          <a:lstStyle/>
          <a:p>
            <a:pPr marL="12700">
              <a:lnSpc>
                <a:spcPct val="100000"/>
              </a:lnSpc>
            </a:pPr>
            <a:r>
              <a:rPr sz="1700" spc="-35" dirty="0" smtClean="0">
                <a:latin typeface="Calibri"/>
                <a:cs typeface="Calibri"/>
              </a:rPr>
              <a:t>I</a:t>
            </a:r>
            <a:r>
              <a:rPr sz="1700" spc="20" dirty="0" smtClean="0">
                <a:latin typeface="Calibri"/>
                <a:cs typeface="Calibri"/>
              </a:rPr>
              <a:t>t</a:t>
            </a:r>
            <a:r>
              <a:rPr sz="1700" spc="-15" dirty="0" smtClean="0">
                <a:latin typeface="Calibri"/>
                <a:cs typeface="Calibri"/>
              </a:rPr>
              <a:t>a</a:t>
            </a:r>
            <a:r>
              <a:rPr sz="1700" spc="5" dirty="0" smtClean="0">
                <a:latin typeface="Calibri"/>
                <a:cs typeface="Calibri"/>
              </a:rPr>
              <a:t>li</a:t>
            </a:r>
            <a:r>
              <a:rPr sz="1700" spc="-15" dirty="0" smtClean="0">
                <a:latin typeface="Calibri"/>
                <a:cs typeface="Calibri"/>
              </a:rPr>
              <a:t>a</a:t>
            </a:r>
            <a:r>
              <a:rPr sz="1700" spc="0" dirty="0" smtClean="0">
                <a:latin typeface="Calibri"/>
                <a:cs typeface="Calibri"/>
              </a:rPr>
              <a:t>n</a:t>
            </a:r>
            <a:r>
              <a:rPr sz="1700" spc="20" dirty="0" smtClean="0">
                <a:latin typeface="Calibri"/>
                <a:cs typeface="Calibri"/>
              </a:rPr>
              <a:t> </a:t>
            </a:r>
            <a:r>
              <a:rPr sz="1700" spc="15" dirty="0" smtClean="0">
                <a:latin typeface="Calibri"/>
                <a:cs typeface="Calibri"/>
              </a:rPr>
              <a:t>F</a:t>
            </a:r>
            <a:r>
              <a:rPr sz="1700" spc="-15" dirty="0" smtClean="0">
                <a:latin typeface="Calibri"/>
                <a:cs typeface="Calibri"/>
              </a:rPr>
              <a:t>a</a:t>
            </a:r>
            <a:r>
              <a:rPr sz="1700" spc="35" dirty="0" smtClean="0">
                <a:latin typeface="Calibri"/>
                <a:cs typeface="Calibri"/>
              </a:rPr>
              <a:t>s</a:t>
            </a:r>
            <a:r>
              <a:rPr sz="1700" spc="5" dirty="0" smtClean="0">
                <a:latin typeface="Calibri"/>
                <a:cs typeface="Calibri"/>
              </a:rPr>
              <a:t>hi</a:t>
            </a:r>
            <a:r>
              <a:rPr sz="1700" spc="0" dirty="0" smtClean="0">
                <a:latin typeface="Calibri"/>
                <a:cs typeface="Calibri"/>
              </a:rPr>
              <a:t>on</a:t>
            </a:r>
            <a:r>
              <a:rPr sz="1700" spc="-80" dirty="0" smtClean="0">
                <a:latin typeface="Calibri"/>
                <a:cs typeface="Calibri"/>
              </a:rPr>
              <a:t> </a:t>
            </a:r>
            <a:r>
              <a:rPr sz="1700" spc="-30" dirty="0" smtClean="0">
                <a:latin typeface="Calibri"/>
                <a:cs typeface="Calibri"/>
              </a:rPr>
              <a:t>c</a:t>
            </a:r>
            <a:r>
              <a:rPr sz="1700" spc="5" dirty="0" smtClean="0">
                <a:latin typeface="Calibri"/>
                <a:cs typeface="Calibri"/>
              </a:rPr>
              <a:t>h</a:t>
            </a:r>
            <a:r>
              <a:rPr sz="1700" spc="-15" dirty="0" smtClean="0">
                <a:latin typeface="Calibri"/>
                <a:cs typeface="Calibri"/>
              </a:rPr>
              <a:t>a</a:t>
            </a:r>
            <a:r>
              <a:rPr sz="1700" spc="5" dirty="0" smtClean="0">
                <a:latin typeface="Calibri"/>
                <a:cs typeface="Calibri"/>
              </a:rPr>
              <a:t>n</a:t>
            </a:r>
            <a:r>
              <a:rPr sz="1700" spc="-15" dirty="0" smtClean="0">
                <a:latin typeface="Calibri"/>
                <a:cs typeface="Calibri"/>
              </a:rPr>
              <a:t>g</a:t>
            </a:r>
            <a:r>
              <a:rPr sz="1700" spc="-60" dirty="0" smtClean="0">
                <a:latin typeface="Calibri"/>
                <a:cs typeface="Calibri"/>
              </a:rPr>
              <a:t>e</a:t>
            </a:r>
            <a:r>
              <a:rPr sz="1700" spc="0" dirty="0" smtClean="0">
                <a:latin typeface="Calibri"/>
                <a:cs typeface="Calibri"/>
              </a:rPr>
              <a:t>s</a:t>
            </a:r>
            <a:r>
              <a:rPr sz="1700" spc="50" dirty="0" smtClean="0">
                <a:latin typeface="Calibri"/>
                <a:cs typeface="Calibri"/>
              </a:rPr>
              <a:t> </a:t>
            </a:r>
            <a:r>
              <a:rPr sz="1700" spc="-15" dirty="0" smtClean="0">
                <a:latin typeface="Calibri"/>
                <a:cs typeface="Calibri"/>
              </a:rPr>
              <a:t>a</a:t>
            </a:r>
            <a:r>
              <a:rPr sz="1700" spc="0" dirty="0" smtClean="0">
                <a:latin typeface="Calibri"/>
                <a:cs typeface="Calibri"/>
              </a:rPr>
              <a:t>s</a:t>
            </a:r>
            <a:r>
              <a:rPr sz="1700" spc="50" dirty="0" smtClean="0">
                <a:latin typeface="Calibri"/>
                <a:cs typeface="Calibri"/>
              </a:rPr>
              <a:t> </a:t>
            </a:r>
            <a:r>
              <a:rPr sz="1700" spc="0" dirty="0" smtClean="0">
                <a:latin typeface="Calibri"/>
                <a:cs typeface="Calibri"/>
              </a:rPr>
              <a:t>a </a:t>
            </a:r>
            <a:r>
              <a:rPr sz="1700" spc="-5" dirty="0" smtClean="0">
                <a:latin typeface="Calibri"/>
                <a:cs typeface="Calibri"/>
              </a:rPr>
              <a:t>r</a:t>
            </a:r>
            <a:r>
              <a:rPr sz="1700" spc="-60" dirty="0" smtClean="0">
                <a:latin typeface="Calibri"/>
                <a:cs typeface="Calibri"/>
              </a:rPr>
              <a:t>e</a:t>
            </a:r>
            <a:r>
              <a:rPr sz="1700" spc="35" dirty="0" smtClean="0">
                <a:latin typeface="Calibri"/>
                <a:cs typeface="Calibri"/>
              </a:rPr>
              <a:t>s</a:t>
            </a:r>
            <a:r>
              <a:rPr sz="1700" spc="5" dirty="0" smtClean="0">
                <a:latin typeface="Calibri"/>
                <a:cs typeface="Calibri"/>
              </a:rPr>
              <a:t>ul</a:t>
            </a:r>
            <a:r>
              <a:rPr sz="1700" spc="-10" dirty="0" smtClean="0">
                <a:latin typeface="Calibri"/>
                <a:cs typeface="Calibri"/>
              </a:rPr>
              <a:t>t</a:t>
            </a:r>
            <a:r>
              <a:rPr sz="1700" spc="-55" dirty="0" smtClean="0">
                <a:latin typeface="Calibri"/>
                <a:cs typeface="Calibri"/>
              </a:rPr>
              <a:t> </a:t>
            </a:r>
            <a:r>
              <a:rPr sz="1700" spc="0" dirty="0" smtClean="0">
                <a:latin typeface="Calibri"/>
                <a:cs typeface="Calibri"/>
              </a:rPr>
              <a:t>of</a:t>
            </a:r>
            <a:r>
              <a:rPr sz="1700" spc="-5" dirty="0" smtClean="0">
                <a:latin typeface="Calibri"/>
                <a:cs typeface="Calibri"/>
              </a:rPr>
              <a:t> </a:t>
            </a:r>
            <a:r>
              <a:rPr sz="1700" spc="15" dirty="0" smtClean="0">
                <a:latin typeface="Calibri"/>
                <a:cs typeface="Calibri"/>
              </a:rPr>
              <a:t>S</a:t>
            </a:r>
            <a:r>
              <a:rPr sz="1700" spc="5" dirty="0" smtClean="0">
                <a:latin typeface="Calibri"/>
                <a:cs typeface="Calibri"/>
              </a:rPr>
              <a:t>p</a:t>
            </a:r>
            <a:r>
              <a:rPr sz="1700" spc="-15" dirty="0" smtClean="0">
                <a:latin typeface="Calibri"/>
                <a:cs typeface="Calibri"/>
              </a:rPr>
              <a:t>a</a:t>
            </a:r>
            <a:r>
              <a:rPr sz="1700" spc="5" dirty="0" smtClean="0">
                <a:latin typeface="Calibri"/>
                <a:cs typeface="Calibri"/>
              </a:rPr>
              <a:t>ni</a:t>
            </a:r>
            <a:r>
              <a:rPr sz="1700" spc="35" dirty="0" smtClean="0">
                <a:latin typeface="Calibri"/>
                <a:cs typeface="Calibri"/>
              </a:rPr>
              <a:t>s</a:t>
            </a:r>
            <a:r>
              <a:rPr sz="1700" spc="0" dirty="0" smtClean="0">
                <a:latin typeface="Calibri"/>
                <a:cs typeface="Calibri"/>
              </a:rPr>
              <a:t>h</a:t>
            </a:r>
            <a:r>
              <a:rPr sz="1700" spc="20" dirty="0" smtClean="0">
                <a:latin typeface="Calibri"/>
                <a:cs typeface="Calibri"/>
              </a:rPr>
              <a:t> </a:t>
            </a:r>
            <a:r>
              <a:rPr sz="1700" spc="-30" dirty="0" smtClean="0">
                <a:latin typeface="Calibri"/>
                <a:cs typeface="Calibri"/>
              </a:rPr>
              <a:t>I</a:t>
            </a:r>
            <a:r>
              <a:rPr sz="1700" spc="5" dirty="0" smtClean="0">
                <a:latin typeface="Calibri"/>
                <a:cs typeface="Calibri"/>
              </a:rPr>
              <a:t>n</a:t>
            </a:r>
            <a:r>
              <a:rPr sz="1700" spc="-20" dirty="0" smtClean="0">
                <a:latin typeface="Calibri"/>
                <a:cs typeface="Calibri"/>
              </a:rPr>
              <a:t>f</a:t>
            </a:r>
            <a:r>
              <a:rPr sz="1700" spc="5" dirty="0" smtClean="0">
                <a:latin typeface="Calibri"/>
                <a:cs typeface="Calibri"/>
              </a:rPr>
              <a:t>lu</a:t>
            </a:r>
            <a:r>
              <a:rPr sz="1700" spc="-60" dirty="0" smtClean="0">
                <a:latin typeface="Calibri"/>
                <a:cs typeface="Calibri"/>
              </a:rPr>
              <a:t>e</a:t>
            </a:r>
            <a:r>
              <a:rPr sz="1700" spc="5" dirty="0" smtClean="0">
                <a:latin typeface="Calibri"/>
                <a:cs typeface="Calibri"/>
              </a:rPr>
              <a:t>n</a:t>
            </a:r>
            <a:r>
              <a:rPr sz="1700" spc="-30" dirty="0" smtClean="0">
                <a:latin typeface="Calibri"/>
                <a:cs typeface="Calibri"/>
              </a:rPr>
              <a:t>c</a:t>
            </a:r>
            <a:r>
              <a:rPr sz="1700" spc="-60" dirty="0" smtClean="0">
                <a:latin typeface="Calibri"/>
                <a:cs typeface="Calibri"/>
              </a:rPr>
              <a:t>e</a:t>
            </a:r>
            <a:r>
              <a:rPr sz="1700" spc="-5" dirty="0" smtClean="0">
                <a:latin typeface="Calibri"/>
                <a:cs typeface="Calibri"/>
              </a:rPr>
              <a:t>:</a:t>
            </a:r>
            <a:endParaRPr sz="1700" dirty="0">
              <a:latin typeface="Calibri"/>
              <a:cs typeface="Calibri"/>
            </a:endParaRPr>
          </a:p>
        </p:txBody>
      </p:sp>
      <p:sp>
        <p:nvSpPr>
          <p:cNvPr id="6" name="object 6"/>
          <p:cNvSpPr txBox="1"/>
          <p:nvPr/>
        </p:nvSpPr>
        <p:spPr>
          <a:xfrm>
            <a:off x="4363932" y="1868746"/>
            <a:ext cx="5030470" cy="797560"/>
          </a:xfrm>
          <a:prstGeom prst="rect">
            <a:avLst/>
          </a:prstGeom>
        </p:spPr>
        <p:txBody>
          <a:bodyPr vert="horz" wrap="square" lIns="0" tIns="0" rIns="0" bIns="0" rtlCol="0">
            <a:noAutofit/>
          </a:bodyPr>
          <a:lstStyle/>
          <a:p>
            <a:pPr marR="3810">
              <a:lnSpc>
                <a:spcPct val="100000"/>
              </a:lnSpc>
            </a:pPr>
            <a:r>
              <a:rPr sz="1700" b="1" i="1" spc="-25" dirty="0" smtClean="0">
                <a:latin typeface="Calibri"/>
                <a:cs typeface="Calibri"/>
              </a:rPr>
              <a:t>B</a:t>
            </a:r>
            <a:r>
              <a:rPr sz="1700" b="1" i="1" spc="10" dirty="0" smtClean="0">
                <a:latin typeface="Calibri"/>
                <a:cs typeface="Calibri"/>
              </a:rPr>
              <a:t>l</a:t>
            </a:r>
            <a:r>
              <a:rPr sz="1700" b="1" i="1" spc="-15" dirty="0" smtClean="0">
                <a:latin typeface="Calibri"/>
                <a:cs typeface="Calibri"/>
              </a:rPr>
              <a:t>a</a:t>
            </a:r>
            <a:r>
              <a:rPr sz="1700" b="1" i="1" spc="-30" dirty="0" smtClean="0">
                <a:latin typeface="Calibri"/>
                <a:cs typeface="Calibri"/>
              </a:rPr>
              <a:t>c</a:t>
            </a:r>
            <a:r>
              <a:rPr sz="1700" b="1" i="1" spc="-10" dirty="0" smtClean="0">
                <a:latin typeface="Calibri"/>
                <a:cs typeface="Calibri"/>
              </a:rPr>
              <a:t>k</a:t>
            </a:r>
            <a:r>
              <a:rPr sz="1700" b="1" i="1" spc="40" dirty="0" smtClean="0">
                <a:latin typeface="Calibri"/>
                <a:cs typeface="Calibri"/>
              </a:rPr>
              <a:t> </a:t>
            </a:r>
            <a:r>
              <a:rPr sz="1700" b="1" i="1" spc="-30" dirty="0" smtClean="0">
                <a:latin typeface="Calibri"/>
                <a:cs typeface="Calibri"/>
              </a:rPr>
              <a:t>w</a:t>
            </a:r>
            <a:r>
              <a:rPr sz="1700" b="1" i="1" spc="0" dirty="0" smtClean="0">
                <a:latin typeface="Calibri"/>
                <a:cs typeface="Calibri"/>
              </a:rPr>
              <a:t>o</a:t>
            </a:r>
            <a:r>
              <a:rPr sz="1700" b="1" i="1" spc="-5" dirty="0" smtClean="0">
                <a:latin typeface="Calibri"/>
                <a:cs typeface="Calibri"/>
              </a:rPr>
              <a:t>r</a:t>
            </a:r>
            <a:r>
              <a:rPr sz="1700" b="1" i="1" spc="-10" dirty="0" smtClean="0">
                <a:latin typeface="Calibri"/>
                <a:cs typeface="Calibri"/>
              </a:rPr>
              <a:t>k</a:t>
            </a:r>
            <a:r>
              <a:rPr sz="1700" b="1" i="1" spc="40" dirty="0" smtClean="0">
                <a:latin typeface="Calibri"/>
                <a:cs typeface="Calibri"/>
              </a:rPr>
              <a:t> </a:t>
            </a:r>
            <a:r>
              <a:rPr sz="1700" spc="0" dirty="0" smtClean="0">
                <a:latin typeface="Calibri"/>
                <a:cs typeface="Calibri"/>
              </a:rPr>
              <a:t>o</a:t>
            </a:r>
            <a:r>
              <a:rPr sz="1700" spc="-10" dirty="0" smtClean="0">
                <a:latin typeface="Calibri"/>
                <a:cs typeface="Calibri"/>
              </a:rPr>
              <a:t>r</a:t>
            </a:r>
            <a:r>
              <a:rPr sz="1700" spc="20" dirty="0" smtClean="0">
                <a:latin typeface="Calibri"/>
                <a:cs typeface="Calibri"/>
              </a:rPr>
              <a:t> </a:t>
            </a:r>
            <a:r>
              <a:rPr sz="1700" b="1" i="1" spc="15" dirty="0" smtClean="0">
                <a:latin typeface="Calibri"/>
                <a:cs typeface="Calibri"/>
              </a:rPr>
              <a:t>S</a:t>
            </a:r>
            <a:r>
              <a:rPr sz="1700" b="1" i="1" spc="5" dirty="0" smtClean="0">
                <a:latin typeface="Calibri"/>
                <a:cs typeface="Calibri"/>
              </a:rPr>
              <a:t>p</a:t>
            </a:r>
            <a:r>
              <a:rPr sz="1700" b="1" i="1" spc="-15" dirty="0" smtClean="0">
                <a:latin typeface="Calibri"/>
                <a:cs typeface="Calibri"/>
              </a:rPr>
              <a:t>a</a:t>
            </a:r>
            <a:r>
              <a:rPr sz="1700" b="1" i="1" spc="5" dirty="0" smtClean="0">
                <a:latin typeface="Calibri"/>
                <a:cs typeface="Calibri"/>
              </a:rPr>
              <a:t>n</a:t>
            </a:r>
            <a:r>
              <a:rPr sz="1700" b="1" i="1" spc="10" dirty="0" smtClean="0">
                <a:latin typeface="Calibri"/>
                <a:cs typeface="Calibri"/>
              </a:rPr>
              <a:t>i</a:t>
            </a:r>
            <a:r>
              <a:rPr sz="1700" b="1" i="1" spc="30" dirty="0" smtClean="0">
                <a:latin typeface="Calibri"/>
                <a:cs typeface="Calibri"/>
              </a:rPr>
              <a:t>s</a:t>
            </a:r>
            <a:r>
              <a:rPr sz="1700" b="1" i="1" spc="0" dirty="0" smtClean="0">
                <a:latin typeface="Calibri"/>
                <a:cs typeface="Calibri"/>
              </a:rPr>
              <a:t>h</a:t>
            </a:r>
            <a:r>
              <a:rPr sz="1700" b="1" i="1" spc="-80" dirty="0" smtClean="0">
                <a:latin typeface="Calibri"/>
                <a:cs typeface="Calibri"/>
              </a:rPr>
              <a:t> </a:t>
            </a:r>
            <a:r>
              <a:rPr sz="1700" b="1" i="1" spc="-130" dirty="0" smtClean="0">
                <a:latin typeface="Calibri"/>
                <a:cs typeface="Calibri"/>
              </a:rPr>
              <a:t>W</a:t>
            </a:r>
            <a:r>
              <a:rPr sz="1700" b="1" i="1" spc="0" dirty="0" smtClean="0">
                <a:latin typeface="Calibri"/>
                <a:cs typeface="Calibri"/>
              </a:rPr>
              <a:t>o</a:t>
            </a:r>
            <a:r>
              <a:rPr sz="1700" b="1" i="1" spc="-5" dirty="0" smtClean="0">
                <a:latin typeface="Calibri"/>
                <a:cs typeface="Calibri"/>
              </a:rPr>
              <a:t>r</a:t>
            </a:r>
            <a:r>
              <a:rPr sz="1700" b="1" i="1" spc="-10" dirty="0" smtClean="0">
                <a:latin typeface="Calibri"/>
                <a:cs typeface="Calibri"/>
              </a:rPr>
              <a:t>k</a:t>
            </a:r>
            <a:endParaRPr sz="1700" b="1" i="1" dirty="0">
              <a:latin typeface="Calibri"/>
              <a:cs typeface="Calibri"/>
            </a:endParaRPr>
          </a:p>
          <a:p>
            <a:pPr>
              <a:lnSpc>
                <a:spcPts val="1000"/>
              </a:lnSpc>
            </a:pPr>
            <a:endParaRPr sz="1000" dirty="0"/>
          </a:p>
          <a:p>
            <a:pPr>
              <a:lnSpc>
                <a:spcPts val="1000"/>
              </a:lnSpc>
              <a:spcBef>
                <a:spcPts val="63"/>
              </a:spcBef>
            </a:pPr>
            <a:endParaRPr sz="1000" dirty="0"/>
          </a:p>
          <a:p>
            <a:pPr algn="ctr">
              <a:lnSpc>
                <a:spcPct val="100000"/>
              </a:lnSpc>
            </a:pPr>
            <a:r>
              <a:rPr sz="1700" spc="-20" dirty="0" smtClean="0">
                <a:latin typeface="Calibri"/>
                <a:cs typeface="Calibri"/>
              </a:rPr>
              <a:t>(</a:t>
            </a:r>
            <a:r>
              <a:rPr sz="1700" spc="-50" dirty="0" smtClean="0">
                <a:latin typeface="Calibri"/>
                <a:cs typeface="Calibri"/>
              </a:rPr>
              <a:t>D</a:t>
            </a:r>
            <a:r>
              <a:rPr sz="1700" spc="-60" dirty="0" smtClean="0">
                <a:latin typeface="Calibri"/>
                <a:cs typeface="Calibri"/>
              </a:rPr>
              <a:t>e</a:t>
            </a:r>
            <a:r>
              <a:rPr sz="1700" spc="5" dirty="0" smtClean="0">
                <a:latin typeface="Calibri"/>
                <a:cs typeface="Calibri"/>
              </a:rPr>
              <a:t>li</a:t>
            </a:r>
            <a:r>
              <a:rPr sz="1700" spc="-30" dirty="0" smtClean="0">
                <a:latin typeface="Calibri"/>
                <a:cs typeface="Calibri"/>
              </a:rPr>
              <a:t>c</a:t>
            </a:r>
            <a:r>
              <a:rPr sz="1700" spc="-15" dirty="0" smtClean="0">
                <a:latin typeface="Calibri"/>
                <a:cs typeface="Calibri"/>
              </a:rPr>
              <a:t>a</a:t>
            </a:r>
            <a:r>
              <a:rPr sz="1700" spc="20" dirty="0" smtClean="0">
                <a:latin typeface="Calibri"/>
                <a:cs typeface="Calibri"/>
              </a:rPr>
              <a:t>t</a:t>
            </a:r>
            <a:r>
              <a:rPr sz="1700" spc="-10" dirty="0" smtClean="0">
                <a:latin typeface="Calibri"/>
                <a:cs typeface="Calibri"/>
              </a:rPr>
              <a:t>e</a:t>
            </a:r>
            <a:r>
              <a:rPr sz="1700" spc="65" dirty="0" smtClean="0">
                <a:latin typeface="Calibri"/>
                <a:cs typeface="Calibri"/>
              </a:rPr>
              <a:t> </a:t>
            </a:r>
            <a:r>
              <a:rPr sz="1700" i="1" spc="5" dirty="0" smtClean="0">
                <a:latin typeface="Calibri"/>
                <a:cs typeface="Calibri"/>
              </a:rPr>
              <a:t>bl</a:t>
            </a:r>
            <a:r>
              <a:rPr sz="1700" i="1" spc="-15" dirty="0" smtClean="0">
                <a:latin typeface="Calibri"/>
                <a:cs typeface="Calibri"/>
              </a:rPr>
              <a:t>a</a:t>
            </a:r>
            <a:r>
              <a:rPr sz="1700" i="1" spc="-30" dirty="0" smtClean="0">
                <a:latin typeface="Calibri"/>
                <a:cs typeface="Calibri"/>
              </a:rPr>
              <a:t>c</a:t>
            </a:r>
            <a:r>
              <a:rPr sz="1700" i="1" spc="-10" dirty="0" smtClean="0">
                <a:latin typeface="Calibri"/>
                <a:cs typeface="Calibri"/>
              </a:rPr>
              <a:t>k</a:t>
            </a:r>
            <a:r>
              <a:rPr sz="1700" i="1" spc="40" dirty="0" smtClean="0">
                <a:latin typeface="Calibri"/>
                <a:cs typeface="Calibri"/>
              </a:rPr>
              <a:t> </a:t>
            </a:r>
            <a:r>
              <a:rPr sz="1700" i="1" spc="35" dirty="0" smtClean="0">
                <a:latin typeface="Calibri"/>
                <a:cs typeface="Calibri"/>
              </a:rPr>
              <a:t>s</a:t>
            </a:r>
            <a:r>
              <a:rPr sz="1700" i="1" spc="5" dirty="0" smtClean="0">
                <a:latin typeface="Calibri"/>
                <a:cs typeface="Calibri"/>
              </a:rPr>
              <a:t>il</a:t>
            </a:r>
            <a:r>
              <a:rPr sz="1700" i="1" spc="-10" dirty="0" smtClean="0">
                <a:latin typeface="Calibri"/>
                <a:cs typeface="Calibri"/>
              </a:rPr>
              <a:t>k</a:t>
            </a:r>
            <a:r>
              <a:rPr sz="1700" i="1" spc="-60" dirty="0" smtClean="0">
                <a:latin typeface="Calibri"/>
                <a:cs typeface="Calibri"/>
              </a:rPr>
              <a:t> e</a:t>
            </a:r>
            <a:r>
              <a:rPr sz="1700" i="1" spc="25" dirty="0" smtClean="0">
                <a:latin typeface="Calibri"/>
                <a:cs typeface="Calibri"/>
              </a:rPr>
              <a:t>m</a:t>
            </a:r>
            <a:r>
              <a:rPr sz="1700" i="1" spc="5" dirty="0" smtClean="0">
                <a:latin typeface="Calibri"/>
                <a:cs typeface="Calibri"/>
              </a:rPr>
              <a:t>b</a:t>
            </a:r>
            <a:r>
              <a:rPr sz="1700" i="1" spc="-5" dirty="0" smtClean="0">
                <a:latin typeface="Calibri"/>
                <a:cs typeface="Calibri"/>
              </a:rPr>
              <a:t>r</a:t>
            </a:r>
            <a:r>
              <a:rPr sz="1700" i="1" spc="0" dirty="0" smtClean="0">
                <a:latin typeface="Calibri"/>
                <a:cs typeface="Calibri"/>
              </a:rPr>
              <a:t>o</a:t>
            </a:r>
            <a:r>
              <a:rPr sz="1700" i="1" spc="5" dirty="0" smtClean="0">
                <a:latin typeface="Calibri"/>
                <a:cs typeface="Calibri"/>
              </a:rPr>
              <a:t>id</a:t>
            </a:r>
            <a:r>
              <a:rPr sz="1700" i="1" spc="-60" dirty="0" smtClean="0">
                <a:latin typeface="Calibri"/>
                <a:cs typeface="Calibri"/>
              </a:rPr>
              <a:t>e</a:t>
            </a:r>
            <a:r>
              <a:rPr sz="1700" i="1" spc="-5" dirty="0" smtClean="0">
                <a:latin typeface="Calibri"/>
                <a:cs typeface="Calibri"/>
              </a:rPr>
              <a:t>r</a:t>
            </a:r>
            <a:r>
              <a:rPr sz="1700" i="1" spc="-10" dirty="0" smtClean="0">
                <a:latin typeface="Calibri"/>
                <a:cs typeface="Calibri"/>
              </a:rPr>
              <a:t>y</a:t>
            </a:r>
            <a:r>
              <a:rPr sz="1700" i="1" spc="45" dirty="0" smtClean="0">
                <a:latin typeface="Calibri"/>
                <a:cs typeface="Calibri"/>
              </a:rPr>
              <a:t> </a:t>
            </a:r>
            <a:r>
              <a:rPr sz="1700" i="1" spc="0" dirty="0" smtClean="0">
                <a:latin typeface="Calibri"/>
                <a:cs typeface="Calibri"/>
              </a:rPr>
              <a:t>on</a:t>
            </a:r>
            <a:r>
              <a:rPr sz="1700" i="1" spc="20" dirty="0" smtClean="0">
                <a:latin typeface="Calibri"/>
                <a:cs typeface="Calibri"/>
              </a:rPr>
              <a:t> </a:t>
            </a:r>
            <a:r>
              <a:rPr sz="1700" i="1" spc="-20" dirty="0" smtClean="0">
                <a:latin typeface="Calibri"/>
                <a:cs typeface="Calibri"/>
              </a:rPr>
              <a:t>f</a:t>
            </a:r>
            <a:r>
              <a:rPr sz="1700" i="1" spc="5" dirty="0" smtClean="0">
                <a:latin typeface="Calibri"/>
                <a:cs typeface="Calibri"/>
              </a:rPr>
              <a:t>in</a:t>
            </a:r>
            <a:r>
              <a:rPr sz="1700" i="1" spc="-10" dirty="0" smtClean="0">
                <a:latin typeface="Calibri"/>
                <a:cs typeface="Calibri"/>
              </a:rPr>
              <a:t>e</a:t>
            </a:r>
            <a:r>
              <a:rPr sz="1700" i="1" spc="65" dirty="0" smtClean="0">
                <a:latin typeface="Calibri"/>
                <a:cs typeface="Calibri"/>
              </a:rPr>
              <a:t> </a:t>
            </a:r>
            <a:r>
              <a:rPr sz="1700" i="1" spc="-20" dirty="0" smtClean="0">
                <a:latin typeface="Calibri"/>
                <a:cs typeface="Calibri"/>
              </a:rPr>
              <a:t>w</a:t>
            </a:r>
            <a:r>
              <a:rPr sz="1700" i="1" spc="5" dirty="0" smtClean="0">
                <a:latin typeface="Calibri"/>
                <a:cs typeface="Calibri"/>
              </a:rPr>
              <a:t>hi</a:t>
            </a:r>
            <a:r>
              <a:rPr sz="1700" i="1" spc="20" dirty="0" smtClean="0">
                <a:latin typeface="Calibri"/>
                <a:cs typeface="Calibri"/>
              </a:rPr>
              <a:t>t</a:t>
            </a:r>
            <a:r>
              <a:rPr sz="1700" i="1" spc="-10" dirty="0" smtClean="0">
                <a:latin typeface="Calibri"/>
                <a:cs typeface="Calibri"/>
              </a:rPr>
              <a:t>e</a:t>
            </a:r>
            <a:r>
              <a:rPr sz="1700" i="1" spc="-35" dirty="0" smtClean="0">
                <a:latin typeface="Calibri"/>
                <a:cs typeface="Calibri"/>
              </a:rPr>
              <a:t> </a:t>
            </a:r>
            <a:r>
              <a:rPr sz="1700" i="1" spc="5" dirty="0" smtClean="0">
                <a:latin typeface="Calibri"/>
                <a:cs typeface="Calibri"/>
              </a:rPr>
              <a:t>lin</a:t>
            </a:r>
            <a:r>
              <a:rPr sz="1700" i="1" spc="-60" dirty="0" smtClean="0">
                <a:latin typeface="Calibri"/>
                <a:cs typeface="Calibri"/>
              </a:rPr>
              <a:t>e</a:t>
            </a:r>
            <a:r>
              <a:rPr sz="1700" i="1" spc="0" dirty="0" smtClean="0">
                <a:latin typeface="Calibri"/>
                <a:cs typeface="Calibri"/>
              </a:rPr>
              <a:t>n</a:t>
            </a:r>
            <a:r>
              <a:rPr sz="1700" i="1" spc="20" dirty="0" smtClean="0">
                <a:latin typeface="Calibri"/>
                <a:cs typeface="Calibri"/>
              </a:rPr>
              <a:t> </a:t>
            </a:r>
            <a:r>
              <a:rPr sz="1700" i="1" spc="-20" dirty="0" smtClean="0">
                <a:latin typeface="Calibri"/>
                <a:cs typeface="Calibri"/>
              </a:rPr>
              <a:t>f</a:t>
            </a:r>
            <a:r>
              <a:rPr sz="1700" i="1" spc="-15" dirty="0" smtClean="0">
                <a:latin typeface="Calibri"/>
                <a:cs typeface="Calibri"/>
              </a:rPr>
              <a:t>a</a:t>
            </a:r>
            <a:r>
              <a:rPr sz="1700" i="1" spc="5" dirty="0" smtClean="0">
                <a:latin typeface="Calibri"/>
                <a:cs typeface="Calibri"/>
              </a:rPr>
              <a:t>b</a:t>
            </a:r>
            <a:r>
              <a:rPr sz="1700" i="1" spc="-5" dirty="0" smtClean="0">
                <a:latin typeface="Calibri"/>
                <a:cs typeface="Calibri"/>
              </a:rPr>
              <a:t>r</a:t>
            </a:r>
            <a:r>
              <a:rPr sz="1700" i="1" spc="5" dirty="0" smtClean="0">
                <a:latin typeface="Calibri"/>
                <a:cs typeface="Calibri"/>
              </a:rPr>
              <a:t>i</a:t>
            </a:r>
            <a:r>
              <a:rPr sz="1700" i="1" spc="-30" dirty="0" smtClean="0">
                <a:latin typeface="Calibri"/>
                <a:cs typeface="Calibri"/>
              </a:rPr>
              <a:t>c</a:t>
            </a:r>
            <a:r>
              <a:rPr sz="1700" spc="0" dirty="0" smtClean="0">
                <a:latin typeface="Calibri"/>
                <a:cs typeface="Calibri"/>
              </a:rPr>
              <a:t>)</a:t>
            </a:r>
            <a:endParaRPr sz="1700" dirty="0">
              <a:latin typeface="Calibri"/>
              <a:cs typeface="Calibri"/>
            </a:endParaRPr>
          </a:p>
        </p:txBody>
      </p:sp>
      <p:sp>
        <p:nvSpPr>
          <p:cNvPr id="7" name="object 7"/>
          <p:cNvSpPr/>
          <p:nvPr/>
        </p:nvSpPr>
        <p:spPr>
          <a:xfrm>
            <a:off x="533399" y="2108200"/>
            <a:ext cx="2793998" cy="5206999"/>
          </a:xfrm>
          <a:prstGeom prst="rect">
            <a:avLst/>
          </a:prstGeom>
          <a:blipFill>
            <a:blip r:embed="rId3"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0600" y="182253"/>
            <a:ext cx="8475134" cy="993139"/>
          </a:xfrm>
          <a:prstGeom prst="rect">
            <a:avLst/>
          </a:prstGeom>
        </p:spPr>
        <p:txBody>
          <a:bodyPr vert="horz" wrap="square" lIns="0" tIns="440457" rIns="0" bIns="0" rtlCol="0">
            <a:noAutofit/>
          </a:bodyPr>
          <a:lstStyle/>
          <a:p>
            <a:pPr marL="339725" marR="12700" indent="30163">
              <a:lnSpc>
                <a:spcPct val="100600"/>
              </a:lnSpc>
            </a:pPr>
            <a:r>
              <a:rPr sz="3400" spc="40" dirty="0" smtClean="0">
                <a:latin typeface="Calibri"/>
                <a:cs typeface="Calibri"/>
              </a:rPr>
              <a:t>T</a:t>
            </a:r>
            <a:r>
              <a:rPr sz="3400" spc="10" dirty="0" smtClean="0">
                <a:latin typeface="Calibri"/>
                <a:cs typeface="Calibri"/>
              </a:rPr>
              <a:t>h</a:t>
            </a:r>
            <a:r>
              <a:rPr sz="3400" spc="-20" dirty="0" smtClean="0">
                <a:latin typeface="Calibri"/>
                <a:cs typeface="Calibri"/>
              </a:rPr>
              <a:t>e</a:t>
            </a:r>
            <a:r>
              <a:rPr sz="3400" spc="-60" dirty="0" smtClean="0">
                <a:latin typeface="Calibri"/>
                <a:cs typeface="Calibri"/>
              </a:rPr>
              <a:t> </a:t>
            </a:r>
            <a:r>
              <a:rPr sz="3400" spc="10" dirty="0" smtClean="0">
                <a:latin typeface="Calibri"/>
                <a:cs typeface="Calibri"/>
              </a:rPr>
              <a:t>p</a:t>
            </a:r>
            <a:r>
              <a:rPr sz="3400" spc="5" dirty="0" smtClean="0">
                <a:latin typeface="Calibri"/>
                <a:cs typeface="Calibri"/>
              </a:rPr>
              <a:t>o</a:t>
            </a:r>
            <a:r>
              <a:rPr sz="3400" spc="10" dirty="0" smtClean="0">
                <a:latin typeface="Calibri"/>
                <a:cs typeface="Calibri"/>
              </a:rPr>
              <a:t>pu</a:t>
            </a:r>
            <a:r>
              <a:rPr sz="3400" spc="15" dirty="0" smtClean="0">
                <a:latin typeface="Calibri"/>
                <a:cs typeface="Calibri"/>
              </a:rPr>
              <a:t>l</a:t>
            </a:r>
            <a:r>
              <a:rPr sz="3400" spc="-30" dirty="0" smtClean="0">
                <a:latin typeface="Calibri"/>
                <a:cs typeface="Calibri"/>
              </a:rPr>
              <a:t>a</a:t>
            </a:r>
            <a:r>
              <a:rPr sz="3400" spc="-60" dirty="0" smtClean="0">
                <a:latin typeface="Calibri"/>
                <a:cs typeface="Calibri"/>
              </a:rPr>
              <a:t>t</a:t>
            </a:r>
            <a:r>
              <a:rPr sz="3400" spc="15" dirty="0" smtClean="0">
                <a:latin typeface="Calibri"/>
                <a:cs typeface="Calibri"/>
              </a:rPr>
              <a:t>i</a:t>
            </a:r>
            <a:r>
              <a:rPr sz="3400" spc="5" dirty="0" smtClean="0">
                <a:latin typeface="Calibri"/>
                <a:cs typeface="Calibri"/>
              </a:rPr>
              <a:t>o</a:t>
            </a:r>
            <a:r>
              <a:rPr sz="3400" spc="0" dirty="0" smtClean="0">
                <a:latin typeface="Calibri"/>
                <a:cs typeface="Calibri"/>
              </a:rPr>
              <a:t>n</a:t>
            </a:r>
            <a:r>
              <a:rPr sz="3400" spc="140" dirty="0" smtClean="0">
                <a:latin typeface="Calibri"/>
                <a:cs typeface="Calibri"/>
              </a:rPr>
              <a:t> </a:t>
            </a:r>
            <a:r>
              <a:rPr sz="3400" spc="5" dirty="0" smtClean="0">
                <a:latin typeface="Calibri"/>
                <a:cs typeface="Calibri"/>
              </a:rPr>
              <a:t>o</a:t>
            </a:r>
            <a:r>
              <a:rPr sz="3400" spc="0" dirty="0" smtClean="0">
                <a:latin typeface="Calibri"/>
                <a:cs typeface="Calibri"/>
              </a:rPr>
              <a:t>f</a:t>
            </a:r>
            <a:r>
              <a:rPr sz="3400" spc="-10" dirty="0" smtClean="0">
                <a:latin typeface="Calibri"/>
                <a:cs typeface="Calibri"/>
              </a:rPr>
              <a:t> </a:t>
            </a:r>
            <a:r>
              <a:rPr sz="3400" spc="-170" dirty="0" smtClean="0">
                <a:latin typeface="Calibri"/>
                <a:cs typeface="Calibri"/>
              </a:rPr>
              <a:t>R</a:t>
            </a:r>
            <a:r>
              <a:rPr sz="3400" spc="-15" dirty="0" smtClean="0">
                <a:latin typeface="Calibri"/>
                <a:cs typeface="Calibri"/>
              </a:rPr>
              <a:t>e</a:t>
            </a:r>
            <a:r>
              <a:rPr sz="3400" spc="10" dirty="0" smtClean="0">
                <a:latin typeface="Calibri"/>
                <a:cs typeface="Calibri"/>
              </a:rPr>
              <a:t>n</a:t>
            </a:r>
            <a:r>
              <a:rPr sz="3400" spc="-30" dirty="0" smtClean="0">
                <a:latin typeface="Calibri"/>
                <a:cs typeface="Calibri"/>
              </a:rPr>
              <a:t>a</a:t>
            </a:r>
            <a:r>
              <a:rPr sz="3400" spc="15" dirty="0" smtClean="0">
                <a:latin typeface="Calibri"/>
                <a:cs typeface="Calibri"/>
              </a:rPr>
              <a:t>i</a:t>
            </a:r>
            <a:r>
              <a:rPr sz="3400" spc="-35" dirty="0" smtClean="0">
                <a:latin typeface="Calibri"/>
                <a:cs typeface="Calibri"/>
              </a:rPr>
              <a:t>ss</a:t>
            </a:r>
            <a:r>
              <a:rPr sz="3400" spc="-30" dirty="0" smtClean="0">
                <a:latin typeface="Calibri"/>
                <a:cs typeface="Calibri"/>
              </a:rPr>
              <a:t>a</a:t>
            </a:r>
            <a:r>
              <a:rPr sz="3400" spc="10" dirty="0" smtClean="0">
                <a:latin typeface="Calibri"/>
                <a:cs typeface="Calibri"/>
              </a:rPr>
              <a:t>n</a:t>
            </a:r>
            <a:r>
              <a:rPr sz="3400" spc="-55" dirty="0" smtClean="0">
                <a:latin typeface="Calibri"/>
                <a:cs typeface="Calibri"/>
              </a:rPr>
              <a:t>c</a:t>
            </a:r>
            <a:r>
              <a:rPr sz="3400" spc="-20" dirty="0" smtClean="0">
                <a:latin typeface="Calibri"/>
                <a:cs typeface="Calibri"/>
              </a:rPr>
              <a:t>e</a:t>
            </a:r>
            <a:r>
              <a:rPr sz="3400" spc="340" dirty="0" smtClean="0">
                <a:latin typeface="Calibri"/>
                <a:cs typeface="Calibri"/>
              </a:rPr>
              <a:t> </a:t>
            </a:r>
            <a:r>
              <a:rPr sz="3400" spc="30" dirty="0" smtClean="0">
                <a:latin typeface="Calibri"/>
                <a:cs typeface="Calibri"/>
              </a:rPr>
              <a:t>I</a:t>
            </a:r>
            <a:r>
              <a:rPr sz="3400" spc="-60" dirty="0" smtClean="0">
                <a:latin typeface="Calibri"/>
                <a:cs typeface="Calibri"/>
              </a:rPr>
              <a:t>t</a:t>
            </a:r>
            <a:r>
              <a:rPr sz="3400" spc="-30" dirty="0" smtClean="0">
                <a:latin typeface="Calibri"/>
                <a:cs typeface="Calibri"/>
              </a:rPr>
              <a:t>a</a:t>
            </a:r>
            <a:r>
              <a:rPr sz="3400" spc="15" dirty="0" smtClean="0">
                <a:latin typeface="Calibri"/>
                <a:cs typeface="Calibri"/>
              </a:rPr>
              <a:t>l</a:t>
            </a:r>
            <a:r>
              <a:rPr sz="3400" spc="-20" dirty="0" smtClean="0">
                <a:latin typeface="Calibri"/>
                <a:cs typeface="Calibri"/>
              </a:rPr>
              <a:t>y</a:t>
            </a:r>
            <a:r>
              <a:rPr sz="3400" spc="-10" dirty="0" smtClean="0">
                <a:latin typeface="Calibri"/>
                <a:cs typeface="Calibri"/>
              </a:rPr>
              <a:t> </a:t>
            </a:r>
            <a:r>
              <a:rPr lang="en-US" sz="3400" spc="-10" dirty="0">
                <a:latin typeface="Calibri"/>
                <a:cs typeface="Calibri"/>
              </a:rPr>
              <a:t/>
            </a:r>
            <a:br>
              <a:rPr lang="en-US" sz="3400" spc="-10" dirty="0">
                <a:latin typeface="Calibri"/>
                <a:cs typeface="Calibri"/>
              </a:rPr>
            </a:br>
            <a:r>
              <a:rPr sz="3400" spc="-55" dirty="0" smtClean="0">
                <a:latin typeface="Calibri"/>
                <a:cs typeface="Calibri"/>
              </a:rPr>
              <a:t>w</a:t>
            </a:r>
            <a:r>
              <a:rPr sz="3400" spc="-30" dirty="0" smtClean="0">
                <a:latin typeface="Calibri"/>
                <a:cs typeface="Calibri"/>
              </a:rPr>
              <a:t>a</a:t>
            </a:r>
            <a:r>
              <a:rPr sz="3400" spc="0" dirty="0" smtClean="0">
                <a:latin typeface="Calibri"/>
                <a:cs typeface="Calibri"/>
              </a:rPr>
              <a:t>s</a:t>
            </a:r>
            <a:r>
              <a:rPr sz="3400" spc="100" dirty="0" smtClean="0">
                <a:latin typeface="Calibri"/>
                <a:cs typeface="Calibri"/>
              </a:rPr>
              <a:t> </a:t>
            </a:r>
            <a:r>
              <a:rPr sz="3400" spc="10" dirty="0" smtClean="0">
                <a:latin typeface="Calibri"/>
                <a:cs typeface="Calibri"/>
              </a:rPr>
              <a:t>d</a:t>
            </a:r>
            <a:r>
              <a:rPr sz="3400" spc="15" dirty="0" smtClean="0">
                <a:latin typeface="Calibri"/>
                <a:cs typeface="Calibri"/>
              </a:rPr>
              <a:t>i</a:t>
            </a:r>
            <a:r>
              <a:rPr sz="3400" spc="-60" dirty="0" smtClean="0">
                <a:latin typeface="Calibri"/>
                <a:cs typeface="Calibri"/>
              </a:rPr>
              <a:t>v</a:t>
            </a:r>
            <a:r>
              <a:rPr sz="3400" spc="15" dirty="0" smtClean="0">
                <a:latin typeface="Calibri"/>
                <a:cs typeface="Calibri"/>
              </a:rPr>
              <a:t>i</a:t>
            </a:r>
            <a:r>
              <a:rPr sz="3400" spc="10" dirty="0" smtClean="0">
                <a:latin typeface="Calibri"/>
                <a:cs typeface="Calibri"/>
              </a:rPr>
              <a:t>d</a:t>
            </a:r>
            <a:r>
              <a:rPr sz="3400" spc="-15" dirty="0" smtClean="0">
                <a:latin typeface="Calibri"/>
                <a:cs typeface="Calibri"/>
              </a:rPr>
              <a:t>e</a:t>
            </a:r>
            <a:r>
              <a:rPr sz="3400" spc="0" dirty="0" smtClean="0">
                <a:latin typeface="Calibri"/>
                <a:cs typeface="Calibri"/>
              </a:rPr>
              <a:t>d </a:t>
            </a:r>
            <a:r>
              <a:rPr sz="3400" spc="-50" dirty="0" smtClean="0">
                <a:latin typeface="Calibri"/>
                <a:cs typeface="Calibri"/>
              </a:rPr>
              <a:t>am</a:t>
            </a:r>
            <a:r>
              <a:rPr sz="3400" spc="5" dirty="0" smtClean="0">
                <a:latin typeface="Calibri"/>
                <a:cs typeface="Calibri"/>
              </a:rPr>
              <a:t>o</a:t>
            </a:r>
            <a:r>
              <a:rPr sz="3400" spc="10" dirty="0" smtClean="0">
                <a:latin typeface="Calibri"/>
                <a:cs typeface="Calibri"/>
              </a:rPr>
              <a:t>n</a:t>
            </a:r>
            <a:r>
              <a:rPr sz="3400" spc="-20" dirty="0" smtClean="0">
                <a:latin typeface="Calibri"/>
                <a:cs typeface="Calibri"/>
              </a:rPr>
              <a:t>g</a:t>
            </a:r>
            <a:endParaRPr sz="3400" dirty="0">
              <a:latin typeface="Calibri"/>
              <a:cs typeface="Calibri"/>
            </a:endParaRPr>
          </a:p>
        </p:txBody>
      </p:sp>
      <p:sp>
        <p:nvSpPr>
          <p:cNvPr id="3" name="object 3"/>
          <p:cNvSpPr txBox="1"/>
          <p:nvPr/>
        </p:nvSpPr>
        <p:spPr>
          <a:xfrm>
            <a:off x="3675378" y="2012950"/>
            <a:ext cx="2725421" cy="4330700"/>
          </a:xfrm>
          <a:prstGeom prst="rect">
            <a:avLst/>
          </a:prstGeom>
          <a:gradFill flip="none" rotWithShape="1">
            <a:gsLst>
              <a:gs pos="0">
                <a:schemeClr val="accent3">
                  <a:lumMod val="67000"/>
                  <a:alpha val="0"/>
                </a:schemeClr>
              </a:gs>
              <a:gs pos="48000">
                <a:schemeClr val="accent3">
                  <a:lumMod val="97000"/>
                  <a:lumOff val="3000"/>
                </a:schemeClr>
              </a:gs>
              <a:gs pos="100000">
                <a:schemeClr val="accent3">
                  <a:lumMod val="60000"/>
                  <a:lumOff val="40000"/>
                </a:schemeClr>
              </a:gs>
            </a:gsLst>
            <a:lin ang="16200000" scaled="1"/>
            <a:tileRect/>
          </a:gradFill>
          <a:ln>
            <a:noFill/>
          </a:ln>
          <a:effectLst>
            <a:innerShdw blurRad="63500" dist="50800" dir="5400000">
              <a:prstClr val="black">
                <a:alpha val="50000"/>
              </a:prstClr>
            </a:innerShdw>
          </a:effectLst>
        </p:spPr>
        <p:style>
          <a:lnRef idx="0">
            <a:scrgbClr r="0" g="0" b="0"/>
          </a:lnRef>
          <a:fillRef idx="0">
            <a:scrgbClr r="0" g="0" b="0"/>
          </a:fillRef>
          <a:effectRef idx="0">
            <a:scrgbClr r="0" g="0" b="0"/>
          </a:effectRef>
          <a:fontRef idx="minor">
            <a:schemeClr val="lt1"/>
          </a:fontRef>
        </p:style>
        <p:txBody>
          <a:bodyPr vert="horz" wrap="square" lIns="0" tIns="0" rIns="0" bIns="0" rtlCol="0">
            <a:noAutofit/>
          </a:bodyPr>
          <a:lstStyle/>
          <a:p>
            <a:pPr marL="416560" indent="-342900">
              <a:lnSpc>
                <a:spcPct val="100000"/>
              </a:lnSpc>
              <a:buFont typeface="Wingdings" panose="05000000000000000000" pitchFamily="2" charset="2"/>
              <a:buChar char="v"/>
            </a:pPr>
            <a:r>
              <a:rPr sz="2400" dirty="0" smtClean="0">
                <a:solidFill>
                  <a:schemeClr val="tx1"/>
                </a:solidFill>
                <a:latin typeface="Calibri" panose="020F0502020204030204" pitchFamily="34" charset="0"/>
                <a:cs typeface="Calibri" panose="020F0502020204030204" pitchFamily="34" charset="0"/>
              </a:rPr>
              <a:t>Aristocracy</a:t>
            </a:r>
            <a:endParaRPr lang="en-US" sz="2400" dirty="0" smtClean="0">
              <a:solidFill>
                <a:schemeClr val="tx1"/>
              </a:solidFill>
              <a:latin typeface="Calibri" panose="020F0502020204030204" pitchFamily="34" charset="0"/>
              <a:cs typeface="Calibri" panose="020F0502020204030204" pitchFamily="34" charset="0"/>
            </a:endParaRPr>
          </a:p>
          <a:p>
            <a:pPr marL="73660">
              <a:lnSpc>
                <a:spcPct val="100000"/>
              </a:lnSpc>
            </a:pPr>
            <a:endParaRPr lang="en-US" sz="2400" dirty="0">
              <a:solidFill>
                <a:schemeClr val="tx1"/>
              </a:solidFill>
              <a:latin typeface="Calibri" panose="020F0502020204030204" pitchFamily="34" charset="0"/>
              <a:cs typeface="Calibri" panose="020F0502020204030204" pitchFamily="34" charset="0"/>
            </a:endParaRPr>
          </a:p>
          <a:p>
            <a:pPr marL="416560" indent="-342900">
              <a:lnSpc>
                <a:spcPct val="100000"/>
              </a:lnSpc>
              <a:buFont typeface="Wingdings" panose="05000000000000000000" pitchFamily="2" charset="2"/>
              <a:buChar char="v"/>
            </a:pPr>
            <a:r>
              <a:rPr lang="en-US" sz="2400" dirty="0" smtClean="0">
                <a:solidFill>
                  <a:schemeClr val="tx1"/>
                </a:solidFill>
                <a:latin typeface="Calibri" panose="020F0502020204030204" pitchFamily="34" charset="0"/>
                <a:cs typeface="Calibri" panose="020F0502020204030204" pitchFamily="34" charset="0"/>
              </a:rPr>
              <a:t>t</a:t>
            </a:r>
            <a:r>
              <a:rPr sz="2400" dirty="0" smtClean="0">
                <a:solidFill>
                  <a:schemeClr val="tx1"/>
                </a:solidFill>
                <a:latin typeface="Calibri" panose="020F0502020204030204" pitchFamily="34" charset="0"/>
                <a:cs typeface="Calibri" panose="020F0502020204030204" pitchFamily="34" charset="0"/>
              </a:rPr>
              <a:t>he </a:t>
            </a:r>
            <a:r>
              <a:rPr sz="2400" dirty="0">
                <a:solidFill>
                  <a:schemeClr val="tx1"/>
                </a:solidFill>
                <a:latin typeface="Calibri" panose="020F0502020204030204" pitchFamily="34" charset="0"/>
                <a:cs typeface="Calibri" panose="020F0502020204030204" pitchFamily="34" charset="0"/>
              </a:rPr>
              <a:t>Merchant </a:t>
            </a:r>
            <a:r>
              <a:rPr sz="2400" dirty="0" smtClean="0">
                <a:solidFill>
                  <a:schemeClr val="tx1"/>
                </a:solidFill>
                <a:latin typeface="Calibri" panose="020F0502020204030204" pitchFamily="34" charset="0"/>
                <a:cs typeface="Calibri" panose="020F0502020204030204" pitchFamily="34" charset="0"/>
              </a:rPr>
              <a:t>Class</a:t>
            </a:r>
            <a:endParaRPr lang="en-US" sz="2400" dirty="0" smtClean="0">
              <a:solidFill>
                <a:schemeClr val="tx1"/>
              </a:solidFill>
              <a:latin typeface="Calibri" panose="020F0502020204030204" pitchFamily="34" charset="0"/>
              <a:cs typeface="Calibri" panose="020F0502020204030204" pitchFamily="34" charset="0"/>
            </a:endParaRPr>
          </a:p>
          <a:p>
            <a:pPr marL="416560" indent="-342900">
              <a:lnSpc>
                <a:spcPct val="100000"/>
              </a:lnSpc>
              <a:buFont typeface="Wingdings" panose="05000000000000000000" pitchFamily="2" charset="2"/>
              <a:buChar char="v"/>
            </a:pPr>
            <a:endParaRPr lang="en-US" sz="2400" dirty="0">
              <a:solidFill>
                <a:schemeClr val="tx1"/>
              </a:solidFill>
              <a:latin typeface="Calibri" panose="020F0502020204030204" pitchFamily="34" charset="0"/>
              <a:cs typeface="Calibri" panose="020F0502020204030204" pitchFamily="34" charset="0"/>
            </a:endParaRPr>
          </a:p>
          <a:p>
            <a:pPr marL="416560" indent="-342900">
              <a:lnSpc>
                <a:spcPct val="100000"/>
              </a:lnSpc>
              <a:buFont typeface="Wingdings" panose="05000000000000000000" pitchFamily="2" charset="2"/>
              <a:buChar char="v"/>
            </a:pPr>
            <a:r>
              <a:rPr sz="2400" dirty="0" smtClean="0">
                <a:solidFill>
                  <a:schemeClr val="tx1"/>
                </a:solidFill>
                <a:latin typeface="Calibri" panose="020F0502020204030204" pitchFamily="34" charset="0"/>
                <a:cs typeface="Calibri" panose="020F0502020204030204" pitchFamily="34" charset="0"/>
              </a:rPr>
              <a:t> </a:t>
            </a:r>
            <a:r>
              <a:rPr sz="2400" dirty="0">
                <a:solidFill>
                  <a:schemeClr val="tx1"/>
                </a:solidFill>
                <a:latin typeface="Calibri" panose="020F0502020204030204" pitchFamily="34" charset="0"/>
                <a:cs typeface="Calibri" panose="020F0502020204030204" pitchFamily="34" charset="0"/>
              </a:rPr>
              <a:t>Artisans &amp; Artists </a:t>
            </a:r>
            <a:endParaRPr lang="en-US" sz="2400" dirty="0" smtClean="0">
              <a:solidFill>
                <a:schemeClr val="tx1"/>
              </a:solidFill>
              <a:latin typeface="Calibri" panose="020F0502020204030204" pitchFamily="34" charset="0"/>
              <a:cs typeface="Calibri" panose="020F0502020204030204" pitchFamily="34" charset="0"/>
            </a:endParaRPr>
          </a:p>
          <a:p>
            <a:pPr marL="416560" indent="-342900">
              <a:lnSpc>
                <a:spcPct val="100000"/>
              </a:lnSpc>
              <a:buFont typeface="Wingdings" panose="05000000000000000000" pitchFamily="2" charset="2"/>
              <a:buChar char="v"/>
            </a:pPr>
            <a:endParaRPr lang="en-US" sz="2400" dirty="0">
              <a:solidFill>
                <a:schemeClr val="tx1"/>
              </a:solidFill>
              <a:latin typeface="Calibri" panose="020F0502020204030204" pitchFamily="34" charset="0"/>
              <a:cs typeface="Calibri" panose="020F0502020204030204" pitchFamily="34" charset="0"/>
            </a:endParaRPr>
          </a:p>
          <a:p>
            <a:pPr indent="400050">
              <a:lnSpc>
                <a:spcPct val="100000"/>
              </a:lnSpc>
              <a:buFont typeface="Wingdings" panose="05000000000000000000" pitchFamily="2" charset="2"/>
              <a:buChar char="v"/>
              <a:tabLst>
                <a:tab pos="400050" algn="l"/>
                <a:tab pos="514350" algn="l"/>
              </a:tabLst>
            </a:pPr>
            <a:r>
              <a:rPr sz="2400" dirty="0" smtClean="0">
                <a:solidFill>
                  <a:schemeClr val="tx1"/>
                </a:solidFill>
                <a:latin typeface="Calibri" panose="020F0502020204030204" pitchFamily="34" charset="0"/>
                <a:cs typeface="Calibri" panose="020F0502020204030204" pitchFamily="34" charset="0"/>
              </a:rPr>
              <a:t>Town </a:t>
            </a:r>
            <a:r>
              <a:rPr sz="2400" dirty="0">
                <a:solidFill>
                  <a:schemeClr val="tx1"/>
                </a:solidFill>
                <a:latin typeface="Calibri" panose="020F0502020204030204" pitchFamily="34" charset="0"/>
                <a:cs typeface="Calibri" panose="020F0502020204030204" pitchFamily="34" charset="0"/>
              </a:rPr>
              <a:t>Laborers </a:t>
            </a:r>
            <a:endParaRPr lang="en-US" sz="2400" dirty="0" smtClean="0">
              <a:solidFill>
                <a:schemeClr val="tx1"/>
              </a:solidFill>
              <a:latin typeface="Calibri" panose="020F0502020204030204" pitchFamily="34" charset="0"/>
              <a:cs typeface="Calibri" panose="020F0502020204030204" pitchFamily="34" charset="0"/>
            </a:endParaRPr>
          </a:p>
          <a:p>
            <a:pPr indent="400050">
              <a:lnSpc>
                <a:spcPct val="100000"/>
              </a:lnSpc>
              <a:buFont typeface="Wingdings" panose="05000000000000000000" pitchFamily="2" charset="2"/>
              <a:buChar char="v"/>
              <a:tabLst>
                <a:tab pos="400050" algn="l"/>
                <a:tab pos="514350" algn="l"/>
              </a:tabLst>
            </a:pPr>
            <a:endParaRPr lang="en-US" sz="2400" dirty="0" smtClean="0">
              <a:solidFill>
                <a:schemeClr val="tx1"/>
              </a:solidFill>
              <a:latin typeface="Calibri" panose="020F0502020204030204" pitchFamily="34" charset="0"/>
              <a:cs typeface="Calibri" panose="020F0502020204030204" pitchFamily="34" charset="0"/>
            </a:endParaRPr>
          </a:p>
          <a:p>
            <a:pPr marL="416560" indent="-342900">
              <a:lnSpc>
                <a:spcPct val="100000"/>
              </a:lnSpc>
              <a:buFont typeface="Wingdings" panose="05000000000000000000" pitchFamily="2" charset="2"/>
              <a:buChar char="v"/>
            </a:pPr>
            <a:r>
              <a:rPr sz="2400" dirty="0" smtClean="0">
                <a:solidFill>
                  <a:schemeClr val="tx1"/>
                </a:solidFill>
                <a:latin typeface="Calibri" panose="020F0502020204030204" pitchFamily="34" charset="0"/>
                <a:cs typeface="Calibri" panose="020F0502020204030204" pitchFamily="34" charset="0"/>
              </a:rPr>
              <a:t>Peasants</a:t>
            </a:r>
            <a:endParaRPr sz="2400" dirty="0">
              <a:solidFill>
                <a:schemeClr val="tx1"/>
              </a:solidFill>
              <a:latin typeface="Calibri" panose="020F0502020204030204" pitchFamily="34" charset="0"/>
              <a:cs typeface="Calibri" panose="020F0502020204030204" pitchFamily="34" charset="0"/>
            </a:endParaRPr>
          </a:p>
        </p:txBody>
      </p:sp>
      <p:sp>
        <p:nvSpPr>
          <p:cNvPr id="4" name="object 4"/>
          <p:cNvSpPr/>
          <p:nvPr/>
        </p:nvSpPr>
        <p:spPr>
          <a:xfrm>
            <a:off x="7302500" y="1511300"/>
            <a:ext cx="2311400" cy="27686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7302500" y="4635500"/>
            <a:ext cx="2387600" cy="2755899"/>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p:nvPr/>
        </p:nvSpPr>
        <p:spPr>
          <a:xfrm>
            <a:off x="825500" y="1511300"/>
            <a:ext cx="1854199" cy="2667000"/>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p:nvPr/>
        </p:nvSpPr>
        <p:spPr>
          <a:xfrm>
            <a:off x="317500" y="4305300"/>
            <a:ext cx="2362199" cy="3086099"/>
          </a:xfrm>
          <a:prstGeom prst="rect">
            <a:avLst/>
          </a:prstGeom>
          <a:blipFill>
            <a:blip r:embed="rId5"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3740" y="366335"/>
            <a:ext cx="6751320" cy="1470660"/>
          </a:xfrm>
          <a:prstGeom prst="rect">
            <a:avLst/>
          </a:prstGeom>
        </p:spPr>
        <p:txBody>
          <a:bodyPr vert="horz" wrap="square" lIns="0" tIns="0" rIns="0" bIns="0" rtlCol="0">
            <a:noAutofit/>
          </a:bodyPr>
          <a:lstStyle/>
          <a:p>
            <a:pPr marL="12700">
              <a:lnSpc>
                <a:spcPct val="100000"/>
              </a:lnSpc>
            </a:pPr>
            <a:r>
              <a:rPr sz="4300" spc="-265" dirty="0" smtClean="0">
                <a:latin typeface="Calibri"/>
                <a:cs typeface="Calibri"/>
              </a:rPr>
              <a:t>V</a:t>
            </a:r>
            <a:r>
              <a:rPr sz="4300" spc="-70" dirty="0" smtClean="0">
                <a:latin typeface="Calibri"/>
                <a:cs typeface="Calibri"/>
              </a:rPr>
              <a:t>e</a:t>
            </a:r>
            <a:r>
              <a:rPr sz="4300" spc="35" dirty="0" smtClean="0">
                <a:latin typeface="Calibri"/>
                <a:cs typeface="Calibri"/>
              </a:rPr>
              <a:t>n</a:t>
            </a:r>
            <a:r>
              <a:rPr sz="4300" spc="-65" dirty="0" smtClean="0">
                <a:latin typeface="Calibri"/>
                <a:cs typeface="Calibri"/>
              </a:rPr>
              <a:t>e</a:t>
            </a:r>
            <a:r>
              <a:rPr sz="4300" spc="-60" dirty="0" smtClean="0">
                <a:latin typeface="Calibri"/>
                <a:cs typeface="Calibri"/>
              </a:rPr>
              <a:t>t</a:t>
            </a:r>
            <a:r>
              <a:rPr sz="4300" spc="10" dirty="0" smtClean="0">
                <a:latin typeface="Calibri"/>
                <a:cs typeface="Calibri"/>
              </a:rPr>
              <a:t>i</a:t>
            </a:r>
            <a:r>
              <a:rPr sz="4300" spc="40" dirty="0" smtClean="0">
                <a:latin typeface="Calibri"/>
                <a:cs typeface="Calibri"/>
              </a:rPr>
              <a:t>a</a:t>
            </a:r>
            <a:r>
              <a:rPr sz="4300" spc="0" dirty="0" smtClean="0">
                <a:latin typeface="Calibri"/>
                <a:cs typeface="Calibri"/>
              </a:rPr>
              <a:t>n</a:t>
            </a:r>
            <a:r>
              <a:rPr sz="4300" spc="-35" dirty="0" smtClean="0">
                <a:latin typeface="Calibri"/>
                <a:cs typeface="Calibri"/>
              </a:rPr>
              <a:t> </a:t>
            </a: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60" dirty="0" smtClean="0">
                <a:latin typeface="Calibri"/>
                <a:cs typeface="Calibri"/>
              </a:rPr>
              <a:t>t</a:t>
            </a:r>
            <a:r>
              <a:rPr sz="4300" spc="35" dirty="0" smtClean="0">
                <a:latin typeface="Calibri"/>
                <a:cs typeface="Calibri"/>
              </a:rPr>
              <a:t>u</a:t>
            </a:r>
            <a:r>
              <a:rPr sz="4300" spc="-75" dirty="0" smtClean="0">
                <a:latin typeface="Calibri"/>
                <a:cs typeface="Calibri"/>
              </a:rPr>
              <a:t>m</a:t>
            </a:r>
            <a:r>
              <a:rPr sz="4300" spc="-25" dirty="0" smtClean="0">
                <a:latin typeface="Calibri"/>
                <a:cs typeface="Calibri"/>
              </a:rPr>
              <a:t>e</a:t>
            </a:r>
            <a:r>
              <a:rPr sz="4300" spc="-215"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265" dirty="0" smtClean="0">
                <a:latin typeface="Calibri"/>
                <a:cs typeface="Calibri"/>
              </a:rPr>
              <a:t>W</a:t>
            </a:r>
            <a:r>
              <a:rPr sz="4300" spc="30" dirty="0" smtClean="0">
                <a:latin typeface="Calibri"/>
                <a:cs typeface="Calibri"/>
              </a:rPr>
              <a:t>o</a:t>
            </a:r>
            <a:r>
              <a:rPr sz="4300" spc="-70" dirty="0" smtClean="0">
                <a:latin typeface="Calibri"/>
                <a:cs typeface="Calibri"/>
              </a:rPr>
              <a:t>me</a:t>
            </a:r>
            <a:r>
              <a:rPr sz="4300" spc="0" dirty="0" smtClean="0">
                <a:latin typeface="Calibri"/>
                <a:cs typeface="Calibri"/>
              </a:rPr>
              <a:t>n</a:t>
            </a:r>
            <a:endParaRPr sz="4300">
              <a:latin typeface="Calibri"/>
              <a:cs typeface="Calibri"/>
            </a:endParaRPr>
          </a:p>
          <a:p>
            <a:pPr marL="12700" marR="3639820">
              <a:lnSpc>
                <a:spcPts val="3100"/>
              </a:lnSpc>
              <a:spcBef>
                <a:spcPts val="160"/>
              </a:spcBef>
            </a:pPr>
            <a:r>
              <a:rPr sz="2600" spc="30" dirty="0" smtClean="0">
                <a:latin typeface="Calibri"/>
                <a:cs typeface="Calibri"/>
              </a:rPr>
              <a:t>Th</a:t>
            </a:r>
            <a:r>
              <a:rPr sz="2600" spc="-15" dirty="0" smtClean="0">
                <a:latin typeface="Calibri"/>
                <a:cs typeface="Calibri"/>
              </a:rPr>
              <a:t>e</a:t>
            </a:r>
            <a:r>
              <a:rPr sz="2600" spc="-85" dirty="0" smtClean="0">
                <a:latin typeface="Calibri"/>
                <a:cs typeface="Calibri"/>
              </a:rPr>
              <a:t> </a:t>
            </a:r>
            <a:r>
              <a:rPr sz="2600" spc="30" dirty="0" smtClean="0">
                <a:latin typeface="Calibri"/>
                <a:cs typeface="Calibri"/>
              </a:rPr>
              <a:t>I</a:t>
            </a:r>
            <a:r>
              <a:rPr sz="2600" spc="15" dirty="0" smtClean="0">
                <a:latin typeface="Calibri"/>
                <a:cs typeface="Calibri"/>
              </a:rPr>
              <a:t>t</a:t>
            </a:r>
            <a:r>
              <a:rPr sz="2600" spc="-50" dirty="0" smtClean="0">
                <a:latin typeface="Calibri"/>
                <a:cs typeface="Calibri"/>
              </a:rPr>
              <a:t>a</a:t>
            </a:r>
            <a:r>
              <a:rPr sz="2600" spc="0" dirty="0" smtClean="0">
                <a:latin typeface="Calibri"/>
                <a:cs typeface="Calibri"/>
              </a:rPr>
              <a:t>li</a:t>
            </a:r>
            <a:r>
              <a:rPr sz="2600" spc="-50" dirty="0" smtClean="0">
                <a:latin typeface="Calibri"/>
                <a:cs typeface="Calibri"/>
              </a:rPr>
              <a:t>a</a:t>
            </a:r>
            <a:r>
              <a:rPr sz="2600" spc="0" dirty="0" smtClean="0">
                <a:latin typeface="Calibri"/>
                <a:cs typeface="Calibri"/>
              </a:rPr>
              <a:t>n</a:t>
            </a:r>
            <a:r>
              <a:rPr sz="2600" spc="-155" dirty="0" smtClean="0">
                <a:latin typeface="Calibri"/>
                <a:cs typeface="Calibri"/>
              </a:rPr>
              <a:t> </a:t>
            </a:r>
            <a:r>
              <a:rPr sz="2600" spc="-30" dirty="0" smtClean="0">
                <a:latin typeface="Calibri"/>
                <a:cs typeface="Calibri"/>
              </a:rPr>
              <a:t>R</a:t>
            </a:r>
            <a:r>
              <a:rPr sz="2600" spc="-10" dirty="0" smtClean="0">
                <a:latin typeface="Calibri"/>
                <a:cs typeface="Calibri"/>
              </a:rPr>
              <a:t>e</a:t>
            </a:r>
            <a:r>
              <a:rPr sz="2600" spc="35" dirty="0" smtClean="0">
                <a:latin typeface="Calibri"/>
                <a:cs typeface="Calibri"/>
              </a:rPr>
              <a:t>n</a:t>
            </a:r>
            <a:r>
              <a:rPr sz="2600" spc="-50" dirty="0" smtClean="0">
                <a:latin typeface="Calibri"/>
                <a:cs typeface="Calibri"/>
              </a:rPr>
              <a:t>a</a:t>
            </a:r>
            <a:r>
              <a:rPr sz="2600" spc="0" dirty="0" smtClean="0">
                <a:latin typeface="Calibri"/>
                <a:cs typeface="Calibri"/>
              </a:rPr>
              <a:t>i</a:t>
            </a:r>
            <a:r>
              <a:rPr sz="2600" spc="-20" dirty="0" smtClean="0">
                <a:latin typeface="Calibri"/>
                <a:cs typeface="Calibri"/>
              </a:rPr>
              <a:t>ss</a:t>
            </a:r>
            <a:r>
              <a:rPr sz="2600" spc="-50" dirty="0" smtClean="0">
                <a:latin typeface="Calibri"/>
                <a:cs typeface="Calibri"/>
              </a:rPr>
              <a:t>a</a:t>
            </a:r>
            <a:r>
              <a:rPr sz="2600" spc="35" dirty="0" smtClean="0">
                <a:latin typeface="Calibri"/>
                <a:cs typeface="Calibri"/>
              </a:rPr>
              <a:t>n</a:t>
            </a:r>
            <a:r>
              <a:rPr sz="2600" spc="-15" dirty="0" smtClean="0">
                <a:latin typeface="Calibri"/>
                <a:cs typeface="Calibri"/>
              </a:rPr>
              <a:t>ce</a:t>
            </a:r>
            <a:r>
              <a:rPr sz="2600" spc="-10" dirty="0" smtClean="0">
                <a:latin typeface="Calibri"/>
                <a:cs typeface="Calibri"/>
              </a:rPr>
              <a:t> </a:t>
            </a:r>
            <a:r>
              <a:rPr sz="2600" spc="-35" dirty="0" smtClean="0">
                <a:latin typeface="Calibri"/>
                <a:cs typeface="Calibri"/>
              </a:rPr>
              <a:t>15</a:t>
            </a:r>
            <a:r>
              <a:rPr sz="2550" spc="44" baseline="26143" dirty="0" smtClean="0">
                <a:latin typeface="Calibri"/>
                <a:cs typeface="Calibri"/>
              </a:rPr>
              <a:t>t</a:t>
            </a:r>
            <a:r>
              <a:rPr sz="2550" spc="0" baseline="26143" dirty="0" smtClean="0">
                <a:latin typeface="Calibri"/>
                <a:cs typeface="Calibri"/>
              </a:rPr>
              <a:t>h</a:t>
            </a:r>
            <a:r>
              <a:rPr sz="2550" spc="179" baseline="26143" dirty="0" smtClean="0">
                <a:latin typeface="Calibri"/>
                <a:cs typeface="Calibri"/>
              </a:rPr>
              <a:t> </a:t>
            </a:r>
            <a:r>
              <a:rPr sz="2600" spc="0" dirty="0" smtClean="0">
                <a:latin typeface="Calibri"/>
                <a:cs typeface="Calibri"/>
              </a:rPr>
              <a:t>&amp;</a:t>
            </a:r>
            <a:r>
              <a:rPr sz="2600" spc="35" dirty="0" smtClean="0">
                <a:latin typeface="Calibri"/>
                <a:cs typeface="Calibri"/>
              </a:rPr>
              <a:t> </a:t>
            </a:r>
            <a:r>
              <a:rPr sz="2600" spc="-35" dirty="0" smtClean="0">
                <a:latin typeface="Calibri"/>
                <a:cs typeface="Calibri"/>
              </a:rPr>
              <a:t>16</a:t>
            </a:r>
            <a:r>
              <a:rPr sz="2550" spc="44" baseline="26143" dirty="0" smtClean="0">
                <a:latin typeface="Calibri"/>
                <a:cs typeface="Calibri"/>
              </a:rPr>
              <a:t>t</a:t>
            </a:r>
            <a:r>
              <a:rPr sz="2550" spc="0" baseline="26143" dirty="0" smtClean="0">
                <a:latin typeface="Calibri"/>
                <a:cs typeface="Calibri"/>
              </a:rPr>
              <a:t>h</a:t>
            </a:r>
            <a:r>
              <a:rPr sz="2550" spc="179" baseline="26143" dirty="0" smtClean="0">
                <a:latin typeface="Calibri"/>
                <a:cs typeface="Calibri"/>
              </a:rPr>
              <a:t> </a:t>
            </a:r>
            <a:r>
              <a:rPr sz="2600" spc="-5" dirty="0" smtClean="0">
                <a:latin typeface="Calibri"/>
                <a:cs typeface="Calibri"/>
              </a:rPr>
              <a:t>C</a:t>
            </a:r>
            <a:r>
              <a:rPr sz="2600" spc="-15" dirty="0" smtClean="0">
                <a:latin typeface="Calibri"/>
                <a:cs typeface="Calibri"/>
              </a:rPr>
              <a:t>e</a:t>
            </a:r>
            <a:r>
              <a:rPr sz="2600" spc="30" dirty="0" smtClean="0">
                <a:latin typeface="Calibri"/>
                <a:cs typeface="Calibri"/>
              </a:rPr>
              <a:t>n</a:t>
            </a:r>
            <a:r>
              <a:rPr sz="2600" spc="20" dirty="0" smtClean="0">
                <a:latin typeface="Calibri"/>
                <a:cs typeface="Calibri"/>
              </a:rPr>
              <a:t>t</a:t>
            </a:r>
            <a:r>
              <a:rPr sz="2600" spc="30" dirty="0" smtClean="0">
                <a:latin typeface="Calibri"/>
                <a:cs typeface="Calibri"/>
              </a:rPr>
              <a:t>u</a:t>
            </a:r>
            <a:r>
              <a:rPr sz="2600" spc="-20" dirty="0" smtClean="0">
                <a:latin typeface="Calibri"/>
                <a:cs typeface="Calibri"/>
              </a:rPr>
              <a:t>r</a:t>
            </a:r>
            <a:r>
              <a:rPr sz="2600" spc="-15" dirty="0" smtClean="0">
                <a:latin typeface="Calibri"/>
                <a:cs typeface="Calibri"/>
              </a:rPr>
              <a:t>y</a:t>
            </a:r>
            <a:endParaRPr sz="2600">
              <a:latin typeface="Calibri"/>
              <a:cs typeface="Calibri"/>
            </a:endParaRPr>
          </a:p>
        </p:txBody>
      </p:sp>
      <p:sp>
        <p:nvSpPr>
          <p:cNvPr id="3" name="object 3"/>
          <p:cNvSpPr/>
          <p:nvPr/>
        </p:nvSpPr>
        <p:spPr>
          <a:xfrm>
            <a:off x="368300" y="2197100"/>
            <a:ext cx="3975099" cy="5156199"/>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4425006" y="2929760"/>
            <a:ext cx="5396230" cy="2954020"/>
          </a:xfrm>
          <a:prstGeom prst="rect">
            <a:avLst/>
          </a:prstGeom>
        </p:spPr>
        <p:txBody>
          <a:bodyPr vert="horz" wrap="square" lIns="0" tIns="0" rIns="0" bIns="0" rtlCol="0">
            <a:noAutofit/>
          </a:bodyPr>
          <a:lstStyle/>
          <a:p>
            <a:pPr marL="330200" marR="322580">
              <a:lnSpc>
                <a:spcPct val="101000"/>
              </a:lnSpc>
            </a:pPr>
            <a:r>
              <a:rPr sz="1900" spc="-95" dirty="0" smtClean="0">
                <a:latin typeface="Calibri"/>
                <a:cs typeface="Calibri"/>
              </a:rPr>
              <a:t>V</a:t>
            </a:r>
            <a:r>
              <a:rPr sz="1900" spc="-60" dirty="0" smtClean="0">
                <a:latin typeface="Calibri"/>
                <a:cs typeface="Calibri"/>
              </a:rPr>
              <a:t>e</a:t>
            </a:r>
            <a:r>
              <a:rPr sz="1900" spc="0" dirty="0" smtClean="0">
                <a:latin typeface="Calibri"/>
                <a:cs typeface="Calibri"/>
              </a:rPr>
              <a:t>n</a:t>
            </a:r>
            <a:r>
              <a:rPr sz="1900" spc="-60" dirty="0" smtClean="0">
                <a:latin typeface="Calibri"/>
                <a:cs typeface="Calibri"/>
              </a:rPr>
              <a:t>e</a:t>
            </a:r>
            <a:r>
              <a:rPr sz="1900" spc="-50" dirty="0" smtClean="0">
                <a:latin typeface="Calibri"/>
                <a:cs typeface="Calibri"/>
              </a:rPr>
              <a:t>t</a:t>
            </a:r>
            <a:r>
              <a:rPr sz="1900" spc="-40" dirty="0" smtClean="0">
                <a:latin typeface="Calibri"/>
                <a:cs typeface="Calibri"/>
              </a:rPr>
              <a:t>i</a:t>
            </a:r>
            <a:r>
              <a:rPr sz="1900" spc="-15" dirty="0" smtClean="0">
                <a:latin typeface="Calibri"/>
                <a:cs typeface="Calibri"/>
              </a:rPr>
              <a:t>a</a:t>
            </a:r>
            <a:r>
              <a:rPr sz="1900" spc="0" dirty="0" smtClean="0">
                <a:latin typeface="Calibri"/>
                <a:cs typeface="Calibri"/>
              </a:rPr>
              <a:t>n </a:t>
            </a:r>
            <a:r>
              <a:rPr sz="1900" spc="-160" dirty="0" smtClean="0">
                <a:latin typeface="Calibri"/>
                <a:cs typeface="Calibri"/>
              </a:rPr>
              <a:t> </a:t>
            </a:r>
            <a:r>
              <a:rPr sz="1900" spc="25" dirty="0" smtClean="0">
                <a:latin typeface="Calibri"/>
                <a:cs typeface="Calibri"/>
              </a:rPr>
              <a:t>w</a:t>
            </a:r>
            <a:r>
              <a:rPr sz="1900" spc="-5" dirty="0" smtClean="0">
                <a:latin typeface="Calibri"/>
                <a:cs typeface="Calibri"/>
              </a:rPr>
              <a:t>o</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n</a:t>
            </a:r>
            <a:r>
              <a:rPr sz="1900" spc="70" dirty="0" smtClean="0">
                <a:latin typeface="Calibri"/>
                <a:cs typeface="Calibri"/>
              </a:rPr>
              <a:t> </a:t>
            </a:r>
            <a:r>
              <a:rPr sz="1900" spc="25" dirty="0" smtClean="0">
                <a:latin typeface="Calibri"/>
                <a:cs typeface="Calibri"/>
              </a:rPr>
              <a:t>w</a:t>
            </a:r>
            <a:r>
              <a:rPr sz="1900" spc="-5" dirty="0" smtClean="0">
                <a:latin typeface="Calibri"/>
                <a:cs typeface="Calibri"/>
              </a:rPr>
              <a:t>o</a:t>
            </a:r>
            <a:r>
              <a:rPr sz="1900" spc="25" dirty="0" smtClean="0">
                <a:latin typeface="Calibri"/>
                <a:cs typeface="Calibri"/>
              </a:rPr>
              <a:t>r</a:t>
            </a:r>
            <a:r>
              <a:rPr sz="1900" spc="-10" dirty="0" smtClean="0">
                <a:latin typeface="Calibri"/>
                <a:cs typeface="Calibri"/>
              </a:rPr>
              <a:t>e</a:t>
            </a:r>
            <a:r>
              <a:rPr sz="1900" spc="20" dirty="0" smtClean="0">
                <a:latin typeface="Calibri"/>
                <a:cs typeface="Calibri"/>
              </a:rPr>
              <a:t> </a:t>
            </a:r>
            <a:r>
              <a:rPr sz="1900" spc="-5" dirty="0" smtClean="0">
                <a:latin typeface="Calibri"/>
                <a:cs typeface="Calibri"/>
              </a:rPr>
              <a:t>go</a:t>
            </a:r>
            <a:r>
              <a:rPr sz="1900" spc="25" dirty="0" smtClean="0">
                <a:latin typeface="Calibri"/>
                <a:cs typeface="Calibri"/>
              </a:rPr>
              <a:t>w</a:t>
            </a:r>
            <a:r>
              <a:rPr sz="1900" spc="0" dirty="0" smtClean="0">
                <a:latin typeface="Calibri"/>
                <a:cs typeface="Calibri"/>
              </a:rPr>
              <a:t>ns</a:t>
            </a:r>
            <a:r>
              <a:rPr sz="1900" spc="-75" dirty="0" smtClean="0">
                <a:latin typeface="Calibri"/>
                <a:cs typeface="Calibri"/>
              </a:rPr>
              <a:t> </a:t>
            </a:r>
            <a:r>
              <a:rPr sz="1900" spc="25" dirty="0" smtClean="0">
                <a:latin typeface="Calibri"/>
                <a:cs typeface="Calibri"/>
              </a:rPr>
              <a:t>w</a:t>
            </a:r>
            <a:r>
              <a:rPr sz="1900" spc="-40" dirty="0" smtClean="0">
                <a:latin typeface="Calibri"/>
                <a:cs typeface="Calibri"/>
              </a:rPr>
              <a:t>i</a:t>
            </a:r>
            <a:r>
              <a:rPr sz="1900" spc="-50" dirty="0" smtClean="0">
                <a:latin typeface="Calibri"/>
                <a:cs typeface="Calibri"/>
              </a:rPr>
              <a:t>t</a:t>
            </a:r>
            <a:r>
              <a:rPr sz="1900" spc="0" dirty="0" smtClean="0">
                <a:latin typeface="Calibri"/>
                <a:cs typeface="Calibri"/>
              </a:rPr>
              <a:t>h</a:t>
            </a:r>
            <a:r>
              <a:rPr sz="1900" spc="1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20" dirty="0" smtClean="0">
                <a:latin typeface="Calibri"/>
                <a:cs typeface="Calibri"/>
              </a:rPr>
              <a:t> </a:t>
            </a:r>
            <a:r>
              <a:rPr sz="1900" spc="25" dirty="0" smtClean="0">
                <a:latin typeface="Calibri"/>
                <a:cs typeface="Calibri"/>
              </a:rPr>
              <a:t>w</a:t>
            </a:r>
            <a:r>
              <a:rPr sz="1900" spc="-15" dirty="0" smtClean="0">
                <a:latin typeface="Calibri"/>
                <a:cs typeface="Calibri"/>
              </a:rPr>
              <a:t>a</a:t>
            </a:r>
            <a:r>
              <a:rPr sz="1900" spc="-40" dirty="0" smtClean="0">
                <a:latin typeface="Calibri"/>
                <a:cs typeface="Calibri"/>
              </a:rPr>
              <a:t>i</a:t>
            </a:r>
            <a:r>
              <a:rPr sz="1900" spc="-45" dirty="0" smtClean="0">
                <a:latin typeface="Calibri"/>
                <a:cs typeface="Calibri"/>
              </a:rPr>
              <a:t>s</a:t>
            </a:r>
            <a:r>
              <a:rPr sz="1900" spc="-50" dirty="0" smtClean="0">
                <a:latin typeface="Calibri"/>
                <a:cs typeface="Calibri"/>
              </a:rPr>
              <a:t>t</a:t>
            </a:r>
            <a:r>
              <a:rPr sz="1900" spc="-40" dirty="0" smtClean="0">
                <a:latin typeface="Calibri"/>
                <a:cs typeface="Calibri"/>
              </a:rPr>
              <a:t>li</a:t>
            </a:r>
            <a:r>
              <a:rPr sz="1900" spc="0" dirty="0" smtClean="0">
                <a:latin typeface="Calibri"/>
                <a:cs typeface="Calibri"/>
              </a:rPr>
              <a:t>n</a:t>
            </a:r>
            <a:r>
              <a:rPr sz="1900" spc="-10" dirty="0" smtClean="0">
                <a:latin typeface="Calibri"/>
                <a:cs typeface="Calibri"/>
              </a:rPr>
              <a:t>e</a:t>
            </a:r>
            <a:r>
              <a:rPr sz="1900" spc="-5" dirty="0" smtClean="0">
                <a:latin typeface="Calibri"/>
                <a:cs typeface="Calibri"/>
              </a:rPr>
              <a:t> </a:t>
            </a:r>
            <a:r>
              <a:rPr sz="1900" spc="-40" dirty="0" smtClean="0">
                <a:latin typeface="Calibri"/>
                <a:cs typeface="Calibri"/>
              </a:rPr>
              <a:t>l</a:t>
            </a:r>
            <a:r>
              <a:rPr sz="1900" spc="-5" dirty="0" smtClean="0">
                <a:latin typeface="Calibri"/>
                <a:cs typeface="Calibri"/>
              </a:rPr>
              <a:t>o</a:t>
            </a:r>
            <a:r>
              <a:rPr sz="1900" spc="-15" dirty="0" smtClean="0">
                <a:latin typeface="Calibri"/>
                <a:cs typeface="Calibri"/>
              </a:rPr>
              <a:t>ca</a:t>
            </a:r>
            <a:r>
              <a:rPr sz="1900" spc="-50" dirty="0" smtClean="0">
                <a:latin typeface="Calibri"/>
                <a:cs typeface="Calibri"/>
              </a:rPr>
              <a:t>t</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45" dirty="0" smtClean="0">
                <a:latin typeface="Calibri"/>
                <a:cs typeface="Calibri"/>
              </a:rPr>
              <a:t>j</a:t>
            </a:r>
            <a:r>
              <a:rPr sz="1900" spc="0" dirty="0" smtClean="0">
                <a:latin typeface="Calibri"/>
                <a:cs typeface="Calibri"/>
              </a:rPr>
              <a:t>u</a:t>
            </a:r>
            <a:r>
              <a:rPr sz="1900" spc="-45" dirty="0" smtClean="0">
                <a:latin typeface="Calibri"/>
                <a:cs typeface="Calibri"/>
              </a:rPr>
              <a:t>s</a:t>
            </a:r>
            <a:r>
              <a:rPr sz="1900" spc="-10" dirty="0" smtClean="0">
                <a:latin typeface="Calibri"/>
                <a:cs typeface="Calibri"/>
              </a:rPr>
              <a:t>t</a:t>
            </a:r>
            <a:r>
              <a:rPr sz="1900" spc="30" dirty="0" smtClean="0">
                <a:latin typeface="Calibri"/>
                <a:cs typeface="Calibri"/>
              </a:rPr>
              <a:t> </a:t>
            </a:r>
            <a:r>
              <a:rPr sz="1900" spc="0" dirty="0" smtClean="0">
                <a:latin typeface="Calibri"/>
                <a:cs typeface="Calibri"/>
              </a:rPr>
              <a:t>b</a:t>
            </a:r>
            <a:r>
              <a:rPr sz="1900" spc="-60" dirty="0" smtClean="0">
                <a:latin typeface="Calibri"/>
                <a:cs typeface="Calibri"/>
              </a:rPr>
              <a:t>e</a:t>
            </a:r>
            <a:r>
              <a:rPr sz="1900" spc="-40" dirty="0" smtClean="0">
                <a:latin typeface="Calibri"/>
                <a:cs typeface="Calibri"/>
              </a:rPr>
              <a:t>l</a:t>
            </a:r>
            <a:r>
              <a:rPr sz="1900" spc="-5" dirty="0" smtClean="0">
                <a:latin typeface="Calibri"/>
                <a:cs typeface="Calibri"/>
              </a:rPr>
              <a:t>o</a:t>
            </a:r>
            <a:r>
              <a:rPr sz="1900" spc="-15" dirty="0" smtClean="0">
                <a:latin typeface="Calibri"/>
                <a:cs typeface="Calibri"/>
              </a:rPr>
              <a:t>w</a:t>
            </a:r>
            <a:r>
              <a:rPr sz="1900" spc="11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0" dirty="0" smtClean="0">
                <a:latin typeface="Calibri"/>
                <a:cs typeface="Calibri"/>
              </a:rPr>
              <a:t> </a:t>
            </a:r>
            <a:r>
              <a:rPr sz="1900" spc="0" dirty="0" smtClean="0">
                <a:latin typeface="Calibri"/>
                <a:cs typeface="Calibri"/>
              </a:rPr>
              <a:t>b</a:t>
            </a:r>
            <a:r>
              <a:rPr sz="1900" spc="25" dirty="0" smtClean="0">
                <a:latin typeface="Calibri"/>
                <a:cs typeface="Calibri"/>
              </a:rPr>
              <a:t>r</a:t>
            </a:r>
            <a:r>
              <a:rPr sz="1900" spc="-60" dirty="0" smtClean="0">
                <a:latin typeface="Calibri"/>
                <a:cs typeface="Calibri"/>
              </a:rPr>
              <a:t>e</a:t>
            </a:r>
            <a:r>
              <a:rPr sz="1900" spc="-15" dirty="0" smtClean="0">
                <a:latin typeface="Calibri"/>
                <a:cs typeface="Calibri"/>
              </a:rPr>
              <a:t>a</a:t>
            </a:r>
            <a:r>
              <a:rPr sz="1900" spc="-45" dirty="0" smtClean="0">
                <a:latin typeface="Calibri"/>
                <a:cs typeface="Calibri"/>
              </a:rPr>
              <a:t>s</a:t>
            </a:r>
            <a:r>
              <a:rPr sz="1900" spc="-50" dirty="0" smtClean="0">
                <a:latin typeface="Calibri"/>
                <a:cs typeface="Calibri"/>
              </a:rPr>
              <a:t>t</a:t>
            </a:r>
            <a:r>
              <a:rPr sz="1900" spc="-45" dirty="0" smtClean="0">
                <a:latin typeface="Calibri"/>
                <a:cs typeface="Calibri"/>
              </a:rPr>
              <a:t>s</a:t>
            </a:r>
            <a:r>
              <a:rPr sz="1900" spc="0" dirty="0" smtClean="0">
                <a:latin typeface="Calibri"/>
                <a:cs typeface="Calibri"/>
              </a:rPr>
              <a:t>.</a:t>
            </a:r>
            <a:endParaRPr sz="1900" dirty="0">
              <a:latin typeface="Calibri"/>
              <a:cs typeface="Calibri"/>
            </a:endParaRPr>
          </a:p>
          <a:p>
            <a:pPr>
              <a:lnSpc>
                <a:spcPts val="500"/>
              </a:lnSpc>
              <a:spcBef>
                <a:spcPts val="2"/>
              </a:spcBef>
            </a:pPr>
            <a:endParaRPr sz="500" dirty="0"/>
          </a:p>
          <a:p>
            <a:pPr>
              <a:lnSpc>
                <a:spcPts val="1000"/>
              </a:lnSpc>
            </a:pPr>
            <a:endParaRPr sz="1000" dirty="0"/>
          </a:p>
          <a:p>
            <a:pPr>
              <a:lnSpc>
                <a:spcPts val="1000"/>
              </a:lnSpc>
            </a:pPr>
            <a:endParaRPr sz="1000" dirty="0"/>
          </a:p>
          <a:p>
            <a:pPr>
              <a:lnSpc>
                <a:spcPts val="1000"/>
              </a:lnSpc>
            </a:pPr>
            <a:endParaRPr sz="1000" dirty="0"/>
          </a:p>
          <a:p>
            <a:pPr>
              <a:lnSpc>
                <a:spcPts val="1000"/>
              </a:lnSpc>
            </a:pPr>
            <a:endParaRPr sz="1000" dirty="0"/>
          </a:p>
          <a:p>
            <a:pPr marL="164465" marR="143510" indent="0">
              <a:lnSpc>
                <a:spcPct val="105400"/>
              </a:lnSpc>
            </a:pPr>
            <a:r>
              <a:rPr sz="1900" spc="-3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20" dirty="0" smtClean="0">
                <a:latin typeface="Calibri"/>
                <a:cs typeface="Calibri"/>
              </a:rPr>
              <a:t>f</a:t>
            </a:r>
            <a:r>
              <a:rPr sz="1900" spc="-10" dirty="0" smtClean="0">
                <a:latin typeface="Calibri"/>
                <a:cs typeface="Calibri"/>
              </a:rPr>
              <a:t>a</a:t>
            </a:r>
            <a:r>
              <a:rPr sz="1900" spc="0" dirty="0" smtClean="0">
                <a:latin typeface="Calibri"/>
                <a:cs typeface="Calibri"/>
              </a:rPr>
              <a:t>b</a:t>
            </a:r>
            <a:r>
              <a:rPr sz="1900" spc="25" dirty="0" smtClean="0">
                <a:latin typeface="Calibri"/>
                <a:cs typeface="Calibri"/>
              </a:rPr>
              <a:t>r</a:t>
            </a:r>
            <a:r>
              <a:rPr sz="1900" spc="-40" dirty="0" smtClean="0">
                <a:latin typeface="Calibri"/>
                <a:cs typeface="Calibri"/>
              </a:rPr>
              <a:t>i</a:t>
            </a:r>
            <a:r>
              <a:rPr sz="1900" spc="-15" dirty="0" smtClean="0">
                <a:latin typeface="Calibri"/>
                <a:cs typeface="Calibri"/>
              </a:rPr>
              <a:t>c</a:t>
            </a:r>
            <a:r>
              <a:rPr sz="1900" spc="0" dirty="0" smtClean="0">
                <a:latin typeface="Calibri"/>
                <a:cs typeface="Calibri"/>
              </a:rPr>
              <a:t>s</a:t>
            </a:r>
            <a:r>
              <a:rPr sz="1900" spc="2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at</a:t>
            </a:r>
            <a:r>
              <a:rPr sz="1900" spc="35" dirty="0" smtClean="0">
                <a:latin typeface="Calibri"/>
                <a:cs typeface="Calibri"/>
              </a:rPr>
              <a:t> </a:t>
            </a:r>
            <a:r>
              <a:rPr sz="1900" spc="25" dirty="0" smtClean="0">
                <a:latin typeface="Calibri"/>
                <a:cs typeface="Calibri"/>
              </a:rPr>
              <a:t>w</a:t>
            </a:r>
            <a:r>
              <a:rPr sz="1900" spc="-60"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25" dirty="0" smtClean="0">
                <a:latin typeface="Calibri"/>
                <a:cs typeface="Calibri"/>
              </a:rPr>
              <a:t> </a:t>
            </a:r>
            <a:r>
              <a:rPr sz="1900" spc="0" dirty="0" smtClean="0">
                <a:latin typeface="Calibri"/>
                <a:cs typeface="Calibri"/>
              </a:rPr>
              <a:t>u</a:t>
            </a:r>
            <a:r>
              <a:rPr sz="1900" spc="-45" dirty="0" smtClean="0">
                <a:latin typeface="Calibri"/>
                <a:cs typeface="Calibri"/>
              </a:rPr>
              <a:t>s</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25" dirty="0" smtClean="0">
                <a:latin typeface="Calibri"/>
                <a:cs typeface="Calibri"/>
              </a:rPr>
              <a:t>w</a:t>
            </a:r>
            <a:r>
              <a:rPr sz="1900" spc="-60"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75" dirty="0" smtClean="0">
                <a:latin typeface="Calibri"/>
                <a:cs typeface="Calibri"/>
              </a:rPr>
              <a:t> </a:t>
            </a:r>
            <a:r>
              <a:rPr sz="1900" spc="-40" dirty="0" smtClean="0">
                <a:latin typeface="Calibri"/>
                <a:cs typeface="Calibri"/>
              </a:rPr>
              <a:t>l</a:t>
            </a:r>
            <a:r>
              <a:rPr sz="1900" spc="-60" dirty="0" smtClean="0">
                <a:latin typeface="Calibri"/>
                <a:cs typeface="Calibri"/>
              </a:rPr>
              <a:t>e</a:t>
            </a:r>
            <a:r>
              <a:rPr sz="1900" spc="-45" dirty="0" smtClean="0">
                <a:latin typeface="Calibri"/>
                <a:cs typeface="Calibri"/>
              </a:rPr>
              <a:t>s</a:t>
            </a:r>
            <a:r>
              <a:rPr sz="1900" spc="0" dirty="0" smtClean="0">
                <a:latin typeface="Calibri"/>
                <a:cs typeface="Calibri"/>
              </a:rPr>
              <a:t>s </a:t>
            </a:r>
            <a:r>
              <a:rPr sz="1900" spc="-204" dirty="0" smtClean="0">
                <a:latin typeface="Calibri"/>
                <a:cs typeface="Calibri"/>
              </a:rPr>
              <a:t> </a:t>
            </a:r>
            <a:r>
              <a:rPr sz="1900" spc="0" dirty="0" smtClean="0">
                <a:latin typeface="Calibri"/>
                <a:cs typeface="Calibri"/>
              </a:rPr>
              <a:t>h</a:t>
            </a:r>
            <a:r>
              <a:rPr sz="1900" spc="-60" dirty="0" smtClean="0">
                <a:latin typeface="Calibri"/>
                <a:cs typeface="Calibri"/>
              </a:rPr>
              <a:t>e</a:t>
            </a:r>
            <a:r>
              <a:rPr sz="1900" spc="-10" dirty="0" smtClean="0">
                <a:latin typeface="Calibri"/>
                <a:cs typeface="Calibri"/>
              </a:rPr>
              <a:t>a</a:t>
            </a:r>
            <a:r>
              <a:rPr sz="1900" spc="30" dirty="0" smtClean="0">
                <a:latin typeface="Calibri"/>
                <a:cs typeface="Calibri"/>
              </a:rPr>
              <a:t>v</a:t>
            </a:r>
            <a:r>
              <a:rPr sz="1900" spc="-10" dirty="0" smtClean="0">
                <a:latin typeface="Calibri"/>
                <a:cs typeface="Calibri"/>
              </a:rPr>
              <a:t>y</a:t>
            </a:r>
            <a:r>
              <a:rPr sz="1900" spc="10" dirty="0" smtClean="0">
                <a:latin typeface="Calibri"/>
                <a:cs typeface="Calibri"/>
              </a:rPr>
              <a:t>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40" dirty="0" smtClean="0">
                <a:latin typeface="Calibri"/>
                <a:cs typeface="Calibri"/>
              </a:rPr>
              <a:t>l</a:t>
            </a:r>
            <a:r>
              <a:rPr sz="1900" spc="-60" dirty="0" smtClean="0">
                <a:latin typeface="Calibri"/>
                <a:cs typeface="Calibri"/>
              </a:rPr>
              <a:t>e</a:t>
            </a:r>
            <a:r>
              <a:rPr sz="1900" spc="-45" dirty="0" smtClean="0">
                <a:latin typeface="Calibri"/>
                <a:cs typeface="Calibri"/>
              </a:rPr>
              <a:t>s</a:t>
            </a:r>
            <a:r>
              <a:rPr sz="1900" spc="0" dirty="0" smtClean="0">
                <a:latin typeface="Calibri"/>
                <a:cs typeface="Calibri"/>
              </a:rPr>
              <a:t>s </a:t>
            </a:r>
            <a:r>
              <a:rPr sz="1900" spc="35" dirty="0" smtClean="0">
                <a:latin typeface="Calibri"/>
                <a:cs typeface="Calibri"/>
              </a:rPr>
              <a:t>r</a:t>
            </a:r>
            <a:r>
              <a:rPr sz="1900" spc="-40" dirty="0" smtClean="0">
                <a:latin typeface="Calibri"/>
                <a:cs typeface="Calibri"/>
              </a:rPr>
              <a:t>i</a:t>
            </a:r>
            <a:r>
              <a:rPr sz="1900" spc="-5" dirty="0" smtClean="0">
                <a:latin typeface="Calibri"/>
                <a:cs typeface="Calibri"/>
              </a:rPr>
              <a:t>g</a:t>
            </a:r>
            <a:r>
              <a:rPr sz="1900" spc="-40" dirty="0" smtClean="0">
                <a:latin typeface="Calibri"/>
                <a:cs typeface="Calibri"/>
              </a:rPr>
              <a:t>i</a:t>
            </a:r>
            <a:r>
              <a:rPr sz="1900" spc="0" dirty="0" smtClean="0">
                <a:latin typeface="Calibri"/>
                <a:cs typeface="Calibri"/>
              </a:rPr>
              <a:t>d</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5" dirty="0" smtClean="0">
                <a:latin typeface="Calibri"/>
                <a:cs typeface="Calibri"/>
              </a:rPr>
              <a:t>a</a:t>
            </a:r>
            <a:r>
              <a:rPr sz="1900" spc="0" dirty="0" smtClean="0">
                <a:latin typeface="Calibri"/>
                <a:cs typeface="Calibri"/>
              </a:rPr>
              <a:t>n</a:t>
            </a:r>
            <a:r>
              <a:rPr sz="1900" spc="170"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15" dirty="0" smtClean="0">
                <a:latin typeface="Calibri"/>
                <a:cs typeface="Calibri"/>
              </a:rPr>
              <a:t> </a:t>
            </a:r>
            <a:r>
              <a:rPr sz="1900" spc="-5" dirty="0" smtClean="0">
                <a:latin typeface="Calibri"/>
                <a:cs typeface="Calibri"/>
              </a:rPr>
              <a:t>o</a:t>
            </a:r>
            <a:r>
              <a:rPr sz="1900" spc="-5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10" dirty="0" smtClean="0">
                <a:latin typeface="Calibri"/>
                <a:cs typeface="Calibri"/>
              </a:rPr>
              <a:t>r</a:t>
            </a:r>
            <a:r>
              <a:rPr sz="1900" spc="105" dirty="0" smtClean="0">
                <a:latin typeface="Calibri"/>
                <a:cs typeface="Calibri"/>
              </a:rPr>
              <a:t> </a:t>
            </a:r>
            <a:r>
              <a:rPr sz="1900" spc="15" dirty="0" smtClean="0">
                <a:latin typeface="Calibri"/>
                <a:cs typeface="Calibri"/>
              </a:rPr>
              <a:t>I</a:t>
            </a:r>
            <a:r>
              <a:rPr sz="1900" spc="-50" dirty="0" smtClean="0">
                <a:latin typeface="Calibri"/>
                <a:cs typeface="Calibri"/>
              </a:rPr>
              <a:t>t</a:t>
            </a:r>
            <a:r>
              <a:rPr sz="1900" spc="-15" dirty="0" smtClean="0">
                <a:latin typeface="Calibri"/>
                <a:cs typeface="Calibri"/>
              </a:rPr>
              <a:t>a</a:t>
            </a:r>
            <a:r>
              <a:rPr sz="1900" spc="-40" dirty="0" smtClean="0">
                <a:latin typeface="Calibri"/>
                <a:cs typeface="Calibri"/>
              </a:rPr>
              <a:t>li</a:t>
            </a:r>
            <a:r>
              <a:rPr sz="1900" spc="-15" dirty="0" smtClean="0">
                <a:latin typeface="Calibri"/>
                <a:cs typeface="Calibri"/>
              </a:rPr>
              <a:t>a</a:t>
            </a:r>
            <a:r>
              <a:rPr sz="1900" spc="0" dirty="0" smtClean="0">
                <a:latin typeface="Calibri"/>
                <a:cs typeface="Calibri"/>
              </a:rPr>
              <a:t>n</a:t>
            </a:r>
            <a:r>
              <a:rPr sz="1900" spc="170" dirty="0" smtClean="0">
                <a:latin typeface="Calibri"/>
                <a:cs typeface="Calibri"/>
              </a:rPr>
              <a:t> </a:t>
            </a:r>
            <a:r>
              <a:rPr sz="1900" spc="25" dirty="0" smtClean="0">
                <a:latin typeface="Calibri"/>
                <a:cs typeface="Calibri"/>
              </a:rPr>
              <a:t>r</a:t>
            </a:r>
            <a:r>
              <a:rPr sz="1900" spc="-60" dirty="0" smtClean="0">
                <a:latin typeface="Calibri"/>
                <a:cs typeface="Calibri"/>
              </a:rPr>
              <a:t>e</a:t>
            </a:r>
            <a:r>
              <a:rPr sz="1900" spc="-5" dirty="0" smtClean="0">
                <a:latin typeface="Calibri"/>
                <a:cs typeface="Calibri"/>
              </a:rPr>
              <a:t>g</a:t>
            </a:r>
            <a:r>
              <a:rPr sz="1900" spc="-40" dirty="0" smtClean="0">
                <a:latin typeface="Calibri"/>
                <a:cs typeface="Calibri"/>
              </a:rPr>
              <a:t>i</a:t>
            </a:r>
            <a:r>
              <a:rPr sz="1900" spc="-5" dirty="0" smtClean="0">
                <a:latin typeface="Calibri"/>
                <a:cs typeface="Calibri"/>
              </a:rPr>
              <a:t>o</a:t>
            </a:r>
            <a:r>
              <a:rPr sz="1900" spc="0" dirty="0" smtClean="0">
                <a:latin typeface="Calibri"/>
                <a:cs typeface="Calibri"/>
              </a:rPr>
              <a:t>n</a:t>
            </a:r>
            <a:r>
              <a:rPr sz="1900" spc="-45" dirty="0" smtClean="0">
                <a:latin typeface="Calibri"/>
                <a:cs typeface="Calibri"/>
              </a:rPr>
              <a:t>s</a:t>
            </a:r>
            <a:r>
              <a:rPr sz="1900" spc="0" dirty="0" smtClean="0">
                <a:latin typeface="Calibri"/>
                <a:cs typeface="Calibri"/>
              </a:rPr>
              <a:t>.</a:t>
            </a:r>
            <a:endParaRPr sz="1900" dirty="0">
              <a:latin typeface="Calibri"/>
              <a:cs typeface="Calibri"/>
            </a:endParaRPr>
          </a:p>
          <a:p>
            <a:pPr>
              <a:lnSpc>
                <a:spcPts val="600"/>
              </a:lnSpc>
              <a:spcBef>
                <a:spcPts val="3"/>
              </a:spcBef>
            </a:pPr>
            <a:endParaRPr sz="600" dirty="0"/>
          </a:p>
          <a:p>
            <a:pPr>
              <a:lnSpc>
                <a:spcPts val="1000"/>
              </a:lnSpc>
            </a:pPr>
            <a:endParaRPr sz="1000" dirty="0"/>
          </a:p>
          <a:p>
            <a:pPr>
              <a:lnSpc>
                <a:spcPts val="1000"/>
              </a:lnSpc>
            </a:pPr>
            <a:endParaRPr sz="1000" dirty="0"/>
          </a:p>
          <a:p>
            <a:pPr>
              <a:lnSpc>
                <a:spcPts val="1000"/>
              </a:lnSpc>
            </a:pPr>
            <a:endParaRPr sz="1000" dirty="0"/>
          </a:p>
          <a:p>
            <a:pPr>
              <a:lnSpc>
                <a:spcPts val="1000"/>
              </a:lnSpc>
            </a:pPr>
            <a:endParaRPr sz="1000" dirty="0"/>
          </a:p>
          <a:p>
            <a:pPr marL="12700" marR="12700">
              <a:lnSpc>
                <a:spcPct val="101000"/>
              </a:lnSpc>
            </a:pPr>
            <a:r>
              <a:rPr sz="1900" spc="-114" dirty="0" smtClean="0">
                <a:latin typeface="Calibri"/>
                <a:cs typeface="Calibri"/>
              </a:rPr>
              <a:t>W</a:t>
            </a:r>
            <a:r>
              <a:rPr sz="1900" spc="-15" dirty="0" smtClean="0">
                <a:latin typeface="Calibri"/>
                <a:cs typeface="Calibri"/>
              </a:rPr>
              <a:t>o</a:t>
            </a:r>
            <a:r>
              <a:rPr sz="1900" spc="-35" dirty="0" smtClean="0">
                <a:latin typeface="Calibri"/>
                <a:cs typeface="Calibri"/>
              </a:rPr>
              <a:t>m</a:t>
            </a:r>
            <a:r>
              <a:rPr sz="1900" spc="-55" dirty="0" smtClean="0">
                <a:latin typeface="Calibri"/>
                <a:cs typeface="Calibri"/>
              </a:rPr>
              <a:t>e</a:t>
            </a:r>
            <a:r>
              <a:rPr sz="1900" spc="0" dirty="0" smtClean="0">
                <a:latin typeface="Calibri"/>
                <a:cs typeface="Calibri"/>
              </a:rPr>
              <a:t>n</a:t>
            </a:r>
            <a:r>
              <a:rPr sz="1900" spc="170" dirty="0" smtClean="0">
                <a:latin typeface="Calibri"/>
                <a:cs typeface="Calibri"/>
              </a:rPr>
              <a:t> </a:t>
            </a:r>
            <a:r>
              <a:rPr sz="1900" spc="0" dirty="0" smtClean="0">
                <a:latin typeface="Calibri"/>
                <a:cs typeface="Calibri"/>
              </a:rPr>
              <a:t>b</a:t>
            </a:r>
            <a:r>
              <a:rPr sz="1900" spc="-40" dirty="0" smtClean="0">
                <a:latin typeface="Calibri"/>
                <a:cs typeface="Calibri"/>
              </a:rPr>
              <a:t>l</a:t>
            </a:r>
            <a:r>
              <a:rPr sz="1900" spc="-55" dirty="0" smtClean="0">
                <a:latin typeface="Calibri"/>
                <a:cs typeface="Calibri"/>
              </a:rPr>
              <a:t>e</a:t>
            </a:r>
            <a:r>
              <a:rPr sz="1900" spc="-10" dirty="0" smtClean="0">
                <a:latin typeface="Calibri"/>
                <a:cs typeface="Calibri"/>
              </a:rPr>
              <a:t>a</a:t>
            </a:r>
            <a:r>
              <a:rPr sz="1900" spc="-15" dirty="0" smtClean="0">
                <a:latin typeface="Calibri"/>
                <a:cs typeface="Calibri"/>
              </a:rPr>
              <a:t>c</a:t>
            </a:r>
            <a:r>
              <a:rPr sz="1900" spc="0" dirty="0" smtClean="0">
                <a:latin typeface="Calibri"/>
                <a:cs typeface="Calibri"/>
              </a:rPr>
              <a:t>h</a:t>
            </a:r>
            <a:r>
              <a:rPr sz="1900" spc="-55" dirty="0" smtClean="0">
                <a:latin typeface="Calibri"/>
                <a:cs typeface="Calibri"/>
              </a:rPr>
              <a:t>e</a:t>
            </a:r>
            <a:r>
              <a:rPr sz="1900" spc="0" dirty="0" smtClean="0">
                <a:latin typeface="Calibri"/>
                <a:cs typeface="Calibri"/>
              </a:rPr>
              <a:t>d </a:t>
            </a:r>
            <a:r>
              <a:rPr sz="1900" spc="-16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55" dirty="0" smtClean="0">
                <a:latin typeface="Calibri"/>
                <a:cs typeface="Calibri"/>
              </a:rPr>
              <a:t>e</a:t>
            </a:r>
            <a:r>
              <a:rPr sz="1900" spc="-40" dirty="0" smtClean="0">
                <a:latin typeface="Calibri"/>
                <a:cs typeface="Calibri"/>
              </a:rPr>
              <a:t>i</a:t>
            </a:r>
            <a:r>
              <a:rPr sz="1900" spc="-10" dirty="0" smtClean="0">
                <a:latin typeface="Calibri"/>
                <a:cs typeface="Calibri"/>
              </a:rPr>
              <a:t>r</a:t>
            </a:r>
            <a:r>
              <a:rPr sz="1900" spc="204" dirty="0" smtClean="0">
                <a:latin typeface="Calibri"/>
                <a:cs typeface="Calibri"/>
              </a:rPr>
              <a:t> </a:t>
            </a:r>
            <a:r>
              <a:rPr sz="1900" spc="0" dirty="0" smtClean="0">
                <a:latin typeface="Calibri"/>
                <a:cs typeface="Calibri"/>
              </a:rPr>
              <a:t>h</a:t>
            </a:r>
            <a:r>
              <a:rPr sz="1900" spc="-10" dirty="0" smtClean="0">
                <a:latin typeface="Calibri"/>
                <a:cs typeface="Calibri"/>
              </a:rPr>
              <a:t>a</a:t>
            </a:r>
            <a:r>
              <a:rPr sz="1900" spc="-40" dirty="0" smtClean="0">
                <a:latin typeface="Calibri"/>
                <a:cs typeface="Calibri"/>
              </a:rPr>
              <a:t>i</a:t>
            </a:r>
            <a:r>
              <a:rPr sz="1900" spc="-10" dirty="0" smtClean="0">
                <a:latin typeface="Calibri"/>
                <a:cs typeface="Calibri"/>
              </a:rPr>
              <a:t>r</a:t>
            </a:r>
            <a:r>
              <a:rPr sz="1900" spc="105"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35" dirty="0" smtClean="0">
                <a:latin typeface="Calibri"/>
                <a:cs typeface="Calibri"/>
              </a:rPr>
              <a:t> </a:t>
            </a:r>
            <a:r>
              <a:rPr sz="1900" spc="-40" dirty="0" smtClean="0">
                <a:latin typeface="Calibri"/>
                <a:cs typeface="Calibri"/>
              </a:rPr>
              <a:t>li</a:t>
            </a:r>
            <a:r>
              <a:rPr sz="1900" spc="-5" dirty="0" smtClean="0">
                <a:latin typeface="Calibri"/>
                <a:cs typeface="Calibri"/>
              </a:rPr>
              <a:t>g</a:t>
            </a:r>
            <a:r>
              <a:rPr sz="1900" spc="0" dirty="0" smtClean="0">
                <a:latin typeface="Calibri"/>
                <a:cs typeface="Calibri"/>
              </a:rPr>
              <a:t>h</a:t>
            </a:r>
            <a:r>
              <a:rPr sz="1900" spc="-10" dirty="0" smtClean="0">
                <a:latin typeface="Calibri"/>
                <a:cs typeface="Calibri"/>
              </a:rPr>
              <a:t>t</a:t>
            </a:r>
            <a:r>
              <a:rPr sz="1900" spc="135" dirty="0" smtClean="0">
                <a:latin typeface="Calibri"/>
                <a:cs typeface="Calibri"/>
              </a:rPr>
              <a:t> </a:t>
            </a:r>
            <a:r>
              <a:rPr sz="1900" spc="0" dirty="0" smtClean="0">
                <a:latin typeface="Calibri"/>
                <a:cs typeface="Calibri"/>
              </a:rPr>
              <a:t>b</a:t>
            </a:r>
            <a:r>
              <a:rPr sz="1900" spc="-40" dirty="0" smtClean="0">
                <a:latin typeface="Calibri"/>
                <a:cs typeface="Calibri"/>
              </a:rPr>
              <a:t>l</a:t>
            </a:r>
            <a:r>
              <a:rPr sz="1900" spc="-5" dirty="0" smtClean="0">
                <a:latin typeface="Calibri"/>
                <a:cs typeface="Calibri"/>
              </a:rPr>
              <a:t>o</a:t>
            </a:r>
            <a:r>
              <a:rPr sz="1900" spc="0" dirty="0" smtClean="0">
                <a:latin typeface="Calibri"/>
                <a:cs typeface="Calibri"/>
              </a:rPr>
              <a:t>nd</a:t>
            </a:r>
            <a:r>
              <a:rPr sz="1900" spc="-10" dirty="0" smtClean="0">
                <a:latin typeface="Calibri"/>
                <a:cs typeface="Calibri"/>
              </a:rPr>
              <a:t>e</a:t>
            </a:r>
            <a:r>
              <a:rPr sz="1900" spc="125"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10" dirty="0" smtClean="0">
                <a:latin typeface="Calibri"/>
                <a:cs typeface="Calibri"/>
              </a:rPr>
              <a:t>a</a:t>
            </a:r>
            <a:r>
              <a:rPr sz="1900" spc="0" dirty="0" smtClean="0">
                <a:latin typeface="Calibri"/>
                <a:cs typeface="Calibri"/>
              </a:rPr>
              <a:t>d</a:t>
            </a:r>
            <a:r>
              <a:rPr sz="1900" spc="-55" dirty="0" smtClean="0">
                <a:latin typeface="Calibri"/>
                <a:cs typeface="Calibri"/>
              </a:rPr>
              <a:t>e</a:t>
            </a:r>
            <a:r>
              <a:rPr sz="1900" spc="-45" dirty="0" smtClean="0">
                <a:latin typeface="Calibri"/>
                <a:cs typeface="Calibri"/>
              </a:rPr>
              <a:t>s</a:t>
            </a:r>
            <a:r>
              <a:rPr sz="1900" spc="0" dirty="0" smtClean="0">
                <a:latin typeface="Calibri"/>
                <a:cs typeface="Calibri"/>
              </a:rPr>
              <a:t>. </a:t>
            </a:r>
            <a:endParaRPr sz="1900" dirty="0">
              <a:latin typeface="Calibri"/>
              <a:cs typeface="Calibri"/>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3740" y="333639"/>
            <a:ext cx="6102350" cy="1532890"/>
          </a:xfrm>
          <a:prstGeom prst="rect">
            <a:avLst/>
          </a:prstGeom>
        </p:spPr>
        <p:txBody>
          <a:bodyPr vert="horz" wrap="square" lIns="0" tIns="0" rIns="0" bIns="0" rtlCol="0">
            <a:noAutofit/>
          </a:bodyPr>
          <a:lstStyle/>
          <a:p>
            <a:pPr marL="12700">
              <a:lnSpc>
                <a:spcPct val="100000"/>
              </a:lnSpc>
            </a:pPr>
            <a:r>
              <a:rPr sz="3900" spc="-240" dirty="0" smtClean="0">
                <a:latin typeface="Calibri"/>
                <a:cs typeface="Calibri"/>
              </a:rPr>
              <a:t>V</a:t>
            </a:r>
            <a:r>
              <a:rPr sz="3900" spc="-65" dirty="0" smtClean="0">
                <a:latin typeface="Calibri"/>
                <a:cs typeface="Calibri"/>
              </a:rPr>
              <a:t>e</a:t>
            </a:r>
            <a:r>
              <a:rPr sz="3900" spc="-50" dirty="0" smtClean="0">
                <a:latin typeface="Calibri"/>
                <a:cs typeface="Calibri"/>
              </a:rPr>
              <a:t>n</a:t>
            </a:r>
            <a:r>
              <a:rPr sz="3900" spc="-65" dirty="0" smtClean="0">
                <a:latin typeface="Calibri"/>
                <a:cs typeface="Calibri"/>
              </a:rPr>
              <a:t>e</a:t>
            </a:r>
            <a:r>
              <a:rPr sz="3900" spc="-20" dirty="0" smtClean="0">
                <a:latin typeface="Calibri"/>
                <a:cs typeface="Calibri"/>
              </a:rPr>
              <a:t>t</a:t>
            </a:r>
            <a:r>
              <a:rPr sz="3900" spc="5" dirty="0" smtClean="0">
                <a:latin typeface="Calibri"/>
                <a:cs typeface="Calibri"/>
              </a:rPr>
              <a:t>i</a:t>
            </a:r>
            <a:r>
              <a:rPr sz="3900" spc="30" dirty="0" smtClean="0">
                <a:latin typeface="Calibri"/>
                <a:cs typeface="Calibri"/>
              </a:rPr>
              <a:t>a</a:t>
            </a:r>
            <a:r>
              <a:rPr sz="3900" spc="0" dirty="0" smtClean="0">
                <a:latin typeface="Calibri"/>
                <a:cs typeface="Calibri"/>
              </a:rPr>
              <a:t>n</a:t>
            </a:r>
            <a:r>
              <a:rPr sz="3900" spc="-135" dirty="0" smtClean="0">
                <a:latin typeface="Calibri"/>
                <a:cs typeface="Calibri"/>
              </a:rPr>
              <a:t> </a:t>
            </a:r>
            <a:r>
              <a:rPr sz="3900" spc="20" dirty="0" smtClean="0">
                <a:latin typeface="Calibri"/>
                <a:cs typeface="Calibri"/>
              </a:rPr>
              <a:t>C</a:t>
            </a:r>
            <a:r>
              <a:rPr sz="3900" spc="40" dirty="0" smtClean="0">
                <a:latin typeface="Calibri"/>
                <a:cs typeface="Calibri"/>
              </a:rPr>
              <a:t>o</a:t>
            </a:r>
            <a:r>
              <a:rPr sz="3900" spc="-25" dirty="0" smtClean="0">
                <a:latin typeface="Calibri"/>
                <a:cs typeface="Calibri"/>
              </a:rPr>
              <a:t>s</a:t>
            </a:r>
            <a:r>
              <a:rPr sz="3900" spc="-20" dirty="0" smtClean="0">
                <a:latin typeface="Calibri"/>
                <a:cs typeface="Calibri"/>
              </a:rPr>
              <a:t>t</a:t>
            </a:r>
            <a:r>
              <a:rPr sz="3900" spc="-50" dirty="0" smtClean="0">
                <a:latin typeface="Calibri"/>
                <a:cs typeface="Calibri"/>
              </a:rPr>
              <a:t>u</a:t>
            </a:r>
            <a:r>
              <a:rPr sz="3900" spc="-55" dirty="0" smtClean="0">
                <a:latin typeface="Calibri"/>
                <a:cs typeface="Calibri"/>
              </a:rPr>
              <a:t>m</a:t>
            </a:r>
            <a:r>
              <a:rPr sz="3900" spc="-20" dirty="0" smtClean="0">
                <a:latin typeface="Calibri"/>
                <a:cs typeface="Calibri"/>
              </a:rPr>
              <a:t>e</a:t>
            </a:r>
            <a:r>
              <a:rPr sz="3900" spc="-225" dirty="0" smtClean="0">
                <a:latin typeface="Calibri"/>
                <a:cs typeface="Calibri"/>
              </a:rPr>
              <a:t> </a:t>
            </a:r>
            <a:r>
              <a:rPr sz="3900" spc="-95" dirty="0" smtClean="0">
                <a:latin typeface="Calibri"/>
                <a:cs typeface="Calibri"/>
              </a:rPr>
              <a:t>F</a:t>
            </a:r>
            <a:r>
              <a:rPr sz="3900" spc="40" dirty="0" smtClean="0">
                <a:latin typeface="Calibri"/>
                <a:cs typeface="Calibri"/>
              </a:rPr>
              <a:t>o</a:t>
            </a:r>
            <a:r>
              <a:rPr sz="3900" spc="-15" dirty="0" smtClean="0">
                <a:latin typeface="Calibri"/>
                <a:cs typeface="Calibri"/>
              </a:rPr>
              <a:t>r</a:t>
            </a:r>
            <a:r>
              <a:rPr sz="3900" spc="-45" dirty="0" smtClean="0">
                <a:latin typeface="Calibri"/>
                <a:cs typeface="Calibri"/>
              </a:rPr>
              <a:t> </a:t>
            </a:r>
            <a:r>
              <a:rPr sz="3900" spc="-210" dirty="0" smtClean="0">
                <a:latin typeface="Calibri"/>
                <a:cs typeface="Calibri"/>
              </a:rPr>
              <a:t>W</a:t>
            </a:r>
            <a:r>
              <a:rPr sz="3900" spc="40" dirty="0" smtClean="0">
                <a:latin typeface="Calibri"/>
                <a:cs typeface="Calibri"/>
              </a:rPr>
              <a:t>o</a:t>
            </a:r>
            <a:r>
              <a:rPr sz="3900" spc="-55" dirty="0" smtClean="0">
                <a:latin typeface="Calibri"/>
                <a:cs typeface="Calibri"/>
              </a:rPr>
              <a:t>m</a:t>
            </a:r>
            <a:r>
              <a:rPr sz="3900" spc="-65" dirty="0" smtClean="0">
                <a:latin typeface="Calibri"/>
                <a:cs typeface="Calibri"/>
              </a:rPr>
              <a:t>e</a:t>
            </a:r>
            <a:r>
              <a:rPr sz="3900" spc="0" dirty="0" smtClean="0">
                <a:latin typeface="Calibri"/>
                <a:cs typeface="Calibri"/>
              </a:rPr>
              <a:t>n</a:t>
            </a:r>
            <a:endParaRPr sz="3900" dirty="0">
              <a:latin typeface="Calibri"/>
              <a:cs typeface="Calibri"/>
            </a:endParaRPr>
          </a:p>
          <a:p>
            <a:pPr marL="12700" marR="2496185">
              <a:lnSpc>
                <a:spcPct val="100099"/>
              </a:lnSpc>
              <a:spcBef>
                <a:spcPts val="20"/>
              </a:spcBef>
            </a:pP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35" dirty="0" smtClean="0">
                <a:latin typeface="Calibri"/>
                <a:cs typeface="Calibri"/>
              </a:rPr>
              <a:t>I</a:t>
            </a:r>
            <a:r>
              <a:rPr sz="3000" spc="-20" dirty="0" smtClean="0">
                <a:latin typeface="Calibri"/>
                <a:cs typeface="Calibri"/>
              </a:rPr>
              <a:t>t</a:t>
            </a:r>
            <a:r>
              <a:rPr sz="3000" spc="-40" dirty="0" smtClean="0">
                <a:latin typeface="Calibri"/>
                <a:cs typeface="Calibri"/>
              </a:rPr>
              <a:t>a</a:t>
            </a:r>
            <a:r>
              <a:rPr sz="3000" spc="10" dirty="0" smtClean="0">
                <a:latin typeface="Calibri"/>
                <a:cs typeface="Calibri"/>
              </a:rPr>
              <a:t>li</a:t>
            </a:r>
            <a:r>
              <a:rPr sz="3000" spc="-40" dirty="0" smtClean="0">
                <a:latin typeface="Calibri"/>
                <a:cs typeface="Calibri"/>
              </a:rPr>
              <a:t>a</a:t>
            </a:r>
            <a:r>
              <a:rPr sz="3000" spc="0" dirty="0" smtClean="0">
                <a:latin typeface="Calibri"/>
                <a:cs typeface="Calibri"/>
              </a:rPr>
              <a:t>n</a:t>
            </a:r>
            <a:r>
              <a:rPr sz="3000" spc="-6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45" dirty="0" smtClean="0">
                <a:latin typeface="Calibri"/>
                <a:cs typeface="Calibri"/>
              </a:rPr>
              <a:t>1</a:t>
            </a:r>
            <a:r>
              <a:rPr sz="3000" spc="-35" dirty="0" smtClean="0">
                <a:latin typeface="Calibri"/>
                <a:cs typeface="Calibri"/>
              </a:rPr>
              <a:t>5</a:t>
            </a:r>
            <a:r>
              <a:rPr sz="3000" spc="44" baseline="25000" dirty="0" smtClean="0">
                <a:latin typeface="Calibri"/>
                <a:cs typeface="Calibri"/>
              </a:rPr>
              <a:t>t</a:t>
            </a:r>
            <a:r>
              <a:rPr sz="3000" spc="0" baseline="25000" dirty="0" smtClean="0">
                <a:latin typeface="Calibri"/>
                <a:cs typeface="Calibri"/>
              </a:rPr>
              <a:t>h</a:t>
            </a:r>
            <a:r>
              <a:rPr sz="3000" spc="292" baseline="25000" dirty="0" smtClean="0">
                <a:latin typeface="Calibri"/>
                <a:cs typeface="Calibri"/>
              </a:rPr>
              <a:t> </a:t>
            </a:r>
            <a:r>
              <a:rPr sz="3000" spc="0" dirty="0" smtClean="0">
                <a:latin typeface="Calibri"/>
                <a:cs typeface="Calibri"/>
              </a:rPr>
              <a:t>&amp;</a:t>
            </a:r>
            <a:r>
              <a:rPr sz="3000" spc="75" dirty="0" smtClean="0">
                <a:latin typeface="Calibri"/>
                <a:cs typeface="Calibri"/>
              </a:rPr>
              <a:t> </a:t>
            </a:r>
            <a:r>
              <a:rPr sz="3000" spc="-45" dirty="0" smtClean="0">
                <a:latin typeface="Calibri"/>
                <a:cs typeface="Calibri"/>
              </a:rPr>
              <a:t>1</a:t>
            </a:r>
            <a:r>
              <a:rPr sz="3000" spc="-35" dirty="0" smtClean="0">
                <a:latin typeface="Calibri"/>
                <a:cs typeface="Calibri"/>
              </a:rPr>
              <a:t>6</a:t>
            </a:r>
            <a:r>
              <a:rPr sz="3000" spc="44" baseline="25000" dirty="0" smtClean="0">
                <a:latin typeface="Calibri"/>
                <a:cs typeface="Calibri"/>
              </a:rPr>
              <a:t>t</a:t>
            </a:r>
            <a:r>
              <a:rPr sz="3000" spc="0" baseline="25000" dirty="0" smtClean="0">
                <a:latin typeface="Calibri"/>
                <a:cs typeface="Calibri"/>
              </a:rPr>
              <a:t>h</a:t>
            </a:r>
            <a:r>
              <a:rPr sz="3000" spc="292" baseline="25000" dirty="0" smtClean="0">
                <a:latin typeface="Calibri"/>
                <a:cs typeface="Calibri"/>
              </a:rPr>
              <a:t> </a:t>
            </a:r>
            <a:r>
              <a:rPr sz="3000" spc="-20" dirty="0" smtClean="0">
                <a:latin typeface="Calibri"/>
                <a:cs typeface="Calibri"/>
              </a:rPr>
              <a:t>C</a:t>
            </a:r>
            <a:r>
              <a:rPr sz="3000" spc="-10" dirty="0" smtClean="0">
                <a:latin typeface="Calibri"/>
                <a:cs typeface="Calibri"/>
              </a:rPr>
              <a:t>e</a:t>
            </a:r>
            <a:r>
              <a:rPr sz="3000" spc="20" dirty="0" smtClean="0">
                <a:latin typeface="Calibri"/>
                <a:cs typeface="Calibri"/>
              </a:rPr>
              <a:t>n</a:t>
            </a:r>
            <a:r>
              <a:rPr sz="3000" spc="-15" dirty="0" smtClean="0">
                <a:latin typeface="Calibri"/>
                <a:cs typeface="Calibri"/>
              </a:rPr>
              <a:t>t</a:t>
            </a:r>
            <a:r>
              <a:rPr sz="3000" spc="20" dirty="0" smtClean="0">
                <a:latin typeface="Calibri"/>
                <a:cs typeface="Calibri"/>
              </a:rPr>
              <a:t>u</a:t>
            </a:r>
            <a:r>
              <a:rPr sz="3000" spc="-65" dirty="0" smtClean="0">
                <a:latin typeface="Calibri"/>
                <a:cs typeface="Calibri"/>
              </a:rPr>
              <a:t>r</a:t>
            </a:r>
            <a:r>
              <a:rPr sz="3000" spc="-15" dirty="0" smtClean="0">
                <a:latin typeface="Calibri"/>
                <a:cs typeface="Calibri"/>
              </a:rPr>
              <a:t>y</a:t>
            </a:r>
            <a:endParaRPr sz="3000" dirty="0">
              <a:latin typeface="Calibri"/>
              <a:cs typeface="Calibri"/>
            </a:endParaRPr>
          </a:p>
        </p:txBody>
      </p:sp>
      <p:sp>
        <p:nvSpPr>
          <p:cNvPr id="3" name="object 3"/>
          <p:cNvSpPr/>
          <p:nvPr/>
        </p:nvSpPr>
        <p:spPr>
          <a:xfrm>
            <a:off x="330200" y="4686300"/>
            <a:ext cx="2603499" cy="2654299"/>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6642098" y="2209800"/>
            <a:ext cx="2794000" cy="2476500"/>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3162300" y="5194300"/>
            <a:ext cx="3416300" cy="2146299"/>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p:nvPr/>
        </p:nvSpPr>
        <p:spPr>
          <a:xfrm>
            <a:off x="6642098" y="4902200"/>
            <a:ext cx="3098800" cy="2438399"/>
          </a:xfrm>
          <a:prstGeom prst="rect">
            <a:avLst/>
          </a:prstGeom>
          <a:blipFill>
            <a:blip r:embed="rId5" cstate="print"/>
            <a:stretch>
              <a:fillRect/>
            </a:stretch>
          </a:blipFill>
        </p:spPr>
        <p:txBody>
          <a:bodyPr wrap="square" lIns="0" tIns="0" rIns="0" bIns="0" rtlCol="0">
            <a:noAutofit/>
          </a:bodyPr>
          <a:lstStyle/>
          <a:p>
            <a:endParaRPr/>
          </a:p>
        </p:txBody>
      </p:sp>
      <p:sp>
        <p:nvSpPr>
          <p:cNvPr id="7" name="object 7"/>
          <p:cNvSpPr/>
          <p:nvPr/>
        </p:nvSpPr>
        <p:spPr>
          <a:xfrm>
            <a:off x="635000" y="2921000"/>
            <a:ext cx="1828798" cy="1435100"/>
          </a:xfrm>
          <a:prstGeom prst="rect">
            <a:avLst/>
          </a:prstGeom>
          <a:blipFill>
            <a:blip r:embed="rId6" cstate="print"/>
            <a:stretch>
              <a:fillRect/>
            </a:stretch>
          </a:blipFill>
        </p:spPr>
        <p:txBody>
          <a:bodyPr wrap="square" lIns="0" tIns="0" rIns="0" bIns="0" rtlCol="0">
            <a:noAutofit/>
          </a:bodyPr>
          <a:lstStyle/>
          <a:p>
            <a:endParaRPr/>
          </a:p>
        </p:txBody>
      </p:sp>
      <p:sp>
        <p:nvSpPr>
          <p:cNvPr id="8" name="object 8"/>
          <p:cNvSpPr txBox="1"/>
          <p:nvPr/>
        </p:nvSpPr>
        <p:spPr>
          <a:xfrm>
            <a:off x="2731770" y="2698882"/>
            <a:ext cx="4084320" cy="1370965"/>
          </a:xfrm>
          <a:prstGeom prst="rect">
            <a:avLst/>
          </a:prstGeom>
        </p:spPr>
        <p:txBody>
          <a:bodyPr vert="horz" wrap="square" lIns="0" tIns="0" rIns="0" bIns="0" rtlCol="0">
            <a:noAutofit/>
          </a:bodyPr>
          <a:lstStyle/>
          <a:p>
            <a:pPr marL="12700" marR="12700" indent="431800">
              <a:lnSpc>
                <a:spcPct val="101899"/>
              </a:lnSpc>
            </a:pPr>
            <a:r>
              <a:rPr sz="3000" dirty="0" smtClean="0">
                <a:latin typeface="Calibri"/>
                <a:cs typeface="Calibri"/>
              </a:rPr>
              <a:t>C</a:t>
            </a:r>
            <a:r>
              <a:rPr sz="3000" spc="20" dirty="0" smtClean="0">
                <a:latin typeface="Calibri"/>
                <a:cs typeface="Calibri"/>
              </a:rPr>
              <a:t>h</a:t>
            </a:r>
            <a:r>
              <a:rPr sz="3000" spc="15" dirty="0" smtClean="0">
                <a:latin typeface="Calibri"/>
                <a:cs typeface="Calibri"/>
              </a:rPr>
              <a:t>o</a:t>
            </a:r>
            <a:r>
              <a:rPr sz="3000" spc="20" dirty="0" smtClean="0">
                <a:latin typeface="Calibri"/>
                <a:cs typeface="Calibri"/>
              </a:rPr>
              <a:t>p</a:t>
            </a:r>
            <a:r>
              <a:rPr sz="3000" spc="10" dirty="0" smtClean="0">
                <a:latin typeface="Calibri"/>
                <a:cs typeface="Calibri"/>
              </a:rPr>
              <a:t>i</a:t>
            </a:r>
            <a:r>
              <a:rPr sz="3000" spc="20" dirty="0" smtClean="0">
                <a:latin typeface="Calibri"/>
                <a:cs typeface="Calibri"/>
              </a:rPr>
              <a:t>n</a:t>
            </a:r>
            <a:r>
              <a:rPr sz="3000" spc="-10" dirty="0" smtClean="0">
                <a:latin typeface="Calibri"/>
                <a:cs typeface="Calibri"/>
              </a:rPr>
              <a:t>e</a:t>
            </a:r>
            <a:r>
              <a:rPr sz="3000" spc="0" dirty="0" smtClean="0">
                <a:latin typeface="Calibri"/>
                <a:cs typeface="Calibri"/>
              </a:rPr>
              <a:t>s</a:t>
            </a:r>
            <a:r>
              <a:rPr sz="3000" spc="-155" dirty="0" smtClean="0">
                <a:latin typeface="Calibri"/>
                <a:cs typeface="Calibri"/>
              </a:rPr>
              <a:t> </a:t>
            </a:r>
            <a:r>
              <a:rPr sz="3000" spc="-10" dirty="0" smtClean="0">
                <a:latin typeface="Calibri"/>
                <a:cs typeface="Calibri"/>
              </a:rPr>
              <a:t>(</a:t>
            </a:r>
            <a:r>
              <a:rPr sz="3000" spc="25" dirty="0" smtClean="0">
                <a:latin typeface="Calibri"/>
                <a:cs typeface="Calibri"/>
              </a:rPr>
              <a:t>s</a:t>
            </a:r>
            <a:r>
              <a:rPr sz="3000" spc="20" dirty="0" smtClean="0">
                <a:latin typeface="Calibri"/>
                <a:cs typeface="Calibri"/>
              </a:rPr>
              <a:t>h</a:t>
            </a:r>
            <a:r>
              <a:rPr sz="3000" spc="15" dirty="0" smtClean="0">
                <a:latin typeface="Calibri"/>
                <a:cs typeface="Calibri"/>
              </a:rPr>
              <a:t>o</a:t>
            </a:r>
            <a:r>
              <a:rPr sz="3000" spc="-20" dirty="0" smtClean="0">
                <a:latin typeface="Calibri"/>
                <a:cs typeface="Calibri"/>
              </a:rPr>
              <a:t>-</a:t>
            </a:r>
            <a:r>
              <a:rPr sz="3000" spc="5" dirty="0" smtClean="0">
                <a:latin typeface="Calibri"/>
                <a:cs typeface="Calibri"/>
              </a:rPr>
              <a:t>p</a:t>
            </a:r>
            <a:r>
              <a:rPr sz="3000" spc="-10" dirty="0" smtClean="0">
                <a:latin typeface="Calibri"/>
                <a:cs typeface="Calibri"/>
              </a:rPr>
              <a:t>ee</a:t>
            </a:r>
            <a:r>
              <a:rPr sz="3000" spc="25" dirty="0" smtClean="0">
                <a:latin typeface="Calibri"/>
                <a:cs typeface="Calibri"/>
              </a:rPr>
              <a:t>n) </a:t>
            </a:r>
            <a:r>
              <a:rPr sz="1900" spc="30" dirty="0" smtClean="0">
                <a:latin typeface="Calibri"/>
                <a:cs typeface="Calibri"/>
              </a:rPr>
              <a:t>v</a:t>
            </a:r>
            <a:r>
              <a:rPr sz="1900" spc="-55" dirty="0" smtClean="0">
                <a:latin typeface="Calibri"/>
                <a:cs typeface="Calibri"/>
              </a:rPr>
              <a:t>e</a:t>
            </a:r>
            <a:r>
              <a:rPr sz="1900" spc="25" dirty="0" smtClean="0">
                <a:latin typeface="Calibri"/>
                <a:cs typeface="Calibri"/>
              </a:rPr>
              <a:t>r</a:t>
            </a:r>
            <a:r>
              <a:rPr sz="1900" spc="-10" dirty="0" smtClean="0">
                <a:latin typeface="Calibri"/>
                <a:cs typeface="Calibri"/>
              </a:rPr>
              <a:t>y</a:t>
            </a:r>
            <a:r>
              <a:rPr sz="1900" spc="10" dirty="0" smtClean="0">
                <a:latin typeface="Calibri"/>
                <a:cs typeface="Calibri"/>
              </a:rPr>
              <a:t> </a:t>
            </a:r>
            <a:r>
              <a:rPr sz="1900" spc="0" dirty="0" smtClean="0">
                <a:latin typeface="Calibri"/>
                <a:cs typeface="Calibri"/>
              </a:rPr>
              <a:t>h</a:t>
            </a:r>
            <a:r>
              <a:rPr sz="1900" spc="-40" dirty="0" smtClean="0">
                <a:latin typeface="Calibri"/>
                <a:cs typeface="Calibri"/>
              </a:rPr>
              <a:t>i</a:t>
            </a:r>
            <a:r>
              <a:rPr sz="1900" spc="-5" dirty="0" smtClean="0">
                <a:latin typeface="Calibri"/>
                <a:cs typeface="Calibri"/>
              </a:rPr>
              <a:t>g</a:t>
            </a:r>
            <a:r>
              <a:rPr sz="1900" spc="0" dirty="0" smtClean="0">
                <a:latin typeface="Calibri"/>
                <a:cs typeface="Calibri"/>
              </a:rPr>
              <a:t>h</a:t>
            </a:r>
            <a:r>
              <a:rPr sz="1900" spc="70" dirty="0" smtClean="0">
                <a:latin typeface="Calibri"/>
                <a:cs typeface="Calibri"/>
              </a:rPr>
              <a:t> </a:t>
            </a:r>
            <a:r>
              <a:rPr sz="1900" spc="0" dirty="0" smtClean="0">
                <a:latin typeface="Calibri"/>
                <a:cs typeface="Calibri"/>
              </a:rPr>
              <a:t>p</a:t>
            </a:r>
            <a:r>
              <a:rPr sz="1900" spc="-40" dirty="0" smtClean="0">
                <a:latin typeface="Calibri"/>
                <a:cs typeface="Calibri"/>
              </a:rPr>
              <a:t>l</a:t>
            </a:r>
            <a:r>
              <a:rPr sz="1900" spc="-10" dirty="0" smtClean="0">
                <a:latin typeface="Calibri"/>
                <a:cs typeface="Calibri"/>
              </a:rPr>
              <a:t>a</a:t>
            </a:r>
            <a:r>
              <a:rPr sz="1900" spc="-50" dirty="0" smtClean="0">
                <a:latin typeface="Calibri"/>
                <a:cs typeface="Calibri"/>
              </a:rPr>
              <a:t>t</a:t>
            </a:r>
            <a:r>
              <a:rPr sz="1900" spc="20" dirty="0" smtClean="0">
                <a:latin typeface="Calibri"/>
                <a:cs typeface="Calibri"/>
              </a:rPr>
              <a:t>f</a:t>
            </a:r>
            <a:r>
              <a:rPr sz="1900" spc="-5" dirty="0" smtClean="0">
                <a:latin typeface="Calibri"/>
                <a:cs typeface="Calibri"/>
              </a:rPr>
              <a:t>o</a:t>
            </a:r>
            <a:r>
              <a:rPr sz="1900" spc="25" dirty="0" smtClean="0">
                <a:latin typeface="Calibri"/>
                <a:cs typeface="Calibri"/>
              </a:rPr>
              <a:t>r</a:t>
            </a:r>
            <a:r>
              <a:rPr sz="1900" spc="-20" dirty="0" smtClean="0">
                <a:latin typeface="Calibri"/>
                <a:cs typeface="Calibri"/>
              </a:rPr>
              <a:t>m</a:t>
            </a:r>
            <a:r>
              <a:rPr sz="1900" spc="50" dirty="0" smtClean="0">
                <a:latin typeface="Calibri"/>
                <a:cs typeface="Calibri"/>
              </a:rPr>
              <a:t> </a:t>
            </a:r>
            <a:r>
              <a:rPr sz="1900" spc="-45" dirty="0" smtClean="0">
                <a:latin typeface="Calibri"/>
                <a:cs typeface="Calibri"/>
              </a:rPr>
              <a:t>s</a:t>
            </a:r>
            <a:r>
              <a:rPr sz="1900" spc="-5" dirty="0" smtClean="0">
                <a:latin typeface="Calibri"/>
                <a:cs typeface="Calibri"/>
              </a:rPr>
              <a:t>o</a:t>
            </a:r>
            <a:r>
              <a:rPr sz="1900" spc="-40" dirty="0" smtClean="0">
                <a:latin typeface="Calibri"/>
                <a:cs typeface="Calibri"/>
              </a:rPr>
              <a:t>l</a:t>
            </a:r>
            <a:r>
              <a:rPr sz="1900" spc="-60" dirty="0" smtClean="0">
                <a:latin typeface="Calibri"/>
                <a:cs typeface="Calibri"/>
              </a:rPr>
              <a:t>e</a:t>
            </a:r>
            <a:r>
              <a:rPr sz="1900" spc="0" dirty="0" smtClean="0">
                <a:latin typeface="Calibri"/>
                <a:cs typeface="Calibri"/>
              </a:rPr>
              <a:t>d </a:t>
            </a:r>
            <a:r>
              <a:rPr sz="1900" spc="-160"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5" dirty="0" smtClean="0">
                <a:latin typeface="Calibri"/>
                <a:cs typeface="Calibri"/>
              </a:rPr>
              <a:t>o</a:t>
            </a:r>
            <a:r>
              <a:rPr sz="1900" spc="-60" dirty="0" smtClean="0">
                <a:latin typeface="Calibri"/>
                <a:cs typeface="Calibri"/>
              </a:rPr>
              <a:t>e</a:t>
            </a:r>
            <a:r>
              <a:rPr sz="1900" spc="0" dirty="0" smtClean="0">
                <a:latin typeface="Calibri"/>
                <a:cs typeface="Calibri"/>
              </a:rPr>
              <a:t>s</a:t>
            </a:r>
            <a:r>
              <a:rPr sz="1900" spc="12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at</a:t>
            </a:r>
            <a:r>
              <a:rPr sz="1900" spc="35" dirty="0" smtClean="0">
                <a:latin typeface="Calibri"/>
                <a:cs typeface="Calibri"/>
              </a:rPr>
              <a:t> </a:t>
            </a:r>
            <a:r>
              <a:rPr sz="1900" spc="25" dirty="0" smtClean="0">
                <a:latin typeface="Calibri"/>
                <a:cs typeface="Calibri"/>
              </a:rPr>
              <a:t>w</a:t>
            </a:r>
            <a:r>
              <a:rPr sz="1900" spc="-55"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5" dirty="0" smtClean="0">
                <a:latin typeface="Calibri"/>
                <a:cs typeface="Calibri"/>
              </a:rPr>
              <a:t> </a:t>
            </a:r>
            <a:r>
              <a:rPr sz="1900" spc="40" dirty="0" smtClean="0">
                <a:latin typeface="Calibri"/>
                <a:cs typeface="Calibri"/>
              </a:rPr>
              <a:t>w</a:t>
            </a:r>
            <a:r>
              <a:rPr sz="1900" spc="-5" dirty="0" smtClean="0">
                <a:latin typeface="Calibri"/>
                <a:cs typeface="Calibri"/>
              </a:rPr>
              <a:t>o</a:t>
            </a:r>
            <a:r>
              <a:rPr sz="1900" spc="25" dirty="0" smtClean="0">
                <a:latin typeface="Calibri"/>
                <a:cs typeface="Calibri"/>
              </a:rPr>
              <a:t>r</a:t>
            </a:r>
            <a:r>
              <a:rPr sz="1900" spc="0" dirty="0" smtClean="0">
                <a:latin typeface="Calibri"/>
                <a:cs typeface="Calibri"/>
              </a:rPr>
              <a:t>n</a:t>
            </a:r>
            <a:r>
              <a:rPr sz="1900" spc="-3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25" dirty="0" smtClean="0">
                <a:latin typeface="Calibri"/>
                <a:cs typeface="Calibri"/>
              </a:rPr>
              <a:t>r</a:t>
            </a:r>
            <a:r>
              <a:rPr sz="1900" spc="-5" dirty="0" smtClean="0">
                <a:latin typeface="Calibri"/>
                <a:cs typeface="Calibri"/>
              </a:rPr>
              <a:t>o</a:t>
            </a:r>
            <a:r>
              <a:rPr sz="1900" spc="0" dirty="0" smtClean="0">
                <a:latin typeface="Calibri"/>
                <a:cs typeface="Calibri"/>
              </a:rPr>
              <a:t>u</a:t>
            </a:r>
            <a:r>
              <a:rPr sz="1900" spc="-5" dirty="0" smtClean="0">
                <a:latin typeface="Calibri"/>
                <a:cs typeface="Calibri"/>
              </a:rPr>
              <a:t>g</a:t>
            </a:r>
            <a:r>
              <a:rPr sz="1900" spc="0" dirty="0" smtClean="0">
                <a:latin typeface="Calibri"/>
                <a:cs typeface="Calibri"/>
              </a:rPr>
              <a:t>h</a:t>
            </a:r>
            <a:r>
              <a:rPr sz="1900" spc="-5" dirty="0" smtClean="0">
                <a:latin typeface="Calibri"/>
                <a:cs typeface="Calibri"/>
              </a:rPr>
              <a:t>o</a:t>
            </a:r>
            <a:r>
              <a:rPr sz="1900" spc="0" dirty="0" smtClean="0">
                <a:latin typeface="Calibri"/>
                <a:cs typeface="Calibri"/>
              </a:rPr>
              <a:t>u</a:t>
            </a:r>
            <a:r>
              <a:rPr sz="1900" spc="-10" dirty="0" smtClean="0">
                <a:latin typeface="Calibri"/>
                <a:cs typeface="Calibri"/>
              </a:rPr>
              <a:t>t</a:t>
            </a:r>
            <a:r>
              <a:rPr sz="1900" spc="130" dirty="0" smtClean="0">
                <a:latin typeface="Calibri"/>
                <a:cs typeface="Calibri"/>
              </a:rPr>
              <a:t> </a:t>
            </a:r>
            <a:r>
              <a:rPr sz="1900" spc="15" dirty="0" smtClean="0">
                <a:latin typeface="Calibri"/>
                <a:cs typeface="Calibri"/>
              </a:rPr>
              <a:t>I</a:t>
            </a:r>
            <a:r>
              <a:rPr sz="1900" spc="-50" dirty="0" smtClean="0">
                <a:latin typeface="Calibri"/>
                <a:cs typeface="Calibri"/>
              </a:rPr>
              <a:t>t</a:t>
            </a:r>
            <a:r>
              <a:rPr sz="1900" spc="-10" dirty="0" smtClean="0">
                <a:latin typeface="Calibri"/>
                <a:cs typeface="Calibri"/>
              </a:rPr>
              <a:t>a</a:t>
            </a:r>
            <a:r>
              <a:rPr sz="1900" spc="-40" dirty="0" smtClean="0">
                <a:latin typeface="Calibri"/>
                <a:cs typeface="Calibri"/>
              </a:rPr>
              <a:t>l</a:t>
            </a:r>
            <a:r>
              <a:rPr sz="1900" spc="-10" dirty="0" smtClean="0">
                <a:latin typeface="Calibri"/>
                <a:cs typeface="Calibri"/>
              </a:rPr>
              <a:t>y</a:t>
            </a:r>
            <a:r>
              <a:rPr sz="1900" spc="10" dirty="0" smtClean="0">
                <a:latin typeface="Calibri"/>
                <a:cs typeface="Calibri"/>
              </a:rPr>
              <a:t>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40" dirty="0" smtClean="0">
                <a:latin typeface="Calibri"/>
                <a:cs typeface="Calibri"/>
              </a:rPr>
              <a:t>i</a:t>
            </a:r>
            <a:r>
              <a:rPr sz="1900" spc="0" dirty="0" smtClean="0">
                <a:latin typeface="Calibri"/>
                <a:cs typeface="Calibri"/>
              </a:rPr>
              <a:t>n</a:t>
            </a:r>
            <a:r>
              <a:rPr sz="1900" spc="70" dirty="0" smtClean="0">
                <a:latin typeface="Calibri"/>
                <a:cs typeface="Calibri"/>
              </a:rPr>
              <a:t> </a:t>
            </a:r>
            <a:r>
              <a:rPr sz="1900" spc="0" dirty="0" smtClean="0">
                <a:latin typeface="Calibri"/>
                <a:cs typeface="Calibri"/>
              </a:rPr>
              <a:t>n</a:t>
            </a:r>
            <a:r>
              <a:rPr sz="1900" spc="-5" dirty="0" smtClean="0">
                <a:latin typeface="Calibri"/>
                <a:cs typeface="Calibri"/>
              </a:rPr>
              <a:t>o</a:t>
            </a:r>
            <a:r>
              <a:rPr sz="1900" spc="25" dirty="0" smtClean="0">
                <a:latin typeface="Calibri"/>
                <a:cs typeface="Calibri"/>
              </a:rPr>
              <a:t>r</a:t>
            </a:r>
            <a:r>
              <a:rPr sz="1900" spc="-5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25" dirty="0" smtClean="0">
                <a:latin typeface="Calibri"/>
                <a:cs typeface="Calibri"/>
              </a:rPr>
              <a:t>r</a:t>
            </a:r>
            <a:r>
              <a:rPr sz="1900" spc="0" dirty="0" smtClean="0">
                <a:latin typeface="Calibri"/>
                <a:cs typeface="Calibri"/>
              </a:rPr>
              <a:t>n</a:t>
            </a:r>
            <a:endParaRPr sz="1900" dirty="0">
              <a:latin typeface="Calibri"/>
              <a:cs typeface="Calibri"/>
            </a:endParaRPr>
          </a:p>
          <a:p>
            <a:pPr marL="2540">
              <a:lnSpc>
                <a:spcPct val="100000"/>
              </a:lnSpc>
              <a:spcBef>
                <a:spcPts val="20"/>
              </a:spcBef>
            </a:pPr>
            <a:r>
              <a:rPr sz="1900" spc="-30" dirty="0" smtClean="0">
                <a:latin typeface="Calibri"/>
                <a:cs typeface="Calibri"/>
              </a:rPr>
              <a:t>E</a:t>
            </a:r>
            <a:r>
              <a:rPr sz="1900" spc="0" dirty="0" smtClean="0">
                <a:latin typeface="Calibri"/>
                <a:cs typeface="Calibri"/>
              </a:rPr>
              <a:t>u</a:t>
            </a:r>
            <a:r>
              <a:rPr sz="1900" spc="25" dirty="0" smtClean="0">
                <a:latin typeface="Calibri"/>
                <a:cs typeface="Calibri"/>
              </a:rPr>
              <a:t>r</a:t>
            </a:r>
            <a:r>
              <a:rPr sz="1900" spc="-5" dirty="0" smtClean="0">
                <a:latin typeface="Calibri"/>
                <a:cs typeface="Calibri"/>
              </a:rPr>
              <a:t>o</a:t>
            </a:r>
            <a:r>
              <a:rPr sz="1900" spc="0" dirty="0" smtClean="0">
                <a:latin typeface="Calibri"/>
                <a:cs typeface="Calibri"/>
              </a:rPr>
              <a:t>p</a:t>
            </a:r>
            <a:r>
              <a:rPr sz="1900" spc="-60" dirty="0" smtClean="0">
                <a:latin typeface="Calibri"/>
                <a:cs typeface="Calibri"/>
              </a:rPr>
              <a:t>e</a:t>
            </a:r>
            <a:r>
              <a:rPr sz="1900" spc="0" dirty="0" smtClean="0">
                <a:latin typeface="Calibri"/>
                <a:cs typeface="Calibri"/>
              </a:rPr>
              <a:t>.</a:t>
            </a:r>
            <a:endParaRPr sz="1900" dirty="0">
              <a:latin typeface="Calibri"/>
              <a:cs typeface="Calibri"/>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3740" y="333639"/>
            <a:ext cx="6102350" cy="1532890"/>
          </a:xfrm>
          <a:prstGeom prst="rect">
            <a:avLst/>
          </a:prstGeom>
        </p:spPr>
        <p:txBody>
          <a:bodyPr vert="horz" wrap="square" lIns="0" tIns="0" rIns="0" bIns="0" rtlCol="0">
            <a:noAutofit/>
          </a:bodyPr>
          <a:lstStyle/>
          <a:p>
            <a:pPr marL="12700">
              <a:lnSpc>
                <a:spcPct val="100000"/>
              </a:lnSpc>
            </a:pPr>
            <a:r>
              <a:rPr sz="3900" spc="-240" dirty="0" smtClean="0">
                <a:latin typeface="Calibri"/>
                <a:cs typeface="Calibri"/>
              </a:rPr>
              <a:t>V</a:t>
            </a:r>
            <a:r>
              <a:rPr sz="3900" spc="-65" dirty="0" smtClean="0">
                <a:latin typeface="Calibri"/>
                <a:cs typeface="Calibri"/>
              </a:rPr>
              <a:t>e</a:t>
            </a:r>
            <a:r>
              <a:rPr sz="3900" spc="-50" dirty="0" smtClean="0">
                <a:latin typeface="Calibri"/>
                <a:cs typeface="Calibri"/>
              </a:rPr>
              <a:t>n</a:t>
            </a:r>
            <a:r>
              <a:rPr sz="3900" spc="-65" dirty="0" smtClean="0">
                <a:latin typeface="Calibri"/>
                <a:cs typeface="Calibri"/>
              </a:rPr>
              <a:t>e</a:t>
            </a:r>
            <a:r>
              <a:rPr sz="3900" spc="-20" dirty="0" smtClean="0">
                <a:latin typeface="Calibri"/>
                <a:cs typeface="Calibri"/>
              </a:rPr>
              <a:t>t</a:t>
            </a:r>
            <a:r>
              <a:rPr sz="3900" spc="5" dirty="0" smtClean="0">
                <a:latin typeface="Calibri"/>
                <a:cs typeface="Calibri"/>
              </a:rPr>
              <a:t>i</a:t>
            </a:r>
            <a:r>
              <a:rPr sz="3900" spc="30" dirty="0" smtClean="0">
                <a:latin typeface="Calibri"/>
                <a:cs typeface="Calibri"/>
              </a:rPr>
              <a:t>a</a:t>
            </a:r>
            <a:r>
              <a:rPr sz="3900" spc="0" dirty="0" smtClean="0">
                <a:latin typeface="Calibri"/>
                <a:cs typeface="Calibri"/>
              </a:rPr>
              <a:t>n</a:t>
            </a:r>
            <a:r>
              <a:rPr sz="3900" spc="-135" dirty="0" smtClean="0">
                <a:latin typeface="Calibri"/>
                <a:cs typeface="Calibri"/>
              </a:rPr>
              <a:t> </a:t>
            </a:r>
            <a:r>
              <a:rPr sz="3900" spc="20" dirty="0" smtClean="0">
                <a:latin typeface="Calibri"/>
                <a:cs typeface="Calibri"/>
              </a:rPr>
              <a:t>C</a:t>
            </a:r>
            <a:r>
              <a:rPr sz="3900" spc="40" dirty="0" smtClean="0">
                <a:latin typeface="Calibri"/>
                <a:cs typeface="Calibri"/>
              </a:rPr>
              <a:t>o</a:t>
            </a:r>
            <a:r>
              <a:rPr sz="3900" spc="-25" dirty="0" smtClean="0">
                <a:latin typeface="Calibri"/>
                <a:cs typeface="Calibri"/>
              </a:rPr>
              <a:t>s</a:t>
            </a:r>
            <a:r>
              <a:rPr sz="3900" spc="-20" dirty="0" smtClean="0">
                <a:latin typeface="Calibri"/>
                <a:cs typeface="Calibri"/>
              </a:rPr>
              <a:t>t</a:t>
            </a:r>
            <a:r>
              <a:rPr sz="3900" spc="-50" dirty="0" smtClean="0">
                <a:latin typeface="Calibri"/>
                <a:cs typeface="Calibri"/>
              </a:rPr>
              <a:t>u</a:t>
            </a:r>
            <a:r>
              <a:rPr sz="3900" spc="-55" dirty="0" smtClean="0">
                <a:latin typeface="Calibri"/>
                <a:cs typeface="Calibri"/>
              </a:rPr>
              <a:t>m</a:t>
            </a:r>
            <a:r>
              <a:rPr sz="3900" spc="-20" dirty="0" smtClean="0">
                <a:latin typeface="Calibri"/>
                <a:cs typeface="Calibri"/>
              </a:rPr>
              <a:t>e</a:t>
            </a:r>
            <a:r>
              <a:rPr sz="3900" spc="-225" dirty="0" smtClean="0">
                <a:latin typeface="Calibri"/>
                <a:cs typeface="Calibri"/>
              </a:rPr>
              <a:t> </a:t>
            </a:r>
            <a:r>
              <a:rPr sz="3900" spc="-95" dirty="0" smtClean="0">
                <a:latin typeface="Calibri"/>
                <a:cs typeface="Calibri"/>
              </a:rPr>
              <a:t>F</a:t>
            </a:r>
            <a:r>
              <a:rPr sz="3900" spc="40" dirty="0" smtClean="0">
                <a:latin typeface="Calibri"/>
                <a:cs typeface="Calibri"/>
              </a:rPr>
              <a:t>o</a:t>
            </a:r>
            <a:r>
              <a:rPr sz="3900" spc="-15" dirty="0" smtClean="0">
                <a:latin typeface="Calibri"/>
                <a:cs typeface="Calibri"/>
              </a:rPr>
              <a:t>r</a:t>
            </a:r>
            <a:r>
              <a:rPr sz="3900" spc="-45" dirty="0" smtClean="0">
                <a:latin typeface="Calibri"/>
                <a:cs typeface="Calibri"/>
              </a:rPr>
              <a:t> </a:t>
            </a:r>
            <a:r>
              <a:rPr sz="3900" spc="-210" dirty="0" smtClean="0">
                <a:latin typeface="Calibri"/>
                <a:cs typeface="Calibri"/>
              </a:rPr>
              <a:t>W</a:t>
            </a:r>
            <a:r>
              <a:rPr sz="3900" spc="40" dirty="0" smtClean="0">
                <a:latin typeface="Calibri"/>
                <a:cs typeface="Calibri"/>
              </a:rPr>
              <a:t>o</a:t>
            </a:r>
            <a:r>
              <a:rPr sz="3900" spc="-55" dirty="0" smtClean="0">
                <a:latin typeface="Calibri"/>
                <a:cs typeface="Calibri"/>
              </a:rPr>
              <a:t>m</a:t>
            </a:r>
            <a:r>
              <a:rPr sz="3900" spc="-65" dirty="0" smtClean="0">
                <a:latin typeface="Calibri"/>
                <a:cs typeface="Calibri"/>
              </a:rPr>
              <a:t>e</a:t>
            </a:r>
            <a:r>
              <a:rPr sz="3900" spc="0" dirty="0" smtClean="0">
                <a:latin typeface="Calibri"/>
                <a:cs typeface="Calibri"/>
              </a:rPr>
              <a:t>n</a:t>
            </a:r>
            <a:endParaRPr sz="3900" dirty="0">
              <a:latin typeface="Calibri"/>
              <a:cs typeface="Calibri"/>
            </a:endParaRPr>
          </a:p>
          <a:p>
            <a:pPr marL="12700" marR="2496185">
              <a:lnSpc>
                <a:spcPct val="100099"/>
              </a:lnSpc>
              <a:spcBef>
                <a:spcPts val="20"/>
              </a:spcBef>
            </a:pP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35" dirty="0" smtClean="0">
                <a:latin typeface="Calibri"/>
                <a:cs typeface="Calibri"/>
              </a:rPr>
              <a:t>I</a:t>
            </a:r>
            <a:r>
              <a:rPr sz="3000" spc="-20" dirty="0" smtClean="0">
                <a:latin typeface="Calibri"/>
                <a:cs typeface="Calibri"/>
              </a:rPr>
              <a:t>t</a:t>
            </a:r>
            <a:r>
              <a:rPr sz="3000" spc="-40" dirty="0" smtClean="0">
                <a:latin typeface="Calibri"/>
                <a:cs typeface="Calibri"/>
              </a:rPr>
              <a:t>a</a:t>
            </a:r>
            <a:r>
              <a:rPr sz="3000" spc="10" dirty="0" smtClean="0">
                <a:latin typeface="Calibri"/>
                <a:cs typeface="Calibri"/>
              </a:rPr>
              <a:t>li</a:t>
            </a:r>
            <a:r>
              <a:rPr sz="3000" spc="-40" dirty="0" smtClean="0">
                <a:latin typeface="Calibri"/>
                <a:cs typeface="Calibri"/>
              </a:rPr>
              <a:t>a</a:t>
            </a:r>
            <a:r>
              <a:rPr sz="3000" spc="0" dirty="0" smtClean="0">
                <a:latin typeface="Calibri"/>
                <a:cs typeface="Calibri"/>
              </a:rPr>
              <a:t>n</a:t>
            </a:r>
            <a:r>
              <a:rPr sz="3000" spc="-6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45" dirty="0" smtClean="0">
                <a:latin typeface="Calibri"/>
                <a:cs typeface="Calibri"/>
              </a:rPr>
              <a:t>1</a:t>
            </a:r>
            <a:r>
              <a:rPr sz="3000" spc="-35" dirty="0" smtClean="0">
                <a:latin typeface="Calibri"/>
                <a:cs typeface="Calibri"/>
              </a:rPr>
              <a:t>5</a:t>
            </a:r>
            <a:r>
              <a:rPr sz="3000" spc="44" baseline="25000" dirty="0" smtClean="0">
                <a:latin typeface="Calibri"/>
                <a:cs typeface="Calibri"/>
              </a:rPr>
              <a:t>t</a:t>
            </a:r>
            <a:r>
              <a:rPr sz="3000" spc="0" baseline="25000" dirty="0" smtClean="0">
                <a:latin typeface="Calibri"/>
                <a:cs typeface="Calibri"/>
              </a:rPr>
              <a:t>h</a:t>
            </a:r>
            <a:r>
              <a:rPr sz="3000" spc="292" baseline="25000" dirty="0" smtClean="0">
                <a:latin typeface="Calibri"/>
                <a:cs typeface="Calibri"/>
              </a:rPr>
              <a:t> </a:t>
            </a:r>
            <a:r>
              <a:rPr sz="3000" spc="0" dirty="0" smtClean="0">
                <a:latin typeface="Calibri"/>
                <a:cs typeface="Calibri"/>
              </a:rPr>
              <a:t>&amp;</a:t>
            </a:r>
            <a:r>
              <a:rPr sz="3000" spc="75" dirty="0" smtClean="0">
                <a:latin typeface="Calibri"/>
                <a:cs typeface="Calibri"/>
              </a:rPr>
              <a:t> </a:t>
            </a:r>
            <a:r>
              <a:rPr sz="3000" spc="-45" dirty="0" smtClean="0">
                <a:latin typeface="Calibri"/>
                <a:cs typeface="Calibri"/>
              </a:rPr>
              <a:t>1</a:t>
            </a:r>
            <a:r>
              <a:rPr sz="3000" spc="-35" dirty="0" smtClean="0">
                <a:latin typeface="Calibri"/>
                <a:cs typeface="Calibri"/>
              </a:rPr>
              <a:t>6</a:t>
            </a:r>
            <a:r>
              <a:rPr sz="3000" spc="44" baseline="25000" dirty="0" smtClean="0">
                <a:latin typeface="Calibri"/>
                <a:cs typeface="Calibri"/>
              </a:rPr>
              <a:t>t</a:t>
            </a:r>
            <a:r>
              <a:rPr sz="3000" spc="0" baseline="25000" dirty="0" smtClean="0">
                <a:latin typeface="Calibri"/>
                <a:cs typeface="Calibri"/>
              </a:rPr>
              <a:t>h</a:t>
            </a:r>
            <a:r>
              <a:rPr sz="3000" spc="292" baseline="25000" dirty="0" smtClean="0">
                <a:latin typeface="Calibri"/>
                <a:cs typeface="Calibri"/>
              </a:rPr>
              <a:t> </a:t>
            </a:r>
            <a:r>
              <a:rPr sz="3000" spc="-20" dirty="0" smtClean="0">
                <a:latin typeface="Calibri"/>
                <a:cs typeface="Calibri"/>
              </a:rPr>
              <a:t>C</a:t>
            </a:r>
            <a:r>
              <a:rPr sz="3000" spc="-10" dirty="0" smtClean="0">
                <a:latin typeface="Calibri"/>
                <a:cs typeface="Calibri"/>
              </a:rPr>
              <a:t>e</a:t>
            </a:r>
            <a:r>
              <a:rPr sz="3000" spc="20" dirty="0" smtClean="0">
                <a:latin typeface="Calibri"/>
                <a:cs typeface="Calibri"/>
              </a:rPr>
              <a:t>n</a:t>
            </a:r>
            <a:r>
              <a:rPr sz="3000" spc="-15" dirty="0" smtClean="0">
                <a:latin typeface="Calibri"/>
                <a:cs typeface="Calibri"/>
              </a:rPr>
              <a:t>t</a:t>
            </a:r>
            <a:r>
              <a:rPr sz="3000" spc="20" dirty="0" smtClean="0">
                <a:latin typeface="Calibri"/>
                <a:cs typeface="Calibri"/>
              </a:rPr>
              <a:t>u</a:t>
            </a:r>
            <a:r>
              <a:rPr sz="3000" spc="-65" dirty="0" smtClean="0">
                <a:latin typeface="Calibri"/>
                <a:cs typeface="Calibri"/>
              </a:rPr>
              <a:t>r</a:t>
            </a:r>
            <a:r>
              <a:rPr sz="3000" spc="-15" dirty="0" smtClean="0">
                <a:latin typeface="Calibri"/>
                <a:cs typeface="Calibri"/>
              </a:rPr>
              <a:t>y</a:t>
            </a:r>
            <a:endParaRPr sz="3000" dirty="0">
              <a:latin typeface="Calibri"/>
              <a:cs typeface="Calibri"/>
            </a:endParaRPr>
          </a:p>
        </p:txBody>
      </p:sp>
      <p:sp>
        <p:nvSpPr>
          <p:cNvPr id="4" name="object 4"/>
          <p:cNvSpPr/>
          <p:nvPr/>
        </p:nvSpPr>
        <p:spPr>
          <a:xfrm>
            <a:off x="3019480" y="5269396"/>
            <a:ext cx="2794000" cy="2476500"/>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142461" y="4267200"/>
            <a:ext cx="2819400" cy="2285999"/>
          </a:xfrm>
          <a:prstGeom prst="rect">
            <a:avLst/>
          </a:prstGeom>
          <a:blipFill>
            <a:blip r:embed="rId3" cstate="print"/>
            <a:stretch>
              <a:fillRect/>
            </a:stretch>
          </a:blipFill>
        </p:spPr>
        <p:txBody>
          <a:bodyPr wrap="square" lIns="0" tIns="0" rIns="0" bIns="0" rtlCol="0">
            <a:noAutofit/>
          </a:bodyPr>
          <a:lstStyle/>
          <a:p>
            <a:endParaRPr/>
          </a:p>
        </p:txBody>
      </p:sp>
      <p:sp>
        <p:nvSpPr>
          <p:cNvPr id="8" name="object 8"/>
          <p:cNvSpPr txBox="1"/>
          <p:nvPr/>
        </p:nvSpPr>
        <p:spPr>
          <a:xfrm>
            <a:off x="944880" y="2698882"/>
            <a:ext cx="4084320" cy="1370965"/>
          </a:xfrm>
          <a:prstGeom prst="rect">
            <a:avLst/>
          </a:prstGeom>
        </p:spPr>
        <p:txBody>
          <a:bodyPr vert="horz" wrap="square" lIns="0" tIns="0" rIns="0" bIns="0" rtlCol="0">
            <a:noAutofit/>
          </a:bodyPr>
          <a:lstStyle/>
          <a:p>
            <a:pPr marL="12700" marR="12700" indent="431800">
              <a:lnSpc>
                <a:spcPct val="101899"/>
              </a:lnSpc>
            </a:pPr>
            <a:r>
              <a:rPr sz="3000" dirty="0" smtClean="0">
                <a:latin typeface="Calibri"/>
                <a:cs typeface="Calibri"/>
              </a:rPr>
              <a:t>C</a:t>
            </a:r>
            <a:r>
              <a:rPr sz="3000" spc="20" dirty="0" smtClean="0">
                <a:latin typeface="Calibri"/>
                <a:cs typeface="Calibri"/>
              </a:rPr>
              <a:t>h</a:t>
            </a:r>
            <a:r>
              <a:rPr sz="3000" spc="15" dirty="0" smtClean="0">
                <a:latin typeface="Calibri"/>
                <a:cs typeface="Calibri"/>
              </a:rPr>
              <a:t>o</a:t>
            </a:r>
            <a:r>
              <a:rPr sz="3000" spc="20" dirty="0" smtClean="0">
                <a:latin typeface="Calibri"/>
                <a:cs typeface="Calibri"/>
              </a:rPr>
              <a:t>p</a:t>
            </a:r>
            <a:r>
              <a:rPr sz="3000" spc="10" dirty="0" smtClean="0">
                <a:latin typeface="Calibri"/>
                <a:cs typeface="Calibri"/>
              </a:rPr>
              <a:t>i</a:t>
            </a:r>
            <a:r>
              <a:rPr sz="3000" spc="20" dirty="0" smtClean="0">
                <a:latin typeface="Calibri"/>
                <a:cs typeface="Calibri"/>
              </a:rPr>
              <a:t>n</a:t>
            </a:r>
            <a:r>
              <a:rPr sz="3000" spc="-10" dirty="0" smtClean="0">
                <a:latin typeface="Calibri"/>
                <a:cs typeface="Calibri"/>
              </a:rPr>
              <a:t>e</a:t>
            </a:r>
            <a:r>
              <a:rPr sz="3000" spc="0" dirty="0" smtClean="0">
                <a:latin typeface="Calibri"/>
                <a:cs typeface="Calibri"/>
              </a:rPr>
              <a:t>s</a:t>
            </a:r>
            <a:r>
              <a:rPr sz="3000" spc="-155" dirty="0" smtClean="0">
                <a:latin typeface="Calibri"/>
                <a:cs typeface="Calibri"/>
              </a:rPr>
              <a:t> </a:t>
            </a:r>
            <a:r>
              <a:rPr sz="3000" spc="-10" dirty="0" smtClean="0">
                <a:latin typeface="Calibri"/>
                <a:cs typeface="Calibri"/>
              </a:rPr>
              <a:t>(</a:t>
            </a:r>
            <a:r>
              <a:rPr sz="3000" spc="25" dirty="0" smtClean="0">
                <a:latin typeface="Calibri"/>
                <a:cs typeface="Calibri"/>
              </a:rPr>
              <a:t>s</a:t>
            </a:r>
            <a:r>
              <a:rPr sz="3000" spc="20" dirty="0" smtClean="0">
                <a:latin typeface="Calibri"/>
                <a:cs typeface="Calibri"/>
              </a:rPr>
              <a:t>h</a:t>
            </a:r>
            <a:r>
              <a:rPr sz="3000" spc="15" dirty="0" smtClean="0">
                <a:latin typeface="Calibri"/>
                <a:cs typeface="Calibri"/>
              </a:rPr>
              <a:t>o</a:t>
            </a:r>
            <a:r>
              <a:rPr sz="3000" spc="-20" dirty="0" smtClean="0">
                <a:latin typeface="Calibri"/>
                <a:cs typeface="Calibri"/>
              </a:rPr>
              <a:t>-</a:t>
            </a:r>
            <a:r>
              <a:rPr sz="3000" spc="5" dirty="0" smtClean="0">
                <a:latin typeface="Calibri"/>
                <a:cs typeface="Calibri"/>
              </a:rPr>
              <a:t>p</a:t>
            </a:r>
            <a:r>
              <a:rPr sz="3000" spc="-10" dirty="0" smtClean="0">
                <a:latin typeface="Calibri"/>
                <a:cs typeface="Calibri"/>
              </a:rPr>
              <a:t>ee</a:t>
            </a:r>
            <a:r>
              <a:rPr sz="3000" spc="25" dirty="0" smtClean="0">
                <a:latin typeface="Calibri"/>
                <a:cs typeface="Calibri"/>
              </a:rPr>
              <a:t>n) </a:t>
            </a:r>
            <a:r>
              <a:rPr sz="1900" spc="30" dirty="0" smtClean="0">
                <a:latin typeface="Calibri"/>
                <a:cs typeface="Calibri"/>
              </a:rPr>
              <a:t>v</a:t>
            </a:r>
            <a:r>
              <a:rPr sz="1900" spc="-55" dirty="0" smtClean="0">
                <a:latin typeface="Calibri"/>
                <a:cs typeface="Calibri"/>
              </a:rPr>
              <a:t>e</a:t>
            </a:r>
            <a:r>
              <a:rPr sz="1900" spc="25" dirty="0" smtClean="0">
                <a:latin typeface="Calibri"/>
                <a:cs typeface="Calibri"/>
              </a:rPr>
              <a:t>r</a:t>
            </a:r>
            <a:r>
              <a:rPr sz="1900" spc="-10" dirty="0" smtClean="0">
                <a:latin typeface="Calibri"/>
                <a:cs typeface="Calibri"/>
              </a:rPr>
              <a:t>y</a:t>
            </a:r>
            <a:r>
              <a:rPr sz="1900" spc="10" dirty="0" smtClean="0">
                <a:latin typeface="Calibri"/>
                <a:cs typeface="Calibri"/>
              </a:rPr>
              <a:t> </a:t>
            </a:r>
            <a:r>
              <a:rPr sz="1900" spc="0" dirty="0" smtClean="0">
                <a:latin typeface="Calibri"/>
                <a:cs typeface="Calibri"/>
              </a:rPr>
              <a:t>h</a:t>
            </a:r>
            <a:r>
              <a:rPr sz="1900" spc="-40" dirty="0" smtClean="0">
                <a:latin typeface="Calibri"/>
                <a:cs typeface="Calibri"/>
              </a:rPr>
              <a:t>i</a:t>
            </a:r>
            <a:r>
              <a:rPr sz="1900" spc="-5" dirty="0" smtClean="0">
                <a:latin typeface="Calibri"/>
                <a:cs typeface="Calibri"/>
              </a:rPr>
              <a:t>g</a:t>
            </a:r>
            <a:r>
              <a:rPr sz="1900" spc="0" dirty="0" smtClean="0">
                <a:latin typeface="Calibri"/>
                <a:cs typeface="Calibri"/>
              </a:rPr>
              <a:t>h</a:t>
            </a:r>
            <a:r>
              <a:rPr sz="1900" spc="70" dirty="0" smtClean="0">
                <a:latin typeface="Calibri"/>
                <a:cs typeface="Calibri"/>
              </a:rPr>
              <a:t> </a:t>
            </a:r>
            <a:r>
              <a:rPr sz="1900" spc="0" dirty="0" smtClean="0">
                <a:latin typeface="Calibri"/>
                <a:cs typeface="Calibri"/>
              </a:rPr>
              <a:t>p</a:t>
            </a:r>
            <a:r>
              <a:rPr sz="1900" spc="-40" dirty="0" smtClean="0">
                <a:latin typeface="Calibri"/>
                <a:cs typeface="Calibri"/>
              </a:rPr>
              <a:t>l</a:t>
            </a:r>
            <a:r>
              <a:rPr sz="1900" spc="-10" dirty="0" smtClean="0">
                <a:latin typeface="Calibri"/>
                <a:cs typeface="Calibri"/>
              </a:rPr>
              <a:t>a</a:t>
            </a:r>
            <a:r>
              <a:rPr sz="1900" spc="-50" dirty="0" smtClean="0">
                <a:latin typeface="Calibri"/>
                <a:cs typeface="Calibri"/>
              </a:rPr>
              <a:t>t</a:t>
            </a:r>
            <a:r>
              <a:rPr sz="1900" spc="20" dirty="0" smtClean="0">
                <a:latin typeface="Calibri"/>
                <a:cs typeface="Calibri"/>
              </a:rPr>
              <a:t>f</a:t>
            </a:r>
            <a:r>
              <a:rPr sz="1900" spc="-5" dirty="0" smtClean="0">
                <a:latin typeface="Calibri"/>
                <a:cs typeface="Calibri"/>
              </a:rPr>
              <a:t>o</a:t>
            </a:r>
            <a:r>
              <a:rPr sz="1900" spc="25" dirty="0" smtClean="0">
                <a:latin typeface="Calibri"/>
                <a:cs typeface="Calibri"/>
              </a:rPr>
              <a:t>r</a:t>
            </a:r>
            <a:r>
              <a:rPr sz="1900" spc="-20" dirty="0" smtClean="0">
                <a:latin typeface="Calibri"/>
                <a:cs typeface="Calibri"/>
              </a:rPr>
              <a:t>m</a:t>
            </a:r>
            <a:r>
              <a:rPr sz="1900" spc="50" dirty="0" smtClean="0">
                <a:latin typeface="Calibri"/>
                <a:cs typeface="Calibri"/>
              </a:rPr>
              <a:t> </a:t>
            </a:r>
            <a:r>
              <a:rPr sz="1900" spc="-45" dirty="0" smtClean="0">
                <a:latin typeface="Calibri"/>
                <a:cs typeface="Calibri"/>
              </a:rPr>
              <a:t>s</a:t>
            </a:r>
            <a:r>
              <a:rPr sz="1900" spc="-5" dirty="0" smtClean="0">
                <a:latin typeface="Calibri"/>
                <a:cs typeface="Calibri"/>
              </a:rPr>
              <a:t>o</a:t>
            </a:r>
            <a:r>
              <a:rPr sz="1900" spc="-40" dirty="0" smtClean="0">
                <a:latin typeface="Calibri"/>
                <a:cs typeface="Calibri"/>
              </a:rPr>
              <a:t>l</a:t>
            </a:r>
            <a:r>
              <a:rPr sz="1900" spc="-60" dirty="0" smtClean="0">
                <a:latin typeface="Calibri"/>
                <a:cs typeface="Calibri"/>
              </a:rPr>
              <a:t>e</a:t>
            </a:r>
            <a:r>
              <a:rPr sz="1900" spc="0" dirty="0" smtClean="0">
                <a:latin typeface="Calibri"/>
                <a:cs typeface="Calibri"/>
              </a:rPr>
              <a:t>d </a:t>
            </a:r>
            <a:r>
              <a:rPr sz="1900" spc="-160"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5" dirty="0" smtClean="0">
                <a:latin typeface="Calibri"/>
                <a:cs typeface="Calibri"/>
              </a:rPr>
              <a:t>o</a:t>
            </a:r>
            <a:r>
              <a:rPr sz="1900" spc="-60" dirty="0" smtClean="0">
                <a:latin typeface="Calibri"/>
                <a:cs typeface="Calibri"/>
              </a:rPr>
              <a:t>e</a:t>
            </a:r>
            <a:r>
              <a:rPr sz="1900" spc="0" dirty="0" smtClean="0">
                <a:latin typeface="Calibri"/>
                <a:cs typeface="Calibri"/>
              </a:rPr>
              <a:t>s</a:t>
            </a:r>
            <a:r>
              <a:rPr sz="1900" spc="12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at</a:t>
            </a:r>
            <a:r>
              <a:rPr sz="1900" spc="35" dirty="0" smtClean="0">
                <a:latin typeface="Calibri"/>
                <a:cs typeface="Calibri"/>
              </a:rPr>
              <a:t> </a:t>
            </a:r>
            <a:r>
              <a:rPr sz="1900" spc="25" dirty="0" smtClean="0">
                <a:latin typeface="Calibri"/>
                <a:cs typeface="Calibri"/>
              </a:rPr>
              <a:t>w</a:t>
            </a:r>
            <a:r>
              <a:rPr sz="1900" spc="-55"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5" dirty="0" smtClean="0">
                <a:latin typeface="Calibri"/>
                <a:cs typeface="Calibri"/>
              </a:rPr>
              <a:t> </a:t>
            </a:r>
            <a:r>
              <a:rPr sz="1900" spc="40" dirty="0" smtClean="0">
                <a:latin typeface="Calibri"/>
                <a:cs typeface="Calibri"/>
              </a:rPr>
              <a:t>w</a:t>
            </a:r>
            <a:r>
              <a:rPr sz="1900" spc="-5" dirty="0" smtClean="0">
                <a:latin typeface="Calibri"/>
                <a:cs typeface="Calibri"/>
              </a:rPr>
              <a:t>o</a:t>
            </a:r>
            <a:r>
              <a:rPr sz="1900" spc="25" dirty="0" smtClean="0">
                <a:latin typeface="Calibri"/>
                <a:cs typeface="Calibri"/>
              </a:rPr>
              <a:t>r</a:t>
            </a:r>
            <a:r>
              <a:rPr sz="1900" spc="0" dirty="0" smtClean="0">
                <a:latin typeface="Calibri"/>
                <a:cs typeface="Calibri"/>
              </a:rPr>
              <a:t>n</a:t>
            </a:r>
            <a:r>
              <a:rPr sz="1900" spc="-3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25" dirty="0" smtClean="0">
                <a:latin typeface="Calibri"/>
                <a:cs typeface="Calibri"/>
              </a:rPr>
              <a:t>r</a:t>
            </a:r>
            <a:r>
              <a:rPr sz="1900" spc="-5" dirty="0" smtClean="0">
                <a:latin typeface="Calibri"/>
                <a:cs typeface="Calibri"/>
              </a:rPr>
              <a:t>o</a:t>
            </a:r>
            <a:r>
              <a:rPr sz="1900" spc="0" dirty="0" smtClean="0">
                <a:latin typeface="Calibri"/>
                <a:cs typeface="Calibri"/>
              </a:rPr>
              <a:t>u</a:t>
            </a:r>
            <a:r>
              <a:rPr sz="1900" spc="-5" dirty="0" smtClean="0">
                <a:latin typeface="Calibri"/>
                <a:cs typeface="Calibri"/>
              </a:rPr>
              <a:t>g</a:t>
            </a:r>
            <a:r>
              <a:rPr sz="1900" spc="0" dirty="0" smtClean="0">
                <a:latin typeface="Calibri"/>
                <a:cs typeface="Calibri"/>
              </a:rPr>
              <a:t>h</a:t>
            </a:r>
            <a:r>
              <a:rPr sz="1900" spc="-5" dirty="0" smtClean="0">
                <a:latin typeface="Calibri"/>
                <a:cs typeface="Calibri"/>
              </a:rPr>
              <a:t>o</a:t>
            </a:r>
            <a:r>
              <a:rPr sz="1900" spc="0" dirty="0" smtClean="0">
                <a:latin typeface="Calibri"/>
                <a:cs typeface="Calibri"/>
              </a:rPr>
              <a:t>u</a:t>
            </a:r>
            <a:r>
              <a:rPr sz="1900" spc="-10" dirty="0" smtClean="0">
                <a:latin typeface="Calibri"/>
                <a:cs typeface="Calibri"/>
              </a:rPr>
              <a:t>t</a:t>
            </a:r>
            <a:r>
              <a:rPr sz="1900" spc="130" dirty="0" smtClean="0">
                <a:latin typeface="Calibri"/>
                <a:cs typeface="Calibri"/>
              </a:rPr>
              <a:t> </a:t>
            </a:r>
            <a:r>
              <a:rPr sz="1900" spc="15" dirty="0" smtClean="0">
                <a:latin typeface="Calibri"/>
                <a:cs typeface="Calibri"/>
              </a:rPr>
              <a:t>I</a:t>
            </a:r>
            <a:r>
              <a:rPr sz="1900" spc="-50" dirty="0" smtClean="0">
                <a:latin typeface="Calibri"/>
                <a:cs typeface="Calibri"/>
              </a:rPr>
              <a:t>t</a:t>
            </a:r>
            <a:r>
              <a:rPr sz="1900" spc="-10" dirty="0" smtClean="0">
                <a:latin typeface="Calibri"/>
                <a:cs typeface="Calibri"/>
              </a:rPr>
              <a:t>a</a:t>
            </a:r>
            <a:r>
              <a:rPr sz="1900" spc="-40" dirty="0" smtClean="0">
                <a:latin typeface="Calibri"/>
                <a:cs typeface="Calibri"/>
              </a:rPr>
              <a:t>l</a:t>
            </a:r>
            <a:r>
              <a:rPr sz="1900" spc="-10" dirty="0" smtClean="0">
                <a:latin typeface="Calibri"/>
                <a:cs typeface="Calibri"/>
              </a:rPr>
              <a:t>y</a:t>
            </a:r>
            <a:r>
              <a:rPr sz="1900" spc="10" dirty="0" smtClean="0">
                <a:latin typeface="Calibri"/>
                <a:cs typeface="Calibri"/>
              </a:rPr>
              <a:t>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40" dirty="0" smtClean="0">
                <a:latin typeface="Calibri"/>
                <a:cs typeface="Calibri"/>
              </a:rPr>
              <a:t>i</a:t>
            </a:r>
            <a:r>
              <a:rPr sz="1900" spc="0" dirty="0" smtClean="0">
                <a:latin typeface="Calibri"/>
                <a:cs typeface="Calibri"/>
              </a:rPr>
              <a:t>n</a:t>
            </a:r>
            <a:r>
              <a:rPr sz="1900" spc="70" dirty="0" smtClean="0">
                <a:latin typeface="Calibri"/>
                <a:cs typeface="Calibri"/>
              </a:rPr>
              <a:t> </a:t>
            </a:r>
            <a:r>
              <a:rPr sz="1900" spc="0" dirty="0" smtClean="0">
                <a:latin typeface="Calibri"/>
                <a:cs typeface="Calibri"/>
              </a:rPr>
              <a:t>n</a:t>
            </a:r>
            <a:r>
              <a:rPr sz="1900" spc="-5" dirty="0" smtClean="0">
                <a:latin typeface="Calibri"/>
                <a:cs typeface="Calibri"/>
              </a:rPr>
              <a:t>o</a:t>
            </a:r>
            <a:r>
              <a:rPr sz="1900" spc="25" dirty="0" smtClean="0">
                <a:latin typeface="Calibri"/>
                <a:cs typeface="Calibri"/>
              </a:rPr>
              <a:t>r</a:t>
            </a:r>
            <a:r>
              <a:rPr sz="1900" spc="-5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25" dirty="0" smtClean="0">
                <a:latin typeface="Calibri"/>
                <a:cs typeface="Calibri"/>
              </a:rPr>
              <a:t>r</a:t>
            </a:r>
            <a:r>
              <a:rPr sz="1900" spc="0" dirty="0" smtClean="0">
                <a:latin typeface="Calibri"/>
                <a:cs typeface="Calibri"/>
              </a:rPr>
              <a:t>n</a:t>
            </a:r>
            <a:endParaRPr sz="1900" dirty="0">
              <a:latin typeface="Calibri"/>
              <a:cs typeface="Calibri"/>
            </a:endParaRPr>
          </a:p>
          <a:p>
            <a:pPr marL="2540">
              <a:lnSpc>
                <a:spcPct val="100000"/>
              </a:lnSpc>
              <a:spcBef>
                <a:spcPts val="20"/>
              </a:spcBef>
            </a:pPr>
            <a:r>
              <a:rPr sz="1900" spc="-30" dirty="0" smtClean="0">
                <a:latin typeface="Calibri"/>
                <a:cs typeface="Calibri"/>
              </a:rPr>
              <a:t>E</a:t>
            </a:r>
            <a:r>
              <a:rPr sz="1900" spc="0" dirty="0" smtClean="0">
                <a:latin typeface="Calibri"/>
                <a:cs typeface="Calibri"/>
              </a:rPr>
              <a:t>u</a:t>
            </a:r>
            <a:r>
              <a:rPr sz="1900" spc="25" dirty="0" smtClean="0">
                <a:latin typeface="Calibri"/>
                <a:cs typeface="Calibri"/>
              </a:rPr>
              <a:t>r</a:t>
            </a:r>
            <a:r>
              <a:rPr sz="1900" spc="-5" dirty="0" smtClean="0">
                <a:latin typeface="Calibri"/>
                <a:cs typeface="Calibri"/>
              </a:rPr>
              <a:t>o</a:t>
            </a:r>
            <a:r>
              <a:rPr sz="1900" spc="0" dirty="0" smtClean="0">
                <a:latin typeface="Calibri"/>
                <a:cs typeface="Calibri"/>
              </a:rPr>
              <a:t>p</a:t>
            </a:r>
            <a:r>
              <a:rPr sz="1900" spc="-60" dirty="0" smtClean="0">
                <a:latin typeface="Calibri"/>
                <a:cs typeface="Calibri"/>
              </a:rPr>
              <a:t>e</a:t>
            </a:r>
            <a:r>
              <a:rPr sz="1900" spc="0" dirty="0" smtClean="0">
                <a:latin typeface="Calibri"/>
                <a:cs typeface="Calibri"/>
              </a:rPr>
              <a:t>.</a:t>
            </a:r>
            <a:endParaRPr sz="1900" dirty="0">
              <a:latin typeface="Calibri"/>
              <a:cs typeface="Calibri"/>
            </a:endParaRPr>
          </a:p>
        </p:txBody>
      </p:sp>
      <p:pic>
        <p:nvPicPr>
          <p:cNvPr id="1026" name="Picture 2" descr="Christian Dior at Paris Fall 2013 (Detai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350976"/>
            <a:ext cx="3563247" cy="53717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934200" y="1866529"/>
            <a:ext cx="2682406" cy="338554"/>
          </a:xfrm>
          <a:prstGeom prst="rect">
            <a:avLst/>
          </a:prstGeom>
          <a:noFill/>
        </p:spPr>
        <p:txBody>
          <a:bodyPr wrap="square" rtlCol="0">
            <a:spAutoFit/>
          </a:bodyPr>
          <a:lstStyle/>
          <a:p>
            <a:r>
              <a:rPr lang="en-US" sz="1600" b="1" i="1" dirty="0" smtClean="0"/>
              <a:t>Christian Dior F/W 2013</a:t>
            </a:r>
            <a:endParaRPr lang="en-US" sz="1600" b="1" i="1" dirty="0"/>
          </a:p>
        </p:txBody>
      </p:sp>
    </p:spTree>
    <p:extLst>
      <p:ext uri="{BB962C8B-B14F-4D97-AF65-F5344CB8AC3E}">
        <p14:creationId xmlns:p14="http://schemas.microsoft.com/office/powerpoint/2010/main" val="10205954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18100" y="1092201"/>
            <a:ext cx="4533900" cy="6197599"/>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txBox="1"/>
          <p:nvPr/>
        </p:nvSpPr>
        <p:spPr>
          <a:xfrm>
            <a:off x="457200" y="35960"/>
            <a:ext cx="5408295" cy="1330960"/>
          </a:xfrm>
          <a:prstGeom prst="rect">
            <a:avLst/>
          </a:prstGeom>
        </p:spPr>
        <p:txBody>
          <a:bodyPr vert="horz" wrap="square" lIns="0" tIns="0" rIns="0" bIns="0" rtlCol="0">
            <a:noAutofit/>
          </a:bodyPr>
          <a:lstStyle/>
          <a:p>
            <a:pPr marL="12700">
              <a:lnSpc>
                <a:spcPct val="100000"/>
              </a:lnSpc>
            </a:pPr>
            <a:r>
              <a:rPr sz="3400" spc="-250" dirty="0" smtClean="0">
                <a:latin typeface="Calibri"/>
                <a:cs typeface="Calibri"/>
              </a:rPr>
              <a:t>V</a:t>
            </a:r>
            <a:r>
              <a:rPr sz="3400" spc="-15" dirty="0" smtClean="0">
                <a:latin typeface="Calibri"/>
                <a:cs typeface="Calibri"/>
              </a:rPr>
              <a:t>e</a:t>
            </a:r>
            <a:r>
              <a:rPr sz="3400" spc="10" dirty="0" smtClean="0">
                <a:latin typeface="Calibri"/>
                <a:cs typeface="Calibri"/>
              </a:rPr>
              <a:t>n</a:t>
            </a:r>
            <a:r>
              <a:rPr sz="3400" spc="-15" dirty="0" smtClean="0">
                <a:latin typeface="Calibri"/>
                <a:cs typeface="Calibri"/>
              </a:rPr>
              <a:t>e</a:t>
            </a:r>
            <a:r>
              <a:rPr sz="3400" spc="-55" dirty="0" smtClean="0">
                <a:latin typeface="Calibri"/>
                <a:cs typeface="Calibri"/>
              </a:rPr>
              <a:t>t</a:t>
            </a:r>
            <a:r>
              <a:rPr sz="3400" spc="15" dirty="0" smtClean="0">
                <a:latin typeface="Calibri"/>
                <a:cs typeface="Calibri"/>
              </a:rPr>
              <a:t>i</a:t>
            </a:r>
            <a:r>
              <a:rPr sz="3400" spc="-30" dirty="0" smtClean="0">
                <a:latin typeface="Calibri"/>
                <a:cs typeface="Calibri"/>
              </a:rPr>
              <a:t>a</a:t>
            </a:r>
            <a:r>
              <a:rPr sz="3400" spc="0" dirty="0" smtClean="0">
                <a:latin typeface="Calibri"/>
                <a:cs typeface="Calibri"/>
              </a:rPr>
              <a:t>n</a:t>
            </a:r>
            <a:r>
              <a:rPr sz="3400" spc="140" dirty="0" smtClean="0">
                <a:latin typeface="Calibri"/>
                <a:cs typeface="Calibri"/>
              </a:rPr>
              <a:t> </a:t>
            </a:r>
            <a:r>
              <a:rPr sz="3400" spc="-15" dirty="0" smtClean="0">
                <a:latin typeface="Calibri"/>
                <a:cs typeface="Calibri"/>
              </a:rPr>
              <a:t>C</a:t>
            </a:r>
            <a:r>
              <a:rPr sz="3400" spc="5" dirty="0" smtClean="0">
                <a:latin typeface="Calibri"/>
                <a:cs typeface="Calibri"/>
              </a:rPr>
              <a:t>o</a:t>
            </a:r>
            <a:r>
              <a:rPr sz="3400" spc="-35" dirty="0" smtClean="0">
                <a:latin typeface="Calibri"/>
                <a:cs typeface="Calibri"/>
              </a:rPr>
              <a:t>s</a:t>
            </a:r>
            <a:r>
              <a:rPr sz="3400" spc="-55" dirty="0" smtClean="0">
                <a:latin typeface="Calibri"/>
                <a:cs typeface="Calibri"/>
              </a:rPr>
              <a:t>t</a:t>
            </a:r>
            <a:r>
              <a:rPr sz="3400" spc="10" dirty="0" smtClean="0">
                <a:latin typeface="Calibri"/>
                <a:cs typeface="Calibri"/>
              </a:rPr>
              <a:t>u</a:t>
            </a:r>
            <a:r>
              <a:rPr sz="3400" spc="-50" dirty="0" smtClean="0">
                <a:latin typeface="Calibri"/>
                <a:cs typeface="Calibri"/>
              </a:rPr>
              <a:t>m</a:t>
            </a:r>
            <a:r>
              <a:rPr sz="3400" spc="-20" dirty="0" smtClean="0">
                <a:latin typeface="Calibri"/>
                <a:cs typeface="Calibri"/>
              </a:rPr>
              <a:t>e</a:t>
            </a:r>
            <a:r>
              <a:rPr sz="3400" spc="140" dirty="0" smtClean="0">
                <a:latin typeface="Calibri"/>
                <a:cs typeface="Calibri"/>
              </a:rPr>
              <a:t> </a:t>
            </a:r>
            <a:r>
              <a:rPr sz="3400" spc="35" dirty="0" smtClean="0">
                <a:latin typeface="Calibri"/>
                <a:cs typeface="Calibri"/>
              </a:rPr>
              <a:t>F</a:t>
            </a:r>
            <a:r>
              <a:rPr sz="3400" spc="5" dirty="0" smtClean="0">
                <a:latin typeface="Calibri"/>
                <a:cs typeface="Calibri"/>
              </a:rPr>
              <a:t>o</a:t>
            </a:r>
            <a:r>
              <a:rPr sz="3400" spc="-15" dirty="0" smtClean="0">
                <a:latin typeface="Calibri"/>
                <a:cs typeface="Calibri"/>
              </a:rPr>
              <a:t>r</a:t>
            </a:r>
            <a:r>
              <a:rPr sz="3400" spc="-55" dirty="0" smtClean="0">
                <a:latin typeface="Calibri"/>
                <a:cs typeface="Calibri"/>
              </a:rPr>
              <a:t> </a:t>
            </a:r>
            <a:r>
              <a:rPr sz="3400" spc="-160" dirty="0" smtClean="0">
                <a:latin typeface="Calibri"/>
                <a:cs typeface="Calibri"/>
              </a:rPr>
              <a:t>W</a:t>
            </a:r>
            <a:r>
              <a:rPr sz="3400" spc="5" dirty="0" smtClean="0">
                <a:latin typeface="Calibri"/>
                <a:cs typeface="Calibri"/>
              </a:rPr>
              <a:t>o</a:t>
            </a:r>
            <a:r>
              <a:rPr sz="3400" spc="-50" dirty="0" smtClean="0">
                <a:latin typeface="Calibri"/>
                <a:cs typeface="Calibri"/>
              </a:rPr>
              <a:t>m</a:t>
            </a:r>
            <a:r>
              <a:rPr sz="3400" spc="-15" dirty="0" smtClean="0">
                <a:latin typeface="Calibri"/>
                <a:cs typeface="Calibri"/>
              </a:rPr>
              <a:t>e</a:t>
            </a:r>
            <a:r>
              <a:rPr sz="3400" spc="0" dirty="0" smtClean="0">
                <a:latin typeface="Calibri"/>
                <a:cs typeface="Calibri"/>
              </a:rPr>
              <a:t>n</a:t>
            </a:r>
            <a:endParaRPr sz="3400" dirty="0">
              <a:latin typeface="Calibri"/>
              <a:cs typeface="Calibri"/>
            </a:endParaRPr>
          </a:p>
          <a:p>
            <a:pPr marL="12700" marR="2296795">
              <a:lnSpc>
                <a:spcPts val="3100"/>
              </a:lnSpc>
              <a:spcBef>
                <a:spcPts val="140"/>
              </a:spcBef>
            </a:pPr>
            <a:r>
              <a:rPr sz="2600" spc="30" dirty="0" smtClean="0">
                <a:latin typeface="Calibri"/>
                <a:cs typeface="Calibri"/>
              </a:rPr>
              <a:t>Th</a:t>
            </a:r>
            <a:r>
              <a:rPr sz="2600" spc="-15" dirty="0" smtClean="0">
                <a:latin typeface="Calibri"/>
                <a:cs typeface="Calibri"/>
              </a:rPr>
              <a:t>e</a:t>
            </a:r>
            <a:r>
              <a:rPr sz="2600" spc="-85" dirty="0" smtClean="0">
                <a:latin typeface="Calibri"/>
                <a:cs typeface="Calibri"/>
              </a:rPr>
              <a:t> </a:t>
            </a:r>
            <a:r>
              <a:rPr sz="2600" spc="30" dirty="0" smtClean="0">
                <a:latin typeface="Calibri"/>
                <a:cs typeface="Calibri"/>
              </a:rPr>
              <a:t>I</a:t>
            </a:r>
            <a:r>
              <a:rPr sz="2600" spc="15" dirty="0" smtClean="0">
                <a:latin typeface="Calibri"/>
                <a:cs typeface="Calibri"/>
              </a:rPr>
              <a:t>t</a:t>
            </a:r>
            <a:r>
              <a:rPr sz="2600" spc="-50" dirty="0" smtClean="0">
                <a:latin typeface="Calibri"/>
                <a:cs typeface="Calibri"/>
              </a:rPr>
              <a:t>a</a:t>
            </a:r>
            <a:r>
              <a:rPr sz="2600" spc="0" dirty="0" smtClean="0">
                <a:latin typeface="Calibri"/>
                <a:cs typeface="Calibri"/>
              </a:rPr>
              <a:t>li</a:t>
            </a:r>
            <a:r>
              <a:rPr sz="2600" spc="-50" dirty="0" smtClean="0">
                <a:latin typeface="Calibri"/>
                <a:cs typeface="Calibri"/>
              </a:rPr>
              <a:t>a</a:t>
            </a:r>
            <a:r>
              <a:rPr sz="2600" spc="0" dirty="0" smtClean="0">
                <a:latin typeface="Calibri"/>
                <a:cs typeface="Calibri"/>
              </a:rPr>
              <a:t>n</a:t>
            </a:r>
            <a:r>
              <a:rPr sz="2600" spc="-155" dirty="0" smtClean="0">
                <a:latin typeface="Calibri"/>
                <a:cs typeface="Calibri"/>
              </a:rPr>
              <a:t> </a:t>
            </a:r>
            <a:r>
              <a:rPr sz="2600" spc="-30" dirty="0" smtClean="0">
                <a:latin typeface="Calibri"/>
                <a:cs typeface="Calibri"/>
              </a:rPr>
              <a:t>R</a:t>
            </a:r>
            <a:r>
              <a:rPr sz="2600" spc="-10" dirty="0" smtClean="0">
                <a:latin typeface="Calibri"/>
                <a:cs typeface="Calibri"/>
              </a:rPr>
              <a:t>e</a:t>
            </a:r>
            <a:r>
              <a:rPr sz="2600" spc="35" dirty="0" smtClean="0">
                <a:latin typeface="Calibri"/>
                <a:cs typeface="Calibri"/>
              </a:rPr>
              <a:t>n</a:t>
            </a:r>
            <a:r>
              <a:rPr sz="2600" spc="-50" dirty="0" smtClean="0">
                <a:latin typeface="Calibri"/>
                <a:cs typeface="Calibri"/>
              </a:rPr>
              <a:t>a</a:t>
            </a:r>
            <a:r>
              <a:rPr sz="2600" spc="0" dirty="0" smtClean="0">
                <a:latin typeface="Calibri"/>
                <a:cs typeface="Calibri"/>
              </a:rPr>
              <a:t>i</a:t>
            </a:r>
            <a:r>
              <a:rPr sz="2600" spc="-20" dirty="0" smtClean="0">
                <a:latin typeface="Calibri"/>
                <a:cs typeface="Calibri"/>
              </a:rPr>
              <a:t>ss</a:t>
            </a:r>
            <a:r>
              <a:rPr sz="2600" spc="-50" dirty="0" smtClean="0">
                <a:latin typeface="Calibri"/>
                <a:cs typeface="Calibri"/>
              </a:rPr>
              <a:t>a</a:t>
            </a:r>
            <a:r>
              <a:rPr sz="2600" spc="35" dirty="0" smtClean="0">
                <a:latin typeface="Calibri"/>
                <a:cs typeface="Calibri"/>
              </a:rPr>
              <a:t>n</a:t>
            </a:r>
            <a:r>
              <a:rPr sz="2600" spc="-15" dirty="0" smtClean="0">
                <a:latin typeface="Calibri"/>
                <a:cs typeface="Calibri"/>
              </a:rPr>
              <a:t>ce</a:t>
            </a:r>
            <a:r>
              <a:rPr sz="2600" spc="-10" dirty="0" smtClean="0">
                <a:latin typeface="Calibri"/>
                <a:cs typeface="Calibri"/>
              </a:rPr>
              <a:t> </a:t>
            </a:r>
            <a:r>
              <a:rPr sz="2600" spc="-35" dirty="0" smtClean="0">
                <a:latin typeface="Calibri"/>
                <a:cs typeface="Calibri"/>
              </a:rPr>
              <a:t>15</a:t>
            </a:r>
            <a:r>
              <a:rPr sz="2550" spc="44" baseline="26143" dirty="0" smtClean="0">
                <a:latin typeface="Calibri"/>
                <a:cs typeface="Calibri"/>
              </a:rPr>
              <a:t>t</a:t>
            </a:r>
            <a:r>
              <a:rPr sz="2550" spc="0" baseline="26143" dirty="0" smtClean="0">
                <a:latin typeface="Calibri"/>
                <a:cs typeface="Calibri"/>
              </a:rPr>
              <a:t>h</a:t>
            </a:r>
            <a:r>
              <a:rPr sz="2550" spc="179" baseline="26143" dirty="0" smtClean="0">
                <a:latin typeface="Calibri"/>
                <a:cs typeface="Calibri"/>
              </a:rPr>
              <a:t> </a:t>
            </a:r>
            <a:r>
              <a:rPr sz="2600" spc="0" dirty="0" smtClean="0">
                <a:latin typeface="Calibri"/>
                <a:cs typeface="Calibri"/>
              </a:rPr>
              <a:t>&amp;</a:t>
            </a:r>
            <a:r>
              <a:rPr sz="2600" spc="35" dirty="0" smtClean="0">
                <a:latin typeface="Calibri"/>
                <a:cs typeface="Calibri"/>
              </a:rPr>
              <a:t> </a:t>
            </a:r>
            <a:r>
              <a:rPr sz="2600" spc="-35" dirty="0" smtClean="0">
                <a:latin typeface="Calibri"/>
                <a:cs typeface="Calibri"/>
              </a:rPr>
              <a:t>16</a:t>
            </a:r>
            <a:r>
              <a:rPr sz="2550" spc="44" baseline="26143" dirty="0" smtClean="0">
                <a:latin typeface="Calibri"/>
                <a:cs typeface="Calibri"/>
              </a:rPr>
              <a:t>t</a:t>
            </a:r>
            <a:r>
              <a:rPr sz="2550" spc="0" baseline="26143" dirty="0" smtClean="0">
                <a:latin typeface="Calibri"/>
                <a:cs typeface="Calibri"/>
              </a:rPr>
              <a:t>h</a:t>
            </a:r>
            <a:r>
              <a:rPr sz="2550" spc="179" baseline="26143" dirty="0" smtClean="0">
                <a:latin typeface="Calibri"/>
                <a:cs typeface="Calibri"/>
              </a:rPr>
              <a:t> </a:t>
            </a:r>
            <a:r>
              <a:rPr sz="2600" spc="-5" dirty="0" smtClean="0">
                <a:latin typeface="Calibri"/>
                <a:cs typeface="Calibri"/>
              </a:rPr>
              <a:t>C</a:t>
            </a:r>
            <a:r>
              <a:rPr sz="2600" spc="-15" dirty="0" smtClean="0">
                <a:latin typeface="Calibri"/>
                <a:cs typeface="Calibri"/>
              </a:rPr>
              <a:t>e</a:t>
            </a:r>
            <a:r>
              <a:rPr sz="2600" spc="30" dirty="0" smtClean="0">
                <a:latin typeface="Calibri"/>
                <a:cs typeface="Calibri"/>
              </a:rPr>
              <a:t>n</a:t>
            </a:r>
            <a:r>
              <a:rPr sz="2600" spc="20" dirty="0" smtClean="0">
                <a:latin typeface="Calibri"/>
                <a:cs typeface="Calibri"/>
              </a:rPr>
              <a:t>t</a:t>
            </a:r>
            <a:r>
              <a:rPr sz="2600" spc="30" dirty="0" smtClean="0">
                <a:latin typeface="Calibri"/>
                <a:cs typeface="Calibri"/>
              </a:rPr>
              <a:t>u</a:t>
            </a:r>
            <a:r>
              <a:rPr sz="2600" spc="-20" dirty="0" smtClean="0">
                <a:latin typeface="Calibri"/>
                <a:cs typeface="Calibri"/>
              </a:rPr>
              <a:t>r</a:t>
            </a:r>
            <a:r>
              <a:rPr sz="2600" spc="-15" dirty="0" smtClean="0">
                <a:latin typeface="Calibri"/>
                <a:cs typeface="Calibri"/>
              </a:rPr>
              <a:t>y</a:t>
            </a:r>
            <a:endParaRPr sz="2600" dirty="0">
              <a:latin typeface="Calibri"/>
              <a:cs typeface="Calibri"/>
            </a:endParaRPr>
          </a:p>
        </p:txBody>
      </p:sp>
      <p:sp>
        <p:nvSpPr>
          <p:cNvPr id="4" name="object 4"/>
          <p:cNvSpPr txBox="1"/>
          <p:nvPr/>
        </p:nvSpPr>
        <p:spPr>
          <a:xfrm>
            <a:off x="87705" y="2123507"/>
            <a:ext cx="4659630" cy="4315460"/>
          </a:xfrm>
          <a:prstGeom prst="rect">
            <a:avLst/>
          </a:prstGeom>
        </p:spPr>
        <p:txBody>
          <a:bodyPr vert="horz" wrap="square" lIns="0" tIns="0" rIns="0" bIns="0" rtlCol="0">
            <a:noAutofit/>
          </a:bodyPr>
          <a:lstStyle/>
          <a:p>
            <a:pPr marL="139065" marR="153670" indent="17780">
              <a:lnSpc>
                <a:spcPts val="3100"/>
              </a:lnSpc>
            </a:pPr>
            <a:r>
              <a:rPr sz="2600" spc="-90" dirty="0" smtClean="0">
                <a:latin typeface="Calibri"/>
                <a:cs typeface="Calibri"/>
              </a:rPr>
              <a:t>V</a:t>
            </a:r>
            <a:r>
              <a:rPr sz="2600" spc="-10" dirty="0" smtClean="0">
                <a:latin typeface="Calibri"/>
                <a:cs typeface="Calibri"/>
              </a:rPr>
              <a:t>e</a:t>
            </a:r>
            <a:r>
              <a:rPr sz="2600" spc="30" dirty="0" smtClean="0">
                <a:latin typeface="Calibri"/>
                <a:cs typeface="Calibri"/>
              </a:rPr>
              <a:t>n</a:t>
            </a:r>
            <a:r>
              <a:rPr sz="2600" spc="-10" dirty="0" smtClean="0">
                <a:latin typeface="Calibri"/>
                <a:cs typeface="Calibri"/>
              </a:rPr>
              <a:t>e</a:t>
            </a:r>
            <a:r>
              <a:rPr sz="2600" spc="20" dirty="0" smtClean="0">
                <a:latin typeface="Calibri"/>
                <a:cs typeface="Calibri"/>
              </a:rPr>
              <a:t>t</a:t>
            </a:r>
            <a:r>
              <a:rPr sz="2600" spc="0" dirty="0" smtClean="0">
                <a:latin typeface="Calibri"/>
                <a:cs typeface="Calibri"/>
              </a:rPr>
              <a:t>i</a:t>
            </a:r>
            <a:r>
              <a:rPr sz="2600" spc="-50" dirty="0" smtClean="0">
                <a:latin typeface="Calibri"/>
                <a:cs typeface="Calibri"/>
              </a:rPr>
              <a:t>a</a:t>
            </a:r>
            <a:r>
              <a:rPr sz="2600" spc="30" dirty="0" smtClean="0">
                <a:latin typeface="Calibri"/>
                <a:cs typeface="Calibri"/>
              </a:rPr>
              <a:t>n</a:t>
            </a:r>
            <a:r>
              <a:rPr sz="2600" spc="0" dirty="0" smtClean="0">
                <a:latin typeface="Calibri"/>
                <a:cs typeface="Calibri"/>
              </a:rPr>
              <a:t>s</a:t>
            </a:r>
            <a:r>
              <a:rPr sz="2600" spc="-210" dirty="0" smtClean="0">
                <a:latin typeface="Calibri"/>
                <a:cs typeface="Calibri"/>
              </a:rPr>
              <a:t> </a:t>
            </a:r>
            <a:r>
              <a:rPr sz="2600" spc="20" dirty="0" smtClean="0">
                <a:latin typeface="Calibri"/>
                <a:cs typeface="Calibri"/>
              </a:rPr>
              <a:t>w</a:t>
            </a:r>
            <a:r>
              <a:rPr sz="2600" spc="25" dirty="0" smtClean="0">
                <a:latin typeface="Calibri"/>
                <a:cs typeface="Calibri"/>
              </a:rPr>
              <a:t>o</a:t>
            </a:r>
            <a:r>
              <a:rPr sz="2600" spc="-20" dirty="0" smtClean="0">
                <a:latin typeface="Calibri"/>
                <a:cs typeface="Calibri"/>
              </a:rPr>
              <a:t>r</a:t>
            </a:r>
            <a:r>
              <a:rPr sz="2600" spc="-15" dirty="0" smtClean="0">
                <a:latin typeface="Calibri"/>
                <a:cs typeface="Calibri"/>
              </a:rPr>
              <a:t>e</a:t>
            </a:r>
            <a:r>
              <a:rPr sz="2600" spc="-185" dirty="0" smtClean="0">
                <a:latin typeface="Calibri"/>
                <a:cs typeface="Calibri"/>
              </a:rPr>
              <a:t> </a:t>
            </a:r>
            <a:r>
              <a:rPr lang="en-US" sz="2600" i="1" spc="10" dirty="0" err="1" smtClean="0">
                <a:latin typeface="Calibri"/>
                <a:cs typeface="Calibri"/>
              </a:rPr>
              <a:t>c</a:t>
            </a:r>
            <a:r>
              <a:rPr sz="2600" i="1" spc="30" dirty="0" err="1" smtClean="0">
                <a:latin typeface="Calibri"/>
                <a:cs typeface="Calibri"/>
              </a:rPr>
              <a:t>h</a:t>
            </a:r>
            <a:r>
              <a:rPr sz="2600" i="1" spc="25" dirty="0" err="1" smtClean="0">
                <a:latin typeface="Calibri"/>
                <a:cs typeface="Calibri"/>
              </a:rPr>
              <a:t>o</a:t>
            </a:r>
            <a:r>
              <a:rPr sz="2600" i="1" spc="30" dirty="0" err="1" smtClean="0">
                <a:latin typeface="Calibri"/>
                <a:cs typeface="Calibri"/>
              </a:rPr>
              <a:t>p</a:t>
            </a:r>
            <a:r>
              <a:rPr sz="2600" i="1" spc="0" dirty="0" err="1" smtClean="0">
                <a:latin typeface="Calibri"/>
                <a:cs typeface="Calibri"/>
              </a:rPr>
              <a:t>i</a:t>
            </a:r>
            <a:r>
              <a:rPr sz="2600" i="1" spc="30" dirty="0" err="1" smtClean="0">
                <a:latin typeface="Calibri"/>
                <a:cs typeface="Calibri"/>
              </a:rPr>
              <a:t>n</a:t>
            </a:r>
            <a:r>
              <a:rPr sz="2600" i="1" spc="-10" dirty="0" err="1" smtClean="0">
                <a:latin typeface="Calibri"/>
                <a:cs typeface="Calibri"/>
              </a:rPr>
              <a:t>e</a:t>
            </a:r>
            <a:r>
              <a:rPr sz="2600" i="1" spc="0" dirty="0" err="1" smtClean="0">
                <a:latin typeface="Calibri"/>
                <a:cs typeface="Calibri"/>
              </a:rPr>
              <a:t>s</a:t>
            </a:r>
            <a:r>
              <a:rPr sz="2600" i="1" spc="0" dirty="0" smtClean="0">
                <a:latin typeface="Calibri"/>
                <a:cs typeface="Calibri"/>
              </a:rPr>
              <a:t> </a:t>
            </a:r>
            <a:r>
              <a:rPr sz="2600" spc="-10" dirty="0" smtClean="0">
                <a:latin typeface="Calibri"/>
                <a:cs typeface="Calibri"/>
              </a:rPr>
              <a:t>e</a:t>
            </a:r>
            <a:r>
              <a:rPr sz="2600" spc="-125" dirty="0" smtClean="0">
                <a:latin typeface="Calibri"/>
                <a:cs typeface="Calibri"/>
              </a:rPr>
              <a:t>x</a:t>
            </a:r>
            <a:r>
              <a:rPr sz="2600" spc="-15" dirty="0" smtClean="0">
                <a:latin typeface="Calibri"/>
                <a:cs typeface="Calibri"/>
              </a:rPr>
              <a:t>c</a:t>
            </a:r>
            <a:r>
              <a:rPr sz="2600" spc="-10" dirty="0" smtClean="0">
                <a:latin typeface="Calibri"/>
                <a:cs typeface="Calibri"/>
              </a:rPr>
              <a:t>e</a:t>
            </a:r>
            <a:r>
              <a:rPr sz="2600" spc="20" dirty="0" smtClean="0">
                <a:latin typeface="Calibri"/>
                <a:cs typeface="Calibri"/>
              </a:rPr>
              <a:t>p</a:t>
            </a:r>
            <a:r>
              <a:rPr sz="2600" spc="15" dirty="0" smtClean="0">
                <a:latin typeface="Calibri"/>
                <a:cs typeface="Calibri"/>
              </a:rPr>
              <a:t>t</a:t>
            </a:r>
            <a:r>
              <a:rPr sz="2600" spc="5" dirty="0" smtClean="0">
                <a:latin typeface="Calibri"/>
                <a:cs typeface="Calibri"/>
              </a:rPr>
              <a:t>i</a:t>
            </a:r>
            <a:r>
              <a:rPr sz="2600" spc="25" dirty="0" smtClean="0">
                <a:latin typeface="Calibri"/>
                <a:cs typeface="Calibri"/>
              </a:rPr>
              <a:t>o</a:t>
            </a:r>
            <a:r>
              <a:rPr sz="2600" spc="35" dirty="0" smtClean="0">
                <a:latin typeface="Calibri"/>
                <a:cs typeface="Calibri"/>
              </a:rPr>
              <a:t>n</a:t>
            </a:r>
            <a:r>
              <a:rPr sz="2600" spc="-50" dirty="0" smtClean="0">
                <a:latin typeface="Calibri"/>
                <a:cs typeface="Calibri"/>
              </a:rPr>
              <a:t>a</a:t>
            </a:r>
            <a:r>
              <a:rPr sz="2600" spc="5" dirty="0" smtClean="0">
                <a:latin typeface="Calibri"/>
                <a:cs typeface="Calibri"/>
              </a:rPr>
              <a:t>ll</a:t>
            </a:r>
            <a:r>
              <a:rPr sz="2600" spc="0" dirty="0" smtClean="0">
                <a:latin typeface="Calibri"/>
                <a:cs typeface="Calibri"/>
              </a:rPr>
              <a:t>y</a:t>
            </a:r>
            <a:r>
              <a:rPr sz="2600" spc="-170" dirty="0" smtClean="0">
                <a:latin typeface="Calibri"/>
                <a:cs typeface="Calibri"/>
              </a:rPr>
              <a:t> </a:t>
            </a:r>
            <a:r>
              <a:rPr sz="2600" spc="35" dirty="0" smtClean="0">
                <a:latin typeface="Calibri"/>
                <a:cs typeface="Calibri"/>
              </a:rPr>
              <a:t>h</a:t>
            </a:r>
            <a:r>
              <a:rPr sz="2600" spc="5" dirty="0" smtClean="0">
                <a:latin typeface="Calibri"/>
                <a:cs typeface="Calibri"/>
              </a:rPr>
              <a:t>i</a:t>
            </a:r>
            <a:r>
              <a:rPr sz="2600" spc="-30" dirty="0" smtClean="0">
                <a:latin typeface="Calibri"/>
                <a:cs typeface="Calibri"/>
              </a:rPr>
              <a:t>g</a:t>
            </a:r>
            <a:r>
              <a:rPr sz="2600" spc="0" dirty="0" smtClean="0">
                <a:latin typeface="Calibri"/>
                <a:cs typeface="Calibri"/>
              </a:rPr>
              <a:t>h</a:t>
            </a:r>
            <a:r>
              <a:rPr sz="2600" spc="-155" dirty="0" smtClean="0">
                <a:latin typeface="Calibri"/>
                <a:cs typeface="Calibri"/>
              </a:rPr>
              <a:t> </a:t>
            </a:r>
            <a:r>
              <a:rPr sz="2600" spc="-50" dirty="0" smtClean="0">
                <a:latin typeface="Calibri"/>
                <a:cs typeface="Calibri"/>
              </a:rPr>
              <a:t>a</a:t>
            </a:r>
            <a:r>
              <a:rPr sz="2600" spc="35" dirty="0" smtClean="0">
                <a:latin typeface="Calibri"/>
                <a:cs typeface="Calibri"/>
              </a:rPr>
              <a:t>n</a:t>
            </a:r>
            <a:r>
              <a:rPr sz="2600" spc="0" dirty="0" smtClean="0">
                <a:latin typeface="Calibri"/>
                <a:cs typeface="Calibri"/>
              </a:rPr>
              <a:t>d</a:t>
            </a:r>
            <a:r>
              <a:rPr sz="2600" spc="-55" dirty="0" smtClean="0">
                <a:latin typeface="Calibri"/>
                <a:cs typeface="Calibri"/>
              </a:rPr>
              <a:t> </a:t>
            </a:r>
            <a:r>
              <a:rPr sz="2600" spc="15" dirty="0" smtClean="0">
                <a:latin typeface="Calibri"/>
                <a:cs typeface="Calibri"/>
              </a:rPr>
              <a:t>t</a:t>
            </a:r>
            <a:r>
              <a:rPr sz="2600" spc="35" dirty="0" smtClean="0">
                <a:latin typeface="Calibri"/>
                <a:cs typeface="Calibri"/>
              </a:rPr>
              <a:t>h</a:t>
            </a:r>
            <a:r>
              <a:rPr sz="2600" spc="-10" dirty="0" smtClean="0">
                <a:latin typeface="Calibri"/>
                <a:cs typeface="Calibri"/>
              </a:rPr>
              <a:t>e</a:t>
            </a:r>
            <a:r>
              <a:rPr sz="2600" spc="-15" dirty="0" smtClean="0">
                <a:latin typeface="Calibri"/>
                <a:cs typeface="Calibri"/>
              </a:rPr>
              <a:t>y</a:t>
            </a:r>
            <a:r>
              <a:rPr sz="2600" spc="-165" dirty="0" smtClean="0">
                <a:latin typeface="Calibri"/>
                <a:cs typeface="Calibri"/>
              </a:rPr>
              <a:t> </a:t>
            </a:r>
            <a:r>
              <a:rPr sz="2600" spc="-45" dirty="0" smtClean="0">
                <a:latin typeface="Calibri"/>
                <a:cs typeface="Calibri"/>
              </a:rPr>
              <a:t>g</a:t>
            </a:r>
            <a:r>
              <a:rPr sz="2600" spc="-20" dirty="0" smtClean="0">
                <a:latin typeface="Calibri"/>
                <a:cs typeface="Calibri"/>
              </a:rPr>
              <a:t>r</a:t>
            </a:r>
            <a:r>
              <a:rPr sz="2600" spc="-15" dirty="0" smtClean="0">
                <a:latin typeface="Calibri"/>
                <a:cs typeface="Calibri"/>
              </a:rPr>
              <a:t>ew</a:t>
            </a:r>
            <a:r>
              <a:rPr sz="2600" spc="-5" dirty="0" smtClean="0">
                <a:latin typeface="Calibri"/>
                <a:cs typeface="Calibri"/>
              </a:rPr>
              <a:t> e</a:t>
            </a:r>
            <a:r>
              <a:rPr sz="2600" spc="10" dirty="0" smtClean="0">
                <a:latin typeface="Calibri"/>
                <a:cs typeface="Calibri"/>
              </a:rPr>
              <a:t>v</a:t>
            </a:r>
            <a:r>
              <a:rPr sz="2600" spc="-10" dirty="0" smtClean="0">
                <a:latin typeface="Calibri"/>
                <a:cs typeface="Calibri"/>
              </a:rPr>
              <a:t>e</a:t>
            </a:r>
            <a:r>
              <a:rPr sz="2600" spc="-15" dirty="0" smtClean="0">
                <a:latin typeface="Calibri"/>
                <a:cs typeface="Calibri"/>
              </a:rPr>
              <a:t>n</a:t>
            </a:r>
            <a:r>
              <a:rPr sz="2600" spc="-155" dirty="0" smtClean="0">
                <a:latin typeface="Calibri"/>
                <a:cs typeface="Calibri"/>
              </a:rPr>
              <a:t> </a:t>
            </a:r>
            <a:r>
              <a:rPr sz="2600" spc="35" dirty="0" smtClean="0">
                <a:latin typeface="Calibri"/>
                <a:cs typeface="Calibri"/>
              </a:rPr>
              <a:t>h</a:t>
            </a:r>
            <a:r>
              <a:rPr sz="2600" spc="5" dirty="0" smtClean="0">
                <a:latin typeface="Calibri"/>
                <a:cs typeface="Calibri"/>
              </a:rPr>
              <a:t>i</a:t>
            </a:r>
            <a:r>
              <a:rPr sz="2600" spc="-30" dirty="0" smtClean="0">
                <a:latin typeface="Calibri"/>
                <a:cs typeface="Calibri"/>
              </a:rPr>
              <a:t>g</a:t>
            </a:r>
            <a:r>
              <a:rPr sz="2600" spc="35" dirty="0" smtClean="0">
                <a:latin typeface="Calibri"/>
                <a:cs typeface="Calibri"/>
              </a:rPr>
              <a:t>h</a:t>
            </a:r>
            <a:r>
              <a:rPr sz="2600" spc="-10" dirty="0" smtClean="0">
                <a:latin typeface="Calibri"/>
                <a:cs typeface="Calibri"/>
              </a:rPr>
              <a:t>er</a:t>
            </a:r>
            <a:r>
              <a:rPr sz="2600" spc="-95" dirty="0" smtClean="0">
                <a:latin typeface="Calibri"/>
                <a:cs typeface="Calibri"/>
              </a:rPr>
              <a:t> </a:t>
            </a:r>
            <a:r>
              <a:rPr sz="2600" spc="5" dirty="0" smtClean="0">
                <a:latin typeface="Calibri"/>
                <a:cs typeface="Calibri"/>
              </a:rPr>
              <a:t>i</a:t>
            </a:r>
            <a:r>
              <a:rPr sz="2600" spc="0" dirty="0" smtClean="0">
                <a:latin typeface="Calibri"/>
                <a:cs typeface="Calibri"/>
              </a:rPr>
              <a:t>n</a:t>
            </a:r>
            <a:r>
              <a:rPr sz="2600" spc="-55" dirty="0" smtClean="0">
                <a:latin typeface="Calibri"/>
                <a:cs typeface="Calibri"/>
              </a:rPr>
              <a:t> </a:t>
            </a:r>
            <a:r>
              <a:rPr sz="2600" spc="15" dirty="0" smtClean="0">
                <a:latin typeface="Calibri"/>
                <a:cs typeface="Calibri"/>
              </a:rPr>
              <a:t>t</a:t>
            </a:r>
            <a:r>
              <a:rPr sz="2600" spc="35" dirty="0" smtClean="0">
                <a:latin typeface="Calibri"/>
                <a:cs typeface="Calibri"/>
              </a:rPr>
              <a:t>h</a:t>
            </a:r>
            <a:r>
              <a:rPr sz="2600" spc="-15" dirty="0" smtClean="0">
                <a:latin typeface="Calibri"/>
                <a:cs typeface="Calibri"/>
              </a:rPr>
              <a:t>e</a:t>
            </a:r>
            <a:r>
              <a:rPr sz="2600" spc="-185" dirty="0" smtClean="0">
                <a:latin typeface="Calibri"/>
                <a:cs typeface="Calibri"/>
              </a:rPr>
              <a:t> </a:t>
            </a:r>
            <a:r>
              <a:rPr sz="2600" spc="-35" dirty="0" smtClean="0">
                <a:latin typeface="Calibri"/>
                <a:cs typeface="Calibri"/>
              </a:rPr>
              <a:t>1</a:t>
            </a:r>
            <a:r>
              <a:rPr sz="2600" spc="-40" dirty="0" smtClean="0">
                <a:latin typeface="Calibri"/>
                <a:cs typeface="Calibri"/>
              </a:rPr>
              <a:t>6</a:t>
            </a:r>
            <a:r>
              <a:rPr sz="2550" spc="44" baseline="26143" dirty="0" smtClean="0">
                <a:latin typeface="Calibri"/>
                <a:cs typeface="Calibri"/>
              </a:rPr>
              <a:t>t</a:t>
            </a:r>
            <a:r>
              <a:rPr sz="2550" spc="0" baseline="26143" dirty="0" smtClean="0">
                <a:latin typeface="Calibri"/>
                <a:cs typeface="Calibri"/>
              </a:rPr>
              <a:t>h </a:t>
            </a:r>
            <a:r>
              <a:rPr sz="2550" spc="-247" baseline="26143" dirty="0" smtClean="0">
                <a:latin typeface="Calibri"/>
                <a:cs typeface="Calibri"/>
              </a:rPr>
              <a:t> </a:t>
            </a:r>
            <a:r>
              <a:rPr sz="2600" spc="-15" dirty="0" smtClean="0">
                <a:latin typeface="Calibri"/>
                <a:cs typeface="Calibri"/>
              </a:rPr>
              <a:t>c</a:t>
            </a:r>
            <a:r>
              <a:rPr sz="2600" spc="-10" dirty="0" smtClean="0">
                <a:latin typeface="Calibri"/>
                <a:cs typeface="Calibri"/>
              </a:rPr>
              <a:t>e</a:t>
            </a:r>
            <a:r>
              <a:rPr sz="2600" spc="30" dirty="0" smtClean="0">
                <a:latin typeface="Calibri"/>
                <a:cs typeface="Calibri"/>
              </a:rPr>
              <a:t>n</a:t>
            </a:r>
            <a:r>
              <a:rPr sz="2600" spc="15" dirty="0" smtClean="0">
                <a:latin typeface="Calibri"/>
                <a:cs typeface="Calibri"/>
              </a:rPr>
              <a:t>t</a:t>
            </a:r>
            <a:r>
              <a:rPr sz="2600" spc="30" dirty="0" smtClean="0">
                <a:latin typeface="Calibri"/>
                <a:cs typeface="Calibri"/>
              </a:rPr>
              <a:t>u</a:t>
            </a:r>
            <a:r>
              <a:rPr sz="2600" spc="-20" dirty="0" smtClean="0">
                <a:latin typeface="Calibri"/>
                <a:cs typeface="Calibri"/>
              </a:rPr>
              <a:t>r</a:t>
            </a:r>
            <a:r>
              <a:rPr sz="2600" spc="-195" dirty="0" smtClean="0">
                <a:latin typeface="Calibri"/>
                <a:cs typeface="Calibri"/>
              </a:rPr>
              <a:t>y</a:t>
            </a:r>
            <a:r>
              <a:rPr sz="2600" spc="0" dirty="0" smtClean="0">
                <a:latin typeface="Calibri"/>
                <a:cs typeface="Calibri"/>
              </a:rPr>
              <a:t>.</a:t>
            </a:r>
            <a:endParaRPr sz="2600" dirty="0">
              <a:latin typeface="Calibri"/>
              <a:cs typeface="Calibri"/>
            </a:endParaRPr>
          </a:p>
          <a:p>
            <a:pPr>
              <a:lnSpc>
                <a:spcPts val="1000"/>
              </a:lnSpc>
            </a:pPr>
            <a:endParaRPr sz="1000" dirty="0"/>
          </a:p>
          <a:p>
            <a:pPr>
              <a:lnSpc>
                <a:spcPts val="1000"/>
              </a:lnSpc>
            </a:pPr>
            <a:endParaRPr sz="1000" dirty="0"/>
          </a:p>
          <a:p>
            <a:pPr>
              <a:lnSpc>
                <a:spcPts val="1000"/>
              </a:lnSpc>
              <a:spcBef>
                <a:spcPts val="5"/>
              </a:spcBef>
            </a:pPr>
            <a:endParaRPr sz="1000" dirty="0"/>
          </a:p>
          <a:p>
            <a:pPr marL="240665" marR="253365" indent="19050">
              <a:lnSpc>
                <a:spcPts val="3100"/>
              </a:lnSpc>
            </a:pPr>
            <a:r>
              <a:rPr sz="2600" spc="-140" dirty="0" smtClean="0">
                <a:latin typeface="Calibri"/>
                <a:cs typeface="Calibri"/>
              </a:rPr>
              <a:t>W</a:t>
            </a:r>
            <a:r>
              <a:rPr sz="2600" spc="10" dirty="0" smtClean="0">
                <a:latin typeface="Calibri"/>
                <a:cs typeface="Calibri"/>
              </a:rPr>
              <a:t>o</a:t>
            </a:r>
            <a:r>
              <a:rPr sz="2600" spc="-5" dirty="0" smtClean="0">
                <a:latin typeface="Calibri"/>
                <a:cs typeface="Calibri"/>
              </a:rPr>
              <a:t>m</a:t>
            </a:r>
            <a:r>
              <a:rPr sz="2600" spc="-10" dirty="0" smtClean="0">
                <a:latin typeface="Calibri"/>
                <a:cs typeface="Calibri"/>
              </a:rPr>
              <a:t>e</a:t>
            </a:r>
            <a:r>
              <a:rPr sz="2600" spc="0" dirty="0" smtClean="0">
                <a:latin typeface="Calibri"/>
                <a:cs typeface="Calibri"/>
              </a:rPr>
              <a:t>n</a:t>
            </a:r>
            <a:r>
              <a:rPr sz="2600" spc="-155" dirty="0" smtClean="0">
                <a:latin typeface="Calibri"/>
                <a:cs typeface="Calibri"/>
              </a:rPr>
              <a:t> </a:t>
            </a:r>
            <a:r>
              <a:rPr sz="2600" spc="30" dirty="0" smtClean="0">
                <a:latin typeface="Calibri"/>
                <a:cs typeface="Calibri"/>
              </a:rPr>
              <a:t>u</a:t>
            </a:r>
            <a:r>
              <a:rPr sz="2600" spc="-20" dirty="0" smtClean="0">
                <a:latin typeface="Calibri"/>
                <a:cs typeface="Calibri"/>
              </a:rPr>
              <a:t>s</a:t>
            </a:r>
            <a:r>
              <a:rPr sz="2600" spc="30" dirty="0" smtClean="0">
                <a:latin typeface="Calibri"/>
                <a:cs typeface="Calibri"/>
              </a:rPr>
              <a:t>u</a:t>
            </a:r>
            <a:r>
              <a:rPr sz="2600" spc="-50" dirty="0" smtClean="0">
                <a:latin typeface="Calibri"/>
                <a:cs typeface="Calibri"/>
              </a:rPr>
              <a:t>a</a:t>
            </a:r>
            <a:r>
              <a:rPr sz="2600" spc="0" dirty="0" smtClean="0">
                <a:latin typeface="Calibri"/>
                <a:cs typeface="Calibri"/>
              </a:rPr>
              <a:t>ll</a:t>
            </a:r>
            <a:r>
              <a:rPr sz="2600" spc="-15" dirty="0" smtClean="0">
                <a:latin typeface="Calibri"/>
                <a:cs typeface="Calibri"/>
              </a:rPr>
              <a:t>y</a:t>
            </a:r>
            <a:r>
              <a:rPr sz="2600" spc="-165" dirty="0" smtClean="0">
                <a:latin typeface="Calibri"/>
                <a:cs typeface="Calibri"/>
              </a:rPr>
              <a:t> </a:t>
            </a:r>
            <a:r>
              <a:rPr sz="2600" spc="0" dirty="0" smtClean="0">
                <a:latin typeface="Calibri"/>
                <a:cs typeface="Calibri"/>
              </a:rPr>
              <a:t>l</a:t>
            </a:r>
            <a:r>
              <a:rPr sz="2600" spc="25" dirty="0" smtClean="0">
                <a:latin typeface="Calibri"/>
                <a:cs typeface="Calibri"/>
              </a:rPr>
              <a:t>oo</a:t>
            </a:r>
            <a:r>
              <a:rPr sz="2600" spc="-100" dirty="0" smtClean="0">
                <a:latin typeface="Calibri"/>
                <a:cs typeface="Calibri"/>
              </a:rPr>
              <a:t>k</a:t>
            </a:r>
            <a:r>
              <a:rPr sz="2600" spc="-10" dirty="0" smtClean="0">
                <a:latin typeface="Calibri"/>
                <a:cs typeface="Calibri"/>
              </a:rPr>
              <a:t>e</a:t>
            </a:r>
            <a:r>
              <a:rPr sz="2600" spc="0" dirty="0" smtClean="0">
                <a:latin typeface="Calibri"/>
                <a:cs typeface="Calibri"/>
              </a:rPr>
              <a:t>d</a:t>
            </a:r>
            <a:r>
              <a:rPr sz="2600" spc="-155" dirty="0" smtClean="0">
                <a:latin typeface="Calibri"/>
                <a:cs typeface="Calibri"/>
              </a:rPr>
              <a:t> </a:t>
            </a:r>
            <a:r>
              <a:rPr sz="2600" spc="-50" dirty="0" smtClean="0">
                <a:latin typeface="Calibri"/>
                <a:cs typeface="Calibri"/>
              </a:rPr>
              <a:t>a</a:t>
            </a:r>
            <a:r>
              <a:rPr sz="2600" spc="30" dirty="0" smtClean="0">
                <a:latin typeface="Calibri"/>
                <a:cs typeface="Calibri"/>
              </a:rPr>
              <a:t>b</a:t>
            </a:r>
            <a:r>
              <a:rPr sz="2600" spc="25" dirty="0" smtClean="0">
                <a:latin typeface="Calibri"/>
                <a:cs typeface="Calibri"/>
              </a:rPr>
              <a:t>o</a:t>
            </a:r>
            <a:r>
              <a:rPr sz="2600" spc="30" dirty="0" smtClean="0">
                <a:latin typeface="Calibri"/>
                <a:cs typeface="Calibri"/>
              </a:rPr>
              <a:t>u</a:t>
            </a:r>
            <a:r>
              <a:rPr sz="2600" spc="-10" dirty="0" smtClean="0">
                <a:latin typeface="Calibri"/>
                <a:cs typeface="Calibri"/>
              </a:rPr>
              <a:t>t</a:t>
            </a:r>
            <a:r>
              <a:rPr sz="2600" spc="-160" dirty="0" smtClean="0">
                <a:latin typeface="Calibri"/>
                <a:cs typeface="Calibri"/>
              </a:rPr>
              <a:t> </a:t>
            </a:r>
            <a:r>
              <a:rPr sz="2600" spc="0" dirty="0" smtClean="0">
                <a:latin typeface="Calibri"/>
                <a:cs typeface="Calibri"/>
              </a:rPr>
              <a:t>a </a:t>
            </a:r>
            <a:r>
              <a:rPr sz="2600" i="1" spc="-95" dirty="0" smtClean="0">
                <a:latin typeface="Calibri"/>
                <a:cs typeface="Calibri"/>
              </a:rPr>
              <a:t>f</a:t>
            </a:r>
            <a:r>
              <a:rPr sz="2600" i="1" spc="25" dirty="0" smtClean="0">
                <a:latin typeface="Calibri"/>
                <a:cs typeface="Calibri"/>
              </a:rPr>
              <a:t>oo</a:t>
            </a:r>
            <a:r>
              <a:rPr sz="2600" i="1" spc="-10" dirty="0" smtClean="0">
                <a:latin typeface="Calibri"/>
                <a:cs typeface="Calibri"/>
              </a:rPr>
              <a:t>t</a:t>
            </a:r>
            <a:r>
              <a:rPr sz="2600" i="1" spc="-60" dirty="0" smtClean="0">
                <a:latin typeface="Calibri"/>
                <a:cs typeface="Calibri"/>
              </a:rPr>
              <a:t> </a:t>
            </a:r>
            <a:r>
              <a:rPr sz="2600" i="1" spc="15" dirty="0" smtClean="0">
                <a:latin typeface="Calibri"/>
                <a:cs typeface="Calibri"/>
              </a:rPr>
              <a:t>t</a:t>
            </a:r>
            <a:r>
              <a:rPr sz="2600" i="1" spc="-50" dirty="0" smtClean="0">
                <a:latin typeface="Calibri"/>
                <a:cs typeface="Calibri"/>
              </a:rPr>
              <a:t>a</a:t>
            </a:r>
            <a:r>
              <a:rPr sz="2600" i="1" spc="0" dirty="0" smtClean="0">
                <a:latin typeface="Calibri"/>
                <a:cs typeface="Calibri"/>
              </a:rPr>
              <a:t>ll</a:t>
            </a:r>
            <a:r>
              <a:rPr sz="2600" i="1" spc="-10" dirty="0" smtClean="0">
                <a:latin typeface="Calibri"/>
                <a:cs typeface="Calibri"/>
              </a:rPr>
              <a:t>er</a:t>
            </a:r>
            <a:r>
              <a:rPr sz="2600" i="1" spc="-95" dirty="0" smtClean="0">
                <a:latin typeface="Calibri"/>
                <a:cs typeface="Calibri"/>
              </a:rPr>
              <a:t> </a:t>
            </a:r>
            <a:r>
              <a:rPr sz="2600" i="1" spc="15" dirty="0" smtClean="0">
                <a:latin typeface="Calibri"/>
                <a:cs typeface="Calibri"/>
              </a:rPr>
              <a:t>t</a:t>
            </a:r>
            <a:r>
              <a:rPr sz="2600" i="1" spc="30" dirty="0" smtClean="0">
                <a:latin typeface="Calibri"/>
                <a:cs typeface="Calibri"/>
              </a:rPr>
              <a:t>h</a:t>
            </a:r>
            <a:r>
              <a:rPr sz="2600" i="1" spc="-50" dirty="0" smtClean="0">
                <a:latin typeface="Calibri"/>
                <a:cs typeface="Calibri"/>
              </a:rPr>
              <a:t>a</a:t>
            </a:r>
            <a:r>
              <a:rPr sz="2600" i="1" spc="0" dirty="0" smtClean="0">
                <a:latin typeface="Calibri"/>
                <a:cs typeface="Calibri"/>
              </a:rPr>
              <a:t>n</a:t>
            </a:r>
            <a:r>
              <a:rPr sz="2600" i="1" spc="-155" dirty="0" smtClean="0">
                <a:latin typeface="Calibri"/>
                <a:cs typeface="Calibri"/>
              </a:rPr>
              <a:t> </a:t>
            </a:r>
            <a:r>
              <a:rPr sz="2600" i="1" spc="-5" dirty="0" smtClean="0">
                <a:latin typeface="Calibri"/>
                <a:cs typeface="Calibri"/>
              </a:rPr>
              <a:t>m</a:t>
            </a:r>
            <a:r>
              <a:rPr sz="2600" i="1" spc="-10" dirty="0" smtClean="0">
                <a:latin typeface="Calibri"/>
                <a:cs typeface="Calibri"/>
              </a:rPr>
              <a:t>e</a:t>
            </a:r>
            <a:r>
              <a:rPr sz="2600" i="1" spc="0" dirty="0" smtClean="0">
                <a:latin typeface="Calibri"/>
                <a:cs typeface="Calibri"/>
              </a:rPr>
              <a:t>n</a:t>
            </a:r>
            <a:r>
              <a:rPr sz="2600" spc="-55" dirty="0" smtClean="0">
                <a:latin typeface="Calibri"/>
                <a:cs typeface="Calibri"/>
              </a:rPr>
              <a:t> </a:t>
            </a:r>
            <a:r>
              <a:rPr sz="2600" spc="30" dirty="0" smtClean="0">
                <a:latin typeface="Calibri"/>
                <a:cs typeface="Calibri"/>
              </a:rPr>
              <a:t>b</a:t>
            </a:r>
            <a:r>
              <a:rPr sz="2600" spc="-10" dirty="0" smtClean="0">
                <a:latin typeface="Calibri"/>
                <a:cs typeface="Calibri"/>
              </a:rPr>
              <a:t>e</a:t>
            </a:r>
            <a:r>
              <a:rPr sz="2600" spc="-15" dirty="0" smtClean="0">
                <a:latin typeface="Calibri"/>
                <a:cs typeface="Calibri"/>
              </a:rPr>
              <a:t>c</a:t>
            </a:r>
            <a:r>
              <a:rPr sz="2600" spc="-50" dirty="0" smtClean="0">
                <a:latin typeface="Calibri"/>
                <a:cs typeface="Calibri"/>
              </a:rPr>
              <a:t>a</a:t>
            </a:r>
            <a:r>
              <a:rPr sz="2600" spc="30" dirty="0" smtClean="0">
                <a:latin typeface="Calibri"/>
                <a:cs typeface="Calibri"/>
              </a:rPr>
              <a:t>u</a:t>
            </a:r>
            <a:r>
              <a:rPr sz="2600" spc="-20" dirty="0" smtClean="0">
                <a:latin typeface="Calibri"/>
                <a:cs typeface="Calibri"/>
              </a:rPr>
              <a:t>s</a:t>
            </a:r>
            <a:r>
              <a:rPr sz="2600" spc="-15" dirty="0" smtClean="0">
                <a:latin typeface="Calibri"/>
                <a:cs typeface="Calibri"/>
              </a:rPr>
              <a:t>e</a:t>
            </a:r>
            <a:r>
              <a:rPr sz="2600" spc="-180" dirty="0" smtClean="0">
                <a:latin typeface="Calibri"/>
                <a:cs typeface="Calibri"/>
              </a:rPr>
              <a:t> </a:t>
            </a:r>
            <a:r>
              <a:rPr sz="2600" spc="25" dirty="0" smtClean="0">
                <a:latin typeface="Calibri"/>
                <a:cs typeface="Calibri"/>
              </a:rPr>
              <a:t>o</a:t>
            </a:r>
            <a:r>
              <a:rPr sz="2600" spc="0" dirty="0" smtClean="0">
                <a:latin typeface="Calibri"/>
                <a:cs typeface="Calibri"/>
              </a:rPr>
              <a:t>f </a:t>
            </a:r>
            <a:r>
              <a:rPr sz="2600" spc="25" dirty="0" smtClean="0">
                <a:latin typeface="Calibri"/>
                <a:cs typeface="Calibri"/>
              </a:rPr>
              <a:t>t</a:t>
            </a:r>
            <a:r>
              <a:rPr sz="2600" spc="30" dirty="0" smtClean="0">
                <a:latin typeface="Calibri"/>
                <a:cs typeface="Calibri"/>
              </a:rPr>
              <a:t>h</a:t>
            </a:r>
            <a:r>
              <a:rPr sz="2600" spc="-10" dirty="0" smtClean="0">
                <a:latin typeface="Calibri"/>
                <a:cs typeface="Calibri"/>
              </a:rPr>
              <a:t>e</a:t>
            </a:r>
            <a:r>
              <a:rPr sz="2600" spc="-20" dirty="0" smtClean="0">
                <a:latin typeface="Calibri"/>
                <a:cs typeface="Calibri"/>
              </a:rPr>
              <a:t>s</a:t>
            </a:r>
            <a:r>
              <a:rPr sz="2600" spc="-15" dirty="0" smtClean="0">
                <a:latin typeface="Calibri"/>
                <a:cs typeface="Calibri"/>
              </a:rPr>
              <a:t>e</a:t>
            </a:r>
            <a:r>
              <a:rPr sz="2600" spc="-180" dirty="0" smtClean="0">
                <a:latin typeface="Calibri"/>
                <a:cs typeface="Calibri"/>
              </a:rPr>
              <a:t> </a:t>
            </a:r>
            <a:r>
              <a:rPr sz="2600" spc="-20" dirty="0" smtClean="0">
                <a:latin typeface="Calibri"/>
                <a:cs typeface="Calibri"/>
              </a:rPr>
              <a:t>s</a:t>
            </a:r>
            <a:r>
              <a:rPr sz="2600" spc="30" dirty="0" smtClean="0">
                <a:latin typeface="Calibri"/>
                <a:cs typeface="Calibri"/>
              </a:rPr>
              <a:t>h</a:t>
            </a:r>
            <a:r>
              <a:rPr sz="2600" spc="10" dirty="0" smtClean="0">
                <a:latin typeface="Calibri"/>
                <a:cs typeface="Calibri"/>
              </a:rPr>
              <a:t>o</a:t>
            </a:r>
            <a:r>
              <a:rPr sz="2600" spc="-10" dirty="0" smtClean="0">
                <a:latin typeface="Calibri"/>
                <a:cs typeface="Calibri"/>
              </a:rPr>
              <a:t>e</a:t>
            </a:r>
            <a:r>
              <a:rPr sz="2600" spc="-20" dirty="0" smtClean="0">
                <a:latin typeface="Calibri"/>
                <a:cs typeface="Calibri"/>
              </a:rPr>
              <a:t>s</a:t>
            </a:r>
            <a:r>
              <a:rPr sz="2600" spc="0" dirty="0" smtClean="0">
                <a:latin typeface="Calibri"/>
                <a:cs typeface="Calibri"/>
              </a:rPr>
              <a:t>.</a:t>
            </a:r>
            <a:endParaRPr sz="2600" dirty="0">
              <a:latin typeface="Calibri"/>
              <a:cs typeface="Calibri"/>
            </a:endParaRPr>
          </a:p>
          <a:p>
            <a:pPr>
              <a:lnSpc>
                <a:spcPts val="1000"/>
              </a:lnSpc>
            </a:pPr>
            <a:endParaRPr sz="1000" dirty="0"/>
          </a:p>
          <a:p>
            <a:pPr>
              <a:lnSpc>
                <a:spcPts val="1000"/>
              </a:lnSpc>
            </a:pPr>
            <a:endParaRPr sz="1000" dirty="0"/>
          </a:p>
          <a:p>
            <a:pPr>
              <a:lnSpc>
                <a:spcPts val="1000"/>
              </a:lnSpc>
              <a:spcBef>
                <a:spcPts val="5"/>
              </a:spcBef>
            </a:pPr>
            <a:endParaRPr sz="1000" dirty="0"/>
          </a:p>
          <a:p>
            <a:pPr marL="12065" marR="12700" indent="0">
              <a:lnSpc>
                <a:spcPts val="3100"/>
              </a:lnSpc>
            </a:pPr>
            <a:r>
              <a:rPr sz="2600" spc="-25" dirty="0" smtClean="0">
                <a:latin typeface="Calibri"/>
                <a:cs typeface="Calibri"/>
              </a:rPr>
              <a:t>O</a:t>
            </a:r>
            <a:r>
              <a:rPr sz="2600" spc="30" dirty="0" smtClean="0">
                <a:latin typeface="Calibri"/>
                <a:cs typeface="Calibri"/>
              </a:rPr>
              <a:t>n</a:t>
            </a:r>
            <a:r>
              <a:rPr sz="2600" spc="-15" dirty="0" smtClean="0">
                <a:latin typeface="Calibri"/>
                <a:cs typeface="Calibri"/>
              </a:rPr>
              <a:t>e</a:t>
            </a:r>
            <a:r>
              <a:rPr sz="2600" spc="-85" dirty="0" smtClean="0">
                <a:latin typeface="Calibri"/>
                <a:cs typeface="Calibri"/>
              </a:rPr>
              <a:t> </a:t>
            </a:r>
            <a:r>
              <a:rPr sz="2600" spc="20" dirty="0" smtClean="0">
                <a:latin typeface="Calibri"/>
                <a:cs typeface="Calibri"/>
              </a:rPr>
              <a:t>w</a:t>
            </a:r>
            <a:r>
              <a:rPr sz="2600" spc="25" dirty="0" smtClean="0">
                <a:latin typeface="Calibri"/>
                <a:cs typeface="Calibri"/>
              </a:rPr>
              <a:t>o</a:t>
            </a:r>
            <a:r>
              <a:rPr sz="2600" spc="-5" dirty="0" smtClean="0">
                <a:latin typeface="Calibri"/>
                <a:cs typeface="Calibri"/>
              </a:rPr>
              <a:t>m</a:t>
            </a:r>
            <a:r>
              <a:rPr sz="2600" spc="-45" dirty="0" smtClean="0">
                <a:latin typeface="Calibri"/>
                <a:cs typeface="Calibri"/>
              </a:rPr>
              <a:t>a</a:t>
            </a:r>
            <a:r>
              <a:rPr sz="2600" spc="0" dirty="0" smtClean="0">
                <a:latin typeface="Calibri"/>
                <a:cs typeface="Calibri"/>
              </a:rPr>
              <a:t>n</a:t>
            </a:r>
            <a:r>
              <a:rPr sz="2600" spc="-155" dirty="0" smtClean="0">
                <a:latin typeface="Calibri"/>
                <a:cs typeface="Calibri"/>
              </a:rPr>
              <a:t> </a:t>
            </a:r>
            <a:r>
              <a:rPr sz="2600" spc="20" dirty="0" smtClean="0">
                <a:latin typeface="Calibri"/>
                <a:cs typeface="Calibri"/>
              </a:rPr>
              <a:t>w</a:t>
            </a:r>
            <a:r>
              <a:rPr sz="2600" spc="25" dirty="0" smtClean="0">
                <a:latin typeface="Calibri"/>
                <a:cs typeface="Calibri"/>
              </a:rPr>
              <a:t>o</a:t>
            </a:r>
            <a:r>
              <a:rPr sz="2600" spc="30" dirty="0" smtClean="0">
                <a:latin typeface="Calibri"/>
                <a:cs typeface="Calibri"/>
              </a:rPr>
              <a:t>u</a:t>
            </a:r>
            <a:r>
              <a:rPr sz="2600" spc="0" dirty="0" smtClean="0">
                <a:latin typeface="Calibri"/>
                <a:cs typeface="Calibri"/>
              </a:rPr>
              <a:t>ld</a:t>
            </a:r>
            <a:r>
              <a:rPr sz="2600" spc="-155" dirty="0" smtClean="0">
                <a:latin typeface="Calibri"/>
                <a:cs typeface="Calibri"/>
              </a:rPr>
              <a:t> </a:t>
            </a:r>
            <a:r>
              <a:rPr sz="2600" spc="30" dirty="0" smtClean="0">
                <a:latin typeface="Calibri"/>
                <a:cs typeface="Calibri"/>
              </a:rPr>
              <a:t>h</a:t>
            </a:r>
            <a:r>
              <a:rPr sz="2600" spc="-10" dirty="0" smtClean="0">
                <a:latin typeface="Calibri"/>
                <a:cs typeface="Calibri"/>
              </a:rPr>
              <a:t>e</a:t>
            </a:r>
            <a:r>
              <a:rPr sz="2600" spc="0" dirty="0" smtClean="0">
                <a:latin typeface="Calibri"/>
                <a:cs typeface="Calibri"/>
              </a:rPr>
              <a:t>lp</a:t>
            </a:r>
            <a:r>
              <a:rPr sz="2600" spc="-155" dirty="0" smtClean="0">
                <a:latin typeface="Calibri"/>
                <a:cs typeface="Calibri"/>
              </a:rPr>
              <a:t> </a:t>
            </a:r>
            <a:r>
              <a:rPr sz="2600" spc="15" dirty="0" smtClean="0">
                <a:latin typeface="Calibri"/>
                <a:cs typeface="Calibri"/>
              </a:rPr>
              <a:t>t</a:t>
            </a:r>
            <a:r>
              <a:rPr sz="2600" spc="30" dirty="0" smtClean="0">
                <a:latin typeface="Calibri"/>
                <a:cs typeface="Calibri"/>
              </a:rPr>
              <a:t>h</a:t>
            </a:r>
            <a:r>
              <a:rPr sz="2600" spc="-10" dirty="0" smtClean="0">
                <a:latin typeface="Calibri"/>
                <a:cs typeface="Calibri"/>
              </a:rPr>
              <a:t>e</a:t>
            </a:r>
            <a:r>
              <a:rPr sz="2600" spc="-25" dirty="0" smtClean="0">
                <a:latin typeface="Calibri"/>
                <a:cs typeface="Calibri"/>
              </a:rPr>
              <a:t>m</a:t>
            </a:r>
            <a:r>
              <a:rPr sz="2600" spc="-165" dirty="0" smtClean="0">
                <a:latin typeface="Calibri"/>
                <a:cs typeface="Calibri"/>
              </a:rPr>
              <a:t> </a:t>
            </a:r>
            <a:r>
              <a:rPr sz="2600" spc="20" dirty="0" smtClean="0">
                <a:latin typeface="Calibri"/>
                <a:cs typeface="Calibri"/>
              </a:rPr>
              <a:t>w</a:t>
            </a:r>
            <a:r>
              <a:rPr sz="2600" spc="-45" dirty="0" smtClean="0">
                <a:latin typeface="Calibri"/>
                <a:cs typeface="Calibri"/>
              </a:rPr>
              <a:t>a</a:t>
            </a:r>
            <a:r>
              <a:rPr sz="2600" spc="0" dirty="0" smtClean="0">
                <a:latin typeface="Calibri"/>
                <a:cs typeface="Calibri"/>
              </a:rPr>
              <a:t>l</a:t>
            </a:r>
            <a:r>
              <a:rPr sz="2600" spc="-15" dirty="0" smtClean="0">
                <a:latin typeface="Calibri"/>
                <a:cs typeface="Calibri"/>
              </a:rPr>
              <a:t>k</a:t>
            </a:r>
            <a:r>
              <a:rPr sz="2600" spc="-10" dirty="0" smtClean="0">
                <a:latin typeface="Calibri"/>
                <a:cs typeface="Calibri"/>
              </a:rPr>
              <a:t> </a:t>
            </a:r>
            <a:r>
              <a:rPr sz="2600" spc="-50" dirty="0" smtClean="0">
                <a:latin typeface="Calibri"/>
                <a:cs typeface="Calibri"/>
              </a:rPr>
              <a:t>a</a:t>
            </a:r>
            <a:r>
              <a:rPr sz="2600" spc="30" dirty="0" smtClean="0">
                <a:latin typeface="Calibri"/>
                <a:cs typeface="Calibri"/>
              </a:rPr>
              <a:t>n</a:t>
            </a:r>
            <a:r>
              <a:rPr sz="2600" spc="0" dirty="0" smtClean="0">
                <a:latin typeface="Calibri"/>
                <a:cs typeface="Calibri"/>
              </a:rPr>
              <a:t>d</a:t>
            </a:r>
            <a:r>
              <a:rPr sz="2600" spc="-55" dirty="0" smtClean="0">
                <a:latin typeface="Calibri"/>
                <a:cs typeface="Calibri"/>
              </a:rPr>
              <a:t> </a:t>
            </a:r>
            <a:r>
              <a:rPr sz="2600" spc="-50" dirty="0" smtClean="0">
                <a:latin typeface="Calibri"/>
                <a:cs typeface="Calibri"/>
              </a:rPr>
              <a:t>a</a:t>
            </a:r>
            <a:r>
              <a:rPr sz="2600" spc="30" dirty="0" smtClean="0">
                <a:latin typeface="Calibri"/>
                <a:cs typeface="Calibri"/>
              </a:rPr>
              <a:t>n</a:t>
            </a:r>
            <a:r>
              <a:rPr sz="2600" spc="25" dirty="0" smtClean="0">
                <a:latin typeface="Calibri"/>
                <a:cs typeface="Calibri"/>
              </a:rPr>
              <a:t>o</a:t>
            </a:r>
            <a:r>
              <a:rPr sz="2600" spc="20" dirty="0" smtClean="0">
                <a:latin typeface="Calibri"/>
                <a:cs typeface="Calibri"/>
              </a:rPr>
              <a:t>t</a:t>
            </a:r>
            <a:r>
              <a:rPr sz="2600" spc="30" dirty="0" smtClean="0">
                <a:latin typeface="Calibri"/>
                <a:cs typeface="Calibri"/>
              </a:rPr>
              <a:t>h</a:t>
            </a:r>
            <a:r>
              <a:rPr sz="2600" spc="-10" dirty="0" smtClean="0">
                <a:latin typeface="Calibri"/>
                <a:cs typeface="Calibri"/>
              </a:rPr>
              <a:t>er</a:t>
            </a:r>
            <a:r>
              <a:rPr sz="2600" spc="-195" dirty="0" smtClean="0">
                <a:latin typeface="Calibri"/>
                <a:cs typeface="Calibri"/>
              </a:rPr>
              <a:t> </a:t>
            </a:r>
            <a:r>
              <a:rPr sz="2600" spc="20" dirty="0" smtClean="0">
                <a:latin typeface="Calibri"/>
                <a:cs typeface="Calibri"/>
              </a:rPr>
              <a:t>w</a:t>
            </a:r>
            <a:r>
              <a:rPr sz="2600" spc="25" dirty="0" smtClean="0">
                <a:latin typeface="Calibri"/>
                <a:cs typeface="Calibri"/>
              </a:rPr>
              <a:t>o</a:t>
            </a:r>
            <a:r>
              <a:rPr sz="2600" spc="30" dirty="0" smtClean="0">
                <a:latin typeface="Calibri"/>
                <a:cs typeface="Calibri"/>
              </a:rPr>
              <a:t>u</a:t>
            </a:r>
            <a:r>
              <a:rPr sz="2600" spc="0" dirty="0" smtClean="0">
                <a:latin typeface="Calibri"/>
                <a:cs typeface="Calibri"/>
              </a:rPr>
              <a:t>ld</a:t>
            </a:r>
            <a:r>
              <a:rPr sz="2600" spc="-155" dirty="0" smtClean="0">
                <a:latin typeface="Calibri"/>
                <a:cs typeface="Calibri"/>
              </a:rPr>
              <a:t> </a:t>
            </a:r>
            <a:r>
              <a:rPr sz="2600" spc="-15" dirty="0" smtClean="0">
                <a:latin typeface="Calibri"/>
                <a:cs typeface="Calibri"/>
              </a:rPr>
              <a:t>c</a:t>
            </a:r>
            <a:r>
              <a:rPr sz="2600" spc="-65" dirty="0" smtClean="0">
                <a:latin typeface="Calibri"/>
                <a:cs typeface="Calibri"/>
              </a:rPr>
              <a:t>a</a:t>
            </a:r>
            <a:r>
              <a:rPr sz="2600" spc="-20" dirty="0" smtClean="0">
                <a:latin typeface="Calibri"/>
                <a:cs typeface="Calibri"/>
              </a:rPr>
              <a:t>rr</a:t>
            </a:r>
            <a:r>
              <a:rPr sz="2600" spc="-15" dirty="0" smtClean="0">
                <a:latin typeface="Calibri"/>
                <a:cs typeface="Calibri"/>
              </a:rPr>
              <a:t>y</a:t>
            </a:r>
            <a:r>
              <a:rPr sz="2600" spc="-170" dirty="0" smtClean="0">
                <a:latin typeface="Calibri"/>
                <a:cs typeface="Calibri"/>
              </a:rPr>
              <a:t> </a:t>
            </a:r>
            <a:r>
              <a:rPr sz="2600" spc="20" dirty="0" smtClean="0">
                <a:latin typeface="Calibri"/>
                <a:cs typeface="Calibri"/>
              </a:rPr>
              <a:t>t</a:t>
            </a:r>
            <a:r>
              <a:rPr sz="2600" spc="30" dirty="0" smtClean="0">
                <a:latin typeface="Calibri"/>
                <a:cs typeface="Calibri"/>
              </a:rPr>
              <a:t>h</a:t>
            </a:r>
            <a:r>
              <a:rPr sz="2600" spc="-10" dirty="0" smtClean="0">
                <a:latin typeface="Calibri"/>
                <a:cs typeface="Calibri"/>
              </a:rPr>
              <a:t>e</a:t>
            </a:r>
            <a:r>
              <a:rPr sz="2600" spc="0" dirty="0" smtClean="0">
                <a:latin typeface="Calibri"/>
                <a:cs typeface="Calibri"/>
              </a:rPr>
              <a:t>i</a:t>
            </a:r>
            <a:r>
              <a:rPr sz="2600" spc="-10" dirty="0" smtClean="0">
                <a:latin typeface="Calibri"/>
                <a:cs typeface="Calibri"/>
              </a:rPr>
              <a:t>r </a:t>
            </a:r>
            <a:r>
              <a:rPr sz="2600" spc="15" dirty="0" smtClean="0">
                <a:latin typeface="Calibri"/>
                <a:cs typeface="Calibri"/>
              </a:rPr>
              <a:t>t</a:t>
            </a:r>
            <a:r>
              <a:rPr sz="2600" spc="-120" dirty="0" smtClean="0">
                <a:latin typeface="Calibri"/>
                <a:cs typeface="Calibri"/>
              </a:rPr>
              <a:t>r</a:t>
            </a:r>
            <a:r>
              <a:rPr sz="2600" spc="-50" dirty="0" smtClean="0">
                <a:latin typeface="Calibri"/>
                <a:cs typeface="Calibri"/>
              </a:rPr>
              <a:t>a</a:t>
            </a:r>
            <a:r>
              <a:rPr sz="2600" spc="0" dirty="0" smtClean="0">
                <a:latin typeface="Calibri"/>
                <a:cs typeface="Calibri"/>
              </a:rPr>
              <a:t>i</a:t>
            </a:r>
            <a:r>
              <a:rPr sz="2600" spc="30" dirty="0" smtClean="0">
                <a:latin typeface="Calibri"/>
                <a:cs typeface="Calibri"/>
              </a:rPr>
              <a:t>n</a:t>
            </a:r>
            <a:r>
              <a:rPr sz="2600" spc="0" dirty="0" smtClean="0">
                <a:latin typeface="Calibri"/>
                <a:cs typeface="Calibri"/>
              </a:rPr>
              <a:t>.</a:t>
            </a:r>
            <a:endParaRPr lang="en-US" sz="2600" spc="0" dirty="0" smtClean="0">
              <a:latin typeface="Calibri"/>
              <a:cs typeface="Calibri"/>
            </a:endParaRPr>
          </a:p>
          <a:p>
            <a:pPr marL="12065" marR="12700" indent="0">
              <a:lnSpc>
                <a:spcPts val="3100"/>
              </a:lnSpc>
            </a:pPr>
            <a:endParaRPr lang="en-US" sz="2600" dirty="0">
              <a:latin typeface="Calibri"/>
              <a:cs typeface="Calibri"/>
            </a:endParaRPr>
          </a:p>
          <a:p>
            <a:pPr marL="12065" marR="12700" indent="0">
              <a:lnSpc>
                <a:spcPts val="3100"/>
              </a:lnSpc>
            </a:pPr>
            <a:r>
              <a:rPr lang="en-US" sz="2600" dirty="0" smtClean="0">
                <a:latin typeface="Calibri"/>
                <a:cs typeface="Calibri"/>
              </a:rPr>
              <a:t>*</a:t>
            </a:r>
            <a:endParaRPr sz="2600" dirty="0">
              <a:latin typeface="Calibri"/>
              <a:cs typeface="Calibri"/>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744413" y="432543"/>
            <a:ext cx="5861050" cy="1299845"/>
          </a:xfrm>
          <a:prstGeom prst="rect">
            <a:avLst/>
          </a:prstGeom>
        </p:spPr>
        <p:txBody>
          <a:bodyPr vert="horz" wrap="square" lIns="0" tIns="0" rIns="0" bIns="0" rtlCol="0">
            <a:noAutofit/>
          </a:bodyPr>
          <a:lstStyle/>
          <a:p>
            <a:pPr marL="1727200" marR="12700" indent="-1714500">
              <a:lnSpc>
                <a:spcPts val="5100"/>
              </a:lnSpc>
            </a:pPr>
            <a:r>
              <a:rPr sz="4300" spc="5" dirty="0" smtClean="0">
                <a:latin typeface="Calibri"/>
                <a:cs typeface="Calibri"/>
              </a:rPr>
              <a:t>T</a:t>
            </a:r>
            <a:r>
              <a:rPr sz="4300" spc="40" dirty="0" smtClean="0">
                <a:latin typeface="Calibri"/>
                <a:cs typeface="Calibri"/>
              </a:rPr>
              <a:t>h</a:t>
            </a:r>
            <a:r>
              <a:rPr sz="4300" spc="-25" dirty="0" smtClean="0">
                <a:latin typeface="Calibri"/>
                <a:cs typeface="Calibri"/>
              </a:rPr>
              <a:t>e</a:t>
            </a:r>
            <a:r>
              <a:rPr sz="4300" spc="-114" dirty="0" smtClean="0">
                <a:latin typeface="Calibri"/>
                <a:cs typeface="Calibri"/>
              </a:rPr>
              <a:t> </a:t>
            </a:r>
            <a:r>
              <a:rPr sz="4300" spc="-5" dirty="0" smtClean="0">
                <a:latin typeface="Calibri"/>
                <a:cs typeface="Calibri"/>
              </a:rPr>
              <a:t>N</a:t>
            </a:r>
            <a:r>
              <a:rPr sz="4300" spc="30" dirty="0" smtClean="0">
                <a:latin typeface="Calibri"/>
                <a:cs typeface="Calibri"/>
              </a:rPr>
              <a:t>o</a:t>
            </a:r>
            <a:r>
              <a:rPr sz="4300" spc="-20" dirty="0" smtClean="0">
                <a:latin typeface="Calibri"/>
                <a:cs typeface="Calibri"/>
              </a:rPr>
              <a:t>r</a:t>
            </a:r>
            <a:r>
              <a:rPr sz="4300" spc="-60" dirty="0" smtClean="0">
                <a:latin typeface="Calibri"/>
                <a:cs typeface="Calibri"/>
              </a:rPr>
              <a:t>t</a:t>
            </a:r>
            <a:r>
              <a:rPr sz="4300" spc="40" dirty="0" smtClean="0">
                <a:latin typeface="Calibri"/>
                <a:cs typeface="Calibri"/>
              </a:rPr>
              <a:t>h</a:t>
            </a:r>
            <a:r>
              <a:rPr sz="4300" spc="-65" dirty="0" smtClean="0">
                <a:latin typeface="Calibri"/>
                <a:cs typeface="Calibri"/>
              </a:rPr>
              <a:t>e</a:t>
            </a:r>
            <a:r>
              <a:rPr sz="4300" spc="-20" dirty="0" smtClean="0">
                <a:latin typeface="Calibri"/>
                <a:cs typeface="Calibri"/>
              </a:rPr>
              <a:t>r</a:t>
            </a:r>
            <a:r>
              <a:rPr sz="4300" spc="0" dirty="0" smtClean="0">
                <a:latin typeface="Calibri"/>
                <a:cs typeface="Calibri"/>
              </a:rPr>
              <a:t>n</a:t>
            </a:r>
            <a:r>
              <a:rPr sz="4300" spc="-30" dirty="0" smtClean="0">
                <a:latin typeface="Calibri"/>
                <a:cs typeface="Calibri"/>
              </a:rPr>
              <a:t> </a:t>
            </a:r>
            <a:r>
              <a:rPr sz="4300" spc="-165" dirty="0" smtClean="0">
                <a:latin typeface="Calibri"/>
                <a:cs typeface="Calibri"/>
              </a:rPr>
              <a:t>R</a:t>
            </a:r>
            <a:r>
              <a:rPr sz="4300" spc="-65" dirty="0" smtClean="0">
                <a:latin typeface="Calibri"/>
                <a:cs typeface="Calibri"/>
              </a:rPr>
              <a:t>e</a:t>
            </a:r>
            <a:r>
              <a:rPr sz="4300" spc="40" dirty="0" smtClean="0">
                <a:latin typeface="Calibri"/>
                <a:cs typeface="Calibri"/>
              </a:rPr>
              <a:t>na</a:t>
            </a:r>
            <a:r>
              <a:rPr sz="4300" spc="10" dirty="0" smtClean="0">
                <a:latin typeface="Calibri"/>
                <a:cs typeface="Calibri"/>
              </a:rPr>
              <a:t>i</a:t>
            </a:r>
            <a:r>
              <a:rPr sz="4300" spc="15" dirty="0" smtClean="0">
                <a:latin typeface="Calibri"/>
                <a:cs typeface="Calibri"/>
              </a:rPr>
              <a:t>ss</a:t>
            </a:r>
            <a:r>
              <a:rPr sz="4300" spc="40" dirty="0" smtClean="0">
                <a:latin typeface="Calibri"/>
                <a:cs typeface="Calibri"/>
              </a:rPr>
              <a:t>an</a:t>
            </a:r>
            <a:r>
              <a:rPr sz="4300" spc="-40" dirty="0" smtClean="0">
                <a:latin typeface="Calibri"/>
                <a:cs typeface="Calibri"/>
              </a:rPr>
              <a:t>c</a:t>
            </a:r>
            <a:r>
              <a:rPr sz="4300" spc="-25" dirty="0" smtClean="0">
                <a:latin typeface="Calibri"/>
                <a:cs typeface="Calibri"/>
              </a:rPr>
              <a:t>e</a:t>
            </a:r>
            <a:r>
              <a:rPr sz="4300" spc="-10" dirty="0" smtClean="0">
                <a:latin typeface="Calibri"/>
                <a:cs typeface="Calibri"/>
              </a:rPr>
              <a:t> 150</a:t>
            </a:r>
            <a:r>
              <a:rPr sz="4300" spc="-5" dirty="0" smtClean="0">
                <a:latin typeface="Calibri"/>
                <a:cs typeface="Calibri"/>
              </a:rPr>
              <a:t>0</a:t>
            </a:r>
            <a:r>
              <a:rPr sz="4300" spc="-20" dirty="0" smtClean="0">
                <a:latin typeface="Calibri"/>
                <a:cs typeface="Calibri"/>
              </a:rPr>
              <a:t>-</a:t>
            </a:r>
            <a:r>
              <a:rPr sz="4300" spc="-10" dirty="0" smtClean="0">
                <a:latin typeface="Calibri"/>
                <a:cs typeface="Calibri"/>
              </a:rPr>
              <a:t>1600</a:t>
            </a:r>
            <a:endParaRPr sz="4300" dirty="0">
              <a:latin typeface="Calibri"/>
              <a:cs typeface="Calibri"/>
            </a:endParaRPr>
          </a:p>
        </p:txBody>
      </p:sp>
      <p:sp>
        <p:nvSpPr>
          <p:cNvPr id="5" name="object 5"/>
          <p:cNvSpPr/>
          <p:nvPr/>
        </p:nvSpPr>
        <p:spPr>
          <a:xfrm>
            <a:off x="3733800" y="4473367"/>
            <a:ext cx="2159000" cy="2171699"/>
          </a:xfrm>
          <a:custGeom>
            <a:avLst/>
            <a:gdLst/>
            <a:ahLst/>
            <a:cxnLst/>
            <a:rect l="l" t="t" r="r" b="b"/>
            <a:pathLst>
              <a:path w="2159000" h="2171699">
                <a:moveTo>
                  <a:pt x="1079500" y="0"/>
                </a:moveTo>
                <a:lnTo>
                  <a:pt x="990964" y="3599"/>
                </a:lnTo>
                <a:lnTo>
                  <a:pt x="904399" y="14211"/>
                </a:lnTo>
                <a:lnTo>
                  <a:pt x="820083" y="31557"/>
                </a:lnTo>
                <a:lnTo>
                  <a:pt x="738294" y="55357"/>
                </a:lnTo>
                <a:lnTo>
                  <a:pt x="659309" y="85331"/>
                </a:lnTo>
                <a:lnTo>
                  <a:pt x="583407" y="121200"/>
                </a:lnTo>
                <a:lnTo>
                  <a:pt x="510865" y="162685"/>
                </a:lnTo>
                <a:lnTo>
                  <a:pt x="441961" y="209506"/>
                </a:lnTo>
                <a:lnTo>
                  <a:pt x="376972" y="261383"/>
                </a:lnTo>
                <a:lnTo>
                  <a:pt x="316178" y="318038"/>
                </a:lnTo>
                <a:lnTo>
                  <a:pt x="259854" y="379190"/>
                </a:lnTo>
                <a:lnTo>
                  <a:pt x="208280" y="444561"/>
                </a:lnTo>
                <a:lnTo>
                  <a:pt x="161733" y="513870"/>
                </a:lnTo>
                <a:lnTo>
                  <a:pt x="120491" y="586839"/>
                </a:lnTo>
                <a:lnTo>
                  <a:pt x="84832" y="663188"/>
                </a:lnTo>
                <a:lnTo>
                  <a:pt x="55033" y="742637"/>
                </a:lnTo>
                <a:lnTo>
                  <a:pt x="31373" y="824907"/>
                </a:lnTo>
                <a:lnTo>
                  <a:pt x="14128" y="909719"/>
                </a:lnTo>
                <a:lnTo>
                  <a:pt x="3578" y="996793"/>
                </a:lnTo>
                <a:lnTo>
                  <a:pt x="0" y="1085850"/>
                </a:lnTo>
                <a:lnTo>
                  <a:pt x="3578" y="1174906"/>
                </a:lnTo>
                <a:lnTo>
                  <a:pt x="14128" y="1261980"/>
                </a:lnTo>
                <a:lnTo>
                  <a:pt x="31373" y="1346792"/>
                </a:lnTo>
                <a:lnTo>
                  <a:pt x="55033" y="1429062"/>
                </a:lnTo>
                <a:lnTo>
                  <a:pt x="84832" y="1508511"/>
                </a:lnTo>
                <a:lnTo>
                  <a:pt x="120491" y="1584860"/>
                </a:lnTo>
                <a:lnTo>
                  <a:pt x="161733" y="1657829"/>
                </a:lnTo>
                <a:lnTo>
                  <a:pt x="208280" y="1727138"/>
                </a:lnTo>
                <a:lnTo>
                  <a:pt x="259854" y="1792509"/>
                </a:lnTo>
                <a:lnTo>
                  <a:pt x="316178" y="1853661"/>
                </a:lnTo>
                <a:lnTo>
                  <a:pt x="376972" y="1910316"/>
                </a:lnTo>
                <a:lnTo>
                  <a:pt x="441961" y="1962193"/>
                </a:lnTo>
                <a:lnTo>
                  <a:pt x="510865" y="2009014"/>
                </a:lnTo>
                <a:lnTo>
                  <a:pt x="583407" y="2050499"/>
                </a:lnTo>
                <a:lnTo>
                  <a:pt x="659309" y="2086368"/>
                </a:lnTo>
                <a:lnTo>
                  <a:pt x="738294" y="2116342"/>
                </a:lnTo>
                <a:lnTo>
                  <a:pt x="820083" y="2140142"/>
                </a:lnTo>
                <a:lnTo>
                  <a:pt x="904399" y="2157487"/>
                </a:lnTo>
                <a:lnTo>
                  <a:pt x="990964" y="2168100"/>
                </a:lnTo>
                <a:lnTo>
                  <a:pt x="1079500" y="2171699"/>
                </a:lnTo>
                <a:lnTo>
                  <a:pt x="1168035" y="2168100"/>
                </a:lnTo>
                <a:lnTo>
                  <a:pt x="1254600" y="2157487"/>
                </a:lnTo>
                <a:lnTo>
                  <a:pt x="1338916" y="2140142"/>
                </a:lnTo>
                <a:lnTo>
                  <a:pt x="1420705" y="2116342"/>
                </a:lnTo>
                <a:lnTo>
                  <a:pt x="1499690" y="2086368"/>
                </a:lnTo>
                <a:lnTo>
                  <a:pt x="1575592" y="2050499"/>
                </a:lnTo>
                <a:lnTo>
                  <a:pt x="1648134" y="2009014"/>
                </a:lnTo>
                <a:lnTo>
                  <a:pt x="1717038" y="1962193"/>
                </a:lnTo>
                <a:lnTo>
                  <a:pt x="1782027" y="1910316"/>
                </a:lnTo>
                <a:lnTo>
                  <a:pt x="1842821" y="1853661"/>
                </a:lnTo>
                <a:lnTo>
                  <a:pt x="1899145" y="1792509"/>
                </a:lnTo>
                <a:lnTo>
                  <a:pt x="1950719" y="1727138"/>
                </a:lnTo>
                <a:lnTo>
                  <a:pt x="1997266" y="1657829"/>
                </a:lnTo>
                <a:lnTo>
                  <a:pt x="2038508" y="1584860"/>
                </a:lnTo>
                <a:lnTo>
                  <a:pt x="2074167" y="1508511"/>
                </a:lnTo>
                <a:lnTo>
                  <a:pt x="2103966" y="1429062"/>
                </a:lnTo>
                <a:lnTo>
                  <a:pt x="2127626" y="1346792"/>
                </a:lnTo>
                <a:lnTo>
                  <a:pt x="2144871" y="1261980"/>
                </a:lnTo>
                <a:lnTo>
                  <a:pt x="2155421" y="1174906"/>
                </a:lnTo>
                <a:lnTo>
                  <a:pt x="2159000" y="1085850"/>
                </a:lnTo>
                <a:lnTo>
                  <a:pt x="2155421" y="996793"/>
                </a:lnTo>
                <a:lnTo>
                  <a:pt x="2144871" y="909719"/>
                </a:lnTo>
                <a:lnTo>
                  <a:pt x="2127626" y="824907"/>
                </a:lnTo>
                <a:lnTo>
                  <a:pt x="2103966" y="742637"/>
                </a:lnTo>
                <a:lnTo>
                  <a:pt x="2074167" y="663188"/>
                </a:lnTo>
                <a:lnTo>
                  <a:pt x="2038508" y="586839"/>
                </a:lnTo>
                <a:lnTo>
                  <a:pt x="1997266" y="513870"/>
                </a:lnTo>
                <a:lnTo>
                  <a:pt x="1950719" y="444561"/>
                </a:lnTo>
                <a:lnTo>
                  <a:pt x="1899145" y="379190"/>
                </a:lnTo>
                <a:lnTo>
                  <a:pt x="1842821" y="318038"/>
                </a:lnTo>
                <a:lnTo>
                  <a:pt x="1782027" y="261383"/>
                </a:lnTo>
                <a:lnTo>
                  <a:pt x="1717038" y="209506"/>
                </a:lnTo>
                <a:lnTo>
                  <a:pt x="1648134" y="162685"/>
                </a:lnTo>
                <a:lnTo>
                  <a:pt x="1575592" y="121200"/>
                </a:lnTo>
                <a:lnTo>
                  <a:pt x="1499690" y="85331"/>
                </a:lnTo>
                <a:lnTo>
                  <a:pt x="1420705" y="55357"/>
                </a:lnTo>
                <a:lnTo>
                  <a:pt x="1338916" y="31557"/>
                </a:lnTo>
                <a:lnTo>
                  <a:pt x="1254600" y="14211"/>
                </a:lnTo>
                <a:lnTo>
                  <a:pt x="1168035" y="3599"/>
                </a:lnTo>
                <a:lnTo>
                  <a:pt x="1079500" y="0"/>
                </a:lnTo>
              </a:path>
            </a:pathLst>
          </a:custGeom>
        </p:spPr>
        <p:txBody>
          <a:bodyPr wrap="square" lIns="0" tIns="0" rIns="0" bIns="0" rtlCol="0">
            <a:noAutofit/>
          </a:bodyPr>
          <a:lstStyle/>
          <a:p>
            <a:endParaRPr/>
          </a:p>
        </p:txBody>
      </p:sp>
      <p:graphicFrame>
        <p:nvGraphicFramePr>
          <p:cNvPr id="43" name="Diagram 42"/>
          <p:cNvGraphicFramePr/>
          <p:nvPr>
            <p:extLst>
              <p:ext uri="{D42A27DB-BD31-4B8C-83A1-F6EECF244321}">
                <p14:modId xmlns:p14="http://schemas.microsoft.com/office/powerpoint/2010/main" val="991125062"/>
              </p:ext>
            </p:extLst>
          </p:nvPr>
        </p:nvGraphicFramePr>
        <p:xfrm>
          <a:off x="1219200" y="2089808"/>
          <a:ext cx="73914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2" name="object 42"/>
          <p:cNvSpPr txBox="1"/>
          <p:nvPr/>
        </p:nvSpPr>
        <p:spPr>
          <a:xfrm>
            <a:off x="7372968" y="5998636"/>
            <a:ext cx="1871980" cy="646430"/>
          </a:xfrm>
          <a:prstGeom prst="roundRect">
            <a:avLst/>
          </a:prstGeom>
        </p:spPr>
        <p:txBody>
          <a:bodyPr vert="horz" wrap="square" lIns="0" tIns="0" rIns="0" bIns="0" rtlCol="0">
            <a:noAutofit/>
          </a:bodyPr>
          <a:lstStyle/>
          <a:p>
            <a:pPr marL="38100" marR="12700" indent="-25400">
              <a:lnSpc>
                <a:spcPts val="2500"/>
              </a:lnSpc>
            </a:pPr>
            <a:endParaRPr sz="2200" dirty="0">
              <a:latin typeface="Calibri"/>
              <a:cs typeface="Calibri"/>
            </a:endParaRPr>
          </a:p>
        </p:txBody>
      </p:sp>
      <p:pic>
        <p:nvPicPr>
          <p:cNvPr id="1028" name="Picture 4" descr="ÐÐ°ÑÑÐ¸Ð½ÐºÐ¸ Ð¿Ð¾ Ð·Ð°Ð¿ÑÐ¾ÑÑ northern renaissan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571" y="228600"/>
            <a:ext cx="1934029" cy="24327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5832" y="-61293"/>
            <a:ext cx="7539568" cy="858521"/>
          </a:xfrm>
          <a:prstGeom prst="rect">
            <a:avLst/>
          </a:prstGeom>
        </p:spPr>
        <p:txBody>
          <a:bodyPr vert="horz" wrap="square" lIns="0" tIns="289882" rIns="0" bIns="0" rtlCol="0">
            <a:noAutofit/>
          </a:bodyPr>
          <a:lstStyle/>
          <a:p>
            <a:pPr marL="2152650">
              <a:lnSpc>
                <a:spcPct val="100000"/>
              </a:lnSpc>
            </a:pPr>
            <a:r>
              <a:rPr sz="4300" spc="-75" dirty="0" smtClean="0">
                <a:latin typeface="Calibri"/>
                <a:cs typeface="Calibri"/>
              </a:rPr>
              <a:t>D</a:t>
            </a:r>
            <a:r>
              <a:rPr sz="4300" spc="-65" dirty="0" smtClean="0">
                <a:latin typeface="Calibri"/>
                <a:cs typeface="Calibri"/>
              </a:rPr>
              <a:t>e</a:t>
            </a:r>
            <a:r>
              <a:rPr sz="4300" spc="-40" dirty="0" smtClean="0">
                <a:latin typeface="Calibri"/>
                <a:cs typeface="Calibri"/>
              </a:rPr>
              <a:t>c</a:t>
            </a:r>
            <a:r>
              <a:rPr sz="4300" spc="30" dirty="0" smtClean="0">
                <a:latin typeface="Calibri"/>
                <a:cs typeface="Calibri"/>
              </a:rPr>
              <a:t>o</a:t>
            </a:r>
            <a:r>
              <a:rPr sz="4300" spc="-114" dirty="0" smtClean="0">
                <a:latin typeface="Calibri"/>
                <a:cs typeface="Calibri"/>
              </a:rPr>
              <a:t>r</a:t>
            </a:r>
            <a:r>
              <a:rPr sz="4300" spc="40" dirty="0" smtClean="0">
                <a:latin typeface="Calibri"/>
                <a:cs typeface="Calibri"/>
              </a:rPr>
              <a:t>a</a:t>
            </a:r>
            <a:r>
              <a:rPr sz="4300" spc="-55" dirty="0" smtClean="0">
                <a:latin typeface="Calibri"/>
                <a:cs typeface="Calibri"/>
              </a:rPr>
              <a:t>t</a:t>
            </a:r>
            <a:r>
              <a:rPr sz="4300" spc="10" dirty="0" smtClean="0">
                <a:latin typeface="Calibri"/>
                <a:cs typeface="Calibri"/>
              </a:rPr>
              <a:t>i</a:t>
            </a:r>
            <a:r>
              <a:rPr sz="4300" spc="-65" dirty="0" smtClean="0">
                <a:latin typeface="Calibri"/>
                <a:cs typeface="Calibri"/>
              </a:rPr>
              <a:t>v</a:t>
            </a:r>
            <a:r>
              <a:rPr sz="4300" spc="-25" dirty="0" smtClean="0">
                <a:latin typeface="Calibri"/>
                <a:cs typeface="Calibri"/>
              </a:rPr>
              <a:t>e</a:t>
            </a:r>
            <a:r>
              <a:rPr sz="4300" spc="-110" dirty="0" smtClean="0">
                <a:latin typeface="Calibri"/>
                <a:cs typeface="Calibri"/>
              </a:rPr>
              <a:t> </a:t>
            </a:r>
            <a:r>
              <a:rPr sz="4300" spc="-395" dirty="0" smtClean="0">
                <a:latin typeface="Calibri"/>
                <a:cs typeface="Calibri"/>
              </a:rPr>
              <a:t>T</a:t>
            </a:r>
            <a:r>
              <a:rPr sz="4300" spc="-65" dirty="0" smtClean="0">
                <a:latin typeface="Calibri"/>
                <a:cs typeface="Calibri"/>
              </a:rPr>
              <a:t>e</a:t>
            </a:r>
            <a:r>
              <a:rPr sz="4300" spc="-40" dirty="0" smtClean="0">
                <a:latin typeface="Calibri"/>
                <a:cs typeface="Calibri"/>
              </a:rPr>
              <a:t>c</a:t>
            </a:r>
            <a:r>
              <a:rPr sz="4300" spc="40" dirty="0" smtClean="0">
                <a:latin typeface="Calibri"/>
                <a:cs typeface="Calibri"/>
              </a:rPr>
              <a:t>hn</a:t>
            </a:r>
            <a:r>
              <a:rPr sz="4300" spc="10" dirty="0" smtClean="0">
                <a:latin typeface="Calibri"/>
                <a:cs typeface="Calibri"/>
              </a:rPr>
              <a:t>i</a:t>
            </a:r>
            <a:r>
              <a:rPr sz="4300" spc="40" dirty="0" smtClean="0">
                <a:latin typeface="Calibri"/>
                <a:cs typeface="Calibri"/>
              </a:rPr>
              <a:t>qu</a:t>
            </a:r>
            <a:r>
              <a:rPr sz="4300" spc="-65" dirty="0" smtClean="0">
                <a:latin typeface="Calibri"/>
                <a:cs typeface="Calibri"/>
              </a:rPr>
              <a:t>e</a:t>
            </a:r>
            <a:r>
              <a:rPr sz="4300" spc="0" dirty="0" smtClean="0">
                <a:latin typeface="Calibri"/>
                <a:cs typeface="Calibri"/>
              </a:rPr>
              <a:t>s</a:t>
            </a:r>
            <a:endParaRPr sz="4300" dirty="0">
              <a:latin typeface="Calibri"/>
              <a:cs typeface="Calibri"/>
            </a:endParaRPr>
          </a:p>
        </p:txBody>
      </p:sp>
      <p:sp>
        <p:nvSpPr>
          <p:cNvPr id="3" name="object 3"/>
          <p:cNvSpPr txBox="1"/>
          <p:nvPr/>
        </p:nvSpPr>
        <p:spPr>
          <a:xfrm>
            <a:off x="3124200" y="1140016"/>
            <a:ext cx="4087495" cy="923290"/>
          </a:xfrm>
          <a:prstGeom prst="rect">
            <a:avLst/>
          </a:prstGeom>
        </p:spPr>
        <p:txBody>
          <a:bodyPr vert="horz" wrap="square" lIns="0" tIns="0" rIns="0" bIns="0" rtlCol="0">
            <a:noAutofit/>
          </a:bodyPr>
          <a:lstStyle/>
          <a:p>
            <a:pPr marL="1231265" marR="12700" indent="-1219200">
              <a:lnSpc>
                <a:spcPct val="100099"/>
              </a:lnSpc>
            </a:pP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60" dirty="0" smtClean="0">
                <a:latin typeface="Calibri"/>
                <a:cs typeface="Calibri"/>
              </a:rPr>
              <a:t>N</a:t>
            </a:r>
            <a:r>
              <a:rPr sz="3000" spc="15" dirty="0" smtClean="0">
                <a:latin typeface="Calibri"/>
                <a:cs typeface="Calibri"/>
              </a:rPr>
              <a:t>o</a:t>
            </a:r>
            <a:r>
              <a:rPr sz="3000" spc="-65" dirty="0" smtClean="0">
                <a:latin typeface="Calibri"/>
                <a:cs typeface="Calibri"/>
              </a:rPr>
              <a:t>r</a:t>
            </a:r>
            <a:r>
              <a:rPr sz="3000" spc="-20" dirty="0" smtClean="0">
                <a:latin typeface="Calibri"/>
                <a:cs typeface="Calibri"/>
              </a:rPr>
              <a:t>t</a:t>
            </a:r>
            <a:r>
              <a:rPr sz="3000" spc="20" dirty="0" smtClean="0">
                <a:latin typeface="Calibri"/>
                <a:cs typeface="Calibri"/>
              </a:rPr>
              <a:t>h</a:t>
            </a:r>
            <a:r>
              <a:rPr sz="3000" spc="-10" dirty="0" smtClean="0">
                <a:latin typeface="Calibri"/>
                <a:cs typeface="Calibri"/>
              </a:rPr>
              <a:t>e</a:t>
            </a:r>
            <a:r>
              <a:rPr sz="3000" spc="-65" dirty="0" smtClean="0">
                <a:latin typeface="Calibri"/>
                <a:cs typeface="Calibri"/>
              </a:rPr>
              <a:t>r</a:t>
            </a:r>
            <a:r>
              <a:rPr sz="3000" spc="0" dirty="0" smtClean="0">
                <a:latin typeface="Calibri"/>
                <a:cs typeface="Calibri"/>
              </a:rPr>
              <a:t>n</a:t>
            </a:r>
            <a:r>
              <a:rPr sz="3000" spc="4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45" dirty="0" smtClean="0">
                <a:latin typeface="Calibri"/>
                <a:cs typeface="Calibri"/>
              </a:rPr>
              <a:t>150</a:t>
            </a:r>
            <a:r>
              <a:rPr sz="3000" spc="-35" dirty="0" smtClean="0">
                <a:latin typeface="Calibri"/>
                <a:cs typeface="Calibri"/>
              </a:rPr>
              <a:t>0</a:t>
            </a:r>
            <a:r>
              <a:rPr sz="3000" spc="-20" dirty="0" smtClean="0">
                <a:latin typeface="Calibri"/>
                <a:cs typeface="Calibri"/>
              </a:rPr>
              <a:t>-</a:t>
            </a:r>
            <a:r>
              <a:rPr sz="3000" spc="-45" dirty="0" smtClean="0">
                <a:latin typeface="Calibri"/>
                <a:cs typeface="Calibri"/>
              </a:rPr>
              <a:t>1600</a:t>
            </a:r>
            <a:endParaRPr sz="3000" dirty="0">
              <a:latin typeface="Calibri"/>
              <a:cs typeface="Calibri"/>
            </a:endParaRPr>
          </a:p>
        </p:txBody>
      </p:sp>
      <p:sp>
        <p:nvSpPr>
          <p:cNvPr id="4" name="object 4"/>
          <p:cNvSpPr/>
          <p:nvPr/>
        </p:nvSpPr>
        <p:spPr>
          <a:xfrm>
            <a:off x="380999" y="1727200"/>
            <a:ext cx="3048000" cy="5702299"/>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6286500" y="5486400"/>
            <a:ext cx="2717800" cy="1943098"/>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p:nvPr/>
        </p:nvSpPr>
        <p:spPr>
          <a:xfrm>
            <a:off x="6286500" y="2260600"/>
            <a:ext cx="2628898" cy="2679700"/>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p:nvPr/>
        </p:nvSpPr>
        <p:spPr>
          <a:xfrm>
            <a:off x="3721101" y="2692400"/>
            <a:ext cx="2273300" cy="4483099"/>
          </a:xfrm>
          <a:prstGeom prst="rect">
            <a:avLst/>
          </a:prstGeom>
          <a:blipFill>
            <a:blip r:embed="rId5" cstate="print"/>
            <a:stretch>
              <a:fillRect/>
            </a:stretch>
          </a:blipFill>
        </p:spPr>
        <p:txBody>
          <a:bodyPr wrap="square" lIns="0" tIns="0" rIns="0" bIns="0" rtlCol="0">
            <a:noAutofit/>
          </a:bodyPr>
          <a:lstStyle/>
          <a:p>
            <a:endParaRPr/>
          </a:p>
        </p:txBody>
      </p:sp>
      <p:sp>
        <p:nvSpPr>
          <p:cNvPr id="8" name="object 8"/>
          <p:cNvSpPr txBox="1"/>
          <p:nvPr/>
        </p:nvSpPr>
        <p:spPr>
          <a:xfrm>
            <a:off x="4511591" y="1803092"/>
            <a:ext cx="3662679" cy="800735"/>
          </a:xfrm>
          <a:prstGeom prst="rect">
            <a:avLst/>
          </a:prstGeom>
        </p:spPr>
        <p:txBody>
          <a:bodyPr vert="horz" wrap="square" lIns="0" tIns="0" rIns="0" bIns="0" rtlCol="0">
            <a:noAutofit/>
          </a:bodyPr>
          <a:lstStyle/>
          <a:p>
            <a:pPr marL="12700" marR="12700" indent="2588895">
              <a:lnSpc>
                <a:spcPct val="136800"/>
              </a:lnSpc>
            </a:pPr>
            <a:r>
              <a:rPr sz="1900" spc="-65" dirty="0" smtClean="0">
                <a:latin typeface="Century Gothic"/>
                <a:cs typeface="Century Gothic"/>
              </a:rPr>
              <a:t>C</a:t>
            </a:r>
            <a:r>
              <a:rPr sz="1900" spc="25" dirty="0" smtClean="0">
                <a:latin typeface="Century Gothic"/>
                <a:cs typeface="Century Gothic"/>
              </a:rPr>
              <a:t>u</a:t>
            </a:r>
            <a:r>
              <a:rPr sz="1900" spc="-10" dirty="0" smtClean="0">
                <a:latin typeface="Century Gothic"/>
                <a:cs typeface="Century Gothic"/>
              </a:rPr>
              <a:t>t</a:t>
            </a:r>
            <a:r>
              <a:rPr sz="1900" spc="25" dirty="0" smtClean="0">
                <a:latin typeface="Century Gothic"/>
                <a:cs typeface="Century Gothic"/>
              </a:rPr>
              <a:t> </a:t>
            </a:r>
            <a:r>
              <a:rPr sz="1900" spc="20" dirty="0" smtClean="0">
                <a:latin typeface="Century Gothic"/>
                <a:cs typeface="Century Gothic"/>
              </a:rPr>
              <a:t>w</a:t>
            </a:r>
            <a:r>
              <a:rPr sz="1900" spc="-60" dirty="0" smtClean="0">
                <a:latin typeface="Century Gothic"/>
                <a:cs typeface="Century Gothic"/>
              </a:rPr>
              <a:t>o</a:t>
            </a:r>
            <a:r>
              <a:rPr sz="1900" spc="15" dirty="0" smtClean="0">
                <a:latin typeface="Century Gothic"/>
                <a:cs typeface="Century Gothic"/>
              </a:rPr>
              <a:t>r</a:t>
            </a:r>
            <a:r>
              <a:rPr sz="1900" spc="-10" dirty="0" smtClean="0">
                <a:latin typeface="Century Gothic"/>
                <a:cs typeface="Century Gothic"/>
              </a:rPr>
              <a:t>k </a:t>
            </a:r>
            <a:r>
              <a:rPr sz="1900" spc="20" dirty="0" smtClean="0">
                <a:latin typeface="Century Gothic"/>
                <a:cs typeface="Century Gothic"/>
              </a:rPr>
              <a:t>L</a:t>
            </a:r>
            <a:r>
              <a:rPr sz="1900" spc="0" dirty="0" smtClean="0">
                <a:latin typeface="Century Gothic"/>
                <a:cs typeface="Century Gothic"/>
              </a:rPr>
              <a:t>a</a:t>
            </a:r>
            <a:r>
              <a:rPr sz="1900" spc="-45" dirty="0" smtClean="0">
                <a:latin typeface="Century Gothic"/>
                <a:cs typeface="Century Gothic"/>
              </a:rPr>
              <a:t>c</a:t>
            </a:r>
            <a:r>
              <a:rPr sz="1900" spc="-15" dirty="0" smtClean="0">
                <a:latin typeface="Century Gothic"/>
                <a:cs typeface="Century Gothic"/>
              </a:rPr>
              <a:t>e</a:t>
            </a:r>
            <a:endParaRPr sz="1900" dirty="0">
              <a:latin typeface="Century Gothic"/>
              <a:cs typeface="Century Gothic"/>
            </a:endParaRPr>
          </a:p>
        </p:txBody>
      </p:sp>
      <p:sp>
        <p:nvSpPr>
          <p:cNvPr id="9" name="object 9"/>
          <p:cNvSpPr txBox="1"/>
          <p:nvPr/>
        </p:nvSpPr>
        <p:spPr>
          <a:xfrm>
            <a:off x="6920688" y="5147753"/>
            <a:ext cx="1427480" cy="297815"/>
          </a:xfrm>
          <a:prstGeom prst="rect">
            <a:avLst/>
          </a:prstGeom>
        </p:spPr>
        <p:txBody>
          <a:bodyPr vert="horz" wrap="square" lIns="0" tIns="0" rIns="0" bIns="0" rtlCol="0">
            <a:noAutofit/>
          </a:bodyPr>
          <a:lstStyle/>
          <a:p>
            <a:pPr marL="12700">
              <a:lnSpc>
                <a:spcPct val="100000"/>
              </a:lnSpc>
            </a:pPr>
            <a:r>
              <a:rPr sz="1900" spc="-25" dirty="0" smtClean="0">
                <a:latin typeface="Century Gothic"/>
                <a:cs typeface="Century Gothic"/>
              </a:rPr>
              <a:t>F</a:t>
            </a:r>
            <a:r>
              <a:rPr sz="1900" spc="20" dirty="0" smtClean="0">
                <a:latin typeface="Century Gothic"/>
                <a:cs typeface="Century Gothic"/>
              </a:rPr>
              <a:t>il</a:t>
            </a:r>
            <a:r>
              <a:rPr sz="1900" spc="-50" dirty="0" smtClean="0">
                <a:latin typeface="Century Gothic"/>
                <a:cs typeface="Century Gothic"/>
              </a:rPr>
              <a:t>e</a:t>
            </a:r>
            <a:r>
              <a:rPr sz="1900" spc="-10" dirty="0" smtClean="0">
                <a:latin typeface="Century Gothic"/>
                <a:cs typeface="Century Gothic"/>
              </a:rPr>
              <a:t>t</a:t>
            </a:r>
            <a:r>
              <a:rPr sz="1900" spc="130" dirty="0" smtClean="0">
                <a:latin typeface="Century Gothic"/>
                <a:cs typeface="Century Gothic"/>
              </a:rPr>
              <a:t> </a:t>
            </a:r>
            <a:r>
              <a:rPr sz="1900" spc="-60" dirty="0" smtClean="0">
                <a:latin typeface="Century Gothic"/>
                <a:cs typeface="Century Gothic"/>
              </a:rPr>
              <a:t>o</a:t>
            </a:r>
            <a:r>
              <a:rPr sz="1900" spc="-10" dirty="0" smtClean="0">
                <a:latin typeface="Century Gothic"/>
                <a:cs typeface="Century Gothic"/>
              </a:rPr>
              <a:t>r </a:t>
            </a:r>
            <a:r>
              <a:rPr sz="1900" spc="10" dirty="0" smtClean="0">
                <a:latin typeface="Century Gothic"/>
                <a:cs typeface="Century Gothic"/>
              </a:rPr>
              <a:t>L</a:t>
            </a:r>
            <a:r>
              <a:rPr sz="1900" spc="0" dirty="0" smtClean="0">
                <a:latin typeface="Century Gothic"/>
                <a:cs typeface="Century Gothic"/>
              </a:rPr>
              <a:t>a</a:t>
            </a:r>
            <a:r>
              <a:rPr sz="1900" spc="-45" dirty="0" smtClean="0">
                <a:latin typeface="Century Gothic"/>
                <a:cs typeface="Century Gothic"/>
              </a:rPr>
              <a:t>c</a:t>
            </a:r>
            <a:r>
              <a:rPr sz="1900" spc="20" dirty="0" smtClean="0">
                <a:latin typeface="Century Gothic"/>
                <a:cs typeface="Century Gothic"/>
              </a:rPr>
              <a:t>i</a:t>
            </a:r>
            <a:r>
              <a:rPr sz="1900" spc="0" dirty="0" smtClean="0">
                <a:latin typeface="Century Gothic"/>
                <a:cs typeface="Century Gothic"/>
              </a:rPr>
              <a:t>s</a:t>
            </a:r>
            <a:endParaRPr sz="1900">
              <a:latin typeface="Century Gothic"/>
              <a:cs typeface="Century Gothic"/>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9941" y="110281"/>
            <a:ext cx="7135931" cy="770932"/>
          </a:xfrm>
          <a:prstGeom prst="rect">
            <a:avLst/>
          </a:prstGeom>
        </p:spPr>
        <p:txBody>
          <a:bodyPr vert="horz" wrap="square" lIns="0" tIns="385559" rIns="0" bIns="0" rtlCol="0">
            <a:noAutofit/>
          </a:bodyPr>
          <a:lstStyle/>
          <a:p>
            <a:pPr marL="2266950" algn="l">
              <a:lnSpc>
                <a:spcPct val="100000"/>
              </a:lnSpc>
            </a:pPr>
            <a:r>
              <a:rPr sz="4300" spc="-125" dirty="0" smtClean="0">
                <a:latin typeface="Calibri"/>
                <a:cs typeface="Calibri"/>
              </a:rPr>
              <a:t>E</a:t>
            </a:r>
            <a:r>
              <a:rPr sz="4300" spc="-65" dirty="0" smtClean="0">
                <a:latin typeface="Calibri"/>
                <a:cs typeface="Calibri"/>
              </a:rPr>
              <a:t>v</a:t>
            </a:r>
            <a:r>
              <a:rPr sz="4300" spc="15" dirty="0" smtClean="0">
                <a:latin typeface="Calibri"/>
                <a:cs typeface="Calibri"/>
              </a:rPr>
              <a:t>i</a:t>
            </a:r>
            <a:r>
              <a:rPr sz="4300" spc="40" dirty="0" smtClean="0">
                <a:latin typeface="Calibri"/>
                <a:cs typeface="Calibri"/>
              </a:rPr>
              <a:t>d</a:t>
            </a:r>
            <a:r>
              <a:rPr sz="4300" spc="-70" dirty="0" smtClean="0">
                <a:latin typeface="Calibri"/>
                <a:cs typeface="Calibri"/>
              </a:rPr>
              <a:t>e</a:t>
            </a:r>
            <a:r>
              <a:rPr sz="4300" spc="40" dirty="0" smtClean="0">
                <a:latin typeface="Calibri"/>
                <a:cs typeface="Calibri"/>
              </a:rPr>
              <a:t>n</a:t>
            </a:r>
            <a:r>
              <a:rPr sz="4300" spc="-40" dirty="0" smtClean="0">
                <a:latin typeface="Calibri"/>
                <a:cs typeface="Calibri"/>
              </a:rPr>
              <a:t>c</a:t>
            </a:r>
            <a:r>
              <a:rPr sz="4300" spc="-25" dirty="0" smtClean="0">
                <a:latin typeface="Calibri"/>
                <a:cs typeface="Calibri"/>
              </a:rPr>
              <a:t>e</a:t>
            </a:r>
            <a:r>
              <a:rPr sz="4300" spc="-114" dirty="0" smtClean="0">
                <a:latin typeface="Calibri"/>
                <a:cs typeface="Calibri"/>
              </a:rPr>
              <a:t> </a:t>
            </a:r>
            <a:r>
              <a:rPr sz="4300" spc="-50" dirty="0" smtClean="0">
                <a:latin typeface="Calibri"/>
                <a:cs typeface="Calibri"/>
              </a:rPr>
              <a:t>O</a:t>
            </a:r>
            <a:r>
              <a:rPr sz="4300" spc="0" dirty="0" smtClean="0">
                <a:latin typeface="Calibri"/>
                <a:cs typeface="Calibri"/>
              </a:rPr>
              <a:t>f</a:t>
            </a:r>
            <a:r>
              <a:rPr sz="4300" spc="15" dirty="0" smtClean="0">
                <a:latin typeface="Calibri"/>
                <a:cs typeface="Calibri"/>
              </a:rPr>
              <a:t> </a:t>
            </a: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endParaRPr sz="4300" dirty="0">
              <a:latin typeface="Calibri"/>
              <a:cs typeface="Calibri"/>
            </a:endParaRPr>
          </a:p>
        </p:txBody>
      </p:sp>
      <p:sp>
        <p:nvSpPr>
          <p:cNvPr id="3" name="object 3"/>
          <p:cNvSpPr/>
          <p:nvPr/>
        </p:nvSpPr>
        <p:spPr>
          <a:xfrm>
            <a:off x="317500" y="2552700"/>
            <a:ext cx="4889499" cy="4851398"/>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5454649" y="2441398"/>
            <a:ext cx="1790700" cy="4825998"/>
          </a:xfrm>
          <a:prstGeom prst="rect">
            <a:avLst/>
          </a:prstGeom>
          <a:blipFill>
            <a:blip r:embed="rId3" cstate="print">
              <a:extLst>
                <a:ext uri="{BEBA8EAE-BF5A-486C-A8C5-ECC9F3942E4B}">
                  <a14:imgProps xmlns:a14="http://schemas.microsoft.com/office/drawing/2010/main">
                    <a14:imgLayer r:embed="rId4">
                      <a14:imgEffect>
                        <a14:backgroundRemoval t="917" b="100000" l="592" r="95858"/>
                      </a14:imgEffect>
                    </a14:imgLayer>
                  </a14:imgProps>
                </a:ext>
              </a:extLst>
            </a:blip>
            <a:stretch>
              <a:fillRect/>
            </a:stretch>
          </a:blipFill>
        </p:spPr>
        <p:txBody>
          <a:bodyPr wrap="square" lIns="0" tIns="0" rIns="0" bIns="0" rtlCol="0">
            <a:noAutofit/>
          </a:bodyPr>
          <a:lstStyle/>
          <a:p>
            <a:endParaRPr/>
          </a:p>
        </p:txBody>
      </p:sp>
      <p:sp>
        <p:nvSpPr>
          <p:cNvPr id="5" name="object 5"/>
          <p:cNvSpPr/>
          <p:nvPr/>
        </p:nvSpPr>
        <p:spPr>
          <a:xfrm>
            <a:off x="7375450" y="2836681"/>
            <a:ext cx="2349501" cy="1562101"/>
          </a:xfrm>
          <a:prstGeom prst="rect">
            <a:avLst/>
          </a:prstGeom>
          <a:blipFill>
            <a:blip r:embed="rId5" cstate="print">
              <a:extLst>
                <a:ext uri="{BEBA8EAE-BF5A-486C-A8C5-ECC9F3942E4B}">
                  <a14:imgProps xmlns:a14="http://schemas.microsoft.com/office/drawing/2010/main">
                    <a14:imgLayer r:embed="rId6">
                      <a14:imgEffect>
                        <a14:backgroundRemoval t="7874" b="100000" l="10938" r="91146">
                          <a14:foregroundMark x1="20833" y1="50394" x2="36979" y2="33071"/>
                          <a14:foregroundMark x1="24479" y1="42520" x2="34896" y2="31496"/>
                          <a14:foregroundMark x1="21354" y1="48031" x2="28646" y2="38583"/>
                        </a14:backgroundRemoval>
                      </a14:imgEffect>
                    </a14:imgLayer>
                  </a14:imgProps>
                </a:ext>
              </a:extLst>
            </a:blip>
            <a:stretch>
              <a:fillRect/>
            </a:stretch>
          </a:blipFill>
        </p:spPr>
        <p:txBody>
          <a:bodyPr wrap="square" lIns="0" tIns="0" rIns="0" bIns="0" rtlCol="0">
            <a:noAutofit/>
          </a:bodyPr>
          <a:lstStyle/>
          <a:p>
            <a:endParaRPr/>
          </a:p>
        </p:txBody>
      </p:sp>
      <p:sp>
        <p:nvSpPr>
          <p:cNvPr id="6" name="object 6"/>
          <p:cNvSpPr/>
          <p:nvPr/>
        </p:nvSpPr>
        <p:spPr>
          <a:xfrm>
            <a:off x="7245349" y="4769039"/>
            <a:ext cx="2057400" cy="2717799"/>
          </a:xfrm>
          <a:prstGeom prst="rect">
            <a:avLst/>
          </a:prstGeom>
          <a:blipFill>
            <a:blip r:embed="rId7" cstate="print">
              <a:extLst>
                <a:ext uri="{BEBA8EAE-BF5A-486C-A8C5-ECC9F3942E4B}">
                  <a14:imgProps xmlns:a14="http://schemas.microsoft.com/office/drawing/2010/main">
                    <a14:imgLayer r:embed="rId8">
                      <a14:imgEffect>
                        <a14:backgroundRemoval t="0" b="100000" l="0" r="100000"/>
                      </a14:imgEffect>
                    </a14:imgLayer>
                  </a14:imgProps>
                </a:ext>
              </a:extLst>
            </a:blip>
            <a:stretch>
              <a:fillRect/>
            </a:stretch>
          </a:blipFill>
        </p:spPr>
        <p:txBody>
          <a:bodyPr wrap="square" lIns="0" tIns="0" rIns="0" bIns="0" rtlCol="0">
            <a:noAutofit/>
          </a:bodyPr>
          <a:lstStyle/>
          <a:p>
            <a:endParaRPr/>
          </a:p>
        </p:txBody>
      </p:sp>
      <p:sp>
        <p:nvSpPr>
          <p:cNvPr id="7" name="object 7"/>
          <p:cNvSpPr/>
          <p:nvPr/>
        </p:nvSpPr>
        <p:spPr>
          <a:xfrm>
            <a:off x="7493000" y="1451668"/>
            <a:ext cx="1651000" cy="1397000"/>
          </a:xfrm>
          <a:prstGeom prst="rect">
            <a:avLst/>
          </a:prstGeom>
          <a:blipFill>
            <a:blip r:embed="rId9" cstate="print">
              <a:extLst>
                <a:ext uri="{BEBA8EAE-BF5A-486C-A8C5-ECC9F3942E4B}">
                  <a14:imgProps xmlns:a14="http://schemas.microsoft.com/office/drawing/2010/main">
                    <a14:imgLayer r:embed="rId10">
                      <a14:imgEffect>
                        <a14:backgroundRemoval t="0" b="100000" l="0" r="100000">
                          <a14:foregroundMark x1="43558" y1="41606" x2="17791" y2="21898"/>
                          <a14:foregroundMark x1="44172" y1="31387" x2="19632" y2="27007"/>
                          <a14:foregroundMark x1="43558" y1="32847" x2="14724" y2="26277"/>
                          <a14:foregroundMark x1="31288" y1="30657" x2="17791" y2="31387"/>
                        </a14:backgroundRemoval>
                      </a14:imgEffect>
                    </a14:imgLayer>
                  </a14:imgProps>
                </a:ext>
              </a:extLst>
            </a:blip>
            <a:stretch>
              <a:fillRect/>
            </a:stretch>
          </a:blipFill>
        </p:spPr>
        <p:txBody>
          <a:bodyPr wrap="square" lIns="0" tIns="0" rIns="0" bIns="0" rtlCol="0">
            <a:noAutofit/>
          </a:bodyPr>
          <a:lstStyle/>
          <a:p>
            <a:endParaRPr/>
          </a:p>
        </p:txBody>
      </p:sp>
      <p:sp>
        <p:nvSpPr>
          <p:cNvPr id="8" name="object 8"/>
          <p:cNvSpPr txBox="1"/>
          <p:nvPr/>
        </p:nvSpPr>
        <p:spPr>
          <a:xfrm>
            <a:off x="2539426" y="1178388"/>
            <a:ext cx="3909695" cy="965835"/>
          </a:xfrm>
          <a:prstGeom prst="rect">
            <a:avLst/>
          </a:prstGeom>
        </p:spPr>
        <p:txBody>
          <a:bodyPr vert="horz" wrap="square" lIns="0" tIns="0" rIns="0" bIns="0" rtlCol="0">
            <a:noAutofit/>
          </a:bodyPr>
          <a:lstStyle/>
          <a:p>
            <a:pPr marL="1857375" marR="12700" indent="-825500">
              <a:lnSpc>
                <a:spcPct val="79400"/>
              </a:lnSpc>
            </a:pPr>
            <a:r>
              <a:rPr sz="2100" spc="-25" dirty="0" smtClean="0">
                <a:latin typeface="Calibri"/>
                <a:cs typeface="Calibri"/>
              </a:rPr>
              <a:t>T</a:t>
            </a:r>
            <a:r>
              <a:rPr sz="2100" spc="-5" dirty="0" smtClean="0">
                <a:latin typeface="Calibri"/>
                <a:cs typeface="Calibri"/>
              </a:rPr>
              <a:t>h</a:t>
            </a:r>
            <a:r>
              <a:rPr sz="2100" spc="-15" dirty="0" smtClean="0">
                <a:latin typeface="Calibri"/>
                <a:cs typeface="Calibri"/>
              </a:rPr>
              <a:t>e</a:t>
            </a:r>
            <a:r>
              <a:rPr sz="2100" spc="80" dirty="0" smtClean="0">
                <a:latin typeface="Calibri"/>
                <a:cs typeface="Calibri"/>
              </a:rPr>
              <a:t> </a:t>
            </a:r>
            <a:r>
              <a:rPr sz="2100" spc="30" dirty="0" smtClean="0">
                <a:latin typeface="Calibri"/>
                <a:cs typeface="Calibri"/>
              </a:rPr>
              <a:t>N</a:t>
            </a:r>
            <a:r>
              <a:rPr sz="2100" spc="-10" dirty="0" smtClean="0">
                <a:latin typeface="Calibri"/>
                <a:cs typeface="Calibri"/>
              </a:rPr>
              <a:t>o</a:t>
            </a:r>
            <a:r>
              <a:rPr sz="2100" spc="-45" dirty="0" smtClean="0">
                <a:latin typeface="Calibri"/>
                <a:cs typeface="Calibri"/>
              </a:rPr>
              <a:t>r</a:t>
            </a:r>
            <a:r>
              <a:rPr sz="2100" spc="-15" dirty="0" smtClean="0">
                <a:latin typeface="Calibri"/>
                <a:cs typeface="Calibri"/>
              </a:rPr>
              <a:t>t</a:t>
            </a:r>
            <a:r>
              <a:rPr sz="2100" spc="-5" dirty="0" smtClean="0">
                <a:latin typeface="Calibri"/>
                <a:cs typeface="Calibri"/>
              </a:rPr>
              <a:t>h</a:t>
            </a:r>
            <a:r>
              <a:rPr sz="2100" spc="-60" dirty="0" smtClean="0">
                <a:latin typeface="Calibri"/>
                <a:cs typeface="Calibri"/>
              </a:rPr>
              <a:t>e</a:t>
            </a:r>
            <a:r>
              <a:rPr sz="2100" spc="-45" dirty="0" smtClean="0">
                <a:latin typeface="Calibri"/>
                <a:cs typeface="Calibri"/>
              </a:rPr>
              <a:t>r</a:t>
            </a:r>
            <a:r>
              <a:rPr sz="2100" spc="0" dirty="0" smtClean="0">
                <a:latin typeface="Calibri"/>
                <a:cs typeface="Calibri"/>
              </a:rPr>
              <a:t>n</a:t>
            </a:r>
            <a:r>
              <a:rPr sz="2100" spc="220" dirty="0" smtClean="0">
                <a:latin typeface="Calibri"/>
                <a:cs typeface="Calibri"/>
              </a:rPr>
              <a:t> </a:t>
            </a:r>
            <a:r>
              <a:rPr sz="2100" spc="-55" dirty="0" smtClean="0">
                <a:latin typeface="Calibri"/>
                <a:cs typeface="Calibri"/>
              </a:rPr>
              <a:t>R</a:t>
            </a:r>
            <a:r>
              <a:rPr sz="2100" spc="-60" dirty="0" smtClean="0">
                <a:latin typeface="Calibri"/>
                <a:cs typeface="Calibri"/>
              </a:rPr>
              <a:t>e</a:t>
            </a:r>
            <a:r>
              <a:rPr sz="2100" spc="-5" dirty="0" smtClean="0">
                <a:latin typeface="Calibri"/>
                <a:cs typeface="Calibri"/>
              </a:rPr>
              <a:t>n</a:t>
            </a:r>
            <a:r>
              <a:rPr sz="2100" spc="-10" dirty="0" smtClean="0">
                <a:latin typeface="Calibri"/>
                <a:cs typeface="Calibri"/>
              </a:rPr>
              <a:t>a</a:t>
            </a:r>
            <a:r>
              <a:rPr sz="2100" spc="15" dirty="0" smtClean="0">
                <a:latin typeface="Calibri"/>
                <a:cs typeface="Calibri"/>
              </a:rPr>
              <a:t>i</a:t>
            </a:r>
            <a:r>
              <a:rPr sz="2100" spc="-25" dirty="0" smtClean="0">
                <a:latin typeface="Calibri"/>
                <a:cs typeface="Calibri"/>
              </a:rPr>
              <a:t>ss</a:t>
            </a:r>
            <a:r>
              <a:rPr sz="2100" spc="-10" dirty="0" smtClean="0">
                <a:latin typeface="Calibri"/>
                <a:cs typeface="Calibri"/>
              </a:rPr>
              <a:t>a</a:t>
            </a:r>
            <a:r>
              <a:rPr sz="2100" spc="-5" dirty="0" smtClean="0">
                <a:latin typeface="Calibri"/>
                <a:cs typeface="Calibri"/>
              </a:rPr>
              <a:t>n</a:t>
            </a:r>
            <a:r>
              <a:rPr sz="2100" spc="0" dirty="0" smtClean="0">
                <a:latin typeface="Calibri"/>
                <a:cs typeface="Calibri"/>
              </a:rPr>
              <a:t>c</a:t>
            </a:r>
            <a:r>
              <a:rPr sz="2100" spc="-15" dirty="0" smtClean="0">
                <a:latin typeface="Calibri"/>
                <a:cs typeface="Calibri"/>
              </a:rPr>
              <a:t>e</a:t>
            </a:r>
            <a:r>
              <a:rPr sz="2100" spc="-5" dirty="0" smtClean="0">
                <a:latin typeface="Calibri"/>
                <a:cs typeface="Calibri"/>
              </a:rPr>
              <a:t> </a:t>
            </a:r>
            <a:r>
              <a:rPr sz="2100" spc="20" dirty="0" smtClean="0">
                <a:latin typeface="Calibri"/>
                <a:cs typeface="Calibri"/>
              </a:rPr>
              <a:t>1500</a:t>
            </a:r>
            <a:r>
              <a:rPr sz="2100" spc="-45" dirty="0" smtClean="0">
                <a:latin typeface="Calibri"/>
                <a:cs typeface="Calibri"/>
              </a:rPr>
              <a:t>-</a:t>
            </a:r>
            <a:r>
              <a:rPr sz="2100" spc="20" dirty="0" smtClean="0">
                <a:latin typeface="Calibri"/>
                <a:cs typeface="Calibri"/>
              </a:rPr>
              <a:t>1600</a:t>
            </a:r>
            <a:endParaRPr sz="2100" dirty="0">
              <a:latin typeface="Calibri"/>
              <a:cs typeface="Calibri"/>
            </a:endParaRPr>
          </a:p>
          <a:p>
            <a:pPr>
              <a:lnSpc>
                <a:spcPts val="1200"/>
              </a:lnSpc>
              <a:spcBef>
                <a:spcPts val="80"/>
              </a:spcBef>
            </a:pPr>
            <a:endParaRPr sz="1200" dirty="0"/>
          </a:p>
          <a:p>
            <a:pPr marL="12700">
              <a:lnSpc>
                <a:spcPct val="100000"/>
              </a:lnSpc>
            </a:pPr>
            <a:r>
              <a:rPr sz="1900" b="1" spc="-20" dirty="0" smtClean="0">
                <a:latin typeface="Calibri"/>
                <a:cs typeface="Calibri"/>
              </a:rPr>
              <a:t>A</a:t>
            </a:r>
            <a:r>
              <a:rPr sz="1900" b="1" spc="25" dirty="0" smtClean="0">
                <a:latin typeface="Calibri"/>
                <a:cs typeface="Calibri"/>
              </a:rPr>
              <a:t>r</a:t>
            </a:r>
            <a:r>
              <a:rPr sz="1900" b="1" spc="-10" dirty="0" smtClean="0">
                <a:latin typeface="Calibri"/>
                <a:cs typeface="Calibri"/>
              </a:rPr>
              <a:t>t</a:t>
            </a:r>
            <a:endParaRPr sz="1900" b="1" dirty="0">
              <a:latin typeface="Calibri"/>
              <a:cs typeface="Calibri"/>
            </a:endParaRPr>
          </a:p>
        </p:txBody>
      </p:sp>
      <p:sp>
        <p:nvSpPr>
          <p:cNvPr id="9" name="object 9"/>
          <p:cNvSpPr txBox="1"/>
          <p:nvPr/>
        </p:nvSpPr>
        <p:spPr>
          <a:xfrm>
            <a:off x="621726" y="2141673"/>
            <a:ext cx="4169410" cy="307340"/>
          </a:xfrm>
          <a:prstGeom prst="rect">
            <a:avLst/>
          </a:prstGeom>
        </p:spPr>
        <p:txBody>
          <a:bodyPr vert="horz" wrap="square" lIns="0" tIns="0" rIns="0" bIns="0" rtlCol="0">
            <a:noAutofit/>
          </a:bodyPr>
          <a:lstStyle/>
          <a:p>
            <a:pPr marL="12700">
              <a:lnSpc>
                <a:spcPct val="100000"/>
              </a:lnSpc>
              <a:tabLst>
                <a:tab pos="2170430" algn="l"/>
              </a:tabLst>
            </a:pPr>
            <a:r>
              <a:rPr lang="en-US" sz="1900" spc="5" dirty="0" smtClean="0">
                <a:latin typeface="Calibri"/>
                <a:cs typeface="Calibri"/>
              </a:rPr>
              <a:t>p</a:t>
            </a:r>
            <a:r>
              <a:rPr sz="1900" spc="-20" dirty="0" smtClean="0">
                <a:latin typeface="Calibri"/>
                <a:cs typeface="Calibri"/>
              </a:rPr>
              <a:t>a</a:t>
            </a:r>
            <a:r>
              <a:rPr sz="1900" spc="-40" dirty="0" smtClean="0">
                <a:latin typeface="Calibri"/>
                <a:cs typeface="Calibri"/>
              </a:rPr>
              <a:t>i</a:t>
            </a:r>
            <a:r>
              <a:rPr sz="1900" spc="0" dirty="0" smtClean="0">
                <a:latin typeface="Calibri"/>
                <a:cs typeface="Calibri"/>
              </a:rPr>
              <a:t>n</a:t>
            </a:r>
            <a:r>
              <a:rPr sz="1900" spc="-50" dirty="0" smtClean="0">
                <a:latin typeface="Calibri"/>
                <a:cs typeface="Calibri"/>
              </a:rPr>
              <a:t>t</a:t>
            </a:r>
            <a:r>
              <a:rPr sz="1900" spc="-40" dirty="0" smtClean="0">
                <a:latin typeface="Calibri"/>
                <a:cs typeface="Calibri"/>
              </a:rPr>
              <a:t>i</a:t>
            </a:r>
            <a:r>
              <a:rPr sz="1900" spc="0" dirty="0" smtClean="0">
                <a:latin typeface="Calibri"/>
                <a:cs typeface="Calibri"/>
              </a:rPr>
              <a:t>n</a:t>
            </a:r>
            <a:r>
              <a:rPr sz="1900" spc="-5" dirty="0" smtClean="0">
                <a:latin typeface="Calibri"/>
                <a:cs typeface="Calibri"/>
              </a:rPr>
              <a:t>g</a:t>
            </a:r>
            <a:r>
              <a:rPr sz="1900" spc="0" dirty="0" smtClean="0">
                <a:latin typeface="Calibri"/>
                <a:cs typeface="Calibri"/>
              </a:rPr>
              <a:t>s </a:t>
            </a:r>
            <a:r>
              <a:rPr sz="1900" spc="95" dirty="0" smtClean="0">
                <a:latin typeface="Calibri"/>
                <a:cs typeface="Calibri"/>
              </a:rPr>
              <a:t> </a:t>
            </a:r>
            <a:r>
              <a:rPr lang="en-US" sz="1900" spc="25" dirty="0" smtClean="0">
                <a:latin typeface="Calibri"/>
                <a:cs typeface="Calibri"/>
              </a:rPr>
              <a:t>s</a:t>
            </a:r>
            <a:r>
              <a:rPr sz="1900" spc="-15" dirty="0" smtClean="0">
                <a:latin typeface="Calibri"/>
                <a:cs typeface="Calibri"/>
              </a:rPr>
              <a:t>c</a:t>
            </a:r>
            <a:r>
              <a:rPr sz="1900" spc="0" dirty="0" smtClean="0">
                <a:latin typeface="Calibri"/>
                <a:cs typeface="Calibri"/>
              </a:rPr>
              <a:t>u</a:t>
            </a:r>
            <a:r>
              <a:rPr sz="1900" spc="-40" dirty="0" smtClean="0">
                <a:latin typeface="Calibri"/>
                <a:cs typeface="Calibri"/>
              </a:rPr>
              <a:t>l</a:t>
            </a:r>
            <a:r>
              <a:rPr sz="1900" spc="0" dirty="0" smtClean="0">
                <a:latin typeface="Calibri"/>
                <a:cs typeface="Calibri"/>
              </a:rPr>
              <a:t>p</a:t>
            </a:r>
            <a:r>
              <a:rPr sz="1900" spc="-50" dirty="0" smtClean="0">
                <a:latin typeface="Calibri"/>
                <a:cs typeface="Calibri"/>
              </a:rPr>
              <a:t>t</a:t>
            </a:r>
            <a:r>
              <a:rPr sz="1900" spc="0" dirty="0" smtClean="0">
                <a:latin typeface="Calibri"/>
                <a:cs typeface="Calibri"/>
              </a:rPr>
              <a:t>u</a:t>
            </a:r>
            <a:r>
              <a:rPr sz="1900" spc="25" dirty="0" smtClean="0">
                <a:latin typeface="Calibri"/>
                <a:cs typeface="Calibri"/>
              </a:rPr>
              <a:t>r</a:t>
            </a:r>
            <a:r>
              <a:rPr sz="1900" spc="-60" dirty="0" smtClean="0">
                <a:latin typeface="Calibri"/>
                <a:cs typeface="Calibri"/>
              </a:rPr>
              <a:t>e</a:t>
            </a:r>
            <a:r>
              <a:rPr sz="1900" spc="0" dirty="0" smtClean="0">
                <a:latin typeface="Calibri"/>
                <a:cs typeface="Calibri"/>
              </a:rPr>
              <a:t>s	</a:t>
            </a:r>
            <a:r>
              <a:rPr lang="en-US" sz="1900" spc="30" dirty="0" smtClean="0">
                <a:latin typeface="Calibri"/>
                <a:cs typeface="Calibri"/>
              </a:rPr>
              <a:t>d</a:t>
            </a:r>
            <a:r>
              <a:rPr sz="1900" spc="25" dirty="0" smtClean="0">
                <a:latin typeface="Calibri"/>
                <a:cs typeface="Calibri"/>
              </a:rPr>
              <a:t>r</a:t>
            </a:r>
            <a:r>
              <a:rPr sz="1900" spc="-15" dirty="0" smtClean="0">
                <a:latin typeface="Calibri"/>
                <a:cs typeface="Calibri"/>
              </a:rPr>
              <a:t>a</a:t>
            </a:r>
            <a:r>
              <a:rPr sz="1900" spc="25" dirty="0" smtClean="0">
                <a:latin typeface="Calibri"/>
                <a:cs typeface="Calibri"/>
              </a:rPr>
              <a:t>w</a:t>
            </a:r>
            <a:r>
              <a:rPr sz="1900" spc="-40" dirty="0" smtClean="0">
                <a:latin typeface="Calibri"/>
                <a:cs typeface="Calibri"/>
              </a:rPr>
              <a:t>i</a:t>
            </a:r>
            <a:r>
              <a:rPr sz="1900" spc="0" dirty="0" smtClean="0">
                <a:latin typeface="Calibri"/>
                <a:cs typeface="Calibri"/>
              </a:rPr>
              <a:t>n</a:t>
            </a:r>
            <a:r>
              <a:rPr sz="1900" spc="-5" dirty="0" smtClean="0">
                <a:latin typeface="Calibri"/>
                <a:cs typeface="Calibri"/>
              </a:rPr>
              <a:t>g</a:t>
            </a:r>
            <a:r>
              <a:rPr sz="1900" spc="0" dirty="0" smtClean="0">
                <a:latin typeface="Calibri"/>
                <a:cs typeface="Calibri"/>
              </a:rPr>
              <a:t>s </a:t>
            </a:r>
            <a:r>
              <a:rPr sz="1900" spc="-5" dirty="0" smtClean="0">
                <a:latin typeface="Calibri"/>
                <a:cs typeface="Calibri"/>
              </a:rPr>
              <a:t> </a:t>
            </a:r>
            <a:r>
              <a:rPr lang="en-US" sz="1900" spc="-229" dirty="0" smtClean="0">
                <a:latin typeface="Calibri"/>
                <a:cs typeface="Calibri"/>
              </a:rPr>
              <a:t>t</a:t>
            </a:r>
            <a:r>
              <a:rPr sz="1900" spc="-15" dirty="0" smtClean="0">
                <a:latin typeface="Calibri"/>
                <a:cs typeface="Calibri"/>
              </a:rPr>
              <a:t>a</a:t>
            </a:r>
            <a:r>
              <a:rPr sz="1900" spc="0" dirty="0" smtClean="0">
                <a:latin typeface="Calibri"/>
                <a:cs typeface="Calibri"/>
              </a:rPr>
              <a:t>p</a:t>
            </a:r>
            <a:r>
              <a:rPr sz="1900" spc="-60" dirty="0" smtClean="0">
                <a:latin typeface="Calibri"/>
                <a:cs typeface="Calibri"/>
              </a:rPr>
              <a:t>e</a:t>
            </a:r>
            <a:r>
              <a:rPr sz="1900" spc="-45" dirty="0" smtClean="0">
                <a:latin typeface="Calibri"/>
                <a:cs typeface="Calibri"/>
              </a:rPr>
              <a:t>s</a:t>
            </a:r>
            <a:r>
              <a:rPr sz="1900" spc="-50" dirty="0" smtClean="0">
                <a:latin typeface="Calibri"/>
                <a:cs typeface="Calibri"/>
              </a:rPr>
              <a:t>t</a:t>
            </a:r>
            <a:r>
              <a:rPr sz="1900" spc="25" dirty="0" smtClean="0">
                <a:latin typeface="Calibri"/>
                <a:cs typeface="Calibri"/>
              </a:rPr>
              <a:t>r</a:t>
            </a:r>
            <a:r>
              <a:rPr sz="1900" spc="-40" dirty="0" smtClean="0">
                <a:latin typeface="Calibri"/>
                <a:cs typeface="Calibri"/>
              </a:rPr>
              <a:t>i</a:t>
            </a:r>
            <a:r>
              <a:rPr sz="1900" spc="-60" dirty="0" smtClean="0">
                <a:latin typeface="Calibri"/>
                <a:cs typeface="Calibri"/>
              </a:rPr>
              <a:t>e</a:t>
            </a:r>
            <a:r>
              <a:rPr sz="1900" spc="0" dirty="0" smtClean="0">
                <a:latin typeface="Calibri"/>
                <a:cs typeface="Calibri"/>
              </a:rPr>
              <a:t>s</a:t>
            </a:r>
            <a:endParaRPr sz="1900" dirty="0">
              <a:latin typeface="Calibri"/>
              <a:cs typeface="Calibri"/>
            </a:endParaRPr>
          </a:p>
        </p:txBody>
      </p:sp>
      <p:sp>
        <p:nvSpPr>
          <p:cNvPr id="10" name="object 10"/>
          <p:cNvSpPr txBox="1"/>
          <p:nvPr/>
        </p:nvSpPr>
        <p:spPr>
          <a:xfrm>
            <a:off x="7686371" y="1095917"/>
            <a:ext cx="1390015" cy="307340"/>
          </a:xfrm>
          <a:prstGeom prst="rect">
            <a:avLst/>
          </a:prstGeom>
        </p:spPr>
        <p:txBody>
          <a:bodyPr vert="horz" wrap="square" lIns="0" tIns="0" rIns="0" bIns="0" rtlCol="0">
            <a:noAutofit/>
          </a:bodyPr>
          <a:lstStyle/>
          <a:p>
            <a:pPr marL="12700">
              <a:lnSpc>
                <a:spcPct val="100000"/>
              </a:lnSpc>
            </a:pPr>
            <a:r>
              <a:rPr lang="en-US" sz="1900" spc="5" dirty="0" smtClean="0">
                <a:latin typeface="Calibri"/>
                <a:cs typeface="Calibri"/>
              </a:rPr>
              <a:t>p</a:t>
            </a:r>
            <a:r>
              <a:rPr sz="1900" spc="25" dirty="0" smtClean="0">
                <a:latin typeface="Calibri"/>
                <a:cs typeface="Calibri"/>
              </a:rPr>
              <a:t>r</a:t>
            </a:r>
            <a:r>
              <a:rPr sz="1900" spc="-40" dirty="0" smtClean="0">
                <a:latin typeface="Calibri"/>
                <a:cs typeface="Calibri"/>
              </a:rPr>
              <a:t>i</a:t>
            </a:r>
            <a:r>
              <a:rPr sz="1900" spc="0" dirty="0" smtClean="0">
                <a:latin typeface="Calibri"/>
                <a:cs typeface="Calibri"/>
              </a:rPr>
              <a:t>n</a:t>
            </a:r>
            <a:r>
              <a:rPr sz="1900" spc="-50" dirty="0" smtClean="0">
                <a:latin typeface="Calibri"/>
                <a:cs typeface="Calibri"/>
              </a:rPr>
              <a:t>t</a:t>
            </a:r>
            <a:r>
              <a:rPr sz="1900" spc="-60" dirty="0" smtClean="0">
                <a:latin typeface="Calibri"/>
                <a:cs typeface="Calibri"/>
              </a:rPr>
              <a:t>e</a:t>
            </a:r>
            <a:r>
              <a:rPr sz="1900" spc="0" dirty="0" smtClean="0">
                <a:latin typeface="Calibri"/>
                <a:cs typeface="Calibri"/>
              </a:rPr>
              <a:t>d</a:t>
            </a:r>
            <a:r>
              <a:rPr sz="1900" spc="70" dirty="0" smtClean="0">
                <a:latin typeface="Calibri"/>
                <a:cs typeface="Calibri"/>
              </a:rPr>
              <a:t> </a:t>
            </a:r>
            <a:r>
              <a:rPr lang="en-US" sz="1900" spc="-50" dirty="0" smtClean="0">
                <a:latin typeface="Calibri"/>
                <a:cs typeface="Calibri"/>
              </a:rPr>
              <a:t>b</a:t>
            </a:r>
            <a:r>
              <a:rPr sz="1900" spc="-5" dirty="0" smtClean="0">
                <a:latin typeface="Calibri"/>
                <a:cs typeface="Calibri"/>
              </a:rPr>
              <a:t>oo</a:t>
            </a:r>
            <a:r>
              <a:rPr sz="1900" spc="25" dirty="0" smtClean="0">
                <a:latin typeface="Calibri"/>
                <a:cs typeface="Calibri"/>
              </a:rPr>
              <a:t>k</a:t>
            </a:r>
            <a:r>
              <a:rPr sz="1900" spc="0" dirty="0" smtClean="0">
                <a:latin typeface="Calibri"/>
                <a:cs typeface="Calibri"/>
              </a:rPr>
              <a:t>s</a:t>
            </a:r>
            <a:endParaRPr sz="1900" dirty="0">
              <a:latin typeface="Calibri"/>
              <a:cs typeface="Calibri"/>
            </a:endParaRPr>
          </a:p>
        </p:txBody>
      </p:sp>
      <p:sp>
        <p:nvSpPr>
          <p:cNvPr id="11" name="object 11"/>
          <p:cNvSpPr txBox="1"/>
          <p:nvPr/>
        </p:nvSpPr>
        <p:spPr>
          <a:xfrm>
            <a:off x="5771316" y="2194558"/>
            <a:ext cx="983615" cy="307340"/>
          </a:xfrm>
          <a:prstGeom prst="rect">
            <a:avLst/>
          </a:prstGeom>
        </p:spPr>
        <p:txBody>
          <a:bodyPr vert="horz" wrap="square" lIns="0" tIns="0" rIns="0" bIns="0" rtlCol="0">
            <a:noAutofit/>
          </a:bodyPr>
          <a:lstStyle/>
          <a:p>
            <a:pPr marL="12700">
              <a:lnSpc>
                <a:spcPct val="100000"/>
              </a:lnSpc>
            </a:pPr>
            <a:r>
              <a:rPr lang="en-US" sz="1900" spc="-15" dirty="0" smtClean="0">
                <a:latin typeface="Calibri"/>
                <a:cs typeface="Calibri"/>
              </a:rPr>
              <a:t>g</a:t>
            </a:r>
            <a:r>
              <a:rPr sz="1900" spc="-20" dirty="0" smtClean="0">
                <a:latin typeface="Calibri"/>
                <a:cs typeface="Calibri"/>
              </a:rPr>
              <a:t>a</a:t>
            </a:r>
            <a:r>
              <a:rPr sz="1900" spc="25" dirty="0" smtClean="0">
                <a:latin typeface="Calibri"/>
                <a:cs typeface="Calibri"/>
              </a:rPr>
              <a:t>r</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n</a:t>
            </a:r>
            <a:r>
              <a:rPr sz="1900" spc="-50" dirty="0" smtClean="0">
                <a:latin typeface="Calibri"/>
                <a:cs typeface="Calibri"/>
              </a:rPr>
              <a:t>t</a:t>
            </a:r>
            <a:r>
              <a:rPr sz="1900" spc="0" dirty="0" smtClean="0">
                <a:latin typeface="Calibri"/>
                <a:cs typeface="Calibri"/>
              </a:rPr>
              <a:t>s</a:t>
            </a:r>
            <a:endParaRPr sz="1900" dirty="0">
              <a:latin typeface="Calibri"/>
              <a:cs typeface="Calibri"/>
            </a:endParaRPr>
          </a:p>
        </p:txBody>
      </p:sp>
      <p:sp>
        <p:nvSpPr>
          <p:cNvPr id="12" name="object 12"/>
          <p:cNvSpPr txBox="1"/>
          <p:nvPr/>
        </p:nvSpPr>
        <p:spPr>
          <a:xfrm>
            <a:off x="7402848" y="2985377"/>
            <a:ext cx="757555" cy="307340"/>
          </a:xfrm>
          <a:prstGeom prst="rect">
            <a:avLst/>
          </a:prstGeom>
        </p:spPr>
        <p:txBody>
          <a:bodyPr vert="horz" wrap="square" lIns="0" tIns="0" rIns="0" bIns="0" rtlCol="0">
            <a:noAutofit/>
          </a:bodyPr>
          <a:lstStyle/>
          <a:p>
            <a:pPr marL="12700">
              <a:lnSpc>
                <a:spcPct val="100000"/>
              </a:lnSpc>
            </a:pPr>
            <a:r>
              <a:rPr lang="en-US" sz="1900" spc="-20" dirty="0" smtClean="0">
                <a:latin typeface="Calibri"/>
                <a:cs typeface="Calibri"/>
              </a:rPr>
              <a:t>j</a:t>
            </a:r>
            <a:r>
              <a:rPr sz="1900" spc="-55" dirty="0" smtClean="0">
                <a:latin typeface="Calibri"/>
                <a:cs typeface="Calibri"/>
              </a:rPr>
              <a:t>e</a:t>
            </a:r>
            <a:r>
              <a:rPr sz="1900" spc="25" dirty="0" smtClean="0">
                <a:latin typeface="Calibri"/>
                <a:cs typeface="Calibri"/>
              </a:rPr>
              <a:t>w</a:t>
            </a:r>
            <a:r>
              <a:rPr sz="1900" spc="-60" dirty="0" smtClean="0">
                <a:latin typeface="Calibri"/>
                <a:cs typeface="Calibri"/>
              </a:rPr>
              <a:t>e</a:t>
            </a:r>
            <a:r>
              <a:rPr sz="1900" spc="-40" dirty="0" smtClean="0">
                <a:latin typeface="Calibri"/>
                <a:cs typeface="Calibri"/>
              </a:rPr>
              <a:t>l</a:t>
            </a:r>
            <a:r>
              <a:rPr sz="1900" spc="25" dirty="0" smtClean="0">
                <a:latin typeface="Calibri"/>
                <a:cs typeface="Calibri"/>
              </a:rPr>
              <a:t>r</a:t>
            </a:r>
            <a:r>
              <a:rPr sz="1900" spc="-10" dirty="0" smtClean="0">
                <a:latin typeface="Calibri"/>
                <a:cs typeface="Calibri"/>
              </a:rPr>
              <a:t>y</a:t>
            </a:r>
            <a:endParaRPr sz="1900" dirty="0">
              <a:latin typeface="Calibri"/>
              <a:cs typeface="Calibri"/>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152400"/>
            <a:ext cx="8132234" cy="1239521"/>
          </a:xfrm>
          <a:prstGeom prst="rect">
            <a:avLst/>
          </a:prstGeom>
        </p:spPr>
        <p:txBody>
          <a:bodyPr vert="horz" wrap="square" lIns="0" tIns="289882" rIns="0" bIns="0" rtlCol="0">
            <a:noAutofit/>
          </a:bodyPr>
          <a:lstStyle/>
          <a:p>
            <a:pPr marL="348615" algn="l">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15" dirty="0" smtClean="0">
                <a:latin typeface="Calibri"/>
                <a:cs typeface="Calibri"/>
              </a:rPr>
              <a:t>M</a:t>
            </a:r>
            <a:r>
              <a:rPr sz="4300" spc="-70" dirty="0" smtClean="0">
                <a:latin typeface="Calibri"/>
                <a:cs typeface="Calibri"/>
              </a:rPr>
              <a:t>e</a:t>
            </a:r>
            <a:r>
              <a:rPr sz="4300" spc="0" dirty="0" smtClean="0">
                <a:latin typeface="Calibri"/>
                <a:cs typeface="Calibri"/>
              </a:rPr>
              <a:t>n</a:t>
            </a:r>
            <a:endParaRPr sz="4300" dirty="0">
              <a:latin typeface="Calibri"/>
              <a:cs typeface="Calibri"/>
            </a:endParaRPr>
          </a:p>
          <a:p>
            <a:pPr marL="348615" algn="l">
              <a:lnSpc>
                <a:spcPct val="100000"/>
              </a:lnSpc>
              <a:spcBef>
                <a:spcPts val="40"/>
              </a:spcBef>
            </a:pP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60" dirty="0" smtClean="0">
                <a:latin typeface="Calibri"/>
                <a:cs typeface="Calibri"/>
              </a:rPr>
              <a:t>N</a:t>
            </a:r>
            <a:r>
              <a:rPr sz="3000" spc="15" dirty="0" smtClean="0">
                <a:latin typeface="Calibri"/>
                <a:cs typeface="Calibri"/>
              </a:rPr>
              <a:t>o</a:t>
            </a:r>
            <a:r>
              <a:rPr sz="3000" spc="-65" dirty="0" smtClean="0">
                <a:latin typeface="Calibri"/>
                <a:cs typeface="Calibri"/>
              </a:rPr>
              <a:t>r</a:t>
            </a:r>
            <a:r>
              <a:rPr sz="3000" spc="-20" dirty="0" smtClean="0">
                <a:latin typeface="Calibri"/>
                <a:cs typeface="Calibri"/>
              </a:rPr>
              <a:t>t</a:t>
            </a:r>
            <a:r>
              <a:rPr sz="3000" spc="20" dirty="0" smtClean="0">
                <a:latin typeface="Calibri"/>
                <a:cs typeface="Calibri"/>
              </a:rPr>
              <a:t>h</a:t>
            </a:r>
            <a:r>
              <a:rPr sz="3000" spc="-10" dirty="0" smtClean="0">
                <a:latin typeface="Calibri"/>
                <a:cs typeface="Calibri"/>
              </a:rPr>
              <a:t>e</a:t>
            </a:r>
            <a:r>
              <a:rPr sz="3000" spc="-65" dirty="0" smtClean="0">
                <a:latin typeface="Calibri"/>
                <a:cs typeface="Calibri"/>
              </a:rPr>
              <a:t>r</a:t>
            </a:r>
            <a:r>
              <a:rPr sz="3000" spc="0" dirty="0" smtClean="0">
                <a:latin typeface="Calibri"/>
                <a:cs typeface="Calibri"/>
              </a:rPr>
              <a:t>n</a:t>
            </a:r>
            <a:r>
              <a:rPr sz="3000" spc="4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endParaRPr sz="3000" dirty="0">
              <a:latin typeface="Calibri"/>
              <a:cs typeface="Calibri"/>
            </a:endParaRPr>
          </a:p>
        </p:txBody>
      </p:sp>
      <p:sp>
        <p:nvSpPr>
          <p:cNvPr id="3" name="object 3"/>
          <p:cNvSpPr/>
          <p:nvPr/>
        </p:nvSpPr>
        <p:spPr>
          <a:xfrm>
            <a:off x="4064000" y="2654300"/>
            <a:ext cx="3517900" cy="4318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800100" y="2527300"/>
            <a:ext cx="2920999" cy="4445000"/>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txBox="1"/>
          <p:nvPr/>
        </p:nvSpPr>
        <p:spPr>
          <a:xfrm>
            <a:off x="7670072" y="1060382"/>
            <a:ext cx="2025650" cy="4417695"/>
          </a:xfrm>
          <a:prstGeom prst="rect">
            <a:avLst/>
          </a:prstGeom>
        </p:spPr>
        <p:txBody>
          <a:bodyPr vert="horz" wrap="square" lIns="0" tIns="0" rIns="0" bIns="0" rtlCol="0">
            <a:noAutofit/>
          </a:bodyPr>
          <a:lstStyle/>
          <a:p>
            <a:pPr marL="12700" marR="12700" indent="0">
              <a:lnSpc>
                <a:spcPct val="101699"/>
              </a:lnSpc>
            </a:pPr>
            <a:r>
              <a:rPr sz="1900" spc="-30" dirty="0" smtClean="0">
                <a:latin typeface="Calibri"/>
                <a:cs typeface="Calibri"/>
              </a:rPr>
              <a:t>T</a:t>
            </a:r>
            <a:r>
              <a:rPr sz="1900" spc="0" dirty="0" smtClean="0">
                <a:latin typeface="Calibri"/>
                <a:cs typeface="Calibri"/>
              </a:rPr>
              <a:t>h</a:t>
            </a:r>
            <a:r>
              <a:rPr sz="1900" spc="25" dirty="0" smtClean="0">
                <a:latin typeface="Calibri"/>
                <a:cs typeface="Calibri"/>
              </a:rPr>
              <a:t>r</a:t>
            </a:r>
            <a:r>
              <a:rPr sz="1900" spc="-5" dirty="0" smtClean="0">
                <a:latin typeface="Calibri"/>
                <a:cs typeface="Calibri"/>
              </a:rPr>
              <a:t>o</a:t>
            </a:r>
            <a:r>
              <a:rPr sz="1900" spc="0" dirty="0" smtClean="0">
                <a:latin typeface="Calibri"/>
                <a:cs typeface="Calibri"/>
              </a:rPr>
              <a:t>u</a:t>
            </a:r>
            <a:r>
              <a:rPr sz="1900" spc="-5" dirty="0" smtClean="0">
                <a:latin typeface="Calibri"/>
                <a:cs typeface="Calibri"/>
              </a:rPr>
              <a:t>g</a:t>
            </a:r>
            <a:r>
              <a:rPr sz="1900" spc="0" dirty="0" smtClean="0">
                <a:latin typeface="Calibri"/>
                <a:cs typeface="Calibri"/>
              </a:rPr>
              <a:t>h</a:t>
            </a:r>
            <a:r>
              <a:rPr sz="1900" spc="-5" dirty="0" smtClean="0">
                <a:latin typeface="Calibri"/>
                <a:cs typeface="Calibri"/>
              </a:rPr>
              <a:t>o</a:t>
            </a:r>
            <a:r>
              <a:rPr sz="1900" spc="0" dirty="0" smtClean="0">
                <a:latin typeface="Calibri"/>
                <a:cs typeface="Calibri"/>
              </a:rPr>
              <a:t>u</a:t>
            </a:r>
            <a:r>
              <a:rPr sz="1900" spc="-10" dirty="0" smtClean="0">
                <a:latin typeface="Calibri"/>
                <a:cs typeface="Calibri"/>
              </a:rPr>
              <a:t>t</a:t>
            </a:r>
            <a:r>
              <a:rPr sz="1900" spc="13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25" dirty="0" smtClean="0">
                <a:latin typeface="Calibri"/>
                <a:cs typeface="Calibri"/>
              </a:rPr>
              <a:t> 1</a:t>
            </a:r>
            <a:r>
              <a:rPr sz="1900" spc="20" dirty="0" smtClean="0">
                <a:latin typeface="Calibri"/>
                <a:cs typeface="Calibri"/>
              </a:rPr>
              <a:t>6</a:t>
            </a:r>
            <a:r>
              <a:rPr sz="1950" spc="-60" baseline="25641" dirty="0" smtClean="0">
                <a:latin typeface="Calibri"/>
                <a:cs typeface="Calibri"/>
              </a:rPr>
              <a:t>th </a:t>
            </a:r>
            <a:r>
              <a:rPr sz="1900" spc="-15" dirty="0" smtClean="0">
                <a:latin typeface="Calibri"/>
                <a:cs typeface="Calibri"/>
              </a:rPr>
              <a:t>c</a:t>
            </a:r>
            <a:r>
              <a:rPr sz="1900" spc="-55" dirty="0" smtClean="0">
                <a:latin typeface="Calibri"/>
                <a:cs typeface="Calibri"/>
              </a:rPr>
              <a:t>e</a:t>
            </a:r>
            <a:r>
              <a:rPr sz="1900" spc="0" dirty="0" smtClean="0">
                <a:latin typeface="Calibri"/>
                <a:cs typeface="Calibri"/>
              </a:rPr>
              <a:t>n</a:t>
            </a:r>
            <a:r>
              <a:rPr sz="1900" spc="-50" dirty="0" smtClean="0">
                <a:latin typeface="Calibri"/>
                <a:cs typeface="Calibri"/>
              </a:rPr>
              <a:t>t</a:t>
            </a:r>
            <a:r>
              <a:rPr sz="1900" spc="0" dirty="0" smtClean="0">
                <a:latin typeface="Calibri"/>
                <a:cs typeface="Calibri"/>
              </a:rPr>
              <a:t>u</a:t>
            </a:r>
            <a:r>
              <a:rPr sz="1900" spc="25" dirty="0" smtClean="0">
                <a:latin typeface="Calibri"/>
                <a:cs typeface="Calibri"/>
              </a:rPr>
              <a:t>r</a:t>
            </a:r>
            <a:r>
              <a:rPr sz="1900" spc="-10" dirty="0" smtClean="0">
                <a:latin typeface="Calibri"/>
                <a:cs typeface="Calibri"/>
              </a:rPr>
              <a:t>y</a:t>
            </a:r>
            <a:r>
              <a:rPr sz="1900" spc="110" dirty="0" smtClean="0">
                <a:latin typeface="Calibri"/>
                <a:cs typeface="Calibri"/>
              </a:rPr>
              <a:t> </a:t>
            </a:r>
            <a:r>
              <a:rPr sz="1900" spc="-35" dirty="0" smtClean="0">
                <a:latin typeface="Calibri"/>
                <a:cs typeface="Calibri"/>
              </a:rPr>
              <a:t>m</a:t>
            </a:r>
            <a:r>
              <a:rPr sz="1900" spc="-55" dirty="0" smtClean="0">
                <a:latin typeface="Calibri"/>
                <a:cs typeface="Calibri"/>
              </a:rPr>
              <a:t>e</a:t>
            </a:r>
            <a:r>
              <a:rPr sz="1900" spc="0" dirty="0" smtClean="0">
                <a:latin typeface="Calibri"/>
                <a:cs typeface="Calibri"/>
              </a:rPr>
              <a:t>n</a:t>
            </a:r>
            <a:r>
              <a:rPr sz="1900" spc="170" dirty="0" smtClean="0">
                <a:latin typeface="Calibri"/>
                <a:cs typeface="Calibri"/>
              </a:rPr>
              <a:t> </a:t>
            </a:r>
            <a:r>
              <a:rPr sz="1900" spc="25" dirty="0" smtClean="0">
                <a:latin typeface="Calibri"/>
                <a:cs typeface="Calibri"/>
              </a:rPr>
              <a:t>w</a:t>
            </a:r>
            <a:r>
              <a:rPr sz="1900" spc="-5" dirty="0" smtClean="0">
                <a:latin typeface="Calibri"/>
                <a:cs typeface="Calibri"/>
              </a:rPr>
              <a:t>o</a:t>
            </a:r>
            <a:r>
              <a:rPr sz="1900" spc="25" dirty="0" smtClean="0">
                <a:latin typeface="Calibri"/>
                <a:cs typeface="Calibri"/>
              </a:rPr>
              <a:t>r</a:t>
            </a:r>
            <a:r>
              <a:rPr sz="1900" spc="-10" dirty="0" smtClean="0">
                <a:latin typeface="Calibri"/>
                <a:cs typeface="Calibri"/>
              </a:rPr>
              <a:t>e</a:t>
            </a:r>
            <a:r>
              <a:rPr sz="1900" spc="-5" dirty="0" smtClean="0">
                <a:latin typeface="Calibri"/>
                <a:cs typeface="Calibri"/>
              </a:rPr>
              <a:t> </a:t>
            </a:r>
            <a:r>
              <a:rPr sz="1900" spc="-10" dirty="0" smtClean="0">
                <a:latin typeface="Calibri"/>
                <a:cs typeface="Calibri"/>
              </a:rPr>
              <a:t>a</a:t>
            </a:r>
            <a:r>
              <a:rPr sz="1900" spc="0" dirty="0" smtClean="0">
                <a:latin typeface="Calibri"/>
                <a:cs typeface="Calibri"/>
              </a:rPr>
              <a:t>n</a:t>
            </a:r>
            <a:r>
              <a:rPr sz="1900" spc="70" dirty="0" smtClean="0">
                <a:latin typeface="Calibri"/>
                <a:cs typeface="Calibri"/>
              </a:rPr>
              <a:t> </a:t>
            </a:r>
            <a:r>
              <a:rPr sz="1900" spc="-60" dirty="0" smtClean="0">
                <a:latin typeface="Calibri"/>
                <a:cs typeface="Calibri"/>
              </a:rPr>
              <a:t>e</a:t>
            </a:r>
            <a:r>
              <a:rPr sz="1900" spc="30" dirty="0" smtClean="0">
                <a:latin typeface="Calibri"/>
                <a:cs typeface="Calibri"/>
              </a:rPr>
              <a:t>v</a:t>
            </a:r>
            <a:r>
              <a:rPr sz="1900" spc="-5" dirty="0" smtClean="0">
                <a:latin typeface="Calibri"/>
                <a:cs typeface="Calibri"/>
              </a:rPr>
              <a:t>o</a:t>
            </a:r>
            <a:r>
              <a:rPr sz="1900" spc="-40" dirty="0" smtClean="0">
                <a:latin typeface="Calibri"/>
                <a:cs typeface="Calibri"/>
              </a:rPr>
              <a:t>l</a:t>
            </a:r>
            <a:r>
              <a:rPr sz="1900" spc="30" dirty="0" smtClean="0">
                <a:latin typeface="Calibri"/>
                <a:cs typeface="Calibri"/>
              </a:rPr>
              <a:t>v</a:t>
            </a:r>
            <a:r>
              <a:rPr sz="1900" spc="-60" dirty="0" smtClean="0">
                <a:latin typeface="Calibri"/>
                <a:cs typeface="Calibri"/>
              </a:rPr>
              <a:t>e</a:t>
            </a:r>
            <a:r>
              <a:rPr sz="1900" spc="0" dirty="0" smtClean="0">
                <a:latin typeface="Calibri"/>
                <a:cs typeface="Calibri"/>
              </a:rPr>
              <a:t>d</a:t>
            </a:r>
            <a:r>
              <a:rPr sz="1900" spc="70" dirty="0" smtClean="0">
                <a:latin typeface="Calibri"/>
                <a:cs typeface="Calibri"/>
              </a:rPr>
              <a:t> </a:t>
            </a:r>
            <a:r>
              <a:rPr sz="1900" spc="20" dirty="0" smtClean="0">
                <a:latin typeface="Calibri"/>
                <a:cs typeface="Calibri"/>
              </a:rPr>
              <a:t>f</a:t>
            </a:r>
            <a:r>
              <a:rPr sz="1900" spc="-5" dirty="0" smtClean="0">
                <a:latin typeface="Calibri"/>
                <a:cs typeface="Calibri"/>
              </a:rPr>
              <a:t>o</a:t>
            </a:r>
            <a:r>
              <a:rPr sz="1900" spc="25" dirty="0" smtClean="0">
                <a:latin typeface="Calibri"/>
                <a:cs typeface="Calibri"/>
              </a:rPr>
              <a:t>r</a:t>
            </a:r>
            <a:r>
              <a:rPr sz="1900" spc="-20" dirty="0" smtClean="0">
                <a:latin typeface="Calibri"/>
                <a:cs typeface="Calibri"/>
              </a:rPr>
              <a:t>m</a:t>
            </a:r>
            <a:r>
              <a:rPr sz="1900" spc="-50" dirty="0" smtClean="0">
                <a:latin typeface="Calibri"/>
                <a:cs typeface="Calibri"/>
              </a:rPr>
              <a:t> </a:t>
            </a:r>
            <a:r>
              <a:rPr sz="1900" spc="-5" dirty="0" smtClean="0">
                <a:latin typeface="Calibri"/>
                <a:cs typeface="Calibri"/>
              </a:rPr>
              <a:t>o</a:t>
            </a:r>
            <a:r>
              <a:rPr sz="1900" spc="0" dirty="0" smtClean="0">
                <a:latin typeface="Calibri"/>
                <a:cs typeface="Calibri"/>
              </a:rPr>
              <a:t>f </a:t>
            </a:r>
            <a:r>
              <a:rPr sz="1900" spc="-4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60" dirty="0" smtClean="0">
                <a:latin typeface="Calibri"/>
                <a:cs typeface="Calibri"/>
              </a:rPr>
              <a:t>e</a:t>
            </a:r>
            <a:r>
              <a:rPr sz="1900" spc="-10" dirty="0" smtClean="0">
                <a:latin typeface="Calibri"/>
                <a:cs typeface="Calibri"/>
              </a:rPr>
              <a:t>a</a:t>
            </a:r>
            <a:r>
              <a:rPr sz="1900" spc="25" dirty="0" smtClean="0">
                <a:latin typeface="Calibri"/>
                <a:cs typeface="Calibri"/>
              </a:rPr>
              <a:t>r</a:t>
            </a:r>
            <a:r>
              <a:rPr sz="1900" spc="-40" dirty="0" smtClean="0">
                <a:latin typeface="Calibri"/>
                <a:cs typeface="Calibri"/>
              </a:rPr>
              <a:t>li</a:t>
            </a:r>
            <a:r>
              <a:rPr sz="1900" spc="-60" dirty="0" smtClean="0">
                <a:latin typeface="Calibri"/>
                <a:cs typeface="Calibri"/>
              </a:rPr>
              <a:t>e</a:t>
            </a:r>
            <a:r>
              <a:rPr sz="1900" spc="-10" dirty="0" smtClean="0">
                <a:latin typeface="Calibri"/>
                <a:cs typeface="Calibri"/>
              </a:rPr>
              <a:t>r</a:t>
            </a:r>
            <a:r>
              <a:rPr sz="1900" spc="204" dirty="0" smtClean="0">
                <a:latin typeface="Calibri"/>
                <a:cs typeface="Calibri"/>
              </a:rPr>
              <a:t> </a:t>
            </a:r>
            <a:r>
              <a:rPr sz="1900" spc="0" dirty="0" smtClean="0">
                <a:latin typeface="Calibri"/>
                <a:cs typeface="Calibri"/>
              </a:rPr>
              <a:t>b</a:t>
            </a:r>
            <a:r>
              <a:rPr sz="1900" spc="25" dirty="0" smtClean="0">
                <a:latin typeface="Calibri"/>
                <a:cs typeface="Calibri"/>
              </a:rPr>
              <a:t>r</a:t>
            </a:r>
            <a:r>
              <a:rPr sz="1900" spc="-10" dirty="0" smtClean="0">
                <a:latin typeface="Calibri"/>
                <a:cs typeface="Calibri"/>
              </a:rPr>
              <a:t>a</a:t>
            </a:r>
            <a:r>
              <a:rPr sz="1900" spc="-40" dirty="0" smtClean="0">
                <a:latin typeface="Calibri"/>
                <a:cs typeface="Calibri"/>
              </a:rPr>
              <a:t>i</a:t>
            </a:r>
            <a:r>
              <a:rPr sz="1900" spc="-60" dirty="0" smtClean="0">
                <a:latin typeface="Calibri"/>
                <a:cs typeface="Calibri"/>
              </a:rPr>
              <a:t>e</a:t>
            </a:r>
            <a:r>
              <a:rPr sz="1900" spc="-45" dirty="0" smtClean="0">
                <a:latin typeface="Calibri"/>
                <a:cs typeface="Calibri"/>
              </a:rPr>
              <a:t>s</a:t>
            </a:r>
            <a:r>
              <a:rPr sz="1900" spc="-5" dirty="0" smtClean="0">
                <a:latin typeface="Calibri"/>
                <a:cs typeface="Calibri"/>
              </a:rPr>
              <a:t>, </a:t>
            </a:r>
            <a:r>
              <a:rPr sz="1900" spc="40" dirty="0" smtClean="0">
                <a:latin typeface="Calibri"/>
                <a:cs typeface="Calibri"/>
              </a:rPr>
              <a:t>w</a:t>
            </a:r>
            <a:r>
              <a:rPr sz="1900" spc="0" dirty="0" smtClean="0">
                <a:latin typeface="Calibri"/>
                <a:cs typeface="Calibri"/>
              </a:rPr>
              <a:t>h</a:t>
            </a:r>
            <a:r>
              <a:rPr sz="1900" spc="-40" dirty="0" smtClean="0">
                <a:latin typeface="Calibri"/>
                <a:cs typeface="Calibri"/>
              </a:rPr>
              <a:t>i</a:t>
            </a:r>
            <a:r>
              <a:rPr sz="1900" spc="-15" dirty="0" smtClean="0">
                <a:latin typeface="Calibri"/>
                <a:cs typeface="Calibri"/>
              </a:rPr>
              <a:t>c</a:t>
            </a:r>
            <a:r>
              <a:rPr sz="1900" spc="0" dirty="0" smtClean="0">
                <a:latin typeface="Calibri"/>
                <a:cs typeface="Calibri"/>
              </a:rPr>
              <a:t>h</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30" dirty="0" smtClean="0">
                <a:latin typeface="Calibri"/>
                <a:cs typeface="Calibri"/>
              </a:rPr>
              <a:t>E</a:t>
            </a:r>
            <a:r>
              <a:rPr sz="1900" spc="0" dirty="0" smtClean="0">
                <a:latin typeface="Calibri"/>
                <a:cs typeface="Calibri"/>
              </a:rPr>
              <a:t>n</a:t>
            </a:r>
            <a:r>
              <a:rPr sz="1900" spc="-5" dirty="0" smtClean="0">
                <a:latin typeface="Calibri"/>
                <a:cs typeface="Calibri"/>
              </a:rPr>
              <a:t>g</a:t>
            </a:r>
            <a:r>
              <a:rPr sz="1900" spc="-40" dirty="0" smtClean="0">
                <a:latin typeface="Calibri"/>
                <a:cs typeface="Calibri"/>
              </a:rPr>
              <a:t>li</a:t>
            </a:r>
            <a:r>
              <a:rPr sz="1900" spc="-45" dirty="0" smtClean="0">
                <a:latin typeface="Calibri"/>
                <a:cs typeface="Calibri"/>
              </a:rPr>
              <a:t>s</a:t>
            </a:r>
            <a:r>
              <a:rPr sz="1900" spc="0" dirty="0" smtClean="0">
                <a:latin typeface="Calibri"/>
                <a:cs typeface="Calibri"/>
              </a:rPr>
              <a:t>h </a:t>
            </a:r>
            <a:r>
              <a:rPr sz="1900" spc="25" dirty="0" smtClean="0">
                <a:latin typeface="Calibri"/>
                <a:cs typeface="Calibri"/>
              </a:rPr>
              <a:t>r</a:t>
            </a:r>
            <a:r>
              <a:rPr sz="1900" spc="-60" dirty="0" smtClean="0">
                <a:latin typeface="Calibri"/>
                <a:cs typeface="Calibri"/>
              </a:rPr>
              <a:t>e</a:t>
            </a:r>
            <a:r>
              <a:rPr sz="1900" spc="15" dirty="0" smtClean="0">
                <a:latin typeface="Calibri"/>
                <a:cs typeface="Calibri"/>
              </a:rPr>
              <a:t>f</a:t>
            </a:r>
            <a:r>
              <a:rPr sz="1900" spc="-60" dirty="0" smtClean="0">
                <a:latin typeface="Calibri"/>
                <a:cs typeface="Calibri"/>
              </a:rPr>
              <a:t>e</a:t>
            </a:r>
            <a:r>
              <a:rPr sz="1900" spc="25" dirty="0" smtClean="0">
                <a:latin typeface="Calibri"/>
                <a:cs typeface="Calibri"/>
              </a:rPr>
              <a:t>rr</a:t>
            </a:r>
            <a:r>
              <a:rPr sz="1900" spc="-55" dirty="0" smtClean="0">
                <a:latin typeface="Calibri"/>
                <a:cs typeface="Calibri"/>
              </a:rPr>
              <a:t>e</a:t>
            </a:r>
            <a:r>
              <a:rPr sz="1900" spc="0" dirty="0" smtClean="0">
                <a:latin typeface="Calibri"/>
                <a:cs typeface="Calibri"/>
              </a:rPr>
              <a:t>d</a:t>
            </a:r>
            <a:r>
              <a:rPr sz="1900" spc="-30"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65" dirty="0" smtClean="0">
                <a:latin typeface="Calibri"/>
                <a:cs typeface="Calibri"/>
              </a:rPr>
              <a:t> </a:t>
            </a:r>
            <a:r>
              <a:rPr sz="1900" spc="-15" dirty="0" smtClean="0">
                <a:latin typeface="Calibri"/>
                <a:cs typeface="Calibri"/>
              </a:rPr>
              <a:t>a</a:t>
            </a:r>
            <a:r>
              <a:rPr sz="1900" spc="0" dirty="0" smtClean="0">
                <a:latin typeface="Calibri"/>
                <a:cs typeface="Calibri"/>
              </a:rPr>
              <a:t>s d</a:t>
            </a:r>
            <a:r>
              <a:rPr sz="1900" spc="35" dirty="0" smtClean="0">
                <a:latin typeface="Calibri"/>
                <a:cs typeface="Calibri"/>
              </a:rPr>
              <a:t>r</a:t>
            </a:r>
            <a:r>
              <a:rPr sz="1900" spc="-15" dirty="0" smtClean="0">
                <a:latin typeface="Calibri"/>
                <a:cs typeface="Calibri"/>
              </a:rPr>
              <a:t>a</a:t>
            </a:r>
            <a:r>
              <a:rPr sz="1900" spc="25" dirty="0" smtClean="0">
                <a:latin typeface="Calibri"/>
                <a:cs typeface="Calibri"/>
              </a:rPr>
              <a:t>w</a:t>
            </a:r>
            <a:r>
              <a:rPr sz="1900" spc="-60" dirty="0" smtClean="0">
                <a:latin typeface="Calibri"/>
                <a:cs typeface="Calibri"/>
              </a:rPr>
              <a:t>e</a:t>
            </a:r>
            <a:r>
              <a:rPr sz="1900" spc="25" dirty="0" smtClean="0">
                <a:latin typeface="Calibri"/>
                <a:cs typeface="Calibri"/>
              </a:rPr>
              <a:t>r</a:t>
            </a:r>
            <a:r>
              <a:rPr sz="1900" spc="-45" dirty="0" smtClean="0">
                <a:latin typeface="Calibri"/>
                <a:cs typeface="Calibri"/>
              </a:rPr>
              <a:t>s</a:t>
            </a:r>
            <a:r>
              <a:rPr sz="1900" spc="0" dirty="0" smtClean="0">
                <a:latin typeface="Calibri"/>
                <a:cs typeface="Calibri"/>
              </a:rPr>
              <a:t>.</a:t>
            </a:r>
            <a:endParaRPr sz="1900" dirty="0">
              <a:latin typeface="Calibri"/>
              <a:cs typeface="Calibri"/>
            </a:endParaRPr>
          </a:p>
          <a:p>
            <a:pPr>
              <a:lnSpc>
                <a:spcPts val="1000"/>
              </a:lnSpc>
            </a:pPr>
            <a:endParaRPr sz="1000" dirty="0"/>
          </a:p>
          <a:p>
            <a:pPr>
              <a:lnSpc>
                <a:spcPts val="1300"/>
              </a:lnSpc>
              <a:spcBef>
                <a:spcPts val="1"/>
              </a:spcBef>
            </a:pPr>
            <a:endParaRPr sz="1300" dirty="0"/>
          </a:p>
          <a:p>
            <a:pPr marL="37465" marR="19050" indent="6350">
              <a:lnSpc>
                <a:spcPct val="101000"/>
              </a:lnSpc>
            </a:pPr>
            <a:r>
              <a:rPr sz="1900" spc="-35" dirty="0" smtClean="0">
                <a:latin typeface="Calibri"/>
                <a:cs typeface="Calibri"/>
              </a:rPr>
              <a:t>U</a:t>
            </a:r>
            <a:r>
              <a:rPr sz="1900" spc="-10" dirty="0" smtClean="0">
                <a:latin typeface="Calibri"/>
                <a:cs typeface="Calibri"/>
              </a:rPr>
              <a:t>nd</a:t>
            </a:r>
            <a:r>
              <a:rPr sz="1900" spc="-60" dirty="0" smtClean="0">
                <a:latin typeface="Calibri"/>
                <a:cs typeface="Calibri"/>
              </a:rPr>
              <a:t>e</a:t>
            </a:r>
            <a:r>
              <a:rPr sz="1900" spc="25" dirty="0" smtClean="0">
                <a:latin typeface="Calibri"/>
                <a:cs typeface="Calibri"/>
              </a:rPr>
              <a:t>r</a:t>
            </a:r>
            <a:r>
              <a:rPr sz="1900" spc="-45" dirty="0" smtClean="0">
                <a:latin typeface="Calibri"/>
                <a:cs typeface="Calibri"/>
              </a:rPr>
              <a:t>s</a:t>
            </a:r>
            <a:r>
              <a:rPr sz="1900" spc="0" dirty="0" smtClean="0">
                <a:latin typeface="Calibri"/>
                <a:cs typeface="Calibri"/>
              </a:rPr>
              <a:t>h</a:t>
            </a:r>
            <a:r>
              <a:rPr sz="1900" spc="-40" dirty="0" smtClean="0">
                <a:latin typeface="Calibri"/>
                <a:cs typeface="Calibri"/>
              </a:rPr>
              <a:t>i</a:t>
            </a:r>
            <a:r>
              <a:rPr sz="1900" spc="25" dirty="0" smtClean="0">
                <a:latin typeface="Calibri"/>
                <a:cs typeface="Calibri"/>
              </a:rPr>
              <a:t>r</a:t>
            </a:r>
            <a:r>
              <a:rPr sz="1900" spc="-50" dirty="0" smtClean="0">
                <a:latin typeface="Calibri"/>
                <a:cs typeface="Calibri"/>
              </a:rPr>
              <a:t>t</a:t>
            </a:r>
            <a:r>
              <a:rPr sz="1900" spc="0" dirty="0" smtClean="0">
                <a:latin typeface="Calibri"/>
                <a:cs typeface="Calibri"/>
              </a:rPr>
              <a:t>s </a:t>
            </a:r>
            <a:r>
              <a:rPr sz="1900" spc="-204" dirty="0" smtClean="0">
                <a:latin typeface="Calibri"/>
                <a:cs typeface="Calibri"/>
              </a:rPr>
              <a:t> </a:t>
            </a:r>
            <a:r>
              <a:rPr sz="1900" spc="25" dirty="0" smtClean="0">
                <a:latin typeface="Calibri"/>
                <a:cs typeface="Calibri"/>
              </a:rPr>
              <a:t>w</a:t>
            </a:r>
            <a:r>
              <a:rPr sz="1900" spc="-60"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5" dirty="0" smtClean="0">
                <a:latin typeface="Calibri"/>
                <a:cs typeface="Calibri"/>
              </a:rPr>
              <a:t> </a:t>
            </a:r>
            <a:r>
              <a:rPr sz="1900" spc="-35" dirty="0" smtClean="0">
                <a:latin typeface="Calibri"/>
                <a:cs typeface="Calibri"/>
              </a:rPr>
              <a:t>m</a:t>
            </a:r>
            <a:r>
              <a:rPr sz="1900" spc="-25" dirty="0" smtClean="0">
                <a:latin typeface="Calibri"/>
                <a:cs typeface="Calibri"/>
              </a:rPr>
              <a:t>a</a:t>
            </a:r>
            <a:r>
              <a:rPr sz="1900" spc="0" dirty="0" smtClean="0">
                <a:latin typeface="Calibri"/>
                <a:cs typeface="Calibri"/>
              </a:rPr>
              <a:t>d</a:t>
            </a:r>
            <a:r>
              <a:rPr sz="1900" spc="-10" dirty="0" smtClean="0">
                <a:latin typeface="Calibri"/>
                <a:cs typeface="Calibri"/>
              </a:rPr>
              <a:t>e</a:t>
            </a:r>
            <a:r>
              <a:rPr sz="1900" spc="120"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10" dirty="0" smtClean="0">
                <a:latin typeface="Calibri"/>
                <a:cs typeface="Calibri"/>
              </a:rPr>
              <a:t> </a:t>
            </a:r>
            <a:r>
              <a:rPr sz="1900" i="1" spc="25" dirty="0" smtClean="0">
                <a:latin typeface="Calibri"/>
                <a:cs typeface="Calibri"/>
              </a:rPr>
              <a:t>w</a:t>
            </a:r>
            <a:r>
              <a:rPr sz="1900" i="1" spc="0" dirty="0" smtClean="0">
                <a:latin typeface="Calibri"/>
                <a:cs typeface="Calibri"/>
              </a:rPr>
              <a:t>h</a:t>
            </a:r>
            <a:r>
              <a:rPr sz="1900" i="1" spc="-40" dirty="0" smtClean="0">
                <a:latin typeface="Calibri"/>
                <a:cs typeface="Calibri"/>
              </a:rPr>
              <a:t>i</a:t>
            </a:r>
            <a:r>
              <a:rPr sz="1900" i="1" spc="-50" dirty="0" smtClean="0">
                <a:latin typeface="Calibri"/>
                <a:cs typeface="Calibri"/>
              </a:rPr>
              <a:t>t</a:t>
            </a:r>
            <a:r>
              <a:rPr sz="1900" i="1" spc="-10" dirty="0" smtClean="0">
                <a:latin typeface="Calibri"/>
                <a:cs typeface="Calibri"/>
              </a:rPr>
              <a:t>e</a:t>
            </a:r>
            <a:r>
              <a:rPr sz="1900" i="1" spc="120" dirty="0" smtClean="0">
                <a:latin typeface="Calibri"/>
                <a:cs typeface="Calibri"/>
              </a:rPr>
              <a:t> </a:t>
            </a:r>
            <a:r>
              <a:rPr sz="1900" i="1" spc="-40" dirty="0" smtClean="0">
                <a:latin typeface="Calibri"/>
                <a:cs typeface="Calibri"/>
              </a:rPr>
              <a:t>li</a:t>
            </a:r>
            <a:r>
              <a:rPr sz="1900" i="1" spc="0" dirty="0" smtClean="0">
                <a:latin typeface="Calibri"/>
                <a:cs typeface="Calibri"/>
              </a:rPr>
              <a:t>n</a:t>
            </a:r>
            <a:r>
              <a:rPr sz="1900" i="1" spc="-60" dirty="0" smtClean="0">
                <a:latin typeface="Calibri"/>
                <a:cs typeface="Calibri"/>
              </a:rPr>
              <a:t>e</a:t>
            </a:r>
            <a:r>
              <a:rPr sz="1900" i="1" spc="0" dirty="0" smtClean="0">
                <a:latin typeface="Calibri"/>
                <a:cs typeface="Calibri"/>
              </a:rPr>
              <a:t>n</a:t>
            </a:r>
            <a:endParaRPr sz="1900" i="1" dirty="0">
              <a:latin typeface="Calibri"/>
              <a:cs typeface="Calibri"/>
            </a:endParaRPr>
          </a:p>
          <a:p>
            <a:pPr>
              <a:lnSpc>
                <a:spcPts val="1000"/>
              </a:lnSpc>
            </a:pPr>
            <a:endParaRPr sz="1000" dirty="0"/>
          </a:p>
          <a:p>
            <a:pPr>
              <a:lnSpc>
                <a:spcPts val="1300"/>
              </a:lnSpc>
              <a:spcBef>
                <a:spcPts val="1"/>
              </a:spcBef>
            </a:pPr>
            <a:endParaRPr sz="1300" dirty="0"/>
          </a:p>
          <a:p>
            <a:pPr marL="50800" marR="48895" indent="22860">
              <a:lnSpc>
                <a:spcPct val="101000"/>
              </a:lnSpc>
            </a:pPr>
            <a:r>
              <a:rPr sz="1900" spc="-3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i="1" spc="0" dirty="0" smtClean="0">
                <a:latin typeface="Calibri"/>
                <a:cs typeface="Calibri"/>
              </a:rPr>
              <a:t>n</a:t>
            </a:r>
            <a:r>
              <a:rPr sz="1900" i="1" spc="-60" dirty="0" smtClean="0">
                <a:latin typeface="Calibri"/>
                <a:cs typeface="Calibri"/>
              </a:rPr>
              <a:t>e</a:t>
            </a:r>
            <a:r>
              <a:rPr sz="1900" i="1" spc="-15" dirty="0" smtClean="0">
                <a:latin typeface="Calibri"/>
                <a:cs typeface="Calibri"/>
              </a:rPr>
              <a:t>c</a:t>
            </a:r>
            <a:r>
              <a:rPr sz="1900" i="1" spc="25" dirty="0" smtClean="0">
                <a:latin typeface="Calibri"/>
                <a:cs typeface="Calibri"/>
              </a:rPr>
              <a:t>k</a:t>
            </a:r>
            <a:r>
              <a:rPr sz="1900" i="1" spc="-40" dirty="0" smtClean="0">
                <a:latin typeface="Calibri"/>
                <a:cs typeface="Calibri"/>
              </a:rPr>
              <a:t>li</a:t>
            </a:r>
            <a:r>
              <a:rPr sz="1900" i="1" spc="0" dirty="0" smtClean="0">
                <a:latin typeface="Calibri"/>
                <a:cs typeface="Calibri"/>
              </a:rPr>
              <a:t>n</a:t>
            </a:r>
            <a:r>
              <a:rPr sz="1900" i="1" spc="-10" dirty="0" smtClean="0">
                <a:latin typeface="Calibri"/>
                <a:cs typeface="Calibri"/>
              </a:rPr>
              <a:t>e</a:t>
            </a:r>
            <a:r>
              <a:rPr sz="1900" spc="125" dirty="0" smtClean="0">
                <a:latin typeface="Calibri"/>
                <a:cs typeface="Calibri"/>
              </a:rPr>
              <a:t> </a:t>
            </a:r>
            <a:r>
              <a:rPr sz="1900" spc="25" dirty="0" smtClean="0">
                <a:latin typeface="Calibri"/>
                <a:cs typeface="Calibri"/>
              </a:rPr>
              <a:t>w</a:t>
            </a:r>
            <a:r>
              <a:rPr sz="1900" spc="-10" dirty="0" smtClean="0">
                <a:latin typeface="Calibri"/>
                <a:cs typeface="Calibri"/>
              </a:rPr>
              <a:t>a</a:t>
            </a:r>
            <a:r>
              <a:rPr sz="1900" spc="0" dirty="0" smtClean="0">
                <a:latin typeface="Calibri"/>
                <a:cs typeface="Calibri"/>
              </a:rPr>
              <a:t>s </a:t>
            </a:r>
            <a:r>
              <a:rPr sz="1900" spc="-5" dirty="0" smtClean="0">
                <a:latin typeface="Calibri"/>
                <a:cs typeface="Calibri"/>
              </a:rPr>
              <a:t>o</a:t>
            </a:r>
            <a:r>
              <a:rPr sz="1900" spc="20" dirty="0" smtClean="0">
                <a:latin typeface="Calibri"/>
                <a:cs typeface="Calibri"/>
              </a:rPr>
              <a:t>f</a:t>
            </a:r>
            <a:r>
              <a:rPr sz="1900" spc="-50" dirty="0" smtClean="0">
                <a:latin typeface="Calibri"/>
                <a:cs typeface="Calibri"/>
              </a:rPr>
              <a:t>t</a:t>
            </a:r>
            <a:r>
              <a:rPr sz="1900" spc="-60" dirty="0" smtClean="0">
                <a:latin typeface="Calibri"/>
                <a:cs typeface="Calibri"/>
              </a:rPr>
              <a:t>e</a:t>
            </a:r>
            <a:r>
              <a:rPr sz="1900" spc="0" dirty="0" smtClean="0">
                <a:latin typeface="Calibri"/>
                <a:cs typeface="Calibri"/>
              </a:rPr>
              <a:t>n</a:t>
            </a:r>
            <a:r>
              <a:rPr sz="1900" spc="70" dirty="0" smtClean="0">
                <a:latin typeface="Calibri"/>
                <a:cs typeface="Calibri"/>
              </a:rPr>
              <a:t> </a:t>
            </a:r>
            <a:r>
              <a:rPr sz="1900" spc="0" dirty="0" smtClean="0">
                <a:latin typeface="Calibri"/>
                <a:cs typeface="Calibri"/>
              </a:rPr>
              <a:t>d</a:t>
            </a:r>
            <a:r>
              <a:rPr sz="1900" spc="-60" dirty="0" smtClean="0">
                <a:latin typeface="Calibri"/>
                <a:cs typeface="Calibri"/>
              </a:rPr>
              <a:t>e</a:t>
            </a:r>
            <a:r>
              <a:rPr sz="1900" spc="-15" dirty="0" smtClean="0">
                <a:latin typeface="Calibri"/>
                <a:cs typeface="Calibri"/>
              </a:rPr>
              <a:t>co</a:t>
            </a:r>
            <a:r>
              <a:rPr sz="1900" spc="25" dirty="0" smtClean="0">
                <a:latin typeface="Calibri"/>
                <a:cs typeface="Calibri"/>
              </a:rPr>
              <a:t>r</a:t>
            </a:r>
            <a:r>
              <a:rPr sz="1900" spc="-15" dirty="0" smtClean="0">
                <a:latin typeface="Calibri"/>
                <a:cs typeface="Calibri"/>
              </a:rPr>
              <a:t>a</a:t>
            </a:r>
            <a:r>
              <a:rPr sz="1900" spc="-50" dirty="0" smtClean="0">
                <a:latin typeface="Calibri"/>
                <a:cs typeface="Calibri"/>
              </a:rPr>
              <a:t>t</a:t>
            </a:r>
            <a:r>
              <a:rPr sz="1900" spc="-60" dirty="0" smtClean="0">
                <a:latin typeface="Calibri"/>
                <a:cs typeface="Calibri"/>
              </a:rPr>
              <a:t>e</a:t>
            </a:r>
            <a:r>
              <a:rPr sz="1900" spc="0" dirty="0" smtClean="0">
                <a:latin typeface="Calibri"/>
                <a:cs typeface="Calibri"/>
              </a:rPr>
              <a:t>d </a:t>
            </a:r>
            <a:r>
              <a:rPr sz="1900" spc="40" dirty="0" smtClean="0">
                <a:latin typeface="Calibri"/>
                <a:cs typeface="Calibri"/>
              </a:rPr>
              <a:t>w</a:t>
            </a:r>
            <a:r>
              <a:rPr sz="1900" spc="-40" dirty="0" smtClean="0">
                <a:latin typeface="Calibri"/>
                <a:cs typeface="Calibri"/>
              </a:rPr>
              <a:t>i</a:t>
            </a:r>
            <a:r>
              <a:rPr sz="1900" spc="-50" dirty="0" smtClean="0">
                <a:latin typeface="Calibri"/>
                <a:cs typeface="Calibri"/>
              </a:rPr>
              <a:t>t</a:t>
            </a:r>
            <a:r>
              <a:rPr sz="1900" spc="0" dirty="0" smtClean="0">
                <a:latin typeface="Calibri"/>
                <a:cs typeface="Calibri"/>
              </a:rPr>
              <a:t>h</a:t>
            </a:r>
            <a:r>
              <a:rPr sz="1900" spc="70" dirty="0" smtClean="0">
                <a:latin typeface="Calibri"/>
                <a:cs typeface="Calibri"/>
              </a:rPr>
              <a:t> </a:t>
            </a:r>
            <a:r>
              <a:rPr sz="1900" i="1" spc="-60" dirty="0" smtClean="0">
                <a:latin typeface="Calibri"/>
                <a:cs typeface="Calibri"/>
              </a:rPr>
              <a:t>e</a:t>
            </a:r>
            <a:r>
              <a:rPr sz="1900" i="1" spc="-35" dirty="0" smtClean="0">
                <a:latin typeface="Calibri"/>
                <a:cs typeface="Calibri"/>
              </a:rPr>
              <a:t>m</a:t>
            </a:r>
            <a:r>
              <a:rPr sz="1900" i="1" spc="0" dirty="0" smtClean="0">
                <a:latin typeface="Calibri"/>
                <a:cs typeface="Calibri"/>
              </a:rPr>
              <a:t>b</a:t>
            </a:r>
            <a:r>
              <a:rPr sz="1900" i="1" spc="25" dirty="0" smtClean="0">
                <a:latin typeface="Calibri"/>
                <a:cs typeface="Calibri"/>
              </a:rPr>
              <a:t>r</a:t>
            </a:r>
            <a:r>
              <a:rPr sz="1900" i="1" spc="-5" dirty="0" smtClean="0">
                <a:latin typeface="Calibri"/>
                <a:cs typeface="Calibri"/>
              </a:rPr>
              <a:t>o</a:t>
            </a:r>
            <a:r>
              <a:rPr sz="1900" i="1" spc="-40" dirty="0" smtClean="0">
                <a:latin typeface="Calibri"/>
                <a:cs typeface="Calibri"/>
              </a:rPr>
              <a:t>i</a:t>
            </a:r>
            <a:r>
              <a:rPr sz="1900" i="1" spc="0" dirty="0" smtClean="0">
                <a:latin typeface="Calibri"/>
                <a:cs typeface="Calibri"/>
              </a:rPr>
              <a:t>d</a:t>
            </a:r>
            <a:r>
              <a:rPr sz="1900" i="1" spc="-60" dirty="0" smtClean="0">
                <a:latin typeface="Calibri"/>
                <a:cs typeface="Calibri"/>
              </a:rPr>
              <a:t>e</a:t>
            </a:r>
            <a:r>
              <a:rPr sz="1900" i="1" spc="25" dirty="0" smtClean="0">
                <a:latin typeface="Calibri"/>
                <a:cs typeface="Calibri"/>
              </a:rPr>
              <a:t>r</a:t>
            </a:r>
            <a:r>
              <a:rPr sz="1900" i="1" spc="-10" dirty="0" smtClean="0">
                <a:latin typeface="Calibri"/>
                <a:cs typeface="Calibri"/>
              </a:rPr>
              <a:t>y</a:t>
            </a:r>
            <a:r>
              <a:rPr sz="1900" i="1" spc="210" dirty="0" smtClean="0">
                <a:latin typeface="Calibri"/>
                <a:cs typeface="Calibri"/>
              </a:rPr>
              <a:t> </a:t>
            </a:r>
            <a:r>
              <a:rPr sz="1900" i="1" spc="-5" dirty="0" smtClean="0">
                <a:latin typeface="Calibri"/>
                <a:cs typeface="Calibri"/>
              </a:rPr>
              <a:t>o</a:t>
            </a:r>
            <a:r>
              <a:rPr sz="1900" i="1" spc="-10" dirty="0" smtClean="0">
                <a:latin typeface="Calibri"/>
                <a:cs typeface="Calibri"/>
              </a:rPr>
              <a:t>r</a:t>
            </a:r>
            <a:r>
              <a:rPr sz="1900" i="1" spc="-5" dirty="0" smtClean="0">
                <a:latin typeface="Calibri"/>
                <a:cs typeface="Calibri"/>
              </a:rPr>
              <a:t> c</a:t>
            </a:r>
            <a:r>
              <a:rPr sz="1900" i="1" spc="0" dirty="0" smtClean="0">
                <a:latin typeface="Calibri"/>
                <a:cs typeface="Calibri"/>
              </a:rPr>
              <a:t>u</a:t>
            </a:r>
            <a:r>
              <a:rPr sz="1900" i="1" spc="-50" dirty="0" smtClean="0">
                <a:latin typeface="Calibri"/>
                <a:cs typeface="Calibri"/>
              </a:rPr>
              <a:t>t</a:t>
            </a:r>
            <a:r>
              <a:rPr sz="1900" i="1" spc="25" dirty="0" smtClean="0">
                <a:latin typeface="Calibri"/>
                <a:cs typeface="Calibri"/>
              </a:rPr>
              <a:t>w</a:t>
            </a:r>
            <a:r>
              <a:rPr sz="1900" i="1" spc="-5" dirty="0" smtClean="0">
                <a:latin typeface="Calibri"/>
                <a:cs typeface="Calibri"/>
              </a:rPr>
              <a:t>o</a:t>
            </a:r>
            <a:r>
              <a:rPr sz="1900" i="1" spc="25" dirty="0" smtClean="0">
                <a:latin typeface="Calibri"/>
                <a:cs typeface="Calibri"/>
              </a:rPr>
              <a:t>rk</a:t>
            </a:r>
            <a:r>
              <a:rPr sz="1900" i="1" spc="0" dirty="0" smtClean="0">
                <a:latin typeface="Calibri"/>
                <a:cs typeface="Calibri"/>
              </a:rPr>
              <a:t>.</a:t>
            </a:r>
            <a:endParaRPr sz="1900" i="1" dirty="0">
              <a:latin typeface="Calibri"/>
              <a:cs typeface="Calibri"/>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66699" y="1231900"/>
            <a:ext cx="3733800" cy="6324599"/>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6019800" y="1231900"/>
            <a:ext cx="3898900" cy="6108699"/>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txBox="1"/>
          <p:nvPr/>
        </p:nvSpPr>
        <p:spPr>
          <a:xfrm>
            <a:off x="5254871" y="2859649"/>
            <a:ext cx="1240790" cy="799465"/>
          </a:xfrm>
          <a:prstGeom prst="rect">
            <a:avLst/>
          </a:prstGeom>
        </p:spPr>
        <p:txBody>
          <a:bodyPr vert="horz" wrap="square" lIns="0" tIns="0" rIns="0" bIns="0" rtlCol="0">
            <a:noAutofit/>
          </a:bodyPr>
          <a:lstStyle/>
          <a:p>
            <a:pPr marL="12700" marR="12700" indent="635" algn="ctr">
              <a:lnSpc>
                <a:spcPct val="100600"/>
              </a:lnSpc>
            </a:pPr>
            <a:r>
              <a:rPr sz="1700" spc="-30" dirty="0" smtClean="0">
                <a:latin typeface="Calibri"/>
                <a:cs typeface="Calibri"/>
              </a:rPr>
              <a:t>T</a:t>
            </a:r>
            <a:r>
              <a:rPr sz="1700" spc="5" dirty="0" smtClean="0">
                <a:latin typeface="Calibri"/>
                <a:cs typeface="Calibri"/>
              </a:rPr>
              <a:t>h</a:t>
            </a:r>
            <a:r>
              <a:rPr sz="1700" spc="-10" dirty="0" smtClean="0">
                <a:latin typeface="Calibri"/>
                <a:cs typeface="Calibri"/>
              </a:rPr>
              <a:t>e</a:t>
            </a:r>
            <a:r>
              <a:rPr sz="1700" spc="70" dirty="0" smtClean="0">
                <a:latin typeface="Calibri"/>
                <a:cs typeface="Calibri"/>
              </a:rPr>
              <a:t> </a:t>
            </a:r>
            <a:r>
              <a:rPr sz="1700" spc="5" dirty="0" smtClean="0">
                <a:latin typeface="Calibri"/>
                <a:cs typeface="Calibri"/>
              </a:rPr>
              <a:t>d</a:t>
            </a:r>
            <a:r>
              <a:rPr sz="1700" spc="0" dirty="0" smtClean="0">
                <a:latin typeface="Calibri"/>
                <a:cs typeface="Calibri"/>
              </a:rPr>
              <a:t>o</a:t>
            </a:r>
            <a:r>
              <a:rPr sz="1700" spc="5" dirty="0" smtClean="0">
                <a:latin typeface="Calibri"/>
                <a:cs typeface="Calibri"/>
              </a:rPr>
              <a:t>ub</a:t>
            </a:r>
            <a:r>
              <a:rPr sz="1700" spc="10" dirty="0" smtClean="0">
                <a:latin typeface="Calibri"/>
                <a:cs typeface="Calibri"/>
              </a:rPr>
              <a:t>l</a:t>
            </a:r>
            <a:r>
              <a:rPr sz="1700" spc="-60" dirty="0" smtClean="0">
                <a:latin typeface="Calibri"/>
                <a:cs typeface="Calibri"/>
              </a:rPr>
              <a:t>e</a:t>
            </a:r>
            <a:r>
              <a:rPr sz="1700" spc="-10" dirty="0" smtClean="0">
                <a:latin typeface="Calibri"/>
                <a:cs typeface="Calibri"/>
              </a:rPr>
              <a:t>t</a:t>
            </a:r>
            <a:r>
              <a:rPr sz="1700" spc="-5" dirty="0" smtClean="0">
                <a:latin typeface="Calibri"/>
                <a:cs typeface="Calibri"/>
              </a:rPr>
              <a:t> b</a:t>
            </a:r>
            <a:r>
              <a:rPr sz="1700" spc="-60" dirty="0" smtClean="0">
                <a:latin typeface="Calibri"/>
                <a:cs typeface="Calibri"/>
              </a:rPr>
              <a:t>e</a:t>
            </a:r>
            <a:r>
              <a:rPr sz="1700" spc="-30" dirty="0" smtClean="0">
                <a:latin typeface="Calibri"/>
                <a:cs typeface="Calibri"/>
              </a:rPr>
              <a:t>c</a:t>
            </a:r>
            <a:r>
              <a:rPr sz="1700" spc="-15" dirty="0" smtClean="0">
                <a:latin typeface="Calibri"/>
                <a:cs typeface="Calibri"/>
              </a:rPr>
              <a:t>a</a:t>
            </a:r>
            <a:r>
              <a:rPr sz="1700" spc="25" dirty="0" smtClean="0">
                <a:latin typeface="Calibri"/>
                <a:cs typeface="Calibri"/>
              </a:rPr>
              <a:t>m</a:t>
            </a:r>
            <a:r>
              <a:rPr sz="1700" spc="-10" dirty="0" smtClean="0">
                <a:latin typeface="Calibri"/>
                <a:cs typeface="Calibri"/>
              </a:rPr>
              <a:t>e</a:t>
            </a:r>
            <a:r>
              <a:rPr sz="1700" spc="70" dirty="0" smtClean="0">
                <a:latin typeface="Calibri"/>
                <a:cs typeface="Calibri"/>
              </a:rPr>
              <a:t> </a:t>
            </a:r>
            <a:r>
              <a:rPr sz="1700" spc="-35" dirty="0" smtClean="0">
                <a:latin typeface="Calibri"/>
                <a:cs typeface="Calibri"/>
              </a:rPr>
              <a:t>w</a:t>
            </a:r>
            <a:r>
              <a:rPr sz="1700" spc="-15" dirty="0" smtClean="0">
                <a:latin typeface="Calibri"/>
                <a:cs typeface="Calibri"/>
              </a:rPr>
              <a:t>a</a:t>
            </a:r>
            <a:r>
              <a:rPr sz="1700" spc="10" dirty="0" smtClean="0">
                <a:latin typeface="Calibri"/>
                <a:cs typeface="Calibri"/>
              </a:rPr>
              <a:t>i</a:t>
            </a:r>
            <a:r>
              <a:rPr sz="1700" spc="30" dirty="0" smtClean="0">
                <a:latin typeface="Calibri"/>
                <a:cs typeface="Calibri"/>
              </a:rPr>
              <a:t>s</a:t>
            </a:r>
            <a:r>
              <a:rPr sz="1700" spc="-10" dirty="0" smtClean="0">
                <a:latin typeface="Calibri"/>
                <a:cs typeface="Calibri"/>
              </a:rPr>
              <a:t>t</a:t>
            </a:r>
            <a:r>
              <a:rPr sz="1700" spc="-5" dirty="0" smtClean="0">
                <a:latin typeface="Calibri"/>
                <a:cs typeface="Calibri"/>
              </a:rPr>
              <a:t> </a:t>
            </a:r>
            <a:r>
              <a:rPr sz="1700" spc="10" dirty="0" smtClean="0">
                <a:latin typeface="Calibri"/>
                <a:cs typeface="Calibri"/>
              </a:rPr>
              <a:t>l</a:t>
            </a:r>
            <a:r>
              <a:rPr sz="1700" spc="-50" dirty="0" smtClean="0">
                <a:latin typeface="Calibri"/>
                <a:cs typeface="Calibri"/>
              </a:rPr>
              <a:t>e</a:t>
            </a:r>
            <a:r>
              <a:rPr sz="1700" spc="5" dirty="0" smtClean="0">
                <a:latin typeface="Calibri"/>
                <a:cs typeface="Calibri"/>
              </a:rPr>
              <a:t>n</a:t>
            </a:r>
            <a:r>
              <a:rPr sz="1700" spc="-15" dirty="0" smtClean="0">
                <a:latin typeface="Calibri"/>
                <a:cs typeface="Calibri"/>
              </a:rPr>
              <a:t>g</a:t>
            </a:r>
            <a:r>
              <a:rPr sz="1700" spc="20" dirty="0" smtClean="0">
                <a:latin typeface="Calibri"/>
                <a:cs typeface="Calibri"/>
              </a:rPr>
              <a:t>t</a:t>
            </a:r>
            <a:r>
              <a:rPr sz="1700" spc="0" dirty="0" smtClean="0">
                <a:latin typeface="Calibri"/>
                <a:cs typeface="Calibri"/>
              </a:rPr>
              <a:t>h</a:t>
            </a:r>
            <a:endParaRPr sz="1700" dirty="0">
              <a:latin typeface="Calibri"/>
              <a:cs typeface="Calibri"/>
            </a:endParaRPr>
          </a:p>
        </p:txBody>
      </p:sp>
      <p:sp>
        <p:nvSpPr>
          <p:cNvPr id="5" name="object 5"/>
          <p:cNvSpPr txBox="1"/>
          <p:nvPr/>
        </p:nvSpPr>
        <p:spPr>
          <a:xfrm>
            <a:off x="3031872" y="2628357"/>
            <a:ext cx="1912620" cy="1320165"/>
          </a:xfrm>
          <a:prstGeom prst="rect">
            <a:avLst/>
          </a:prstGeom>
        </p:spPr>
        <p:txBody>
          <a:bodyPr vert="horz" wrap="square" lIns="0" tIns="0" rIns="0" bIns="0" rtlCol="0">
            <a:noAutofit/>
          </a:bodyPr>
          <a:lstStyle/>
          <a:p>
            <a:pPr marL="12700" marR="12700" indent="4445">
              <a:lnSpc>
                <a:spcPct val="100600"/>
              </a:lnSpc>
            </a:pPr>
            <a:r>
              <a:rPr sz="1700" spc="15" dirty="0" smtClean="0">
                <a:latin typeface="Calibri"/>
                <a:cs typeface="Calibri"/>
              </a:rPr>
              <a:t>F</a:t>
            </a:r>
            <a:r>
              <a:rPr sz="1700" spc="0" dirty="0" smtClean="0">
                <a:latin typeface="Calibri"/>
                <a:cs typeface="Calibri"/>
              </a:rPr>
              <a:t>o</a:t>
            </a:r>
            <a:r>
              <a:rPr sz="1700" spc="10" dirty="0" smtClean="0">
                <a:latin typeface="Calibri"/>
                <a:cs typeface="Calibri"/>
              </a:rPr>
              <a:t>ll</a:t>
            </a:r>
            <a:r>
              <a:rPr sz="1700" spc="0" dirty="0" smtClean="0">
                <a:latin typeface="Calibri"/>
                <a:cs typeface="Calibri"/>
              </a:rPr>
              <a:t>o</a:t>
            </a:r>
            <a:r>
              <a:rPr sz="1700" spc="-35" dirty="0" smtClean="0">
                <a:latin typeface="Calibri"/>
                <a:cs typeface="Calibri"/>
              </a:rPr>
              <a:t>w</a:t>
            </a:r>
            <a:r>
              <a:rPr sz="1700" spc="10" dirty="0" smtClean="0">
                <a:latin typeface="Calibri"/>
                <a:cs typeface="Calibri"/>
              </a:rPr>
              <a:t>i</a:t>
            </a:r>
            <a:r>
              <a:rPr sz="1700" spc="5" dirty="0" smtClean="0">
                <a:latin typeface="Calibri"/>
                <a:cs typeface="Calibri"/>
              </a:rPr>
              <a:t>n</a:t>
            </a:r>
            <a:r>
              <a:rPr sz="1700" spc="-10" dirty="0" smtClean="0">
                <a:latin typeface="Calibri"/>
                <a:cs typeface="Calibri"/>
              </a:rPr>
              <a:t>g</a:t>
            </a:r>
            <a:r>
              <a:rPr sz="1700" spc="15" dirty="0" smtClean="0">
                <a:latin typeface="Calibri"/>
                <a:cs typeface="Calibri"/>
              </a:rPr>
              <a:t> </a:t>
            </a:r>
            <a:r>
              <a:rPr sz="1700" spc="20" dirty="0" smtClean="0">
                <a:latin typeface="Calibri"/>
                <a:cs typeface="Calibri"/>
              </a:rPr>
              <a:t>t</a:t>
            </a:r>
            <a:r>
              <a:rPr sz="1700" spc="5" dirty="0" smtClean="0">
                <a:latin typeface="Calibri"/>
                <a:cs typeface="Calibri"/>
              </a:rPr>
              <a:t>h</a:t>
            </a:r>
            <a:r>
              <a:rPr sz="1700" spc="-10" dirty="0" smtClean="0">
                <a:latin typeface="Calibri"/>
                <a:cs typeface="Calibri"/>
              </a:rPr>
              <a:t>e</a:t>
            </a:r>
            <a:r>
              <a:rPr sz="1700" spc="-30" dirty="0" smtClean="0">
                <a:latin typeface="Calibri"/>
                <a:cs typeface="Calibri"/>
              </a:rPr>
              <a:t> </a:t>
            </a:r>
            <a:r>
              <a:rPr sz="1700" spc="-35" dirty="0" smtClean="0">
                <a:latin typeface="Calibri"/>
                <a:cs typeface="Calibri"/>
              </a:rPr>
              <a:t>I</a:t>
            </a:r>
            <a:r>
              <a:rPr sz="1700" spc="20" dirty="0" smtClean="0">
                <a:latin typeface="Calibri"/>
                <a:cs typeface="Calibri"/>
              </a:rPr>
              <a:t>t</a:t>
            </a:r>
            <a:r>
              <a:rPr sz="1700" spc="-15" dirty="0" smtClean="0">
                <a:latin typeface="Calibri"/>
                <a:cs typeface="Calibri"/>
              </a:rPr>
              <a:t>a</a:t>
            </a:r>
            <a:r>
              <a:rPr sz="1700" spc="10" dirty="0" smtClean="0">
                <a:latin typeface="Calibri"/>
                <a:cs typeface="Calibri"/>
              </a:rPr>
              <a:t>li</a:t>
            </a:r>
            <a:r>
              <a:rPr sz="1700" spc="-15" dirty="0" smtClean="0">
                <a:latin typeface="Calibri"/>
                <a:cs typeface="Calibri"/>
              </a:rPr>
              <a:t>a</a:t>
            </a:r>
            <a:r>
              <a:rPr sz="1700" spc="0" dirty="0" smtClean="0">
                <a:latin typeface="Calibri"/>
                <a:cs typeface="Calibri"/>
              </a:rPr>
              <a:t>n </a:t>
            </a:r>
            <a:r>
              <a:rPr sz="1700" spc="35" dirty="0" smtClean="0">
                <a:latin typeface="Calibri"/>
                <a:cs typeface="Calibri"/>
              </a:rPr>
              <a:t>s</a:t>
            </a:r>
            <a:r>
              <a:rPr sz="1700" spc="30" dirty="0" smtClean="0">
                <a:latin typeface="Calibri"/>
                <a:cs typeface="Calibri"/>
              </a:rPr>
              <a:t>t</a:t>
            </a:r>
            <a:r>
              <a:rPr sz="1700" spc="20" dirty="0" smtClean="0">
                <a:latin typeface="Calibri"/>
                <a:cs typeface="Calibri"/>
              </a:rPr>
              <a:t>y</a:t>
            </a:r>
            <a:r>
              <a:rPr sz="1700" spc="10" dirty="0" smtClean="0">
                <a:latin typeface="Calibri"/>
                <a:cs typeface="Calibri"/>
              </a:rPr>
              <a:t>l</a:t>
            </a:r>
            <a:r>
              <a:rPr sz="1700" spc="-60" dirty="0" smtClean="0">
                <a:latin typeface="Calibri"/>
                <a:cs typeface="Calibri"/>
              </a:rPr>
              <a:t>e</a:t>
            </a:r>
            <a:r>
              <a:rPr sz="1700" spc="25" dirty="0" smtClean="0">
                <a:latin typeface="Calibri"/>
                <a:cs typeface="Calibri"/>
              </a:rPr>
              <a:t>s</a:t>
            </a:r>
            <a:r>
              <a:rPr sz="1700" spc="-5" dirty="0" smtClean="0">
                <a:latin typeface="Calibri"/>
                <a:cs typeface="Calibri"/>
              </a:rPr>
              <a:t>,</a:t>
            </a:r>
            <a:r>
              <a:rPr sz="1700" spc="-110" dirty="0" smtClean="0">
                <a:latin typeface="Calibri"/>
                <a:cs typeface="Calibri"/>
              </a:rPr>
              <a:t> </a:t>
            </a:r>
            <a:r>
              <a:rPr sz="1700" i="1" spc="35" dirty="0" smtClean="0">
                <a:latin typeface="Calibri"/>
                <a:cs typeface="Calibri"/>
              </a:rPr>
              <a:t>s</a:t>
            </a:r>
            <a:r>
              <a:rPr sz="1700" i="1" spc="10" dirty="0" smtClean="0">
                <a:latin typeface="Calibri"/>
                <a:cs typeface="Calibri"/>
              </a:rPr>
              <a:t>l</a:t>
            </a:r>
            <a:r>
              <a:rPr sz="1700" i="1" spc="-60" dirty="0" smtClean="0">
                <a:latin typeface="Calibri"/>
                <a:cs typeface="Calibri"/>
              </a:rPr>
              <a:t>ee</a:t>
            </a:r>
            <a:r>
              <a:rPr sz="1700" i="1" spc="20" dirty="0" smtClean="0">
                <a:latin typeface="Calibri"/>
                <a:cs typeface="Calibri"/>
              </a:rPr>
              <a:t>v</a:t>
            </a:r>
            <a:r>
              <a:rPr sz="1700" i="1" spc="-60" dirty="0" smtClean="0">
                <a:latin typeface="Calibri"/>
                <a:cs typeface="Calibri"/>
              </a:rPr>
              <a:t>e</a:t>
            </a:r>
            <a:r>
              <a:rPr sz="1700" i="1" spc="0" dirty="0" smtClean="0">
                <a:latin typeface="Calibri"/>
                <a:cs typeface="Calibri"/>
              </a:rPr>
              <a:t>s</a:t>
            </a:r>
            <a:r>
              <a:rPr sz="1700" spc="150" dirty="0" smtClean="0">
                <a:latin typeface="Calibri"/>
                <a:cs typeface="Calibri"/>
              </a:rPr>
              <a:t> </a:t>
            </a:r>
            <a:r>
              <a:rPr sz="1700" spc="0" dirty="0" smtClean="0">
                <a:latin typeface="Calibri"/>
                <a:cs typeface="Calibri"/>
              </a:rPr>
              <a:t>of </a:t>
            </a:r>
            <a:r>
              <a:rPr sz="1700" spc="35" dirty="0" smtClean="0">
                <a:latin typeface="Calibri"/>
                <a:cs typeface="Calibri"/>
              </a:rPr>
              <a:t>s</a:t>
            </a:r>
            <a:r>
              <a:rPr sz="1700" spc="5" dirty="0" smtClean="0">
                <a:latin typeface="Calibri"/>
                <a:cs typeface="Calibri"/>
              </a:rPr>
              <a:t>h</a:t>
            </a:r>
            <a:r>
              <a:rPr sz="1700" spc="10" dirty="0" smtClean="0">
                <a:latin typeface="Calibri"/>
                <a:cs typeface="Calibri"/>
              </a:rPr>
              <a:t>i</a:t>
            </a:r>
            <a:r>
              <a:rPr sz="1700" spc="-5" dirty="0" smtClean="0">
                <a:latin typeface="Calibri"/>
                <a:cs typeface="Calibri"/>
              </a:rPr>
              <a:t>r</a:t>
            </a:r>
            <a:r>
              <a:rPr sz="1700" spc="20" dirty="0" smtClean="0">
                <a:latin typeface="Calibri"/>
                <a:cs typeface="Calibri"/>
              </a:rPr>
              <a:t>t</a:t>
            </a:r>
            <a:r>
              <a:rPr sz="1700" spc="0" dirty="0" smtClean="0">
                <a:latin typeface="Calibri"/>
                <a:cs typeface="Calibri"/>
              </a:rPr>
              <a:t>s</a:t>
            </a:r>
            <a:r>
              <a:rPr sz="1700" spc="-50" dirty="0" smtClean="0">
                <a:latin typeface="Calibri"/>
                <a:cs typeface="Calibri"/>
              </a:rPr>
              <a:t> </a:t>
            </a:r>
            <a:r>
              <a:rPr sz="1700" i="1" spc="-35" dirty="0" smtClean="0">
                <a:latin typeface="Calibri"/>
                <a:cs typeface="Calibri"/>
              </a:rPr>
              <a:t>w</a:t>
            </a:r>
            <a:r>
              <a:rPr sz="1700" i="1" spc="-60" dirty="0" smtClean="0">
                <a:latin typeface="Calibri"/>
                <a:cs typeface="Calibri"/>
              </a:rPr>
              <a:t>e</a:t>
            </a:r>
            <a:r>
              <a:rPr sz="1700" i="1" spc="-5" dirty="0" smtClean="0">
                <a:latin typeface="Calibri"/>
                <a:cs typeface="Calibri"/>
              </a:rPr>
              <a:t>r</a:t>
            </a:r>
            <a:r>
              <a:rPr sz="1700" i="1" spc="-10" dirty="0" smtClean="0">
                <a:latin typeface="Calibri"/>
                <a:cs typeface="Calibri"/>
              </a:rPr>
              <a:t>e</a:t>
            </a:r>
            <a:r>
              <a:rPr sz="1700" i="1" spc="65" dirty="0" smtClean="0">
                <a:latin typeface="Calibri"/>
                <a:cs typeface="Calibri"/>
              </a:rPr>
              <a:t> </a:t>
            </a:r>
            <a:r>
              <a:rPr sz="1700" i="1" spc="5" dirty="0" smtClean="0">
                <a:latin typeface="Calibri"/>
                <a:cs typeface="Calibri"/>
              </a:rPr>
              <a:t>b</a:t>
            </a:r>
            <a:r>
              <a:rPr sz="1700" i="1" spc="10" dirty="0" smtClean="0">
                <a:latin typeface="Calibri"/>
                <a:cs typeface="Calibri"/>
              </a:rPr>
              <a:t>l</a:t>
            </a:r>
            <a:r>
              <a:rPr sz="1700" i="1" spc="0" dirty="0" smtClean="0">
                <a:latin typeface="Calibri"/>
                <a:cs typeface="Calibri"/>
              </a:rPr>
              <a:t>o</a:t>
            </a:r>
            <a:r>
              <a:rPr sz="1700" i="1" spc="5" dirty="0" smtClean="0">
                <a:latin typeface="Calibri"/>
                <a:cs typeface="Calibri"/>
              </a:rPr>
              <a:t>u</a:t>
            </a:r>
            <a:r>
              <a:rPr sz="1700" i="1" spc="25" dirty="0" smtClean="0">
                <a:latin typeface="Calibri"/>
                <a:cs typeface="Calibri"/>
              </a:rPr>
              <a:t>s</a:t>
            </a:r>
            <a:r>
              <a:rPr sz="1700" i="1" spc="-60" dirty="0" smtClean="0">
                <a:latin typeface="Calibri"/>
                <a:cs typeface="Calibri"/>
              </a:rPr>
              <a:t>e</a:t>
            </a:r>
            <a:r>
              <a:rPr sz="1700" i="1" spc="0" dirty="0" smtClean="0">
                <a:latin typeface="Calibri"/>
                <a:cs typeface="Calibri"/>
              </a:rPr>
              <a:t>d </a:t>
            </a:r>
            <a:r>
              <a:rPr sz="1700" i="1" spc="30" dirty="0" smtClean="0">
                <a:latin typeface="Calibri"/>
                <a:cs typeface="Calibri"/>
              </a:rPr>
              <a:t>t</a:t>
            </a:r>
            <a:r>
              <a:rPr sz="1700" i="1" spc="5" dirty="0" smtClean="0">
                <a:latin typeface="Calibri"/>
                <a:cs typeface="Calibri"/>
              </a:rPr>
              <a:t>h</a:t>
            </a:r>
            <a:r>
              <a:rPr sz="1700" i="1" spc="-5" dirty="0" smtClean="0">
                <a:latin typeface="Calibri"/>
                <a:cs typeface="Calibri"/>
              </a:rPr>
              <a:t>r</a:t>
            </a:r>
            <a:r>
              <a:rPr sz="1700" i="1" spc="0" dirty="0" smtClean="0">
                <a:latin typeface="Calibri"/>
                <a:cs typeface="Calibri"/>
              </a:rPr>
              <a:t>o</a:t>
            </a:r>
            <a:r>
              <a:rPr sz="1700" i="1" spc="5" dirty="0" smtClean="0">
                <a:latin typeface="Calibri"/>
                <a:cs typeface="Calibri"/>
              </a:rPr>
              <a:t>u</a:t>
            </a:r>
            <a:r>
              <a:rPr sz="1700" i="1" spc="-10" dirty="0" smtClean="0">
                <a:latin typeface="Calibri"/>
                <a:cs typeface="Calibri"/>
              </a:rPr>
              <a:t>gh</a:t>
            </a:r>
            <a:r>
              <a:rPr sz="1700" i="1" spc="-80" dirty="0" smtClean="0">
                <a:latin typeface="Calibri"/>
                <a:cs typeface="Calibri"/>
              </a:rPr>
              <a:t> </a:t>
            </a:r>
            <a:r>
              <a:rPr sz="1700" i="1" spc="30" dirty="0" smtClean="0">
                <a:latin typeface="Calibri"/>
                <a:cs typeface="Calibri"/>
              </a:rPr>
              <a:t>t</a:t>
            </a:r>
            <a:r>
              <a:rPr sz="1700" i="1" spc="5" dirty="0" smtClean="0">
                <a:latin typeface="Calibri"/>
                <a:cs typeface="Calibri"/>
              </a:rPr>
              <a:t>h</a:t>
            </a:r>
            <a:r>
              <a:rPr sz="1700" i="1" spc="-10" dirty="0" smtClean="0">
                <a:latin typeface="Calibri"/>
                <a:cs typeface="Calibri"/>
              </a:rPr>
              <a:t>e</a:t>
            </a:r>
            <a:r>
              <a:rPr sz="1700" i="1" spc="-35" dirty="0" smtClean="0">
                <a:latin typeface="Calibri"/>
                <a:cs typeface="Calibri"/>
              </a:rPr>
              <a:t> </a:t>
            </a:r>
            <a:r>
              <a:rPr sz="1700" i="1" spc="0" dirty="0" smtClean="0">
                <a:latin typeface="Calibri"/>
                <a:cs typeface="Calibri"/>
              </a:rPr>
              <a:t>o</a:t>
            </a:r>
            <a:r>
              <a:rPr sz="1700" i="1" spc="5" dirty="0" smtClean="0">
                <a:latin typeface="Calibri"/>
                <a:cs typeface="Calibri"/>
              </a:rPr>
              <a:t>p</a:t>
            </a:r>
            <a:r>
              <a:rPr sz="1700" i="1" spc="-60" dirty="0" smtClean="0">
                <a:latin typeface="Calibri"/>
                <a:cs typeface="Calibri"/>
              </a:rPr>
              <a:t>e</a:t>
            </a:r>
            <a:r>
              <a:rPr sz="1700" i="1" spc="5" dirty="0" smtClean="0">
                <a:latin typeface="Calibri"/>
                <a:cs typeface="Calibri"/>
              </a:rPr>
              <a:t>nin</a:t>
            </a:r>
            <a:r>
              <a:rPr sz="1700" i="1" spc="-10" dirty="0" smtClean="0">
                <a:latin typeface="Calibri"/>
                <a:cs typeface="Calibri"/>
              </a:rPr>
              <a:t>gs </a:t>
            </a:r>
            <a:r>
              <a:rPr sz="1700" spc="10" dirty="0" smtClean="0">
                <a:latin typeface="Calibri"/>
                <a:cs typeface="Calibri"/>
              </a:rPr>
              <a:t>i</a:t>
            </a:r>
            <a:r>
              <a:rPr sz="1700" spc="0" dirty="0" smtClean="0">
                <a:latin typeface="Calibri"/>
                <a:cs typeface="Calibri"/>
              </a:rPr>
              <a:t>n</a:t>
            </a:r>
            <a:r>
              <a:rPr sz="1700" spc="20" dirty="0" smtClean="0">
                <a:latin typeface="Calibri"/>
                <a:cs typeface="Calibri"/>
              </a:rPr>
              <a:t> t</a:t>
            </a:r>
            <a:r>
              <a:rPr sz="1700" spc="5" dirty="0" smtClean="0">
                <a:latin typeface="Calibri"/>
                <a:cs typeface="Calibri"/>
              </a:rPr>
              <a:t>h</a:t>
            </a:r>
            <a:r>
              <a:rPr sz="1700" spc="-10" dirty="0" smtClean="0">
                <a:latin typeface="Calibri"/>
                <a:cs typeface="Calibri"/>
              </a:rPr>
              <a:t>e</a:t>
            </a:r>
            <a:r>
              <a:rPr sz="1700" spc="-35" dirty="0" smtClean="0">
                <a:latin typeface="Calibri"/>
                <a:cs typeface="Calibri"/>
              </a:rPr>
              <a:t> </a:t>
            </a:r>
            <a:r>
              <a:rPr sz="1700" spc="30" dirty="0" smtClean="0">
                <a:latin typeface="Calibri"/>
                <a:cs typeface="Calibri"/>
              </a:rPr>
              <a:t>s</a:t>
            </a:r>
            <a:r>
              <a:rPr sz="1700" spc="10" dirty="0" smtClean="0">
                <a:latin typeface="Calibri"/>
                <a:cs typeface="Calibri"/>
              </a:rPr>
              <a:t>l</a:t>
            </a:r>
            <a:r>
              <a:rPr sz="1700" spc="-50" dirty="0" smtClean="0">
                <a:latin typeface="Calibri"/>
                <a:cs typeface="Calibri"/>
              </a:rPr>
              <a:t>e</a:t>
            </a:r>
            <a:r>
              <a:rPr sz="1700" spc="-60" dirty="0" smtClean="0">
                <a:latin typeface="Calibri"/>
                <a:cs typeface="Calibri"/>
              </a:rPr>
              <a:t>e</a:t>
            </a:r>
            <a:r>
              <a:rPr sz="1700" spc="20" dirty="0" smtClean="0">
                <a:latin typeface="Calibri"/>
                <a:cs typeface="Calibri"/>
              </a:rPr>
              <a:t>v</a:t>
            </a:r>
            <a:r>
              <a:rPr sz="1700" spc="-60" dirty="0" smtClean="0">
                <a:latin typeface="Calibri"/>
                <a:cs typeface="Calibri"/>
              </a:rPr>
              <a:t>e</a:t>
            </a:r>
            <a:r>
              <a:rPr sz="1700" spc="0" dirty="0" smtClean="0">
                <a:latin typeface="Calibri"/>
                <a:cs typeface="Calibri"/>
              </a:rPr>
              <a:t>s</a:t>
            </a:r>
            <a:endParaRPr sz="1700" dirty="0">
              <a:latin typeface="Calibri"/>
              <a:cs typeface="Calibri"/>
            </a:endParaRPr>
          </a:p>
        </p:txBody>
      </p:sp>
      <p:sp>
        <p:nvSpPr>
          <p:cNvPr id="6" name="object 6"/>
          <p:cNvSpPr txBox="1"/>
          <p:nvPr/>
        </p:nvSpPr>
        <p:spPr>
          <a:xfrm>
            <a:off x="4652256" y="4953000"/>
            <a:ext cx="1843405" cy="932180"/>
          </a:xfrm>
          <a:prstGeom prst="rect">
            <a:avLst/>
          </a:prstGeom>
        </p:spPr>
        <p:txBody>
          <a:bodyPr vert="horz" wrap="square" lIns="0" tIns="0" rIns="0" bIns="0" rtlCol="0">
            <a:noAutofit/>
          </a:bodyPr>
          <a:lstStyle/>
          <a:p>
            <a:pPr marL="12700" marR="12700" indent="15875">
              <a:lnSpc>
                <a:spcPct val="100099"/>
              </a:lnSpc>
            </a:pPr>
            <a:r>
              <a:rPr sz="1700" b="1" spc="-5" dirty="0">
                <a:latin typeface="Calibri"/>
                <a:cs typeface="Calibri"/>
              </a:rPr>
              <a:t>Bases</a:t>
            </a:r>
            <a:r>
              <a:rPr sz="1700" spc="-5" dirty="0">
                <a:latin typeface="Calibri"/>
                <a:cs typeface="Calibri"/>
              </a:rPr>
              <a:t> were separate short skirts worn with a </a:t>
            </a:r>
            <a:r>
              <a:rPr lang="en-US" sz="1700" spc="-5" dirty="0" smtClean="0">
                <a:latin typeface="Calibri"/>
                <a:cs typeface="Calibri"/>
              </a:rPr>
              <a:t>j</a:t>
            </a:r>
            <a:r>
              <a:rPr sz="1700" spc="-5" dirty="0" smtClean="0">
                <a:latin typeface="Calibri"/>
                <a:cs typeface="Calibri"/>
              </a:rPr>
              <a:t>acket </a:t>
            </a:r>
            <a:r>
              <a:rPr sz="1700" spc="-5" dirty="0">
                <a:latin typeface="Calibri"/>
                <a:cs typeface="Calibri"/>
              </a:rPr>
              <a:t>or doublet for civil and military  </a:t>
            </a:r>
            <a:r>
              <a:rPr sz="1700" spc="-5" dirty="0" smtClean="0">
                <a:latin typeface="Calibri"/>
                <a:cs typeface="Calibri"/>
              </a:rPr>
              <a:t>dress</a:t>
            </a:r>
            <a:r>
              <a:rPr lang="en-US" sz="1700" spc="-5" dirty="0" smtClean="0">
                <a:latin typeface="Calibri"/>
                <a:cs typeface="Calibri"/>
              </a:rPr>
              <a:t>.</a:t>
            </a:r>
            <a:endParaRPr sz="1700" spc="-5" dirty="0">
              <a:latin typeface="Calibri"/>
              <a:cs typeface="Calibri"/>
            </a:endParaRPr>
          </a:p>
        </p:txBody>
      </p:sp>
      <p:sp>
        <p:nvSpPr>
          <p:cNvPr id="7" name="object 7"/>
          <p:cNvSpPr txBox="1">
            <a:spLocks noGrp="1"/>
          </p:cNvSpPr>
          <p:nvPr>
            <p:ph type="title"/>
          </p:nvPr>
        </p:nvSpPr>
        <p:spPr>
          <a:xfrm>
            <a:off x="673980" y="134922"/>
            <a:ext cx="5821681" cy="853439"/>
          </a:xfrm>
          <a:prstGeom prst="rect">
            <a:avLst/>
          </a:prstGeom>
        </p:spPr>
        <p:txBody>
          <a:bodyPr vert="horz" wrap="square" lIns="0" tIns="339178" rIns="0" bIns="0" rtlCol="0">
            <a:noAutofit/>
          </a:bodyPr>
          <a:lstStyle/>
          <a:p>
            <a:pPr>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15" dirty="0" smtClean="0">
                <a:latin typeface="Calibri"/>
                <a:cs typeface="Calibri"/>
              </a:rPr>
              <a:t>M</a:t>
            </a:r>
            <a:r>
              <a:rPr sz="4300" spc="-70" dirty="0" smtClean="0">
                <a:latin typeface="Calibri"/>
                <a:cs typeface="Calibri"/>
              </a:rPr>
              <a:t>e</a:t>
            </a:r>
            <a:r>
              <a:rPr sz="4300" spc="0" dirty="0" smtClean="0">
                <a:latin typeface="Calibri"/>
                <a:cs typeface="Calibri"/>
              </a:rPr>
              <a:t>n</a:t>
            </a:r>
            <a:endParaRPr sz="4300" dirty="0">
              <a:latin typeface="Calibri"/>
              <a:cs typeface="Calibri"/>
            </a:endParaRPr>
          </a:p>
          <a:p>
            <a:pPr>
              <a:lnSpc>
                <a:spcPct val="100000"/>
              </a:lnSpc>
              <a:spcBef>
                <a:spcPts val="240"/>
              </a:spcBef>
            </a:pPr>
            <a:r>
              <a:rPr sz="2100" spc="-25" dirty="0" smtClean="0">
                <a:latin typeface="Calibri"/>
                <a:cs typeface="Calibri"/>
              </a:rPr>
              <a:t>T</a:t>
            </a:r>
            <a:r>
              <a:rPr sz="2100" spc="-5" dirty="0" smtClean="0">
                <a:latin typeface="Calibri"/>
                <a:cs typeface="Calibri"/>
              </a:rPr>
              <a:t>h</a:t>
            </a:r>
            <a:r>
              <a:rPr sz="2100" spc="-15" dirty="0" smtClean="0">
                <a:latin typeface="Calibri"/>
                <a:cs typeface="Calibri"/>
              </a:rPr>
              <a:t>e</a:t>
            </a:r>
            <a:r>
              <a:rPr sz="2100" spc="80" dirty="0" smtClean="0">
                <a:latin typeface="Calibri"/>
                <a:cs typeface="Calibri"/>
              </a:rPr>
              <a:t> </a:t>
            </a:r>
            <a:r>
              <a:rPr sz="2100" spc="30" dirty="0" smtClean="0">
                <a:latin typeface="Calibri"/>
                <a:cs typeface="Calibri"/>
              </a:rPr>
              <a:t>N</a:t>
            </a:r>
            <a:r>
              <a:rPr sz="2100" spc="-10" dirty="0" smtClean="0">
                <a:latin typeface="Calibri"/>
                <a:cs typeface="Calibri"/>
              </a:rPr>
              <a:t>o</a:t>
            </a:r>
            <a:r>
              <a:rPr sz="2100" spc="-45" dirty="0" smtClean="0">
                <a:latin typeface="Calibri"/>
                <a:cs typeface="Calibri"/>
              </a:rPr>
              <a:t>r</a:t>
            </a:r>
            <a:r>
              <a:rPr sz="2100" spc="-15" dirty="0" smtClean="0">
                <a:latin typeface="Calibri"/>
                <a:cs typeface="Calibri"/>
              </a:rPr>
              <a:t>t</a:t>
            </a:r>
            <a:r>
              <a:rPr sz="2100" spc="-5" dirty="0" smtClean="0">
                <a:latin typeface="Calibri"/>
                <a:cs typeface="Calibri"/>
              </a:rPr>
              <a:t>h</a:t>
            </a:r>
            <a:r>
              <a:rPr sz="2100" spc="-60" dirty="0" smtClean="0">
                <a:latin typeface="Calibri"/>
                <a:cs typeface="Calibri"/>
              </a:rPr>
              <a:t>e</a:t>
            </a:r>
            <a:r>
              <a:rPr sz="2100" spc="-45" dirty="0" smtClean="0">
                <a:latin typeface="Calibri"/>
                <a:cs typeface="Calibri"/>
              </a:rPr>
              <a:t>r</a:t>
            </a:r>
            <a:r>
              <a:rPr sz="2100" spc="0" dirty="0" smtClean="0">
                <a:latin typeface="Calibri"/>
                <a:cs typeface="Calibri"/>
              </a:rPr>
              <a:t>n</a:t>
            </a:r>
            <a:r>
              <a:rPr sz="2100" spc="220" dirty="0" smtClean="0">
                <a:latin typeface="Calibri"/>
                <a:cs typeface="Calibri"/>
              </a:rPr>
              <a:t> </a:t>
            </a:r>
            <a:r>
              <a:rPr sz="2100" spc="-55" dirty="0" smtClean="0">
                <a:latin typeface="Calibri"/>
                <a:cs typeface="Calibri"/>
              </a:rPr>
              <a:t>R</a:t>
            </a:r>
            <a:r>
              <a:rPr sz="2100" spc="-60" dirty="0" smtClean="0">
                <a:latin typeface="Calibri"/>
                <a:cs typeface="Calibri"/>
              </a:rPr>
              <a:t>e</a:t>
            </a:r>
            <a:r>
              <a:rPr sz="2100" spc="-5" dirty="0" smtClean="0">
                <a:latin typeface="Calibri"/>
                <a:cs typeface="Calibri"/>
              </a:rPr>
              <a:t>n</a:t>
            </a:r>
            <a:r>
              <a:rPr sz="2100" spc="-10" dirty="0" smtClean="0">
                <a:latin typeface="Calibri"/>
                <a:cs typeface="Calibri"/>
              </a:rPr>
              <a:t>a</a:t>
            </a:r>
            <a:r>
              <a:rPr sz="2100" spc="15" dirty="0" smtClean="0">
                <a:latin typeface="Calibri"/>
                <a:cs typeface="Calibri"/>
              </a:rPr>
              <a:t>i</a:t>
            </a:r>
            <a:r>
              <a:rPr sz="2100" spc="-25" dirty="0" smtClean="0">
                <a:latin typeface="Calibri"/>
                <a:cs typeface="Calibri"/>
              </a:rPr>
              <a:t>ss</a:t>
            </a:r>
            <a:r>
              <a:rPr sz="2100" spc="-10" dirty="0" smtClean="0">
                <a:latin typeface="Calibri"/>
                <a:cs typeface="Calibri"/>
              </a:rPr>
              <a:t>a</a:t>
            </a:r>
            <a:r>
              <a:rPr sz="2100" spc="-5" dirty="0" smtClean="0">
                <a:latin typeface="Calibri"/>
                <a:cs typeface="Calibri"/>
              </a:rPr>
              <a:t>n</a:t>
            </a:r>
            <a:r>
              <a:rPr sz="2100" spc="0" dirty="0" smtClean="0">
                <a:latin typeface="Calibri"/>
                <a:cs typeface="Calibri"/>
              </a:rPr>
              <a:t>c</a:t>
            </a:r>
            <a:r>
              <a:rPr sz="2100" spc="-15" dirty="0" smtClean="0">
                <a:latin typeface="Calibri"/>
                <a:cs typeface="Calibri"/>
              </a:rPr>
              <a:t>e</a:t>
            </a:r>
            <a:endParaRPr sz="2100" dirty="0">
              <a:latin typeface="Calibri"/>
              <a:cs typeface="Calibri"/>
            </a:endParaRPr>
          </a:p>
        </p:txBody>
      </p:sp>
      <p:sp>
        <p:nvSpPr>
          <p:cNvPr id="8" name="object 8"/>
          <p:cNvSpPr txBox="1"/>
          <p:nvPr/>
        </p:nvSpPr>
        <p:spPr>
          <a:xfrm>
            <a:off x="4765428" y="1389970"/>
            <a:ext cx="2625972" cy="1068070"/>
          </a:xfrm>
          <a:prstGeom prst="rect">
            <a:avLst/>
          </a:prstGeom>
        </p:spPr>
        <p:txBody>
          <a:bodyPr vert="horz" wrap="square" lIns="0" tIns="0" rIns="0" bIns="0" rtlCol="0">
            <a:noAutofit/>
          </a:bodyPr>
          <a:lstStyle/>
          <a:p>
            <a:pPr marL="12700" marR="12700" indent="-635">
              <a:lnSpc>
                <a:spcPct val="101400"/>
              </a:lnSpc>
            </a:pPr>
            <a:r>
              <a:rPr sz="1700" spc="-30" dirty="0" smtClean="0">
                <a:latin typeface="Calibri"/>
                <a:cs typeface="Calibri"/>
              </a:rPr>
              <a:t>I</a:t>
            </a:r>
            <a:r>
              <a:rPr sz="1700" spc="0" dirty="0" smtClean="0">
                <a:latin typeface="Calibri"/>
                <a:cs typeface="Calibri"/>
              </a:rPr>
              <a:t>n</a:t>
            </a:r>
            <a:r>
              <a:rPr sz="1700" spc="20" dirty="0" smtClean="0">
                <a:latin typeface="Calibri"/>
                <a:cs typeface="Calibri"/>
              </a:rPr>
              <a:t> </a:t>
            </a:r>
            <a:r>
              <a:rPr sz="1700" spc="-35" dirty="0" smtClean="0">
                <a:latin typeface="Calibri"/>
                <a:cs typeface="Calibri"/>
              </a:rPr>
              <a:t>E</a:t>
            </a:r>
            <a:r>
              <a:rPr sz="1700" spc="5" dirty="0" smtClean="0">
                <a:latin typeface="Calibri"/>
                <a:cs typeface="Calibri"/>
              </a:rPr>
              <a:t>n</a:t>
            </a:r>
            <a:r>
              <a:rPr sz="1700" spc="-15" dirty="0" smtClean="0">
                <a:latin typeface="Calibri"/>
                <a:cs typeface="Calibri"/>
              </a:rPr>
              <a:t>g</a:t>
            </a:r>
            <a:r>
              <a:rPr sz="1700" spc="5" dirty="0" smtClean="0">
                <a:latin typeface="Calibri"/>
                <a:cs typeface="Calibri"/>
              </a:rPr>
              <a:t>l</a:t>
            </a:r>
            <a:r>
              <a:rPr sz="1700" spc="-15" dirty="0" smtClean="0">
                <a:latin typeface="Calibri"/>
                <a:cs typeface="Calibri"/>
              </a:rPr>
              <a:t>a</a:t>
            </a:r>
            <a:r>
              <a:rPr sz="1700" spc="5" dirty="0" smtClean="0">
                <a:latin typeface="Calibri"/>
                <a:cs typeface="Calibri"/>
              </a:rPr>
              <a:t>n</a:t>
            </a:r>
            <a:r>
              <a:rPr sz="1700" spc="0" dirty="0" smtClean="0">
                <a:latin typeface="Calibri"/>
                <a:cs typeface="Calibri"/>
              </a:rPr>
              <a:t>d</a:t>
            </a:r>
            <a:r>
              <a:rPr sz="1700" spc="20" dirty="0" smtClean="0">
                <a:latin typeface="Calibri"/>
                <a:cs typeface="Calibri"/>
              </a:rPr>
              <a:t> t</a:t>
            </a:r>
            <a:r>
              <a:rPr sz="1700" spc="5" dirty="0" smtClean="0">
                <a:latin typeface="Calibri"/>
                <a:cs typeface="Calibri"/>
              </a:rPr>
              <a:t>h</a:t>
            </a:r>
            <a:r>
              <a:rPr sz="1700" spc="-10" dirty="0" smtClean="0">
                <a:latin typeface="Calibri"/>
                <a:cs typeface="Calibri"/>
              </a:rPr>
              <a:t>e</a:t>
            </a:r>
            <a:r>
              <a:rPr sz="1700" spc="-35" dirty="0" smtClean="0">
                <a:latin typeface="Calibri"/>
                <a:cs typeface="Calibri"/>
              </a:rPr>
              <a:t> </a:t>
            </a:r>
            <a:r>
              <a:rPr sz="1700" spc="20" dirty="0" smtClean="0">
                <a:latin typeface="Calibri"/>
                <a:cs typeface="Calibri"/>
              </a:rPr>
              <a:t>t</a:t>
            </a:r>
            <a:r>
              <a:rPr sz="1700" spc="-60" dirty="0" smtClean="0">
                <a:latin typeface="Calibri"/>
                <a:cs typeface="Calibri"/>
              </a:rPr>
              <a:t>e</a:t>
            </a:r>
            <a:r>
              <a:rPr sz="1700" spc="-5" dirty="0" smtClean="0">
                <a:latin typeface="Calibri"/>
                <a:cs typeface="Calibri"/>
              </a:rPr>
              <a:t>r</a:t>
            </a:r>
            <a:r>
              <a:rPr sz="1700" spc="-15" dirty="0" smtClean="0">
                <a:latin typeface="Calibri"/>
                <a:cs typeface="Calibri"/>
              </a:rPr>
              <a:t>m</a:t>
            </a:r>
            <a:r>
              <a:rPr sz="1700" spc="55" dirty="0" smtClean="0">
                <a:latin typeface="Calibri"/>
                <a:cs typeface="Calibri"/>
              </a:rPr>
              <a:t> </a:t>
            </a:r>
            <a:r>
              <a:rPr lang="en-US" sz="1700" b="1" spc="-55" dirty="0" smtClean="0">
                <a:latin typeface="Calibri"/>
                <a:cs typeface="Calibri"/>
              </a:rPr>
              <a:t>j</a:t>
            </a:r>
            <a:r>
              <a:rPr sz="1700" b="1" spc="-60" dirty="0" smtClean="0">
                <a:latin typeface="Calibri"/>
                <a:cs typeface="Calibri"/>
              </a:rPr>
              <a:t>e</a:t>
            </a:r>
            <a:r>
              <a:rPr sz="1700" b="1" spc="-5" dirty="0" smtClean="0">
                <a:latin typeface="Calibri"/>
                <a:cs typeface="Calibri"/>
              </a:rPr>
              <a:t>r</a:t>
            </a:r>
            <a:r>
              <a:rPr sz="1700" b="1" spc="15" dirty="0" smtClean="0">
                <a:latin typeface="Calibri"/>
                <a:cs typeface="Calibri"/>
              </a:rPr>
              <a:t>k</a:t>
            </a:r>
            <a:r>
              <a:rPr sz="1700" b="1" spc="5" dirty="0" smtClean="0">
                <a:latin typeface="Calibri"/>
                <a:cs typeface="Calibri"/>
              </a:rPr>
              <a:t>i</a:t>
            </a:r>
            <a:r>
              <a:rPr sz="1700" b="1" spc="0" dirty="0" smtClean="0">
                <a:latin typeface="Calibri"/>
                <a:cs typeface="Calibri"/>
              </a:rPr>
              <a:t>n </a:t>
            </a:r>
            <a:r>
              <a:rPr sz="1700" spc="-35" dirty="0" smtClean="0">
                <a:latin typeface="Calibri"/>
                <a:cs typeface="Calibri"/>
              </a:rPr>
              <a:t>w</a:t>
            </a:r>
            <a:r>
              <a:rPr sz="1700" spc="-25" dirty="0" smtClean="0">
                <a:latin typeface="Calibri"/>
                <a:cs typeface="Calibri"/>
              </a:rPr>
              <a:t>a</a:t>
            </a:r>
            <a:r>
              <a:rPr sz="1700" spc="0" dirty="0" smtClean="0">
                <a:latin typeface="Calibri"/>
                <a:cs typeface="Calibri"/>
              </a:rPr>
              <a:t>s</a:t>
            </a:r>
            <a:r>
              <a:rPr sz="1700" spc="50" dirty="0" smtClean="0">
                <a:latin typeface="Calibri"/>
                <a:cs typeface="Calibri"/>
              </a:rPr>
              <a:t> </a:t>
            </a:r>
            <a:r>
              <a:rPr sz="1700" spc="5" dirty="0" smtClean="0">
                <a:latin typeface="Calibri"/>
                <a:cs typeface="Calibri"/>
              </a:rPr>
              <a:t>u</a:t>
            </a:r>
            <a:r>
              <a:rPr sz="1700" spc="35" dirty="0" smtClean="0">
                <a:latin typeface="Calibri"/>
                <a:cs typeface="Calibri"/>
              </a:rPr>
              <a:t>s</a:t>
            </a:r>
            <a:r>
              <a:rPr sz="1700" spc="-60" dirty="0" smtClean="0">
                <a:latin typeface="Calibri"/>
                <a:cs typeface="Calibri"/>
              </a:rPr>
              <a:t>e</a:t>
            </a:r>
            <a:r>
              <a:rPr sz="1700" spc="0" dirty="0" smtClean="0">
                <a:latin typeface="Calibri"/>
                <a:cs typeface="Calibri"/>
              </a:rPr>
              <a:t>d</a:t>
            </a:r>
            <a:r>
              <a:rPr sz="1700" spc="20" dirty="0" smtClean="0">
                <a:latin typeface="Calibri"/>
                <a:cs typeface="Calibri"/>
              </a:rPr>
              <a:t> </a:t>
            </a:r>
            <a:r>
              <a:rPr sz="1700" spc="35" dirty="0" smtClean="0">
                <a:latin typeface="Calibri"/>
                <a:cs typeface="Calibri"/>
              </a:rPr>
              <a:t>s</a:t>
            </a:r>
            <a:r>
              <a:rPr sz="1700" spc="20" dirty="0" smtClean="0">
                <a:latin typeface="Calibri"/>
                <a:cs typeface="Calibri"/>
              </a:rPr>
              <a:t>y</a:t>
            </a:r>
            <a:r>
              <a:rPr sz="1700" spc="5" dirty="0" smtClean="0">
                <a:latin typeface="Calibri"/>
                <a:cs typeface="Calibri"/>
              </a:rPr>
              <a:t>n</a:t>
            </a:r>
            <a:r>
              <a:rPr sz="1700" spc="0" dirty="0" smtClean="0">
                <a:latin typeface="Calibri"/>
                <a:cs typeface="Calibri"/>
              </a:rPr>
              <a:t>o</a:t>
            </a:r>
            <a:r>
              <a:rPr sz="1700" spc="5" dirty="0" smtClean="0">
                <a:latin typeface="Calibri"/>
                <a:cs typeface="Calibri"/>
              </a:rPr>
              <a:t>n</a:t>
            </a:r>
            <a:r>
              <a:rPr sz="1700" spc="20" dirty="0" smtClean="0">
                <a:latin typeface="Calibri"/>
                <a:cs typeface="Calibri"/>
              </a:rPr>
              <a:t>y</a:t>
            </a:r>
            <a:r>
              <a:rPr sz="1700" spc="25" dirty="0" smtClean="0">
                <a:latin typeface="Calibri"/>
                <a:cs typeface="Calibri"/>
              </a:rPr>
              <a:t>m</a:t>
            </a:r>
            <a:r>
              <a:rPr sz="1700" spc="0" dirty="0" smtClean="0">
                <a:latin typeface="Calibri"/>
                <a:cs typeface="Calibri"/>
              </a:rPr>
              <a:t>o</a:t>
            </a:r>
            <a:r>
              <a:rPr sz="1700" spc="5" dirty="0" smtClean="0">
                <a:latin typeface="Calibri"/>
                <a:cs typeface="Calibri"/>
              </a:rPr>
              <a:t>u</a:t>
            </a:r>
            <a:r>
              <a:rPr sz="1700" spc="35" dirty="0" smtClean="0">
                <a:latin typeface="Calibri"/>
                <a:cs typeface="Calibri"/>
              </a:rPr>
              <a:t>s</a:t>
            </a:r>
            <a:r>
              <a:rPr sz="1700" spc="5" dirty="0" smtClean="0">
                <a:latin typeface="Calibri"/>
                <a:cs typeface="Calibri"/>
              </a:rPr>
              <a:t>l</a:t>
            </a:r>
            <a:r>
              <a:rPr sz="1700" spc="-10" dirty="0" smtClean="0">
                <a:latin typeface="Calibri"/>
                <a:cs typeface="Calibri"/>
              </a:rPr>
              <a:t>y</a:t>
            </a:r>
            <a:r>
              <a:rPr sz="1700" spc="-5" dirty="0" smtClean="0">
                <a:latin typeface="Calibri"/>
                <a:cs typeface="Calibri"/>
              </a:rPr>
              <a:t> </a:t>
            </a:r>
            <a:r>
              <a:rPr sz="1700" spc="-20" dirty="0" smtClean="0">
                <a:latin typeface="Calibri"/>
                <a:cs typeface="Calibri"/>
              </a:rPr>
              <a:t>w</a:t>
            </a:r>
            <a:r>
              <a:rPr sz="1700" spc="5" dirty="0" smtClean="0">
                <a:latin typeface="Calibri"/>
                <a:cs typeface="Calibri"/>
              </a:rPr>
              <a:t>i</a:t>
            </a:r>
            <a:r>
              <a:rPr sz="1700" spc="20" dirty="0" smtClean="0">
                <a:latin typeface="Calibri"/>
                <a:cs typeface="Calibri"/>
              </a:rPr>
              <a:t>t</a:t>
            </a:r>
            <a:r>
              <a:rPr sz="1700" spc="0" dirty="0" smtClean="0">
                <a:latin typeface="Calibri"/>
                <a:cs typeface="Calibri"/>
              </a:rPr>
              <a:t>h</a:t>
            </a:r>
            <a:r>
              <a:rPr sz="1700" spc="20" dirty="0" smtClean="0">
                <a:latin typeface="Calibri"/>
                <a:cs typeface="Calibri"/>
              </a:rPr>
              <a:t> t</a:t>
            </a:r>
            <a:r>
              <a:rPr sz="1700" spc="5" dirty="0" smtClean="0">
                <a:latin typeface="Calibri"/>
                <a:cs typeface="Calibri"/>
              </a:rPr>
              <a:t>h</a:t>
            </a:r>
            <a:r>
              <a:rPr sz="1700" spc="-10" dirty="0" smtClean="0">
                <a:latin typeface="Calibri"/>
                <a:cs typeface="Calibri"/>
              </a:rPr>
              <a:t>e</a:t>
            </a:r>
            <a:r>
              <a:rPr sz="1700" spc="-35" dirty="0" smtClean="0">
                <a:latin typeface="Calibri"/>
                <a:cs typeface="Calibri"/>
              </a:rPr>
              <a:t> </a:t>
            </a:r>
            <a:r>
              <a:rPr sz="1700" spc="-20" dirty="0" smtClean="0">
                <a:latin typeface="Calibri"/>
                <a:cs typeface="Calibri"/>
              </a:rPr>
              <a:t>w</a:t>
            </a:r>
            <a:r>
              <a:rPr sz="1700" spc="0" dirty="0" smtClean="0">
                <a:latin typeface="Calibri"/>
                <a:cs typeface="Calibri"/>
              </a:rPr>
              <a:t>o</a:t>
            </a:r>
            <a:r>
              <a:rPr sz="1700" spc="-5" dirty="0" smtClean="0">
                <a:latin typeface="Calibri"/>
                <a:cs typeface="Calibri"/>
              </a:rPr>
              <a:t>r</a:t>
            </a:r>
            <a:r>
              <a:rPr sz="1700" spc="0" dirty="0" smtClean="0">
                <a:latin typeface="Calibri"/>
                <a:cs typeface="Calibri"/>
              </a:rPr>
              <a:t>d</a:t>
            </a:r>
            <a:r>
              <a:rPr sz="1700" spc="20" dirty="0" smtClean="0">
                <a:latin typeface="Calibri"/>
                <a:cs typeface="Calibri"/>
              </a:rPr>
              <a:t> </a:t>
            </a:r>
            <a:r>
              <a:rPr lang="en-US" sz="1700" b="1" spc="-55" dirty="0" smtClean="0">
                <a:latin typeface="Calibri"/>
                <a:cs typeface="Calibri"/>
              </a:rPr>
              <a:t>j</a:t>
            </a:r>
            <a:r>
              <a:rPr sz="1700" b="1" spc="-15" dirty="0" smtClean="0">
                <a:latin typeface="Calibri"/>
                <a:cs typeface="Calibri"/>
              </a:rPr>
              <a:t>a</a:t>
            </a:r>
            <a:r>
              <a:rPr sz="1700" b="1" spc="-30" dirty="0" smtClean="0">
                <a:latin typeface="Calibri"/>
                <a:cs typeface="Calibri"/>
              </a:rPr>
              <a:t>c</a:t>
            </a:r>
            <a:r>
              <a:rPr sz="1700" b="1" spc="-85" dirty="0" smtClean="0">
                <a:latin typeface="Calibri"/>
                <a:cs typeface="Calibri"/>
              </a:rPr>
              <a:t>k</a:t>
            </a:r>
            <a:r>
              <a:rPr sz="1700" b="1" spc="-60" dirty="0" smtClean="0">
                <a:latin typeface="Calibri"/>
                <a:cs typeface="Calibri"/>
              </a:rPr>
              <a:t>e</a:t>
            </a:r>
            <a:r>
              <a:rPr sz="1700" b="1" spc="-10" dirty="0" smtClean="0">
                <a:latin typeface="Calibri"/>
                <a:cs typeface="Calibri"/>
              </a:rPr>
              <a:t>t</a:t>
            </a:r>
            <a:r>
              <a:rPr sz="1700" b="1" spc="145" dirty="0" smtClean="0">
                <a:latin typeface="Calibri"/>
                <a:cs typeface="Calibri"/>
              </a:rPr>
              <a:t> </a:t>
            </a:r>
            <a:r>
              <a:rPr sz="1700" spc="-15" dirty="0" smtClean="0">
                <a:latin typeface="Calibri"/>
                <a:cs typeface="Calibri"/>
              </a:rPr>
              <a:t>a</a:t>
            </a:r>
            <a:r>
              <a:rPr sz="1700" spc="-20" dirty="0" smtClean="0">
                <a:latin typeface="Calibri"/>
                <a:cs typeface="Calibri"/>
              </a:rPr>
              <a:t>f</a:t>
            </a:r>
            <a:r>
              <a:rPr sz="1700" spc="20" dirty="0" smtClean="0">
                <a:latin typeface="Calibri"/>
                <a:cs typeface="Calibri"/>
              </a:rPr>
              <a:t>t</a:t>
            </a:r>
            <a:r>
              <a:rPr sz="1700" spc="-60" dirty="0" smtClean="0">
                <a:latin typeface="Calibri"/>
                <a:cs typeface="Calibri"/>
              </a:rPr>
              <a:t>e</a:t>
            </a:r>
            <a:r>
              <a:rPr sz="1700" spc="-10" dirty="0" smtClean="0">
                <a:latin typeface="Calibri"/>
                <a:cs typeface="Calibri"/>
              </a:rPr>
              <a:t>r</a:t>
            </a:r>
            <a:r>
              <a:rPr sz="1700" spc="-5" dirty="0" smtClean="0">
                <a:latin typeface="Calibri"/>
                <a:cs typeface="Calibri"/>
              </a:rPr>
              <a:t> </a:t>
            </a:r>
            <a:r>
              <a:rPr sz="1700" spc="25" dirty="0" smtClean="0">
                <a:latin typeface="Calibri"/>
                <a:cs typeface="Calibri"/>
              </a:rPr>
              <a:t>1500</a:t>
            </a:r>
            <a:r>
              <a:rPr lang="en-US" sz="1700" spc="25" dirty="0" smtClean="0">
                <a:latin typeface="Calibri"/>
                <a:cs typeface="Calibri"/>
              </a:rPr>
              <a:t>.</a:t>
            </a:r>
            <a:endParaRPr sz="1700" dirty="0">
              <a:latin typeface="Calibri"/>
              <a:cs typeface="Calibri"/>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84935"/>
            <a:ext cx="6951134" cy="951632"/>
          </a:xfrm>
          <a:prstGeom prst="rect">
            <a:avLst/>
          </a:prstGeom>
        </p:spPr>
        <p:txBody>
          <a:bodyPr vert="horz" wrap="square" lIns="0" tIns="291515" rIns="0" bIns="0" rtlCol="0">
            <a:noAutofit/>
          </a:bodyPr>
          <a:lstStyle/>
          <a:p>
            <a:pPr algn="l">
              <a:lnSpc>
                <a:spcPct val="100000"/>
              </a:lnSpc>
            </a:pPr>
            <a:r>
              <a:rPr sz="3900" spc="20" dirty="0" smtClean="0">
                <a:latin typeface="Calibri"/>
                <a:cs typeface="Calibri"/>
              </a:rPr>
              <a:t>C</a:t>
            </a:r>
            <a:r>
              <a:rPr sz="3900" spc="40" dirty="0" smtClean="0">
                <a:latin typeface="Calibri"/>
                <a:cs typeface="Calibri"/>
              </a:rPr>
              <a:t>o</a:t>
            </a:r>
            <a:r>
              <a:rPr sz="3900" spc="-30" dirty="0" smtClean="0">
                <a:latin typeface="Calibri"/>
                <a:cs typeface="Calibri"/>
              </a:rPr>
              <a:t>s</a:t>
            </a:r>
            <a:r>
              <a:rPr sz="3900" spc="-25" dirty="0" smtClean="0">
                <a:latin typeface="Calibri"/>
                <a:cs typeface="Calibri"/>
              </a:rPr>
              <a:t>t</a:t>
            </a:r>
            <a:r>
              <a:rPr sz="3900" spc="-55" dirty="0" smtClean="0">
                <a:latin typeface="Calibri"/>
                <a:cs typeface="Calibri"/>
              </a:rPr>
              <a:t>um</a:t>
            </a:r>
            <a:r>
              <a:rPr sz="3900" spc="-20" dirty="0" smtClean="0">
                <a:latin typeface="Calibri"/>
                <a:cs typeface="Calibri"/>
              </a:rPr>
              <a:t>e</a:t>
            </a:r>
            <a:r>
              <a:rPr sz="3900" spc="-225" dirty="0" smtClean="0">
                <a:latin typeface="Calibri"/>
                <a:cs typeface="Calibri"/>
              </a:rPr>
              <a:t> </a:t>
            </a:r>
            <a:r>
              <a:rPr sz="3900" spc="-95" dirty="0" smtClean="0">
                <a:latin typeface="Calibri"/>
                <a:cs typeface="Calibri"/>
              </a:rPr>
              <a:t>F</a:t>
            </a:r>
            <a:r>
              <a:rPr sz="3900" spc="40" dirty="0" smtClean="0">
                <a:latin typeface="Calibri"/>
                <a:cs typeface="Calibri"/>
              </a:rPr>
              <a:t>o</a:t>
            </a:r>
            <a:r>
              <a:rPr sz="3900" spc="-15" dirty="0" smtClean="0">
                <a:latin typeface="Calibri"/>
                <a:cs typeface="Calibri"/>
              </a:rPr>
              <a:t>r</a:t>
            </a:r>
            <a:r>
              <a:rPr sz="3900" spc="-40" dirty="0" smtClean="0">
                <a:latin typeface="Calibri"/>
                <a:cs typeface="Calibri"/>
              </a:rPr>
              <a:t> </a:t>
            </a:r>
            <a:r>
              <a:rPr sz="3900" spc="-70" dirty="0" smtClean="0">
                <a:latin typeface="Calibri"/>
                <a:cs typeface="Calibri"/>
              </a:rPr>
              <a:t>M</a:t>
            </a:r>
            <a:r>
              <a:rPr sz="3900" spc="-60" dirty="0" smtClean="0">
                <a:latin typeface="Calibri"/>
                <a:cs typeface="Calibri"/>
              </a:rPr>
              <a:t>e</a:t>
            </a:r>
            <a:r>
              <a:rPr sz="3900" spc="0" dirty="0" smtClean="0">
                <a:latin typeface="Calibri"/>
                <a:cs typeface="Calibri"/>
              </a:rPr>
              <a:t>n</a:t>
            </a:r>
            <a:endParaRPr sz="3900" dirty="0">
              <a:latin typeface="Calibri"/>
              <a:cs typeface="Calibri"/>
            </a:endParaRPr>
          </a:p>
          <a:p>
            <a:pPr algn="l">
              <a:lnSpc>
                <a:spcPct val="100000"/>
              </a:lnSpc>
              <a:spcBef>
                <a:spcPts val="120"/>
              </a:spcBef>
            </a:pPr>
            <a:r>
              <a:rPr sz="1900" spc="-3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45" dirty="0" smtClean="0">
                <a:latin typeface="Calibri"/>
                <a:cs typeface="Calibri"/>
              </a:rPr>
              <a:t>N</a:t>
            </a:r>
            <a:r>
              <a:rPr sz="1900" spc="-5" dirty="0" smtClean="0">
                <a:latin typeface="Calibri"/>
                <a:cs typeface="Calibri"/>
              </a:rPr>
              <a:t>o</a:t>
            </a:r>
            <a:r>
              <a:rPr sz="1900" spc="25" dirty="0" smtClean="0">
                <a:latin typeface="Calibri"/>
                <a:cs typeface="Calibri"/>
              </a:rPr>
              <a:t>r</a:t>
            </a:r>
            <a:r>
              <a:rPr sz="1900" spc="-5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25" dirty="0" smtClean="0">
                <a:latin typeface="Calibri"/>
                <a:cs typeface="Calibri"/>
              </a:rPr>
              <a:t>r</a:t>
            </a:r>
            <a:r>
              <a:rPr sz="1900" spc="0" dirty="0" smtClean="0">
                <a:latin typeface="Calibri"/>
                <a:cs typeface="Calibri"/>
              </a:rPr>
              <a:t>n</a:t>
            </a:r>
            <a:r>
              <a:rPr sz="1900" spc="70" dirty="0" smtClean="0">
                <a:latin typeface="Calibri"/>
                <a:cs typeface="Calibri"/>
              </a:rPr>
              <a:t> </a:t>
            </a:r>
            <a:r>
              <a:rPr sz="1900" spc="-50" dirty="0" smtClean="0">
                <a:latin typeface="Calibri"/>
                <a:cs typeface="Calibri"/>
              </a:rPr>
              <a:t>R</a:t>
            </a:r>
            <a:r>
              <a:rPr sz="1900" spc="-60" dirty="0" smtClean="0">
                <a:latin typeface="Calibri"/>
                <a:cs typeface="Calibri"/>
              </a:rPr>
              <a:t>e</a:t>
            </a:r>
            <a:r>
              <a:rPr sz="1900" spc="0" dirty="0" smtClean="0">
                <a:latin typeface="Calibri"/>
                <a:cs typeface="Calibri"/>
              </a:rPr>
              <a:t>n</a:t>
            </a:r>
            <a:r>
              <a:rPr sz="1900" spc="-10" dirty="0" smtClean="0">
                <a:latin typeface="Calibri"/>
                <a:cs typeface="Calibri"/>
              </a:rPr>
              <a:t>a</a:t>
            </a:r>
            <a:r>
              <a:rPr sz="1900" spc="-40" dirty="0" smtClean="0">
                <a:latin typeface="Calibri"/>
                <a:cs typeface="Calibri"/>
              </a:rPr>
              <a:t>i</a:t>
            </a:r>
            <a:r>
              <a:rPr sz="1900" spc="-45" dirty="0" smtClean="0">
                <a:latin typeface="Calibri"/>
                <a:cs typeface="Calibri"/>
              </a:rPr>
              <a:t>ss</a:t>
            </a:r>
            <a:r>
              <a:rPr sz="1900" spc="-10" dirty="0" smtClean="0">
                <a:latin typeface="Calibri"/>
                <a:cs typeface="Calibri"/>
              </a:rPr>
              <a:t>a</a:t>
            </a:r>
            <a:r>
              <a:rPr sz="1900" spc="0" dirty="0" smtClean="0">
                <a:latin typeface="Calibri"/>
                <a:cs typeface="Calibri"/>
              </a:rPr>
              <a:t>n</a:t>
            </a:r>
            <a:r>
              <a:rPr sz="1900" spc="-15" dirty="0" smtClean="0">
                <a:latin typeface="Calibri"/>
                <a:cs typeface="Calibri"/>
              </a:rPr>
              <a:t>c</a:t>
            </a:r>
            <a:r>
              <a:rPr sz="1900" spc="-10" dirty="0" smtClean="0">
                <a:latin typeface="Calibri"/>
                <a:cs typeface="Calibri"/>
              </a:rPr>
              <a:t>e</a:t>
            </a:r>
            <a:endParaRPr sz="1900" dirty="0">
              <a:latin typeface="Calibri"/>
              <a:cs typeface="Calibri"/>
            </a:endParaRPr>
          </a:p>
        </p:txBody>
      </p:sp>
      <p:sp>
        <p:nvSpPr>
          <p:cNvPr id="3" name="object 3"/>
          <p:cNvSpPr/>
          <p:nvPr/>
        </p:nvSpPr>
        <p:spPr>
          <a:xfrm>
            <a:off x="6278035" y="381000"/>
            <a:ext cx="3098800" cy="7023098"/>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3703849" y="1986033"/>
            <a:ext cx="2523385" cy="2371090"/>
          </a:xfrm>
          <a:prstGeom prst="rect">
            <a:avLst/>
          </a:prstGeom>
        </p:spPr>
        <p:txBody>
          <a:bodyPr vert="horz" wrap="square" lIns="0" tIns="0" rIns="0" bIns="0" rtlCol="0">
            <a:noAutofit/>
          </a:bodyPr>
          <a:lstStyle/>
          <a:p>
            <a:pPr marL="12065" marR="12700" indent="5080">
              <a:lnSpc>
                <a:spcPct val="101600"/>
              </a:lnSpc>
            </a:pPr>
            <a:r>
              <a:rPr sz="1900" spc="-15" dirty="0" smtClean="0">
                <a:latin typeface="Calibri"/>
                <a:cs typeface="Calibri"/>
              </a:rPr>
              <a:t>G</a:t>
            </a:r>
            <a:r>
              <a:rPr sz="1900" spc="-20" dirty="0" smtClean="0">
                <a:latin typeface="Calibri"/>
                <a:cs typeface="Calibri"/>
              </a:rPr>
              <a:t>a</a:t>
            </a:r>
            <a:r>
              <a:rPr sz="1900" spc="25" dirty="0" smtClean="0">
                <a:latin typeface="Calibri"/>
                <a:cs typeface="Calibri"/>
              </a:rPr>
              <a:t>r</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n</a:t>
            </a:r>
            <a:r>
              <a:rPr sz="1900" spc="-50" dirty="0" smtClean="0">
                <a:latin typeface="Calibri"/>
                <a:cs typeface="Calibri"/>
              </a:rPr>
              <a:t>t</a:t>
            </a:r>
            <a:r>
              <a:rPr sz="1900" spc="0" dirty="0" smtClean="0">
                <a:latin typeface="Calibri"/>
                <a:cs typeface="Calibri"/>
              </a:rPr>
              <a:t>s</a:t>
            </a:r>
            <a:r>
              <a:rPr sz="1900" spc="125" dirty="0" smtClean="0">
                <a:latin typeface="Calibri"/>
                <a:cs typeface="Calibri"/>
              </a:rPr>
              <a:t> </a:t>
            </a:r>
            <a:r>
              <a:rPr sz="1900" spc="25" dirty="0" smtClean="0">
                <a:latin typeface="Calibri"/>
                <a:cs typeface="Calibri"/>
              </a:rPr>
              <a:t>w</a:t>
            </a:r>
            <a:r>
              <a:rPr sz="1900" spc="-60"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5" dirty="0" smtClean="0">
                <a:latin typeface="Calibri"/>
                <a:cs typeface="Calibri"/>
              </a:rPr>
              <a:t> </a:t>
            </a:r>
            <a:r>
              <a:rPr sz="1900" spc="-15" dirty="0" smtClean="0">
                <a:latin typeface="Calibri"/>
                <a:cs typeface="Calibri"/>
              </a:rPr>
              <a:t>o</a:t>
            </a:r>
            <a:r>
              <a:rPr sz="1900" spc="25" dirty="0" smtClean="0">
                <a:latin typeface="Calibri"/>
                <a:cs typeface="Calibri"/>
              </a:rPr>
              <a:t>r</a:t>
            </a:r>
            <a:r>
              <a:rPr sz="1900" spc="0" dirty="0" smtClean="0">
                <a:latin typeface="Calibri"/>
                <a:cs typeface="Calibri"/>
              </a:rPr>
              <a:t>n</a:t>
            </a:r>
            <a:r>
              <a:rPr sz="1900" spc="-15" dirty="0" smtClean="0">
                <a:latin typeface="Calibri"/>
                <a:cs typeface="Calibri"/>
              </a:rPr>
              <a:t>a</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n</a:t>
            </a:r>
            <a:r>
              <a:rPr sz="1900" spc="-50" dirty="0" smtClean="0">
                <a:latin typeface="Calibri"/>
                <a:cs typeface="Calibri"/>
              </a:rPr>
              <a:t>t</a:t>
            </a:r>
            <a:r>
              <a:rPr sz="1900" spc="-60" dirty="0" smtClean="0">
                <a:latin typeface="Calibri"/>
                <a:cs typeface="Calibri"/>
              </a:rPr>
              <a:t>e</a:t>
            </a:r>
            <a:r>
              <a:rPr sz="1900" spc="0" dirty="0" smtClean="0">
                <a:latin typeface="Calibri"/>
                <a:cs typeface="Calibri"/>
              </a:rPr>
              <a:t>d </a:t>
            </a:r>
            <a:r>
              <a:rPr sz="1900" spc="-160" dirty="0" smtClean="0">
                <a:latin typeface="Calibri"/>
                <a:cs typeface="Calibri"/>
              </a:rPr>
              <a:t> </a:t>
            </a:r>
            <a:r>
              <a:rPr sz="1900" spc="25" dirty="0" smtClean="0">
                <a:latin typeface="Calibri"/>
                <a:cs typeface="Calibri"/>
              </a:rPr>
              <a:t>w</a:t>
            </a:r>
            <a:r>
              <a:rPr sz="1900" spc="-40" dirty="0" smtClean="0">
                <a:latin typeface="Calibri"/>
                <a:cs typeface="Calibri"/>
              </a:rPr>
              <a:t>i</a:t>
            </a:r>
            <a:r>
              <a:rPr sz="1900" spc="-50" dirty="0" smtClean="0">
                <a:latin typeface="Calibri"/>
                <a:cs typeface="Calibri"/>
              </a:rPr>
              <a:t>t</a:t>
            </a:r>
            <a:r>
              <a:rPr sz="1900" spc="0" dirty="0" smtClean="0">
                <a:latin typeface="Calibri"/>
                <a:cs typeface="Calibri"/>
              </a:rPr>
              <a:t>h </a:t>
            </a:r>
            <a:r>
              <a:rPr sz="1900" spc="-10" dirty="0" smtClean="0">
                <a:latin typeface="Calibri"/>
                <a:cs typeface="Calibri"/>
              </a:rPr>
              <a:t>d</a:t>
            </a:r>
            <a:r>
              <a:rPr sz="1900" spc="-60" dirty="0" smtClean="0">
                <a:latin typeface="Calibri"/>
                <a:cs typeface="Calibri"/>
              </a:rPr>
              <a:t>e</a:t>
            </a:r>
            <a:r>
              <a:rPr sz="1900" spc="-15" dirty="0" smtClean="0">
                <a:latin typeface="Calibri"/>
                <a:cs typeface="Calibri"/>
              </a:rPr>
              <a:t>c</a:t>
            </a:r>
            <a:r>
              <a:rPr sz="1900" spc="-5" dirty="0" smtClean="0">
                <a:latin typeface="Calibri"/>
                <a:cs typeface="Calibri"/>
              </a:rPr>
              <a:t>o</a:t>
            </a:r>
            <a:r>
              <a:rPr sz="1900" spc="25" dirty="0" smtClean="0">
                <a:latin typeface="Calibri"/>
                <a:cs typeface="Calibri"/>
              </a:rPr>
              <a:t>r</a:t>
            </a:r>
            <a:r>
              <a:rPr sz="1900" spc="-15" dirty="0" smtClean="0">
                <a:latin typeface="Calibri"/>
                <a:cs typeface="Calibri"/>
              </a:rPr>
              <a:t>a</a:t>
            </a:r>
            <a:r>
              <a:rPr sz="1900" spc="-50" dirty="0" smtClean="0">
                <a:latin typeface="Calibri"/>
                <a:cs typeface="Calibri"/>
              </a:rPr>
              <a:t>t</a:t>
            </a:r>
            <a:r>
              <a:rPr sz="1900" spc="-40" dirty="0" smtClean="0">
                <a:latin typeface="Calibri"/>
                <a:cs typeface="Calibri"/>
              </a:rPr>
              <a:t>i</a:t>
            </a:r>
            <a:r>
              <a:rPr sz="1900" spc="30" dirty="0" smtClean="0">
                <a:latin typeface="Calibri"/>
                <a:cs typeface="Calibri"/>
              </a:rPr>
              <a:t>v</a:t>
            </a:r>
            <a:r>
              <a:rPr sz="1900" spc="-10" dirty="0" smtClean="0">
                <a:latin typeface="Calibri"/>
                <a:cs typeface="Calibri"/>
              </a:rPr>
              <a:t>e</a:t>
            </a:r>
            <a:r>
              <a:rPr sz="1900" spc="125" dirty="0" smtClean="0">
                <a:latin typeface="Calibri"/>
                <a:cs typeface="Calibri"/>
              </a:rPr>
              <a:t> </a:t>
            </a:r>
            <a:r>
              <a:rPr lang="en-US" sz="1900" b="1" spc="25" dirty="0" smtClean="0">
                <a:latin typeface="Calibri"/>
                <a:cs typeface="Calibri"/>
              </a:rPr>
              <a:t>sl</a:t>
            </a:r>
            <a:r>
              <a:rPr sz="1900" b="1" spc="-15" dirty="0" smtClean="0">
                <a:latin typeface="Calibri"/>
                <a:cs typeface="Calibri"/>
              </a:rPr>
              <a:t>a</a:t>
            </a:r>
            <a:r>
              <a:rPr sz="1900" b="1" spc="-45" dirty="0" smtClean="0">
                <a:latin typeface="Calibri"/>
                <a:cs typeface="Calibri"/>
              </a:rPr>
              <a:t>s</a:t>
            </a:r>
            <a:r>
              <a:rPr sz="1900" b="1" spc="0" dirty="0" smtClean="0">
                <a:latin typeface="Calibri"/>
                <a:cs typeface="Calibri"/>
              </a:rPr>
              <a:t>h</a:t>
            </a:r>
            <a:r>
              <a:rPr sz="1900" b="1" spc="-40" dirty="0" smtClean="0">
                <a:latin typeface="Calibri"/>
                <a:cs typeface="Calibri"/>
              </a:rPr>
              <a:t>i</a:t>
            </a:r>
            <a:r>
              <a:rPr sz="1900" b="1" spc="0" dirty="0" smtClean="0">
                <a:latin typeface="Calibri"/>
                <a:cs typeface="Calibri"/>
              </a:rPr>
              <a:t>ng</a:t>
            </a:r>
            <a:r>
              <a:rPr sz="1900" b="1" spc="175" dirty="0" smtClean="0">
                <a:latin typeface="Calibri"/>
                <a:cs typeface="Calibri"/>
              </a:rPr>
              <a:t> </a:t>
            </a:r>
            <a:r>
              <a:rPr sz="1900" spc="-5" dirty="0" smtClean="0">
                <a:latin typeface="Calibri"/>
                <a:cs typeface="Calibri"/>
              </a:rPr>
              <a:t>o</a:t>
            </a:r>
            <a:r>
              <a:rPr sz="1900" spc="-10" dirty="0" smtClean="0">
                <a:latin typeface="Calibri"/>
                <a:cs typeface="Calibri"/>
              </a:rPr>
              <a:t>r</a:t>
            </a:r>
            <a:r>
              <a:rPr sz="1900" spc="-5" dirty="0" smtClean="0">
                <a:latin typeface="Calibri"/>
                <a:cs typeface="Calibri"/>
              </a:rPr>
              <a:t> </a:t>
            </a:r>
            <a:r>
              <a:rPr lang="en-US" sz="1900" b="1" spc="5" dirty="0" smtClean="0">
                <a:latin typeface="Calibri"/>
                <a:cs typeface="Calibri"/>
              </a:rPr>
              <a:t>p</a:t>
            </a:r>
            <a:r>
              <a:rPr sz="1900" b="1" spc="-20" dirty="0" smtClean="0">
                <a:latin typeface="Calibri"/>
                <a:cs typeface="Calibri"/>
              </a:rPr>
              <a:t>a</a:t>
            </a:r>
            <a:r>
              <a:rPr sz="1900" b="1" spc="0" dirty="0" smtClean="0">
                <a:latin typeface="Calibri"/>
                <a:cs typeface="Calibri"/>
              </a:rPr>
              <a:t>n</a:t>
            </a:r>
            <a:r>
              <a:rPr sz="1900" b="1" spc="-60" dirty="0" smtClean="0">
                <a:latin typeface="Calibri"/>
                <a:cs typeface="Calibri"/>
              </a:rPr>
              <a:t>e</a:t>
            </a:r>
            <a:r>
              <a:rPr sz="1900" b="1" spc="0" dirty="0" smtClean="0">
                <a:latin typeface="Calibri"/>
                <a:cs typeface="Calibri"/>
              </a:rPr>
              <a:t>s</a:t>
            </a:r>
            <a:r>
              <a:rPr sz="1900" b="1" spc="25" dirty="0" smtClean="0">
                <a:latin typeface="Calibri"/>
                <a:cs typeface="Calibri"/>
              </a:rPr>
              <a:t> </a:t>
            </a:r>
            <a:r>
              <a:rPr sz="1900" spc="25" dirty="0" smtClean="0">
                <a:latin typeface="Calibri"/>
                <a:cs typeface="Calibri"/>
              </a:rPr>
              <a:t>w</a:t>
            </a:r>
            <a:r>
              <a:rPr sz="1900" spc="0" dirty="0" smtClean="0">
                <a:latin typeface="Calibri"/>
                <a:cs typeface="Calibri"/>
              </a:rPr>
              <a:t>h</a:t>
            </a:r>
            <a:r>
              <a:rPr sz="1900" spc="-40" dirty="0" smtClean="0">
                <a:latin typeface="Calibri"/>
                <a:cs typeface="Calibri"/>
              </a:rPr>
              <a:t>i</a:t>
            </a:r>
            <a:r>
              <a:rPr sz="1900" spc="-15" dirty="0" smtClean="0">
                <a:latin typeface="Calibri"/>
                <a:cs typeface="Calibri"/>
              </a:rPr>
              <a:t>c</a:t>
            </a:r>
            <a:r>
              <a:rPr sz="1900" spc="0" dirty="0" smtClean="0">
                <a:latin typeface="Calibri"/>
                <a:cs typeface="Calibri"/>
              </a:rPr>
              <a:t>h</a:t>
            </a:r>
            <a:r>
              <a:rPr sz="1900" spc="70" dirty="0" smtClean="0">
                <a:latin typeface="Calibri"/>
                <a:cs typeface="Calibri"/>
              </a:rPr>
              <a:t> </a:t>
            </a:r>
            <a:r>
              <a:rPr sz="1900" spc="-15" dirty="0" smtClean="0">
                <a:latin typeface="Calibri"/>
                <a:cs typeface="Calibri"/>
              </a:rPr>
              <a:t>a</a:t>
            </a:r>
            <a:r>
              <a:rPr sz="1900" spc="25" dirty="0" smtClean="0">
                <a:latin typeface="Calibri"/>
                <a:cs typeface="Calibri"/>
              </a:rPr>
              <a:t>r</a:t>
            </a:r>
            <a:r>
              <a:rPr sz="1900" spc="-10" dirty="0" smtClean="0">
                <a:latin typeface="Calibri"/>
                <a:cs typeface="Calibri"/>
              </a:rPr>
              <a:t>e</a:t>
            </a:r>
            <a:r>
              <a:rPr sz="1900" spc="-5" dirty="0" smtClean="0">
                <a:latin typeface="Calibri"/>
                <a:cs typeface="Calibri"/>
              </a:rPr>
              <a:t> n</a:t>
            </a:r>
            <a:r>
              <a:rPr sz="1900" spc="-15" dirty="0" smtClean="0">
                <a:latin typeface="Calibri"/>
                <a:cs typeface="Calibri"/>
              </a:rPr>
              <a:t>a</a:t>
            </a:r>
            <a:r>
              <a:rPr sz="1900" spc="25" dirty="0" smtClean="0">
                <a:latin typeface="Calibri"/>
                <a:cs typeface="Calibri"/>
              </a:rPr>
              <a:t>rr</a:t>
            </a:r>
            <a:r>
              <a:rPr sz="1900" spc="-5" dirty="0" smtClean="0">
                <a:latin typeface="Calibri"/>
                <a:cs typeface="Calibri"/>
              </a:rPr>
              <a:t>o</a:t>
            </a:r>
            <a:r>
              <a:rPr sz="1900" spc="-15" dirty="0" smtClean="0">
                <a:latin typeface="Calibri"/>
                <a:cs typeface="Calibri"/>
              </a:rPr>
              <a:t>w</a:t>
            </a:r>
            <a:r>
              <a:rPr sz="1900" spc="10" dirty="0" smtClean="0">
                <a:latin typeface="Calibri"/>
                <a:cs typeface="Calibri"/>
              </a:rPr>
              <a:t> </a:t>
            </a:r>
            <a:r>
              <a:rPr sz="1900" spc="-45" dirty="0" smtClean="0">
                <a:latin typeface="Calibri"/>
                <a:cs typeface="Calibri"/>
              </a:rPr>
              <a:t>s</a:t>
            </a:r>
            <a:r>
              <a:rPr sz="1900" spc="-50" dirty="0" smtClean="0">
                <a:latin typeface="Calibri"/>
                <a:cs typeface="Calibri"/>
              </a:rPr>
              <a:t>t</a:t>
            </a:r>
            <a:r>
              <a:rPr sz="1900" spc="25" dirty="0" smtClean="0">
                <a:latin typeface="Calibri"/>
                <a:cs typeface="Calibri"/>
              </a:rPr>
              <a:t>r</a:t>
            </a:r>
            <a:r>
              <a:rPr sz="1900" spc="-40" dirty="0" smtClean="0">
                <a:latin typeface="Calibri"/>
                <a:cs typeface="Calibri"/>
              </a:rPr>
              <a:t>i</a:t>
            </a:r>
            <a:r>
              <a:rPr sz="1900" spc="0" dirty="0" smtClean="0">
                <a:latin typeface="Calibri"/>
                <a:cs typeface="Calibri"/>
              </a:rPr>
              <a:t>ps</a:t>
            </a:r>
            <a:r>
              <a:rPr sz="1900" spc="25"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90" dirty="0" smtClean="0">
                <a:latin typeface="Calibri"/>
                <a:cs typeface="Calibri"/>
              </a:rPr>
              <a:t> </a:t>
            </a:r>
            <a:r>
              <a:rPr sz="1900" spc="20" dirty="0" smtClean="0">
                <a:latin typeface="Calibri"/>
                <a:cs typeface="Calibri"/>
              </a:rPr>
              <a:t>f</a:t>
            </a:r>
            <a:r>
              <a:rPr sz="1900" spc="-15" dirty="0" smtClean="0">
                <a:latin typeface="Calibri"/>
                <a:cs typeface="Calibri"/>
              </a:rPr>
              <a:t>a</a:t>
            </a:r>
            <a:r>
              <a:rPr sz="1900" spc="0" dirty="0" smtClean="0">
                <a:latin typeface="Calibri"/>
                <a:cs typeface="Calibri"/>
              </a:rPr>
              <a:t>b</a:t>
            </a:r>
            <a:r>
              <a:rPr sz="1900" spc="35" dirty="0" smtClean="0">
                <a:latin typeface="Calibri"/>
                <a:cs typeface="Calibri"/>
              </a:rPr>
              <a:t>r</a:t>
            </a:r>
            <a:r>
              <a:rPr sz="1900" spc="-40" dirty="0" smtClean="0">
                <a:latin typeface="Calibri"/>
                <a:cs typeface="Calibri"/>
              </a:rPr>
              <a:t>i</a:t>
            </a:r>
            <a:r>
              <a:rPr sz="1900" spc="-10" dirty="0" smtClean="0">
                <a:latin typeface="Calibri"/>
                <a:cs typeface="Calibri"/>
              </a:rPr>
              <a:t>c</a:t>
            </a:r>
            <a:r>
              <a:rPr sz="1900" spc="-5" dirty="0" smtClean="0">
                <a:latin typeface="Calibri"/>
                <a:cs typeface="Calibri"/>
              </a:rPr>
              <a:t> und</a:t>
            </a:r>
            <a:r>
              <a:rPr sz="1900" spc="-50" dirty="0" smtClean="0">
                <a:latin typeface="Calibri"/>
                <a:cs typeface="Calibri"/>
              </a:rPr>
              <a:t>e</a:t>
            </a:r>
            <a:r>
              <a:rPr sz="1900" spc="-10" dirty="0" smtClean="0">
                <a:latin typeface="Calibri"/>
                <a:cs typeface="Calibri"/>
              </a:rPr>
              <a:t>r</a:t>
            </a:r>
            <a:r>
              <a:rPr sz="1900" spc="105" dirty="0" smtClean="0">
                <a:latin typeface="Calibri"/>
                <a:cs typeface="Calibri"/>
              </a:rPr>
              <a:t> </a:t>
            </a:r>
            <a:r>
              <a:rPr sz="1900" spc="25" dirty="0" smtClean="0">
                <a:latin typeface="Calibri"/>
                <a:cs typeface="Calibri"/>
              </a:rPr>
              <a:t>w</a:t>
            </a:r>
            <a:r>
              <a:rPr sz="1900" spc="0" dirty="0" smtClean="0">
                <a:latin typeface="Calibri"/>
                <a:cs typeface="Calibri"/>
              </a:rPr>
              <a:t>h</a:t>
            </a:r>
            <a:r>
              <a:rPr sz="1900" spc="-40" dirty="0" smtClean="0">
                <a:latin typeface="Calibri"/>
                <a:cs typeface="Calibri"/>
              </a:rPr>
              <a:t>i</a:t>
            </a:r>
            <a:r>
              <a:rPr sz="1900" spc="-15" dirty="0" smtClean="0">
                <a:latin typeface="Calibri"/>
                <a:cs typeface="Calibri"/>
              </a:rPr>
              <a:t>c</a:t>
            </a:r>
            <a:r>
              <a:rPr sz="1900" spc="0" dirty="0" smtClean="0">
                <a:latin typeface="Calibri"/>
                <a:cs typeface="Calibri"/>
              </a:rPr>
              <a:t>h </a:t>
            </a:r>
            <a:r>
              <a:rPr sz="1900" spc="-5" dirty="0" smtClean="0">
                <a:latin typeface="Calibri"/>
                <a:cs typeface="Calibri"/>
              </a:rPr>
              <a:t>co</a:t>
            </a:r>
            <a:r>
              <a:rPr sz="1900" spc="0" dirty="0" smtClean="0">
                <a:latin typeface="Calibri"/>
                <a:cs typeface="Calibri"/>
              </a:rPr>
              <a:t>n</a:t>
            </a:r>
            <a:r>
              <a:rPr sz="1900" spc="-50" dirty="0" smtClean="0">
                <a:latin typeface="Calibri"/>
                <a:cs typeface="Calibri"/>
              </a:rPr>
              <a:t>t</a:t>
            </a:r>
            <a:r>
              <a:rPr sz="1900" spc="25" dirty="0" smtClean="0">
                <a:latin typeface="Calibri"/>
                <a:cs typeface="Calibri"/>
              </a:rPr>
              <a:t>r</a:t>
            </a:r>
            <a:r>
              <a:rPr sz="1900" spc="-10" dirty="0" smtClean="0">
                <a:latin typeface="Calibri"/>
                <a:cs typeface="Calibri"/>
              </a:rPr>
              <a:t>a</a:t>
            </a:r>
            <a:r>
              <a:rPr sz="1900" spc="-45" dirty="0" smtClean="0">
                <a:latin typeface="Calibri"/>
                <a:cs typeface="Calibri"/>
              </a:rPr>
              <a:t>s</a:t>
            </a:r>
            <a:r>
              <a:rPr sz="1900" spc="-50" dirty="0" smtClean="0">
                <a:latin typeface="Calibri"/>
                <a:cs typeface="Calibri"/>
              </a:rPr>
              <a:t>t</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r>
              <a:rPr sz="1900" spc="175" dirty="0" smtClean="0">
                <a:latin typeface="Calibri"/>
                <a:cs typeface="Calibri"/>
              </a:rPr>
              <a:t> </a:t>
            </a:r>
            <a:r>
              <a:rPr sz="1900" spc="20" dirty="0" smtClean="0">
                <a:latin typeface="Calibri"/>
                <a:cs typeface="Calibri"/>
              </a:rPr>
              <a:t>f</a:t>
            </a:r>
            <a:r>
              <a:rPr sz="1900" spc="-10" dirty="0" smtClean="0">
                <a:latin typeface="Calibri"/>
                <a:cs typeface="Calibri"/>
              </a:rPr>
              <a:t>a</a:t>
            </a:r>
            <a:r>
              <a:rPr sz="1900" spc="0" dirty="0" smtClean="0">
                <a:latin typeface="Calibri"/>
                <a:cs typeface="Calibri"/>
              </a:rPr>
              <a:t>b</a:t>
            </a:r>
            <a:r>
              <a:rPr sz="1900" spc="25" dirty="0" smtClean="0">
                <a:latin typeface="Calibri"/>
                <a:cs typeface="Calibri"/>
              </a:rPr>
              <a:t>r</a:t>
            </a:r>
            <a:r>
              <a:rPr sz="1900" spc="-40" dirty="0" smtClean="0">
                <a:latin typeface="Calibri"/>
                <a:cs typeface="Calibri"/>
              </a:rPr>
              <a:t>i</a:t>
            </a:r>
            <a:r>
              <a:rPr sz="1900" spc="-10" dirty="0" smtClean="0">
                <a:latin typeface="Calibri"/>
                <a:cs typeface="Calibri"/>
              </a:rPr>
              <a:t>c</a:t>
            </a:r>
            <a:r>
              <a:rPr sz="1900" spc="-5" dirty="0" smtClean="0">
                <a:latin typeface="Calibri"/>
                <a:cs typeface="Calibri"/>
              </a:rPr>
              <a:t> </a:t>
            </a:r>
            <a:r>
              <a:rPr sz="1900" spc="25" dirty="0" smtClean="0">
                <a:latin typeface="Calibri"/>
                <a:cs typeface="Calibri"/>
              </a:rPr>
              <a:t>w</a:t>
            </a:r>
            <a:r>
              <a:rPr sz="1900" spc="-55"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20" dirty="0" smtClean="0">
                <a:latin typeface="Calibri"/>
                <a:cs typeface="Calibri"/>
              </a:rPr>
              <a:t> </a:t>
            </a:r>
            <a:r>
              <a:rPr sz="1900" spc="0" dirty="0" smtClean="0">
                <a:latin typeface="Calibri"/>
                <a:cs typeface="Calibri"/>
              </a:rPr>
              <a:t>p</a:t>
            </a:r>
            <a:r>
              <a:rPr sz="1900" spc="-40" dirty="0" smtClean="0">
                <a:latin typeface="Calibri"/>
                <a:cs typeface="Calibri"/>
              </a:rPr>
              <a:t>l</a:t>
            </a:r>
            <a:r>
              <a:rPr sz="1900" spc="-10" dirty="0" smtClean="0">
                <a:latin typeface="Calibri"/>
                <a:cs typeface="Calibri"/>
              </a:rPr>
              <a:t>a</a:t>
            </a:r>
            <a:r>
              <a:rPr sz="1900" spc="-15" dirty="0" smtClean="0">
                <a:latin typeface="Calibri"/>
                <a:cs typeface="Calibri"/>
              </a:rPr>
              <a:t>c</a:t>
            </a:r>
            <a:r>
              <a:rPr sz="1900" spc="-60" dirty="0" smtClean="0">
                <a:latin typeface="Calibri"/>
                <a:cs typeface="Calibri"/>
              </a:rPr>
              <a:t>e</a:t>
            </a:r>
            <a:r>
              <a:rPr sz="1900" spc="0" dirty="0" smtClean="0">
                <a:latin typeface="Calibri"/>
                <a:cs typeface="Calibri"/>
              </a:rPr>
              <a:t>s</a:t>
            </a:r>
            <a:r>
              <a:rPr lang="en-US" sz="1900" spc="0" dirty="0" smtClean="0">
                <a:latin typeface="Calibri"/>
                <a:cs typeface="Calibri"/>
              </a:rPr>
              <a:t>.</a:t>
            </a:r>
            <a:endParaRPr sz="1900" dirty="0">
              <a:latin typeface="Calibri"/>
              <a:cs typeface="Calibri"/>
            </a:endParaRPr>
          </a:p>
        </p:txBody>
      </p:sp>
      <p:sp>
        <p:nvSpPr>
          <p:cNvPr id="5" name="object 5"/>
          <p:cNvSpPr/>
          <p:nvPr/>
        </p:nvSpPr>
        <p:spPr>
          <a:xfrm>
            <a:off x="266699" y="1511300"/>
            <a:ext cx="3073400" cy="5816599"/>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txBox="1"/>
          <p:nvPr/>
        </p:nvSpPr>
        <p:spPr>
          <a:xfrm>
            <a:off x="3419942" y="5220075"/>
            <a:ext cx="1327150" cy="307340"/>
          </a:xfrm>
          <a:prstGeom prst="rect">
            <a:avLst/>
          </a:prstGeom>
        </p:spPr>
        <p:txBody>
          <a:bodyPr vert="horz" wrap="square" lIns="0" tIns="0" rIns="0" bIns="0" rtlCol="0">
            <a:noAutofit/>
          </a:bodyPr>
          <a:lstStyle/>
          <a:p>
            <a:pPr marL="12700">
              <a:lnSpc>
                <a:spcPct val="100000"/>
              </a:lnSpc>
            </a:pPr>
            <a:r>
              <a:rPr sz="1900" spc="-35" dirty="0" smtClean="0">
                <a:latin typeface="Calibri"/>
                <a:cs typeface="Calibri"/>
              </a:rPr>
              <a:t>U</a:t>
            </a:r>
            <a:r>
              <a:rPr sz="1900" spc="-10" dirty="0" smtClean="0">
                <a:latin typeface="Calibri"/>
                <a:cs typeface="Calibri"/>
              </a:rPr>
              <a:t>pp</a:t>
            </a:r>
            <a:r>
              <a:rPr sz="1900" spc="-60" dirty="0" smtClean="0">
                <a:latin typeface="Calibri"/>
                <a:cs typeface="Calibri"/>
              </a:rPr>
              <a:t>e</a:t>
            </a:r>
            <a:r>
              <a:rPr sz="1900" spc="-10" dirty="0" smtClean="0">
                <a:latin typeface="Calibri"/>
                <a:cs typeface="Calibri"/>
              </a:rPr>
              <a:t>r</a:t>
            </a:r>
            <a:r>
              <a:rPr sz="1900" spc="105" dirty="0" smtClean="0">
                <a:latin typeface="Calibri"/>
                <a:cs typeface="Calibri"/>
              </a:rPr>
              <a:t> </a:t>
            </a:r>
            <a:r>
              <a:rPr sz="1900" spc="25" dirty="0" smtClean="0">
                <a:latin typeface="Calibri"/>
                <a:cs typeface="Calibri"/>
              </a:rPr>
              <a:t>S</a:t>
            </a:r>
            <a:r>
              <a:rPr sz="1900" spc="-50" dirty="0" smtClean="0">
                <a:latin typeface="Calibri"/>
                <a:cs typeface="Calibri"/>
              </a:rPr>
              <a:t>t</a:t>
            </a:r>
            <a:r>
              <a:rPr sz="1900" spc="-5" dirty="0" smtClean="0">
                <a:latin typeface="Calibri"/>
                <a:cs typeface="Calibri"/>
              </a:rPr>
              <a:t>o</a:t>
            </a:r>
            <a:r>
              <a:rPr sz="1900" spc="-15" dirty="0" smtClean="0">
                <a:latin typeface="Calibri"/>
                <a:cs typeface="Calibri"/>
              </a:rPr>
              <a:t>c</a:t>
            </a:r>
            <a:r>
              <a:rPr sz="1900" spc="25" dirty="0" smtClean="0">
                <a:latin typeface="Calibri"/>
                <a:cs typeface="Calibri"/>
              </a:rPr>
              <a:t>k</a:t>
            </a:r>
            <a:r>
              <a:rPr sz="1900" spc="0" dirty="0" smtClean="0">
                <a:latin typeface="Calibri"/>
                <a:cs typeface="Calibri"/>
              </a:rPr>
              <a:t>s</a:t>
            </a:r>
            <a:endParaRPr sz="1900" dirty="0">
              <a:latin typeface="Calibri"/>
              <a:cs typeface="Calibri"/>
            </a:endParaRPr>
          </a:p>
        </p:txBody>
      </p:sp>
      <p:sp>
        <p:nvSpPr>
          <p:cNvPr id="7" name="object 7"/>
          <p:cNvSpPr txBox="1"/>
          <p:nvPr/>
        </p:nvSpPr>
        <p:spPr>
          <a:xfrm>
            <a:off x="3343544" y="6476881"/>
            <a:ext cx="1402715" cy="307340"/>
          </a:xfrm>
          <a:prstGeom prst="rect">
            <a:avLst/>
          </a:prstGeom>
        </p:spPr>
        <p:txBody>
          <a:bodyPr vert="horz" wrap="square" lIns="0" tIns="0" rIns="0" bIns="0" rtlCol="0">
            <a:noAutofit/>
          </a:bodyPr>
          <a:lstStyle/>
          <a:p>
            <a:pPr marL="12700">
              <a:lnSpc>
                <a:spcPct val="100000"/>
              </a:lnSpc>
            </a:pPr>
            <a:r>
              <a:rPr sz="1900" spc="-45" dirty="0" smtClean="0">
                <a:latin typeface="Calibri"/>
                <a:cs typeface="Calibri"/>
              </a:rPr>
              <a:t>N</a:t>
            </a:r>
            <a:r>
              <a:rPr sz="1900" spc="-55" dirty="0" smtClean="0">
                <a:latin typeface="Calibri"/>
                <a:cs typeface="Calibri"/>
              </a:rPr>
              <a:t>e</a:t>
            </a:r>
            <a:r>
              <a:rPr sz="1900" spc="-5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10" dirty="0" smtClean="0">
                <a:latin typeface="Calibri"/>
                <a:cs typeface="Calibri"/>
              </a:rPr>
              <a:t>r</a:t>
            </a:r>
            <a:r>
              <a:rPr sz="1900" spc="204" dirty="0" smtClean="0">
                <a:latin typeface="Calibri"/>
                <a:cs typeface="Calibri"/>
              </a:rPr>
              <a:t> </a:t>
            </a:r>
            <a:r>
              <a:rPr sz="1900" spc="25" dirty="0" smtClean="0">
                <a:latin typeface="Calibri"/>
                <a:cs typeface="Calibri"/>
              </a:rPr>
              <a:t>S</a:t>
            </a:r>
            <a:r>
              <a:rPr sz="1900" spc="-50" dirty="0" smtClean="0">
                <a:latin typeface="Calibri"/>
                <a:cs typeface="Calibri"/>
              </a:rPr>
              <a:t>t</a:t>
            </a:r>
            <a:r>
              <a:rPr sz="1900" spc="-5" dirty="0" smtClean="0">
                <a:latin typeface="Calibri"/>
                <a:cs typeface="Calibri"/>
              </a:rPr>
              <a:t>o</a:t>
            </a:r>
            <a:r>
              <a:rPr sz="1900" spc="-15" dirty="0" smtClean="0">
                <a:latin typeface="Calibri"/>
                <a:cs typeface="Calibri"/>
              </a:rPr>
              <a:t>c</a:t>
            </a:r>
            <a:r>
              <a:rPr sz="1900" spc="25" dirty="0" smtClean="0">
                <a:latin typeface="Calibri"/>
                <a:cs typeface="Calibri"/>
              </a:rPr>
              <a:t>k</a:t>
            </a:r>
            <a:r>
              <a:rPr sz="1900" spc="0" dirty="0" smtClean="0">
                <a:latin typeface="Calibri"/>
                <a:cs typeface="Calibri"/>
              </a:rPr>
              <a:t>s</a:t>
            </a:r>
            <a:endParaRPr sz="1900" dirty="0">
              <a:latin typeface="Calibri"/>
              <a:cs typeface="Calibri"/>
            </a:endParaRPr>
          </a:p>
        </p:txBody>
      </p:sp>
      <p:sp>
        <p:nvSpPr>
          <p:cNvPr id="8" name="object 8"/>
          <p:cNvSpPr/>
          <p:nvPr/>
        </p:nvSpPr>
        <p:spPr>
          <a:xfrm>
            <a:off x="2311400" y="4889500"/>
            <a:ext cx="1079500" cy="596900"/>
          </a:xfrm>
          <a:prstGeom prst="rect">
            <a:avLst/>
          </a:prstGeom>
          <a:blipFill>
            <a:blip r:embed="rId4" cstate="print"/>
            <a:stretch>
              <a:fillRect/>
            </a:stretch>
          </a:blipFill>
        </p:spPr>
        <p:txBody>
          <a:bodyPr wrap="square" lIns="0" tIns="0" rIns="0" bIns="0" rtlCol="0">
            <a:noAutofit/>
          </a:bodyPr>
          <a:lstStyle/>
          <a:p>
            <a:endParaRPr/>
          </a:p>
        </p:txBody>
      </p:sp>
      <p:sp>
        <p:nvSpPr>
          <p:cNvPr id="9" name="object 9"/>
          <p:cNvSpPr/>
          <p:nvPr/>
        </p:nvSpPr>
        <p:spPr>
          <a:xfrm>
            <a:off x="2383160" y="4928572"/>
            <a:ext cx="940186" cy="464454"/>
          </a:xfrm>
          <a:custGeom>
            <a:avLst/>
            <a:gdLst/>
            <a:ahLst/>
            <a:cxnLst/>
            <a:rect l="l" t="t" r="r" b="b"/>
            <a:pathLst>
              <a:path w="940186" h="464454">
                <a:moveTo>
                  <a:pt x="178759" y="76954"/>
                </a:moveTo>
                <a:lnTo>
                  <a:pt x="39952" y="76954"/>
                </a:lnTo>
                <a:lnTo>
                  <a:pt x="917572" y="464454"/>
                </a:lnTo>
                <a:lnTo>
                  <a:pt x="940186" y="413150"/>
                </a:lnTo>
                <a:lnTo>
                  <a:pt x="178759" y="76954"/>
                </a:lnTo>
              </a:path>
              <a:path w="940186" h="464454">
                <a:moveTo>
                  <a:pt x="39952" y="76954"/>
                </a:moveTo>
                <a:lnTo>
                  <a:pt x="178759" y="76954"/>
                </a:lnTo>
              </a:path>
              <a:path w="940186" h="464454">
                <a:moveTo>
                  <a:pt x="178759" y="76954"/>
                </a:moveTo>
                <a:lnTo>
                  <a:pt x="39952" y="76954"/>
                </a:lnTo>
              </a:path>
              <a:path w="940186" h="464454">
                <a:moveTo>
                  <a:pt x="73872" y="0"/>
                </a:moveTo>
                <a:lnTo>
                  <a:pt x="0" y="28670"/>
                </a:lnTo>
                <a:lnTo>
                  <a:pt x="28646" y="102607"/>
                </a:lnTo>
                <a:lnTo>
                  <a:pt x="39952" y="76954"/>
                </a:lnTo>
                <a:lnTo>
                  <a:pt x="178759" y="76954"/>
                </a:lnTo>
                <a:lnTo>
                  <a:pt x="62566" y="25651"/>
                </a:lnTo>
                <a:lnTo>
                  <a:pt x="73872" y="0"/>
                </a:lnTo>
              </a:path>
            </a:pathLst>
          </a:custGeom>
        </p:spPr>
        <p:txBody>
          <a:bodyPr wrap="square" lIns="0" tIns="0" rIns="0" bIns="0" rtlCol="0">
            <a:noAutofit/>
          </a:bodyPr>
          <a:lstStyle/>
          <a:p>
            <a:endParaRPr/>
          </a:p>
        </p:txBody>
      </p:sp>
      <p:sp>
        <p:nvSpPr>
          <p:cNvPr id="10" name="object 10"/>
          <p:cNvSpPr/>
          <p:nvPr/>
        </p:nvSpPr>
        <p:spPr>
          <a:xfrm>
            <a:off x="2383160" y="4928572"/>
            <a:ext cx="940186" cy="464454"/>
          </a:xfrm>
          <a:custGeom>
            <a:avLst/>
            <a:gdLst/>
            <a:ahLst/>
            <a:cxnLst/>
            <a:rect l="l" t="t" r="r" b="b"/>
            <a:pathLst>
              <a:path w="940186" h="464454">
                <a:moveTo>
                  <a:pt x="178759" y="76954"/>
                </a:moveTo>
                <a:lnTo>
                  <a:pt x="39952" y="76954"/>
                </a:lnTo>
                <a:lnTo>
                  <a:pt x="917572" y="464454"/>
                </a:lnTo>
                <a:lnTo>
                  <a:pt x="940186" y="413150"/>
                </a:lnTo>
                <a:lnTo>
                  <a:pt x="178759" y="76954"/>
                </a:lnTo>
              </a:path>
              <a:path w="940186" h="464454">
                <a:moveTo>
                  <a:pt x="39952" y="76954"/>
                </a:moveTo>
                <a:lnTo>
                  <a:pt x="178759" y="76954"/>
                </a:lnTo>
              </a:path>
              <a:path w="940186" h="464454">
                <a:moveTo>
                  <a:pt x="178759" y="76954"/>
                </a:moveTo>
                <a:lnTo>
                  <a:pt x="39952" y="76954"/>
                </a:lnTo>
              </a:path>
              <a:path w="940186" h="464454">
                <a:moveTo>
                  <a:pt x="73872" y="0"/>
                </a:moveTo>
                <a:lnTo>
                  <a:pt x="0" y="28670"/>
                </a:lnTo>
                <a:lnTo>
                  <a:pt x="28646" y="102607"/>
                </a:lnTo>
                <a:lnTo>
                  <a:pt x="39952" y="76954"/>
                </a:lnTo>
                <a:lnTo>
                  <a:pt x="178759" y="76954"/>
                </a:lnTo>
                <a:lnTo>
                  <a:pt x="62566" y="25651"/>
                </a:lnTo>
                <a:lnTo>
                  <a:pt x="73872" y="0"/>
                </a:lnTo>
              </a:path>
            </a:pathLst>
          </a:custGeom>
        </p:spPr>
        <p:txBody>
          <a:bodyPr wrap="square" lIns="0" tIns="0" rIns="0" bIns="0" rtlCol="0">
            <a:noAutofit/>
          </a:bodyPr>
          <a:lstStyle/>
          <a:p>
            <a:endParaRPr/>
          </a:p>
        </p:txBody>
      </p:sp>
      <p:sp>
        <p:nvSpPr>
          <p:cNvPr id="11" name="object 11"/>
          <p:cNvSpPr/>
          <p:nvPr/>
        </p:nvSpPr>
        <p:spPr>
          <a:xfrm>
            <a:off x="2383160" y="4928572"/>
            <a:ext cx="940186" cy="464454"/>
          </a:xfrm>
          <a:custGeom>
            <a:avLst/>
            <a:gdLst/>
            <a:ahLst/>
            <a:cxnLst/>
            <a:rect l="l" t="t" r="r" b="b"/>
            <a:pathLst>
              <a:path w="940186" h="464454">
                <a:moveTo>
                  <a:pt x="178759" y="76954"/>
                </a:moveTo>
                <a:lnTo>
                  <a:pt x="39952" y="76954"/>
                </a:lnTo>
                <a:lnTo>
                  <a:pt x="917572" y="464454"/>
                </a:lnTo>
                <a:lnTo>
                  <a:pt x="940186" y="413150"/>
                </a:lnTo>
                <a:lnTo>
                  <a:pt x="178759" y="76954"/>
                </a:lnTo>
              </a:path>
              <a:path w="940186" h="464454">
                <a:moveTo>
                  <a:pt x="39952" y="76954"/>
                </a:moveTo>
                <a:lnTo>
                  <a:pt x="178759" y="76954"/>
                </a:lnTo>
              </a:path>
              <a:path w="940186" h="464454">
                <a:moveTo>
                  <a:pt x="178759" y="76954"/>
                </a:moveTo>
                <a:lnTo>
                  <a:pt x="39952" y="76954"/>
                </a:lnTo>
              </a:path>
              <a:path w="940186" h="464454">
                <a:moveTo>
                  <a:pt x="73872" y="0"/>
                </a:moveTo>
                <a:lnTo>
                  <a:pt x="0" y="28670"/>
                </a:lnTo>
                <a:lnTo>
                  <a:pt x="28646" y="102607"/>
                </a:lnTo>
                <a:lnTo>
                  <a:pt x="39952" y="76954"/>
                </a:lnTo>
                <a:lnTo>
                  <a:pt x="178759" y="76954"/>
                </a:lnTo>
                <a:lnTo>
                  <a:pt x="62566" y="25651"/>
                </a:lnTo>
                <a:lnTo>
                  <a:pt x="73872" y="0"/>
                </a:lnTo>
              </a:path>
            </a:pathLst>
          </a:custGeom>
        </p:spPr>
        <p:txBody>
          <a:bodyPr wrap="square" lIns="0" tIns="0" rIns="0" bIns="0" rtlCol="0">
            <a:noAutofit/>
          </a:bodyPr>
          <a:lstStyle/>
          <a:p>
            <a:endParaRPr/>
          </a:p>
        </p:txBody>
      </p:sp>
      <p:sp>
        <p:nvSpPr>
          <p:cNvPr id="12" name="object 12"/>
          <p:cNvSpPr/>
          <p:nvPr/>
        </p:nvSpPr>
        <p:spPr>
          <a:xfrm>
            <a:off x="2383160" y="4928572"/>
            <a:ext cx="940186" cy="464454"/>
          </a:xfrm>
          <a:custGeom>
            <a:avLst/>
            <a:gdLst/>
            <a:ahLst/>
            <a:cxnLst/>
            <a:rect l="l" t="t" r="r" b="b"/>
            <a:pathLst>
              <a:path w="940186" h="464454">
                <a:moveTo>
                  <a:pt x="178759" y="76954"/>
                </a:moveTo>
                <a:lnTo>
                  <a:pt x="39952" y="76954"/>
                </a:lnTo>
                <a:lnTo>
                  <a:pt x="917572" y="464454"/>
                </a:lnTo>
                <a:lnTo>
                  <a:pt x="940186" y="413150"/>
                </a:lnTo>
                <a:lnTo>
                  <a:pt x="178759" y="76954"/>
                </a:lnTo>
              </a:path>
              <a:path w="940186" h="464454">
                <a:moveTo>
                  <a:pt x="39952" y="76954"/>
                </a:moveTo>
                <a:lnTo>
                  <a:pt x="178759" y="76954"/>
                </a:lnTo>
              </a:path>
              <a:path w="940186" h="464454">
                <a:moveTo>
                  <a:pt x="178759" y="76954"/>
                </a:moveTo>
                <a:lnTo>
                  <a:pt x="39952" y="76954"/>
                </a:lnTo>
              </a:path>
              <a:path w="940186" h="464454">
                <a:moveTo>
                  <a:pt x="73872" y="0"/>
                </a:moveTo>
                <a:lnTo>
                  <a:pt x="0" y="28670"/>
                </a:lnTo>
                <a:lnTo>
                  <a:pt x="28646" y="102607"/>
                </a:lnTo>
                <a:lnTo>
                  <a:pt x="39952" y="76954"/>
                </a:lnTo>
                <a:lnTo>
                  <a:pt x="178759" y="76954"/>
                </a:lnTo>
                <a:lnTo>
                  <a:pt x="62566" y="25651"/>
                </a:lnTo>
                <a:lnTo>
                  <a:pt x="73872" y="0"/>
                </a:lnTo>
              </a:path>
            </a:pathLst>
          </a:custGeom>
        </p:spPr>
        <p:txBody>
          <a:bodyPr wrap="square" lIns="0" tIns="0" rIns="0" bIns="0" rtlCol="0">
            <a:noAutofit/>
          </a:bodyPr>
          <a:lstStyle/>
          <a:p>
            <a:endParaRPr/>
          </a:p>
        </p:txBody>
      </p:sp>
      <p:sp>
        <p:nvSpPr>
          <p:cNvPr id="13" name="object 13"/>
          <p:cNvSpPr/>
          <p:nvPr/>
        </p:nvSpPr>
        <p:spPr>
          <a:xfrm>
            <a:off x="2383160" y="4928572"/>
            <a:ext cx="940186" cy="464454"/>
          </a:xfrm>
          <a:prstGeom prst="rect">
            <a:avLst/>
          </a:prstGeom>
          <a:blipFill>
            <a:blip r:embed="rId5" cstate="print"/>
            <a:stretch>
              <a:fillRect/>
            </a:stretch>
          </a:blipFill>
        </p:spPr>
        <p:txBody>
          <a:bodyPr wrap="square" lIns="0" tIns="0" rIns="0" bIns="0" rtlCol="0">
            <a:noAutofit/>
          </a:bodyPr>
          <a:lstStyle/>
          <a:p>
            <a:endParaRPr/>
          </a:p>
        </p:txBody>
      </p:sp>
      <p:sp>
        <p:nvSpPr>
          <p:cNvPr id="14" name="object 14"/>
          <p:cNvSpPr/>
          <p:nvPr/>
        </p:nvSpPr>
        <p:spPr>
          <a:xfrm>
            <a:off x="2383160" y="4928572"/>
            <a:ext cx="940186" cy="464454"/>
          </a:xfrm>
          <a:custGeom>
            <a:avLst/>
            <a:gdLst/>
            <a:ahLst/>
            <a:cxnLst/>
            <a:rect l="l" t="t" r="r" b="b"/>
            <a:pathLst>
              <a:path w="940186" h="464454">
                <a:moveTo>
                  <a:pt x="178759" y="76954"/>
                </a:moveTo>
                <a:lnTo>
                  <a:pt x="39952" y="76954"/>
                </a:lnTo>
                <a:lnTo>
                  <a:pt x="917572" y="464454"/>
                </a:lnTo>
                <a:lnTo>
                  <a:pt x="940186" y="413150"/>
                </a:lnTo>
                <a:lnTo>
                  <a:pt x="178759" y="76954"/>
                </a:lnTo>
              </a:path>
              <a:path w="940186" h="464454">
                <a:moveTo>
                  <a:pt x="39952" y="76954"/>
                </a:moveTo>
                <a:lnTo>
                  <a:pt x="178759" y="76954"/>
                </a:lnTo>
              </a:path>
              <a:path w="940186" h="464454">
                <a:moveTo>
                  <a:pt x="178759" y="76954"/>
                </a:moveTo>
                <a:lnTo>
                  <a:pt x="39952" y="76954"/>
                </a:lnTo>
              </a:path>
              <a:path w="940186" h="464454">
                <a:moveTo>
                  <a:pt x="73872" y="0"/>
                </a:moveTo>
                <a:lnTo>
                  <a:pt x="0" y="28670"/>
                </a:lnTo>
                <a:lnTo>
                  <a:pt x="28646" y="102607"/>
                </a:lnTo>
                <a:lnTo>
                  <a:pt x="39952" y="76954"/>
                </a:lnTo>
                <a:lnTo>
                  <a:pt x="178759" y="76954"/>
                </a:lnTo>
                <a:lnTo>
                  <a:pt x="62566" y="25651"/>
                </a:lnTo>
                <a:lnTo>
                  <a:pt x="73872" y="0"/>
                </a:lnTo>
              </a:path>
            </a:pathLst>
          </a:custGeom>
        </p:spPr>
        <p:txBody>
          <a:bodyPr wrap="square" lIns="0" tIns="0" rIns="0" bIns="0" rtlCol="0">
            <a:noAutofit/>
          </a:bodyPr>
          <a:lstStyle/>
          <a:p>
            <a:endParaRPr/>
          </a:p>
        </p:txBody>
      </p:sp>
      <p:sp>
        <p:nvSpPr>
          <p:cNvPr id="15" name="object 15"/>
          <p:cNvSpPr/>
          <p:nvPr/>
        </p:nvSpPr>
        <p:spPr>
          <a:xfrm>
            <a:off x="2383160" y="4928572"/>
            <a:ext cx="940186" cy="464454"/>
          </a:xfrm>
          <a:custGeom>
            <a:avLst/>
            <a:gdLst/>
            <a:ahLst/>
            <a:cxnLst/>
            <a:rect l="l" t="t" r="r" b="b"/>
            <a:pathLst>
              <a:path w="940186" h="464454">
                <a:moveTo>
                  <a:pt x="178759" y="76954"/>
                </a:moveTo>
                <a:lnTo>
                  <a:pt x="39952" y="76954"/>
                </a:lnTo>
                <a:lnTo>
                  <a:pt x="917572" y="464454"/>
                </a:lnTo>
                <a:lnTo>
                  <a:pt x="940186" y="413150"/>
                </a:lnTo>
                <a:lnTo>
                  <a:pt x="178759" y="76954"/>
                </a:lnTo>
              </a:path>
              <a:path w="940186" h="464454">
                <a:moveTo>
                  <a:pt x="39952" y="76954"/>
                </a:moveTo>
                <a:lnTo>
                  <a:pt x="178759" y="76954"/>
                </a:lnTo>
              </a:path>
              <a:path w="940186" h="464454">
                <a:moveTo>
                  <a:pt x="178759" y="76954"/>
                </a:moveTo>
                <a:lnTo>
                  <a:pt x="39952" y="76954"/>
                </a:lnTo>
              </a:path>
              <a:path w="940186" h="464454">
                <a:moveTo>
                  <a:pt x="73872" y="0"/>
                </a:moveTo>
                <a:lnTo>
                  <a:pt x="0" y="28670"/>
                </a:lnTo>
                <a:lnTo>
                  <a:pt x="28646" y="102607"/>
                </a:lnTo>
                <a:lnTo>
                  <a:pt x="39952" y="76954"/>
                </a:lnTo>
                <a:lnTo>
                  <a:pt x="178759" y="76954"/>
                </a:lnTo>
                <a:lnTo>
                  <a:pt x="62566" y="25651"/>
                </a:lnTo>
                <a:lnTo>
                  <a:pt x="73872" y="0"/>
                </a:lnTo>
              </a:path>
            </a:pathLst>
          </a:custGeom>
        </p:spPr>
        <p:txBody>
          <a:bodyPr wrap="square" lIns="0" tIns="0" rIns="0" bIns="0" rtlCol="0">
            <a:noAutofit/>
          </a:bodyPr>
          <a:lstStyle/>
          <a:p>
            <a:endParaRPr/>
          </a:p>
        </p:txBody>
      </p:sp>
      <p:sp>
        <p:nvSpPr>
          <p:cNvPr id="16" name="object 16"/>
          <p:cNvSpPr/>
          <p:nvPr/>
        </p:nvSpPr>
        <p:spPr>
          <a:xfrm>
            <a:off x="2383160" y="4928572"/>
            <a:ext cx="940186" cy="464454"/>
          </a:xfrm>
          <a:custGeom>
            <a:avLst/>
            <a:gdLst/>
            <a:ahLst/>
            <a:cxnLst/>
            <a:rect l="l" t="t" r="r" b="b"/>
            <a:pathLst>
              <a:path w="940186" h="464454">
                <a:moveTo>
                  <a:pt x="178759" y="76954"/>
                </a:moveTo>
                <a:lnTo>
                  <a:pt x="39952" y="76954"/>
                </a:lnTo>
                <a:lnTo>
                  <a:pt x="917572" y="464454"/>
                </a:lnTo>
                <a:lnTo>
                  <a:pt x="940186" y="413150"/>
                </a:lnTo>
                <a:lnTo>
                  <a:pt x="178759" y="76954"/>
                </a:lnTo>
              </a:path>
              <a:path w="940186" h="464454">
                <a:moveTo>
                  <a:pt x="39952" y="76954"/>
                </a:moveTo>
                <a:lnTo>
                  <a:pt x="178759" y="76954"/>
                </a:lnTo>
              </a:path>
              <a:path w="940186" h="464454">
                <a:moveTo>
                  <a:pt x="178759" y="76954"/>
                </a:moveTo>
                <a:lnTo>
                  <a:pt x="39952" y="76954"/>
                </a:lnTo>
              </a:path>
              <a:path w="940186" h="464454">
                <a:moveTo>
                  <a:pt x="73872" y="0"/>
                </a:moveTo>
                <a:lnTo>
                  <a:pt x="0" y="28670"/>
                </a:lnTo>
                <a:lnTo>
                  <a:pt x="28646" y="102607"/>
                </a:lnTo>
                <a:lnTo>
                  <a:pt x="39952" y="76954"/>
                </a:lnTo>
                <a:lnTo>
                  <a:pt x="178759" y="76954"/>
                </a:lnTo>
                <a:lnTo>
                  <a:pt x="62566" y="25651"/>
                </a:lnTo>
                <a:lnTo>
                  <a:pt x="73872" y="0"/>
                </a:lnTo>
              </a:path>
            </a:pathLst>
          </a:custGeom>
        </p:spPr>
        <p:txBody>
          <a:bodyPr wrap="square" lIns="0" tIns="0" rIns="0" bIns="0" rtlCol="0">
            <a:noAutofit/>
          </a:bodyPr>
          <a:lstStyle/>
          <a:p>
            <a:endParaRPr/>
          </a:p>
        </p:txBody>
      </p:sp>
      <p:sp>
        <p:nvSpPr>
          <p:cNvPr id="17" name="object 17"/>
          <p:cNvSpPr/>
          <p:nvPr/>
        </p:nvSpPr>
        <p:spPr>
          <a:xfrm>
            <a:off x="2383160" y="4928572"/>
            <a:ext cx="940186" cy="464454"/>
          </a:xfrm>
          <a:custGeom>
            <a:avLst/>
            <a:gdLst/>
            <a:ahLst/>
            <a:cxnLst/>
            <a:rect l="l" t="t" r="r" b="b"/>
            <a:pathLst>
              <a:path w="940186" h="464454">
                <a:moveTo>
                  <a:pt x="178759" y="76954"/>
                </a:moveTo>
                <a:lnTo>
                  <a:pt x="39952" y="76954"/>
                </a:lnTo>
                <a:lnTo>
                  <a:pt x="917572" y="464454"/>
                </a:lnTo>
                <a:lnTo>
                  <a:pt x="940186" y="413150"/>
                </a:lnTo>
                <a:lnTo>
                  <a:pt x="178759" y="76954"/>
                </a:lnTo>
              </a:path>
              <a:path w="940186" h="464454">
                <a:moveTo>
                  <a:pt x="39952" y="76954"/>
                </a:moveTo>
                <a:lnTo>
                  <a:pt x="178759" y="76954"/>
                </a:lnTo>
              </a:path>
              <a:path w="940186" h="464454">
                <a:moveTo>
                  <a:pt x="178759" y="76954"/>
                </a:moveTo>
                <a:lnTo>
                  <a:pt x="39952" y="76954"/>
                </a:lnTo>
              </a:path>
              <a:path w="940186" h="464454">
                <a:moveTo>
                  <a:pt x="73872" y="0"/>
                </a:moveTo>
                <a:lnTo>
                  <a:pt x="0" y="28670"/>
                </a:lnTo>
                <a:lnTo>
                  <a:pt x="28646" y="102607"/>
                </a:lnTo>
                <a:lnTo>
                  <a:pt x="39952" y="76954"/>
                </a:lnTo>
                <a:lnTo>
                  <a:pt x="178759" y="76954"/>
                </a:lnTo>
                <a:lnTo>
                  <a:pt x="62566" y="25651"/>
                </a:lnTo>
                <a:lnTo>
                  <a:pt x="73872" y="0"/>
                </a:lnTo>
              </a:path>
            </a:pathLst>
          </a:custGeom>
        </p:spPr>
        <p:txBody>
          <a:bodyPr wrap="square" lIns="0" tIns="0" rIns="0" bIns="0" rtlCol="0">
            <a:noAutofit/>
          </a:bodyPr>
          <a:lstStyle/>
          <a:p>
            <a:endParaRPr/>
          </a:p>
        </p:txBody>
      </p:sp>
      <p:sp>
        <p:nvSpPr>
          <p:cNvPr id="18" name="object 18"/>
          <p:cNvSpPr/>
          <p:nvPr/>
        </p:nvSpPr>
        <p:spPr>
          <a:xfrm>
            <a:off x="2383160" y="4928572"/>
            <a:ext cx="940185" cy="464454"/>
          </a:xfrm>
          <a:custGeom>
            <a:avLst/>
            <a:gdLst/>
            <a:ahLst/>
            <a:cxnLst/>
            <a:rect l="l" t="t" r="r" b="b"/>
            <a:pathLst>
              <a:path w="940185" h="464454">
                <a:moveTo>
                  <a:pt x="0" y="28671"/>
                </a:moveTo>
                <a:lnTo>
                  <a:pt x="73872" y="0"/>
                </a:lnTo>
                <a:lnTo>
                  <a:pt x="62565" y="25651"/>
                </a:lnTo>
                <a:lnTo>
                  <a:pt x="940185" y="413150"/>
                </a:lnTo>
                <a:lnTo>
                  <a:pt x="917572" y="464454"/>
                </a:lnTo>
                <a:lnTo>
                  <a:pt x="39952" y="76955"/>
                </a:lnTo>
                <a:lnTo>
                  <a:pt x="28645" y="102607"/>
                </a:lnTo>
                <a:lnTo>
                  <a:pt x="0" y="28671"/>
                </a:lnTo>
                <a:close/>
              </a:path>
            </a:pathLst>
          </a:custGeom>
          <a:ln w="12707">
            <a:solidFill>
              <a:srgbClr val="FBBE18"/>
            </a:solidFill>
          </a:ln>
        </p:spPr>
        <p:txBody>
          <a:bodyPr wrap="square" lIns="0" tIns="0" rIns="0" bIns="0" rtlCol="0">
            <a:noAutofit/>
          </a:bodyPr>
          <a:lstStyle/>
          <a:p>
            <a:endParaRPr/>
          </a:p>
        </p:txBody>
      </p:sp>
      <p:sp>
        <p:nvSpPr>
          <p:cNvPr id="19" name="object 19"/>
          <p:cNvSpPr/>
          <p:nvPr/>
        </p:nvSpPr>
        <p:spPr>
          <a:xfrm>
            <a:off x="2171700" y="6096000"/>
            <a:ext cx="1079500" cy="609600"/>
          </a:xfrm>
          <a:prstGeom prst="rect">
            <a:avLst/>
          </a:prstGeom>
          <a:blipFill>
            <a:blip r:embed="rId6" cstate="print"/>
            <a:stretch>
              <a:fillRect/>
            </a:stretch>
          </a:blipFill>
        </p:spPr>
        <p:txBody>
          <a:bodyPr wrap="square" lIns="0" tIns="0" rIns="0" bIns="0" rtlCol="0">
            <a:noAutofit/>
          </a:bodyPr>
          <a:lstStyle/>
          <a:p>
            <a:endParaRPr/>
          </a:p>
        </p:txBody>
      </p:sp>
      <p:sp>
        <p:nvSpPr>
          <p:cNvPr id="20" name="object 20"/>
          <p:cNvSpPr/>
          <p:nvPr/>
        </p:nvSpPr>
        <p:spPr>
          <a:xfrm>
            <a:off x="2245572" y="6142152"/>
            <a:ext cx="938631" cy="463768"/>
          </a:xfrm>
          <a:custGeom>
            <a:avLst/>
            <a:gdLst/>
            <a:ahLst/>
            <a:cxnLst/>
            <a:rect l="l" t="t" r="r" b="b"/>
            <a:pathLst>
              <a:path w="938631" h="463768">
                <a:moveTo>
                  <a:pt x="178760" y="76955"/>
                </a:moveTo>
                <a:lnTo>
                  <a:pt x="39952" y="76955"/>
                </a:lnTo>
                <a:lnTo>
                  <a:pt x="916017" y="463768"/>
                </a:lnTo>
                <a:lnTo>
                  <a:pt x="938631" y="412464"/>
                </a:lnTo>
                <a:lnTo>
                  <a:pt x="178760" y="76955"/>
                </a:lnTo>
              </a:path>
              <a:path w="938631" h="463768">
                <a:moveTo>
                  <a:pt x="39952" y="76955"/>
                </a:moveTo>
                <a:lnTo>
                  <a:pt x="178760" y="76955"/>
                </a:lnTo>
              </a:path>
              <a:path w="938631" h="463768">
                <a:moveTo>
                  <a:pt x="178760" y="76955"/>
                </a:moveTo>
                <a:lnTo>
                  <a:pt x="39952" y="76955"/>
                </a:lnTo>
              </a:path>
              <a:path w="938631" h="463768">
                <a:moveTo>
                  <a:pt x="73872" y="0"/>
                </a:moveTo>
                <a:lnTo>
                  <a:pt x="0" y="28671"/>
                </a:lnTo>
                <a:lnTo>
                  <a:pt x="28646" y="102607"/>
                </a:lnTo>
                <a:lnTo>
                  <a:pt x="39952" y="76955"/>
                </a:lnTo>
                <a:lnTo>
                  <a:pt x="178760" y="76955"/>
                </a:lnTo>
                <a:lnTo>
                  <a:pt x="62565" y="25651"/>
                </a:lnTo>
                <a:lnTo>
                  <a:pt x="73872" y="0"/>
                </a:lnTo>
              </a:path>
            </a:pathLst>
          </a:custGeom>
        </p:spPr>
        <p:txBody>
          <a:bodyPr wrap="square" lIns="0" tIns="0" rIns="0" bIns="0" rtlCol="0">
            <a:noAutofit/>
          </a:bodyPr>
          <a:lstStyle/>
          <a:p>
            <a:endParaRPr/>
          </a:p>
        </p:txBody>
      </p:sp>
      <p:sp>
        <p:nvSpPr>
          <p:cNvPr id="21" name="object 21"/>
          <p:cNvSpPr/>
          <p:nvPr/>
        </p:nvSpPr>
        <p:spPr>
          <a:xfrm>
            <a:off x="2245572" y="6142152"/>
            <a:ext cx="938631" cy="463768"/>
          </a:xfrm>
          <a:custGeom>
            <a:avLst/>
            <a:gdLst/>
            <a:ahLst/>
            <a:cxnLst/>
            <a:rect l="l" t="t" r="r" b="b"/>
            <a:pathLst>
              <a:path w="938631" h="463768">
                <a:moveTo>
                  <a:pt x="178760" y="76955"/>
                </a:moveTo>
                <a:lnTo>
                  <a:pt x="39952" y="76955"/>
                </a:lnTo>
                <a:lnTo>
                  <a:pt x="916017" y="463768"/>
                </a:lnTo>
                <a:lnTo>
                  <a:pt x="938631" y="412464"/>
                </a:lnTo>
                <a:lnTo>
                  <a:pt x="178760" y="76955"/>
                </a:lnTo>
              </a:path>
              <a:path w="938631" h="463768">
                <a:moveTo>
                  <a:pt x="39952" y="76955"/>
                </a:moveTo>
                <a:lnTo>
                  <a:pt x="178760" y="76955"/>
                </a:lnTo>
              </a:path>
              <a:path w="938631" h="463768">
                <a:moveTo>
                  <a:pt x="178760" y="76955"/>
                </a:moveTo>
                <a:lnTo>
                  <a:pt x="39952" y="76955"/>
                </a:lnTo>
              </a:path>
              <a:path w="938631" h="463768">
                <a:moveTo>
                  <a:pt x="73872" y="0"/>
                </a:moveTo>
                <a:lnTo>
                  <a:pt x="0" y="28671"/>
                </a:lnTo>
                <a:lnTo>
                  <a:pt x="28646" y="102607"/>
                </a:lnTo>
                <a:lnTo>
                  <a:pt x="39952" y="76955"/>
                </a:lnTo>
                <a:lnTo>
                  <a:pt x="178760" y="76955"/>
                </a:lnTo>
                <a:lnTo>
                  <a:pt x="62565" y="25651"/>
                </a:lnTo>
                <a:lnTo>
                  <a:pt x="73872" y="0"/>
                </a:lnTo>
              </a:path>
            </a:pathLst>
          </a:custGeom>
        </p:spPr>
        <p:txBody>
          <a:bodyPr wrap="square" lIns="0" tIns="0" rIns="0" bIns="0" rtlCol="0">
            <a:noAutofit/>
          </a:bodyPr>
          <a:lstStyle/>
          <a:p>
            <a:endParaRPr/>
          </a:p>
        </p:txBody>
      </p:sp>
      <p:sp>
        <p:nvSpPr>
          <p:cNvPr id="22" name="object 22"/>
          <p:cNvSpPr/>
          <p:nvPr/>
        </p:nvSpPr>
        <p:spPr>
          <a:xfrm>
            <a:off x="2245572" y="6142152"/>
            <a:ext cx="938631" cy="463768"/>
          </a:xfrm>
          <a:custGeom>
            <a:avLst/>
            <a:gdLst/>
            <a:ahLst/>
            <a:cxnLst/>
            <a:rect l="l" t="t" r="r" b="b"/>
            <a:pathLst>
              <a:path w="938631" h="463768">
                <a:moveTo>
                  <a:pt x="178760" y="76955"/>
                </a:moveTo>
                <a:lnTo>
                  <a:pt x="39952" y="76955"/>
                </a:lnTo>
                <a:lnTo>
                  <a:pt x="916017" y="463768"/>
                </a:lnTo>
                <a:lnTo>
                  <a:pt x="938631" y="412464"/>
                </a:lnTo>
                <a:lnTo>
                  <a:pt x="178760" y="76955"/>
                </a:lnTo>
              </a:path>
              <a:path w="938631" h="463768">
                <a:moveTo>
                  <a:pt x="39952" y="76955"/>
                </a:moveTo>
                <a:lnTo>
                  <a:pt x="178760" y="76955"/>
                </a:lnTo>
              </a:path>
              <a:path w="938631" h="463768">
                <a:moveTo>
                  <a:pt x="178760" y="76955"/>
                </a:moveTo>
                <a:lnTo>
                  <a:pt x="39952" y="76955"/>
                </a:lnTo>
              </a:path>
              <a:path w="938631" h="463768">
                <a:moveTo>
                  <a:pt x="73872" y="0"/>
                </a:moveTo>
                <a:lnTo>
                  <a:pt x="0" y="28671"/>
                </a:lnTo>
                <a:lnTo>
                  <a:pt x="28646" y="102607"/>
                </a:lnTo>
                <a:lnTo>
                  <a:pt x="39952" y="76955"/>
                </a:lnTo>
                <a:lnTo>
                  <a:pt x="178760" y="76955"/>
                </a:lnTo>
                <a:lnTo>
                  <a:pt x="62565" y="25651"/>
                </a:lnTo>
                <a:lnTo>
                  <a:pt x="73872" y="0"/>
                </a:lnTo>
              </a:path>
            </a:pathLst>
          </a:custGeom>
        </p:spPr>
        <p:txBody>
          <a:bodyPr wrap="square" lIns="0" tIns="0" rIns="0" bIns="0" rtlCol="0">
            <a:noAutofit/>
          </a:bodyPr>
          <a:lstStyle/>
          <a:p>
            <a:endParaRPr/>
          </a:p>
        </p:txBody>
      </p:sp>
      <p:sp>
        <p:nvSpPr>
          <p:cNvPr id="23" name="object 23"/>
          <p:cNvSpPr/>
          <p:nvPr/>
        </p:nvSpPr>
        <p:spPr>
          <a:xfrm>
            <a:off x="2245572" y="6142152"/>
            <a:ext cx="938631" cy="463768"/>
          </a:xfrm>
          <a:custGeom>
            <a:avLst/>
            <a:gdLst/>
            <a:ahLst/>
            <a:cxnLst/>
            <a:rect l="l" t="t" r="r" b="b"/>
            <a:pathLst>
              <a:path w="938631" h="463768">
                <a:moveTo>
                  <a:pt x="178760" y="76955"/>
                </a:moveTo>
                <a:lnTo>
                  <a:pt x="39952" y="76955"/>
                </a:lnTo>
                <a:lnTo>
                  <a:pt x="916017" y="463768"/>
                </a:lnTo>
                <a:lnTo>
                  <a:pt x="938631" y="412464"/>
                </a:lnTo>
                <a:lnTo>
                  <a:pt x="178760" y="76955"/>
                </a:lnTo>
              </a:path>
              <a:path w="938631" h="463768">
                <a:moveTo>
                  <a:pt x="39952" y="76955"/>
                </a:moveTo>
                <a:lnTo>
                  <a:pt x="178760" y="76955"/>
                </a:lnTo>
              </a:path>
              <a:path w="938631" h="463768">
                <a:moveTo>
                  <a:pt x="178760" y="76955"/>
                </a:moveTo>
                <a:lnTo>
                  <a:pt x="39952" y="76955"/>
                </a:lnTo>
              </a:path>
              <a:path w="938631" h="463768">
                <a:moveTo>
                  <a:pt x="73872" y="0"/>
                </a:moveTo>
                <a:lnTo>
                  <a:pt x="0" y="28671"/>
                </a:lnTo>
                <a:lnTo>
                  <a:pt x="28646" y="102607"/>
                </a:lnTo>
                <a:lnTo>
                  <a:pt x="39952" y="76955"/>
                </a:lnTo>
                <a:lnTo>
                  <a:pt x="178760" y="76955"/>
                </a:lnTo>
                <a:lnTo>
                  <a:pt x="62565" y="25651"/>
                </a:lnTo>
                <a:lnTo>
                  <a:pt x="73872" y="0"/>
                </a:lnTo>
              </a:path>
            </a:pathLst>
          </a:custGeom>
        </p:spPr>
        <p:txBody>
          <a:bodyPr wrap="square" lIns="0" tIns="0" rIns="0" bIns="0" rtlCol="0">
            <a:noAutofit/>
          </a:bodyPr>
          <a:lstStyle/>
          <a:p>
            <a:endParaRPr/>
          </a:p>
        </p:txBody>
      </p:sp>
      <p:sp>
        <p:nvSpPr>
          <p:cNvPr id="24" name="object 24"/>
          <p:cNvSpPr/>
          <p:nvPr/>
        </p:nvSpPr>
        <p:spPr>
          <a:xfrm>
            <a:off x="2245572" y="6142152"/>
            <a:ext cx="938631" cy="463768"/>
          </a:xfrm>
          <a:prstGeom prst="rect">
            <a:avLst/>
          </a:prstGeom>
          <a:blipFill>
            <a:blip r:embed="rId7" cstate="print"/>
            <a:stretch>
              <a:fillRect/>
            </a:stretch>
          </a:blipFill>
        </p:spPr>
        <p:txBody>
          <a:bodyPr wrap="square" lIns="0" tIns="0" rIns="0" bIns="0" rtlCol="0">
            <a:noAutofit/>
          </a:bodyPr>
          <a:lstStyle/>
          <a:p>
            <a:endParaRPr/>
          </a:p>
        </p:txBody>
      </p:sp>
      <p:sp>
        <p:nvSpPr>
          <p:cNvPr id="25" name="object 25"/>
          <p:cNvSpPr/>
          <p:nvPr/>
        </p:nvSpPr>
        <p:spPr>
          <a:xfrm>
            <a:off x="2245572" y="6142152"/>
            <a:ext cx="938631" cy="463768"/>
          </a:xfrm>
          <a:custGeom>
            <a:avLst/>
            <a:gdLst/>
            <a:ahLst/>
            <a:cxnLst/>
            <a:rect l="l" t="t" r="r" b="b"/>
            <a:pathLst>
              <a:path w="938631" h="463768">
                <a:moveTo>
                  <a:pt x="178760" y="76955"/>
                </a:moveTo>
                <a:lnTo>
                  <a:pt x="39952" y="76955"/>
                </a:lnTo>
                <a:lnTo>
                  <a:pt x="916017" y="463768"/>
                </a:lnTo>
                <a:lnTo>
                  <a:pt x="938631" y="412464"/>
                </a:lnTo>
                <a:lnTo>
                  <a:pt x="178760" y="76955"/>
                </a:lnTo>
              </a:path>
              <a:path w="938631" h="463768">
                <a:moveTo>
                  <a:pt x="39952" y="76955"/>
                </a:moveTo>
                <a:lnTo>
                  <a:pt x="178760" y="76955"/>
                </a:lnTo>
              </a:path>
              <a:path w="938631" h="463768">
                <a:moveTo>
                  <a:pt x="178760" y="76955"/>
                </a:moveTo>
                <a:lnTo>
                  <a:pt x="39952" y="76955"/>
                </a:lnTo>
              </a:path>
              <a:path w="938631" h="463768">
                <a:moveTo>
                  <a:pt x="73872" y="0"/>
                </a:moveTo>
                <a:lnTo>
                  <a:pt x="0" y="28671"/>
                </a:lnTo>
                <a:lnTo>
                  <a:pt x="28646" y="102607"/>
                </a:lnTo>
                <a:lnTo>
                  <a:pt x="39952" y="76955"/>
                </a:lnTo>
                <a:lnTo>
                  <a:pt x="178760" y="76955"/>
                </a:lnTo>
                <a:lnTo>
                  <a:pt x="62565" y="25651"/>
                </a:lnTo>
                <a:lnTo>
                  <a:pt x="73872" y="0"/>
                </a:lnTo>
              </a:path>
            </a:pathLst>
          </a:custGeom>
        </p:spPr>
        <p:txBody>
          <a:bodyPr wrap="square" lIns="0" tIns="0" rIns="0" bIns="0" rtlCol="0">
            <a:noAutofit/>
          </a:bodyPr>
          <a:lstStyle/>
          <a:p>
            <a:endParaRPr/>
          </a:p>
        </p:txBody>
      </p:sp>
      <p:sp>
        <p:nvSpPr>
          <p:cNvPr id="26" name="object 26"/>
          <p:cNvSpPr/>
          <p:nvPr/>
        </p:nvSpPr>
        <p:spPr>
          <a:xfrm>
            <a:off x="2245572" y="6142152"/>
            <a:ext cx="938631" cy="463768"/>
          </a:xfrm>
          <a:custGeom>
            <a:avLst/>
            <a:gdLst/>
            <a:ahLst/>
            <a:cxnLst/>
            <a:rect l="l" t="t" r="r" b="b"/>
            <a:pathLst>
              <a:path w="938631" h="463768">
                <a:moveTo>
                  <a:pt x="178760" y="76955"/>
                </a:moveTo>
                <a:lnTo>
                  <a:pt x="39952" y="76955"/>
                </a:lnTo>
                <a:lnTo>
                  <a:pt x="916017" y="463768"/>
                </a:lnTo>
                <a:lnTo>
                  <a:pt x="938631" y="412464"/>
                </a:lnTo>
                <a:lnTo>
                  <a:pt x="178760" y="76955"/>
                </a:lnTo>
              </a:path>
              <a:path w="938631" h="463768">
                <a:moveTo>
                  <a:pt x="39952" y="76955"/>
                </a:moveTo>
                <a:lnTo>
                  <a:pt x="178760" y="76955"/>
                </a:lnTo>
              </a:path>
              <a:path w="938631" h="463768">
                <a:moveTo>
                  <a:pt x="178760" y="76955"/>
                </a:moveTo>
                <a:lnTo>
                  <a:pt x="39952" y="76955"/>
                </a:lnTo>
              </a:path>
              <a:path w="938631" h="463768">
                <a:moveTo>
                  <a:pt x="73872" y="0"/>
                </a:moveTo>
                <a:lnTo>
                  <a:pt x="0" y="28671"/>
                </a:lnTo>
                <a:lnTo>
                  <a:pt x="28646" y="102607"/>
                </a:lnTo>
                <a:lnTo>
                  <a:pt x="39952" y="76955"/>
                </a:lnTo>
                <a:lnTo>
                  <a:pt x="178760" y="76955"/>
                </a:lnTo>
                <a:lnTo>
                  <a:pt x="62565" y="25651"/>
                </a:lnTo>
                <a:lnTo>
                  <a:pt x="73872" y="0"/>
                </a:lnTo>
              </a:path>
            </a:pathLst>
          </a:custGeom>
        </p:spPr>
        <p:txBody>
          <a:bodyPr wrap="square" lIns="0" tIns="0" rIns="0" bIns="0" rtlCol="0">
            <a:noAutofit/>
          </a:bodyPr>
          <a:lstStyle/>
          <a:p>
            <a:endParaRPr/>
          </a:p>
        </p:txBody>
      </p:sp>
      <p:sp>
        <p:nvSpPr>
          <p:cNvPr id="27" name="object 27"/>
          <p:cNvSpPr/>
          <p:nvPr/>
        </p:nvSpPr>
        <p:spPr>
          <a:xfrm>
            <a:off x="2245572" y="6142152"/>
            <a:ext cx="938631" cy="463768"/>
          </a:xfrm>
          <a:custGeom>
            <a:avLst/>
            <a:gdLst/>
            <a:ahLst/>
            <a:cxnLst/>
            <a:rect l="l" t="t" r="r" b="b"/>
            <a:pathLst>
              <a:path w="938631" h="463768">
                <a:moveTo>
                  <a:pt x="178760" y="76955"/>
                </a:moveTo>
                <a:lnTo>
                  <a:pt x="39952" y="76955"/>
                </a:lnTo>
                <a:lnTo>
                  <a:pt x="916017" y="463768"/>
                </a:lnTo>
                <a:lnTo>
                  <a:pt x="938631" y="412464"/>
                </a:lnTo>
                <a:lnTo>
                  <a:pt x="178760" y="76955"/>
                </a:lnTo>
              </a:path>
              <a:path w="938631" h="463768">
                <a:moveTo>
                  <a:pt x="39952" y="76955"/>
                </a:moveTo>
                <a:lnTo>
                  <a:pt x="178760" y="76955"/>
                </a:lnTo>
              </a:path>
              <a:path w="938631" h="463768">
                <a:moveTo>
                  <a:pt x="178760" y="76955"/>
                </a:moveTo>
                <a:lnTo>
                  <a:pt x="39952" y="76955"/>
                </a:lnTo>
              </a:path>
              <a:path w="938631" h="463768">
                <a:moveTo>
                  <a:pt x="73872" y="0"/>
                </a:moveTo>
                <a:lnTo>
                  <a:pt x="0" y="28671"/>
                </a:lnTo>
                <a:lnTo>
                  <a:pt x="28646" y="102607"/>
                </a:lnTo>
                <a:lnTo>
                  <a:pt x="39952" y="76955"/>
                </a:lnTo>
                <a:lnTo>
                  <a:pt x="178760" y="76955"/>
                </a:lnTo>
                <a:lnTo>
                  <a:pt x="62565" y="25651"/>
                </a:lnTo>
                <a:lnTo>
                  <a:pt x="73872" y="0"/>
                </a:lnTo>
              </a:path>
            </a:pathLst>
          </a:custGeom>
        </p:spPr>
        <p:txBody>
          <a:bodyPr wrap="square" lIns="0" tIns="0" rIns="0" bIns="0" rtlCol="0">
            <a:noAutofit/>
          </a:bodyPr>
          <a:lstStyle/>
          <a:p>
            <a:endParaRPr/>
          </a:p>
        </p:txBody>
      </p:sp>
      <p:sp>
        <p:nvSpPr>
          <p:cNvPr id="28" name="object 28"/>
          <p:cNvSpPr/>
          <p:nvPr/>
        </p:nvSpPr>
        <p:spPr>
          <a:xfrm>
            <a:off x="2245572" y="6142152"/>
            <a:ext cx="938631" cy="463768"/>
          </a:xfrm>
          <a:custGeom>
            <a:avLst/>
            <a:gdLst/>
            <a:ahLst/>
            <a:cxnLst/>
            <a:rect l="l" t="t" r="r" b="b"/>
            <a:pathLst>
              <a:path w="938631" h="463768">
                <a:moveTo>
                  <a:pt x="178760" y="76955"/>
                </a:moveTo>
                <a:lnTo>
                  <a:pt x="39952" y="76955"/>
                </a:lnTo>
                <a:lnTo>
                  <a:pt x="916017" y="463768"/>
                </a:lnTo>
                <a:lnTo>
                  <a:pt x="938631" y="412464"/>
                </a:lnTo>
                <a:lnTo>
                  <a:pt x="178760" y="76955"/>
                </a:lnTo>
              </a:path>
              <a:path w="938631" h="463768">
                <a:moveTo>
                  <a:pt x="39952" y="76955"/>
                </a:moveTo>
                <a:lnTo>
                  <a:pt x="178760" y="76955"/>
                </a:lnTo>
              </a:path>
              <a:path w="938631" h="463768">
                <a:moveTo>
                  <a:pt x="178760" y="76955"/>
                </a:moveTo>
                <a:lnTo>
                  <a:pt x="39952" y="76955"/>
                </a:lnTo>
              </a:path>
              <a:path w="938631" h="463768">
                <a:moveTo>
                  <a:pt x="73872" y="0"/>
                </a:moveTo>
                <a:lnTo>
                  <a:pt x="0" y="28671"/>
                </a:lnTo>
                <a:lnTo>
                  <a:pt x="28646" y="102607"/>
                </a:lnTo>
                <a:lnTo>
                  <a:pt x="39952" y="76955"/>
                </a:lnTo>
                <a:lnTo>
                  <a:pt x="178760" y="76955"/>
                </a:lnTo>
                <a:lnTo>
                  <a:pt x="62565" y="25651"/>
                </a:lnTo>
                <a:lnTo>
                  <a:pt x="73872" y="0"/>
                </a:lnTo>
              </a:path>
            </a:pathLst>
          </a:custGeom>
        </p:spPr>
        <p:txBody>
          <a:bodyPr wrap="square" lIns="0" tIns="0" rIns="0" bIns="0" rtlCol="0">
            <a:noAutofit/>
          </a:bodyPr>
          <a:lstStyle/>
          <a:p>
            <a:endParaRPr/>
          </a:p>
        </p:txBody>
      </p:sp>
      <p:sp>
        <p:nvSpPr>
          <p:cNvPr id="29" name="object 29"/>
          <p:cNvSpPr/>
          <p:nvPr/>
        </p:nvSpPr>
        <p:spPr>
          <a:xfrm>
            <a:off x="2245571" y="6142152"/>
            <a:ext cx="938632" cy="463768"/>
          </a:xfrm>
          <a:custGeom>
            <a:avLst/>
            <a:gdLst/>
            <a:ahLst/>
            <a:cxnLst/>
            <a:rect l="l" t="t" r="r" b="b"/>
            <a:pathLst>
              <a:path w="938632" h="463768">
                <a:moveTo>
                  <a:pt x="0" y="28671"/>
                </a:moveTo>
                <a:lnTo>
                  <a:pt x="73872" y="0"/>
                </a:lnTo>
                <a:lnTo>
                  <a:pt x="62566" y="25651"/>
                </a:lnTo>
                <a:lnTo>
                  <a:pt x="938632" y="412464"/>
                </a:lnTo>
                <a:lnTo>
                  <a:pt x="916018" y="463768"/>
                </a:lnTo>
                <a:lnTo>
                  <a:pt x="39952" y="76955"/>
                </a:lnTo>
                <a:lnTo>
                  <a:pt x="28646" y="102607"/>
                </a:lnTo>
                <a:lnTo>
                  <a:pt x="0" y="28671"/>
                </a:lnTo>
                <a:close/>
              </a:path>
            </a:pathLst>
          </a:custGeom>
          <a:ln w="12707">
            <a:solidFill>
              <a:srgbClr val="FBBE18"/>
            </a:solidFill>
          </a:ln>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6800" y="141469"/>
            <a:ext cx="8475134" cy="1310639"/>
          </a:xfrm>
          <a:prstGeom prst="rect">
            <a:avLst/>
          </a:prstGeom>
        </p:spPr>
        <p:txBody>
          <a:bodyPr vert="horz" wrap="square" lIns="0" tIns="220408" rIns="0" bIns="0" rtlCol="0">
            <a:noAutofit/>
          </a:bodyPr>
          <a:lstStyle/>
          <a:p>
            <a:pPr marL="33020">
              <a:lnSpc>
                <a:spcPct val="100000"/>
              </a:lnSpc>
            </a:pPr>
            <a:r>
              <a:rPr sz="4300" spc="5" dirty="0" smtClean="0">
                <a:latin typeface="Calibri"/>
                <a:cs typeface="Calibri"/>
              </a:rPr>
              <a:t>T</a:t>
            </a:r>
            <a:r>
              <a:rPr sz="4300" spc="40" dirty="0" smtClean="0">
                <a:latin typeface="Calibri"/>
                <a:cs typeface="Calibri"/>
              </a:rPr>
              <a:t>h</a:t>
            </a:r>
            <a:r>
              <a:rPr sz="4300" spc="-25" dirty="0" smtClean="0">
                <a:latin typeface="Calibri"/>
                <a:cs typeface="Calibri"/>
              </a:rPr>
              <a:t>e</a:t>
            </a:r>
            <a:r>
              <a:rPr sz="4300" spc="-114" dirty="0" smtClean="0">
                <a:latin typeface="Calibri"/>
                <a:cs typeface="Calibri"/>
              </a:rPr>
              <a:t> </a:t>
            </a:r>
            <a:r>
              <a:rPr sz="4300" spc="-5" dirty="0" smtClean="0">
                <a:latin typeface="Calibri"/>
                <a:cs typeface="Calibri"/>
              </a:rPr>
              <a:t>I</a:t>
            </a:r>
            <a:r>
              <a:rPr sz="4300" spc="-155" dirty="0" smtClean="0">
                <a:latin typeface="Calibri"/>
                <a:cs typeface="Calibri"/>
              </a:rPr>
              <a:t>t</a:t>
            </a:r>
            <a:r>
              <a:rPr sz="4300" spc="40" dirty="0" smtClean="0">
                <a:latin typeface="Calibri"/>
                <a:cs typeface="Calibri"/>
              </a:rPr>
              <a:t>a</a:t>
            </a:r>
            <a:r>
              <a:rPr sz="4300" spc="10" dirty="0" smtClean="0">
                <a:latin typeface="Calibri"/>
                <a:cs typeface="Calibri"/>
              </a:rPr>
              <a:t>li</a:t>
            </a:r>
            <a:r>
              <a:rPr sz="4300" spc="40" dirty="0" smtClean="0">
                <a:latin typeface="Calibri"/>
                <a:cs typeface="Calibri"/>
              </a:rPr>
              <a:t>a</a:t>
            </a:r>
            <a:r>
              <a:rPr sz="4300" spc="0" dirty="0" smtClean="0">
                <a:latin typeface="Calibri"/>
                <a:cs typeface="Calibri"/>
              </a:rPr>
              <a:t>n</a:t>
            </a:r>
            <a:r>
              <a:rPr sz="4300" spc="-130" dirty="0" smtClean="0">
                <a:latin typeface="Calibri"/>
                <a:cs typeface="Calibri"/>
              </a:rPr>
              <a:t> </a:t>
            </a:r>
            <a:r>
              <a:rPr sz="4300" spc="-165" dirty="0" smtClean="0">
                <a:latin typeface="Calibri"/>
                <a:cs typeface="Calibri"/>
              </a:rPr>
              <a:t>R</a:t>
            </a:r>
            <a:r>
              <a:rPr sz="4300" spc="-65" dirty="0" smtClean="0">
                <a:latin typeface="Calibri"/>
                <a:cs typeface="Calibri"/>
              </a:rPr>
              <a:t>e</a:t>
            </a:r>
            <a:r>
              <a:rPr sz="4300" spc="40" dirty="0" smtClean="0">
                <a:latin typeface="Calibri"/>
                <a:cs typeface="Calibri"/>
              </a:rPr>
              <a:t>na</a:t>
            </a:r>
            <a:r>
              <a:rPr sz="4300" spc="10" dirty="0" smtClean="0">
                <a:latin typeface="Calibri"/>
                <a:cs typeface="Calibri"/>
              </a:rPr>
              <a:t>i</a:t>
            </a:r>
            <a:r>
              <a:rPr sz="4300" spc="15" dirty="0" smtClean="0">
                <a:latin typeface="Calibri"/>
                <a:cs typeface="Calibri"/>
              </a:rPr>
              <a:t>ss</a:t>
            </a:r>
            <a:r>
              <a:rPr sz="4300" spc="40" dirty="0" smtClean="0">
                <a:latin typeface="Calibri"/>
                <a:cs typeface="Calibri"/>
              </a:rPr>
              <a:t>an</a:t>
            </a:r>
            <a:r>
              <a:rPr sz="4300" spc="-40" dirty="0" smtClean="0">
                <a:latin typeface="Calibri"/>
                <a:cs typeface="Calibri"/>
              </a:rPr>
              <a:t>c</a:t>
            </a:r>
            <a:r>
              <a:rPr sz="4300" spc="-25" dirty="0" smtClean="0">
                <a:latin typeface="Calibri"/>
                <a:cs typeface="Calibri"/>
              </a:rPr>
              <a:t>e</a:t>
            </a:r>
            <a:endParaRPr sz="4300" dirty="0">
              <a:latin typeface="Calibri"/>
              <a:cs typeface="Calibri"/>
            </a:endParaRPr>
          </a:p>
          <a:p>
            <a:pPr marL="33020">
              <a:lnSpc>
                <a:spcPct val="100000"/>
              </a:lnSpc>
              <a:spcBef>
                <a:spcPts val="40"/>
              </a:spcBef>
            </a:pPr>
            <a:r>
              <a:rPr sz="3000" spc="-45" dirty="0" smtClean="0">
                <a:latin typeface="Calibri"/>
                <a:cs typeface="Calibri"/>
              </a:rPr>
              <a:t>140</a:t>
            </a:r>
            <a:r>
              <a:rPr sz="3000" spc="-35" dirty="0" smtClean="0">
                <a:latin typeface="Calibri"/>
                <a:cs typeface="Calibri"/>
              </a:rPr>
              <a:t>0</a:t>
            </a:r>
            <a:r>
              <a:rPr sz="3000" spc="-20" dirty="0" smtClean="0">
                <a:latin typeface="Calibri"/>
                <a:cs typeface="Calibri"/>
              </a:rPr>
              <a:t>-</a:t>
            </a:r>
            <a:r>
              <a:rPr sz="3000" spc="-45" dirty="0" smtClean="0">
                <a:latin typeface="Calibri"/>
                <a:cs typeface="Calibri"/>
              </a:rPr>
              <a:t>1600</a:t>
            </a:r>
            <a:endParaRPr sz="3000" dirty="0">
              <a:latin typeface="Calibri"/>
              <a:cs typeface="Calibri"/>
            </a:endParaRPr>
          </a:p>
        </p:txBody>
      </p:sp>
      <p:sp>
        <p:nvSpPr>
          <p:cNvPr id="3" name="object 3"/>
          <p:cNvSpPr txBox="1"/>
          <p:nvPr/>
        </p:nvSpPr>
        <p:spPr>
          <a:xfrm>
            <a:off x="275590" y="5736092"/>
            <a:ext cx="9483725" cy="1593215"/>
          </a:xfrm>
          <a:prstGeom prst="rect">
            <a:avLst/>
          </a:prstGeom>
        </p:spPr>
        <p:txBody>
          <a:bodyPr vert="horz" wrap="square" lIns="0" tIns="0" rIns="0" bIns="0" rtlCol="0">
            <a:noAutofit/>
          </a:bodyPr>
          <a:lstStyle/>
          <a:p>
            <a:pPr marL="12700" marR="12700" indent="0" algn="ctr">
              <a:lnSpc>
                <a:spcPct val="103000"/>
              </a:lnSpc>
            </a:pPr>
            <a:r>
              <a:rPr sz="1700" spc="-30" dirty="0" smtClean="0">
                <a:latin typeface="Calibri"/>
                <a:cs typeface="Calibri"/>
              </a:rPr>
              <a:t>T</a:t>
            </a:r>
            <a:r>
              <a:rPr sz="1700" spc="5" dirty="0" smtClean="0">
                <a:latin typeface="Calibri"/>
                <a:cs typeface="Calibri"/>
              </a:rPr>
              <a:t>h</a:t>
            </a:r>
            <a:r>
              <a:rPr sz="1700" spc="-10" dirty="0" smtClean="0">
                <a:latin typeface="Calibri"/>
                <a:cs typeface="Calibri"/>
              </a:rPr>
              <a:t>e</a:t>
            </a:r>
            <a:r>
              <a:rPr sz="1700" spc="70" dirty="0" smtClean="0">
                <a:latin typeface="Calibri"/>
                <a:cs typeface="Calibri"/>
              </a:rPr>
              <a:t> </a:t>
            </a:r>
            <a:r>
              <a:rPr sz="1700" i="1" spc="-15" dirty="0" smtClean="0">
                <a:latin typeface="Calibri"/>
                <a:cs typeface="Calibri"/>
              </a:rPr>
              <a:t>a</a:t>
            </a:r>
            <a:r>
              <a:rPr sz="1700" i="1" spc="-5" dirty="0" smtClean="0">
                <a:latin typeface="Calibri"/>
                <a:cs typeface="Calibri"/>
              </a:rPr>
              <a:t>r</a:t>
            </a:r>
            <a:r>
              <a:rPr sz="1700" i="1" spc="10" dirty="0" smtClean="0">
                <a:latin typeface="Calibri"/>
                <a:cs typeface="Calibri"/>
              </a:rPr>
              <a:t>i</a:t>
            </a:r>
            <a:r>
              <a:rPr sz="1700" i="1" spc="30" dirty="0" smtClean="0">
                <a:latin typeface="Calibri"/>
                <a:cs typeface="Calibri"/>
              </a:rPr>
              <a:t>s</a:t>
            </a:r>
            <a:r>
              <a:rPr sz="1700" i="1" spc="20" dirty="0" smtClean="0">
                <a:latin typeface="Calibri"/>
                <a:cs typeface="Calibri"/>
              </a:rPr>
              <a:t>t</a:t>
            </a:r>
            <a:r>
              <a:rPr sz="1700" i="1" spc="0" dirty="0" smtClean="0">
                <a:latin typeface="Calibri"/>
                <a:cs typeface="Calibri"/>
              </a:rPr>
              <a:t>o</a:t>
            </a:r>
            <a:r>
              <a:rPr sz="1700" i="1" spc="-30" dirty="0" smtClean="0">
                <a:latin typeface="Calibri"/>
                <a:cs typeface="Calibri"/>
              </a:rPr>
              <a:t>c</a:t>
            </a:r>
            <a:r>
              <a:rPr sz="1700" i="1" spc="-5" dirty="0" smtClean="0">
                <a:latin typeface="Calibri"/>
                <a:cs typeface="Calibri"/>
              </a:rPr>
              <a:t>r</a:t>
            </a:r>
            <a:r>
              <a:rPr sz="1700" i="1" spc="-15" dirty="0" smtClean="0">
                <a:latin typeface="Calibri"/>
                <a:cs typeface="Calibri"/>
              </a:rPr>
              <a:t>a</a:t>
            </a:r>
            <a:r>
              <a:rPr sz="1700" i="1" spc="20" dirty="0" smtClean="0">
                <a:latin typeface="Calibri"/>
                <a:cs typeface="Calibri"/>
              </a:rPr>
              <a:t>t</a:t>
            </a:r>
            <a:r>
              <a:rPr sz="1700" i="1" spc="10" dirty="0" smtClean="0">
                <a:latin typeface="Calibri"/>
                <a:cs typeface="Calibri"/>
              </a:rPr>
              <a:t>i</a:t>
            </a:r>
            <a:r>
              <a:rPr sz="1700" i="1" spc="-10" dirty="0" smtClean="0">
                <a:latin typeface="Calibri"/>
                <a:cs typeface="Calibri"/>
              </a:rPr>
              <a:t>c</a:t>
            </a:r>
            <a:r>
              <a:rPr sz="1700" i="1" spc="-105" dirty="0" smtClean="0">
                <a:latin typeface="Calibri"/>
                <a:cs typeface="Calibri"/>
              </a:rPr>
              <a:t> </a:t>
            </a:r>
            <a:r>
              <a:rPr sz="1700" i="1" spc="0" dirty="0" smtClean="0">
                <a:latin typeface="Calibri"/>
                <a:cs typeface="Calibri"/>
              </a:rPr>
              <a:t>o</a:t>
            </a:r>
            <a:r>
              <a:rPr sz="1700" i="1" spc="-10" dirty="0" smtClean="0">
                <a:latin typeface="Calibri"/>
                <a:cs typeface="Calibri"/>
              </a:rPr>
              <a:t>r</a:t>
            </a:r>
            <a:r>
              <a:rPr sz="1700" i="1" spc="-80" dirty="0" smtClean="0">
                <a:latin typeface="Calibri"/>
                <a:cs typeface="Calibri"/>
              </a:rPr>
              <a:t> </a:t>
            </a:r>
            <a:r>
              <a:rPr sz="1700" i="1" spc="5" dirty="0" smtClean="0">
                <a:latin typeface="Calibri"/>
                <a:cs typeface="Calibri"/>
              </a:rPr>
              <a:t>n</a:t>
            </a:r>
            <a:r>
              <a:rPr sz="1700" i="1" spc="0" dirty="0" smtClean="0">
                <a:latin typeface="Calibri"/>
                <a:cs typeface="Calibri"/>
              </a:rPr>
              <a:t>o</a:t>
            </a:r>
            <a:r>
              <a:rPr sz="1700" i="1" spc="5" dirty="0" smtClean="0">
                <a:latin typeface="Calibri"/>
                <a:cs typeface="Calibri"/>
              </a:rPr>
              <a:t>b</a:t>
            </a:r>
            <a:r>
              <a:rPr sz="1700" i="1" spc="10" dirty="0" smtClean="0">
                <a:latin typeface="Calibri"/>
                <a:cs typeface="Calibri"/>
              </a:rPr>
              <a:t>l</a:t>
            </a:r>
            <a:r>
              <a:rPr sz="1700" i="1" spc="-10" dirty="0" smtClean="0">
                <a:latin typeface="Calibri"/>
                <a:cs typeface="Calibri"/>
              </a:rPr>
              <a:t>e</a:t>
            </a:r>
            <a:r>
              <a:rPr sz="1700" i="1" spc="70" dirty="0" smtClean="0">
                <a:latin typeface="Calibri"/>
                <a:cs typeface="Calibri"/>
              </a:rPr>
              <a:t> </a:t>
            </a:r>
            <a:r>
              <a:rPr sz="1700" spc="-20" dirty="0" smtClean="0">
                <a:latin typeface="Calibri"/>
                <a:cs typeface="Calibri"/>
              </a:rPr>
              <a:t>f</a:t>
            </a:r>
            <a:r>
              <a:rPr sz="1700" spc="-15" dirty="0" smtClean="0">
                <a:latin typeface="Calibri"/>
                <a:cs typeface="Calibri"/>
              </a:rPr>
              <a:t>a</a:t>
            </a:r>
            <a:r>
              <a:rPr sz="1700" spc="25" dirty="0" smtClean="0">
                <a:latin typeface="Calibri"/>
                <a:cs typeface="Calibri"/>
              </a:rPr>
              <a:t>m</a:t>
            </a:r>
            <a:r>
              <a:rPr sz="1700" spc="10" dirty="0" smtClean="0">
                <a:latin typeface="Calibri"/>
                <a:cs typeface="Calibri"/>
              </a:rPr>
              <a:t>ili</a:t>
            </a:r>
            <a:r>
              <a:rPr sz="1700" spc="-60" dirty="0" smtClean="0">
                <a:latin typeface="Calibri"/>
                <a:cs typeface="Calibri"/>
              </a:rPr>
              <a:t>e</a:t>
            </a:r>
            <a:r>
              <a:rPr sz="1700" spc="0" dirty="0" smtClean="0">
                <a:latin typeface="Calibri"/>
                <a:cs typeface="Calibri"/>
              </a:rPr>
              <a:t>s</a:t>
            </a:r>
            <a:r>
              <a:rPr sz="1700" spc="-50" dirty="0" smtClean="0">
                <a:latin typeface="Calibri"/>
                <a:cs typeface="Calibri"/>
              </a:rPr>
              <a:t> </a:t>
            </a:r>
            <a:r>
              <a:rPr sz="1700" spc="25" dirty="0" smtClean="0">
                <a:latin typeface="Calibri"/>
                <a:cs typeface="Calibri"/>
              </a:rPr>
              <a:t>m</a:t>
            </a:r>
            <a:r>
              <a:rPr sz="1700" spc="-15" dirty="0" smtClean="0">
                <a:latin typeface="Calibri"/>
                <a:cs typeface="Calibri"/>
              </a:rPr>
              <a:t>a</a:t>
            </a:r>
            <a:r>
              <a:rPr sz="1700" spc="5" dirty="0" smtClean="0">
                <a:latin typeface="Calibri"/>
                <a:cs typeface="Calibri"/>
              </a:rPr>
              <a:t>d</a:t>
            </a:r>
            <a:r>
              <a:rPr sz="1700" spc="-10" dirty="0" smtClean="0">
                <a:latin typeface="Calibri"/>
                <a:cs typeface="Calibri"/>
              </a:rPr>
              <a:t>e</a:t>
            </a:r>
            <a:r>
              <a:rPr sz="1700" spc="-30" dirty="0" smtClean="0">
                <a:latin typeface="Calibri"/>
                <a:cs typeface="Calibri"/>
              </a:rPr>
              <a:t> </a:t>
            </a:r>
            <a:r>
              <a:rPr sz="1700" spc="5" dirty="0" smtClean="0">
                <a:latin typeface="Calibri"/>
                <a:cs typeface="Calibri"/>
              </a:rPr>
              <a:t>u</a:t>
            </a:r>
            <a:r>
              <a:rPr sz="1700" spc="0" dirty="0" smtClean="0">
                <a:latin typeface="Calibri"/>
                <a:cs typeface="Calibri"/>
              </a:rPr>
              <a:t>p</a:t>
            </a:r>
            <a:r>
              <a:rPr sz="1700" spc="20" dirty="0" smtClean="0">
                <a:latin typeface="Calibri"/>
                <a:cs typeface="Calibri"/>
              </a:rPr>
              <a:t> t</a:t>
            </a:r>
            <a:r>
              <a:rPr sz="1700" spc="5" dirty="0" smtClean="0">
                <a:latin typeface="Calibri"/>
                <a:cs typeface="Calibri"/>
              </a:rPr>
              <a:t>h</a:t>
            </a:r>
            <a:r>
              <a:rPr sz="1700" spc="-10" dirty="0" smtClean="0">
                <a:latin typeface="Calibri"/>
                <a:cs typeface="Calibri"/>
              </a:rPr>
              <a:t>e</a:t>
            </a:r>
            <a:r>
              <a:rPr sz="1700" spc="-30" dirty="0" smtClean="0">
                <a:latin typeface="Calibri"/>
                <a:cs typeface="Calibri"/>
              </a:rPr>
              <a:t> </a:t>
            </a:r>
            <a:r>
              <a:rPr sz="1700" i="1" spc="-5" dirty="0" smtClean="0">
                <a:latin typeface="Calibri"/>
                <a:cs typeface="Calibri"/>
              </a:rPr>
              <a:t>r</a:t>
            </a:r>
            <a:r>
              <a:rPr sz="1700" i="1" spc="5" dirty="0" smtClean="0">
                <a:latin typeface="Calibri"/>
                <a:cs typeface="Calibri"/>
              </a:rPr>
              <a:t>u</a:t>
            </a:r>
            <a:r>
              <a:rPr sz="1700" i="1" spc="10" dirty="0" smtClean="0">
                <a:latin typeface="Calibri"/>
                <a:cs typeface="Calibri"/>
              </a:rPr>
              <a:t>li</a:t>
            </a:r>
            <a:r>
              <a:rPr sz="1700" i="1" spc="5" dirty="0" smtClean="0">
                <a:latin typeface="Calibri"/>
                <a:cs typeface="Calibri"/>
              </a:rPr>
              <a:t>n</a:t>
            </a:r>
            <a:r>
              <a:rPr sz="1700" i="1" spc="-10" dirty="0" smtClean="0">
                <a:latin typeface="Calibri"/>
                <a:cs typeface="Calibri"/>
              </a:rPr>
              <a:t>g</a:t>
            </a:r>
            <a:r>
              <a:rPr sz="1700" spc="15" dirty="0" smtClean="0">
                <a:latin typeface="Calibri"/>
                <a:cs typeface="Calibri"/>
              </a:rPr>
              <a:t> </a:t>
            </a:r>
            <a:r>
              <a:rPr sz="1700" i="1" spc="-30" dirty="0" smtClean="0">
                <a:latin typeface="Calibri"/>
                <a:cs typeface="Calibri"/>
              </a:rPr>
              <a:t>c</a:t>
            </a:r>
            <a:r>
              <a:rPr sz="1700" i="1" spc="10" dirty="0" smtClean="0">
                <a:latin typeface="Calibri"/>
                <a:cs typeface="Calibri"/>
              </a:rPr>
              <a:t>l</a:t>
            </a:r>
            <a:r>
              <a:rPr sz="1700" i="1" spc="-15" dirty="0" smtClean="0">
                <a:latin typeface="Calibri"/>
                <a:cs typeface="Calibri"/>
              </a:rPr>
              <a:t>a</a:t>
            </a:r>
            <a:r>
              <a:rPr sz="1700" i="1" spc="30" dirty="0" smtClean="0">
                <a:latin typeface="Calibri"/>
                <a:cs typeface="Calibri"/>
              </a:rPr>
              <a:t>s</a:t>
            </a:r>
            <a:r>
              <a:rPr sz="1700" i="1" spc="0" dirty="0" smtClean="0">
                <a:latin typeface="Calibri"/>
                <a:cs typeface="Calibri"/>
              </a:rPr>
              <a:t>s</a:t>
            </a:r>
            <a:r>
              <a:rPr sz="1700" spc="-50" dirty="0" smtClean="0">
                <a:latin typeface="Calibri"/>
                <a:cs typeface="Calibri"/>
              </a:rPr>
              <a:t> </a:t>
            </a:r>
            <a:r>
              <a:rPr sz="1700" spc="10" dirty="0" smtClean="0">
                <a:latin typeface="Calibri"/>
                <a:cs typeface="Calibri"/>
              </a:rPr>
              <a:t>i</a:t>
            </a:r>
            <a:r>
              <a:rPr sz="1700" spc="0" dirty="0" smtClean="0">
                <a:latin typeface="Calibri"/>
                <a:cs typeface="Calibri"/>
              </a:rPr>
              <a:t>n</a:t>
            </a:r>
            <a:r>
              <a:rPr sz="1700" spc="20" dirty="0" smtClean="0">
                <a:latin typeface="Calibri"/>
                <a:cs typeface="Calibri"/>
              </a:rPr>
              <a:t> </a:t>
            </a:r>
            <a:r>
              <a:rPr sz="1700" spc="25" dirty="0" smtClean="0">
                <a:latin typeface="Calibri"/>
                <a:cs typeface="Calibri"/>
              </a:rPr>
              <a:t>m</a:t>
            </a:r>
            <a:r>
              <a:rPr sz="1700" spc="0" dirty="0" smtClean="0">
                <a:latin typeface="Calibri"/>
                <a:cs typeface="Calibri"/>
              </a:rPr>
              <a:t>o</a:t>
            </a:r>
            <a:r>
              <a:rPr sz="1700" spc="30" dirty="0" smtClean="0">
                <a:latin typeface="Calibri"/>
                <a:cs typeface="Calibri"/>
              </a:rPr>
              <a:t>s</a:t>
            </a:r>
            <a:r>
              <a:rPr sz="1700" spc="-10" dirty="0" smtClean="0">
                <a:latin typeface="Calibri"/>
                <a:cs typeface="Calibri"/>
              </a:rPr>
              <a:t>t</a:t>
            </a:r>
            <a:r>
              <a:rPr sz="1700" spc="-55" dirty="0" smtClean="0">
                <a:latin typeface="Calibri"/>
                <a:cs typeface="Calibri"/>
              </a:rPr>
              <a:t> </a:t>
            </a:r>
            <a:r>
              <a:rPr sz="1700" spc="-35" dirty="0" smtClean="0">
                <a:latin typeface="Calibri"/>
                <a:cs typeface="Calibri"/>
              </a:rPr>
              <a:t>I</a:t>
            </a:r>
            <a:r>
              <a:rPr sz="1700" spc="20" dirty="0" smtClean="0">
                <a:latin typeface="Calibri"/>
                <a:cs typeface="Calibri"/>
              </a:rPr>
              <a:t>t</a:t>
            </a:r>
            <a:r>
              <a:rPr sz="1700" spc="-15" dirty="0" smtClean="0">
                <a:latin typeface="Calibri"/>
                <a:cs typeface="Calibri"/>
              </a:rPr>
              <a:t>a</a:t>
            </a:r>
            <a:r>
              <a:rPr sz="1700" spc="10" dirty="0" smtClean="0">
                <a:latin typeface="Calibri"/>
                <a:cs typeface="Calibri"/>
              </a:rPr>
              <a:t>li</a:t>
            </a:r>
            <a:r>
              <a:rPr sz="1700" spc="-15" dirty="0" smtClean="0">
                <a:latin typeface="Calibri"/>
                <a:cs typeface="Calibri"/>
              </a:rPr>
              <a:t>a</a:t>
            </a:r>
            <a:r>
              <a:rPr sz="1700" spc="0" dirty="0" smtClean="0">
                <a:latin typeface="Calibri"/>
                <a:cs typeface="Calibri"/>
              </a:rPr>
              <a:t>n</a:t>
            </a:r>
            <a:r>
              <a:rPr sz="1700" spc="20" dirty="0" smtClean="0">
                <a:latin typeface="Calibri"/>
                <a:cs typeface="Calibri"/>
              </a:rPr>
              <a:t> </a:t>
            </a:r>
            <a:r>
              <a:rPr sz="1700" spc="-30" dirty="0" smtClean="0">
                <a:latin typeface="Calibri"/>
                <a:cs typeface="Calibri"/>
              </a:rPr>
              <a:t>c</a:t>
            </a:r>
            <a:r>
              <a:rPr sz="1700" spc="10" dirty="0" smtClean="0">
                <a:latin typeface="Calibri"/>
                <a:cs typeface="Calibri"/>
              </a:rPr>
              <a:t>i</a:t>
            </a:r>
            <a:r>
              <a:rPr sz="1700" spc="20" dirty="0" smtClean="0">
                <a:latin typeface="Calibri"/>
                <a:cs typeface="Calibri"/>
              </a:rPr>
              <a:t>t</a:t>
            </a:r>
            <a:r>
              <a:rPr sz="1700" spc="5" dirty="0" smtClean="0">
                <a:latin typeface="Calibri"/>
                <a:cs typeface="Calibri"/>
              </a:rPr>
              <a:t>y</a:t>
            </a:r>
            <a:r>
              <a:rPr sz="1700" spc="-25" dirty="0" smtClean="0">
                <a:latin typeface="Calibri"/>
                <a:cs typeface="Calibri"/>
              </a:rPr>
              <a:t>-</a:t>
            </a:r>
            <a:r>
              <a:rPr sz="1700" spc="35" dirty="0" smtClean="0">
                <a:latin typeface="Calibri"/>
                <a:cs typeface="Calibri"/>
              </a:rPr>
              <a:t>s</a:t>
            </a:r>
            <a:r>
              <a:rPr sz="1700" spc="30" dirty="0" smtClean="0">
                <a:latin typeface="Calibri"/>
                <a:cs typeface="Calibri"/>
              </a:rPr>
              <a:t>t</a:t>
            </a:r>
            <a:r>
              <a:rPr sz="1700" spc="-15" dirty="0" smtClean="0">
                <a:latin typeface="Calibri"/>
                <a:cs typeface="Calibri"/>
              </a:rPr>
              <a:t>a</a:t>
            </a:r>
            <a:r>
              <a:rPr sz="1700" spc="20" dirty="0" smtClean="0">
                <a:latin typeface="Calibri"/>
                <a:cs typeface="Calibri"/>
              </a:rPr>
              <a:t>t</a:t>
            </a:r>
            <a:r>
              <a:rPr sz="1700" spc="-60" dirty="0" smtClean="0">
                <a:latin typeface="Calibri"/>
                <a:cs typeface="Calibri"/>
              </a:rPr>
              <a:t>e</a:t>
            </a:r>
            <a:r>
              <a:rPr sz="1700" spc="35" dirty="0" smtClean="0">
                <a:latin typeface="Calibri"/>
                <a:cs typeface="Calibri"/>
              </a:rPr>
              <a:t>s</a:t>
            </a:r>
            <a:r>
              <a:rPr sz="1700" spc="0" dirty="0" smtClean="0">
                <a:latin typeface="Calibri"/>
                <a:cs typeface="Calibri"/>
              </a:rPr>
              <a:t>.</a:t>
            </a:r>
            <a:r>
              <a:rPr sz="1700" spc="-114" dirty="0" smtClean="0">
                <a:latin typeface="Calibri"/>
                <a:cs typeface="Calibri"/>
              </a:rPr>
              <a:t> </a:t>
            </a:r>
            <a:r>
              <a:rPr sz="1700" spc="40" dirty="0" smtClean="0">
                <a:latin typeface="Calibri"/>
                <a:cs typeface="Calibri"/>
              </a:rPr>
              <a:t>H</a:t>
            </a:r>
            <a:r>
              <a:rPr sz="1700" spc="0" dirty="0" smtClean="0">
                <a:latin typeface="Calibri"/>
                <a:cs typeface="Calibri"/>
              </a:rPr>
              <a:t>o</a:t>
            </a:r>
            <a:r>
              <a:rPr sz="1700" spc="-35" dirty="0" smtClean="0">
                <a:latin typeface="Calibri"/>
                <a:cs typeface="Calibri"/>
              </a:rPr>
              <a:t>w</a:t>
            </a:r>
            <a:r>
              <a:rPr sz="1700" spc="-60" dirty="0" smtClean="0">
                <a:latin typeface="Calibri"/>
                <a:cs typeface="Calibri"/>
              </a:rPr>
              <a:t>e</a:t>
            </a:r>
            <a:r>
              <a:rPr sz="1700" spc="20" dirty="0" smtClean="0">
                <a:latin typeface="Calibri"/>
                <a:cs typeface="Calibri"/>
              </a:rPr>
              <a:t>v</a:t>
            </a:r>
            <a:r>
              <a:rPr sz="1700" spc="-60" dirty="0" smtClean="0">
                <a:latin typeface="Calibri"/>
                <a:cs typeface="Calibri"/>
              </a:rPr>
              <a:t>e</a:t>
            </a:r>
            <a:r>
              <a:rPr sz="1700" spc="-10" dirty="0" smtClean="0">
                <a:latin typeface="Calibri"/>
                <a:cs typeface="Calibri"/>
              </a:rPr>
              <a:t>r</a:t>
            </a:r>
            <a:r>
              <a:rPr sz="1700" spc="20" dirty="0" smtClean="0">
                <a:latin typeface="Calibri"/>
                <a:cs typeface="Calibri"/>
              </a:rPr>
              <a:t> </a:t>
            </a:r>
            <a:r>
              <a:rPr sz="1700" spc="10" dirty="0" smtClean="0">
                <a:latin typeface="Calibri"/>
                <a:cs typeface="Calibri"/>
              </a:rPr>
              <a:t>i</a:t>
            </a:r>
            <a:r>
              <a:rPr sz="1700" spc="0" dirty="0" smtClean="0">
                <a:latin typeface="Calibri"/>
                <a:cs typeface="Calibri"/>
              </a:rPr>
              <a:t>n</a:t>
            </a:r>
            <a:r>
              <a:rPr sz="1700" spc="-80" dirty="0" smtClean="0">
                <a:latin typeface="Calibri"/>
                <a:cs typeface="Calibri"/>
              </a:rPr>
              <a:t> </a:t>
            </a:r>
            <a:r>
              <a:rPr sz="1700" spc="35" dirty="0" smtClean="0">
                <a:latin typeface="Calibri"/>
                <a:cs typeface="Calibri"/>
              </a:rPr>
              <a:t>s</a:t>
            </a:r>
            <a:r>
              <a:rPr sz="1700" spc="0" dirty="0" smtClean="0">
                <a:latin typeface="Calibri"/>
                <a:cs typeface="Calibri"/>
              </a:rPr>
              <a:t>o</a:t>
            </a:r>
            <a:r>
              <a:rPr sz="1700" spc="25" dirty="0" smtClean="0">
                <a:latin typeface="Calibri"/>
                <a:cs typeface="Calibri"/>
              </a:rPr>
              <a:t>m</a:t>
            </a:r>
            <a:r>
              <a:rPr sz="1700" spc="-10" dirty="0" smtClean="0">
                <a:latin typeface="Calibri"/>
                <a:cs typeface="Calibri"/>
              </a:rPr>
              <a:t>e</a:t>
            </a:r>
            <a:r>
              <a:rPr sz="1700" spc="-30" dirty="0" smtClean="0">
                <a:latin typeface="Calibri"/>
                <a:cs typeface="Calibri"/>
              </a:rPr>
              <a:t> </a:t>
            </a:r>
            <a:r>
              <a:rPr sz="1700" spc="-15" dirty="0" smtClean="0">
                <a:latin typeface="Calibri"/>
                <a:cs typeface="Calibri"/>
              </a:rPr>
              <a:t>a</a:t>
            </a:r>
            <a:r>
              <a:rPr sz="1700" spc="-5" dirty="0" smtClean="0">
                <a:latin typeface="Calibri"/>
                <a:cs typeface="Calibri"/>
              </a:rPr>
              <a:t>r</a:t>
            </a:r>
            <a:r>
              <a:rPr sz="1700" spc="-60" dirty="0" smtClean="0">
                <a:latin typeface="Calibri"/>
                <a:cs typeface="Calibri"/>
              </a:rPr>
              <a:t>e</a:t>
            </a:r>
            <a:r>
              <a:rPr sz="1700" spc="-15" dirty="0" smtClean="0">
                <a:latin typeface="Calibri"/>
                <a:cs typeface="Calibri"/>
              </a:rPr>
              <a:t>a</a:t>
            </a:r>
            <a:r>
              <a:rPr sz="1700" spc="0" dirty="0" smtClean="0">
                <a:latin typeface="Calibri"/>
                <a:cs typeface="Calibri"/>
              </a:rPr>
              <a:t>s </a:t>
            </a:r>
            <a:r>
              <a:rPr sz="1700" i="1" spc="25" dirty="0" smtClean="0">
                <a:latin typeface="Calibri"/>
                <a:cs typeface="Calibri"/>
              </a:rPr>
              <a:t>m</a:t>
            </a:r>
            <a:r>
              <a:rPr sz="1700" i="1" spc="-60" dirty="0" smtClean="0">
                <a:latin typeface="Calibri"/>
                <a:cs typeface="Calibri"/>
              </a:rPr>
              <a:t>e</a:t>
            </a:r>
            <a:r>
              <a:rPr sz="1700" i="1" spc="-5" dirty="0" smtClean="0">
                <a:latin typeface="Calibri"/>
                <a:cs typeface="Calibri"/>
              </a:rPr>
              <a:t>r</a:t>
            </a:r>
            <a:r>
              <a:rPr sz="1700" i="1" spc="-30" dirty="0" smtClean="0">
                <a:latin typeface="Calibri"/>
                <a:cs typeface="Calibri"/>
              </a:rPr>
              <a:t>c</a:t>
            </a:r>
            <a:r>
              <a:rPr sz="1700" i="1" spc="5" dirty="0" smtClean="0">
                <a:latin typeface="Calibri"/>
                <a:cs typeface="Calibri"/>
              </a:rPr>
              <a:t>h</a:t>
            </a:r>
            <a:r>
              <a:rPr sz="1700" i="1" spc="-15" dirty="0" smtClean="0">
                <a:latin typeface="Calibri"/>
                <a:cs typeface="Calibri"/>
              </a:rPr>
              <a:t>a</a:t>
            </a:r>
            <a:r>
              <a:rPr sz="1700" i="1" spc="5" dirty="0" smtClean="0">
                <a:latin typeface="Calibri"/>
                <a:cs typeface="Calibri"/>
              </a:rPr>
              <a:t>n</a:t>
            </a:r>
            <a:r>
              <a:rPr sz="1700" i="1" spc="15" dirty="0" smtClean="0">
                <a:latin typeface="Calibri"/>
                <a:cs typeface="Calibri"/>
              </a:rPr>
              <a:t>t</a:t>
            </a:r>
            <a:r>
              <a:rPr sz="1700" i="1" spc="0" dirty="0" smtClean="0">
                <a:latin typeface="Calibri"/>
                <a:cs typeface="Calibri"/>
              </a:rPr>
              <a:t>s</a:t>
            </a:r>
            <a:r>
              <a:rPr sz="1700" i="1" spc="-50" dirty="0" smtClean="0">
                <a:latin typeface="Calibri"/>
                <a:cs typeface="Calibri"/>
              </a:rPr>
              <a:t> </a:t>
            </a:r>
            <a:r>
              <a:rPr sz="1700" i="1" spc="-15" dirty="0" smtClean="0">
                <a:latin typeface="Calibri"/>
                <a:cs typeface="Calibri"/>
              </a:rPr>
              <a:t>ga</a:t>
            </a:r>
            <a:r>
              <a:rPr sz="1700" i="1" spc="10" dirty="0" smtClean="0">
                <a:latin typeface="Calibri"/>
                <a:cs typeface="Calibri"/>
              </a:rPr>
              <a:t>i</a:t>
            </a:r>
            <a:r>
              <a:rPr sz="1700" i="1" spc="5" dirty="0" smtClean="0">
                <a:latin typeface="Calibri"/>
                <a:cs typeface="Calibri"/>
              </a:rPr>
              <a:t>n</a:t>
            </a:r>
            <a:r>
              <a:rPr sz="1700" i="1" spc="-60" dirty="0" smtClean="0">
                <a:latin typeface="Calibri"/>
                <a:cs typeface="Calibri"/>
              </a:rPr>
              <a:t>e</a:t>
            </a:r>
            <a:r>
              <a:rPr sz="1700" i="1" spc="0" dirty="0" smtClean="0">
                <a:latin typeface="Calibri"/>
                <a:cs typeface="Calibri"/>
              </a:rPr>
              <a:t>d</a:t>
            </a:r>
            <a:r>
              <a:rPr sz="1700" i="1" spc="20" dirty="0" smtClean="0">
                <a:latin typeface="Calibri"/>
                <a:cs typeface="Calibri"/>
              </a:rPr>
              <a:t> </a:t>
            </a:r>
            <a:r>
              <a:rPr sz="1700" i="1" spc="-15" dirty="0" smtClean="0">
                <a:latin typeface="Calibri"/>
                <a:cs typeface="Calibri"/>
              </a:rPr>
              <a:t>g</a:t>
            </a:r>
            <a:r>
              <a:rPr sz="1700" i="1" spc="-5" dirty="0" smtClean="0">
                <a:latin typeface="Calibri"/>
                <a:cs typeface="Calibri"/>
              </a:rPr>
              <a:t>r</a:t>
            </a:r>
            <a:r>
              <a:rPr sz="1700" i="1" spc="-60" dirty="0" smtClean="0">
                <a:latin typeface="Calibri"/>
                <a:cs typeface="Calibri"/>
              </a:rPr>
              <a:t>e</a:t>
            </a:r>
            <a:r>
              <a:rPr sz="1700" i="1" spc="-15" dirty="0" smtClean="0">
                <a:latin typeface="Calibri"/>
                <a:cs typeface="Calibri"/>
              </a:rPr>
              <a:t>a</a:t>
            </a:r>
            <a:r>
              <a:rPr sz="1700" i="1" spc="-10" dirty="0" smtClean="0">
                <a:latin typeface="Calibri"/>
                <a:cs typeface="Calibri"/>
              </a:rPr>
              <a:t>t</a:t>
            </a:r>
            <a:r>
              <a:rPr sz="1700" i="1" spc="45" dirty="0" smtClean="0">
                <a:latin typeface="Calibri"/>
                <a:cs typeface="Calibri"/>
              </a:rPr>
              <a:t> </a:t>
            </a:r>
            <a:r>
              <a:rPr sz="1700" i="1" spc="5" dirty="0" smtClean="0">
                <a:latin typeface="Calibri"/>
                <a:cs typeface="Calibri"/>
              </a:rPr>
              <a:t>p</a:t>
            </a:r>
            <a:r>
              <a:rPr sz="1700" i="1" spc="0" dirty="0" smtClean="0">
                <a:latin typeface="Calibri"/>
                <a:cs typeface="Calibri"/>
              </a:rPr>
              <a:t>o</a:t>
            </a:r>
            <a:r>
              <a:rPr sz="1700" i="1" spc="-35" dirty="0" smtClean="0">
                <a:latin typeface="Calibri"/>
                <a:cs typeface="Calibri"/>
              </a:rPr>
              <a:t>w</a:t>
            </a:r>
            <a:r>
              <a:rPr sz="1700" i="1" spc="-60" dirty="0" smtClean="0">
                <a:latin typeface="Calibri"/>
                <a:cs typeface="Calibri"/>
              </a:rPr>
              <a:t>e</a:t>
            </a:r>
            <a:r>
              <a:rPr sz="1700" i="1" spc="-10" dirty="0" smtClean="0">
                <a:latin typeface="Calibri"/>
                <a:cs typeface="Calibri"/>
              </a:rPr>
              <a:t>r</a:t>
            </a:r>
            <a:r>
              <a:rPr sz="1700" i="1" spc="120" dirty="0" smtClean="0">
                <a:latin typeface="Calibri"/>
                <a:cs typeface="Calibri"/>
              </a:rPr>
              <a:t> </a:t>
            </a:r>
            <a:r>
              <a:rPr sz="1700" i="1" spc="-15" dirty="0" smtClean="0">
                <a:latin typeface="Calibri"/>
                <a:cs typeface="Calibri"/>
              </a:rPr>
              <a:t>a</a:t>
            </a:r>
            <a:r>
              <a:rPr sz="1700" i="1" spc="5" dirty="0" smtClean="0">
                <a:latin typeface="Calibri"/>
                <a:cs typeface="Calibri"/>
              </a:rPr>
              <a:t>n</a:t>
            </a:r>
            <a:r>
              <a:rPr sz="1700" i="1" spc="0" dirty="0" smtClean="0">
                <a:latin typeface="Calibri"/>
                <a:cs typeface="Calibri"/>
              </a:rPr>
              <a:t>d</a:t>
            </a:r>
            <a:r>
              <a:rPr sz="1700" i="1" spc="20" dirty="0" smtClean="0">
                <a:latin typeface="Calibri"/>
                <a:cs typeface="Calibri"/>
              </a:rPr>
              <a:t> </a:t>
            </a:r>
            <a:r>
              <a:rPr sz="1700" i="1" spc="5" dirty="0" smtClean="0">
                <a:latin typeface="Calibri"/>
                <a:cs typeface="Calibri"/>
              </a:rPr>
              <a:t>p</a:t>
            </a:r>
            <a:r>
              <a:rPr sz="1700" i="1" spc="0" dirty="0" smtClean="0">
                <a:latin typeface="Calibri"/>
                <a:cs typeface="Calibri"/>
              </a:rPr>
              <a:t>o</a:t>
            </a:r>
            <a:r>
              <a:rPr sz="1700" i="1" spc="10" dirty="0" smtClean="0">
                <a:latin typeface="Calibri"/>
                <a:cs typeface="Calibri"/>
              </a:rPr>
              <a:t>li</a:t>
            </a:r>
            <a:r>
              <a:rPr sz="1700" i="1" spc="15" dirty="0" smtClean="0">
                <a:latin typeface="Calibri"/>
                <a:cs typeface="Calibri"/>
              </a:rPr>
              <a:t>t</a:t>
            </a:r>
            <a:r>
              <a:rPr sz="1700" i="1" spc="10" dirty="0" smtClean="0">
                <a:latin typeface="Calibri"/>
                <a:cs typeface="Calibri"/>
              </a:rPr>
              <a:t>i</a:t>
            </a:r>
            <a:r>
              <a:rPr sz="1700" i="1" spc="-30" dirty="0" smtClean="0">
                <a:latin typeface="Calibri"/>
                <a:cs typeface="Calibri"/>
              </a:rPr>
              <a:t>c</a:t>
            </a:r>
            <a:r>
              <a:rPr sz="1700" i="1" spc="-15" dirty="0" smtClean="0">
                <a:latin typeface="Calibri"/>
                <a:cs typeface="Calibri"/>
              </a:rPr>
              <a:t>a</a:t>
            </a:r>
            <a:r>
              <a:rPr sz="1700" i="1" spc="0" dirty="0" smtClean="0">
                <a:latin typeface="Calibri"/>
                <a:cs typeface="Calibri"/>
              </a:rPr>
              <a:t>l</a:t>
            </a:r>
            <a:r>
              <a:rPr sz="1700" i="1" spc="-75" dirty="0" smtClean="0">
                <a:latin typeface="Calibri"/>
                <a:cs typeface="Calibri"/>
              </a:rPr>
              <a:t> </a:t>
            </a:r>
            <a:r>
              <a:rPr sz="1700" i="1" spc="-30" dirty="0" smtClean="0">
                <a:latin typeface="Calibri"/>
                <a:cs typeface="Calibri"/>
              </a:rPr>
              <a:t>c</a:t>
            </a:r>
            <a:r>
              <a:rPr sz="1700" i="1" spc="0" dirty="0" smtClean="0">
                <a:latin typeface="Calibri"/>
                <a:cs typeface="Calibri"/>
              </a:rPr>
              <a:t>o</a:t>
            </a:r>
            <a:r>
              <a:rPr sz="1700" i="1" spc="5" dirty="0" smtClean="0">
                <a:latin typeface="Calibri"/>
                <a:cs typeface="Calibri"/>
              </a:rPr>
              <a:t>n</a:t>
            </a:r>
            <a:r>
              <a:rPr sz="1700" i="1" spc="15" dirty="0" smtClean="0">
                <a:latin typeface="Calibri"/>
                <a:cs typeface="Calibri"/>
              </a:rPr>
              <a:t>t</a:t>
            </a:r>
            <a:r>
              <a:rPr sz="1700" i="1" spc="-5" dirty="0" smtClean="0">
                <a:latin typeface="Calibri"/>
                <a:cs typeface="Calibri"/>
              </a:rPr>
              <a:t>r</a:t>
            </a:r>
            <a:r>
              <a:rPr sz="1700" i="1" spc="0" dirty="0" smtClean="0">
                <a:latin typeface="Calibri"/>
                <a:cs typeface="Calibri"/>
              </a:rPr>
              <a:t>o</a:t>
            </a:r>
            <a:r>
              <a:rPr sz="1700" i="1" spc="10" dirty="0" smtClean="0">
                <a:latin typeface="Calibri"/>
                <a:cs typeface="Calibri"/>
              </a:rPr>
              <a:t>l</a:t>
            </a:r>
            <a:r>
              <a:rPr sz="1700" spc="0" dirty="0" smtClean="0">
                <a:latin typeface="Calibri"/>
                <a:cs typeface="Calibri"/>
              </a:rPr>
              <a:t>.</a:t>
            </a:r>
            <a:endParaRPr sz="1700" dirty="0">
              <a:latin typeface="Calibri"/>
              <a:cs typeface="Calibri"/>
            </a:endParaRPr>
          </a:p>
          <a:p>
            <a:pPr>
              <a:lnSpc>
                <a:spcPts val="1000"/>
              </a:lnSpc>
            </a:pPr>
            <a:endParaRPr sz="1000" dirty="0"/>
          </a:p>
          <a:p>
            <a:pPr>
              <a:lnSpc>
                <a:spcPts val="1000"/>
              </a:lnSpc>
              <a:spcBef>
                <a:spcPts val="63"/>
              </a:spcBef>
            </a:pPr>
            <a:endParaRPr sz="1000" dirty="0"/>
          </a:p>
          <a:p>
            <a:pPr marL="0" algn="ctr">
              <a:lnSpc>
                <a:spcPts val="2020"/>
              </a:lnSpc>
            </a:pPr>
            <a:r>
              <a:rPr sz="1700" spc="30" dirty="0" smtClean="0">
                <a:latin typeface="Calibri"/>
                <a:cs typeface="Calibri"/>
              </a:rPr>
              <a:t>M</a:t>
            </a:r>
            <a:r>
              <a:rPr sz="1700" spc="-60" dirty="0" smtClean="0">
                <a:latin typeface="Calibri"/>
                <a:cs typeface="Calibri"/>
              </a:rPr>
              <a:t>e</a:t>
            </a:r>
            <a:r>
              <a:rPr sz="1700" spc="-5" dirty="0" smtClean="0">
                <a:latin typeface="Calibri"/>
                <a:cs typeface="Calibri"/>
              </a:rPr>
              <a:t>r</a:t>
            </a:r>
            <a:r>
              <a:rPr sz="1700" spc="-30" dirty="0" smtClean="0">
                <a:latin typeface="Calibri"/>
                <a:cs typeface="Calibri"/>
              </a:rPr>
              <a:t>c</a:t>
            </a:r>
            <a:r>
              <a:rPr sz="1700" spc="5" dirty="0" smtClean="0">
                <a:latin typeface="Calibri"/>
                <a:cs typeface="Calibri"/>
              </a:rPr>
              <a:t>h</a:t>
            </a:r>
            <a:r>
              <a:rPr sz="1700" spc="-15" dirty="0" smtClean="0">
                <a:latin typeface="Calibri"/>
                <a:cs typeface="Calibri"/>
              </a:rPr>
              <a:t>a</a:t>
            </a:r>
            <a:r>
              <a:rPr sz="1700" spc="5" dirty="0" smtClean="0">
                <a:latin typeface="Calibri"/>
                <a:cs typeface="Calibri"/>
              </a:rPr>
              <a:t>n</a:t>
            </a:r>
            <a:r>
              <a:rPr sz="1700" spc="15" dirty="0" smtClean="0">
                <a:latin typeface="Calibri"/>
                <a:cs typeface="Calibri"/>
              </a:rPr>
              <a:t>t</a:t>
            </a:r>
            <a:r>
              <a:rPr sz="1700" spc="0" dirty="0" smtClean="0">
                <a:latin typeface="Calibri"/>
                <a:cs typeface="Calibri"/>
              </a:rPr>
              <a:t>s</a:t>
            </a:r>
            <a:r>
              <a:rPr sz="1700" spc="-50" dirty="0" smtClean="0">
                <a:latin typeface="Calibri"/>
                <a:cs typeface="Calibri"/>
              </a:rPr>
              <a:t> </a:t>
            </a:r>
            <a:r>
              <a:rPr sz="1700" spc="-35" dirty="0" smtClean="0">
                <a:latin typeface="Calibri"/>
                <a:cs typeface="Calibri"/>
              </a:rPr>
              <a:t>w</a:t>
            </a:r>
            <a:r>
              <a:rPr sz="1700" spc="-60" dirty="0" smtClean="0">
                <a:latin typeface="Calibri"/>
                <a:cs typeface="Calibri"/>
              </a:rPr>
              <a:t>e</a:t>
            </a:r>
            <a:r>
              <a:rPr sz="1700" spc="-5" dirty="0" smtClean="0">
                <a:latin typeface="Calibri"/>
                <a:cs typeface="Calibri"/>
              </a:rPr>
              <a:t>r</a:t>
            </a:r>
            <a:r>
              <a:rPr sz="1700" spc="-10" dirty="0" smtClean="0">
                <a:latin typeface="Calibri"/>
                <a:cs typeface="Calibri"/>
              </a:rPr>
              <a:t>e</a:t>
            </a:r>
            <a:r>
              <a:rPr sz="1700" spc="70" dirty="0" smtClean="0">
                <a:latin typeface="Calibri"/>
                <a:cs typeface="Calibri"/>
              </a:rPr>
              <a:t> </a:t>
            </a:r>
            <a:r>
              <a:rPr sz="1700" spc="0" dirty="0" smtClean="0">
                <a:latin typeface="Calibri"/>
                <a:cs typeface="Calibri"/>
              </a:rPr>
              <a:t>o</a:t>
            </a:r>
            <a:r>
              <a:rPr sz="1700" spc="-20" dirty="0" smtClean="0">
                <a:latin typeface="Calibri"/>
                <a:cs typeface="Calibri"/>
              </a:rPr>
              <a:t>f</a:t>
            </a:r>
            <a:r>
              <a:rPr sz="1700" spc="15" dirty="0" smtClean="0">
                <a:latin typeface="Calibri"/>
                <a:cs typeface="Calibri"/>
              </a:rPr>
              <a:t>t</a:t>
            </a:r>
            <a:r>
              <a:rPr sz="1700" spc="-60" dirty="0" smtClean="0">
                <a:latin typeface="Calibri"/>
                <a:cs typeface="Calibri"/>
              </a:rPr>
              <a:t>e</a:t>
            </a:r>
            <a:r>
              <a:rPr sz="1700" spc="0" dirty="0" smtClean="0">
                <a:latin typeface="Calibri"/>
                <a:cs typeface="Calibri"/>
              </a:rPr>
              <a:t>n</a:t>
            </a:r>
            <a:r>
              <a:rPr sz="1700" spc="120" dirty="0" smtClean="0">
                <a:latin typeface="Calibri"/>
                <a:cs typeface="Calibri"/>
              </a:rPr>
              <a:t> </a:t>
            </a:r>
            <a:r>
              <a:rPr sz="1700" spc="15" dirty="0" smtClean="0">
                <a:latin typeface="Calibri"/>
                <a:cs typeface="Calibri"/>
              </a:rPr>
              <a:t>t</a:t>
            </a:r>
            <a:r>
              <a:rPr sz="1700" spc="5" dirty="0" smtClean="0">
                <a:latin typeface="Calibri"/>
                <a:cs typeface="Calibri"/>
              </a:rPr>
              <a:t>h</a:t>
            </a:r>
            <a:r>
              <a:rPr sz="1700" spc="-10" dirty="0" smtClean="0">
                <a:latin typeface="Calibri"/>
                <a:cs typeface="Calibri"/>
              </a:rPr>
              <a:t>e</a:t>
            </a:r>
            <a:r>
              <a:rPr sz="1700" spc="-35" dirty="0" smtClean="0">
                <a:latin typeface="Calibri"/>
                <a:cs typeface="Calibri"/>
              </a:rPr>
              <a:t> </a:t>
            </a:r>
            <a:r>
              <a:rPr sz="1700" i="1" spc="-35" dirty="0" smtClean="0">
                <a:latin typeface="Calibri"/>
                <a:cs typeface="Calibri"/>
              </a:rPr>
              <a:t>w</a:t>
            </a:r>
            <a:r>
              <a:rPr sz="1700" i="1" spc="-60" dirty="0" smtClean="0">
                <a:latin typeface="Calibri"/>
                <a:cs typeface="Calibri"/>
              </a:rPr>
              <a:t>e</a:t>
            </a:r>
            <a:r>
              <a:rPr sz="1700" i="1" spc="-15" dirty="0" smtClean="0">
                <a:latin typeface="Calibri"/>
                <a:cs typeface="Calibri"/>
              </a:rPr>
              <a:t>a</a:t>
            </a:r>
            <a:r>
              <a:rPr sz="1700" i="1" spc="10" dirty="0" smtClean="0">
                <a:latin typeface="Calibri"/>
                <a:cs typeface="Calibri"/>
              </a:rPr>
              <a:t>l</a:t>
            </a:r>
            <a:r>
              <a:rPr sz="1700" i="1" spc="15" dirty="0" smtClean="0">
                <a:latin typeface="Calibri"/>
                <a:cs typeface="Calibri"/>
              </a:rPr>
              <a:t>t</a:t>
            </a:r>
            <a:r>
              <a:rPr sz="1700" i="1" spc="5" dirty="0" smtClean="0">
                <a:latin typeface="Calibri"/>
                <a:cs typeface="Calibri"/>
              </a:rPr>
              <a:t>h</a:t>
            </a:r>
            <a:r>
              <a:rPr sz="1700" i="1" spc="10" dirty="0" smtClean="0">
                <a:latin typeface="Calibri"/>
                <a:cs typeface="Calibri"/>
              </a:rPr>
              <a:t>i</a:t>
            </a:r>
            <a:r>
              <a:rPr sz="1700" i="1" spc="-60" dirty="0" smtClean="0">
                <a:latin typeface="Calibri"/>
                <a:cs typeface="Calibri"/>
              </a:rPr>
              <a:t>e</a:t>
            </a:r>
            <a:r>
              <a:rPr sz="1700" i="1" spc="30" dirty="0" smtClean="0">
                <a:latin typeface="Calibri"/>
                <a:cs typeface="Calibri"/>
              </a:rPr>
              <a:t>s</a:t>
            </a:r>
            <a:r>
              <a:rPr sz="1700" i="1" spc="-10" dirty="0" smtClean="0">
                <a:latin typeface="Calibri"/>
                <a:cs typeface="Calibri"/>
              </a:rPr>
              <a:t>t</a:t>
            </a:r>
            <a:r>
              <a:rPr sz="1700" spc="45" dirty="0" smtClean="0">
                <a:latin typeface="Calibri"/>
                <a:cs typeface="Calibri"/>
              </a:rPr>
              <a:t> </a:t>
            </a:r>
            <a:r>
              <a:rPr sz="1700" spc="25" dirty="0" smtClean="0">
                <a:latin typeface="Calibri"/>
                <a:cs typeface="Calibri"/>
              </a:rPr>
              <a:t>m</a:t>
            </a:r>
            <a:r>
              <a:rPr sz="1700" spc="-60" dirty="0" smtClean="0">
                <a:latin typeface="Calibri"/>
                <a:cs typeface="Calibri"/>
              </a:rPr>
              <a:t>e</a:t>
            </a:r>
            <a:r>
              <a:rPr sz="1700" spc="25" dirty="0" smtClean="0">
                <a:latin typeface="Calibri"/>
                <a:cs typeface="Calibri"/>
              </a:rPr>
              <a:t>m</a:t>
            </a:r>
            <a:r>
              <a:rPr sz="1700" spc="5" dirty="0" smtClean="0">
                <a:latin typeface="Calibri"/>
                <a:cs typeface="Calibri"/>
              </a:rPr>
              <a:t>b</a:t>
            </a:r>
            <a:r>
              <a:rPr sz="1700" spc="-60" dirty="0" smtClean="0">
                <a:latin typeface="Calibri"/>
                <a:cs typeface="Calibri"/>
              </a:rPr>
              <a:t>e</a:t>
            </a:r>
            <a:r>
              <a:rPr sz="1700" spc="-5" dirty="0" smtClean="0">
                <a:latin typeface="Calibri"/>
                <a:cs typeface="Calibri"/>
              </a:rPr>
              <a:t>r</a:t>
            </a:r>
            <a:r>
              <a:rPr sz="1700" spc="0" dirty="0" smtClean="0">
                <a:latin typeface="Calibri"/>
                <a:cs typeface="Calibri"/>
              </a:rPr>
              <a:t>s</a:t>
            </a:r>
            <a:r>
              <a:rPr sz="1700" spc="-50" dirty="0" smtClean="0">
                <a:latin typeface="Calibri"/>
                <a:cs typeface="Calibri"/>
              </a:rPr>
              <a:t> </a:t>
            </a:r>
            <a:r>
              <a:rPr sz="1700" spc="0" dirty="0" smtClean="0">
                <a:latin typeface="Calibri"/>
                <a:cs typeface="Calibri"/>
              </a:rPr>
              <a:t>of</a:t>
            </a:r>
            <a:r>
              <a:rPr sz="1700" spc="95" dirty="0" smtClean="0">
                <a:latin typeface="Calibri"/>
                <a:cs typeface="Calibri"/>
              </a:rPr>
              <a:t> </a:t>
            </a:r>
            <a:r>
              <a:rPr sz="1700" spc="15" dirty="0" smtClean="0">
                <a:latin typeface="Calibri"/>
                <a:cs typeface="Calibri"/>
              </a:rPr>
              <a:t>t</a:t>
            </a:r>
            <a:r>
              <a:rPr sz="1700" spc="5" dirty="0" smtClean="0">
                <a:latin typeface="Calibri"/>
                <a:cs typeface="Calibri"/>
              </a:rPr>
              <a:t>h</a:t>
            </a:r>
            <a:r>
              <a:rPr sz="1700" spc="-10" dirty="0" smtClean="0">
                <a:latin typeface="Calibri"/>
                <a:cs typeface="Calibri"/>
              </a:rPr>
              <a:t>e</a:t>
            </a:r>
            <a:r>
              <a:rPr sz="1700" spc="-35" dirty="0" smtClean="0">
                <a:latin typeface="Calibri"/>
                <a:cs typeface="Calibri"/>
              </a:rPr>
              <a:t> </a:t>
            </a:r>
            <a:r>
              <a:rPr sz="1700" spc="-30" dirty="0" smtClean="0">
                <a:latin typeface="Calibri"/>
                <a:cs typeface="Calibri"/>
              </a:rPr>
              <a:t>c</a:t>
            </a:r>
            <a:r>
              <a:rPr sz="1700" spc="10" dirty="0" smtClean="0">
                <a:latin typeface="Calibri"/>
                <a:cs typeface="Calibri"/>
              </a:rPr>
              <a:t>i</a:t>
            </a:r>
            <a:r>
              <a:rPr sz="1700" spc="15" dirty="0" smtClean="0">
                <a:latin typeface="Calibri"/>
                <a:cs typeface="Calibri"/>
              </a:rPr>
              <a:t>t</a:t>
            </a:r>
            <a:r>
              <a:rPr sz="1700" spc="-10" dirty="0" smtClean="0">
                <a:latin typeface="Calibri"/>
                <a:cs typeface="Calibri"/>
              </a:rPr>
              <a:t>y</a:t>
            </a:r>
            <a:r>
              <a:rPr sz="1700" spc="-55" dirty="0" smtClean="0">
                <a:latin typeface="Calibri"/>
                <a:cs typeface="Calibri"/>
              </a:rPr>
              <a:t> </a:t>
            </a:r>
            <a:r>
              <a:rPr sz="1700" spc="5" dirty="0" smtClean="0">
                <a:latin typeface="Calibri"/>
                <a:cs typeface="Calibri"/>
              </a:rPr>
              <a:t>p</a:t>
            </a:r>
            <a:r>
              <a:rPr sz="1700" spc="0" dirty="0" smtClean="0">
                <a:latin typeface="Calibri"/>
                <a:cs typeface="Calibri"/>
              </a:rPr>
              <a:t>o</a:t>
            </a:r>
            <a:r>
              <a:rPr sz="1700" spc="5" dirty="0" smtClean="0">
                <a:latin typeface="Calibri"/>
                <a:cs typeface="Calibri"/>
              </a:rPr>
              <a:t>pu</a:t>
            </a:r>
            <a:r>
              <a:rPr sz="1700" spc="10" dirty="0" smtClean="0">
                <a:latin typeface="Calibri"/>
                <a:cs typeface="Calibri"/>
              </a:rPr>
              <a:t>l</a:t>
            </a:r>
            <a:r>
              <a:rPr sz="1700" spc="-15" dirty="0" smtClean="0">
                <a:latin typeface="Calibri"/>
                <a:cs typeface="Calibri"/>
              </a:rPr>
              <a:t>a</a:t>
            </a:r>
            <a:r>
              <a:rPr sz="1700" spc="15" dirty="0" smtClean="0">
                <a:latin typeface="Calibri"/>
                <a:cs typeface="Calibri"/>
              </a:rPr>
              <a:t>t</a:t>
            </a:r>
            <a:r>
              <a:rPr sz="1700" spc="10" dirty="0" smtClean="0">
                <a:latin typeface="Calibri"/>
                <a:cs typeface="Calibri"/>
              </a:rPr>
              <a:t>i</a:t>
            </a:r>
            <a:r>
              <a:rPr sz="1700" spc="0" dirty="0" smtClean="0">
                <a:latin typeface="Calibri"/>
                <a:cs typeface="Calibri"/>
              </a:rPr>
              <a:t>on</a:t>
            </a:r>
            <a:endParaRPr sz="1700" dirty="0">
              <a:latin typeface="Calibri"/>
              <a:cs typeface="Calibri"/>
            </a:endParaRPr>
          </a:p>
          <a:p>
            <a:pPr marL="165100" marR="142875" indent="0" algn="ctr">
              <a:lnSpc>
                <a:spcPts val="2100"/>
              </a:lnSpc>
            </a:pPr>
            <a:r>
              <a:rPr sz="1700" i="1" spc="-30" dirty="0" smtClean="0">
                <a:latin typeface="Calibri"/>
                <a:cs typeface="Calibri"/>
              </a:rPr>
              <a:t>I</a:t>
            </a:r>
            <a:r>
              <a:rPr sz="1700" i="1" spc="0" dirty="0" smtClean="0">
                <a:latin typeface="Calibri"/>
                <a:cs typeface="Calibri"/>
              </a:rPr>
              <a:t>n</a:t>
            </a:r>
            <a:r>
              <a:rPr sz="1700" i="1" spc="20" dirty="0" smtClean="0">
                <a:latin typeface="Calibri"/>
                <a:cs typeface="Calibri"/>
              </a:rPr>
              <a:t> </a:t>
            </a:r>
            <a:r>
              <a:rPr sz="1700" i="1" spc="15" dirty="0" smtClean="0">
                <a:latin typeface="Calibri"/>
                <a:cs typeface="Calibri"/>
              </a:rPr>
              <a:t>F</a:t>
            </a:r>
            <a:r>
              <a:rPr sz="1700" i="1" spc="5" dirty="0" smtClean="0">
                <a:latin typeface="Calibri"/>
                <a:cs typeface="Calibri"/>
              </a:rPr>
              <a:t>l</a:t>
            </a:r>
            <a:r>
              <a:rPr sz="1700" i="1" spc="0" dirty="0" smtClean="0">
                <a:latin typeface="Calibri"/>
                <a:cs typeface="Calibri"/>
              </a:rPr>
              <a:t>o</a:t>
            </a:r>
            <a:r>
              <a:rPr sz="1700" i="1" spc="-5" dirty="0" smtClean="0">
                <a:latin typeface="Calibri"/>
                <a:cs typeface="Calibri"/>
              </a:rPr>
              <a:t>r</a:t>
            </a:r>
            <a:r>
              <a:rPr sz="1700" i="1" spc="-60" dirty="0" smtClean="0">
                <a:latin typeface="Calibri"/>
                <a:cs typeface="Calibri"/>
              </a:rPr>
              <a:t>e</a:t>
            </a:r>
            <a:r>
              <a:rPr sz="1700" i="1" spc="5" dirty="0" smtClean="0">
                <a:latin typeface="Calibri"/>
                <a:cs typeface="Calibri"/>
              </a:rPr>
              <a:t>n</a:t>
            </a:r>
            <a:r>
              <a:rPr sz="1700" i="1" spc="-30" dirty="0" smtClean="0">
                <a:latin typeface="Calibri"/>
                <a:cs typeface="Calibri"/>
              </a:rPr>
              <a:t>c</a:t>
            </a:r>
            <a:r>
              <a:rPr sz="1700" i="1" spc="-10" dirty="0" smtClean="0">
                <a:latin typeface="Calibri"/>
                <a:cs typeface="Calibri"/>
              </a:rPr>
              <a:t>e</a:t>
            </a:r>
            <a:r>
              <a:rPr sz="1700" i="1" spc="65" dirty="0" smtClean="0">
                <a:latin typeface="Calibri"/>
                <a:cs typeface="Calibri"/>
              </a:rPr>
              <a:t> </a:t>
            </a:r>
            <a:r>
              <a:rPr sz="1700" i="1" spc="-15" dirty="0" smtClean="0">
                <a:latin typeface="Calibri"/>
                <a:cs typeface="Calibri"/>
              </a:rPr>
              <a:t>a</a:t>
            </a:r>
            <a:r>
              <a:rPr sz="1700" i="1" spc="5" dirty="0" smtClean="0">
                <a:latin typeface="Calibri"/>
                <a:cs typeface="Calibri"/>
              </a:rPr>
              <a:t>n</a:t>
            </a:r>
            <a:r>
              <a:rPr sz="1700" i="1" spc="0" dirty="0" smtClean="0">
                <a:latin typeface="Calibri"/>
                <a:cs typeface="Calibri"/>
              </a:rPr>
              <a:t>d</a:t>
            </a:r>
            <a:r>
              <a:rPr sz="1700" i="1" spc="20" dirty="0" smtClean="0">
                <a:latin typeface="Calibri"/>
                <a:cs typeface="Calibri"/>
              </a:rPr>
              <a:t> </a:t>
            </a:r>
            <a:r>
              <a:rPr sz="1700" i="1" spc="10" dirty="0" smtClean="0">
                <a:latin typeface="Calibri"/>
                <a:cs typeface="Calibri"/>
              </a:rPr>
              <a:t>G</a:t>
            </a:r>
            <a:r>
              <a:rPr sz="1700" i="1" spc="-60" dirty="0" smtClean="0">
                <a:latin typeface="Calibri"/>
                <a:cs typeface="Calibri"/>
              </a:rPr>
              <a:t>e</a:t>
            </a:r>
            <a:r>
              <a:rPr sz="1700" i="1" spc="5" dirty="0" smtClean="0">
                <a:latin typeface="Calibri"/>
                <a:cs typeface="Calibri"/>
              </a:rPr>
              <a:t>n</a:t>
            </a:r>
            <a:r>
              <a:rPr sz="1700" i="1" spc="0" dirty="0" smtClean="0">
                <a:latin typeface="Calibri"/>
                <a:cs typeface="Calibri"/>
              </a:rPr>
              <a:t>o</a:t>
            </a:r>
            <a:r>
              <a:rPr sz="1700" i="1" spc="-15" dirty="0" smtClean="0">
                <a:latin typeface="Calibri"/>
                <a:cs typeface="Calibri"/>
              </a:rPr>
              <a:t>a</a:t>
            </a:r>
            <a:r>
              <a:rPr sz="1700" i="1" spc="-5" dirty="0" smtClean="0">
                <a:latin typeface="Calibri"/>
                <a:cs typeface="Calibri"/>
              </a:rPr>
              <a:t>,</a:t>
            </a:r>
            <a:r>
              <a:rPr sz="1700" i="1" spc="90" dirty="0" smtClean="0">
                <a:latin typeface="Calibri"/>
                <a:cs typeface="Calibri"/>
              </a:rPr>
              <a:t> </a:t>
            </a:r>
            <a:r>
              <a:rPr sz="1700" spc="20" dirty="0" smtClean="0">
                <a:latin typeface="Calibri"/>
                <a:cs typeface="Calibri"/>
              </a:rPr>
              <a:t>t</a:t>
            </a:r>
            <a:r>
              <a:rPr sz="1700" spc="5" dirty="0" smtClean="0">
                <a:latin typeface="Calibri"/>
                <a:cs typeface="Calibri"/>
              </a:rPr>
              <a:t>h</a:t>
            </a:r>
            <a:r>
              <a:rPr sz="1700" spc="-10" dirty="0" smtClean="0">
                <a:latin typeface="Calibri"/>
                <a:cs typeface="Calibri"/>
              </a:rPr>
              <a:t>e</a:t>
            </a:r>
            <a:r>
              <a:rPr sz="1700" spc="-35" dirty="0" smtClean="0">
                <a:latin typeface="Calibri"/>
                <a:cs typeface="Calibri"/>
              </a:rPr>
              <a:t> </a:t>
            </a:r>
            <a:r>
              <a:rPr sz="1700" i="1" spc="-5" dirty="0" smtClean="0">
                <a:latin typeface="Calibri"/>
                <a:cs typeface="Calibri"/>
              </a:rPr>
              <a:t>r</a:t>
            </a:r>
            <a:r>
              <a:rPr sz="1700" i="1" spc="5" dirty="0" smtClean="0">
                <a:latin typeface="Calibri"/>
                <a:cs typeface="Calibri"/>
              </a:rPr>
              <a:t>ulin</a:t>
            </a:r>
            <a:r>
              <a:rPr sz="1700" i="1" spc="-10" dirty="0" smtClean="0">
                <a:latin typeface="Calibri"/>
                <a:cs typeface="Calibri"/>
              </a:rPr>
              <a:t>g</a:t>
            </a:r>
            <a:r>
              <a:rPr sz="1700" i="1" spc="-90" dirty="0" smtClean="0">
                <a:latin typeface="Calibri"/>
                <a:cs typeface="Calibri"/>
              </a:rPr>
              <a:t> </a:t>
            </a:r>
            <a:r>
              <a:rPr sz="1700" i="1" spc="-20" dirty="0" smtClean="0">
                <a:latin typeface="Calibri"/>
                <a:cs typeface="Calibri"/>
              </a:rPr>
              <a:t>f</a:t>
            </a:r>
            <a:r>
              <a:rPr sz="1700" i="1" spc="-15" dirty="0" smtClean="0">
                <a:latin typeface="Calibri"/>
                <a:cs typeface="Calibri"/>
              </a:rPr>
              <a:t>a</a:t>
            </a:r>
            <a:r>
              <a:rPr sz="1700" i="1" spc="25" dirty="0" smtClean="0">
                <a:latin typeface="Calibri"/>
                <a:cs typeface="Calibri"/>
              </a:rPr>
              <a:t>m</a:t>
            </a:r>
            <a:r>
              <a:rPr sz="1700" i="1" spc="5" dirty="0" smtClean="0">
                <a:latin typeface="Calibri"/>
                <a:cs typeface="Calibri"/>
              </a:rPr>
              <a:t>ili</a:t>
            </a:r>
            <a:r>
              <a:rPr sz="1700" i="1" spc="-60" dirty="0" smtClean="0">
                <a:latin typeface="Calibri"/>
                <a:cs typeface="Calibri"/>
              </a:rPr>
              <a:t>e</a:t>
            </a:r>
            <a:r>
              <a:rPr sz="1700" i="1" spc="0" dirty="0" smtClean="0">
                <a:latin typeface="Calibri"/>
                <a:cs typeface="Calibri"/>
              </a:rPr>
              <a:t>s</a:t>
            </a:r>
            <a:r>
              <a:rPr sz="1700" i="1" spc="50" dirty="0" smtClean="0">
                <a:latin typeface="Calibri"/>
                <a:cs typeface="Calibri"/>
              </a:rPr>
              <a:t> </a:t>
            </a:r>
            <a:r>
              <a:rPr sz="1700" i="1" spc="-30" dirty="0" smtClean="0">
                <a:latin typeface="Calibri"/>
                <a:cs typeface="Calibri"/>
              </a:rPr>
              <a:t>c</a:t>
            </a:r>
            <a:r>
              <a:rPr sz="1700" i="1" spc="-15" dirty="0" smtClean="0">
                <a:latin typeface="Calibri"/>
                <a:cs typeface="Calibri"/>
              </a:rPr>
              <a:t>a</a:t>
            </a:r>
            <a:r>
              <a:rPr sz="1700" i="1" spc="25" dirty="0" smtClean="0">
                <a:latin typeface="Calibri"/>
                <a:cs typeface="Calibri"/>
              </a:rPr>
              <a:t>m</a:t>
            </a:r>
            <a:r>
              <a:rPr sz="1700" i="1" spc="-10" dirty="0" smtClean="0">
                <a:latin typeface="Calibri"/>
                <a:cs typeface="Calibri"/>
              </a:rPr>
              <a:t>e</a:t>
            </a:r>
            <a:r>
              <a:rPr sz="1700" i="1" spc="-35" dirty="0" smtClean="0">
                <a:latin typeface="Calibri"/>
                <a:cs typeface="Calibri"/>
              </a:rPr>
              <a:t> </a:t>
            </a:r>
            <a:r>
              <a:rPr sz="1700" i="1" spc="0" dirty="0" smtClean="0">
                <a:latin typeface="Calibri"/>
                <a:cs typeface="Calibri"/>
              </a:rPr>
              <a:t>o</a:t>
            </a:r>
            <a:r>
              <a:rPr sz="1700" i="1" spc="5" dirty="0" smtClean="0">
                <a:latin typeface="Calibri"/>
                <a:cs typeface="Calibri"/>
              </a:rPr>
              <a:t>u</a:t>
            </a:r>
            <a:r>
              <a:rPr sz="1700" i="1" spc="-10" dirty="0" smtClean="0">
                <a:latin typeface="Calibri"/>
                <a:cs typeface="Calibri"/>
              </a:rPr>
              <a:t>t</a:t>
            </a:r>
            <a:r>
              <a:rPr sz="1700" i="1" spc="45" dirty="0" smtClean="0">
                <a:latin typeface="Calibri"/>
                <a:cs typeface="Calibri"/>
              </a:rPr>
              <a:t> </a:t>
            </a:r>
            <a:r>
              <a:rPr sz="1700" i="1" spc="0" dirty="0" smtClean="0">
                <a:latin typeface="Calibri"/>
                <a:cs typeface="Calibri"/>
              </a:rPr>
              <a:t>of</a:t>
            </a:r>
            <a:r>
              <a:rPr sz="1700" i="1" spc="-5" dirty="0" smtClean="0">
                <a:latin typeface="Calibri"/>
                <a:cs typeface="Calibri"/>
              </a:rPr>
              <a:t> </a:t>
            </a:r>
            <a:r>
              <a:rPr sz="1700" i="1" spc="25" dirty="0" smtClean="0">
                <a:latin typeface="Calibri"/>
                <a:cs typeface="Calibri"/>
              </a:rPr>
              <a:t>m</a:t>
            </a:r>
            <a:r>
              <a:rPr sz="1700" i="1" spc="-60" dirty="0" smtClean="0">
                <a:latin typeface="Calibri"/>
                <a:cs typeface="Calibri"/>
              </a:rPr>
              <a:t>e</a:t>
            </a:r>
            <a:r>
              <a:rPr sz="1700" i="1" spc="-5" dirty="0" smtClean="0">
                <a:latin typeface="Calibri"/>
                <a:cs typeface="Calibri"/>
              </a:rPr>
              <a:t>r</a:t>
            </a:r>
            <a:r>
              <a:rPr sz="1700" i="1" spc="-30" dirty="0" smtClean="0">
                <a:latin typeface="Calibri"/>
                <a:cs typeface="Calibri"/>
              </a:rPr>
              <a:t>c</a:t>
            </a:r>
            <a:r>
              <a:rPr sz="1700" i="1" spc="5" dirty="0" smtClean="0">
                <a:latin typeface="Calibri"/>
                <a:cs typeface="Calibri"/>
              </a:rPr>
              <a:t>h</a:t>
            </a:r>
            <a:r>
              <a:rPr sz="1700" i="1" spc="-15" dirty="0" smtClean="0">
                <a:latin typeface="Calibri"/>
                <a:cs typeface="Calibri"/>
              </a:rPr>
              <a:t>a</a:t>
            </a:r>
            <a:r>
              <a:rPr sz="1700" i="1" spc="5" dirty="0" smtClean="0">
                <a:latin typeface="Calibri"/>
                <a:cs typeface="Calibri"/>
              </a:rPr>
              <a:t>n</a:t>
            </a:r>
            <a:r>
              <a:rPr sz="1700" i="1" spc="-10" dirty="0" smtClean="0">
                <a:latin typeface="Calibri"/>
                <a:cs typeface="Calibri"/>
              </a:rPr>
              <a:t>t</a:t>
            </a:r>
            <a:r>
              <a:rPr sz="1700" i="1" spc="45" dirty="0" smtClean="0">
                <a:latin typeface="Calibri"/>
                <a:cs typeface="Calibri"/>
              </a:rPr>
              <a:t> </a:t>
            </a:r>
            <a:r>
              <a:rPr sz="1700" i="1" spc="5" dirty="0" smtClean="0">
                <a:latin typeface="Calibri"/>
                <a:cs typeface="Calibri"/>
              </a:rPr>
              <a:t>b</a:t>
            </a:r>
            <a:r>
              <a:rPr sz="1700" i="1" spc="-15" dirty="0" smtClean="0">
                <a:latin typeface="Calibri"/>
                <a:cs typeface="Calibri"/>
              </a:rPr>
              <a:t>a</a:t>
            </a:r>
            <a:r>
              <a:rPr sz="1700" i="1" spc="-30" dirty="0" smtClean="0">
                <a:latin typeface="Calibri"/>
                <a:cs typeface="Calibri"/>
              </a:rPr>
              <a:t>c</a:t>
            </a:r>
            <a:r>
              <a:rPr sz="1700" i="1" spc="15" dirty="0" smtClean="0">
                <a:latin typeface="Calibri"/>
                <a:cs typeface="Calibri"/>
              </a:rPr>
              <a:t>k</a:t>
            </a:r>
            <a:r>
              <a:rPr sz="1700" i="1" spc="-15" dirty="0" smtClean="0">
                <a:latin typeface="Calibri"/>
                <a:cs typeface="Calibri"/>
              </a:rPr>
              <a:t>g</a:t>
            </a:r>
            <a:r>
              <a:rPr sz="1700" i="1" spc="-5" dirty="0" smtClean="0">
                <a:latin typeface="Calibri"/>
                <a:cs typeface="Calibri"/>
              </a:rPr>
              <a:t>r</a:t>
            </a:r>
            <a:r>
              <a:rPr sz="1700" i="1" spc="0" dirty="0" smtClean="0">
                <a:latin typeface="Calibri"/>
                <a:cs typeface="Calibri"/>
              </a:rPr>
              <a:t>o</a:t>
            </a:r>
            <a:r>
              <a:rPr sz="1700" i="1" spc="5" dirty="0" smtClean="0">
                <a:latin typeface="Calibri"/>
                <a:cs typeface="Calibri"/>
              </a:rPr>
              <a:t>und</a:t>
            </a:r>
            <a:r>
              <a:rPr sz="1700" i="1" spc="35" dirty="0" smtClean="0">
                <a:latin typeface="Calibri"/>
                <a:cs typeface="Calibri"/>
              </a:rPr>
              <a:t>s</a:t>
            </a:r>
            <a:r>
              <a:rPr sz="1700" spc="0" dirty="0" smtClean="0">
                <a:latin typeface="Calibri"/>
                <a:cs typeface="Calibri"/>
              </a:rPr>
              <a:t>.</a:t>
            </a:r>
            <a:r>
              <a:rPr sz="1700" spc="-114" dirty="0" smtClean="0">
                <a:latin typeface="Calibri"/>
                <a:cs typeface="Calibri"/>
              </a:rPr>
              <a:t> </a:t>
            </a:r>
            <a:r>
              <a:rPr sz="1700" spc="30" dirty="0" smtClean="0">
                <a:latin typeface="Calibri"/>
                <a:cs typeface="Calibri"/>
              </a:rPr>
              <a:t>M</a:t>
            </a:r>
            <a:r>
              <a:rPr sz="1700" spc="0" dirty="0" smtClean="0">
                <a:latin typeface="Calibri"/>
                <a:cs typeface="Calibri"/>
              </a:rPr>
              <a:t>o</a:t>
            </a:r>
            <a:r>
              <a:rPr sz="1700" spc="35" dirty="0" smtClean="0">
                <a:latin typeface="Calibri"/>
                <a:cs typeface="Calibri"/>
              </a:rPr>
              <a:t>s</a:t>
            </a:r>
            <a:r>
              <a:rPr sz="1700" spc="-10" dirty="0" smtClean="0">
                <a:latin typeface="Calibri"/>
                <a:cs typeface="Calibri"/>
              </a:rPr>
              <a:t>t</a:t>
            </a:r>
            <a:r>
              <a:rPr sz="1700" spc="-55" dirty="0" smtClean="0">
                <a:latin typeface="Calibri"/>
                <a:cs typeface="Calibri"/>
              </a:rPr>
              <a:t> </a:t>
            </a:r>
            <a:r>
              <a:rPr sz="1700" spc="5" dirty="0" smtClean="0">
                <a:latin typeface="Calibri"/>
                <a:cs typeface="Calibri"/>
              </a:rPr>
              <a:t>l</a:t>
            </a:r>
            <a:r>
              <a:rPr sz="1700" spc="-15" dirty="0" smtClean="0">
                <a:latin typeface="Calibri"/>
                <a:cs typeface="Calibri"/>
              </a:rPr>
              <a:t>a</a:t>
            </a:r>
            <a:r>
              <a:rPr sz="1700" spc="-5" dirty="0" smtClean="0">
                <a:latin typeface="Calibri"/>
                <a:cs typeface="Calibri"/>
              </a:rPr>
              <a:t>r</a:t>
            </a:r>
            <a:r>
              <a:rPr sz="1700" spc="-15" dirty="0" smtClean="0">
                <a:latin typeface="Calibri"/>
                <a:cs typeface="Calibri"/>
              </a:rPr>
              <a:t>g</a:t>
            </a:r>
            <a:r>
              <a:rPr sz="1700" spc="-10" dirty="0" smtClean="0">
                <a:latin typeface="Calibri"/>
                <a:cs typeface="Calibri"/>
              </a:rPr>
              <a:t>e</a:t>
            </a:r>
            <a:r>
              <a:rPr sz="1700" spc="-35" dirty="0" smtClean="0">
                <a:latin typeface="Calibri"/>
                <a:cs typeface="Calibri"/>
              </a:rPr>
              <a:t> </a:t>
            </a:r>
            <a:r>
              <a:rPr sz="1700" spc="5" dirty="0" smtClean="0">
                <a:latin typeface="Calibri"/>
                <a:cs typeface="Calibri"/>
              </a:rPr>
              <a:t>bu</a:t>
            </a:r>
            <a:r>
              <a:rPr sz="1700" spc="35" dirty="0" smtClean="0">
                <a:latin typeface="Calibri"/>
                <a:cs typeface="Calibri"/>
              </a:rPr>
              <a:t>s</a:t>
            </a:r>
            <a:r>
              <a:rPr sz="1700" spc="5" dirty="0" smtClean="0">
                <a:latin typeface="Calibri"/>
                <a:cs typeface="Calibri"/>
              </a:rPr>
              <a:t>in</a:t>
            </a:r>
            <a:r>
              <a:rPr sz="1700" spc="-60" dirty="0" smtClean="0">
                <a:latin typeface="Calibri"/>
                <a:cs typeface="Calibri"/>
              </a:rPr>
              <a:t>e</a:t>
            </a:r>
            <a:r>
              <a:rPr sz="1700" spc="35" dirty="0" smtClean="0">
                <a:latin typeface="Calibri"/>
                <a:cs typeface="Calibri"/>
              </a:rPr>
              <a:t>s</a:t>
            </a:r>
            <a:r>
              <a:rPr sz="1700" spc="0" dirty="0" smtClean="0">
                <a:latin typeface="Calibri"/>
                <a:cs typeface="Calibri"/>
              </a:rPr>
              <a:t>s</a:t>
            </a:r>
            <a:r>
              <a:rPr lang="en-US" sz="1700" spc="0" dirty="0" smtClean="0">
                <a:latin typeface="Calibri"/>
                <a:cs typeface="Calibri"/>
              </a:rPr>
              <a:t>es</a:t>
            </a:r>
            <a:r>
              <a:rPr sz="1700" spc="-50" dirty="0" smtClean="0">
                <a:latin typeface="Calibri"/>
                <a:cs typeface="Calibri"/>
              </a:rPr>
              <a:t> </a:t>
            </a:r>
            <a:r>
              <a:rPr sz="1700" spc="-30" dirty="0" smtClean="0">
                <a:latin typeface="Calibri"/>
                <a:cs typeface="Calibri"/>
              </a:rPr>
              <a:t>w</a:t>
            </a:r>
            <a:r>
              <a:rPr sz="1700" spc="-60" dirty="0" smtClean="0">
                <a:latin typeface="Calibri"/>
                <a:cs typeface="Calibri"/>
              </a:rPr>
              <a:t>e</a:t>
            </a:r>
            <a:r>
              <a:rPr sz="1700" spc="-5" dirty="0" smtClean="0">
                <a:latin typeface="Calibri"/>
                <a:cs typeface="Calibri"/>
              </a:rPr>
              <a:t>r</a:t>
            </a:r>
            <a:r>
              <a:rPr sz="1700" spc="-10" dirty="0" smtClean="0">
                <a:latin typeface="Calibri"/>
                <a:cs typeface="Calibri"/>
              </a:rPr>
              <a:t>e</a:t>
            </a:r>
            <a:r>
              <a:rPr sz="1700" spc="-5" dirty="0" smtClean="0">
                <a:latin typeface="Calibri"/>
                <a:cs typeface="Calibri"/>
              </a:rPr>
              <a:t> r</a:t>
            </a:r>
            <a:r>
              <a:rPr sz="1700" spc="-55" dirty="0" smtClean="0">
                <a:latin typeface="Calibri"/>
                <a:cs typeface="Calibri"/>
              </a:rPr>
              <a:t>e</a:t>
            </a:r>
            <a:r>
              <a:rPr sz="1700" spc="5" dirty="0" smtClean="0">
                <a:latin typeface="Calibri"/>
                <a:cs typeface="Calibri"/>
              </a:rPr>
              <a:t>l</a:t>
            </a:r>
            <a:r>
              <a:rPr sz="1700" spc="-15" dirty="0" smtClean="0">
                <a:latin typeface="Calibri"/>
                <a:cs typeface="Calibri"/>
              </a:rPr>
              <a:t>a</a:t>
            </a:r>
            <a:r>
              <a:rPr sz="1700" spc="20" dirty="0" smtClean="0">
                <a:latin typeface="Calibri"/>
                <a:cs typeface="Calibri"/>
              </a:rPr>
              <a:t>t</a:t>
            </a:r>
            <a:r>
              <a:rPr sz="1700" spc="-60" dirty="0" smtClean="0">
                <a:latin typeface="Calibri"/>
                <a:cs typeface="Calibri"/>
              </a:rPr>
              <a:t>e</a:t>
            </a:r>
            <a:r>
              <a:rPr sz="1700" spc="0" dirty="0" smtClean="0">
                <a:latin typeface="Calibri"/>
                <a:cs typeface="Calibri"/>
              </a:rPr>
              <a:t>d</a:t>
            </a:r>
            <a:r>
              <a:rPr sz="1700" spc="20" dirty="0" smtClean="0">
                <a:latin typeface="Calibri"/>
                <a:cs typeface="Calibri"/>
              </a:rPr>
              <a:t> t</a:t>
            </a:r>
            <a:r>
              <a:rPr sz="1700" spc="0" dirty="0" smtClean="0">
                <a:latin typeface="Calibri"/>
                <a:cs typeface="Calibri"/>
              </a:rPr>
              <a:t>o</a:t>
            </a:r>
            <a:r>
              <a:rPr sz="1700" spc="15" dirty="0" smtClean="0">
                <a:latin typeface="Calibri"/>
                <a:cs typeface="Calibri"/>
              </a:rPr>
              <a:t> </a:t>
            </a:r>
            <a:r>
              <a:rPr sz="1700" spc="20" dirty="0" smtClean="0">
                <a:latin typeface="Calibri"/>
                <a:cs typeface="Calibri"/>
              </a:rPr>
              <a:t>t</a:t>
            </a:r>
            <a:r>
              <a:rPr sz="1700" spc="5" dirty="0" smtClean="0">
                <a:latin typeface="Calibri"/>
                <a:cs typeface="Calibri"/>
              </a:rPr>
              <a:t>h</a:t>
            </a:r>
            <a:r>
              <a:rPr sz="1700" spc="-10" dirty="0" smtClean="0">
                <a:latin typeface="Calibri"/>
                <a:cs typeface="Calibri"/>
              </a:rPr>
              <a:t>e</a:t>
            </a:r>
            <a:r>
              <a:rPr sz="1700" spc="-35" dirty="0" smtClean="0">
                <a:latin typeface="Calibri"/>
                <a:cs typeface="Calibri"/>
              </a:rPr>
              <a:t> </a:t>
            </a:r>
            <a:r>
              <a:rPr sz="1700" b="1" i="1" spc="20" dirty="0" smtClean="0">
                <a:latin typeface="Calibri"/>
                <a:cs typeface="Calibri"/>
              </a:rPr>
              <a:t>t</a:t>
            </a:r>
            <a:r>
              <a:rPr sz="1700" b="1" i="1" spc="-60" dirty="0" smtClean="0">
                <a:latin typeface="Calibri"/>
                <a:cs typeface="Calibri"/>
              </a:rPr>
              <a:t>e</a:t>
            </a:r>
            <a:r>
              <a:rPr sz="1700" b="1" i="1" spc="-40" dirty="0" smtClean="0">
                <a:latin typeface="Calibri"/>
                <a:cs typeface="Calibri"/>
              </a:rPr>
              <a:t>x</a:t>
            </a:r>
            <a:r>
              <a:rPr sz="1700" b="1" i="1" spc="20" dirty="0" smtClean="0">
                <a:latin typeface="Calibri"/>
                <a:cs typeface="Calibri"/>
              </a:rPr>
              <a:t>t</a:t>
            </a:r>
            <a:r>
              <a:rPr sz="1700" b="1" i="1" spc="5" dirty="0" smtClean="0">
                <a:latin typeface="Calibri"/>
                <a:cs typeface="Calibri"/>
              </a:rPr>
              <a:t>il</a:t>
            </a:r>
            <a:r>
              <a:rPr sz="1700" b="1" i="1" spc="-10" dirty="0" smtClean="0">
                <a:latin typeface="Calibri"/>
                <a:cs typeface="Calibri"/>
              </a:rPr>
              <a:t>e</a:t>
            </a:r>
            <a:r>
              <a:rPr sz="1700" b="1" i="1" spc="-35" dirty="0" smtClean="0">
                <a:latin typeface="Calibri"/>
                <a:cs typeface="Calibri"/>
              </a:rPr>
              <a:t> </a:t>
            </a:r>
            <a:r>
              <a:rPr sz="1700" b="1" i="1" spc="5" dirty="0" smtClean="0">
                <a:latin typeface="Calibri"/>
                <a:cs typeface="Calibri"/>
              </a:rPr>
              <a:t>indu</a:t>
            </a:r>
            <a:r>
              <a:rPr sz="1700" b="1" i="1" spc="35" dirty="0" smtClean="0">
                <a:latin typeface="Calibri"/>
                <a:cs typeface="Calibri"/>
              </a:rPr>
              <a:t>s</a:t>
            </a:r>
            <a:r>
              <a:rPr sz="1700" b="1" i="1" spc="20" dirty="0" smtClean="0">
                <a:latin typeface="Calibri"/>
                <a:cs typeface="Calibri"/>
              </a:rPr>
              <a:t>t</a:t>
            </a:r>
            <a:r>
              <a:rPr sz="1700" b="1" i="1" spc="-5" dirty="0" smtClean="0">
                <a:latin typeface="Calibri"/>
                <a:cs typeface="Calibri"/>
              </a:rPr>
              <a:t>ry</a:t>
            </a:r>
            <a:r>
              <a:rPr lang="en-US" sz="1700" b="1" i="1" spc="-5" dirty="0" smtClean="0">
                <a:latin typeface="Calibri"/>
                <a:cs typeface="Calibri"/>
              </a:rPr>
              <a:t>.</a:t>
            </a:r>
            <a:endParaRPr sz="1700" b="1" i="1" dirty="0">
              <a:latin typeface="Calibri"/>
              <a:cs typeface="Calibri"/>
            </a:endParaRPr>
          </a:p>
        </p:txBody>
      </p:sp>
      <p:sp>
        <p:nvSpPr>
          <p:cNvPr id="4" name="object 4"/>
          <p:cNvSpPr/>
          <p:nvPr/>
        </p:nvSpPr>
        <p:spPr>
          <a:xfrm>
            <a:off x="1676400" y="1447827"/>
            <a:ext cx="7467600" cy="4288265"/>
          </a:xfrm>
          <a:prstGeom prst="rect">
            <a:avLst/>
          </a:prstGeom>
          <a:blipFill>
            <a:blip r:embed="rId3"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24790" y="157747"/>
            <a:ext cx="4352290" cy="728345"/>
          </a:xfrm>
          <a:prstGeom prst="rect">
            <a:avLst/>
          </a:prstGeom>
        </p:spPr>
        <p:txBody>
          <a:bodyPr vert="horz" wrap="square" lIns="0" tIns="0" rIns="0" bIns="0" rtlCol="0">
            <a:noAutofit/>
          </a:bodyPr>
          <a:lstStyle/>
          <a:p>
            <a:pPr marL="12700">
              <a:lnSpc>
                <a:spcPct val="100000"/>
              </a:lnSpc>
            </a:pPr>
            <a:r>
              <a:rPr sz="4700" spc="-10" dirty="0" smtClean="0">
                <a:latin typeface="Calibri"/>
                <a:cs typeface="Calibri"/>
              </a:rPr>
              <a:t>C</a:t>
            </a:r>
            <a:r>
              <a:rPr sz="4700" spc="20" dirty="0" smtClean="0">
                <a:latin typeface="Calibri"/>
                <a:cs typeface="Calibri"/>
              </a:rPr>
              <a:t>o</a:t>
            </a:r>
            <a:r>
              <a:rPr sz="4700" spc="-140" dirty="0" smtClean="0">
                <a:latin typeface="Calibri"/>
                <a:cs typeface="Calibri"/>
              </a:rPr>
              <a:t>s</a:t>
            </a:r>
            <a:r>
              <a:rPr sz="4700" spc="5" dirty="0" smtClean="0">
                <a:latin typeface="Calibri"/>
                <a:cs typeface="Calibri"/>
              </a:rPr>
              <a:t>t</a:t>
            </a:r>
            <a:r>
              <a:rPr sz="4700" spc="30" dirty="0" smtClean="0">
                <a:latin typeface="Calibri"/>
                <a:cs typeface="Calibri"/>
              </a:rPr>
              <a:t>u</a:t>
            </a:r>
            <a:r>
              <a:rPr sz="4700" spc="5" dirty="0" smtClean="0">
                <a:latin typeface="Calibri"/>
                <a:cs typeface="Calibri"/>
              </a:rPr>
              <a:t>m</a:t>
            </a:r>
            <a:r>
              <a:rPr sz="4700" spc="-25" dirty="0" smtClean="0">
                <a:latin typeface="Calibri"/>
                <a:cs typeface="Calibri"/>
              </a:rPr>
              <a:t>e</a:t>
            </a:r>
            <a:r>
              <a:rPr sz="4700" spc="-5" dirty="0" smtClean="0">
                <a:latin typeface="Calibri"/>
                <a:cs typeface="Calibri"/>
              </a:rPr>
              <a:t> </a:t>
            </a:r>
            <a:r>
              <a:rPr sz="4700" spc="-60" dirty="0" smtClean="0">
                <a:latin typeface="Calibri"/>
                <a:cs typeface="Calibri"/>
              </a:rPr>
              <a:t>F</a:t>
            </a:r>
            <a:r>
              <a:rPr sz="4700" spc="20" dirty="0" smtClean="0">
                <a:latin typeface="Calibri"/>
                <a:cs typeface="Calibri"/>
              </a:rPr>
              <a:t>o</a:t>
            </a:r>
            <a:r>
              <a:rPr sz="4700" spc="-20" dirty="0" smtClean="0">
                <a:latin typeface="Calibri"/>
                <a:cs typeface="Calibri"/>
              </a:rPr>
              <a:t>r</a:t>
            </a:r>
            <a:r>
              <a:rPr sz="4700" spc="-5" dirty="0" smtClean="0">
                <a:latin typeface="Calibri"/>
                <a:cs typeface="Calibri"/>
              </a:rPr>
              <a:t> </a:t>
            </a:r>
            <a:r>
              <a:rPr sz="4700" spc="-60" dirty="0" smtClean="0">
                <a:latin typeface="Calibri"/>
                <a:cs typeface="Calibri"/>
              </a:rPr>
              <a:t>M</a:t>
            </a:r>
            <a:r>
              <a:rPr sz="4700" spc="-70" dirty="0" smtClean="0">
                <a:latin typeface="Calibri"/>
                <a:cs typeface="Calibri"/>
              </a:rPr>
              <a:t>e</a:t>
            </a:r>
            <a:r>
              <a:rPr sz="4700" spc="0" dirty="0" smtClean="0">
                <a:latin typeface="Calibri"/>
                <a:cs typeface="Calibri"/>
              </a:rPr>
              <a:t>n</a:t>
            </a:r>
            <a:endParaRPr sz="4700">
              <a:latin typeface="Calibri"/>
              <a:cs typeface="Calibri"/>
            </a:endParaRPr>
          </a:p>
        </p:txBody>
      </p:sp>
      <p:sp>
        <p:nvSpPr>
          <p:cNvPr id="3" name="object 3"/>
          <p:cNvSpPr/>
          <p:nvPr/>
        </p:nvSpPr>
        <p:spPr>
          <a:xfrm>
            <a:off x="6273800" y="1549400"/>
            <a:ext cx="3644900" cy="60071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120650" y="1397001"/>
            <a:ext cx="4203700" cy="6159499"/>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txBox="1"/>
          <p:nvPr/>
        </p:nvSpPr>
        <p:spPr>
          <a:xfrm>
            <a:off x="457200" y="886092"/>
            <a:ext cx="6731634" cy="3087370"/>
          </a:xfrm>
          <a:prstGeom prst="rect">
            <a:avLst/>
          </a:prstGeom>
        </p:spPr>
        <p:txBody>
          <a:bodyPr vert="horz" wrap="square" lIns="0" tIns="0" rIns="0" bIns="0" rtlCol="0">
            <a:noAutofit/>
          </a:bodyPr>
          <a:lstStyle/>
          <a:p>
            <a:pPr marL="12700">
              <a:lnSpc>
                <a:spcPct val="100000"/>
              </a:lnSpc>
            </a:pPr>
            <a:r>
              <a:rPr sz="2600" spc="30" dirty="0" smtClean="0">
                <a:latin typeface="Calibri"/>
                <a:cs typeface="Calibri"/>
              </a:rPr>
              <a:t>Th</a:t>
            </a:r>
            <a:r>
              <a:rPr sz="2600" spc="-15" dirty="0" smtClean="0">
                <a:latin typeface="Calibri"/>
                <a:cs typeface="Calibri"/>
              </a:rPr>
              <a:t>e</a:t>
            </a:r>
            <a:r>
              <a:rPr sz="2600" spc="-85" dirty="0" smtClean="0">
                <a:latin typeface="Calibri"/>
                <a:cs typeface="Calibri"/>
              </a:rPr>
              <a:t> </a:t>
            </a:r>
            <a:r>
              <a:rPr sz="2600" spc="0" dirty="0" smtClean="0">
                <a:latin typeface="Calibri"/>
                <a:cs typeface="Calibri"/>
              </a:rPr>
              <a:t>N</a:t>
            </a:r>
            <a:r>
              <a:rPr sz="2600" spc="25" dirty="0" smtClean="0">
                <a:latin typeface="Calibri"/>
                <a:cs typeface="Calibri"/>
              </a:rPr>
              <a:t>o</a:t>
            </a:r>
            <a:r>
              <a:rPr sz="2600" spc="-20" dirty="0" smtClean="0">
                <a:latin typeface="Calibri"/>
                <a:cs typeface="Calibri"/>
              </a:rPr>
              <a:t>r</a:t>
            </a:r>
            <a:r>
              <a:rPr sz="2600" spc="15" dirty="0" smtClean="0">
                <a:latin typeface="Calibri"/>
                <a:cs typeface="Calibri"/>
              </a:rPr>
              <a:t>t</a:t>
            </a:r>
            <a:r>
              <a:rPr sz="2600" spc="35" dirty="0" smtClean="0">
                <a:latin typeface="Calibri"/>
                <a:cs typeface="Calibri"/>
              </a:rPr>
              <a:t>h</a:t>
            </a:r>
            <a:r>
              <a:rPr sz="2600" spc="-10" dirty="0" smtClean="0">
                <a:latin typeface="Calibri"/>
                <a:cs typeface="Calibri"/>
              </a:rPr>
              <a:t>e</a:t>
            </a:r>
            <a:r>
              <a:rPr sz="2600" spc="-20" dirty="0" smtClean="0">
                <a:latin typeface="Calibri"/>
                <a:cs typeface="Calibri"/>
              </a:rPr>
              <a:t>r</a:t>
            </a:r>
            <a:r>
              <a:rPr sz="2600" spc="0" dirty="0" smtClean="0">
                <a:latin typeface="Calibri"/>
                <a:cs typeface="Calibri"/>
              </a:rPr>
              <a:t>n</a:t>
            </a:r>
            <a:r>
              <a:rPr sz="2600" spc="-155" dirty="0" smtClean="0">
                <a:latin typeface="Calibri"/>
                <a:cs typeface="Calibri"/>
              </a:rPr>
              <a:t> </a:t>
            </a:r>
            <a:r>
              <a:rPr sz="2600" spc="-30" dirty="0" smtClean="0">
                <a:latin typeface="Calibri"/>
                <a:cs typeface="Calibri"/>
              </a:rPr>
              <a:t>R</a:t>
            </a:r>
            <a:r>
              <a:rPr sz="2600" spc="-10" dirty="0" smtClean="0">
                <a:latin typeface="Calibri"/>
                <a:cs typeface="Calibri"/>
              </a:rPr>
              <a:t>e</a:t>
            </a:r>
            <a:r>
              <a:rPr sz="2600" spc="35" dirty="0" smtClean="0">
                <a:latin typeface="Calibri"/>
                <a:cs typeface="Calibri"/>
              </a:rPr>
              <a:t>n</a:t>
            </a:r>
            <a:r>
              <a:rPr sz="2600" spc="-50" dirty="0" smtClean="0">
                <a:latin typeface="Calibri"/>
                <a:cs typeface="Calibri"/>
              </a:rPr>
              <a:t>a</a:t>
            </a:r>
            <a:r>
              <a:rPr sz="2600" spc="0" dirty="0" smtClean="0">
                <a:latin typeface="Calibri"/>
                <a:cs typeface="Calibri"/>
              </a:rPr>
              <a:t>i</a:t>
            </a:r>
            <a:r>
              <a:rPr sz="2600" spc="-20" dirty="0" smtClean="0">
                <a:latin typeface="Calibri"/>
                <a:cs typeface="Calibri"/>
              </a:rPr>
              <a:t>ss</a:t>
            </a:r>
            <a:r>
              <a:rPr sz="2600" spc="-50" dirty="0" smtClean="0">
                <a:latin typeface="Calibri"/>
                <a:cs typeface="Calibri"/>
              </a:rPr>
              <a:t>a</a:t>
            </a:r>
            <a:r>
              <a:rPr sz="2600" spc="35" dirty="0" smtClean="0">
                <a:latin typeface="Calibri"/>
                <a:cs typeface="Calibri"/>
              </a:rPr>
              <a:t>n</a:t>
            </a:r>
            <a:r>
              <a:rPr sz="2600" spc="-15" dirty="0" smtClean="0">
                <a:latin typeface="Calibri"/>
                <a:cs typeface="Calibri"/>
              </a:rPr>
              <a:t>ce</a:t>
            </a:r>
            <a:endParaRPr sz="2600" dirty="0">
              <a:latin typeface="Calibri"/>
              <a:cs typeface="Calibri"/>
            </a:endParaRPr>
          </a:p>
          <a:p>
            <a:pPr marL="12700">
              <a:lnSpc>
                <a:spcPct val="100000"/>
              </a:lnSpc>
              <a:spcBef>
                <a:spcPts val="80"/>
              </a:spcBef>
            </a:pPr>
            <a:r>
              <a:rPr sz="2100" spc="20" dirty="0" smtClean="0">
                <a:latin typeface="Calibri"/>
                <a:cs typeface="Calibri"/>
              </a:rPr>
              <a:t>1550</a:t>
            </a:r>
            <a:r>
              <a:rPr sz="2100" spc="-45" dirty="0" smtClean="0">
                <a:latin typeface="Calibri"/>
                <a:cs typeface="Calibri"/>
              </a:rPr>
              <a:t>-</a:t>
            </a:r>
            <a:r>
              <a:rPr sz="2100" spc="20" dirty="0" smtClean="0">
                <a:latin typeface="Calibri"/>
                <a:cs typeface="Calibri"/>
              </a:rPr>
              <a:t>1600</a:t>
            </a:r>
            <a:endParaRPr sz="2100" dirty="0">
              <a:latin typeface="Calibri"/>
              <a:cs typeface="Calibri"/>
            </a:endParaRPr>
          </a:p>
          <a:p>
            <a:pPr>
              <a:lnSpc>
                <a:spcPts val="1000"/>
              </a:lnSpc>
            </a:pPr>
            <a:endParaRPr sz="1000" dirty="0"/>
          </a:p>
          <a:p>
            <a:pPr>
              <a:lnSpc>
                <a:spcPts val="1000"/>
              </a:lnSpc>
            </a:pPr>
            <a:endParaRPr sz="1000" dirty="0"/>
          </a:p>
          <a:p>
            <a:pPr>
              <a:lnSpc>
                <a:spcPts val="1000"/>
              </a:lnSpc>
            </a:pPr>
            <a:endParaRPr sz="1000" dirty="0"/>
          </a:p>
          <a:p>
            <a:pPr>
              <a:lnSpc>
                <a:spcPts val="1000"/>
              </a:lnSpc>
            </a:pPr>
            <a:endParaRPr sz="1000" dirty="0"/>
          </a:p>
          <a:p>
            <a:pPr>
              <a:lnSpc>
                <a:spcPts val="1000"/>
              </a:lnSpc>
            </a:pPr>
            <a:endParaRPr sz="1000" dirty="0"/>
          </a:p>
          <a:p>
            <a:pPr>
              <a:lnSpc>
                <a:spcPts val="1100"/>
              </a:lnSpc>
              <a:spcBef>
                <a:spcPts val="56"/>
              </a:spcBef>
            </a:pPr>
            <a:endParaRPr sz="1100" dirty="0"/>
          </a:p>
          <a:p>
            <a:pPr marL="2804795" marR="12700" indent="12065">
              <a:lnSpc>
                <a:spcPct val="98400"/>
              </a:lnSpc>
            </a:pPr>
            <a:r>
              <a:rPr sz="2600" spc="30" dirty="0" smtClean="0">
                <a:latin typeface="Calibri"/>
                <a:cs typeface="Calibri"/>
              </a:rPr>
              <a:t>Th</a:t>
            </a:r>
            <a:r>
              <a:rPr sz="2600" spc="-15" dirty="0" smtClean="0">
                <a:latin typeface="Calibri"/>
                <a:cs typeface="Calibri"/>
              </a:rPr>
              <a:t>e</a:t>
            </a:r>
            <a:r>
              <a:rPr sz="2600" spc="-85" dirty="0" smtClean="0">
                <a:latin typeface="Calibri"/>
                <a:cs typeface="Calibri"/>
              </a:rPr>
              <a:t> </a:t>
            </a:r>
            <a:r>
              <a:rPr sz="2600" spc="35" dirty="0" smtClean="0">
                <a:latin typeface="Calibri"/>
                <a:cs typeface="Calibri"/>
              </a:rPr>
              <a:t>upp</a:t>
            </a:r>
            <a:r>
              <a:rPr sz="2600" spc="-10" dirty="0" smtClean="0">
                <a:latin typeface="Calibri"/>
                <a:cs typeface="Calibri"/>
              </a:rPr>
              <a:t>er</a:t>
            </a:r>
            <a:r>
              <a:rPr sz="2600" spc="-195" dirty="0" smtClean="0">
                <a:latin typeface="Calibri"/>
                <a:cs typeface="Calibri"/>
              </a:rPr>
              <a:t> </a:t>
            </a:r>
            <a:r>
              <a:rPr sz="2600" spc="35" dirty="0" smtClean="0">
                <a:latin typeface="Calibri"/>
                <a:cs typeface="Calibri"/>
              </a:rPr>
              <a:t>h</a:t>
            </a:r>
            <a:r>
              <a:rPr sz="2600" spc="25" dirty="0" smtClean="0">
                <a:latin typeface="Calibri"/>
                <a:cs typeface="Calibri"/>
              </a:rPr>
              <a:t>o</a:t>
            </a:r>
            <a:r>
              <a:rPr sz="2600" spc="-20" dirty="0" smtClean="0">
                <a:latin typeface="Calibri"/>
                <a:cs typeface="Calibri"/>
              </a:rPr>
              <a:t>s</a:t>
            </a:r>
            <a:r>
              <a:rPr sz="2600" spc="-15" dirty="0" smtClean="0">
                <a:latin typeface="Calibri"/>
                <a:cs typeface="Calibri"/>
              </a:rPr>
              <a:t>e</a:t>
            </a:r>
            <a:r>
              <a:rPr sz="2600" spc="-185" dirty="0" smtClean="0">
                <a:latin typeface="Calibri"/>
                <a:cs typeface="Calibri"/>
              </a:rPr>
              <a:t> </a:t>
            </a:r>
            <a:r>
              <a:rPr sz="2600" spc="-50" dirty="0" smtClean="0">
                <a:latin typeface="Calibri"/>
                <a:cs typeface="Calibri"/>
              </a:rPr>
              <a:t>a</a:t>
            </a:r>
            <a:r>
              <a:rPr sz="2600" spc="35" dirty="0" smtClean="0">
                <a:latin typeface="Calibri"/>
                <a:cs typeface="Calibri"/>
              </a:rPr>
              <a:t>n</a:t>
            </a:r>
            <a:r>
              <a:rPr sz="2600" spc="0" dirty="0" smtClean="0">
                <a:latin typeface="Calibri"/>
                <a:cs typeface="Calibri"/>
              </a:rPr>
              <a:t>d</a:t>
            </a:r>
            <a:r>
              <a:rPr sz="2600" spc="-55" dirty="0" smtClean="0">
                <a:latin typeface="Calibri"/>
                <a:cs typeface="Calibri"/>
              </a:rPr>
              <a:t> </a:t>
            </a:r>
            <a:r>
              <a:rPr sz="2600" spc="35" dirty="0" smtClean="0">
                <a:latin typeface="Calibri"/>
                <a:cs typeface="Calibri"/>
              </a:rPr>
              <a:t>n</a:t>
            </a:r>
            <a:r>
              <a:rPr sz="2600" spc="-10" dirty="0" smtClean="0">
                <a:latin typeface="Calibri"/>
                <a:cs typeface="Calibri"/>
              </a:rPr>
              <a:t>e</a:t>
            </a:r>
            <a:r>
              <a:rPr sz="2600" spc="15" dirty="0" smtClean="0">
                <a:latin typeface="Calibri"/>
                <a:cs typeface="Calibri"/>
              </a:rPr>
              <a:t>t</a:t>
            </a:r>
            <a:r>
              <a:rPr sz="2600" spc="35" dirty="0" smtClean="0">
                <a:latin typeface="Calibri"/>
                <a:cs typeface="Calibri"/>
              </a:rPr>
              <a:t>h</a:t>
            </a:r>
            <a:r>
              <a:rPr sz="2600" spc="-10" dirty="0" smtClean="0">
                <a:latin typeface="Calibri"/>
                <a:cs typeface="Calibri"/>
              </a:rPr>
              <a:t>er </a:t>
            </a:r>
            <a:r>
              <a:rPr sz="2600" spc="35" dirty="0" smtClean="0">
                <a:latin typeface="Calibri"/>
                <a:cs typeface="Calibri"/>
              </a:rPr>
              <a:t>h</a:t>
            </a:r>
            <a:r>
              <a:rPr sz="2600" spc="25" dirty="0" smtClean="0">
                <a:latin typeface="Calibri"/>
                <a:cs typeface="Calibri"/>
              </a:rPr>
              <a:t>o</a:t>
            </a:r>
            <a:r>
              <a:rPr sz="2600" spc="-20" dirty="0" smtClean="0">
                <a:latin typeface="Calibri"/>
                <a:cs typeface="Calibri"/>
              </a:rPr>
              <a:t>s</a:t>
            </a:r>
            <a:r>
              <a:rPr sz="2600" spc="-15" dirty="0" smtClean="0">
                <a:latin typeface="Calibri"/>
                <a:cs typeface="Calibri"/>
              </a:rPr>
              <a:t>e</a:t>
            </a:r>
            <a:r>
              <a:rPr sz="2600" spc="-85" dirty="0" smtClean="0">
                <a:latin typeface="Calibri"/>
                <a:cs typeface="Calibri"/>
              </a:rPr>
              <a:t> </a:t>
            </a:r>
            <a:r>
              <a:rPr sz="2600" spc="35" dirty="0" smtClean="0">
                <a:latin typeface="Calibri"/>
                <a:cs typeface="Calibri"/>
              </a:rPr>
              <a:t>h</a:t>
            </a:r>
            <a:r>
              <a:rPr sz="2600" spc="-50" dirty="0" smtClean="0">
                <a:latin typeface="Calibri"/>
                <a:cs typeface="Calibri"/>
              </a:rPr>
              <a:t>a</a:t>
            </a:r>
            <a:r>
              <a:rPr sz="2600" spc="0" dirty="0" smtClean="0">
                <a:latin typeface="Calibri"/>
                <a:cs typeface="Calibri"/>
              </a:rPr>
              <a:t>d</a:t>
            </a:r>
            <a:r>
              <a:rPr sz="2600" spc="-55" dirty="0" smtClean="0">
                <a:latin typeface="Calibri"/>
                <a:cs typeface="Calibri"/>
              </a:rPr>
              <a:t> </a:t>
            </a:r>
            <a:r>
              <a:rPr sz="2600" spc="-10" dirty="0" smtClean="0">
                <a:latin typeface="Calibri"/>
                <a:cs typeface="Calibri"/>
              </a:rPr>
              <a:t>e</a:t>
            </a:r>
            <a:r>
              <a:rPr sz="2600" spc="10" dirty="0" smtClean="0">
                <a:latin typeface="Calibri"/>
                <a:cs typeface="Calibri"/>
              </a:rPr>
              <a:t>v</a:t>
            </a:r>
            <a:r>
              <a:rPr sz="2600" spc="25" dirty="0" smtClean="0">
                <a:latin typeface="Calibri"/>
                <a:cs typeface="Calibri"/>
              </a:rPr>
              <a:t>o</a:t>
            </a:r>
            <a:r>
              <a:rPr sz="2600" spc="0" dirty="0" smtClean="0">
                <a:latin typeface="Calibri"/>
                <a:cs typeface="Calibri"/>
              </a:rPr>
              <a:t>l</a:t>
            </a:r>
            <a:r>
              <a:rPr sz="2600" spc="10" dirty="0" smtClean="0">
                <a:latin typeface="Calibri"/>
                <a:cs typeface="Calibri"/>
              </a:rPr>
              <a:t>v</a:t>
            </a:r>
            <a:r>
              <a:rPr sz="2600" spc="-10" dirty="0" smtClean="0">
                <a:latin typeface="Calibri"/>
                <a:cs typeface="Calibri"/>
              </a:rPr>
              <a:t>e</a:t>
            </a:r>
            <a:r>
              <a:rPr sz="2600" spc="0" dirty="0" smtClean="0">
                <a:latin typeface="Calibri"/>
                <a:cs typeface="Calibri"/>
              </a:rPr>
              <a:t>d</a:t>
            </a:r>
            <a:r>
              <a:rPr sz="2600" spc="-155" dirty="0" smtClean="0">
                <a:latin typeface="Calibri"/>
                <a:cs typeface="Calibri"/>
              </a:rPr>
              <a:t> </a:t>
            </a:r>
            <a:r>
              <a:rPr sz="2600" spc="0" dirty="0" smtClean="0">
                <a:latin typeface="Calibri"/>
                <a:cs typeface="Calibri"/>
              </a:rPr>
              <a:t>i</a:t>
            </a:r>
            <a:r>
              <a:rPr sz="2600" spc="35" dirty="0" smtClean="0">
                <a:latin typeface="Calibri"/>
                <a:cs typeface="Calibri"/>
              </a:rPr>
              <a:t>n</a:t>
            </a:r>
            <a:r>
              <a:rPr sz="2600" spc="25" dirty="0" smtClean="0">
                <a:latin typeface="Calibri"/>
                <a:cs typeface="Calibri"/>
              </a:rPr>
              <a:t>t</a:t>
            </a:r>
            <a:r>
              <a:rPr sz="2600" spc="0" dirty="0" smtClean="0">
                <a:latin typeface="Calibri"/>
                <a:cs typeface="Calibri"/>
              </a:rPr>
              <a:t>o</a:t>
            </a:r>
            <a:r>
              <a:rPr sz="2600" spc="-160" dirty="0" smtClean="0">
                <a:latin typeface="Calibri"/>
                <a:cs typeface="Calibri"/>
              </a:rPr>
              <a:t> </a:t>
            </a:r>
            <a:r>
              <a:rPr sz="2600" spc="0" dirty="0" smtClean="0">
                <a:latin typeface="Calibri"/>
                <a:cs typeface="Calibri"/>
              </a:rPr>
              <a:t>a</a:t>
            </a:r>
            <a:r>
              <a:rPr sz="2600" spc="-235" dirty="0" smtClean="0">
                <a:latin typeface="Calibri"/>
                <a:cs typeface="Calibri"/>
              </a:rPr>
              <a:t> </a:t>
            </a:r>
            <a:r>
              <a:rPr sz="2600" spc="0" dirty="0" smtClean="0">
                <a:latin typeface="Calibri"/>
                <a:cs typeface="Calibri"/>
              </a:rPr>
              <a:t>l</a:t>
            </a:r>
            <a:r>
              <a:rPr sz="2600" spc="-50" dirty="0" smtClean="0">
                <a:latin typeface="Calibri"/>
                <a:cs typeface="Calibri"/>
              </a:rPr>
              <a:t>a</a:t>
            </a:r>
            <a:r>
              <a:rPr sz="2600" spc="-20" dirty="0" smtClean="0">
                <a:latin typeface="Calibri"/>
                <a:cs typeface="Calibri"/>
              </a:rPr>
              <a:t>r</a:t>
            </a:r>
            <a:r>
              <a:rPr sz="2600" spc="-40" dirty="0" smtClean="0">
                <a:latin typeface="Calibri"/>
                <a:cs typeface="Calibri"/>
              </a:rPr>
              <a:t>g</a:t>
            </a:r>
            <a:r>
              <a:rPr sz="2600" spc="-15" dirty="0" smtClean="0">
                <a:latin typeface="Calibri"/>
                <a:cs typeface="Calibri"/>
              </a:rPr>
              <a:t>e</a:t>
            </a:r>
            <a:r>
              <a:rPr sz="2600" spc="-10" dirty="0" smtClean="0">
                <a:latin typeface="Calibri"/>
                <a:cs typeface="Calibri"/>
              </a:rPr>
              <a:t> </a:t>
            </a:r>
            <a:r>
              <a:rPr sz="2600" spc="35" dirty="0" smtClean="0">
                <a:latin typeface="Calibri"/>
                <a:cs typeface="Calibri"/>
              </a:rPr>
              <a:t>p</a:t>
            </a:r>
            <a:r>
              <a:rPr sz="2600" spc="-50" dirty="0" smtClean="0">
                <a:latin typeface="Calibri"/>
                <a:cs typeface="Calibri"/>
              </a:rPr>
              <a:t>a</a:t>
            </a:r>
            <a:r>
              <a:rPr sz="2600" spc="35" dirty="0" smtClean="0">
                <a:latin typeface="Calibri"/>
                <a:cs typeface="Calibri"/>
              </a:rPr>
              <a:t>dd</a:t>
            </a:r>
            <a:r>
              <a:rPr sz="2600" spc="0" dirty="0" smtClean="0">
                <a:latin typeface="Calibri"/>
                <a:cs typeface="Calibri"/>
              </a:rPr>
              <a:t>ed</a:t>
            </a:r>
            <a:r>
              <a:rPr sz="2600" spc="-155" dirty="0" smtClean="0">
                <a:latin typeface="Calibri"/>
                <a:cs typeface="Calibri"/>
              </a:rPr>
              <a:t> </a:t>
            </a:r>
            <a:r>
              <a:rPr sz="2600" spc="35" dirty="0" smtClean="0">
                <a:latin typeface="Calibri"/>
                <a:cs typeface="Calibri"/>
              </a:rPr>
              <a:t>b</a:t>
            </a:r>
            <a:r>
              <a:rPr sz="2600" spc="-10" dirty="0" smtClean="0">
                <a:latin typeface="Calibri"/>
                <a:cs typeface="Calibri"/>
              </a:rPr>
              <a:t>ree</a:t>
            </a:r>
            <a:r>
              <a:rPr sz="2600" spc="-15" dirty="0" smtClean="0">
                <a:latin typeface="Calibri"/>
                <a:cs typeface="Calibri"/>
              </a:rPr>
              <a:t>ch</a:t>
            </a:r>
            <a:r>
              <a:rPr sz="2600" spc="-155" dirty="0" smtClean="0">
                <a:latin typeface="Calibri"/>
                <a:cs typeface="Calibri"/>
              </a:rPr>
              <a:t> </a:t>
            </a:r>
            <a:r>
              <a:rPr sz="2600" spc="-15" dirty="0" smtClean="0">
                <a:latin typeface="Calibri"/>
                <a:cs typeface="Calibri"/>
              </a:rPr>
              <a:t>c</a:t>
            </a:r>
            <a:r>
              <a:rPr sz="2600" spc="-50" dirty="0" smtClean="0">
                <a:latin typeface="Calibri"/>
                <a:cs typeface="Calibri"/>
              </a:rPr>
              <a:t>a</a:t>
            </a:r>
            <a:r>
              <a:rPr sz="2600" spc="0" dirty="0" smtClean="0">
                <a:latin typeface="Calibri"/>
                <a:cs typeface="Calibri"/>
              </a:rPr>
              <a:t>ll</a:t>
            </a:r>
            <a:r>
              <a:rPr sz="2600" spc="-10" dirty="0" smtClean="0">
                <a:latin typeface="Calibri"/>
                <a:cs typeface="Calibri"/>
              </a:rPr>
              <a:t>e</a:t>
            </a:r>
            <a:r>
              <a:rPr sz="2600" spc="0" dirty="0" smtClean="0">
                <a:latin typeface="Calibri"/>
                <a:cs typeface="Calibri"/>
              </a:rPr>
              <a:t>d</a:t>
            </a:r>
            <a:r>
              <a:rPr sz="2600" spc="-55" dirty="0" smtClean="0">
                <a:latin typeface="Calibri"/>
                <a:cs typeface="Calibri"/>
              </a:rPr>
              <a:t> </a:t>
            </a:r>
            <a:r>
              <a:rPr sz="2600" b="1" spc="0" dirty="0" smtClean="0">
                <a:latin typeface="Calibri"/>
                <a:cs typeface="Calibri"/>
              </a:rPr>
              <a:t>a</a:t>
            </a:r>
            <a:r>
              <a:rPr sz="2600" b="1" spc="-35" dirty="0" smtClean="0">
                <a:latin typeface="Calibri"/>
                <a:cs typeface="Calibri"/>
              </a:rPr>
              <a:t> </a:t>
            </a:r>
            <a:r>
              <a:rPr lang="en-US" sz="2600" b="1" spc="-170" dirty="0" smtClean="0">
                <a:latin typeface="Calibri"/>
                <a:cs typeface="Calibri"/>
              </a:rPr>
              <a:t>t</a:t>
            </a:r>
            <a:r>
              <a:rPr sz="2600" b="1" spc="-20" dirty="0" smtClean="0">
                <a:latin typeface="Calibri"/>
                <a:cs typeface="Calibri"/>
              </a:rPr>
              <a:t>r</a:t>
            </a:r>
            <a:r>
              <a:rPr sz="2600" b="1" spc="35" dirty="0" smtClean="0">
                <a:latin typeface="Calibri"/>
                <a:cs typeface="Calibri"/>
              </a:rPr>
              <a:t>unk </a:t>
            </a:r>
            <a:r>
              <a:rPr lang="en-US" sz="2600" b="1" spc="-20" dirty="0" smtClean="0">
                <a:latin typeface="Calibri"/>
                <a:cs typeface="Calibri"/>
              </a:rPr>
              <a:t>h</a:t>
            </a:r>
            <a:r>
              <a:rPr sz="2600" b="1" spc="25" dirty="0" smtClean="0">
                <a:latin typeface="Calibri"/>
                <a:cs typeface="Calibri"/>
              </a:rPr>
              <a:t>o</a:t>
            </a:r>
            <a:r>
              <a:rPr sz="2600" b="1" spc="-20" dirty="0" smtClean="0">
                <a:latin typeface="Calibri"/>
                <a:cs typeface="Calibri"/>
              </a:rPr>
              <a:t>s</a:t>
            </a:r>
            <a:r>
              <a:rPr sz="2600" b="1" spc="-10" dirty="0" smtClean="0">
                <a:latin typeface="Calibri"/>
                <a:cs typeface="Calibri"/>
              </a:rPr>
              <a:t>e</a:t>
            </a:r>
            <a:r>
              <a:rPr sz="2600" b="1" spc="0" dirty="0" smtClean="0">
                <a:latin typeface="Calibri"/>
                <a:cs typeface="Calibri"/>
              </a:rPr>
              <a:t>.</a:t>
            </a:r>
            <a:endParaRPr sz="2600" b="1" dirty="0">
              <a:latin typeface="Calibri"/>
              <a:cs typeface="Calibri"/>
            </a:endParaRPr>
          </a:p>
        </p:txBody>
      </p:sp>
      <p:sp>
        <p:nvSpPr>
          <p:cNvPr id="6" name="object 6"/>
          <p:cNvSpPr/>
          <p:nvPr/>
        </p:nvSpPr>
        <p:spPr>
          <a:xfrm>
            <a:off x="2540000" y="4737100"/>
            <a:ext cx="1079500" cy="609600"/>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p:nvPr/>
        </p:nvSpPr>
        <p:spPr>
          <a:xfrm>
            <a:off x="2608960" y="4782440"/>
            <a:ext cx="940186" cy="464454"/>
          </a:xfrm>
          <a:custGeom>
            <a:avLst/>
            <a:gdLst/>
            <a:ahLst/>
            <a:cxnLst/>
            <a:rect l="l" t="t" r="r" b="b"/>
            <a:pathLst>
              <a:path w="940186" h="464454">
                <a:moveTo>
                  <a:pt x="178760" y="76955"/>
                </a:moveTo>
                <a:lnTo>
                  <a:pt x="39952" y="76955"/>
                </a:lnTo>
                <a:lnTo>
                  <a:pt x="917572" y="464454"/>
                </a:lnTo>
                <a:lnTo>
                  <a:pt x="940186" y="413150"/>
                </a:lnTo>
                <a:lnTo>
                  <a:pt x="178760" y="76955"/>
                </a:lnTo>
              </a:path>
              <a:path w="940186" h="464454">
                <a:moveTo>
                  <a:pt x="39952" y="76955"/>
                </a:moveTo>
                <a:lnTo>
                  <a:pt x="178760" y="76955"/>
                </a:lnTo>
              </a:path>
              <a:path w="940186" h="464454">
                <a:moveTo>
                  <a:pt x="178760" y="76955"/>
                </a:moveTo>
                <a:lnTo>
                  <a:pt x="39952" y="76955"/>
                </a:lnTo>
              </a:path>
              <a:path w="940186" h="464454">
                <a:moveTo>
                  <a:pt x="73872" y="0"/>
                </a:moveTo>
                <a:lnTo>
                  <a:pt x="0" y="28671"/>
                </a:lnTo>
                <a:lnTo>
                  <a:pt x="28646" y="102607"/>
                </a:lnTo>
                <a:lnTo>
                  <a:pt x="39952" y="76955"/>
                </a:lnTo>
                <a:lnTo>
                  <a:pt x="178760" y="76955"/>
                </a:lnTo>
                <a:lnTo>
                  <a:pt x="62565" y="25651"/>
                </a:lnTo>
                <a:lnTo>
                  <a:pt x="73872" y="0"/>
                </a:lnTo>
              </a:path>
            </a:pathLst>
          </a:custGeom>
        </p:spPr>
        <p:txBody>
          <a:bodyPr wrap="square" lIns="0" tIns="0" rIns="0" bIns="0" rtlCol="0">
            <a:noAutofit/>
          </a:bodyPr>
          <a:lstStyle/>
          <a:p>
            <a:endParaRPr/>
          </a:p>
        </p:txBody>
      </p:sp>
      <p:sp>
        <p:nvSpPr>
          <p:cNvPr id="8" name="object 8"/>
          <p:cNvSpPr/>
          <p:nvPr/>
        </p:nvSpPr>
        <p:spPr>
          <a:xfrm>
            <a:off x="2608960" y="4782440"/>
            <a:ext cx="940186" cy="464454"/>
          </a:xfrm>
          <a:custGeom>
            <a:avLst/>
            <a:gdLst/>
            <a:ahLst/>
            <a:cxnLst/>
            <a:rect l="l" t="t" r="r" b="b"/>
            <a:pathLst>
              <a:path w="940186" h="464454">
                <a:moveTo>
                  <a:pt x="178760" y="76955"/>
                </a:moveTo>
                <a:lnTo>
                  <a:pt x="39952" y="76955"/>
                </a:lnTo>
                <a:lnTo>
                  <a:pt x="917572" y="464454"/>
                </a:lnTo>
                <a:lnTo>
                  <a:pt x="940186" y="413150"/>
                </a:lnTo>
                <a:lnTo>
                  <a:pt x="178760" y="76955"/>
                </a:lnTo>
              </a:path>
              <a:path w="940186" h="464454">
                <a:moveTo>
                  <a:pt x="39952" y="76955"/>
                </a:moveTo>
                <a:lnTo>
                  <a:pt x="178760" y="76955"/>
                </a:lnTo>
              </a:path>
              <a:path w="940186" h="464454">
                <a:moveTo>
                  <a:pt x="178760" y="76955"/>
                </a:moveTo>
                <a:lnTo>
                  <a:pt x="39952" y="76955"/>
                </a:lnTo>
              </a:path>
              <a:path w="940186" h="464454">
                <a:moveTo>
                  <a:pt x="73872" y="0"/>
                </a:moveTo>
                <a:lnTo>
                  <a:pt x="0" y="28671"/>
                </a:lnTo>
                <a:lnTo>
                  <a:pt x="28646" y="102607"/>
                </a:lnTo>
                <a:lnTo>
                  <a:pt x="39952" y="76955"/>
                </a:lnTo>
                <a:lnTo>
                  <a:pt x="178760" y="76955"/>
                </a:lnTo>
                <a:lnTo>
                  <a:pt x="62565" y="25651"/>
                </a:lnTo>
                <a:lnTo>
                  <a:pt x="73872" y="0"/>
                </a:lnTo>
              </a:path>
            </a:pathLst>
          </a:custGeom>
        </p:spPr>
        <p:txBody>
          <a:bodyPr wrap="square" lIns="0" tIns="0" rIns="0" bIns="0" rtlCol="0">
            <a:noAutofit/>
          </a:bodyPr>
          <a:lstStyle/>
          <a:p>
            <a:endParaRPr/>
          </a:p>
        </p:txBody>
      </p:sp>
      <p:sp>
        <p:nvSpPr>
          <p:cNvPr id="9" name="object 9"/>
          <p:cNvSpPr/>
          <p:nvPr/>
        </p:nvSpPr>
        <p:spPr>
          <a:xfrm>
            <a:off x="2608960" y="4782440"/>
            <a:ext cx="940186" cy="464454"/>
          </a:xfrm>
          <a:custGeom>
            <a:avLst/>
            <a:gdLst/>
            <a:ahLst/>
            <a:cxnLst/>
            <a:rect l="l" t="t" r="r" b="b"/>
            <a:pathLst>
              <a:path w="940186" h="464454">
                <a:moveTo>
                  <a:pt x="178760" y="76955"/>
                </a:moveTo>
                <a:lnTo>
                  <a:pt x="39952" y="76955"/>
                </a:lnTo>
                <a:lnTo>
                  <a:pt x="917572" y="464454"/>
                </a:lnTo>
                <a:lnTo>
                  <a:pt x="940186" y="413150"/>
                </a:lnTo>
                <a:lnTo>
                  <a:pt x="178760" y="76955"/>
                </a:lnTo>
              </a:path>
              <a:path w="940186" h="464454">
                <a:moveTo>
                  <a:pt x="39952" y="76955"/>
                </a:moveTo>
                <a:lnTo>
                  <a:pt x="178760" y="76955"/>
                </a:lnTo>
              </a:path>
              <a:path w="940186" h="464454">
                <a:moveTo>
                  <a:pt x="178760" y="76955"/>
                </a:moveTo>
                <a:lnTo>
                  <a:pt x="39952" y="76955"/>
                </a:lnTo>
              </a:path>
              <a:path w="940186" h="464454">
                <a:moveTo>
                  <a:pt x="73872" y="0"/>
                </a:moveTo>
                <a:lnTo>
                  <a:pt x="0" y="28671"/>
                </a:lnTo>
                <a:lnTo>
                  <a:pt x="28646" y="102607"/>
                </a:lnTo>
                <a:lnTo>
                  <a:pt x="39952" y="76955"/>
                </a:lnTo>
                <a:lnTo>
                  <a:pt x="178760" y="76955"/>
                </a:lnTo>
                <a:lnTo>
                  <a:pt x="62565" y="25651"/>
                </a:lnTo>
                <a:lnTo>
                  <a:pt x="73872" y="0"/>
                </a:lnTo>
              </a:path>
            </a:pathLst>
          </a:custGeom>
        </p:spPr>
        <p:txBody>
          <a:bodyPr wrap="square" lIns="0" tIns="0" rIns="0" bIns="0" rtlCol="0">
            <a:noAutofit/>
          </a:bodyPr>
          <a:lstStyle/>
          <a:p>
            <a:endParaRPr/>
          </a:p>
        </p:txBody>
      </p:sp>
      <p:sp>
        <p:nvSpPr>
          <p:cNvPr id="10" name="object 10"/>
          <p:cNvSpPr/>
          <p:nvPr/>
        </p:nvSpPr>
        <p:spPr>
          <a:xfrm>
            <a:off x="2608960" y="4782440"/>
            <a:ext cx="940186" cy="464454"/>
          </a:xfrm>
          <a:custGeom>
            <a:avLst/>
            <a:gdLst/>
            <a:ahLst/>
            <a:cxnLst/>
            <a:rect l="l" t="t" r="r" b="b"/>
            <a:pathLst>
              <a:path w="940186" h="464454">
                <a:moveTo>
                  <a:pt x="178760" y="76955"/>
                </a:moveTo>
                <a:lnTo>
                  <a:pt x="39952" y="76955"/>
                </a:lnTo>
                <a:lnTo>
                  <a:pt x="917572" y="464454"/>
                </a:lnTo>
                <a:lnTo>
                  <a:pt x="940186" y="413150"/>
                </a:lnTo>
                <a:lnTo>
                  <a:pt x="178760" y="76955"/>
                </a:lnTo>
              </a:path>
              <a:path w="940186" h="464454">
                <a:moveTo>
                  <a:pt x="39952" y="76955"/>
                </a:moveTo>
                <a:lnTo>
                  <a:pt x="178760" y="76955"/>
                </a:lnTo>
              </a:path>
              <a:path w="940186" h="464454">
                <a:moveTo>
                  <a:pt x="178760" y="76955"/>
                </a:moveTo>
                <a:lnTo>
                  <a:pt x="39952" y="76955"/>
                </a:lnTo>
              </a:path>
              <a:path w="940186" h="464454">
                <a:moveTo>
                  <a:pt x="73872" y="0"/>
                </a:moveTo>
                <a:lnTo>
                  <a:pt x="0" y="28671"/>
                </a:lnTo>
                <a:lnTo>
                  <a:pt x="28646" y="102607"/>
                </a:lnTo>
                <a:lnTo>
                  <a:pt x="39952" y="76955"/>
                </a:lnTo>
                <a:lnTo>
                  <a:pt x="178760" y="76955"/>
                </a:lnTo>
                <a:lnTo>
                  <a:pt x="62565" y="25651"/>
                </a:lnTo>
                <a:lnTo>
                  <a:pt x="73872" y="0"/>
                </a:lnTo>
              </a:path>
            </a:pathLst>
          </a:custGeom>
        </p:spPr>
        <p:txBody>
          <a:bodyPr wrap="square" lIns="0" tIns="0" rIns="0" bIns="0" rtlCol="0">
            <a:noAutofit/>
          </a:bodyPr>
          <a:lstStyle/>
          <a:p>
            <a:endParaRPr/>
          </a:p>
        </p:txBody>
      </p:sp>
      <p:sp>
        <p:nvSpPr>
          <p:cNvPr id="11" name="object 11"/>
          <p:cNvSpPr/>
          <p:nvPr/>
        </p:nvSpPr>
        <p:spPr>
          <a:xfrm>
            <a:off x="2608960" y="4782440"/>
            <a:ext cx="940186" cy="464454"/>
          </a:xfrm>
          <a:prstGeom prst="rect">
            <a:avLst/>
          </a:prstGeom>
          <a:blipFill>
            <a:blip r:embed="rId5" cstate="print"/>
            <a:stretch>
              <a:fillRect/>
            </a:stretch>
          </a:blipFill>
        </p:spPr>
        <p:txBody>
          <a:bodyPr wrap="square" lIns="0" tIns="0" rIns="0" bIns="0" rtlCol="0">
            <a:noAutofit/>
          </a:bodyPr>
          <a:lstStyle/>
          <a:p>
            <a:endParaRPr/>
          </a:p>
        </p:txBody>
      </p:sp>
      <p:sp>
        <p:nvSpPr>
          <p:cNvPr id="12" name="object 12"/>
          <p:cNvSpPr/>
          <p:nvPr/>
        </p:nvSpPr>
        <p:spPr>
          <a:xfrm>
            <a:off x="2608960" y="4782440"/>
            <a:ext cx="940186" cy="464454"/>
          </a:xfrm>
          <a:custGeom>
            <a:avLst/>
            <a:gdLst/>
            <a:ahLst/>
            <a:cxnLst/>
            <a:rect l="l" t="t" r="r" b="b"/>
            <a:pathLst>
              <a:path w="940186" h="464454">
                <a:moveTo>
                  <a:pt x="178760" y="76955"/>
                </a:moveTo>
                <a:lnTo>
                  <a:pt x="39952" y="76955"/>
                </a:lnTo>
                <a:lnTo>
                  <a:pt x="917572" y="464454"/>
                </a:lnTo>
                <a:lnTo>
                  <a:pt x="940186" y="413150"/>
                </a:lnTo>
                <a:lnTo>
                  <a:pt x="178760" y="76955"/>
                </a:lnTo>
              </a:path>
              <a:path w="940186" h="464454">
                <a:moveTo>
                  <a:pt x="39952" y="76955"/>
                </a:moveTo>
                <a:lnTo>
                  <a:pt x="178760" y="76955"/>
                </a:lnTo>
              </a:path>
              <a:path w="940186" h="464454">
                <a:moveTo>
                  <a:pt x="178760" y="76955"/>
                </a:moveTo>
                <a:lnTo>
                  <a:pt x="39952" y="76955"/>
                </a:lnTo>
              </a:path>
              <a:path w="940186" h="464454">
                <a:moveTo>
                  <a:pt x="73872" y="0"/>
                </a:moveTo>
                <a:lnTo>
                  <a:pt x="0" y="28671"/>
                </a:lnTo>
                <a:lnTo>
                  <a:pt x="28646" y="102607"/>
                </a:lnTo>
                <a:lnTo>
                  <a:pt x="39952" y="76955"/>
                </a:lnTo>
                <a:lnTo>
                  <a:pt x="178760" y="76955"/>
                </a:lnTo>
                <a:lnTo>
                  <a:pt x="62565" y="25651"/>
                </a:lnTo>
                <a:lnTo>
                  <a:pt x="73872" y="0"/>
                </a:lnTo>
              </a:path>
            </a:pathLst>
          </a:custGeom>
        </p:spPr>
        <p:txBody>
          <a:bodyPr wrap="square" lIns="0" tIns="0" rIns="0" bIns="0" rtlCol="0">
            <a:noAutofit/>
          </a:bodyPr>
          <a:lstStyle/>
          <a:p>
            <a:endParaRPr/>
          </a:p>
        </p:txBody>
      </p:sp>
      <p:sp>
        <p:nvSpPr>
          <p:cNvPr id="13" name="object 13"/>
          <p:cNvSpPr/>
          <p:nvPr/>
        </p:nvSpPr>
        <p:spPr>
          <a:xfrm>
            <a:off x="2608960" y="4782440"/>
            <a:ext cx="940186" cy="464454"/>
          </a:xfrm>
          <a:custGeom>
            <a:avLst/>
            <a:gdLst/>
            <a:ahLst/>
            <a:cxnLst/>
            <a:rect l="l" t="t" r="r" b="b"/>
            <a:pathLst>
              <a:path w="940186" h="464454">
                <a:moveTo>
                  <a:pt x="178760" y="76955"/>
                </a:moveTo>
                <a:lnTo>
                  <a:pt x="39952" y="76955"/>
                </a:lnTo>
                <a:lnTo>
                  <a:pt x="917572" y="464454"/>
                </a:lnTo>
                <a:lnTo>
                  <a:pt x="940186" y="413150"/>
                </a:lnTo>
                <a:lnTo>
                  <a:pt x="178760" y="76955"/>
                </a:lnTo>
              </a:path>
              <a:path w="940186" h="464454">
                <a:moveTo>
                  <a:pt x="39952" y="76955"/>
                </a:moveTo>
                <a:lnTo>
                  <a:pt x="178760" y="76955"/>
                </a:lnTo>
              </a:path>
              <a:path w="940186" h="464454">
                <a:moveTo>
                  <a:pt x="178760" y="76955"/>
                </a:moveTo>
                <a:lnTo>
                  <a:pt x="39952" y="76955"/>
                </a:lnTo>
              </a:path>
              <a:path w="940186" h="464454">
                <a:moveTo>
                  <a:pt x="73872" y="0"/>
                </a:moveTo>
                <a:lnTo>
                  <a:pt x="0" y="28671"/>
                </a:lnTo>
                <a:lnTo>
                  <a:pt x="28646" y="102607"/>
                </a:lnTo>
                <a:lnTo>
                  <a:pt x="39952" y="76955"/>
                </a:lnTo>
                <a:lnTo>
                  <a:pt x="178760" y="76955"/>
                </a:lnTo>
                <a:lnTo>
                  <a:pt x="62565" y="25651"/>
                </a:lnTo>
                <a:lnTo>
                  <a:pt x="73872" y="0"/>
                </a:lnTo>
              </a:path>
            </a:pathLst>
          </a:custGeom>
        </p:spPr>
        <p:txBody>
          <a:bodyPr wrap="square" lIns="0" tIns="0" rIns="0" bIns="0" rtlCol="0">
            <a:noAutofit/>
          </a:bodyPr>
          <a:lstStyle/>
          <a:p>
            <a:endParaRPr/>
          </a:p>
        </p:txBody>
      </p:sp>
      <p:sp>
        <p:nvSpPr>
          <p:cNvPr id="14" name="object 14"/>
          <p:cNvSpPr/>
          <p:nvPr/>
        </p:nvSpPr>
        <p:spPr>
          <a:xfrm>
            <a:off x="2608960" y="4782440"/>
            <a:ext cx="940186" cy="464454"/>
          </a:xfrm>
          <a:custGeom>
            <a:avLst/>
            <a:gdLst/>
            <a:ahLst/>
            <a:cxnLst/>
            <a:rect l="l" t="t" r="r" b="b"/>
            <a:pathLst>
              <a:path w="940186" h="464454">
                <a:moveTo>
                  <a:pt x="178760" y="76955"/>
                </a:moveTo>
                <a:lnTo>
                  <a:pt x="39952" y="76955"/>
                </a:lnTo>
                <a:lnTo>
                  <a:pt x="917572" y="464454"/>
                </a:lnTo>
                <a:lnTo>
                  <a:pt x="940186" y="413150"/>
                </a:lnTo>
                <a:lnTo>
                  <a:pt x="178760" y="76955"/>
                </a:lnTo>
              </a:path>
              <a:path w="940186" h="464454">
                <a:moveTo>
                  <a:pt x="39952" y="76955"/>
                </a:moveTo>
                <a:lnTo>
                  <a:pt x="178760" y="76955"/>
                </a:lnTo>
              </a:path>
              <a:path w="940186" h="464454">
                <a:moveTo>
                  <a:pt x="178760" y="76955"/>
                </a:moveTo>
                <a:lnTo>
                  <a:pt x="39952" y="76955"/>
                </a:lnTo>
              </a:path>
              <a:path w="940186" h="464454">
                <a:moveTo>
                  <a:pt x="73872" y="0"/>
                </a:moveTo>
                <a:lnTo>
                  <a:pt x="0" y="28671"/>
                </a:lnTo>
                <a:lnTo>
                  <a:pt x="28646" y="102607"/>
                </a:lnTo>
                <a:lnTo>
                  <a:pt x="39952" y="76955"/>
                </a:lnTo>
                <a:lnTo>
                  <a:pt x="178760" y="76955"/>
                </a:lnTo>
                <a:lnTo>
                  <a:pt x="62565" y="25651"/>
                </a:lnTo>
                <a:lnTo>
                  <a:pt x="73872" y="0"/>
                </a:lnTo>
              </a:path>
            </a:pathLst>
          </a:custGeom>
        </p:spPr>
        <p:txBody>
          <a:bodyPr wrap="square" lIns="0" tIns="0" rIns="0" bIns="0" rtlCol="0">
            <a:noAutofit/>
          </a:bodyPr>
          <a:lstStyle/>
          <a:p>
            <a:endParaRPr/>
          </a:p>
        </p:txBody>
      </p:sp>
      <p:sp>
        <p:nvSpPr>
          <p:cNvPr id="15" name="object 15"/>
          <p:cNvSpPr/>
          <p:nvPr/>
        </p:nvSpPr>
        <p:spPr>
          <a:xfrm>
            <a:off x="2608960" y="4782440"/>
            <a:ext cx="940186" cy="464454"/>
          </a:xfrm>
          <a:custGeom>
            <a:avLst/>
            <a:gdLst/>
            <a:ahLst/>
            <a:cxnLst/>
            <a:rect l="l" t="t" r="r" b="b"/>
            <a:pathLst>
              <a:path w="940186" h="464454">
                <a:moveTo>
                  <a:pt x="178760" y="76955"/>
                </a:moveTo>
                <a:lnTo>
                  <a:pt x="39952" y="76955"/>
                </a:lnTo>
                <a:lnTo>
                  <a:pt x="917572" y="464454"/>
                </a:lnTo>
                <a:lnTo>
                  <a:pt x="940186" y="413150"/>
                </a:lnTo>
                <a:lnTo>
                  <a:pt x="178760" y="76955"/>
                </a:lnTo>
              </a:path>
              <a:path w="940186" h="464454">
                <a:moveTo>
                  <a:pt x="39952" y="76955"/>
                </a:moveTo>
                <a:lnTo>
                  <a:pt x="178760" y="76955"/>
                </a:lnTo>
              </a:path>
              <a:path w="940186" h="464454">
                <a:moveTo>
                  <a:pt x="178760" y="76955"/>
                </a:moveTo>
                <a:lnTo>
                  <a:pt x="39952" y="76955"/>
                </a:lnTo>
              </a:path>
              <a:path w="940186" h="464454">
                <a:moveTo>
                  <a:pt x="73872" y="0"/>
                </a:moveTo>
                <a:lnTo>
                  <a:pt x="0" y="28671"/>
                </a:lnTo>
                <a:lnTo>
                  <a:pt x="28646" y="102607"/>
                </a:lnTo>
                <a:lnTo>
                  <a:pt x="39952" y="76955"/>
                </a:lnTo>
                <a:lnTo>
                  <a:pt x="178760" y="76955"/>
                </a:lnTo>
                <a:lnTo>
                  <a:pt x="62565" y="25651"/>
                </a:lnTo>
                <a:lnTo>
                  <a:pt x="73872" y="0"/>
                </a:lnTo>
              </a:path>
            </a:pathLst>
          </a:custGeom>
        </p:spPr>
        <p:txBody>
          <a:bodyPr wrap="square" lIns="0" tIns="0" rIns="0" bIns="0" rtlCol="0">
            <a:noAutofit/>
          </a:bodyPr>
          <a:lstStyle/>
          <a:p>
            <a:endParaRPr/>
          </a:p>
        </p:txBody>
      </p:sp>
      <p:sp>
        <p:nvSpPr>
          <p:cNvPr id="16" name="object 16"/>
          <p:cNvSpPr/>
          <p:nvPr/>
        </p:nvSpPr>
        <p:spPr>
          <a:xfrm>
            <a:off x="2608961" y="4782439"/>
            <a:ext cx="940185" cy="464454"/>
          </a:xfrm>
          <a:custGeom>
            <a:avLst/>
            <a:gdLst/>
            <a:ahLst/>
            <a:cxnLst/>
            <a:rect l="l" t="t" r="r" b="b"/>
            <a:pathLst>
              <a:path w="940185" h="464454">
                <a:moveTo>
                  <a:pt x="0" y="28671"/>
                </a:moveTo>
                <a:lnTo>
                  <a:pt x="73872" y="0"/>
                </a:lnTo>
                <a:lnTo>
                  <a:pt x="62565" y="25651"/>
                </a:lnTo>
                <a:lnTo>
                  <a:pt x="940185" y="413150"/>
                </a:lnTo>
                <a:lnTo>
                  <a:pt x="917572" y="464454"/>
                </a:lnTo>
                <a:lnTo>
                  <a:pt x="39952" y="76955"/>
                </a:lnTo>
                <a:lnTo>
                  <a:pt x="28645" y="102607"/>
                </a:lnTo>
                <a:lnTo>
                  <a:pt x="0" y="28671"/>
                </a:lnTo>
                <a:close/>
              </a:path>
            </a:pathLst>
          </a:custGeom>
          <a:ln w="12707">
            <a:solidFill>
              <a:srgbClr val="FBBE18"/>
            </a:solidFill>
          </a:ln>
        </p:spPr>
        <p:txBody>
          <a:bodyPr wrap="square" lIns="0" tIns="0" rIns="0" bIns="0" rtlCol="0">
            <a:noAutofit/>
          </a:bodyPr>
          <a:lstStyle/>
          <a:p>
            <a:endParaRPr/>
          </a:p>
        </p:txBody>
      </p:sp>
      <p:sp>
        <p:nvSpPr>
          <p:cNvPr id="17" name="object 17"/>
          <p:cNvSpPr/>
          <p:nvPr/>
        </p:nvSpPr>
        <p:spPr>
          <a:xfrm>
            <a:off x="6578600" y="4699000"/>
            <a:ext cx="838200" cy="914400"/>
          </a:xfrm>
          <a:prstGeom prst="rect">
            <a:avLst/>
          </a:prstGeom>
          <a:blipFill>
            <a:blip r:embed="rId6" cstate="print"/>
            <a:stretch>
              <a:fillRect/>
            </a:stretch>
          </a:blipFill>
        </p:spPr>
        <p:txBody>
          <a:bodyPr wrap="square" lIns="0" tIns="0" rIns="0" bIns="0" rtlCol="0">
            <a:noAutofit/>
          </a:bodyPr>
          <a:lstStyle/>
          <a:p>
            <a:endParaRPr/>
          </a:p>
        </p:txBody>
      </p:sp>
      <p:sp>
        <p:nvSpPr>
          <p:cNvPr id="18" name="object 18"/>
          <p:cNvSpPr/>
          <p:nvPr/>
        </p:nvSpPr>
        <p:spPr>
          <a:xfrm>
            <a:off x="6654627" y="4740240"/>
            <a:ext cx="694044" cy="784675"/>
          </a:xfrm>
          <a:custGeom>
            <a:avLst/>
            <a:gdLst/>
            <a:ahLst/>
            <a:cxnLst/>
            <a:rect l="l" t="t" r="r" b="b"/>
            <a:pathLst>
              <a:path w="694044" h="784675">
                <a:moveTo>
                  <a:pt x="688543" y="0"/>
                </a:moveTo>
                <a:lnTo>
                  <a:pt x="608299" y="5507"/>
                </a:lnTo>
                <a:lnTo>
                  <a:pt x="629735" y="24208"/>
                </a:lnTo>
                <a:lnTo>
                  <a:pt x="0" y="747271"/>
                </a:lnTo>
                <a:lnTo>
                  <a:pt x="42872" y="784675"/>
                </a:lnTo>
                <a:lnTo>
                  <a:pt x="672608" y="61612"/>
                </a:lnTo>
                <a:lnTo>
                  <a:pt x="692763" y="61612"/>
                </a:lnTo>
                <a:lnTo>
                  <a:pt x="688543" y="0"/>
                </a:lnTo>
              </a:path>
              <a:path w="694044" h="784675">
                <a:moveTo>
                  <a:pt x="692763" y="61612"/>
                </a:moveTo>
                <a:lnTo>
                  <a:pt x="672608" y="61612"/>
                </a:lnTo>
              </a:path>
              <a:path w="694044" h="784675">
                <a:moveTo>
                  <a:pt x="672608" y="61612"/>
                </a:moveTo>
                <a:lnTo>
                  <a:pt x="692763" y="61612"/>
                </a:lnTo>
              </a:path>
              <a:path w="694044" h="784675">
                <a:moveTo>
                  <a:pt x="692763" y="61612"/>
                </a:moveTo>
                <a:lnTo>
                  <a:pt x="672608" y="61612"/>
                </a:lnTo>
                <a:lnTo>
                  <a:pt x="694044" y="80314"/>
                </a:lnTo>
                <a:lnTo>
                  <a:pt x="692763" y="61612"/>
                </a:lnTo>
              </a:path>
            </a:pathLst>
          </a:custGeom>
        </p:spPr>
        <p:txBody>
          <a:bodyPr wrap="square" lIns="0" tIns="0" rIns="0" bIns="0" rtlCol="0">
            <a:noAutofit/>
          </a:bodyPr>
          <a:lstStyle/>
          <a:p>
            <a:endParaRPr/>
          </a:p>
        </p:txBody>
      </p:sp>
      <p:sp>
        <p:nvSpPr>
          <p:cNvPr id="19" name="object 19"/>
          <p:cNvSpPr/>
          <p:nvPr/>
        </p:nvSpPr>
        <p:spPr>
          <a:xfrm>
            <a:off x="6654627" y="4740240"/>
            <a:ext cx="694044" cy="784675"/>
          </a:xfrm>
          <a:custGeom>
            <a:avLst/>
            <a:gdLst/>
            <a:ahLst/>
            <a:cxnLst/>
            <a:rect l="l" t="t" r="r" b="b"/>
            <a:pathLst>
              <a:path w="694044" h="784675">
                <a:moveTo>
                  <a:pt x="688543" y="0"/>
                </a:moveTo>
                <a:lnTo>
                  <a:pt x="608299" y="5507"/>
                </a:lnTo>
                <a:lnTo>
                  <a:pt x="629735" y="24208"/>
                </a:lnTo>
                <a:lnTo>
                  <a:pt x="0" y="747271"/>
                </a:lnTo>
                <a:lnTo>
                  <a:pt x="42872" y="784675"/>
                </a:lnTo>
                <a:lnTo>
                  <a:pt x="672608" y="61612"/>
                </a:lnTo>
                <a:lnTo>
                  <a:pt x="692763" y="61612"/>
                </a:lnTo>
                <a:lnTo>
                  <a:pt x="688543" y="0"/>
                </a:lnTo>
              </a:path>
              <a:path w="694044" h="784675">
                <a:moveTo>
                  <a:pt x="692763" y="61612"/>
                </a:moveTo>
                <a:lnTo>
                  <a:pt x="672608" y="61612"/>
                </a:lnTo>
              </a:path>
              <a:path w="694044" h="784675">
                <a:moveTo>
                  <a:pt x="672608" y="61612"/>
                </a:moveTo>
                <a:lnTo>
                  <a:pt x="692763" y="61612"/>
                </a:lnTo>
              </a:path>
              <a:path w="694044" h="784675">
                <a:moveTo>
                  <a:pt x="692763" y="61612"/>
                </a:moveTo>
                <a:lnTo>
                  <a:pt x="672608" y="61612"/>
                </a:lnTo>
                <a:lnTo>
                  <a:pt x="694044" y="80314"/>
                </a:lnTo>
                <a:lnTo>
                  <a:pt x="692763" y="61612"/>
                </a:lnTo>
              </a:path>
            </a:pathLst>
          </a:custGeom>
        </p:spPr>
        <p:txBody>
          <a:bodyPr wrap="square" lIns="0" tIns="0" rIns="0" bIns="0" rtlCol="0">
            <a:noAutofit/>
          </a:bodyPr>
          <a:lstStyle/>
          <a:p>
            <a:endParaRPr/>
          </a:p>
        </p:txBody>
      </p:sp>
      <p:sp>
        <p:nvSpPr>
          <p:cNvPr id="20" name="object 20"/>
          <p:cNvSpPr/>
          <p:nvPr/>
        </p:nvSpPr>
        <p:spPr>
          <a:xfrm>
            <a:off x="6654627" y="4740240"/>
            <a:ext cx="694044" cy="784675"/>
          </a:xfrm>
          <a:custGeom>
            <a:avLst/>
            <a:gdLst/>
            <a:ahLst/>
            <a:cxnLst/>
            <a:rect l="l" t="t" r="r" b="b"/>
            <a:pathLst>
              <a:path w="694044" h="784675">
                <a:moveTo>
                  <a:pt x="688543" y="0"/>
                </a:moveTo>
                <a:lnTo>
                  <a:pt x="608299" y="5507"/>
                </a:lnTo>
                <a:lnTo>
                  <a:pt x="629735" y="24208"/>
                </a:lnTo>
                <a:lnTo>
                  <a:pt x="0" y="747271"/>
                </a:lnTo>
                <a:lnTo>
                  <a:pt x="42872" y="784675"/>
                </a:lnTo>
                <a:lnTo>
                  <a:pt x="672608" y="61612"/>
                </a:lnTo>
                <a:lnTo>
                  <a:pt x="692763" y="61612"/>
                </a:lnTo>
                <a:lnTo>
                  <a:pt x="688543" y="0"/>
                </a:lnTo>
              </a:path>
              <a:path w="694044" h="784675">
                <a:moveTo>
                  <a:pt x="692763" y="61612"/>
                </a:moveTo>
                <a:lnTo>
                  <a:pt x="672608" y="61612"/>
                </a:lnTo>
              </a:path>
              <a:path w="694044" h="784675">
                <a:moveTo>
                  <a:pt x="672608" y="61612"/>
                </a:moveTo>
                <a:lnTo>
                  <a:pt x="692763" y="61612"/>
                </a:lnTo>
              </a:path>
              <a:path w="694044" h="784675">
                <a:moveTo>
                  <a:pt x="692763" y="61612"/>
                </a:moveTo>
                <a:lnTo>
                  <a:pt x="672608" y="61612"/>
                </a:lnTo>
                <a:lnTo>
                  <a:pt x="694044" y="80314"/>
                </a:lnTo>
                <a:lnTo>
                  <a:pt x="692763" y="61612"/>
                </a:lnTo>
              </a:path>
            </a:pathLst>
          </a:custGeom>
        </p:spPr>
        <p:txBody>
          <a:bodyPr wrap="square" lIns="0" tIns="0" rIns="0" bIns="0" rtlCol="0">
            <a:noAutofit/>
          </a:bodyPr>
          <a:lstStyle/>
          <a:p>
            <a:endParaRPr/>
          </a:p>
        </p:txBody>
      </p:sp>
      <p:sp>
        <p:nvSpPr>
          <p:cNvPr id="21" name="object 21"/>
          <p:cNvSpPr/>
          <p:nvPr/>
        </p:nvSpPr>
        <p:spPr>
          <a:xfrm>
            <a:off x="6654627" y="4740240"/>
            <a:ext cx="694044" cy="784675"/>
          </a:xfrm>
          <a:custGeom>
            <a:avLst/>
            <a:gdLst/>
            <a:ahLst/>
            <a:cxnLst/>
            <a:rect l="l" t="t" r="r" b="b"/>
            <a:pathLst>
              <a:path w="694044" h="784675">
                <a:moveTo>
                  <a:pt x="688543" y="0"/>
                </a:moveTo>
                <a:lnTo>
                  <a:pt x="608299" y="5507"/>
                </a:lnTo>
                <a:lnTo>
                  <a:pt x="629735" y="24208"/>
                </a:lnTo>
                <a:lnTo>
                  <a:pt x="0" y="747271"/>
                </a:lnTo>
                <a:lnTo>
                  <a:pt x="42872" y="784675"/>
                </a:lnTo>
                <a:lnTo>
                  <a:pt x="672608" y="61612"/>
                </a:lnTo>
                <a:lnTo>
                  <a:pt x="692763" y="61612"/>
                </a:lnTo>
                <a:lnTo>
                  <a:pt x="688543" y="0"/>
                </a:lnTo>
              </a:path>
              <a:path w="694044" h="784675">
                <a:moveTo>
                  <a:pt x="692763" y="61612"/>
                </a:moveTo>
                <a:lnTo>
                  <a:pt x="672608" y="61612"/>
                </a:lnTo>
              </a:path>
              <a:path w="694044" h="784675">
                <a:moveTo>
                  <a:pt x="672608" y="61612"/>
                </a:moveTo>
                <a:lnTo>
                  <a:pt x="692763" y="61612"/>
                </a:lnTo>
              </a:path>
              <a:path w="694044" h="784675">
                <a:moveTo>
                  <a:pt x="692763" y="61612"/>
                </a:moveTo>
                <a:lnTo>
                  <a:pt x="672608" y="61612"/>
                </a:lnTo>
                <a:lnTo>
                  <a:pt x="694044" y="80314"/>
                </a:lnTo>
                <a:lnTo>
                  <a:pt x="692763" y="61612"/>
                </a:lnTo>
              </a:path>
            </a:pathLst>
          </a:custGeom>
        </p:spPr>
        <p:txBody>
          <a:bodyPr wrap="square" lIns="0" tIns="0" rIns="0" bIns="0" rtlCol="0">
            <a:noAutofit/>
          </a:bodyPr>
          <a:lstStyle/>
          <a:p>
            <a:endParaRPr/>
          </a:p>
        </p:txBody>
      </p:sp>
      <p:sp>
        <p:nvSpPr>
          <p:cNvPr id="22" name="object 22"/>
          <p:cNvSpPr/>
          <p:nvPr/>
        </p:nvSpPr>
        <p:spPr>
          <a:xfrm>
            <a:off x="6654627" y="4740240"/>
            <a:ext cx="694044" cy="784675"/>
          </a:xfrm>
          <a:custGeom>
            <a:avLst/>
            <a:gdLst/>
            <a:ahLst/>
            <a:cxnLst/>
            <a:rect l="l" t="t" r="r" b="b"/>
            <a:pathLst>
              <a:path w="694044" h="784675">
                <a:moveTo>
                  <a:pt x="688543" y="0"/>
                </a:moveTo>
                <a:lnTo>
                  <a:pt x="608299" y="5507"/>
                </a:lnTo>
                <a:lnTo>
                  <a:pt x="629735" y="24208"/>
                </a:lnTo>
                <a:lnTo>
                  <a:pt x="0" y="747271"/>
                </a:lnTo>
                <a:lnTo>
                  <a:pt x="42872" y="784675"/>
                </a:lnTo>
                <a:lnTo>
                  <a:pt x="672608" y="61612"/>
                </a:lnTo>
                <a:lnTo>
                  <a:pt x="692763" y="61612"/>
                </a:lnTo>
                <a:lnTo>
                  <a:pt x="688543" y="0"/>
                </a:lnTo>
              </a:path>
              <a:path w="694044" h="784675">
                <a:moveTo>
                  <a:pt x="692763" y="61612"/>
                </a:moveTo>
                <a:lnTo>
                  <a:pt x="672608" y="61612"/>
                </a:lnTo>
              </a:path>
              <a:path w="694044" h="784675">
                <a:moveTo>
                  <a:pt x="672608" y="61612"/>
                </a:moveTo>
                <a:lnTo>
                  <a:pt x="692763" y="61612"/>
                </a:lnTo>
              </a:path>
              <a:path w="694044" h="784675">
                <a:moveTo>
                  <a:pt x="692763" y="61612"/>
                </a:moveTo>
                <a:lnTo>
                  <a:pt x="672608" y="61612"/>
                </a:lnTo>
                <a:lnTo>
                  <a:pt x="694044" y="80314"/>
                </a:lnTo>
                <a:lnTo>
                  <a:pt x="692763" y="61612"/>
                </a:lnTo>
              </a:path>
            </a:pathLst>
          </a:custGeom>
        </p:spPr>
        <p:txBody>
          <a:bodyPr wrap="square" lIns="0" tIns="0" rIns="0" bIns="0" rtlCol="0">
            <a:noAutofit/>
          </a:bodyPr>
          <a:lstStyle/>
          <a:p>
            <a:endParaRPr/>
          </a:p>
        </p:txBody>
      </p:sp>
      <p:sp>
        <p:nvSpPr>
          <p:cNvPr id="23" name="object 23"/>
          <p:cNvSpPr/>
          <p:nvPr/>
        </p:nvSpPr>
        <p:spPr>
          <a:xfrm>
            <a:off x="6654627" y="4740240"/>
            <a:ext cx="694044" cy="784675"/>
          </a:xfrm>
          <a:prstGeom prst="rect">
            <a:avLst/>
          </a:prstGeom>
          <a:blipFill>
            <a:blip r:embed="rId7" cstate="print"/>
            <a:stretch>
              <a:fillRect/>
            </a:stretch>
          </a:blipFill>
        </p:spPr>
        <p:txBody>
          <a:bodyPr wrap="square" lIns="0" tIns="0" rIns="0" bIns="0" rtlCol="0">
            <a:noAutofit/>
          </a:bodyPr>
          <a:lstStyle/>
          <a:p>
            <a:endParaRPr/>
          </a:p>
        </p:txBody>
      </p:sp>
      <p:sp>
        <p:nvSpPr>
          <p:cNvPr id="24" name="object 24"/>
          <p:cNvSpPr/>
          <p:nvPr/>
        </p:nvSpPr>
        <p:spPr>
          <a:xfrm>
            <a:off x="6654627" y="4740240"/>
            <a:ext cx="694044" cy="784675"/>
          </a:xfrm>
          <a:custGeom>
            <a:avLst/>
            <a:gdLst/>
            <a:ahLst/>
            <a:cxnLst/>
            <a:rect l="l" t="t" r="r" b="b"/>
            <a:pathLst>
              <a:path w="694044" h="784675">
                <a:moveTo>
                  <a:pt x="688543" y="0"/>
                </a:moveTo>
                <a:lnTo>
                  <a:pt x="608299" y="5507"/>
                </a:lnTo>
                <a:lnTo>
                  <a:pt x="629735" y="24208"/>
                </a:lnTo>
                <a:lnTo>
                  <a:pt x="0" y="747271"/>
                </a:lnTo>
                <a:lnTo>
                  <a:pt x="42872" y="784675"/>
                </a:lnTo>
                <a:lnTo>
                  <a:pt x="672608" y="61612"/>
                </a:lnTo>
                <a:lnTo>
                  <a:pt x="692763" y="61612"/>
                </a:lnTo>
                <a:lnTo>
                  <a:pt x="688543" y="0"/>
                </a:lnTo>
              </a:path>
              <a:path w="694044" h="784675">
                <a:moveTo>
                  <a:pt x="692763" y="61612"/>
                </a:moveTo>
                <a:lnTo>
                  <a:pt x="672608" y="61612"/>
                </a:lnTo>
              </a:path>
              <a:path w="694044" h="784675">
                <a:moveTo>
                  <a:pt x="672608" y="61612"/>
                </a:moveTo>
                <a:lnTo>
                  <a:pt x="692763" y="61612"/>
                </a:lnTo>
              </a:path>
              <a:path w="694044" h="784675">
                <a:moveTo>
                  <a:pt x="692763" y="61612"/>
                </a:moveTo>
                <a:lnTo>
                  <a:pt x="672608" y="61612"/>
                </a:lnTo>
                <a:lnTo>
                  <a:pt x="694044" y="80314"/>
                </a:lnTo>
                <a:lnTo>
                  <a:pt x="692763" y="61612"/>
                </a:lnTo>
              </a:path>
            </a:pathLst>
          </a:custGeom>
        </p:spPr>
        <p:txBody>
          <a:bodyPr wrap="square" lIns="0" tIns="0" rIns="0" bIns="0" rtlCol="0">
            <a:noAutofit/>
          </a:bodyPr>
          <a:lstStyle/>
          <a:p>
            <a:endParaRPr/>
          </a:p>
        </p:txBody>
      </p:sp>
      <p:sp>
        <p:nvSpPr>
          <p:cNvPr id="25" name="object 25"/>
          <p:cNvSpPr/>
          <p:nvPr/>
        </p:nvSpPr>
        <p:spPr>
          <a:xfrm>
            <a:off x="6654627" y="4740240"/>
            <a:ext cx="694044" cy="784675"/>
          </a:xfrm>
          <a:custGeom>
            <a:avLst/>
            <a:gdLst/>
            <a:ahLst/>
            <a:cxnLst/>
            <a:rect l="l" t="t" r="r" b="b"/>
            <a:pathLst>
              <a:path w="694044" h="784675">
                <a:moveTo>
                  <a:pt x="688543" y="0"/>
                </a:moveTo>
                <a:lnTo>
                  <a:pt x="608299" y="5507"/>
                </a:lnTo>
                <a:lnTo>
                  <a:pt x="629735" y="24208"/>
                </a:lnTo>
                <a:lnTo>
                  <a:pt x="0" y="747271"/>
                </a:lnTo>
                <a:lnTo>
                  <a:pt x="42872" y="784675"/>
                </a:lnTo>
                <a:lnTo>
                  <a:pt x="672608" y="61612"/>
                </a:lnTo>
                <a:lnTo>
                  <a:pt x="692763" y="61612"/>
                </a:lnTo>
                <a:lnTo>
                  <a:pt x="688543" y="0"/>
                </a:lnTo>
              </a:path>
              <a:path w="694044" h="784675">
                <a:moveTo>
                  <a:pt x="692763" y="61612"/>
                </a:moveTo>
                <a:lnTo>
                  <a:pt x="672608" y="61612"/>
                </a:lnTo>
              </a:path>
              <a:path w="694044" h="784675">
                <a:moveTo>
                  <a:pt x="672608" y="61612"/>
                </a:moveTo>
                <a:lnTo>
                  <a:pt x="692763" y="61612"/>
                </a:lnTo>
              </a:path>
              <a:path w="694044" h="784675">
                <a:moveTo>
                  <a:pt x="692763" y="61612"/>
                </a:moveTo>
                <a:lnTo>
                  <a:pt x="672608" y="61612"/>
                </a:lnTo>
                <a:lnTo>
                  <a:pt x="694044" y="80314"/>
                </a:lnTo>
                <a:lnTo>
                  <a:pt x="692763" y="61612"/>
                </a:lnTo>
              </a:path>
            </a:pathLst>
          </a:custGeom>
        </p:spPr>
        <p:txBody>
          <a:bodyPr wrap="square" lIns="0" tIns="0" rIns="0" bIns="0" rtlCol="0">
            <a:noAutofit/>
          </a:bodyPr>
          <a:lstStyle/>
          <a:p>
            <a:endParaRPr/>
          </a:p>
        </p:txBody>
      </p:sp>
      <p:sp>
        <p:nvSpPr>
          <p:cNvPr id="26" name="object 26"/>
          <p:cNvSpPr/>
          <p:nvPr/>
        </p:nvSpPr>
        <p:spPr>
          <a:xfrm>
            <a:off x="6654627" y="4740240"/>
            <a:ext cx="694044" cy="784675"/>
          </a:xfrm>
          <a:custGeom>
            <a:avLst/>
            <a:gdLst/>
            <a:ahLst/>
            <a:cxnLst/>
            <a:rect l="l" t="t" r="r" b="b"/>
            <a:pathLst>
              <a:path w="694044" h="784675">
                <a:moveTo>
                  <a:pt x="688543" y="0"/>
                </a:moveTo>
                <a:lnTo>
                  <a:pt x="608299" y="5507"/>
                </a:lnTo>
                <a:lnTo>
                  <a:pt x="629735" y="24208"/>
                </a:lnTo>
                <a:lnTo>
                  <a:pt x="0" y="747271"/>
                </a:lnTo>
                <a:lnTo>
                  <a:pt x="42872" y="784675"/>
                </a:lnTo>
                <a:lnTo>
                  <a:pt x="672608" y="61612"/>
                </a:lnTo>
                <a:lnTo>
                  <a:pt x="692763" y="61612"/>
                </a:lnTo>
                <a:lnTo>
                  <a:pt x="688543" y="0"/>
                </a:lnTo>
              </a:path>
              <a:path w="694044" h="784675">
                <a:moveTo>
                  <a:pt x="692763" y="61612"/>
                </a:moveTo>
                <a:lnTo>
                  <a:pt x="672608" y="61612"/>
                </a:lnTo>
              </a:path>
              <a:path w="694044" h="784675">
                <a:moveTo>
                  <a:pt x="672608" y="61612"/>
                </a:moveTo>
                <a:lnTo>
                  <a:pt x="692763" y="61612"/>
                </a:lnTo>
              </a:path>
              <a:path w="694044" h="784675">
                <a:moveTo>
                  <a:pt x="692763" y="61612"/>
                </a:moveTo>
                <a:lnTo>
                  <a:pt x="672608" y="61612"/>
                </a:lnTo>
                <a:lnTo>
                  <a:pt x="694044" y="80314"/>
                </a:lnTo>
                <a:lnTo>
                  <a:pt x="692763" y="61612"/>
                </a:lnTo>
              </a:path>
            </a:pathLst>
          </a:custGeom>
        </p:spPr>
        <p:txBody>
          <a:bodyPr wrap="square" lIns="0" tIns="0" rIns="0" bIns="0" rtlCol="0">
            <a:noAutofit/>
          </a:bodyPr>
          <a:lstStyle/>
          <a:p>
            <a:endParaRPr/>
          </a:p>
        </p:txBody>
      </p:sp>
      <p:sp>
        <p:nvSpPr>
          <p:cNvPr id="27" name="object 27"/>
          <p:cNvSpPr/>
          <p:nvPr/>
        </p:nvSpPr>
        <p:spPr>
          <a:xfrm>
            <a:off x="6654627" y="4740240"/>
            <a:ext cx="694044" cy="784675"/>
          </a:xfrm>
          <a:custGeom>
            <a:avLst/>
            <a:gdLst/>
            <a:ahLst/>
            <a:cxnLst/>
            <a:rect l="l" t="t" r="r" b="b"/>
            <a:pathLst>
              <a:path w="694044" h="784675">
                <a:moveTo>
                  <a:pt x="688543" y="0"/>
                </a:moveTo>
                <a:lnTo>
                  <a:pt x="608299" y="5507"/>
                </a:lnTo>
                <a:lnTo>
                  <a:pt x="629735" y="24208"/>
                </a:lnTo>
                <a:lnTo>
                  <a:pt x="0" y="747271"/>
                </a:lnTo>
                <a:lnTo>
                  <a:pt x="42872" y="784675"/>
                </a:lnTo>
                <a:lnTo>
                  <a:pt x="672608" y="61612"/>
                </a:lnTo>
                <a:lnTo>
                  <a:pt x="692763" y="61612"/>
                </a:lnTo>
                <a:lnTo>
                  <a:pt x="688543" y="0"/>
                </a:lnTo>
              </a:path>
              <a:path w="694044" h="784675">
                <a:moveTo>
                  <a:pt x="692763" y="61612"/>
                </a:moveTo>
                <a:lnTo>
                  <a:pt x="672608" y="61612"/>
                </a:lnTo>
              </a:path>
              <a:path w="694044" h="784675">
                <a:moveTo>
                  <a:pt x="672608" y="61612"/>
                </a:moveTo>
                <a:lnTo>
                  <a:pt x="692763" y="61612"/>
                </a:lnTo>
              </a:path>
              <a:path w="694044" h="784675">
                <a:moveTo>
                  <a:pt x="692763" y="61612"/>
                </a:moveTo>
                <a:lnTo>
                  <a:pt x="672608" y="61612"/>
                </a:lnTo>
                <a:lnTo>
                  <a:pt x="694044" y="80314"/>
                </a:lnTo>
                <a:lnTo>
                  <a:pt x="692763" y="61612"/>
                </a:lnTo>
              </a:path>
            </a:pathLst>
          </a:custGeom>
        </p:spPr>
        <p:txBody>
          <a:bodyPr wrap="square" lIns="0" tIns="0" rIns="0" bIns="0" rtlCol="0">
            <a:noAutofit/>
          </a:bodyPr>
          <a:lstStyle/>
          <a:p>
            <a:endParaRPr/>
          </a:p>
        </p:txBody>
      </p:sp>
      <p:sp>
        <p:nvSpPr>
          <p:cNvPr id="28" name="object 28"/>
          <p:cNvSpPr/>
          <p:nvPr/>
        </p:nvSpPr>
        <p:spPr>
          <a:xfrm>
            <a:off x="6654627" y="4740240"/>
            <a:ext cx="694044" cy="784675"/>
          </a:xfrm>
          <a:custGeom>
            <a:avLst/>
            <a:gdLst/>
            <a:ahLst/>
            <a:cxnLst/>
            <a:rect l="l" t="t" r="r" b="b"/>
            <a:pathLst>
              <a:path w="694044" h="784675">
                <a:moveTo>
                  <a:pt x="688543" y="0"/>
                </a:moveTo>
                <a:lnTo>
                  <a:pt x="608299" y="5507"/>
                </a:lnTo>
                <a:lnTo>
                  <a:pt x="629735" y="24208"/>
                </a:lnTo>
                <a:lnTo>
                  <a:pt x="0" y="747271"/>
                </a:lnTo>
                <a:lnTo>
                  <a:pt x="42872" y="784675"/>
                </a:lnTo>
                <a:lnTo>
                  <a:pt x="672608" y="61612"/>
                </a:lnTo>
                <a:lnTo>
                  <a:pt x="692763" y="61612"/>
                </a:lnTo>
                <a:lnTo>
                  <a:pt x="688543" y="0"/>
                </a:lnTo>
              </a:path>
              <a:path w="694044" h="784675">
                <a:moveTo>
                  <a:pt x="692763" y="61612"/>
                </a:moveTo>
                <a:lnTo>
                  <a:pt x="672608" y="61612"/>
                </a:lnTo>
              </a:path>
              <a:path w="694044" h="784675">
                <a:moveTo>
                  <a:pt x="672608" y="61612"/>
                </a:moveTo>
                <a:lnTo>
                  <a:pt x="692763" y="61612"/>
                </a:lnTo>
              </a:path>
              <a:path w="694044" h="784675">
                <a:moveTo>
                  <a:pt x="692763" y="61612"/>
                </a:moveTo>
                <a:lnTo>
                  <a:pt x="672608" y="61612"/>
                </a:lnTo>
                <a:lnTo>
                  <a:pt x="694044" y="80314"/>
                </a:lnTo>
                <a:lnTo>
                  <a:pt x="692763" y="61612"/>
                </a:lnTo>
              </a:path>
            </a:pathLst>
          </a:custGeom>
        </p:spPr>
        <p:txBody>
          <a:bodyPr wrap="square" lIns="0" tIns="0" rIns="0" bIns="0" rtlCol="0">
            <a:noAutofit/>
          </a:bodyPr>
          <a:lstStyle/>
          <a:p>
            <a:endParaRPr/>
          </a:p>
        </p:txBody>
      </p:sp>
      <p:sp>
        <p:nvSpPr>
          <p:cNvPr id="29" name="object 29"/>
          <p:cNvSpPr/>
          <p:nvPr/>
        </p:nvSpPr>
        <p:spPr>
          <a:xfrm>
            <a:off x="6654626" y="4740240"/>
            <a:ext cx="694045" cy="784675"/>
          </a:xfrm>
          <a:custGeom>
            <a:avLst/>
            <a:gdLst/>
            <a:ahLst/>
            <a:cxnLst/>
            <a:rect l="l" t="t" r="r" b="b"/>
            <a:pathLst>
              <a:path w="694045" h="784675">
                <a:moveTo>
                  <a:pt x="688543" y="0"/>
                </a:moveTo>
                <a:lnTo>
                  <a:pt x="694045" y="80314"/>
                </a:lnTo>
                <a:lnTo>
                  <a:pt x="672608" y="61612"/>
                </a:lnTo>
                <a:lnTo>
                  <a:pt x="42872" y="784675"/>
                </a:lnTo>
                <a:lnTo>
                  <a:pt x="0" y="747271"/>
                </a:lnTo>
                <a:lnTo>
                  <a:pt x="629735" y="24208"/>
                </a:lnTo>
                <a:lnTo>
                  <a:pt x="608299" y="5506"/>
                </a:lnTo>
                <a:lnTo>
                  <a:pt x="688543" y="0"/>
                </a:lnTo>
                <a:close/>
              </a:path>
            </a:pathLst>
          </a:custGeom>
          <a:ln w="12705">
            <a:solidFill>
              <a:srgbClr val="FBBE18"/>
            </a:solidFill>
          </a:ln>
        </p:spPr>
        <p:txBody>
          <a:bodyPr wrap="square" lIns="0" tIns="0" rIns="0" bIns="0" rtlCol="0">
            <a:noAutofit/>
          </a:bodyPr>
          <a:lstStyle/>
          <a:p>
            <a:endParaRPr/>
          </a:p>
        </p:txBody>
      </p:sp>
      <p:sp>
        <p:nvSpPr>
          <p:cNvPr id="30" name="object 30"/>
          <p:cNvSpPr txBox="1"/>
          <p:nvPr/>
        </p:nvSpPr>
        <p:spPr>
          <a:xfrm>
            <a:off x="3549146" y="4760773"/>
            <a:ext cx="3462967" cy="2078989"/>
          </a:xfrm>
          <a:prstGeom prst="rect">
            <a:avLst/>
          </a:prstGeom>
        </p:spPr>
        <p:txBody>
          <a:bodyPr vert="horz" wrap="square" lIns="0" tIns="0" rIns="0" bIns="0" rtlCol="0">
            <a:noAutofit/>
          </a:bodyPr>
          <a:lstStyle/>
          <a:p>
            <a:pPr marL="12700" marR="12700" indent="13335">
              <a:lnSpc>
                <a:spcPct val="101699"/>
              </a:lnSpc>
            </a:pPr>
            <a:r>
              <a:rPr sz="2000" spc="35" dirty="0">
                <a:latin typeface="Calibri"/>
                <a:cs typeface="Calibri"/>
              </a:rPr>
              <a:t>These  </a:t>
            </a:r>
            <a:r>
              <a:rPr sz="2000" u="sng" spc="35" dirty="0">
                <a:latin typeface="Calibri"/>
                <a:cs typeface="Calibri"/>
              </a:rPr>
              <a:t>trunk </a:t>
            </a:r>
            <a:r>
              <a:rPr sz="2000" u="sng" spc="35" dirty="0" smtClean="0">
                <a:latin typeface="Calibri"/>
                <a:cs typeface="Calibri"/>
              </a:rPr>
              <a:t>hose </a:t>
            </a:r>
            <a:r>
              <a:rPr sz="2000" spc="35" dirty="0">
                <a:latin typeface="Calibri"/>
                <a:cs typeface="Calibri"/>
              </a:rPr>
              <a:t>were heavily padded with </a:t>
            </a:r>
            <a:r>
              <a:rPr sz="2000" i="1" spc="35" dirty="0">
                <a:latin typeface="Calibri"/>
                <a:cs typeface="Calibri"/>
              </a:rPr>
              <a:t>bombast</a:t>
            </a:r>
            <a:r>
              <a:rPr sz="2000" spc="35" dirty="0">
                <a:latin typeface="Calibri"/>
                <a:cs typeface="Calibri"/>
              </a:rPr>
              <a:t>:  that is a stuffing made from wool, horsehair, or short linen fibers called tow or bran.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5790" y="-207008"/>
            <a:ext cx="6608377" cy="889315"/>
          </a:xfrm>
          <a:prstGeom prst="rect">
            <a:avLst/>
          </a:prstGeom>
        </p:spPr>
        <p:txBody>
          <a:bodyPr vert="horz" wrap="square" lIns="0" tIns="180963" rIns="0" bIns="0" rtlCol="0">
            <a:noAutofit/>
          </a:bodyPr>
          <a:lstStyle/>
          <a:p>
            <a:pPr marL="348615" algn="l">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15" dirty="0" smtClean="0">
                <a:latin typeface="Calibri"/>
                <a:cs typeface="Calibri"/>
              </a:rPr>
              <a:t>M</a:t>
            </a:r>
            <a:r>
              <a:rPr sz="4300" spc="-70" dirty="0" smtClean="0">
                <a:latin typeface="Calibri"/>
                <a:cs typeface="Calibri"/>
              </a:rPr>
              <a:t>e</a:t>
            </a:r>
            <a:r>
              <a:rPr sz="4300" spc="0" dirty="0" smtClean="0">
                <a:latin typeface="Calibri"/>
                <a:cs typeface="Calibri"/>
              </a:rPr>
              <a:t>n</a:t>
            </a:r>
            <a:endParaRPr sz="4300" dirty="0">
              <a:latin typeface="Calibri"/>
              <a:cs typeface="Calibri"/>
            </a:endParaRPr>
          </a:p>
        </p:txBody>
      </p:sp>
      <p:sp>
        <p:nvSpPr>
          <p:cNvPr id="3" name="object 3"/>
          <p:cNvSpPr/>
          <p:nvPr/>
        </p:nvSpPr>
        <p:spPr>
          <a:xfrm>
            <a:off x="3900368" y="609600"/>
            <a:ext cx="3543298" cy="65278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138091" y="682307"/>
            <a:ext cx="3313429" cy="6382385"/>
          </a:xfrm>
          <a:prstGeom prst="rect">
            <a:avLst/>
          </a:prstGeom>
        </p:spPr>
        <p:txBody>
          <a:bodyPr vert="horz" wrap="square" lIns="0" tIns="0" rIns="0" bIns="0" rtlCol="0">
            <a:noAutofit/>
          </a:bodyPr>
          <a:lstStyle/>
          <a:p>
            <a:pPr marL="61594">
              <a:lnSpc>
                <a:spcPct val="100000"/>
              </a:lnSpc>
            </a:pPr>
            <a:r>
              <a:rPr sz="1900" spc="-3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45" dirty="0" smtClean="0">
                <a:latin typeface="Calibri"/>
                <a:cs typeface="Calibri"/>
              </a:rPr>
              <a:t>N</a:t>
            </a:r>
            <a:r>
              <a:rPr sz="1900" spc="-5" dirty="0" smtClean="0">
                <a:latin typeface="Calibri"/>
                <a:cs typeface="Calibri"/>
              </a:rPr>
              <a:t>o</a:t>
            </a:r>
            <a:r>
              <a:rPr sz="1900" spc="25" dirty="0" smtClean="0">
                <a:latin typeface="Calibri"/>
                <a:cs typeface="Calibri"/>
              </a:rPr>
              <a:t>r</a:t>
            </a:r>
            <a:r>
              <a:rPr sz="1900" spc="-5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25" dirty="0" smtClean="0">
                <a:latin typeface="Calibri"/>
                <a:cs typeface="Calibri"/>
              </a:rPr>
              <a:t>r</a:t>
            </a:r>
            <a:r>
              <a:rPr sz="1900" spc="0" dirty="0" smtClean="0">
                <a:latin typeface="Calibri"/>
                <a:cs typeface="Calibri"/>
              </a:rPr>
              <a:t>n</a:t>
            </a:r>
            <a:r>
              <a:rPr sz="1900" spc="70" dirty="0" smtClean="0">
                <a:latin typeface="Calibri"/>
                <a:cs typeface="Calibri"/>
              </a:rPr>
              <a:t> </a:t>
            </a:r>
            <a:r>
              <a:rPr sz="1900" spc="-50" dirty="0" smtClean="0">
                <a:latin typeface="Calibri"/>
                <a:cs typeface="Calibri"/>
              </a:rPr>
              <a:t>R</a:t>
            </a:r>
            <a:r>
              <a:rPr sz="1900" spc="-60" dirty="0" smtClean="0">
                <a:latin typeface="Calibri"/>
                <a:cs typeface="Calibri"/>
              </a:rPr>
              <a:t>e</a:t>
            </a:r>
            <a:r>
              <a:rPr sz="1900" spc="0" dirty="0" smtClean="0">
                <a:latin typeface="Calibri"/>
                <a:cs typeface="Calibri"/>
              </a:rPr>
              <a:t>n</a:t>
            </a:r>
            <a:r>
              <a:rPr sz="1900" spc="-10" dirty="0" smtClean="0">
                <a:latin typeface="Calibri"/>
                <a:cs typeface="Calibri"/>
              </a:rPr>
              <a:t>a</a:t>
            </a:r>
            <a:r>
              <a:rPr sz="1900" spc="-40" dirty="0" smtClean="0">
                <a:latin typeface="Calibri"/>
                <a:cs typeface="Calibri"/>
              </a:rPr>
              <a:t>i</a:t>
            </a:r>
            <a:r>
              <a:rPr sz="1900" spc="-45" dirty="0" smtClean="0">
                <a:latin typeface="Calibri"/>
                <a:cs typeface="Calibri"/>
              </a:rPr>
              <a:t>ss</a:t>
            </a:r>
            <a:r>
              <a:rPr sz="1900" spc="-10" dirty="0" smtClean="0">
                <a:latin typeface="Calibri"/>
                <a:cs typeface="Calibri"/>
              </a:rPr>
              <a:t>a</a:t>
            </a:r>
            <a:r>
              <a:rPr sz="1900" spc="0" dirty="0" smtClean="0">
                <a:latin typeface="Calibri"/>
                <a:cs typeface="Calibri"/>
              </a:rPr>
              <a:t>n</a:t>
            </a:r>
            <a:r>
              <a:rPr sz="1900" spc="-15" dirty="0" smtClean="0">
                <a:latin typeface="Calibri"/>
                <a:cs typeface="Calibri"/>
              </a:rPr>
              <a:t>c</a:t>
            </a:r>
            <a:r>
              <a:rPr sz="1900" spc="-10" dirty="0" smtClean="0">
                <a:latin typeface="Calibri"/>
                <a:cs typeface="Calibri"/>
              </a:rPr>
              <a:t>e</a:t>
            </a:r>
            <a:endParaRPr sz="1900" dirty="0">
              <a:latin typeface="Calibri"/>
              <a:cs typeface="Calibri"/>
            </a:endParaRPr>
          </a:p>
          <a:p>
            <a:pPr marL="401320">
              <a:lnSpc>
                <a:spcPct val="100000"/>
              </a:lnSpc>
              <a:spcBef>
                <a:spcPts val="20"/>
              </a:spcBef>
            </a:pPr>
            <a:r>
              <a:rPr sz="1700" spc="25" dirty="0" smtClean="0">
                <a:latin typeface="Calibri"/>
                <a:cs typeface="Calibri"/>
              </a:rPr>
              <a:t>1550</a:t>
            </a:r>
            <a:r>
              <a:rPr sz="1700" spc="-25" dirty="0" smtClean="0">
                <a:latin typeface="Calibri"/>
                <a:cs typeface="Calibri"/>
              </a:rPr>
              <a:t>-</a:t>
            </a:r>
            <a:r>
              <a:rPr sz="1700" spc="25" dirty="0" smtClean="0">
                <a:latin typeface="Calibri"/>
                <a:cs typeface="Calibri"/>
              </a:rPr>
              <a:t>1600</a:t>
            </a:r>
            <a:endParaRPr sz="1700" dirty="0">
              <a:latin typeface="Calibri"/>
              <a:cs typeface="Calibri"/>
            </a:endParaRPr>
          </a:p>
          <a:p>
            <a:pPr>
              <a:lnSpc>
                <a:spcPts val="800"/>
              </a:lnSpc>
              <a:spcBef>
                <a:spcPts val="32"/>
              </a:spcBef>
            </a:pPr>
            <a:endParaRPr sz="800" dirty="0"/>
          </a:p>
          <a:p>
            <a:pPr>
              <a:lnSpc>
                <a:spcPts val="1000"/>
              </a:lnSpc>
            </a:pPr>
            <a:endParaRPr sz="1000" dirty="0"/>
          </a:p>
          <a:p>
            <a:pPr marL="190500" marR="187960" indent="0">
              <a:lnSpc>
                <a:spcPct val="101000"/>
              </a:lnSpc>
            </a:pPr>
            <a:r>
              <a:rPr sz="1900" b="1" spc="-30" dirty="0" smtClean="0">
                <a:latin typeface="Calibri"/>
                <a:cs typeface="Calibri"/>
              </a:rPr>
              <a:t>T</a:t>
            </a:r>
            <a:r>
              <a:rPr sz="1900" b="1" spc="0" dirty="0" smtClean="0">
                <a:latin typeface="Calibri"/>
                <a:cs typeface="Calibri"/>
              </a:rPr>
              <a:t>h</a:t>
            </a:r>
            <a:r>
              <a:rPr sz="1900" b="1" spc="-10" dirty="0" smtClean="0">
                <a:latin typeface="Calibri"/>
                <a:cs typeface="Calibri"/>
              </a:rPr>
              <a:t>e</a:t>
            </a:r>
            <a:r>
              <a:rPr sz="1900" b="1" spc="125" dirty="0" smtClean="0">
                <a:latin typeface="Calibri"/>
                <a:cs typeface="Calibri"/>
              </a:rPr>
              <a:t> </a:t>
            </a:r>
            <a:r>
              <a:rPr sz="1900" b="1" spc="-15" dirty="0" smtClean="0">
                <a:latin typeface="Calibri"/>
                <a:cs typeface="Calibri"/>
              </a:rPr>
              <a:t>c</a:t>
            </a:r>
            <a:r>
              <a:rPr sz="1900" b="1" spc="-5" dirty="0" smtClean="0">
                <a:latin typeface="Calibri"/>
                <a:cs typeface="Calibri"/>
              </a:rPr>
              <a:t>o</a:t>
            </a:r>
            <a:r>
              <a:rPr sz="1900" b="1" spc="-40" dirty="0" smtClean="0">
                <a:latin typeface="Calibri"/>
                <a:cs typeface="Calibri"/>
              </a:rPr>
              <a:t>ll</a:t>
            </a:r>
            <a:r>
              <a:rPr sz="1900" b="1" spc="-10" dirty="0" smtClean="0">
                <a:latin typeface="Calibri"/>
                <a:cs typeface="Calibri"/>
              </a:rPr>
              <a:t>ar</a:t>
            </a:r>
            <a:r>
              <a:rPr sz="1900" b="1" spc="105" dirty="0" smtClean="0">
                <a:latin typeface="Calibri"/>
                <a:cs typeface="Calibri"/>
              </a:rPr>
              <a:t> </a:t>
            </a:r>
            <a:r>
              <a:rPr sz="1900" b="1" spc="-5" dirty="0" smtClean="0">
                <a:latin typeface="Calibri"/>
                <a:cs typeface="Calibri"/>
              </a:rPr>
              <a:t>o</a:t>
            </a:r>
            <a:r>
              <a:rPr sz="1900" b="1" spc="0" dirty="0" smtClean="0">
                <a:latin typeface="Calibri"/>
                <a:cs typeface="Calibri"/>
              </a:rPr>
              <a:t>f</a:t>
            </a:r>
            <a:r>
              <a:rPr sz="1900" b="1" spc="-10" dirty="0" smtClean="0">
                <a:latin typeface="Calibri"/>
                <a:cs typeface="Calibri"/>
              </a:rPr>
              <a:t> </a:t>
            </a:r>
            <a:r>
              <a:rPr sz="1900" b="1" spc="-50" dirty="0" smtClean="0">
                <a:latin typeface="Calibri"/>
                <a:cs typeface="Calibri"/>
              </a:rPr>
              <a:t>t</a:t>
            </a:r>
            <a:r>
              <a:rPr sz="1900" b="1" spc="0" dirty="0" smtClean="0">
                <a:latin typeface="Calibri"/>
                <a:cs typeface="Calibri"/>
              </a:rPr>
              <a:t>h</a:t>
            </a:r>
            <a:r>
              <a:rPr sz="1900" b="1" spc="-10" dirty="0" smtClean="0">
                <a:latin typeface="Calibri"/>
                <a:cs typeface="Calibri"/>
              </a:rPr>
              <a:t>e</a:t>
            </a:r>
            <a:r>
              <a:rPr sz="1900" b="1" spc="125" dirty="0" smtClean="0">
                <a:latin typeface="Calibri"/>
                <a:cs typeface="Calibri"/>
              </a:rPr>
              <a:t> </a:t>
            </a:r>
            <a:r>
              <a:rPr sz="1900" b="1" spc="-45" dirty="0" smtClean="0">
                <a:latin typeface="Calibri"/>
                <a:cs typeface="Calibri"/>
              </a:rPr>
              <a:t>s</a:t>
            </a:r>
            <a:r>
              <a:rPr sz="1900" b="1" spc="0" dirty="0" smtClean="0">
                <a:latin typeface="Calibri"/>
                <a:cs typeface="Calibri"/>
              </a:rPr>
              <a:t>h</a:t>
            </a:r>
            <a:r>
              <a:rPr sz="1900" b="1" spc="-40" dirty="0" smtClean="0">
                <a:latin typeface="Calibri"/>
                <a:cs typeface="Calibri"/>
              </a:rPr>
              <a:t>i</a:t>
            </a:r>
            <a:r>
              <a:rPr sz="1900" b="1" spc="25" dirty="0" smtClean="0">
                <a:latin typeface="Calibri"/>
                <a:cs typeface="Calibri"/>
              </a:rPr>
              <a:t>r</a:t>
            </a:r>
            <a:r>
              <a:rPr sz="1900" b="1" spc="-10" dirty="0" smtClean="0">
                <a:latin typeface="Calibri"/>
                <a:cs typeface="Calibri"/>
              </a:rPr>
              <a:t>t</a:t>
            </a:r>
            <a:r>
              <a:rPr sz="1900" b="1" spc="35" dirty="0" smtClean="0">
                <a:latin typeface="Calibri"/>
                <a:cs typeface="Calibri"/>
              </a:rPr>
              <a:t> </a:t>
            </a:r>
            <a:r>
              <a:rPr sz="1900" b="1" spc="-60" dirty="0" smtClean="0">
                <a:latin typeface="Calibri"/>
                <a:cs typeface="Calibri"/>
              </a:rPr>
              <a:t>e</a:t>
            </a:r>
            <a:r>
              <a:rPr sz="1900" b="1" spc="30" dirty="0" smtClean="0">
                <a:latin typeface="Calibri"/>
                <a:cs typeface="Calibri"/>
              </a:rPr>
              <a:t>v</a:t>
            </a:r>
            <a:r>
              <a:rPr sz="1900" b="1" spc="-5" dirty="0" smtClean="0">
                <a:latin typeface="Calibri"/>
                <a:cs typeface="Calibri"/>
              </a:rPr>
              <a:t>o</a:t>
            </a:r>
            <a:r>
              <a:rPr sz="1900" b="1" spc="-40" dirty="0" smtClean="0">
                <a:latin typeface="Calibri"/>
                <a:cs typeface="Calibri"/>
              </a:rPr>
              <a:t>l</a:t>
            </a:r>
            <a:r>
              <a:rPr sz="1900" b="1" spc="30" dirty="0" smtClean="0">
                <a:latin typeface="Calibri"/>
                <a:cs typeface="Calibri"/>
              </a:rPr>
              <a:t>v</a:t>
            </a:r>
            <a:r>
              <a:rPr sz="1900" b="1" spc="-60" dirty="0" smtClean="0">
                <a:latin typeface="Calibri"/>
                <a:cs typeface="Calibri"/>
              </a:rPr>
              <a:t>e</a:t>
            </a:r>
            <a:r>
              <a:rPr sz="1900" b="1" spc="0" dirty="0" smtClean="0">
                <a:latin typeface="Calibri"/>
                <a:cs typeface="Calibri"/>
              </a:rPr>
              <a:t>d </a:t>
            </a:r>
            <a:r>
              <a:rPr sz="1900" b="1" spc="-40" dirty="0" smtClean="0">
                <a:latin typeface="Calibri"/>
                <a:cs typeface="Calibri"/>
              </a:rPr>
              <a:t>i</a:t>
            </a:r>
            <a:r>
              <a:rPr sz="1900" b="1" spc="0" dirty="0" smtClean="0">
                <a:latin typeface="Calibri"/>
                <a:cs typeface="Calibri"/>
              </a:rPr>
              <a:t>n</a:t>
            </a:r>
            <a:r>
              <a:rPr sz="1900" b="1" spc="-50" dirty="0" smtClean="0">
                <a:latin typeface="Calibri"/>
                <a:cs typeface="Calibri"/>
              </a:rPr>
              <a:t>t</a:t>
            </a:r>
            <a:r>
              <a:rPr sz="1900" b="1" spc="0" dirty="0" smtClean="0">
                <a:latin typeface="Calibri"/>
                <a:cs typeface="Calibri"/>
              </a:rPr>
              <a:t>o</a:t>
            </a:r>
            <a:r>
              <a:rPr sz="1900" b="1" spc="65" dirty="0" smtClean="0">
                <a:latin typeface="Calibri"/>
                <a:cs typeface="Calibri"/>
              </a:rPr>
              <a:t> </a:t>
            </a:r>
            <a:r>
              <a:rPr sz="1900" b="1" spc="0" dirty="0" smtClean="0">
                <a:latin typeface="Calibri"/>
                <a:cs typeface="Calibri"/>
              </a:rPr>
              <a:t>a</a:t>
            </a:r>
            <a:r>
              <a:rPr sz="1900" b="1" spc="60" dirty="0" smtClean="0">
                <a:latin typeface="Calibri"/>
                <a:cs typeface="Calibri"/>
              </a:rPr>
              <a:t> </a:t>
            </a:r>
            <a:r>
              <a:rPr sz="1900" b="1" spc="-45" dirty="0" smtClean="0">
                <a:latin typeface="Calibri"/>
                <a:cs typeface="Calibri"/>
              </a:rPr>
              <a:t>s</a:t>
            </a:r>
            <a:r>
              <a:rPr sz="1900" b="1" spc="-35" dirty="0" smtClean="0">
                <a:latin typeface="Calibri"/>
                <a:cs typeface="Calibri"/>
              </a:rPr>
              <a:t>m</a:t>
            </a:r>
            <a:r>
              <a:rPr sz="1900" b="1" spc="-15" dirty="0" smtClean="0">
                <a:latin typeface="Calibri"/>
                <a:cs typeface="Calibri"/>
              </a:rPr>
              <a:t>a</a:t>
            </a:r>
            <a:r>
              <a:rPr sz="1900" b="1" spc="-40" dirty="0" smtClean="0">
                <a:latin typeface="Calibri"/>
                <a:cs typeface="Calibri"/>
              </a:rPr>
              <a:t>l</a:t>
            </a:r>
            <a:r>
              <a:rPr sz="1900" b="1" spc="0" dirty="0" smtClean="0">
                <a:latin typeface="Calibri"/>
                <a:cs typeface="Calibri"/>
              </a:rPr>
              <a:t>l</a:t>
            </a:r>
            <a:r>
              <a:rPr sz="1900" b="1" spc="130" dirty="0" smtClean="0">
                <a:latin typeface="Calibri"/>
                <a:cs typeface="Calibri"/>
              </a:rPr>
              <a:t> </a:t>
            </a:r>
            <a:r>
              <a:rPr sz="1900" b="1" spc="25" dirty="0" smtClean="0">
                <a:latin typeface="Calibri"/>
                <a:cs typeface="Calibri"/>
              </a:rPr>
              <a:t>r</a:t>
            </a:r>
            <a:r>
              <a:rPr sz="1900" b="1" spc="0" dirty="0" smtClean="0">
                <a:latin typeface="Calibri"/>
                <a:cs typeface="Calibri"/>
              </a:rPr>
              <a:t>u</a:t>
            </a:r>
            <a:r>
              <a:rPr sz="1900" b="1" spc="15" dirty="0" smtClean="0">
                <a:latin typeface="Calibri"/>
                <a:cs typeface="Calibri"/>
              </a:rPr>
              <a:t>ff</a:t>
            </a:r>
            <a:r>
              <a:rPr sz="1900" b="1" spc="-40" dirty="0" smtClean="0">
                <a:latin typeface="Calibri"/>
                <a:cs typeface="Calibri"/>
              </a:rPr>
              <a:t>le</a:t>
            </a:r>
            <a:r>
              <a:rPr lang="en-US" sz="1900" b="1" spc="-40" dirty="0" smtClean="0">
                <a:latin typeface="Calibri"/>
                <a:cs typeface="Calibri"/>
              </a:rPr>
              <a:t>.</a:t>
            </a:r>
            <a:endParaRPr sz="1900" b="1" dirty="0">
              <a:latin typeface="Calibri"/>
              <a:cs typeface="Calibri"/>
            </a:endParaRPr>
          </a:p>
          <a:p>
            <a:pPr>
              <a:lnSpc>
                <a:spcPts val="1000"/>
              </a:lnSpc>
            </a:pPr>
            <a:endParaRPr sz="1000" dirty="0"/>
          </a:p>
          <a:p>
            <a:pPr>
              <a:lnSpc>
                <a:spcPts val="1300"/>
              </a:lnSpc>
              <a:spcBef>
                <a:spcPts val="1"/>
              </a:spcBef>
            </a:pPr>
            <a:endParaRPr sz="1300" dirty="0"/>
          </a:p>
          <a:p>
            <a:pPr marL="317500" marR="318770" indent="3175">
              <a:lnSpc>
                <a:spcPct val="101000"/>
              </a:lnSpc>
            </a:pPr>
            <a:r>
              <a:rPr sz="1900" spc="-3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b="1" u="sng" spc="25" dirty="0" smtClean="0">
                <a:latin typeface="Calibri"/>
                <a:cs typeface="Calibri"/>
              </a:rPr>
              <a:t>r</a:t>
            </a:r>
            <a:r>
              <a:rPr sz="1900" b="1" u="sng" spc="0" dirty="0" smtClean="0">
                <a:latin typeface="Calibri"/>
                <a:cs typeface="Calibri"/>
              </a:rPr>
              <a:t>u</a:t>
            </a:r>
            <a:r>
              <a:rPr sz="1900" b="1" u="sng" spc="20" dirty="0" smtClean="0">
                <a:latin typeface="Calibri"/>
                <a:cs typeface="Calibri"/>
              </a:rPr>
              <a:t>f</a:t>
            </a:r>
            <a:r>
              <a:rPr sz="1900" b="1" u="sng" spc="0" dirty="0" smtClean="0">
                <a:latin typeface="Calibri"/>
                <a:cs typeface="Calibri"/>
              </a:rPr>
              <a:t>f</a:t>
            </a:r>
            <a:r>
              <a:rPr sz="1900" b="1" u="sng" spc="-110" dirty="0" smtClean="0">
                <a:latin typeface="Calibri"/>
                <a:cs typeface="Calibri"/>
              </a:rPr>
              <a:t> </a:t>
            </a:r>
            <a:r>
              <a:rPr sz="1900" spc="0" dirty="0" smtClean="0">
                <a:latin typeface="Calibri"/>
                <a:cs typeface="Calibri"/>
              </a:rPr>
              <a:t>d</a:t>
            </a:r>
            <a:r>
              <a:rPr sz="1900" spc="-60" dirty="0" smtClean="0">
                <a:latin typeface="Calibri"/>
                <a:cs typeface="Calibri"/>
              </a:rPr>
              <a:t>e</a:t>
            </a:r>
            <a:r>
              <a:rPr sz="1900" spc="30" dirty="0" smtClean="0">
                <a:latin typeface="Calibri"/>
                <a:cs typeface="Calibri"/>
              </a:rPr>
              <a:t>v</a:t>
            </a:r>
            <a:r>
              <a:rPr sz="1900" spc="-60" dirty="0" smtClean="0">
                <a:latin typeface="Calibri"/>
                <a:cs typeface="Calibri"/>
              </a:rPr>
              <a:t>e</a:t>
            </a:r>
            <a:r>
              <a:rPr sz="1900" spc="-40" dirty="0" smtClean="0">
                <a:latin typeface="Calibri"/>
                <a:cs typeface="Calibri"/>
              </a:rPr>
              <a:t>l</a:t>
            </a:r>
            <a:r>
              <a:rPr sz="1900" spc="-5" dirty="0" smtClean="0">
                <a:latin typeface="Calibri"/>
                <a:cs typeface="Calibri"/>
              </a:rPr>
              <a:t>o</a:t>
            </a:r>
            <a:r>
              <a:rPr sz="1900" spc="0" dirty="0" smtClean="0">
                <a:latin typeface="Calibri"/>
                <a:cs typeface="Calibri"/>
              </a:rPr>
              <a:t>p</a:t>
            </a:r>
            <a:r>
              <a:rPr sz="1900" spc="-60" dirty="0" smtClean="0">
                <a:latin typeface="Calibri"/>
                <a:cs typeface="Calibri"/>
              </a:rPr>
              <a:t>e</a:t>
            </a:r>
            <a:r>
              <a:rPr sz="1900" spc="0" dirty="0" smtClean="0">
                <a:latin typeface="Calibri"/>
                <a:cs typeface="Calibri"/>
              </a:rPr>
              <a:t>d </a:t>
            </a:r>
            <a:r>
              <a:rPr sz="1900" spc="-160" dirty="0" smtClean="0">
                <a:latin typeface="Calibri"/>
                <a:cs typeface="Calibri"/>
              </a:rPr>
              <a:t> </a:t>
            </a:r>
            <a:r>
              <a:rPr sz="1900" spc="-10" dirty="0" smtClean="0">
                <a:latin typeface="Calibri"/>
                <a:cs typeface="Calibri"/>
              </a:rPr>
              <a:t>a</a:t>
            </a:r>
            <a:r>
              <a:rPr sz="1900" spc="0" dirty="0" smtClean="0">
                <a:latin typeface="Calibri"/>
                <a:cs typeface="Calibri"/>
              </a:rPr>
              <a:t>s</a:t>
            </a:r>
            <a:r>
              <a:rPr sz="1900" spc="25" dirty="0" smtClean="0">
                <a:latin typeface="Calibri"/>
                <a:cs typeface="Calibri"/>
              </a:rPr>
              <a:t> </a:t>
            </a:r>
            <a:r>
              <a:rPr sz="1900" spc="-10" dirty="0" smtClean="0">
                <a:latin typeface="Calibri"/>
                <a:cs typeface="Calibri"/>
              </a:rPr>
              <a:t>a</a:t>
            </a:r>
            <a:r>
              <a:rPr sz="1900" spc="0" dirty="0" smtClean="0">
                <a:latin typeface="Calibri"/>
                <a:cs typeface="Calibri"/>
              </a:rPr>
              <a:t>n </a:t>
            </a:r>
            <a:r>
              <a:rPr sz="1900" spc="-40" dirty="0" smtClean="0">
                <a:latin typeface="Calibri"/>
                <a:cs typeface="Calibri"/>
              </a:rPr>
              <a:t>i</a:t>
            </a:r>
            <a:r>
              <a:rPr sz="1900" spc="0" dirty="0" smtClean="0">
                <a:latin typeface="Calibri"/>
                <a:cs typeface="Calibri"/>
              </a:rPr>
              <a:t>nd</a:t>
            </a:r>
            <a:r>
              <a:rPr sz="1900" spc="-40" dirty="0" smtClean="0">
                <a:latin typeface="Calibri"/>
                <a:cs typeface="Calibri"/>
              </a:rPr>
              <a:t>i</a:t>
            </a:r>
            <a:r>
              <a:rPr sz="1900" spc="40" dirty="0" smtClean="0">
                <a:latin typeface="Calibri"/>
                <a:cs typeface="Calibri"/>
              </a:rPr>
              <a:t>v</a:t>
            </a:r>
            <a:r>
              <a:rPr sz="1900" spc="-40" dirty="0" smtClean="0">
                <a:latin typeface="Calibri"/>
                <a:cs typeface="Calibri"/>
              </a:rPr>
              <a:t>i</a:t>
            </a:r>
            <a:r>
              <a:rPr sz="1900" spc="0" dirty="0" smtClean="0">
                <a:latin typeface="Calibri"/>
                <a:cs typeface="Calibri"/>
              </a:rPr>
              <a:t>du</a:t>
            </a:r>
            <a:r>
              <a:rPr sz="1900" spc="-15" dirty="0" smtClean="0">
                <a:latin typeface="Calibri"/>
                <a:cs typeface="Calibri"/>
              </a:rPr>
              <a:t>a</a:t>
            </a:r>
            <a:r>
              <a:rPr sz="1900" spc="0" dirty="0" smtClean="0">
                <a:latin typeface="Calibri"/>
                <a:cs typeface="Calibri"/>
              </a:rPr>
              <a:t>l </a:t>
            </a:r>
            <a:r>
              <a:rPr sz="1900" spc="-195" dirty="0" smtClean="0">
                <a:latin typeface="Calibri"/>
                <a:cs typeface="Calibri"/>
              </a:rPr>
              <a:t> </a:t>
            </a:r>
            <a:r>
              <a:rPr sz="1900" spc="-40" dirty="0" smtClean="0">
                <a:latin typeface="Calibri"/>
                <a:cs typeface="Calibri"/>
              </a:rPr>
              <a:t>it</a:t>
            </a:r>
            <a:r>
              <a:rPr sz="1900" spc="-60" dirty="0" smtClean="0">
                <a:latin typeface="Calibri"/>
                <a:cs typeface="Calibri"/>
              </a:rPr>
              <a:t>e</a:t>
            </a:r>
            <a:r>
              <a:rPr sz="1900" spc="-20" dirty="0" smtClean="0">
                <a:latin typeface="Calibri"/>
                <a:cs typeface="Calibri"/>
              </a:rPr>
              <a:t>m</a:t>
            </a:r>
            <a:r>
              <a:rPr sz="1900" spc="150"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10" dirty="0" smtClean="0">
                <a:latin typeface="Calibri"/>
                <a:cs typeface="Calibri"/>
              </a:rPr>
              <a:t> </a:t>
            </a:r>
            <a:r>
              <a:rPr sz="1900" spc="-15" dirty="0" smtClean="0">
                <a:latin typeface="Calibri"/>
                <a:cs typeface="Calibri"/>
              </a:rPr>
              <a:t>c</a:t>
            </a:r>
            <a:r>
              <a:rPr sz="1900" spc="-5" dirty="0" smtClean="0">
                <a:latin typeface="Calibri"/>
                <a:cs typeface="Calibri"/>
              </a:rPr>
              <a:t>o</a:t>
            </a:r>
            <a:r>
              <a:rPr sz="1900" spc="-45" dirty="0" smtClean="0">
                <a:latin typeface="Calibri"/>
                <a:cs typeface="Calibri"/>
              </a:rPr>
              <a:t>s</a:t>
            </a:r>
            <a:r>
              <a:rPr sz="1900" spc="-50" dirty="0" smtClean="0">
                <a:latin typeface="Calibri"/>
                <a:cs typeface="Calibri"/>
              </a:rPr>
              <a:t>t</a:t>
            </a:r>
            <a:r>
              <a:rPr sz="1900" spc="0" dirty="0" smtClean="0">
                <a:latin typeface="Calibri"/>
                <a:cs typeface="Calibri"/>
              </a:rPr>
              <a:t>u</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a:t>
            </a:r>
            <a:endParaRPr sz="1900" dirty="0">
              <a:latin typeface="Calibri"/>
              <a:cs typeface="Calibri"/>
            </a:endParaRPr>
          </a:p>
          <a:p>
            <a:pPr>
              <a:lnSpc>
                <a:spcPts val="1000"/>
              </a:lnSpc>
            </a:pPr>
            <a:endParaRPr sz="1000" dirty="0"/>
          </a:p>
          <a:p>
            <a:pPr>
              <a:lnSpc>
                <a:spcPts val="1400"/>
              </a:lnSpc>
              <a:spcBef>
                <a:spcPts val="1"/>
              </a:spcBef>
            </a:pPr>
            <a:endParaRPr sz="1400" dirty="0"/>
          </a:p>
          <a:p>
            <a:pPr marL="190500" marR="185420" indent="4445">
              <a:lnSpc>
                <a:spcPct val="101000"/>
              </a:lnSpc>
            </a:pPr>
            <a:r>
              <a:rPr sz="1900" spc="-30" dirty="0" smtClean="0">
                <a:latin typeface="Calibri"/>
                <a:cs typeface="Calibri"/>
              </a:rPr>
              <a:t>T</a:t>
            </a:r>
            <a:r>
              <a:rPr sz="1900" spc="0" dirty="0" smtClean="0">
                <a:latin typeface="Calibri"/>
                <a:cs typeface="Calibri"/>
              </a:rPr>
              <a:t>h</a:t>
            </a:r>
            <a:r>
              <a:rPr sz="1900" spc="-40" dirty="0" smtClean="0">
                <a:latin typeface="Calibri"/>
                <a:cs typeface="Calibri"/>
              </a:rPr>
              <a:t>i</a:t>
            </a:r>
            <a:r>
              <a:rPr sz="1900" spc="0" dirty="0" smtClean="0">
                <a:latin typeface="Calibri"/>
                <a:cs typeface="Calibri"/>
              </a:rPr>
              <a:t>s</a:t>
            </a:r>
            <a:r>
              <a:rPr sz="1900" spc="125" dirty="0" smtClean="0">
                <a:latin typeface="Calibri"/>
                <a:cs typeface="Calibri"/>
              </a:rPr>
              <a:t> </a:t>
            </a:r>
            <a:r>
              <a:rPr sz="1900" spc="0" dirty="0" smtClean="0">
                <a:latin typeface="Calibri"/>
                <a:cs typeface="Calibri"/>
              </a:rPr>
              <a:t>b</a:t>
            </a:r>
            <a:r>
              <a:rPr sz="1900" spc="-60" dirty="0" smtClean="0">
                <a:latin typeface="Calibri"/>
                <a:cs typeface="Calibri"/>
              </a:rPr>
              <a:t>e</a:t>
            </a:r>
            <a:r>
              <a:rPr sz="1900" spc="-15" dirty="0" smtClean="0">
                <a:latin typeface="Calibri"/>
                <a:cs typeface="Calibri"/>
              </a:rPr>
              <a:t>c</a:t>
            </a:r>
            <a:r>
              <a:rPr sz="1900" spc="-10" dirty="0" smtClean="0">
                <a:latin typeface="Calibri"/>
                <a:cs typeface="Calibri"/>
              </a:rPr>
              <a:t>a</a:t>
            </a:r>
            <a:r>
              <a:rPr sz="1900" spc="-35" dirty="0" smtClean="0">
                <a:latin typeface="Calibri"/>
                <a:cs typeface="Calibri"/>
              </a:rPr>
              <a:t>m</a:t>
            </a:r>
            <a:r>
              <a:rPr sz="1900" spc="-10" dirty="0" smtClean="0">
                <a:latin typeface="Calibri"/>
                <a:cs typeface="Calibri"/>
              </a:rPr>
              <a:t>e</a:t>
            </a:r>
            <a:r>
              <a:rPr sz="1900" spc="125" dirty="0" smtClean="0">
                <a:latin typeface="Calibri"/>
                <a:cs typeface="Calibri"/>
              </a:rPr>
              <a:t> </a:t>
            </a:r>
            <a:r>
              <a:rPr sz="1900" spc="-15" dirty="0" smtClean="0">
                <a:latin typeface="Calibri"/>
                <a:cs typeface="Calibri"/>
              </a:rPr>
              <a:t>c</a:t>
            </a:r>
            <a:r>
              <a:rPr sz="1900" spc="-5" dirty="0" smtClean="0">
                <a:latin typeface="Calibri"/>
                <a:cs typeface="Calibri"/>
              </a:rPr>
              <a:t>o</a:t>
            </a:r>
            <a:r>
              <a:rPr sz="1900" spc="-35" dirty="0" smtClean="0">
                <a:latin typeface="Calibri"/>
                <a:cs typeface="Calibri"/>
              </a:rPr>
              <a:t>m</a:t>
            </a:r>
            <a:r>
              <a:rPr sz="1900" spc="0" dirty="0" smtClean="0">
                <a:latin typeface="Calibri"/>
                <a:cs typeface="Calibri"/>
              </a:rPr>
              <a:t>p</a:t>
            </a:r>
            <a:r>
              <a:rPr sz="1900" spc="-40" dirty="0" smtClean="0">
                <a:latin typeface="Calibri"/>
                <a:cs typeface="Calibri"/>
              </a:rPr>
              <a:t>l</a:t>
            </a:r>
            <a:r>
              <a:rPr sz="1900" spc="-60" dirty="0" smtClean="0">
                <a:latin typeface="Calibri"/>
                <a:cs typeface="Calibri"/>
              </a:rPr>
              <a:t>e</a:t>
            </a:r>
            <a:r>
              <a:rPr sz="1900" spc="-50" dirty="0" smtClean="0">
                <a:latin typeface="Calibri"/>
                <a:cs typeface="Calibri"/>
              </a:rPr>
              <a:t>t</a:t>
            </a:r>
            <a:r>
              <a:rPr sz="1900" spc="-60" dirty="0" smtClean="0">
                <a:latin typeface="Calibri"/>
                <a:cs typeface="Calibri"/>
              </a:rPr>
              <a:t>e</a:t>
            </a:r>
            <a:r>
              <a:rPr sz="1900" spc="-40" dirty="0" smtClean="0">
                <a:latin typeface="Calibri"/>
                <a:cs typeface="Calibri"/>
              </a:rPr>
              <a:t>l</a:t>
            </a:r>
            <a:r>
              <a:rPr sz="1900" spc="-10" dirty="0" smtClean="0">
                <a:latin typeface="Calibri"/>
                <a:cs typeface="Calibri"/>
              </a:rPr>
              <a:t>y</a:t>
            </a:r>
            <a:r>
              <a:rPr sz="1900" spc="-5" dirty="0" smtClean="0">
                <a:latin typeface="Calibri"/>
                <a:cs typeface="Calibri"/>
              </a:rPr>
              <a:t> </a:t>
            </a:r>
            <a:r>
              <a:rPr sz="1900" i="1" spc="-55" dirty="0" smtClean="0">
                <a:latin typeface="Calibri"/>
                <a:cs typeface="Calibri"/>
              </a:rPr>
              <a:t>s</a:t>
            </a:r>
            <a:r>
              <a:rPr sz="1900" i="1" spc="-60" dirty="0" smtClean="0">
                <a:latin typeface="Calibri"/>
                <a:cs typeface="Calibri"/>
              </a:rPr>
              <a:t>e</a:t>
            </a:r>
            <a:r>
              <a:rPr sz="1900" i="1" spc="0" dirty="0" smtClean="0">
                <a:latin typeface="Calibri"/>
                <a:cs typeface="Calibri"/>
              </a:rPr>
              <a:t>p</a:t>
            </a:r>
            <a:r>
              <a:rPr sz="1900" i="1" spc="-15" dirty="0" smtClean="0">
                <a:latin typeface="Calibri"/>
                <a:cs typeface="Calibri"/>
              </a:rPr>
              <a:t>a</a:t>
            </a:r>
            <a:r>
              <a:rPr sz="1900" i="1" spc="25" dirty="0" smtClean="0">
                <a:latin typeface="Calibri"/>
                <a:cs typeface="Calibri"/>
              </a:rPr>
              <a:t>r</a:t>
            </a:r>
            <a:r>
              <a:rPr sz="1900" i="1" spc="-15" dirty="0" smtClean="0">
                <a:latin typeface="Calibri"/>
                <a:cs typeface="Calibri"/>
              </a:rPr>
              <a:t>a</a:t>
            </a:r>
            <a:r>
              <a:rPr sz="1900" i="1" spc="-50" dirty="0" smtClean="0">
                <a:latin typeface="Calibri"/>
                <a:cs typeface="Calibri"/>
              </a:rPr>
              <a:t>t</a:t>
            </a:r>
            <a:r>
              <a:rPr sz="1900" i="1" spc="-10" dirty="0" smtClean="0">
                <a:latin typeface="Calibri"/>
                <a:cs typeface="Calibri"/>
              </a:rPr>
              <a:t>e</a:t>
            </a:r>
            <a:r>
              <a:rPr sz="1900" i="1" spc="120" dirty="0" smtClean="0">
                <a:latin typeface="Calibri"/>
                <a:cs typeface="Calibri"/>
              </a:rPr>
              <a:t> </a:t>
            </a:r>
            <a:r>
              <a:rPr sz="1900" i="1" spc="15" dirty="0" smtClean="0">
                <a:latin typeface="Calibri"/>
                <a:cs typeface="Calibri"/>
              </a:rPr>
              <a:t>f</a:t>
            </a:r>
            <a:r>
              <a:rPr sz="1900" i="1" spc="25" dirty="0" smtClean="0">
                <a:latin typeface="Calibri"/>
                <a:cs typeface="Calibri"/>
              </a:rPr>
              <a:t>r</a:t>
            </a:r>
            <a:r>
              <a:rPr sz="1900" i="1" spc="-5" dirty="0" smtClean="0">
                <a:latin typeface="Calibri"/>
                <a:cs typeface="Calibri"/>
              </a:rPr>
              <a:t>o</a:t>
            </a:r>
            <a:r>
              <a:rPr sz="1900" i="1" spc="-20" dirty="0" smtClean="0">
                <a:latin typeface="Calibri"/>
                <a:cs typeface="Calibri"/>
              </a:rPr>
              <a:t>m</a:t>
            </a:r>
            <a:r>
              <a:rPr sz="1900" i="1" spc="-50" dirty="0" smtClean="0">
                <a:latin typeface="Calibri"/>
                <a:cs typeface="Calibri"/>
              </a:rPr>
              <a:t> t</a:t>
            </a:r>
            <a:r>
              <a:rPr sz="1900" i="1" spc="0" dirty="0" smtClean="0">
                <a:latin typeface="Calibri"/>
                <a:cs typeface="Calibri"/>
              </a:rPr>
              <a:t>h</a:t>
            </a:r>
            <a:r>
              <a:rPr sz="1900" i="1" spc="-10" dirty="0" smtClean="0">
                <a:latin typeface="Calibri"/>
                <a:cs typeface="Calibri"/>
              </a:rPr>
              <a:t>e</a:t>
            </a:r>
            <a:r>
              <a:rPr sz="1900" i="1" spc="120" dirty="0" smtClean="0">
                <a:latin typeface="Calibri"/>
                <a:cs typeface="Calibri"/>
              </a:rPr>
              <a:t> </a:t>
            </a:r>
            <a:r>
              <a:rPr sz="1900" i="1" spc="-45" dirty="0" smtClean="0">
                <a:latin typeface="Calibri"/>
                <a:cs typeface="Calibri"/>
              </a:rPr>
              <a:t>s</a:t>
            </a:r>
            <a:r>
              <a:rPr sz="1900" i="1" spc="0" dirty="0" smtClean="0">
                <a:latin typeface="Calibri"/>
                <a:cs typeface="Calibri"/>
              </a:rPr>
              <a:t>h</a:t>
            </a:r>
            <a:r>
              <a:rPr sz="1900" i="1" spc="-40" dirty="0" smtClean="0">
                <a:latin typeface="Calibri"/>
                <a:cs typeface="Calibri"/>
              </a:rPr>
              <a:t>i</a:t>
            </a:r>
            <a:r>
              <a:rPr sz="1900" i="1" spc="25" dirty="0" smtClean="0">
                <a:latin typeface="Calibri"/>
                <a:cs typeface="Calibri"/>
              </a:rPr>
              <a:t>r</a:t>
            </a:r>
            <a:r>
              <a:rPr sz="1900" i="1" spc="-10" dirty="0" smtClean="0">
                <a:latin typeface="Calibri"/>
                <a:cs typeface="Calibri"/>
              </a:rPr>
              <a:t>t</a:t>
            </a:r>
            <a:r>
              <a:rPr sz="1900" i="1" spc="3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5" dirty="0" smtClean="0">
                <a:latin typeface="Calibri"/>
                <a:cs typeface="Calibri"/>
              </a:rPr>
              <a:t>a</a:t>
            </a:r>
            <a:r>
              <a:rPr sz="1900" spc="-10" dirty="0" smtClean="0">
                <a:latin typeface="Calibri"/>
                <a:cs typeface="Calibri"/>
              </a:rPr>
              <a:t>t</a:t>
            </a:r>
            <a:r>
              <a:rPr sz="1900" spc="130" dirty="0" smtClean="0">
                <a:latin typeface="Calibri"/>
                <a:cs typeface="Calibri"/>
              </a:rPr>
              <a:t> </a:t>
            </a:r>
            <a:r>
              <a:rPr sz="1900" spc="-40" dirty="0" smtClean="0">
                <a:latin typeface="Calibri"/>
                <a:cs typeface="Calibri"/>
              </a:rPr>
              <a:t>i</a:t>
            </a:r>
            <a:r>
              <a:rPr sz="1900" spc="-10" dirty="0" smtClean="0">
                <a:latin typeface="Calibri"/>
                <a:cs typeface="Calibri"/>
              </a:rPr>
              <a:t>t</a:t>
            </a:r>
            <a:r>
              <a:rPr sz="1900" spc="-5" dirty="0" smtClean="0">
                <a:latin typeface="Calibri"/>
                <a:cs typeface="Calibri"/>
              </a:rPr>
              <a:t> </a:t>
            </a:r>
            <a:r>
              <a:rPr sz="1900" spc="-60" dirty="0" smtClean="0">
                <a:latin typeface="Calibri"/>
                <a:cs typeface="Calibri"/>
              </a:rPr>
              <a:t>e</a:t>
            </a:r>
            <a:r>
              <a:rPr sz="1900" spc="30" dirty="0" smtClean="0">
                <a:latin typeface="Calibri"/>
                <a:cs typeface="Calibri"/>
              </a:rPr>
              <a:t>v</a:t>
            </a:r>
            <a:r>
              <a:rPr sz="1900" spc="-5" dirty="0" smtClean="0">
                <a:latin typeface="Calibri"/>
                <a:cs typeface="Calibri"/>
              </a:rPr>
              <a:t>o</a:t>
            </a:r>
            <a:r>
              <a:rPr sz="1900" spc="-40" dirty="0" smtClean="0">
                <a:latin typeface="Calibri"/>
                <a:cs typeface="Calibri"/>
              </a:rPr>
              <a:t>l</a:t>
            </a:r>
            <a:r>
              <a:rPr sz="1900" spc="30" dirty="0" smtClean="0">
                <a:latin typeface="Calibri"/>
                <a:cs typeface="Calibri"/>
              </a:rPr>
              <a:t>v</a:t>
            </a:r>
            <a:r>
              <a:rPr sz="1900" spc="-60" dirty="0" smtClean="0">
                <a:latin typeface="Calibri"/>
                <a:cs typeface="Calibri"/>
              </a:rPr>
              <a:t>e</a:t>
            </a:r>
            <a:r>
              <a:rPr sz="1900" spc="-10" dirty="0" smtClean="0">
                <a:latin typeface="Calibri"/>
                <a:cs typeface="Calibri"/>
              </a:rPr>
              <a:t>d</a:t>
            </a:r>
            <a:r>
              <a:rPr sz="1900" spc="75" dirty="0" smtClean="0">
                <a:latin typeface="Calibri"/>
                <a:cs typeface="Calibri"/>
              </a:rPr>
              <a:t> </a:t>
            </a:r>
            <a:r>
              <a:rPr sz="1900" spc="20" dirty="0" smtClean="0">
                <a:latin typeface="Calibri"/>
                <a:cs typeface="Calibri"/>
              </a:rPr>
              <a:t>f</a:t>
            </a:r>
            <a:r>
              <a:rPr sz="1900" spc="25" dirty="0" smtClean="0">
                <a:latin typeface="Calibri"/>
                <a:cs typeface="Calibri"/>
              </a:rPr>
              <a:t>r</a:t>
            </a:r>
            <a:r>
              <a:rPr sz="1900" spc="-5" dirty="0" smtClean="0">
                <a:latin typeface="Calibri"/>
                <a:cs typeface="Calibri"/>
              </a:rPr>
              <a:t>o</a:t>
            </a:r>
            <a:r>
              <a:rPr sz="1900" spc="-35" dirty="0" smtClean="0">
                <a:latin typeface="Calibri"/>
                <a:cs typeface="Calibri"/>
              </a:rPr>
              <a:t>m</a:t>
            </a:r>
            <a:r>
              <a:rPr sz="1900" spc="0" dirty="0" smtClean="0">
                <a:latin typeface="Calibri"/>
                <a:cs typeface="Calibri"/>
              </a:rPr>
              <a:t>.</a:t>
            </a:r>
            <a:endParaRPr sz="1900" dirty="0">
              <a:latin typeface="Calibri"/>
              <a:cs typeface="Calibri"/>
            </a:endParaRPr>
          </a:p>
          <a:p>
            <a:pPr>
              <a:lnSpc>
                <a:spcPts val="1000"/>
              </a:lnSpc>
            </a:pPr>
            <a:endParaRPr sz="1000" dirty="0"/>
          </a:p>
          <a:p>
            <a:pPr>
              <a:lnSpc>
                <a:spcPts val="1300"/>
              </a:lnSpc>
              <a:spcBef>
                <a:spcPts val="1"/>
              </a:spcBef>
            </a:pPr>
            <a:endParaRPr sz="1300" dirty="0"/>
          </a:p>
          <a:p>
            <a:pPr marR="13970" indent="12700">
              <a:lnSpc>
                <a:spcPct val="101000"/>
              </a:lnSpc>
            </a:pPr>
            <a:r>
              <a:rPr sz="1900" i="1" spc="15" dirty="0" smtClean="0">
                <a:latin typeface="Calibri"/>
                <a:cs typeface="Calibri"/>
              </a:rPr>
              <a:t>I</a:t>
            </a:r>
            <a:r>
              <a:rPr sz="1900" i="1" spc="-10" dirty="0" smtClean="0">
                <a:latin typeface="Calibri"/>
                <a:cs typeface="Calibri"/>
              </a:rPr>
              <a:t>t</a:t>
            </a:r>
            <a:r>
              <a:rPr sz="1900" i="1" spc="35" dirty="0" smtClean="0">
                <a:latin typeface="Calibri"/>
                <a:cs typeface="Calibri"/>
              </a:rPr>
              <a:t> </a:t>
            </a:r>
            <a:r>
              <a:rPr sz="1900" i="1" spc="25" dirty="0" smtClean="0">
                <a:latin typeface="Calibri"/>
                <a:cs typeface="Calibri"/>
              </a:rPr>
              <a:t>w</a:t>
            </a:r>
            <a:r>
              <a:rPr sz="1900" i="1" spc="-15" dirty="0" smtClean="0">
                <a:latin typeface="Calibri"/>
                <a:cs typeface="Calibri"/>
              </a:rPr>
              <a:t>a</a:t>
            </a:r>
            <a:r>
              <a:rPr sz="1900" i="1" spc="0" dirty="0" smtClean="0">
                <a:latin typeface="Calibri"/>
                <a:cs typeface="Calibri"/>
              </a:rPr>
              <a:t>s</a:t>
            </a:r>
            <a:r>
              <a:rPr sz="1900" i="1" spc="-75" dirty="0" smtClean="0">
                <a:latin typeface="Calibri"/>
                <a:cs typeface="Calibri"/>
              </a:rPr>
              <a:t> </a:t>
            </a:r>
            <a:r>
              <a:rPr sz="1900" i="1" spc="30" dirty="0" smtClean="0">
                <a:latin typeface="Calibri"/>
                <a:cs typeface="Calibri"/>
              </a:rPr>
              <a:t>v</a:t>
            </a:r>
            <a:r>
              <a:rPr sz="1900" i="1" spc="-60" dirty="0" smtClean="0">
                <a:latin typeface="Calibri"/>
                <a:cs typeface="Calibri"/>
              </a:rPr>
              <a:t>e</a:t>
            </a:r>
            <a:r>
              <a:rPr sz="1900" i="1" spc="25" dirty="0" smtClean="0">
                <a:latin typeface="Calibri"/>
                <a:cs typeface="Calibri"/>
              </a:rPr>
              <a:t>r</a:t>
            </a:r>
            <a:r>
              <a:rPr sz="1900" i="1" spc="-10" dirty="0" smtClean="0">
                <a:latin typeface="Calibri"/>
                <a:cs typeface="Calibri"/>
              </a:rPr>
              <a:t>y</a:t>
            </a:r>
            <a:r>
              <a:rPr sz="1900" i="1" spc="10" dirty="0" smtClean="0">
                <a:latin typeface="Calibri"/>
                <a:cs typeface="Calibri"/>
              </a:rPr>
              <a:t> </a:t>
            </a:r>
            <a:r>
              <a:rPr sz="1900" i="1" spc="25" dirty="0" smtClean="0">
                <a:latin typeface="Calibri"/>
                <a:cs typeface="Calibri"/>
              </a:rPr>
              <a:t>w</a:t>
            </a:r>
            <a:r>
              <a:rPr sz="1900" i="1" spc="-40" dirty="0" smtClean="0">
                <a:latin typeface="Calibri"/>
                <a:cs typeface="Calibri"/>
              </a:rPr>
              <a:t>i</a:t>
            </a:r>
            <a:r>
              <a:rPr sz="1900" i="1" spc="0" dirty="0" smtClean="0">
                <a:latin typeface="Calibri"/>
                <a:cs typeface="Calibri"/>
              </a:rPr>
              <a:t>d</a:t>
            </a:r>
            <a:r>
              <a:rPr sz="1900" i="1" spc="-60" dirty="0" smtClean="0">
                <a:latin typeface="Calibri"/>
                <a:cs typeface="Calibri"/>
              </a:rPr>
              <a:t>e</a:t>
            </a:r>
            <a:r>
              <a:rPr sz="1900" i="1" spc="-5" dirty="0" smtClean="0">
                <a:latin typeface="Calibri"/>
                <a:cs typeface="Calibri"/>
              </a:rPr>
              <a:t>,</a:t>
            </a:r>
            <a:r>
              <a:rPr sz="1900" i="1" spc="195" dirty="0" smtClean="0">
                <a:latin typeface="Calibri"/>
                <a:cs typeface="Calibri"/>
              </a:rPr>
              <a:t> </a:t>
            </a:r>
            <a:r>
              <a:rPr sz="1900" i="1" spc="0" dirty="0" smtClean="0">
                <a:latin typeface="Calibri"/>
                <a:cs typeface="Calibri"/>
              </a:rPr>
              <a:t>u</a:t>
            </a:r>
            <a:r>
              <a:rPr sz="1900" i="1" spc="-45" dirty="0" smtClean="0">
                <a:latin typeface="Calibri"/>
                <a:cs typeface="Calibri"/>
              </a:rPr>
              <a:t>s</a:t>
            </a:r>
            <a:r>
              <a:rPr sz="1900" i="1" spc="0" dirty="0" smtClean="0">
                <a:latin typeface="Calibri"/>
                <a:cs typeface="Calibri"/>
              </a:rPr>
              <a:t>u</a:t>
            </a:r>
            <a:r>
              <a:rPr sz="1900" i="1" spc="-15" dirty="0" smtClean="0">
                <a:latin typeface="Calibri"/>
                <a:cs typeface="Calibri"/>
              </a:rPr>
              <a:t>a</a:t>
            </a:r>
            <a:r>
              <a:rPr sz="1900" i="1" spc="-40" dirty="0" smtClean="0">
                <a:latin typeface="Calibri"/>
                <a:cs typeface="Calibri"/>
              </a:rPr>
              <a:t>ll</a:t>
            </a:r>
            <a:r>
              <a:rPr sz="1900" i="1" spc="-10" dirty="0" smtClean="0">
                <a:latin typeface="Calibri"/>
                <a:cs typeface="Calibri"/>
              </a:rPr>
              <a:t>y</a:t>
            </a:r>
            <a:r>
              <a:rPr sz="1900" i="1" spc="110" dirty="0" smtClean="0">
                <a:latin typeface="Calibri"/>
                <a:cs typeface="Calibri"/>
              </a:rPr>
              <a:t> </a:t>
            </a:r>
            <a:r>
              <a:rPr sz="1900" i="1" spc="-35" dirty="0" smtClean="0">
                <a:latin typeface="Calibri"/>
                <a:cs typeface="Calibri"/>
              </a:rPr>
              <a:t>m</a:t>
            </a:r>
            <a:r>
              <a:rPr sz="1900" i="1" spc="-15" dirty="0" smtClean="0">
                <a:latin typeface="Calibri"/>
                <a:cs typeface="Calibri"/>
              </a:rPr>
              <a:t>a</a:t>
            </a:r>
            <a:r>
              <a:rPr sz="1900" i="1" spc="0" dirty="0" smtClean="0">
                <a:latin typeface="Calibri"/>
                <a:cs typeface="Calibri"/>
              </a:rPr>
              <a:t>d</a:t>
            </a:r>
            <a:r>
              <a:rPr sz="1900" i="1" spc="-10" dirty="0" smtClean="0">
                <a:latin typeface="Calibri"/>
                <a:cs typeface="Calibri"/>
              </a:rPr>
              <a:t>e</a:t>
            </a:r>
            <a:r>
              <a:rPr sz="1900" i="1" spc="125" dirty="0" smtClean="0">
                <a:latin typeface="Calibri"/>
                <a:cs typeface="Calibri"/>
              </a:rPr>
              <a:t> </a:t>
            </a:r>
            <a:r>
              <a:rPr sz="1900" i="1" spc="-5" dirty="0" smtClean="0">
                <a:latin typeface="Calibri"/>
                <a:cs typeface="Calibri"/>
              </a:rPr>
              <a:t>o</a:t>
            </a:r>
            <a:r>
              <a:rPr sz="1900" i="1" spc="0" dirty="0" smtClean="0">
                <a:latin typeface="Calibri"/>
                <a:cs typeface="Calibri"/>
              </a:rPr>
              <a:t>f </a:t>
            </a:r>
            <a:r>
              <a:rPr sz="1900" i="1" spc="-40" dirty="0" smtClean="0">
                <a:latin typeface="Calibri"/>
                <a:cs typeface="Calibri"/>
              </a:rPr>
              <a:t>l</a:t>
            </a:r>
            <a:r>
              <a:rPr sz="1900" i="1" spc="-15" dirty="0" smtClean="0">
                <a:latin typeface="Calibri"/>
                <a:cs typeface="Calibri"/>
              </a:rPr>
              <a:t>ac</a:t>
            </a:r>
            <a:r>
              <a:rPr sz="1900" i="1" spc="-10" dirty="0" smtClean="0">
                <a:latin typeface="Calibri"/>
                <a:cs typeface="Calibri"/>
              </a:rPr>
              <a:t>e</a:t>
            </a:r>
            <a:r>
              <a:rPr sz="1900" i="1" spc="120" dirty="0" smtClean="0">
                <a:latin typeface="Calibri"/>
                <a:cs typeface="Calibri"/>
              </a:rPr>
              <a:t> </a:t>
            </a:r>
            <a:r>
              <a:rPr sz="1900" i="1" spc="-15" dirty="0" smtClean="0">
                <a:latin typeface="Calibri"/>
                <a:cs typeface="Calibri"/>
              </a:rPr>
              <a:t>a</a:t>
            </a:r>
            <a:r>
              <a:rPr sz="1900" i="1" spc="0" dirty="0" smtClean="0">
                <a:latin typeface="Calibri"/>
                <a:cs typeface="Calibri"/>
              </a:rPr>
              <a:t>nd</a:t>
            </a:r>
            <a:r>
              <a:rPr sz="1900" i="1" spc="70" dirty="0" smtClean="0">
                <a:latin typeface="Calibri"/>
                <a:cs typeface="Calibri"/>
              </a:rPr>
              <a:t> </a:t>
            </a:r>
            <a:r>
              <a:rPr sz="1900" i="1" spc="-45" dirty="0" smtClean="0">
                <a:latin typeface="Calibri"/>
                <a:cs typeface="Calibri"/>
              </a:rPr>
              <a:t>s</a:t>
            </a:r>
            <a:r>
              <a:rPr sz="1900" i="1" spc="-50" dirty="0" smtClean="0">
                <a:latin typeface="Calibri"/>
                <a:cs typeface="Calibri"/>
              </a:rPr>
              <a:t>ti</a:t>
            </a:r>
            <a:r>
              <a:rPr sz="1900" i="1" spc="15" dirty="0" smtClean="0">
                <a:latin typeface="Calibri"/>
                <a:cs typeface="Calibri"/>
              </a:rPr>
              <a:t>ff</a:t>
            </a:r>
            <a:r>
              <a:rPr sz="1900" i="1" spc="-40" dirty="0" smtClean="0">
                <a:latin typeface="Calibri"/>
                <a:cs typeface="Calibri"/>
              </a:rPr>
              <a:t>l</a:t>
            </a:r>
            <a:r>
              <a:rPr sz="1900" i="1" spc="0" dirty="0" smtClean="0">
                <a:latin typeface="Calibri"/>
                <a:cs typeface="Calibri"/>
              </a:rPr>
              <a:t>y</a:t>
            </a:r>
            <a:r>
              <a:rPr sz="1900" i="1" spc="110" dirty="0" smtClean="0">
                <a:latin typeface="Calibri"/>
                <a:cs typeface="Calibri"/>
              </a:rPr>
              <a:t> </a:t>
            </a:r>
            <a:r>
              <a:rPr sz="1900" i="1" spc="-45" dirty="0" smtClean="0">
                <a:latin typeface="Calibri"/>
                <a:cs typeface="Calibri"/>
              </a:rPr>
              <a:t>s</a:t>
            </a:r>
            <a:r>
              <a:rPr sz="1900" i="1" spc="-50" dirty="0" smtClean="0">
                <a:latin typeface="Calibri"/>
                <a:cs typeface="Calibri"/>
              </a:rPr>
              <a:t>t</a:t>
            </a:r>
            <a:r>
              <a:rPr sz="1900" i="1" spc="-15" dirty="0" smtClean="0">
                <a:latin typeface="Calibri"/>
                <a:cs typeface="Calibri"/>
              </a:rPr>
              <a:t>a</a:t>
            </a:r>
            <a:r>
              <a:rPr sz="1900" i="1" spc="25" dirty="0" smtClean="0">
                <a:latin typeface="Calibri"/>
                <a:cs typeface="Calibri"/>
              </a:rPr>
              <a:t>r</a:t>
            </a:r>
            <a:r>
              <a:rPr sz="1900" i="1" spc="-15" dirty="0" smtClean="0">
                <a:latin typeface="Calibri"/>
                <a:cs typeface="Calibri"/>
              </a:rPr>
              <a:t>c</a:t>
            </a:r>
            <a:r>
              <a:rPr sz="1900" i="1" spc="0" dirty="0" smtClean="0">
                <a:latin typeface="Calibri"/>
                <a:cs typeface="Calibri"/>
              </a:rPr>
              <a:t>h</a:t>
            </a:r>
            <a:r>
              <a:rPr sz="1900" i="1" spc="-60" dirty="0" smtClean="0">
                <a:latin typeface="Calibri"/>
                <a:cs typeface="Calibri"/>
              </a:rPr>
              <a:t>e</a:t>
            </a:r>
            <a:r>
              <a:rPr sz="1900" i="1" spc="0" dirty="0" smtClean="0">
                <a:latin typeface="Calibri"/>
                <a:cs typeface="Calibri"/>
              </a:rPr>
              <a:t>d.</a:t>
            </a:r>
            <a:endParaRPr lang="en-US" sz="1900" i="1" spc="0" dirty="0" smtClean="0">
              <a:latin typeface="Calibri"/>
              <a:cs typeface="Calibri"/>
            </a:endParaRPr>
          </a:p>
          <a:p>
            <a:pPr marR="13970" indent="12700">
              <a:lnSpc>
                <a:spcPct val="101000"/>
              </a:lnSpc>
            </a:pPr>
            <a:endParaRPr sz="1900" b="1" i="1" dirty="0">
              <a:latin typeface="Calibri"/>
              <a:cs typeface="Calibri"/>
            </a:endParaRPr>
          </a:p>
          <a:p>
            <a:pPr marL="12700" marR="12700" indent="6350">
              <a:lnSpc>
                <a:spcPct val="101000"/>
              </a:lnSpc>
            </a:pPr>
            <a:r>
              <a:rPr sz="1900" b="1" i="1" spc="-30" dirty="0" smtClean="0">
                <a:latin typeface="Calibri"/>
                <a:cs typeface="Calibri"/>
              </a:rPr>
              <a:t>T</a:t>
            </a:r>
            <a:r>
              <a:rPr sz="1900" b="1" i="1" spc="0" dirty="0" smtClean="0">
                <a:latin typeface="Calibri"/>
                <a:cs typeface="Calibri"/>
              </a:rPr>
              <a:t>h</a:t>
            </a:r>
            <a:r>
              <a:rPr sz="1900" b="1" i="1" spc="-10" dirty="0" smtClean="0">
                <a:latin typeface="Calibri"/>
                <a:cs typeface="Calibri"/>
              </a:rPr>
              <a:t>e</a:t>
            </a:r>
            <a:r>
              <a:rPr sz="1900" b="1" i="1" spc="125" dirty="0" smtClean="0">
                <a:latin typeface="Calibri"/>
                <a:cs typeface="Calibri"/>
              </a:rPr>
              <a:t> </a:t>
            </a:r>
            <a:r>
              <a:rPr sz="1900" b="1" i="1" spc="25" dirty="0" smtClean="0">
                <a:latin typeface="Calibri"/>
                <a:cs typeface="Calibri"/>
              </a:rPr>
              <a:t>r</a:t>
            </a:r>
            <a:r>
              <a:rPr sz="1900" b="1" i="1" spc="0" dirty="0" smtClean="0">
                <a:latin typeface="Calibri"/>
                <a:cs typeface="Calibri"/>
              </a:rPr>
              <a:t>u</a:t>
            </a:r>
            <a:r>
              <a:rPr sz="1900" b="1" i="1" spc="20" dirty="0" smtClean="0">
                <a:latin typeface="Calibri"/>
                <a:cs typeface="Calibri"/>
              </a:rPr>
              <a:t>f</a:t>
            </a:r>
            <a:r>
              <a:rPr sz="1900" b="1" i="1" spc="0" dirty="0" smtClean="0">
                <a:latin typeface="Calibri"/>
                <a:cs typeface="Calibri"/>
              </a:rPr>
              <a:t>f</a:t>
            </a:r>
            <a:r>
              <a:rPr sz="1900" b="1" i="1" spc="-110" dirty="0" smtClean="0">
                <a:latin typeface="Calibri"/>
                <a:cs typeface="Calibri"/>
              </a:rPr>
              <a:t> </a:t>
            </a:r>
            <a:r>
              <a:rPr sz="1900" b="1" i="1" spc="0" dirty="0" smtClean="0">
                <a:latin typeface="Calibri"/>
                <a:cs typeface="Calibri"/>
              </a:rPr>
              <a:t>b</a:t>
            </a:r>
            <a:r>
              <a:rPr sz="1900" b="1" i="1" spc="-60" dirty="0" smtClean="0">
                <a:latin typeface="Calibri"/>
                <a:cs typeface="Calibri"/>
              </a:rPr>
              <a:t>e</a:t>
            </a:r>
            <a:r>
              <a:rPr sz="1900" b="1" i="1" spc="-15" dirty="0" smtClean="0">
                <a:latin typeface="Calibri"/>
                <a:cs typeface="Calibri"/>
              </a:rPr>
              <a:t>c</a:t>
            </a:r>
            <a:r>
              <a:rPr sz="1900" b="1" i="1" spc="-10" dirty="0" smtClean="0">
                <a:latin typeface="Calibri"/>
                <a:cs typeface="Calibri"/>
              </a:rPr>
              <a:t>a</a:t>
            </a:r>
            <a:r>
              <a:rPr sz="1900" b="1" i="1" spc="-35" dirty="0" smtClean="0">
                <a:latin typeface="Calibri"/>
                <a:cs typeface="Calibri"/>
              </a:rPr>
              <a:t>m</a:t>
            </a:r>
            <a:r>
              <a:rPr sz="1900" b="1" i="1" spc="-10" dirty="0" smtClean="0">
                <a:latin typeface="Calibri"/>
                <a:cs typeface="Calibri"/>
              </a:rPr>
              <a:t>e </a:t>
            </a:r>
            <a:r>
              <a:rPr sz="1900" b="1" i="1" spc="-204" dirty="0" smtClean="0">
                <a:latin typeface="Calibri"/>
                <a:cs typeface="Calibri"/>
              </a:rPr>
              <a:t> </a:t>
            </a:r>
            <a:r>
              <a:rPr sz="1900" b="1" i="1" spc="-50" dirty="0" smtClean="0">
                <a:latin typeface="Calibri"/>
                <a:cs typeface="Calibri"/>
              </a:rPr>
              <a:t>t</a:t>
            </a:r>
            <a:r>
              <a:rPr sz="1900" b="1" i="1" spc="0" dirty="0" smtClean="0">
                <a:latin typeface="Calibri"/>
                <a:cs typeface="Calibri"/>
              </a:rPr>
              <a:t>h</a:t>
            </a:r>
            <a:r>
              <a:rPr sz="1900" b="1" i="1" spc="-10" dirty="0" smtClean="0">
                <a:latin typeface="Calibri"/>
                <a:cs typeface="Calibri"/>
              </a:rPr>
              <a:t>e</a:t>
            </a:r>
            <a:r>
              <a:rPr sz="1900" b="1" i="1" spc="25" dirty="0" smtClean="0">
                <a:latin typeface="Calibri"/>
                <a:cs typeface="Calibri"/>
              </a:rPr>
              <a:t> </a:t>
            </a:r>
            <a:r>
              <a:rPr sz="1900" b="1" i="1" spc="-35" dirty="0" smtClean="0">
                <a:latin typeface="Calibri"/>
                <a:cs typeface="Calibri"/>
              </a:rPr>
              <a:t>m</a:t>
            </a:r>
            <a:r>
              <a:rPr sz="1900" b="1" i="1" spc="-5" dirty="0" smtClean="0">
                <a:latin typeface="Calibri"/>
                <a:cs typeface="Calibri"/>
              </a:rPr>
              <a:t>o</a:t>
            </a:r>
            <a:r>
              <a:rPr sz="1900" b="1" i="1" spc="-45" dirty="0" smtClean="0">
                <a:latin typeface="Calibri"/>
                <a:cs typeface="Calibri"/>
              </a:rPr>
              <a:t>s</a:t>
            </a:r>
            <a:r>
              <a:rPr sz="1900" b="1" i="1" spc="-10" dirty="0" smtClean="0">
                <a:latin typeface="Calibri"/>
                <a:cs typeface="Calibri"/>
              </a:rPr>
              <a:t>t</a:t>
            </a:r>
            <a:r>
              <a:rPr sz="1900" b="1" i="1" spc="-5" dirty="0" smtClean="0">
                <a:latin typeface="Calibri"/>
                <a:cs typeface="Calibri"/>
              </a:rPr>
              <a:t> d</a:t>
            </a:r>
            <a:r>
              <a:rPr sz="1900" b="1" i="1" spc="-40" dirty="0" smtClean="0">
                <a:latin typeface="Calibri"/>
                <a:cs typeface="Calibri"/>
              </a:rPr>
              <a:t>i</a:t>
            </a:r>
            <a:r>
              <a:rPr sz="1900" b="1" i="1" spc="-45" dirty="0" smtClean="0">
                <a:latin typeface="Calibri"/>
                <a:cs typeface="Calibri"/>
              </a:rPr>
              <a:t>s</a:t>
            </a:r>
            <a:r>
              <a:rPr sz="1900" b="1" i="1" spc="-50" dirty="0" smtClean="0">
                <a:latin typeface="Calibri"/>
                <a:cs typeface="Calibri"/>
              </a:rPr>
              <a:t>t</a:t>
            </a:r>
            <a:r>
              <a:rPr sz="1900" b="1" i="1" spc="-40" dirty="0" smtClean="0">
                <a:latin typeface="Calibri"/>
                <a:cs typeface="Calibri"/>
              </a:rPr>
              <a:t>i</a:t>
            </a:r>
            <a:r>
              <a:rPr sz="1900" b="1" i="1" spc="0" dirty="0" smtClean="0">
                <a:latin typeface="Calibri"/>
                <a:cs typeface="Calibri"/>
              </a:rPr>
              <a:t>n</a:t>
            </a:r>
            <a:r>
              <a:rPr sz="1900" b="1" i="1" spc="-5" dirty="0" smtClean="0">
                <a:latin typeface="Calibri"/>
                <a:cs typeface="Calibri"/>
              </a:rPr>
              <a:t>c</a:t>
            </a:r>
            <a:r>
              <a:rPr sz="1900" b="1" i="1" spc="-50" dirty="0" smtClean="0">
                <a:latin typeface="Calibri"/>
                <a:cs typeface="Calibri"/>
              </a:rPr>
              <a:t>t</a:t>
            </a:r>
            <a:r>
              <a:rPr sz="1900" b="1" i="1" spc="-40" dirty="0" smtClean="0">
                <a:latin typeface="Calibri"/>
                <a:cs typeface="Calibri"/>
              </a:rPr>
              <a:t>i</a:t>
            </a:r>
            <a:r>
              <a:rPr sz="1900" b="1" i="1" spc="30" dirty="0" smtClean="0">
                <a:latin typeface="Calibri"/>
                <a:cs typeface="Calibri"/>
              </a:rPr>
              <a:t>v</a:t>
            </a:r>
            <a:r>
              <a:rPr sz="1900" b="1" i="1" spc="-10" dirty="0" smtClean="0">
                <a:latin typeface="Calibri"/>
                <a:cs typeface="Calibri"/>
              </a:rPr>
              <a:t>e </a:t>
            </a:r>
            <a:r>
              <a:rPr sz="1900" b="1" i="1" spc="-210" dirty="0" smtClean="0">
                <a:latin typeface="Calibri"/>
                <a:cs typeface="Calibri"/>
              </a:rPr>
              <a:t> </a:t>
            </a:r>
            <a:r>
              <a:rPr sz="1900" b="1" i="1" spc="20" dirty="0" smtClean="0">
                <a:latin typeface="Calibri"/>
                <a:cs typeface="Calibri"/>
              </a:rPr>
              <a:t>f</a:t>
            </a:r>
            <a:r>
              <a:rPr sz="1900" b="1" i="1" spc="-60" dirty="0" smtClean="0">
                <a:latin typeface="Calibri"/>
                <a:cs typeface="Calibri"/>
              </a:rPr>
              <a:t>e</a:t>
            </a:r>
            <a:r>
              <a:rPr sz="1900" b="1" i="1" spc="-15" dirty="0" smtClean="0">
                <a:latin typeface="Calibri"/>
                <a:cs typeface="Calibri"/>
              </a:rPr>
              <a:t>a</a:t>
            </a:r>
            <a:r>
              <a:rPr sz="1900" b="1" i="1" spc="-50" dirty="0" smtClean="0">
                <a:latin typeface="Calibri"/>
                <a:cs typeface="Calibri"/>
              </a:rPr>
              <a:t>t</a:t>
            </a:r>
            <a:r>
              <a:rPr sz="1900" b="1" i="1" spc="0" dirty="0" smtClean="0">
                <a:latin typeface="Calibri"/>
                <a:cs typeface="Calibri"/>
              </a:rPr>
              <a:t>u</a:t>
            </a:r>
            <a:r>
              <a:rPr sz="1900" b="1" i="1" spc="35" dirty="0" smtClean="0">
                <a:latin typeface="Calibri"/>
                <a:cs typeface="Calibri"/>
              </a:rPr>
              <a:t>r</a:t>
            </a:r>
            <a:r>
              <a:rPr sz="1900" b="1" i="1" spc="-60" dirty="0" smtClean="0">
                <a:latin typeface="Calibri"/>
                <a:cs typeface="Calibri"/>
              </a:rPr>
              <a:t>e</a:t>
            </a:r>
            <a:r>
              <a:rPr sz="1900" i="1" spc="125" dirty="0" smtClean="0">
                <a:latin typeface="Calibri"/>
                <a:cs typeface="Calibri"/>
              </a:rPr>
              <a:t> </a:t>
            </a:r>
            <a:r>
              <a:rPr sz="1900" i="1" spc="-5" dirty="0" smtClean="0">
                <a:latin typeface="Calibri"/>
                <a:cs typeface="Calibri"/>
              </a:rPr>
              <a:t>o</a:t>
            </a:r>
            <a:r>
              <a:rPr sz="1900" i="1" spc="0" dirty="0" smtClean="0">
                <a:latin typeface="Calibri"/>
                <a:cs typeface="Calibri"/>
              </a:rPr>
              <a:t>f</a:t>
            </a:r>
            <a:r>
              <a:rPr sz="1900" i="1" spc="-10" dirty="0" smtClean="0">
                <a:latin typeface="Calibri"/>
                <a:cs typeface="Calibri"/>
              </a:rPr>
              <a:t> </a:t>
            </a:r>
            <a:r>
              <a:rPr sz="1900" i="1" spc="-15" dirty="0" smtClean="0">
                <a:latin typeface="Calibri"/>
                <a:cs typeface="Calibri"/>
              </a:rPr>
              <a:t>c</a:t>
            </a:r>
            <a:r>
              <a:rPr sz="1900" i="1" spc="-5" dirty="0" smtClean="0">
                <a:latin typeface="Calibri"/>
                <a:cs typeface="Calibri"/>
              </a:rPr>
              <a:t>o</a:t>
            </a:r>
            <a:r>
              <a:rPr sz="1900" i="1" spc="-45" dirty="0" smtClean="0">
                <a:latin typeface="Calibri"/>
                <a:cs typeface="Calibri"/>
              </a:rPr>
              <a:t>s</a:t>
            </a:r>
            <a:r>
              <a:rPr sz="1900" i="1" spc="-50" dirty="0" smtClean="0">
                <a:latin typeface="Calibri"/>
                <a:cs typeface="Calibri"/>
              </a:rPr>
              <a:t>t</a:t>
            </a:r>
            <a:r>
              <a:rPr sz="1900" i="1" spc="0" dirty="0" smtClean="0">
                <a:latin typeface="Calibri"/>
                <a:cs typeface="Calibri"/>
              </a:rPr>
              <a:t>u</a:t>
            </a:r>
            <a:r>
              <a:rPr sz="1900" i="1" spc="-20" dirty="0" smtClean="0">
                <a:latin typeface="Calibri"/>
                <a:cs typeface="Calibri"/>
              </a:rPr>
              <a:t>m</a:t>
            </a:r>
            <a:r>
              <a:rPr sz="1900" i="1" spc="-10" dirty="0" smtClean="0">
                <a:latin typeface="Calibri"/>
                <a:cs typeface="Calibri"/>
              </a:rPr>
              <a:t>e </a:t>
            </a:r>
            <a:r>
              <a:rPr sz="1900" i="1" spc="-210" dirty="0" smtClean="0">
                <a:latin typeface="Calibri"/>
                <a:cs typeface="Calibri"/>
              </a:rPr>
              <a:t> </a:t>
            </a:r>
            <a:r>
              <a:rPr sz="1900" i="1" spc="-40" dirty="0" smtClean="0">
                <a:latin typeface="Calibri"/>
                <a:cs typeface="Calibri"/>
              </a:rPr>
              <a:t>i</a:t>
            </a:r>
            <a:r>
              <a:rPr sz="1900" i="1" spc="0" dirty="0" smtClean="0">
                <a:latin typeface="Calibri"/>
                <a:cs typeface="Calibri"/>
              </a:rPr>
              <a:t>n </a:t>
            </a:r>
            <a:r>
              <a:rPr sz="1900" b="1" i="1" spc="-40" dirty="0" smtClean="0">
                <a:latin typeface="Calibri"/>
                <a:cs typeface="Calibri"/>
              </a:rPr>
              <a:t>t</a:t>
            </a:r>
            <a:r>
              <a:rPr sz="1900" b="1" i="1" spc="0" dirty="0" smtClean="0">
                <a:latin typeface="Calibri"/>
                <a:cs typeface="Calibri"/>
              </a:rPr>
              <a:t>h</a:t>
            </a:r>
            <a:r>
              <a:rPr sz="1900" b="1" i="1" spc="-10" dirty="0" smtClean="0">
                <a:latin typeface="Calibri"/>
                <a:cs typeface="Calibri"/>
              </a:rPr>
              <a:t>e</a:t>
            </a:r>
            <a:r>
              <a:rPr sz="1900" b="1" i="1" spc="125" dirty="0" smtClean="0">
                <a:latin typeface="Calibri"/>
                <a:cs typeface="Calibri"/>
              </a:rPr>
              <a:t> </a:t>
            </a:r>
            <a:r>
              <a:rPr sz="1900" b="1" i="1" spc="-45" dirty="0" smtClean="0">
                <a:latin typeface="Calibri"/>
                <a:cs typeface="Calibri"/>
              </a:rPr>
              <a:t>s</a:t>
            </a:r>
            <a:r>
              <a:rPr sz="1900" b="1" i="1" spc="-60" dirty="0" smtClean="0">
                <a:latin typeface="Calibri"/>
                <a:cs typeface="Calibri"/>
              </a:rPr>
              <a:t>e</a:t>
            </a:r>
            <a:r>
              <a:rPr sz="1900" b="1" i="1" spc="-15" dirty="0" smtClean="0">
                <a:latin typeface="Calibri"/>
                <a:cs typeface="Calibri"/>
              </a:rPr>
              <a:t>c</a:t>
            </a:r>
            <a:r>
              <a:rPr sz="1900" b="1" i="1" spc="-5" dirty="0" smtClean="0">
                <a:latin typeface="Calibri"/>
                <a:cs typeface="Calibri"/>
              </a:rPr>
              <a:t>o</a:t>
            </a:r>
            <a:r>
              <a:rPr sz="1900" b="1" i="1" spc="0" dirty="0" smtClean="0">
                <a:latin typeface="Calibri"/>
                <a:cs typeface="Calibri"/>
              </a:rPr>
              <a:t>nd</a:t>
            </a:r>
            <a:r>
              <a:rPr sz="1900" b="1" i="1" spc="170" dirty="0" smtClean="0">
                <a:latin typeface="Calibri"/>
                <a:cs typeface="Calibri"/>
              </a:rPr>
              <a:t> </a:t>
            </a:r>
            <a:r>
              <a:rPr sz="1900" b="1" i="1" spc="0" dirty="0" smtClean="0">
                <a:latin typeface="Calibri"/>
                <a:cs typeface="Calibri"/>
              </a:rPr>
              <a:t>h</a:t>
            </a:r>
            <a:r>
              <a:rPr sz="1900" b="1" i="1" spc="-10" dirty="0" smtClean="0">
                <a:latin typeface="Calibri"/>
                <a:cs typeface="Calibri"/>
              </a:rPr>
              <a:t>a</a:t>
            </a:r>
            <a:r>
              <a:rPr sz="1900" b="1" i="1" spc="-40" dirty="0" smtClean="0">
                <a:latin typeface="Calibri"/>
                <a:cs typeface="Calibri"/>
              </a:rPr>
              <a:t>l</a:t>
            </a:r>
            <a:r>
              <a:rPr sz="1900" b="1" i="1" spc="0" dirty="0" smtClean="0">
                <a:latin typeface="Calibri"/>
                <a:cs typeface="Calibri"/>
              </a:rPr>
              <a:t>f</a:t>
            </a:r>
            <a:r>
              <a:rPr sz="1900" b="1" i="1" spc="90" dirty="0" smtClean="0">
                <a:latin typeface="Calibri"/>
                <a:cs typeface="Calibri"/>
              </a:rPr>
              <a:t> </a:t>
            </a:r>
            <a:r>
              <a:rPr sz="1900" b="1" i="1" spc="-5" dirty="0" smtClean="0">
                <a:latin typeface="Calibri"/>
                <a:cs typeface="Calibri"/>
              </a:rPr>
              <a:t>o</a:t>
            </a:r>
            <a:r>
              <a:rPr sz="1900" b="1" i="1" spc="0" dirty="0" smtClean="0">
                <a:latin typeface="Calibri"/>
                <a:cs typeface="Calibri"/>
              </a:rPr>
              <a:t>f</a:t>
            </a:r>
            <a:r>
              <a:rPr sz="1900" b="1" i="1" spc="-10" dirty="0" smtClean="0">
                <a:latin typeface="Calibri"/>
                <a:cs typeface="Calibri"/>
              </a:rPr>
              <a:t> </a:t>
            </a:r>
            <a:r>
              <a:rPr sz="1900" b="1" i="1" spc="-40" dirty="0" smtClean="0">
                <a:latin typeface="Calibri"/>
                <a:cs typeface="Calibri"/>
              </a:rPr>
              <a:t>t</a:t>
            </a:r>
            <a:r>
              <a:rPr sz="1900" b="1" i="1" spc="0" dirty="0" smtClean="0">
                <a:latin typeface="Calibri"/>
                <a:cs typeface="Calibri"/>
              </a:rPr>
              <a:t>h</a:t>
            </a:r>
            <a:r>
              <a:rPr sz="1900" b="1" i="1" spc="-10" dirty="0" smtClean="0">
                <a:latin typeface="Calibri"/>
                <a:cs typeface="Calibri"/>
              </a:rPr>
              <a:t>e</a:t>
            </a:r>
            <a:r>
              <a:rPr sz="1900" b="1" i="1" spc="125" dirty="0" smtClean="0">
                <a:latin typeface="Calibri"/>
                <a:cs typeface="Calibri"/>
              </a:rPr>
              <a:t> </a:t>
            </a:r>
            <a:r>
              <a:rPr sz="1900" b="1" i="1" spc="25" dirty="0" smtClean="0">
                <a:latin typeface="Calibri"/>
                <a:cs typeface="Calibri"/>
              </a:rPr>
              <a:t>1</a:t>
            </a:r>
            <a:r>
              <a:rPr sz="1900" b="1" i="1" spc="15" dirty="0" smtClean="0">
                <a:latin typeface="Calibri"/>
                <a:cs typeface="Calibri"/>
              </a:rPr>
              <a:t>6</a:t>
            </a:r>
            <a:r>
              <a:rPr sz="1950" b="1" i="1" spc="-60" baseline="30000" dirty="0" smtClean="0">
                <a:latin typeface="Calibri"/>
                <a:cs typeface="Calibri"/>
              </a:rPr>
              <a:t>th</a:t>
            </a:r>
            <a:r>
              <a:rPr lang="en-US" sz="1900" i="1" spc="-55" dirty="0">
                <a:latin typeface="Calibri"/>
                <a:cs typeface="Calibri"/>
              </a:rPr>
              <a:t> </a:t>
            </a:r>
            <a:r>
              <a:rPr lang="en-US" sz="1900" b="1" i="1" spc="-55" dirty="0" smtClean="0">
                <a:latin typeface="Calibri"/>
                <a:cs typeface="Calibri"/>
              </a:rPr>
              <a:t>ce</a:t>
            </a:r>
            <a:r>
              <a:rPr sz="1900" b="1" i="1" spc="0" dirty="0" smtClean="0">
                <a:latin typeface="Calibri"/>
                <a:cs typeface="Calibri"/>
              </a:rPr>
              <a:t>n</a:t>
            </a:r>
            <a:r>
              <a:rPr sz="1900" b="1" i="1" spc="-50" dirty="0" smtClean="0">
                <a:latin typeface="Calibri"/>
                <a:cs typeface="Calibri"/>
              </a:rPr>
              <a:t>t</a:t>
            </a:r>
            <a:r>
              <a:rPr sz="1900" b="1" i="1" spc="0" dirty="0" smtClean="0">
                <a:latin typeface="Calibri"/>
                <a:cs typeface="Calibri"/>
              </a:rPr>
              <a:t>u</a:t>
            </a:r>
            <a:r>
              <a:rPr sz="1900" b="1" i="1" spc="25" dirty="0" smtClean="0">
                <a:latin typeface="Calibri"/>
                <a:cs typeface="Calibri"/>
              </a:rPr>
              <a:t>r</a:t>
            </a:r>
            <a:r>
              <a:rPr sz="1900" b="1" i="1" spc="-10" dirty="0" smtClean="0">
                <a:latin typeface="Calibri"/>
                <a:cs typeface="Calibri"/>
              </a:rPr>
              <a:t>y</a:t>
            </a:r>
            <a:r>
              <a:rPr sz="1900" b="1" i="1" spc="110" dirty="0" smtClean="0">
                <a:latin typeface="Calibri"/>
                <a:cs typeface="Calibri"/>
              </a:rPr>
              <a:t> </a:t>
            </a:r>
            <a:r>
              <a:rPr sz="1900" i="1" spc="-10" dirty="0" smtClean="0">
                <a:latin typeface="Calibri"/>
                <a:cs typeface="Calibri"/>
              </a:rPr>
              <a:t>a</a:t>
            </a:r>
            <a:r>
              <a:rPr sz="1900" i="1" spc="0" dirty="0" smtClean="0">
                <a:latin typeface="Calibri"/>
                <a:cs typeface="Calibri"/>
              </a:rPr>
              <a:t>nd</a:t>
            </a:r>
            <a:r>
              <a:rPr sz="1900" i="1" spc="70" dirty="0" smtClean="0">
                <a:latin typeface="Calibri"/>
                <a:cs typeface="Calibri"/>
              </a:rPr>
              <a:t> </a:t>
            </a:r>
            <a:r>
              <a:rPr sz="1900" i="1" spc="0" dirty="0" smtClean="0">
                <a:latin typeface="Calibri"/>
                <a:cs typeface="Calibri"/>
              </a:rPr>
              <a:t>p</a:t>
            </a:r>
            <a:r>
              <a:rPr sz="1900" i="1" spc="-55" dirty="0" smtClean="0">
                <a:latin typeface="Calibri"/>
                <a:cs typeface="Calibri"/>
              </a:rPr>
              <a:t>e</a:t>
            </a:r>
            <a:r>
              <a:rPr sz="1900" i="1" spc="25" dirty="0" smtClean="0">
                <a:latin typeface="Calibri"/>
                <a:cs typeface="Calibri"/>
              </a:rPr>
              <a:t>r</a:t>
            </a:r>
            <a:r>
              <a:rPr sz="1900" i="1" spc="-45" dirty="0" smtClean="0">
                <a:latin typeface="Calibri"/>
                <a:cs typeface="Calibri"/>
              </a:rPr>
              <a:t>s</a:t>
            </a:r>
            <a:r>
              <a:rPr sz="1900" i="1" spc="-40" dirty="0" smtClean="0">
                <a:latin typeface="Calibri"/>
                <a:cs typeface="Calibri"/>
              </a:rPr>
              <a:t>i</a:t>
            </a:r>
            <a:r>
              <a:rPr sz="1900" i="1" spc="-45" dirty="0" smtClean="0">
                <a:latin typeface="Calibri"/>
                <a:cs typeface="Calibri"/>
              </a:rPr>
              <a:t>s</a:t>
            </a:r>
            <a:r>
              <a:rPr sz="1900" i="1" spc="-50" dirty="0" smtClean="0">
                <a:latin typeface="Calibri"/>
                <a:cs typeface="Calibri"/>
              </a:rPr>
              <a:t>t</a:t>
            </a:r>
            <a:r>
              <a:rPr sz="1900" i="1" spc="-55" dirty="0" smtClean="0">
                <a:latin typeface="Calibri"/>
                <a:cs typeface="Calibri"/>
              </a:rPr>
              <a:t>e</a:t>
            </a:r>
            <a:r>
              <a:rPr sz="1900" i="1" spc="0" dirty="0" smtClean="0">
                <a:latin typeface="Calibri"/>
                <a:cs typeface="Calibri"/>
              </a:rPr>
              <a:t>d </a:t>
            </a:r>
            <a:r>
              <a:rPr sz="1900" i="1" spc="-160" dirty="0" smtClean="0">
                <a:latin typeface="Calibri"/>
                <a:cs typeface="Calibri"/>
              </a:rPr>
              <a:t> </a:t>
            </a:r>
            <a:r>
              <a:rPr sz="1900" i="1" spc="-40" dirty="0" smtClean="0">
                <a:latin typeface="Calibri"/>
                <a:cs typeface="Calibri"/>
              </a:rPr>
              <a:t>i</a:t>
            </a:r>
            <a:r>
              <a:rPr sz="1900" i="1" spc="0" dirty="0" smtClean="0">
                <a:latin typeface="Calibri"/>
                <a:cs typeface="Calibri"/>
              </a:rPr>
              <a:t>n</a:t>
            </a:r>
            <a:r>
              <a:rPr sz="1900" i="1" spc="-50" dirty="0" smtClean="0">
                <a:latin typeface="Calibri"/>
                <a:cs typeface="Calibri"/>
              </a:rPr>
              <a:t>t</a:t>
            </a:r>
            <a:r>
              <a:rPr sz="1900" i="1" spc="0" dirty="0" smtClean="0">
                <a:latin typeface="Calibri"/>
                <a:cs typeface="Calibri"/>
              </a:rPr>
              <a:t>o</a:t>
            </a:r>
            <a:r>
              <a:rPr sz="1900" i="1" spc="65" dirty="0" smtClean="0">
                <a:latin typeface="Calibri"/>
                <a:cs typeface="Calibri"/>
              </a:rPr>
              <a:t> </a:t>
            </a:r>
            <a:r>
              <a:rPr sz="1900" i="1" spc="-50" dirty="0" smtClean="0">
                <a:latin typeface="Calibri"/>
                <a:cs typeface="Calibri"/>
              </a:rPr>
              <a:t>t</a:t>
            </a:r>
            <a:r>
              <a:rPr sz="1900" i="1" spc="0" dirty="0" smtClean="0">
                <a:latin typeface="Calibri"/>
                <a:cs typeface="Calibri"/>
              </a:rPr>
              <a:t>h</a:t>
            </a:r>
            <a:r>
              <a:rPr sz="1900" i="1" spc="-10" dirty="0" smtClean="0">
                <a:latin typeface="Calibri"/>
                <a:cs typeface="Calibri"/>
              </a:rPr>
              <a:t>e</a:t>
            </a:r>
            <a:r>
              <a:rPr sz="1900" i="1" spc="-5" dirty="0" smtClean="0">
                <a:latin typeface="Calibri"/>
                <a:cs typeface="Calibri"/>
              </a:rPr>
              <a:t> </a:t>
            </a:r>
            <a:r>
              <a:rPr sz="1900" i="1" spc="20" dirty="0" smtClean="0">
                <a:latin typeface="Calibri"/>
                <a:cs typeface="Calibri"/>
              </a:rPr>
              <a:t>f</a:t>
            </a:r>
            <a:r>
              <a:rPr sz="1900" i="1" spc="-40" dirty="0" smtClean="0">
                <a:latin typeface="Calibri"/>
                <a:cs typeface="Calibri"/>
              </a:rPr>
              <a:t>i</a:t>
            </a:r>
            <a:r>
              <a:rPr sz="1900" i="1" spc="25" dirty="0" smtClean="0">
                <a:latin typeface="Calibri"/>
                <a:cs typeface="Calibri"/>
              </a:rPr>
              <a:t>r</a:t>
            </a:r>
            <a:r>
              <a:rPr sz="1900" i="1" spc="-45" dirty="0" smtClean="0">
                <a:latin typeface="Calibri"/>
                <a:cs typeface="Calibri"/>
              </a:rPr>
              <a:t>s</a:t>
            </a:r>
            <a:r>
              <a:rPr sz="1900" i="1" spc="-10" dirty="0" smtClean="0">
                <a:latin typeface="Calibri"/>
                <a:cs typeface="Calibri"/>
              </a:rPr>
              <a:t>t</a:t>
            </a:r>
            <a:r>
              <a:rPr sz="1900" i="1" spc="30" dirty="0" smtClean="0">
                <a:latin typeface="Calibri"/>
                <a:cs typeface="Calibri"/>
              </a:rPr>
              <a:t> </a:t>
            </a:r>
            <a:r>
              <a:rPr sz="1900" i="1" spc="10" dirty="0" smtClean="0">
                <a:latin typeface="Calibri"/>
                <a:cs typeface="Calibri"/>
              </a:rPr>
              <a:t>f</a:t>
            </a:r>
            <a:r>
              <a:rPr sz="1900" i="1" spc="-60" dirty="0" smtClean="0">
                <a:latin typeface="Calibri"/>
                <a:cs typeface="Calibri"/>
              </a:rPr>
              <a:t>e</a:t>
            </a:r>
            <a:r>
              <a:rPr sz="1900" i="1" spc="-15" dirty="0" smtClean="0">
                <a:latin typeface="Calibri"/>
                <a:cs typeface="Calibri"/>
              </a:rPr>
              <a:t>w</a:t>
            </a:r>
            <a:r>
              <a:rPr sz="1900" i="1" spc="10" dirty="0" smtClean="0">
                <a:latin typeface="Calibri"/>
                <a:cs typeface="Calibri"/>
              </a:rPr>
              <a:t> </a:t>
            </a:r>
            <a:r>
              <a:rPr sz="1900" i="1" spc="0" dirty="0" smtClean="0">
                <a:latin typeface="Calibri"/>
                <a:cs typeface="Calibri"/>
              </a:rPr>
              <a:t>d</a:t>
            </a:r>
            <a:r>
              <a:rPr sz="1900" i="1" spc="-60" dirty="0" smtClean="0">
                <a:latin typeface="Calibri"/>
                <a:cs typeface="Calibri"/>
              </a:rPr>
              <a:t>e</a:t>
            </a:r>
            <a:r>
              <a:rPr sz="1900" i="1" spc="-15" dirty="0" smtClean="0">
                <a:latin typeface="Calibri"/>
                <a:cs typeface="Calibri"/>
              </a:rPr>
              <a:t>c</a:t>
            </a:r>
            <a:r>
              <a:rPr sz="1900" i="1" spc="-10" dirty="0" smtClean="0">
                <a:latin typeface="Calibri"/>
                <a:cs typeface="Calibri"/>
              </a:rPr>
              <a:t>a</a:t>
            </a:r>
            <a:r>
              <a:rPr sz="1900" i="1" spc="0" dirty="0" smtClean="0">
                <a:latin typeface="Calibri"/>
                <a:cs typeface="Calibri"/>
              </a:rPr>
              <a:t>d</a:t>
            </a:r>
            <a:r>
              <a:rPr sz="1900" i="1" spc="-60" dirty="0" smtClean="0">
                <a:latin typeface="Calibri"/>
                <a:cs typeface="Calibri"/>
              </a:rPr>
              <a:t>e</a:t>
            </a:r>
            <a:r>
              <a:rPr sz="1900" i="1" spc="0" dirty="0" smtClean="0">
                <a:latin typeface="Calibri"/>
                <a:cs typeface="Calibri"/>
              </a:rPr>
              <a:t>s </a:t>
            </a:r>
            <a:r>
              <a:rPr sz="1900" i="1" spc="-204" dirty="0" smtClean="0">
                <a:latin typeface="Calibri"/>
                <a:cs typeface="Calibri"/>
              </a:rPr>
              <a:t> </a:t>
            </a:r>
            <a:r>
              <a:rPr sz="1900" i="1" spc="-5" dirty="0" smtClean="0">
                <a:latin typeface="Calibri"/>
                <a:cs typeface="Calibri"/>
              </a:rPr>
              <a:t>o</a:t>
            </a:r>
            <a:r>
              <a:rPr sz="1900" i="1" spc="0" dirty="0" smtClean="0">
                <a:latin typeface="Calibri"/>
                <a:cs typeface="Calibri"/>
              </a:rPr>
              <a:t>f</a:t>
            </a:r>
            <a:r>
              <a:rPr sz="1900" i="1" spc="-10" dirty="0" smtClean="0">
                <a:latin typeface="Calibri"/>
                <a:cs typeface="Calibri"/>
              </a:rPr>
              <a:t> </a:t>
            </a:r>
            <a:r>
              <a:rPr sz="1900" i="1" spc="-50" dirty="0" smtClean="0">
                <a:latin typeface="Calibri"/>
                <a:cs typeface="Calibri"/>
              </a:rPr>
              <a:t>t</a:t>
            </a:r>
            <a:r>
              <a:rPr sz="1900" i="1" spc="0" dirty="0" smtClean="0">
                <a:latin typeface="Calibri"/>
                <a:cs typeface="Calibri"/>
              </a:rPr>
              <a:t>h</a:t>
            </a:r>
            <a:r>
              <a:rPr sz="1900" i="1" spc="-10" dirty="0" smtClean="0">
                <a:latin typeface="Calibri"/>
                <a:cs typeface="Calibri"/>
              </a:rPr>
              <a:t>e</a:t>
            </a:r>
            <a:r>
              <a:rPr sz="1900" i="1" spc="125" dirty="0" smtClean="0">
                <a:latin typeface="Calibri"/>
                <a:cs typeface="Calibri"/>
              </a:rPr>
              <a:t> </a:t>
            </a:r>
            <a:r>
              <a:rPr sz="1900" i="1" spc="25" dirty="0" smtClean="0">
                <a:latin typeface="Calibri"/>
                <a:cs typeface="Calibri"/>
              </a:rPr>
              <a:t>17</a:t>
            </a:r>
            <a:r>
              <a:rPr sz="1950" i="1" spc="-60" baseline="25641" dirty="0" smtClean="0">
                <a:latin typeface="Calibri"/>
                <a:cs typeface="Calibri"/>
              </a:rPr>
              <a:t>th </a:t>
            </a:r>
            <a:r>
              <a:rPr sz="1900" i="1" spc="-15" dirty="0" smtClean="0">
                <a:latin typeface="Calibri"/>
                <a:cs typeface="Calibri"/>
              </a:rPr>
              <a:t>c</a:t>
            </a:r>
            <a:r>
              <a:rPr sz="1900" i="1" spc="-55" dirty="0" smtClean="0">
                <a:latin typeface="Calibri"/>
                <a:cs typeface="Calibri"/>
              </a:rPr>
              <a:t>e</a:t>
            </a:r>
            <a:r>
              <a:rPr sz="1900" i="1" spc="0" dirty="0" smtClean="0">
                <a:latin typeface="Calibri"/>
                <a:cs typeface="Calibri"/>
              </a:rPr>
              <a:t>n</a:t>
            </a:r>
            <a:r>
              <a:rPr sz="1900" i="1" spc="-50" dirty="0" smtClean="0">
                <a:latin typeface="Calibri"/>
                <a:cs typeface="Calibri"/>
              </a:rPr>
              <a:t>t</a:t>
            </a:r>
            <a:r>
              <a:rPr sz="1900" i="1" spc="0" dirty="0" smtClean="0">
                <a:latin typeface="Calibri"/>
                <a:cs typeface="Calibri"/>
              </a:rPr>
              <a:t>u</a:t>
            </a:r>
            <a:r>
              <a:rPr sz="1900" i="1" spc="25" dirty="0" smtClean="0">
                <a:latin typeface="Calibri"/>
                <a:cs typeface="Calibri"/>
              </a:rPr>
              <a:t>r</a:t>
            </a:r>
            <a:r>
              <a:rPr sz="1900" i="1" spc="-70" dirty="0" smtClean="0">
                <a:latin typeface="Calibri"/>
                <a:cs typeface="Calibri"/>
              </a:rPr>
              <a:t>y</a:t>
            </a:r>
            <a:r>
              <a:rPr sz="1900" i="1" spc="0" dirty="0" smtClean="0">
                <a:latin typeface="Calibri"/>
                <a:cs typeface="Calibri"/>
              </a:rPr>
              <a:t>.</a:t>
            </a:r>
            <a:endParaRPr lang="en-US" sz="1900" i="1" spc="0" dirty="0" smtClean="0">
              <a:latin typeface="Calibri"/>
              <a:cs typeface="Calibri"/>
            </a:endParaRPr>
          </a:p>
          <a:p>
            <a:pPr marL="177800" marR="158115" indent="0">
              <a:lnSpc>
                <a:spcPct val="101000"/>
              </a:lnSpc>
              <a:spcBef>
                <a:spcPts val="100"/>
              </a:spcBef>
            </a:pPr>
            <a:endParaRPr sz="1900" i="1" dirty="0">
              <a:latin typeface="Calibri"/>
              <a:cs typeface="Calibri"/>
            </a:endParaRPr>
          </a:p>
          <a:p>
            <a:pPr marL="8890">
              <a:lnSpc>
                <a:spcPct val="100000"/>
              </a:lnSpc>
              <a:spcBef>
                <a:spcPts val="20"/>
              </a:spcBef>
            </a:pPr>
            <a:r>
              <a:rPr sz="1900" i="1" spc="25" dirty="0" smtClean="0">
                <a:latin typeface="Calibri"/>
                <a:cs typeface="Calibri"/>
              </a:rPr>
              <a:t>F</a:t>
            </a:r>
            <a:r>
              <a:rPr sz="1900" i="1" spc="-40" dirty="0" smtClean="0">
                <a:latin typeface="Calibri"/>
                <a:cs typeface="Calibri"/>
              </a:rPr>
              <a:t>i</a:t>
            </a:r>
            <a:r>
              <a:rPr sz="1900" i="1" spc="-10" dirty="0" smtClean="0">
                <a:latin typeface="Calibri"/>
                <a:cs typeface="Calibri"/>
              </a:rPr>
              <a:t>g</a:t>
            </a:r>
            <a:r>
              <a:rPr sz="1900" i="1" spc="75" dirty="0" smtClean="0">
                <a:latin typeface="Calibri"/>
                <a:cs typeface="Calibri"/>
              </a:rPr>
              <a:t> </a:t>
            </a:r>
            <a:r>
              <a:rPr sz="1900" i="1" spc="25" dirty="0" smtClean="0">
                <a:latin typeface="Calibri"/>
                <a:cs typeface="Calibri"/>
              </a:rPr>
              <a:t>8</a:t>
            </a:r>
            <a:r>
              <a:rPr sz="1900" i="1" spc="15" dirty="0" smtClean="0">
                <a:latin typeface="Calibri"/>
                <a:cs typeface="Calibri"/>
              </a:rPr>
              <a:t>.</a:t>
            </a:r>
            <a:r>
              <a:rPr sz="1900" i="1" spc="-10" dirty="0" smtClean="0">
                <a:latin typeface="Calibri"/>
                <a:cs typeface="Calibri"/>
              </a:rPr>
              <a:t>5</a:t>
            </a:r>
            <a:r>
              <a:rPr sz="1900" i="1" spc="-95" dirty="0" smtClean="0">
                <a:latin typeface="Calibri"/>
                <a:cs typeface="Calibri"/>
              </a:rPr>
              <a:t> </a:t>
            </a:r>
            <a:r>
              <a:rPr sz="1900" i="1" spc="25" dirty="0" smtClean="0">
                <a:latin typeface="Calibri"/>
                <a:cs typeface="Calibri"/>
              </a:rPr>
              <a:t>8</a:t>
            </a:r>
            <a:r>
              <a:rPr sz="1900" i="1" spc="15" dirty="0" smtClean="0">
                <a:latin typeface="Calibri"/>
                <a:cs typeface="Calibri"/>
              </a:rPr>
              <a:t>.</a:t>
            </a:r>
            <a:r>
              <a:rPr sz="1900" i="1" spc="-10" dirty="0" smtClean="0">
                <a:latin typeface="Calibri"/>
                <a:cs typeface="Calibri"/>
              </a:rPr>
              <a:t>7</a:t>
            </a:r>
            <a:endParaRPr sz="1900" i="1" dirty="0">
              <a:latin typeface="Calibri"/>
              <a:cs typeface="Calibri"/>
            </a:endParaRPr>
          </a:p>
        </p:txBody>
      </p:sp>
      <p:sp>
        <p:nvSpPr>
          <p:cNvPr id="6" name="object 6"/>
          <p:cNvSpPr/>
          <p:nvPr/>
        </p:nvSpPr>
        <p:spPr>
          <a:xfrm>
            <a:off x="3164471" y="1680979"/>
            <a:ext cx="1927191" cy="211866"/>
          </a:xfrm>
          <a:custGeom>
            <a:avLst/>
            <a:gdLst/>
            <a:ahLst/>
            <a:cxnLst/>
            <a:rect l="l" t="t" r="r" b="b"/>
            <a:pathLst>
              <a:path w="1927191" h="211866">
                <a:moveTo>
                  <a:pt x="1856242" y="0"/>
                </a:moveTo>
                <a:lnTo>
                  <a:pt x="1858246" y="33498"/>
                </a:lnTo>
                <a:lnTo>
                  <a:pt x="0" y="144866"/>
                </a:lnTo>
                <a:lnTo>
                  <a:pt x="4008" y="211866"/>
                </a:lnTo>
                <a:lnTo>
                  <a:pt x="1862254" y="100498"/>
                </a:lnTo>
                <a:lnTo>
                  <a:pt x="1893946" y="100498"/>
                </a:lnTo>
                <a:lnTo>
                  <a:pt x="1927191" y="62985"/>
                </a:lnTo>
                <a:lnTo>
                  <a:pt x="1856242" y="0"/>
                </a:lnTo>
                <a:close/>
              </a:path>
              <a:path w="1927191" h="211866">
                <a:moveTo>
                  <a:pt x="1893946" y="100498"/>
                </a:moveTo>
                <a:lnTo>
                  <a:pt x="1862254" y="100498"/>
                </a:lnTo>
                <a:lnTo>
                  <a:pt x="1864258" y="133997"/>
                </a:lnTo>
                <a:lnTo>
                  <a:pt x="1893946" y="100498"/>
                </a:lnTo>
                <a:close/>
              </a:path>
            </a:pathLst>
          </a:custGeom>
          <a:solidFill>
            <a:srgbClr val="FF6600"/>
          </a:solidFill>
        </p:spPr>
        <p:txBody>
          <a:bodyPr wrap="square" lIns="0" tIns="0" rIns="0" bIns="0" rtlCol="0">
            <a:noAutofit/>
          </a:bodyPr>
          <a:lstStyle/>
          <a:p>
            <a:endParaRPr/>
          </a:p>
        </p:txBody>
      </p:sp>
      <p:grpSp>
        <p:nvGrpSpPr>
          <p:cNvPr id="13" name="Group 12"/>
          <p:cNvGrpSpPr/>
          <p:nvPr/>
        </p:nvGrpSpPr>
        <p:grpSpPr>
          <a:xfrm>
            <a:off x="3088398" y="1635987"/>
            <a:ext cx="2057400" cy="355600"/>
            <a:chOff x="3022600" y="1993900"/>
            <a:chExt cx="2057400" cy="355600"/>
          </a:xfrm>
        </p:grpSpPr>
        <p:sp>
          <p:nvSpPr>
            <p:cNvPr id="5" name="object 5"/>
            <p:cNvSpPr/>
            <p:nvPr/>
          </p:nvSpPr>
          <p:spPr>
            <a:xfrm>
              <a:off x="3022600" y="1993900"/>
              <a:ext cx="2057400" cy="355600"/>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p:nvPr/>
          </p:nvSpPr>
          <p:spPr>
            <a:xfrm>
              <a:off x="3088399" y="2041671"/>
              <a:ext cx="1927191" cy="211866"/>
            </a:xfrm>
            <a:custGeom>
              <a:avLst/>
              <a:gdLst/>
              <a:ahLst/>
              <a:cxnLst/>
              <a:rect l="l" t="t" r="r" b="b"/>
              <a:pathLst>
                <a:path w="1927191" h="211866">
                  <a:moveTo>
                    <a:pt x="1927191" y="62986"/>
                  </a:moveTo>
                  <a:lnTo>
                    <a:pt x="1864258" y="133997"/>
                  </a:lnTo>
                  <a:lnTo>
                    <a:pt x="1862254" y="100499"/>
                  </a:lnTo>
                  <a:lnTo>
                    <a:pt x="4008" y="211866"/>
                  </a:lnTo>
                  <a:lnTo>
                    <a:pt x="0" y="144866"/>
                  </a:lnTo>
                  <a:lnTo>
                    <a:pt x="1858246" y="33498"/>
                  </a:lnTo>
                  <a:lnTo>
                    <a:pt x="1856242" y="0"/>
                  </a:lnTo>
                  <a:lnTo>
                    <a:pt x="1927191" y="62986"/>
                  </a:lnTo>
                  <a:close/>
                </a:path>
              </a:pathLst>
            </a:custGeom>
            <a:ln w="12710">
              <a:solidFill>
                <a:srgbClr val="FBBE18"/>
              </a:solidFill>
            </a:ln>
          </p:spPr>
          <p:txBody>
            <a:bodyPr wrap="square" lIns="0" tIns="0" rIns="0" bIns="0" rtlCol="0">
              <a:noAutofit/>
            </a:bodyPr>
            <a:lstStyle/>
            <a:p>
              <a:endParaRPr/>
            </a:p>
          </p:txBody>
        </p:sp>
      </p:grpSp>
      <p:sp>
        <p:nvSpPr>
          <p:cNvPr id="8" name="object 8"/>
          <p:cNvSpPr txBox="1"/>
          <p:nvPr/>
        </p:nvSpPr>
        <p:spPr>
          <a:xfrm>
            <a:off x="7896686" y="4066070"/>
            <a:ext cx="2009314" cy="2955925"/>
          </a:xfrm>
          <a:prstGeom prst="rect">
            <a:avLst/>
          </a:prstGeom>
        </p:spPr>
        <p:txBody>
          <a:bodyPr vert="horz" wrap="square" lIns="0" tIns="0" rIns="0" bIns="0" rtlCol="0">
            <a:noAutofit/>
          </a:bodyPr>
          <a:lstStyle/>
          <a:p>
            <a:pPr marL="12065" marR="12700" indent="-1905">
              <a:lnSpc>
                <a:spcPct val="101499"/>
              </a:lnSpc>
            </a:pPr>
            <a:r>
              <a:rPr sz="1900" spc="-3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10" dirty="0" smtClean="0">
                <a:latin typeface="Calibri"/>
                <a:cs typeface="Calibri"/>
              </a:rPr>
              <a:t>a</a:t>
            </a:r>
            <a:r>
              <a:rPr sz="1900" spc="-35" dirty="0" smtClean="0">
                <a:latin typeface="Calibri"/>
                <a:cs typeface="Calibri"/>
              </a:rPr>
              <a:t>m</a:t>
            </a:r>
            <a:r>
              <a:rPr sz="1900" spc="-5" dirty="0" smtClean="0">
                <a:latin typeface="Calibri"/>
                <a:cs typeface="Calibri"/>
              </a:rPr>
              <a:t>o</a:t>
            </a:r>
            <a:r>
              <a:rPr sz="1900" spc="0" dirty="0" smtClean="0">
                <a:latin typeface="Calibri"/>
                <a:cs typeface="Calibri"/>
              </a:rPr>
              <a:t>un</a:t>
            </a:r>
            <a:r>
              <a:rPr sz="1900" spc="-10" dirty="0" smtClean="0">
                <a:latin typeface="Calibri"/>
                <a:cs typeface="Calibri"/>
              </a:rPr>
              <a:t>t</a:t>
            </a:r>
            <a:r>
              <a:rPr sz="1900" spc="35" dirty="0" smtClean="0">
                <a:latin typeface="Calibri"/>
                <a:cs typeface="Calibri"/>
              </a:rPr>
              <a:t> </a:t>
            </a:r>
            <a:r>
              <a:rPr sz="1900" spc="-5" dirty="0" smtClean="0">
                <a:latin typeface="Calibri"/>
                <a:cs typeface="Calibri"/>
              </a:rPr>
              <a:t>o</a:t>
            </a:r>
            <a:r>
              <a:rPr sz="1900" spc="0" dirty="0" smtClean="0">
                <a:latin typeface="Calibri"/>
                <a:cs typeface="Calibri"/>
              </a:rPr>
              <a:t>f p</a:t>
            </a:r>
            <a:r>
              <a:rPr sz="1900" spc="-15" dirty="0" smtClean="0">
                <a:latin typeface="Calibri"/>
                <a:cs typeface="Calibri"/>
              </a:rPr>
              <a:t>a</a:t>
            </a:r>
            <a:r>
              <a:rPr sz="1900" spc="0" dirty="0" smtClean="0">
                <a:latin typeface="Calibri"/>
                <a:cs typeface="Calibri"/>
              </a:rPr>
              <a:t>dd</a:t>
            </a:r>
            <a:r>
              <a:rPr sz="1900" spc="-40" dirty="0" smtClean="0">
                <a:latin typeface="Calibri"/>
                <a:cs typeface="Calibri"/>
              </a:rPr>
              <a:t>i</a:t>
            </a:r>
            <a:r>
              <a:rPr sz="1900" spc="0" dirty="0" smtClean="0">
                <a:latin typeface="Calibri"/>
                <a:cs typeface="Calibri"/>
              </a:rPr>
              <a:t>ng </a:t>
            </a:r>
            <a:r>
              <a:rPr sz="1900" spc="-40" dirty="0" smtClean="0">
                <a:latin typeface="Calibri"/>
                <a:cs typeface="Calibri"/>
              </a:rPr>
              <a:t>i</a:t>
            </a:r>
            <a:r>
              <a:rPr sz="1900" spc="0" dirty="0" smtClean="0">
                <a:latin typeface="Calibri"/>
                <a:cs typeface="Calibri"/>
              </a:rPr>
              <a:t>n</a:t>
            </a:r>
            <a:r>
              <a:rPr sz="1900" spc="-15" dirty="0" smtClean="0">
                <a:latin typeface="Calibri"/>
                <a:cs typeface="Calibri"/>
              </a:rPr>
              <a:t>c</a:t>
            </a:r>
            <a:r>
              <a:rPr sz="1900" spc="25" dirty="0" smtClean="0">
                <a:latin typeface="Calibri"/>
                <a:cs typeface="Calibri"/>
              </a:rPr>
              <a:t>r</a:t>
            </a:r>
            <a:r>
              <a:rPr sz="1900" spc="-60" dirty="0" smtClean="0">
                <a:latin typeface="Calibri"/>
                <a:cs typeface="Calibri"/>
              </a:rPr>
              <a:t>e</a:t>
            </a:r>
            <a:r>
              <a:rPr sz="1900" spc="-15" dirty="0" smtClean="0">
                <a:latin typeface="Calibri"/>
                <a:cs typeface="Calibri"/>
              </a:rPr>
              <a:t>a</a:t>
            </a:r>
            <a:r>
              <a:rPr sz="1900" spc="-45" dirty="0" smtClean="0">
                <a:latin typeface="Calibri"/>
                <a:cs typeface="Calibri"/>
              </a:rPr>
              <a:t>s</a:t>
            </a:r>
            <a:r>
              <a:rPr sz="1900" spc="-60" dirty="0" smtClean="0">
                <a:latin typeface="Calibri"/>
                <a:cs typeface="Calibri"/>
              </a:rPr>
              <a:t>e</a:t>
            </a:r>
            <a:r>
              <a:rPr sz="1900" spc="0" dirty="0" smtClean="0">
                <a:latin typeface="Calibri"/>
                <a:cs typeface="Calibri"/>
              </a:rPr>
              <a:t>d </a:t>
            </a:r>
            <a:r>
              <a:rPr sz="1900" spc="-160" dirty="0" smtClean="0">
                <a:latin typeface="Calibri"/>
                <a:cs typeface="Calibri"/>
              </a:rPr>
              <a:t> </a:t>
            </a:r>
            <a:r>
              <a:rPr sz="1900" spc="-15" dirty="0" smtClean="0">
                <a:latin typeface="Calibri"/>
                <a:cs typeface="Calibri"/>
              </a:rPr>
              <a:t>a</a:t>
            </a:r>
            <a:r>
              <a:rPr sz="1900" spc="0" dirty="0" smtClean="0">
                <a:latin typeface="Calibri"/>
                <a:cs typeface="Calibri"/>
              </a:rPr>
              <a:t>nd </a:t>
            </a:r>
            <a:r>
              <a:rPr sz="1900" spc="-4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0" dirty="0" smtClean="0">
                <a:latin typeface="Calibri"/>
                <a:cs typeface="Calibri"/>
              </a:rPr>
              <a:t>p</a:t>
            </a:r>
            <a:r>
              <a:rPr sz="1900" spc="-5" dirty="0" smtClean="0">
                <a:latin typeface="Calibri"/>
                <a:cs typeface="Calibri"/>
              </a:rPr>
              <a:t>o</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t</a:t>
            </a:r>
            <a:r>
              <a:rPr sz="1900" spc="30" dirty="0" smtClean="0">
                <a:latin typeface="Calibri"/>
                <a:cs typeface="Calibri"/>
              </a:rPr>
              <a:t> </a:t>
            </a:r>
            <a:r>
              <a:rPr sz="1900" spc="-10" dirty="0" smtClean="0">
                <a:latin typeface="Calibri"/>
                <a:cs typeface="Calibri"/>
              </a:rPr>
              <a:t>at</a:t>
            </a:r>
            <a:r>
              <a:rPr sz="1900" spc="30" dirty="0" smtClean="0">
                <a:latin typeface="Calibri"/>
                <a:cs typeface="Calibri"/>
              </a:rPr>
              <a:t> </a:t>
            </a:r>
            <a:r>
              <a:rPr sz="1900" spc="-4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5" dirty="0" smtClean="0">
                <a:latin typeface="Calibri"/>
                <a:cs typeface="Calibri"/>
              </a:rPr>
              <a:t> </a:t>
            </a:r>
            <a:r>
              <a:rPr sz="1900" spc="10" dirty="0" smtClean="0">
                <a:latin typeface="Calibri"/>
                <a:cs typeface="Calibri"/>
              </a:rPr>
              <a:t>f</a:t>
            </a:r>
            <a:r>
              <a:rPr sz="1900" spc="25" dirty="0" smtClean="0">
                <a:latin typeface="Calibri"/>
                <a:cs typeface="Calibri"/>
              </a:rPr>
              <a:t>r</a:t>
            </a:r>
            <a:r>
              <a:rPr sz="1900" spc="-5" dirty="0" smtClean="0">
                <a:latin typeface="Calibri"/>
                <a:cs typeface="Calibri"/>
              </a:rPr>
              <a:t>o</a:t>
            </a:r>
            <a:r>
              <a:rPr sz="1900" spc="0" dirty="0" smtClean="0">
                <a:latin typeface="Calibri"/>
                <a:cs typeface="Calibri"/>
              </a:rPr>
              <a:t>n</a:t>
            </a:r>
            <a:r>
              <a:rPr sz="1900" spc="-10" dirty="0" smtClean="0">
                <a:latin typeface="Calibri"/>
                <a:cs typeface="Calibri"/>
              </a:rPr>
              <a:t>t</a:t>
            </a:r>
            <a:r>
              <a:rPr sz="1900" spc="-70"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9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5" dirty="0" smtClean="0">
                <a:latin typeface="Calibri"/>
                <a:cs typeface="Calibri"/>
              </a:rPr>
              <a:t> do</a:t>
            </a:r>
            <a:r>
              <a:rPr sz="1900" spc="0" dirty="0" smtClean="0">
                <a:latin typeface="Calibri"/>
                <a:cs typeface="Calibri"/>
              </a:rPr>
              <a:t>ub</a:t>
            </a:r>
            <a:r>
              <a:rPr sz="1900" spc="-40" dirty="0" smtClean="0">
                <a:latin typeface="Calibri"/>
                <a:cs typeface="Calibri"/>
              </a:rPr>
              <a:t>l</a:t>
            </a:r>
            <a:r>
              <a:rPr sz="1900" spc="-60" dirty="0" smtClean="0">
                <a:latin typeface="Calibri"/>
                <a:cs typeface="Calibri"/>
              </a:rPr>
              <a:t>e</a:t>
            </a:r>
            <a:r>
              <a:rPr sz="1900" spc="-10" dirty="0" smtClean="0">
                <a:latin typeface="Calibri"/>
                <a:cs typeface="Calibri"/>
              </a:rPr>
              <a:t>t</a:t>
            </a:r>
            <a:r>
              <a:rPr sz="1900" spc="130" dirty="0" smtClean="0">
                <a:latin typeface="Calibri"/>
                <a:cs typeface="Calibri"/>
              </a:rPr>
              <a:t> </a:t>
            </a:r>
            <a:r>
              <a:rPr sz="1900" spc="-10" dirty="0" smtClean="0">
                <a:latin typeface="Calibri"/>
                <a:cs typeface="Calibri"/>
              </a:rPr>
              <a:t>b</a:t>
            </a:r>
            <a:r>
              <a:rPr sz="1900" spc="-60" dirty="0" smtClean="0">
                <a:latin typeface="Calibri"/>
                <a:cs typeface="Calibri"/>
              </a:rPr>
              <a:t>e</a:t>
            </a:r>
            <a:r>
              <a:rPr sz="1900" spc="-15" dirty="0" smtClean="0">
                <a:latin typeface="Calibri"/>
                <a:cs typeface="Calibri"/>
              </a:rPr>
              <a:t>ca</a:t>
            </a:r>
            <a:r>
              <a:rPr sz="1900" spc="-35" dirty="0" smtClean="0">
                <a:latin typeface="Calibri"/>
                <a:cs typeface="Calibri"/>
              </a:rPr>
              <a:t>m</a:t>
            </a:r>
            <a:r>
              <a:rPr sz="1900" spc="-10" dirty="0" smtClean="0">
                <a:latin typeface="Calibri"/>
                <a:cs typeface="Calibri"/>
              </a:rPr>
              <a:t>e</a:t>
            </a:r>
            <a:r>
              <a:rPr sz="1900" spc="-5" dirty="0" smtClean="0">
                <a:latin typeface="Calibri"/>
                <a:cs typeface="Calibri"/>
              </a:rPr>
              <a:t> </a:t>
            </a:r>
            <a:r>
              <a:rPr sz="1900" spc="-45" dirty="0" smtClean="0">
                <a:latin typeface="Calibri"/>
                <a:cs typeface="Calibri"/>
              </a:rPr>
              <a:t>s</a:t>
            </a:r>
            <a:r>
              <a:rPr sz="1900" spc="0" dirty="0" smtClean="0">
                <a:latin typeface="Calibri"/>
                <a:cs typeface="Calibri"/>
              </a:rPr>
              <a:t>o</a:t>
            </a:r>
            <a:r>
              <a:rPr sz="1900" spc="65" dirty="0" smtClean="0">
                <a:latin typeface="Calibri"/>
                <a:cs typeface="Calibri"/>
              </a:rPr>
              <a:t> </a:t>
            </a:r>
            <a:r>
              <a:rPr sz="1900" spc="0" dirty="0" smtClean="0">
                <a:latin typeface="Calibri"/>
                <a:cs typeface="Calibri"/>
              </a:rPr>
              <a:t>p</a:t>
            </a:r>
            <a:r>
              <a:rPr sz="1900" spc="25" dirty="0" smtClean="0">
                <a:latin typeface="Calibri"/>
                <a:cs typeface="Calibri"/>
              </a:rPr>
              <a:t>r</a:t>
            </a:r>
            <a:r>
              <a:rPr sz="1900" spc="-5" dirty="0" smtClean="0">
                <a:latin typeface="Calibri"/>
                <a:cs typeface="Calibri"/>
              </a:rPr>
              <a:t>o</a:t>
            </a:r>
            <a:r>
              <a:rPr sz="1900" spc="0" dirty="0" smtClean="0">
                <a:latin typeface="Calibri"/>
                <a:cs typeface="Calibri"/>
              </a:rPr>
              <a:t>n</a:t>
            </a:r>
            <a:r>
              <a:rPr sz="1900" spc="-5" dirty="0" smtClean="0">
                <a:latin typeface="Calibri"/>
                <a:cs typeface="Calibri"/>
              </a:rPr>
              <a:t>o</a:t>
            </a:r>
            <a:r>
              <a:rPr sz="1900" spc="0" dirty="0" smtClean="0">
                <a:latin typeface="Calibri"/>
                <a:cs typeface="Calibri"/>
              </a:rPr>
              <a:t>un</a:t>
            </a:r>
            <a:r>
              <a:rPr sz="1900" spc="-15" dirty="0" smtClean="0">
                <a:latin typeface="Calibri"/>
                <a:cs typeface="Calibri"/>
              </a:rPr>
              <a:t>c</a:t>
            </a:r>
            <a:r>
              <a:rPr sz="1900" spc="-60" dirty="0" smtClean="0">
                <a:latin typeface="Calibri"/>
                <a:cs typeface="Calibri"/>
              </a:rPr>
              <a:t>e</a:t>
            </a:r>
            <a:r>
              <a:rPr sz="1900" spc="0" dirty="0" smtClean="0">
                <a:latin typeface="Calibri"/>
                <a:cs typeface="Calibri"/>
              </a:rPr>
              <a:t>d </a:t>
            </a:r>
            <a:r>
              <a:rPr sz="1900" spc="-40" dirty="0" smtClean="0">
                <a:latin typeface="Calibri"/>
                <a:cs typeface="Calibri"/>
              </a:rPr>
              <a:t>t</a:t>
            </a:r>
            <a:r>
              <a:rPr sz="1900" spc="0" dirty="0" smtClean="0">
                <a:latin typeface="Calibri"/>
                <a:cs typeface="Calibri"/>
              </a:rPr>
              <a:t>h</a:t>
            </a:r>
            <a:r>
              <a:rPr sz="1900" spc="-10" dirty="0" smtClean="0">
                <a:latin typeface="Calibri"/>
                <a:cs typeface="Calibri"/>
              </a:rPr>
              <a:t>at</a:t>
            </a:r>
            <a:r>
              <a:rPr sz="1900" spc="30" dirty="0" smtClean="0">
                <a:latin typeface="Calibri"/>
                <a:cs typeface="Calibri"/>
              </a:rPr>
              <a:t> </a:t>
            </a:r>
            <a:r>
              <a:rPr sz="1900" spc="-40" dirty="0" smtClean="0">
                <a:latin typeface="Calibri"/>
                <a:cs typeface="Calibri"/>
              </a:rPr>
              <a:t>i</a:t>
            </a:r>
            <a:r>
              <a:rPr sz="1900" spc="-10" dirty="0" smtClean="0">
                <a:latin typeface="Calibri"/>
                <a:cs typeface="Calibri"/>
              </a:rPr>
              <a:t>t</a:t>
            </a:r>
            <a:r>
              <a:rPr sz="1900" spc="130" dirty="0" smtClean="0">
                <a:latin typeface="Calibri"/>
                <a:cs typeface="Calibri"/>
              </a:rPr>
              <a:t> </a:t>
            </a:r>
            <a:r>
              <a:rPr sz="1900" spc="25" dirty="0" smtClean="0">
                <a:latin typeface="Calibri"/>
                <a:cs typeface="Calibri"/>
              </a:rPr>
              <a:t>w</a:t>
            </a:r>
            <a:r>
              <a:rPr sz="1900" spc="-10" dirty="0" smtClean="0">
                <a:latin typeface="Calibri"/>
                <a:cs typeface="Calibri"/>
              </a:rPr>
              <a:t>a</a:t>
            </a:r>
            <a:r>
              <a:rPr sz="1900" spc="0" dirty="0" smtClean="0">
                <a:latin typeface="Calibri"/>
                <a:cs typeface="Calibri"/>
              </a:rPr>
              <a:t>s </a:t>
            </a:r>
            <a:r>
              <a:rPr sz="1900" spc="-15" dirty="0" smtClean="0">
                <a:latin typeface="Calibri"/>
                <a:cs typeface="Calibri"/>
              </a:rPr>
              <a:t>c</a:t>
            </a:r>
            <a:r>
              <a:rPr sz="1900" spc="-20" dirty="0" smtClean="0">
                <a:latin typeface="Calibri"/>
                <a:cs typeface="Calibri"/>
              </a:rPr>
              <a:t>a</a:t>
            </a:r>
            <a:r>
              <a:rPr sz="1900" spc="-40" dirty="0" smtClean="0">
                <a:latin typeface="Calibri"/>
                <a:cs typeface="Calibri"/>
              </a:rPr>
              <a:t>ll</a:t>
            </a:r>
            <a:r>
              <a:rPr sz="1900" spc="-55"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0" dirty="0" smtClean="0">
                <a:latin typeface="Calibri"/>
                <a:cs typeface="Calibri"/>
              </a:rPr>
              <a:t>a</a:t>
            </a:r>
            <a:r>
              <a:rPr sz="1900" spc="60" dirty="0" smtClean="0">
                <a:latin typeface="Calibri"/>
                <a:cs typeface="Calibri"/>
              </a:rPr>
              <a:t> </a:t>
            </a:r>
            <a:r>
              <a:rPr sz="1900" b="1" spc="0" dirty="0" err="1" smtClean="0">
                <a:latin typeface="Calibri"/>
                <a:cs typeface="Calibri"/>
              </a:rPr>
              <a:t>p</a:t>
            </a:r>
            <a:r>
              <a:rPr sz="1900" b="1" spc="-55" dirty="0" err="1" smtClean="0">
                <a:latin typeface="Calibri"/>
                <a:cs typeface="Calibri"/>
              </a:rPr>
              <a:t>e</a:t>
            </a:r>
            <a:r>
              <a:rPr sz="1900" b="1" spc="-10" dirty="0" err="1" smtClean="0">
                <a:latin typeface="Calibri"/>
                <a:cs typeface="Calibri"/>
              </a:rPr>
              <a:t>a</a:t>
            </a:r>
            <a:r>
              <a:rPr sz="1900" b="1" spc="-45" dirty="0" err="1" smtClean="0">
                <a:latin typeface="Calibri"/>
                <a:cs typeface="Calibri"/>
              </a:rPr>
              <a:t>s</a:t>
            </a:r>
            <a:r>
              <a:rPr sz="1900" b="1" spc="-5" dirty="0" err="1" smtClean="0">
                <a:latin typeface="Calibri"/>
                <a:cs typeface="Calibri"/>
              </a:rPr>
              <a:t>co</a:t>
            </a:r>
            <a:r>
              <a:rPr sz="1900" b="1" spc="0" dirty="0" err="1" smtClean="0">
                <a:latin typeface="Calibri"/>
                <a:cs typeface="Calibri"/>
              </a:rPr>
              <a:t>d</a:t>
            </a:r>
            <a:r>
              <a:rPr sz="1900" b="1" spc="0" dirty="0" smtClean="0">
                <a:latin typeface="Calibri"/>
                <a:cs typeface="Calibri"/>
              </a:rPr>
              <a:t> </a:t>
            </a:r>
            <a:r>
              <a:rPr sz="1900" b="1" spc="-10" dirty="0" smtClean="0">
                <a:latin typeface="Calibri"/>
                <a:cs typeface="Calibri"/>
              </a:rPr>
              <a:t>b</a:t>
            </a:r>
            <a:r>
              <a:rPr sz="1900" b="1" spc="-60" dirty="0" smtClean="0">
                <a:latin typeface="Calibri"/>
                <a:cs typeface="Calibri"/>
              </a:rPr>
              <a:t>e</a:t>
            </a:r>
            <a:r>
              <a:rPr sz="1900" b="1" spc="-40" dirty="0" smtClean="0">
                <a:latin typeface="Calibri"/>
                <a:cs typeface="Calibri"/>
              </a:rPr>
              <a:t>ll</a:t>
            </a:r>
            <a:r>
              <a:rPr sz="1900" b="1" spc="-10" dirty="0" smtClean="0">
                <a:latin typeface="Calibri"/>
                <a:cs typeface="Calibri"/>
              </a:rPr>
              <a:t>y</a:t>
            </a:r>
            <a:r>
              <a:rPr lang="en-US" sz="1900" b="1" spc="-10" dirty="0" smtClean="0">
                <a:latin typeface="Calibri"/>
                <a:cs typeface="Calibri"/>
              </a:rPr>
              <a:t>.</a:t>
            </a:r>
            <a:endParaRPr sz="1900" b="1" dirty="0">
              <a:latin typeface="Calibri"/>
              <a:cs typeface="Calibri"/>
            </a:endParaRPr>
          </a:p>
        </p:txBody>
      </p:sp>
      <p:sp>
        <p:nvSpPr>
          <p:cNvPr id="9" name="object 9"/>
          <p:cNvSpPr/>
          <p:nvPr/>
        </p:nvSpPr>
        <p:spPr>
          <a:xfrm>
            <a:off x="6057900" y="3594100"/>
            <a:ext cx="1917700" cy="901700"/>
          </a:xfrm>
          <a:prstGeom prst="rect">
            <a:avLst/>
          </a:prstGeom>
          <a:blipFill>
            <a:blip r:embed="rId4" cstate="print"/>
            <a:stretch>
              <a:fillRect/>
            </a:stretch>
          </a:blipFill>
        </p:spPr>
        <p:txBody>
          <a:bodyPr wrap="square" lIns="0" tIns="0" rIns="0" bIns="0" rtlCol="0">
            <a:noAutofit/>
          </a:bodyPr>
          <a:lstStyle/>
          <a:p>
            <a:endParaRPr/>
          </a:p>
        </p:txBody>
      </p:sp>
      <p:sp>
        <p:nvSpPr>
          <p:cNvPr id="10" name="object 10"/>
          <p:cNvSpPr/>
          <p:nvPr/>
        </p:nvSpPr>
        <p:spPr>
          <a:xfrm>
            <a:off x="6133951" y="3644834"/>
            <a:ext cx="1770791" cy="759540"/>
          </a:xfrm>
          <a:custGeom>
            <a:avLst/>
            <a:gdLst/>
            <a:ahLst/>
            <a:cxnLst/>
            <a:rect l="l" t="t" r="r" b="b"/>
            <a:pathLst>
              <a:path w="1770791" h="759540">
                <a:moveTo>
                  <a:pt x="325673" y="127544"/>
                </a:moveTo>
                <a:lnTo>
                  <a:pt x="68894" y="127544"/>
                </a:lnTo>
                <a:lnTo>
                  <a:pt x="1738663" y="759540"/>
                </a:lnTo>
                <a:lnTo>
                  <a:pt x="1770791" y="674510"/>
                </a:lnTo>
                <a:lnTo>
                  <a:pt x="325673" y="127544"/>
                </a:lnTo>
                <a:close/>
              </a:path>
              <a:path w="1770791" h="759540">
                <a:moveTo>
                  <a:pt x="117086" y="0"/>
                </a:moveTo>
                <a:lnTo>
                  <a:pt x="0" y="52875"/>
                </a:lnTo>
                <a:lnTo>
                  <a:pt x="52830" y="170060"/>
                </a:lnTo>
                <a:lnTo>
                  <a:pt x="68894" y="127544"/>
                </a:lnTo>
                <a:lnTo>
                  <a:pt x="325673" y="127544"/>
                </a:lnTo>
                <a:lnTo>
                  <a:pt x="101022" y="42515"/>
                </a:lnTo>
                <a:lnTo>
                  <a:pt x="117086" y="0"/>
                </a:lnTo>
                <a:close/>
              </a:path>
            </a:pathLst>
          </a:custGeom>
          <a:solidFill>
            <a:srgbClr val="FF6600"/>
          </a:solidFill>
        </p:spPr>
        <p:txBody>
          <a:bodyPr wrap="square" lIns="0" tIns="0" rIns="0" bIns="0" rtlCol="0">
            <a:noAutofit/>
          </a:bodyPr>
          <a:lstStyle/>
          <a:p>
            <a:endParaRPr/>
          </a:p>
        </p:txBody>
      </p:sp>
      <p:sp>
        <p:nvSpPr>
          <p:cNvPr id="11" name="object 11"/>
          <p:cNvSpPr/>
          <p:nvPr/>
        </p:nvSpPr>
        <p:spPr>
          <a:xfrm>
            <a:off x="6133951" y="3644833"/>
            <a:ext cx="1770790" cy="759540"/>
          </a:xfrm>
          <a:custGeom>
            <a:avLst/>
            <a:gdLst/>
            <a:ahLst/>
            <a:cxnLst/>
            <a:rect l="l" t="t" r="r" b="b"/>
            <a:pathLst>
              <a:path w="1770790" h="759540">
                <a:moveTo>
                  <a:pt x="0" y="52875"/>
                </a:moveTo>
                <a:lnTo>
                  <a:pt x="117085" y="0"/>
                </a:lnTo>
                <a:lnTo>
                  <a:pt x="101021" y="42516"/>
                </a:lnTo>
                <a:lnTo>
                  <a:pt x="1770790" y="674511"/>
                </a:lnTo>
                <a:lnTo>
                  <a:pt x="1738663" y="759540"/>
                </a:lnTo>
                <a:lnTo>
                  <a:pt x="68894" y="127545"/>
                </a:lnTo>
                <a:lnTo>
                  <a:pt x="52830" y="170061"/>
                </a:lnTo>
                <a:lnTo>
                  <a:pt x="0" y="52875"/>
                </a:lnTo>
                <a:close/>
              </a:path>
            </a:pathLst>
          </a:custGeom>
          <a:ln w="12708">
            <a:solidFill>
              <a:srgbClr val="FBBE18"/>
            </a:solidFill>
          </a:ln>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960" y="70362"/>
            <a:ext cx="4373881" cy="523328"/>
          </a:xfrm>
          <a:prstGeom prst="rect">
            <a:avLst/>
          </a:prstGeom>
        </p:spPr>
        <p:txBody>
          <a:bodyPr vert="horz" wrap="square" lIns="0" tIns="286394" rIns="0" bIns="0" rtlCol="0">
            <a:noAutofit/>
          </a:bodyPr>
          <a:lstStyle/>
          <a:p>
            <a:pPr marL="348615">
              <a:lnSpc>
                <a:spcPct val="100000"/>
              </a:lnSpc>
            </a:pPr>
            <a:r>
              <a:rPr sz="3400" spc="-15" dirty="0" smtClean="0">
                <a:latin typeface="Calibri"/>
                <a:cs typeface="Calibri"/>
              </a:rPr>
              <a:t>C</a:t>
            </a:r>
            <a:r>
              <a:rPr sz="3400" spc="5" dirty="0" smtClean="0">
                <a:latin typeface="Calibri"/>
                <a:cs typeface="Calibri"/>
              </a:rPr>
              <a:t>o</a:t>
            </a:r>
            <a:r>
              <a:rPr sz="3400" spc="-30" dirty="0" smtClean="0">
                <a:latin typeface="Calibri"/>
                <a:cs typeface="Calibri"/>
              </a:rPr>
              <a:t>s</a:t>
            </a:r>
            <a:r>
              <a:rPr sz="3400" spc="-55" dirty="0" smtClean="0">
                <a:latin typeface="Calibri"/>
                <a:cs typeface="Calibri"/>
              </a:rPr>
              <a:t>t</a:t>
            </a:r>
            <a:r>
              <a:rPr sz="3400" spc="10" dirty="0" smtClean="0">
                <a:latin typeface="Calibri"/>
                <a:cs typeface="Calibri"/>
              </a:rPr>
              <a:t>u</a:t>
            </a:r>
            <a:r>
              <a:rPr sz="3400" spc="-45" dirty="0" smtClean="0">
                <a:latin typeface="Calibri"/>
                <a:cs typeface="Calibri"/>
              </a:rPr>
              <a:t>m</a:t>
            </a:r>
            <a:r>
              <a:rPr sz="3400" spc="-20" dirty="0" smtClean="0">
                <a:latin typeface="Calibri"/>
                <a:cs typeface="Calibri"/>
              </a:rPr>
              <a:t>e</a:t>
            </a:r>
            <a:r>
              <a:rPr sz="3400" spc="140" dirty="0" smtClean="0">
                <a:latin typeface="Calibri"/>
                <a:cs typeface="Calibri"/>
              </a:rPr>
              <a:t> </a:t>
            </a:r>
            <a:r>
              <a:rPr sz="3400" spc="35" dirty="0" smtClean="0">
                <a:latin typeface="Calibri"/>
                <a:cs typeface="Calibri"/>
              </a:rPr>
              <a:t>F</a:t>
            </a:r>
            <a:r>
              <a:rPr sz="3400" spc="5" dirty="0" smtClean="0">
                <a:latin typeface="Calibri"/>
                <a:cs typeface="Calibri"/>
              </a:rPr>
              <a:t>o</a:t>
            </a:r>
            <a:r>
              <a:rPr sz="3400" spc="-15" dirty="0" smtClean="0">
                <a:latin typeface="Calibri"/>
                <a:cs typeface="Calibri"/>
              </a:rPr>
              <a:t>r</a:t>
            </a:r>
            <a:r>
              <a:rPr sz="3400" spc="-55" dirty="0" smtClean="0">
                <a:latin typeface="Calibri"/>
                <a:cs typeface="Calibri"/>
              </a:rPr>
              <a:t> </a:t>
            </a:r>
            <a:r>
              <a:rPr sz="3400" spc="-40" dirty="0" smtClean="0">
                <a:latin typeface="Calibri"/>
                <a:cs typeface="Calibri"/>
              </a:rPr>
              <a:t>M</a:t>
            </a:r>
            <a:r>
              <a:rPr sz="3400" spc="-15" dirty="0" smtClean="0">
                <a:latin typeface="Calibri"/>
                <a:cs typeface="Calibri"/>
              </a:rPr>
              <a:t>e</a:t>
            </a:r>
            <a:r>
              <a:rPr sz="3400" spc="0" dirty="0" smtClean="0">
                <a:latin typeface="Calibri"/>
                <a:cs typeface="Calibri"/>
              </a:rPr>
              <a:t>n</a:t>
            </a:r>
            <a:endParaRPr sz="3400" dirty="0">
              <a:latin typeface="Calibri"/>
              <a:cs typeface="Calibri"/>
            </a:endParaRPr>
          </a:p>
        </p:txBody>
      </p:sp>
      <p:sp>
        <p:nvSpPr>
          <p:cNvPr id="3" name="object 3"/>
          <p:cNvSpPr txBox="1"/>
          <p:nvPr/>
        </p:nvSpPr>
        <p:spPr>
          <a:xfrm>
            <a:off x="713740" y="924472"/>
            <a:ext cx="3543300" cy="719455"/>
          </a:xfrm>
          <a:prstGeom prst="rect">
            <a:avLst/>
          </a:prstGeom>
        </p:spPr>
        <p:txBody>
          <a:bodyPr vert="horz" wrap="square" lIns="0" tIns="0" rIns="0" bIns="0" rtlCol="0">
            <a:noAutofit/>
          </a:bodyPr>
          <a:lstStyle/>
          <a:p>
            <a:pPr marL="12700">
              <a:lnSpc>
                <a:spcPts val="3110"/>
              </a:lnSpc>
            </a:pPr>
            <a:r>
              <a:rPr sz="2600" spc="30" dirty="0" smtClean="0">
                <a:latin typeface="Calibri"/>
                <a:cs typeface="Calibri"/>
              </a:rPr>
              <a:t>Th</a:t>
            </a:r>
            <a:r>
              <a:rPr sz="2600" spc="-15" dirty="0" smtClean="0">
                <a:latin typeface="Calibri"/>
                <a:cs typeface="Calibri"/>
              </a:rPr>
              <a:t>e</a:t>
            </a:r>
            <a:r>
              <a:rPr sz="2600" spc="-85" dirty="0" smtClean="0">
                <a:latin typeface="Calibri"/>
                <a:cs typeface="Calibri"/>
              </a:rPr>
              <a:t> </a:t>
            </a:r>
            <a:r>
              <a:rPr sz="2600" spc="0" dirty="0" smtClean="0">
                <a:latin typeface="Calibri"/>
                <a:cs typeface="Calibri"/>
              </a:rPr>
              <a:t>N</a:t>
            </a:r>
            <a:r>
              <a:rPr sz="2600" spc="25" dirty="0" smtClean="0">
                <a:latin typeface="Calibri"/>
                <a:cs typeface="Calibri"/>
              </a:rPr>
              <a:t>o</a:t>
            </a:r>
            <a:r>
              <a:rPr sz="2600" spc="-20" dirty="0" smtClean="0">
                <a:latin typeface="Calibri"/>
                <a:cs typeface="Calibri"/>
              </a:rPr>
              <a:t>r</a:t>
            </a:r>
            <a:r>
              <a:rPr sz="2600" spc="15" dirty="0" smtClean="0">
                <a:latin typeface="Calibri"/>
                <a:cs typeface="Calibri"/>
              </a:rPr>
              <a:t>t</a:t>
            </a:r>
            <a:r>
              <a:rPr sz="2600" spc="35" dirty="0" smtClean="0">
                <a:latin typeface="Calibri"/>
                <a:cs typeface="Calibri"/>
              </a:rPr>
              <a:t>h</a:t>
            </a:r>
            <a:r>
              <a:rPr sz="2600" spc="-10" dirty="0" smtClean="0">
                <a:latin typeface="Calibri"/>
                <a:cs typeface="Calibri"/>
              </a:rPr>
              <a:t>e</a:t>
            </a:r>
            <a:r>
              <a:rPr sz="2600" spc="-20" dirty="0" smtClean="0">
                <a:latin typeface="Calibri"/>
                <a:cs typeface="Calibri"/>
              </a:rPr>
              <a:t>r</a:t>
            </a:r>
            <a:r>
              <a:rPr sz="2600" spc="0" dirty="0" smtClean="0">
                <a:latin typeface="Calibri"/>
                <a:cs typeface="Calibri"/>
              </a:rPr>
              <a:t>n</a:t>
            </a:r>
            <a:r>
              <a:rPr sz="2600" spc="-155" dirty="0" smtClean="0">
                <a:latin typeface="Calibri"/>
                <a:cs typeface="Calibri"/>
              </a:rPr>
              <a:t> </a:t>
            </a:r>
            <a:r>
              <a:rPr sz="2600" spc="-30" dirty="0" smtClean="0">
                <a:latin typeface="Calibri"/>
                <a:cs typeface="Calibri"/>
              </a:rPr>
              <a:t>R</a:t>
            </a:r>
            <a:r>
              <a:rPr sz="2600" spc="-10" dirty="0" smtClean="0">
                <a:latin typeface="Calibri"/>
                <a:cs typeface="Calibri"/>
              </a:rPr>
              <a:t>e</a:t>
            </a:r>
            <a:r>
              <a:rPr sz="2600" spc="35" dirty="0" smtClean="0">
                <a:latin typeface="Calibri"/>
                <a:cs typeface="Calibri"/>
              </a:rPr>
              <a:t>n</a:t>
            </a:r>
            <a:r>
              <a:rPr sz="2600" spc="-50" dirty="0" smtClean="0">
                <a:latin typeface="Calibri"/>
                <a:cs typeface="Calibri"/>
              </a:rPr>
              <a:t>a</a:t>
            </a:r>
            <a:r>
              <a:rPr sz="2600" spc="0" dirty="0" smtClean="0">
                <a:latin typeface="Calibri"/>
                <a:cs typeface="Calibri"/>
              </a:rPr>
              <a:t>i</a:t>
            </a:r>
            <a:r>
              <a:rPr sz="2600" spc="-20" dirty="0" smtClean="0">
                <a:latin typeface="Calibri"/>
                <a:cs typeface="Calibri"/>
              </a:rPr>
              <a:t>ss</a:t>
            </a:r>
            <a:r>
              <a:rPr sz="2600" spc="-50" dirty="0" smtClean="0">
                <a:latin typeface="Calibri"/>
                <a:cs typeface="Calibri"/>
              </a:rPr>
              <a:t>a</a:t>
            </a:r>
            <a:r>
              <a:rPr sz="2600" spc="35" dirty="0" smtClean="0">
                <a:latin typeface="Calibri"/>
                <a:cs typeface="Calibri"/>
              </a:rPr>
              <a:t>n</a:t>
            </a:r>
            <a:r>
              <a:rPr sz="2600" spc="-15" dirty="0" smtClean="0">
                <a:latin typeface="Calibri"/>
                <a:cs typeface="Calibri"/>
              </a:rPr>
              <a:t>ce</a:t>
            </a:r>
            <a:endParaRPr sz="2600" dirty="0">
              <a:latin typeface="Calibri"/>
              <a:cs typeface="Calibri"/>
            </a:endParaRPr>
          </a:p>
          <a:p>
            <a:pPr marL="12700">
              <a:lnSpc>
                <a:spcPts val="2510"/>
              </a:lnSpc>
            </a:pPr>
            <a:r>
              <a:rPr sz="2100" spc="20" dirty="0" smtClean="0">
                <a:latin typeface="Calibri"/>
                <a:cs typeface="Calibri"/>
              </a:rPr>
              <a:t>1550</a:t>
            </a:r>
            <a:r>
              <a:rPr sz="2100" spc="-45" dirty="0" smtClean="0">
                <a:latin typeface="Calibri"/>
                <a:cs typeface="Calibri"/>
              </a:rPr>
              <a:t>-</a:t>
            </a:r>
            <a:r>
              <a:rPr sz="2100" spc="20" dirty="0" smtClean="0">
                <a:latin typeface="Calibri"/>
                <a:cs typeface="Calibri"/>
              </a:rPr>
              <a:t>1600</a:t>
            </a:r>
            <a:endParaRPr sz="2100" dirty="0">
              <a:latin typeface="Calibri"/>
              <a:cs typeface="Calibri"/>
            </a:endParaRPr>
          </a:p>
        </p:txBody>
      </p:sp>
      <p:sp>
        <p:nvSpPr>
          <p:cNvPr id="4" name="object 4"/>
          <p:cNvSpPr/>
          <p:nvPr/>
        </p:nvSpPr>
        <p:spPr>
          <a:xfrm>
            <a:off x="152400" y="1524000"/>
            <a:ext cx="9486900" cy="51308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p:nvPr/>
        </p:nvSpPr>
        <p:spPr>
          <a:xfrm>
            <a:off x="914400" y="6551988"/>
            <a:ext cx="927249" cy="574715"/>
          </a:xfrm>
          <a:prstGeom prst="rect">
            <a:avLst/>
          </a:prstGeom>
        </p:spPr>
        <p:txBody>
          <a:bodyPr vert="horz" wrap="square" lIns="0" tIns="0" rIns="0" bIns="0" rtlCol="0">
            <a:noAutofit/>
          </a:bodyPr>
          <a:lstStyle/>
          <a:p>
            <a:pPr marL="12700" marR="12700" indent="50800">
              <a:lnSpc>
                <a:spcPct val="100099"/>
              </a:lnSpc>
            </a:pPr>
            <a:r>
              <a:rPr sz="1500" spc="-105" dirty="0" smtClean="0">
                <a:latin typeface="Arial"/>
                <a:cs typeface="Arial"/>
              </a:rPr>
              <a:t>V</a:t>
            </a:r>
            <a:r>
              <a:rPr sz="1500" spc="-35" dirty="0" smtClean="0">
                <a:latin typeface="Arial"/>
                <a:cs typeface="Arial"/>
              </a:rPr>
              <a:t>ene</a:t>
            </a:r>
            <a:r>
              <a:rPr sz="1500" spc="-25" dirty="0" smtClean="0">
                <a:latin typeface="Arial"/>
                <a:cs typeface="Arial"/>
              </a:rPr>
              <a:t>t</a:t>
            </a:r>
            <a:r>
              <a:rPr sz="1500" spc="-35" dirty="0" smtClean="0">
                <a:latin typeface="Arial"/>
                <a:cs typeface="Arial"/>
              </a:rPr>
              <a:t>ia</a:t>
            </a:r>
            <a:r>
              <a:rPr sz="1500" spc="0" dirty="0" smtClean="0">
                <a:latin typeface="Arial"/>
                <a:cs typeface="Arial"/>
              </a:rPr>
              <a:t>n </a:t>
            </a:r>
            <a:r>
              <a:rPr sz="1500" spc="-5" dirty="0" smtClean="0">
                <a:latin typeface="Arial"/>
                <a:cs typeface="Arial"/>
              </a:rPr>
              <a:t>B</a:t>
            </a:r>
            <a:r>
              <a:rPr sz="1500" spc="0" dirty="0" smtClean="0">
                <a:latin typeface="Arial"/>
                <a:cs typeface="Arial"/>
              </a:rPr>
              <a:t>r</a:t>
            </a:r>
            <a:r>
              <a:rPr sz="1500" spc="-35" dirty="0" smtClean="0">
                <a:latin typeface="Arial"/>
                <a:cs typeface="Arial"/>
              </a:rPr>
              <a:t>ee</a:t>
            </a:r>
            <a:r>
              <a:rPr sz="1500" spc="50" dirty="0" smtClean="0">
                <a:latin typeface="Arial"/>
                <a:cs typeface="Arial"/>
              </a:rPr>
              <a:t>c</a:t>
            </a:r>
            <a:r>
              <a:rPr sz="1500" spc="-35" dirty="0" smtClean="0">
                <a:latin typeface="Arial"/>
                <a:cs typeface="Arial"/>
              </a:rPr>
              <a:t>he</a:t>
            </a:r>
            <a:r>
              <a:rPr lang="en-US" sz="1500" spc="-35" dirty="0" smtClean="0">
                <a:latin typeface="Arial"/>
                <a:cs typeface="Arial"/>
              </a:rPr>
              <a:t>s</a:t>
            </a:r>
            <a:endParaRPr sz="1500" dirty="0">
              <a:latin typeface="Arial"/>
              <a:cs typeface="Arial"/>
            </a:endParaRPr>
          </a:p>
        </p:txBody>
      </p:sp>
      <p:sp>
        <p:nvSpPr>
          <p:cNvPr id="6" name="object 6"/>
          <p:cNvSpPr txBox="1"/>
          <p:nvPr/>
        </p:nvSpPr>
        <p:spPr>
          <a:xfrm>
            <a:off x="2966237" y="6551662"/>
            <a:ext cx="1308100" cy="678180"/>
          </a:xfrm>
          <a:prstGeom prst="rect">
            <a:avLst/>
          </a:prstGeom>
        </p:spPr>
        <p:txBody>
          <a:bodyPr vert="horz" wrap="square" lIns="0" tIns="0" rIns="0" bIns="0" rtlCol="0">
            <a:noAutofit/>
          </a:bodyPr>
          <a:lstStyle/>
          <a:p>
            <a:pPr marL="12065" marR="12700" indent="-5715" algn="ctr">
              <a:lnSpc>
                <a:spcPct val="97300"/>
              </a:lnSpc>
            </a:pPr>
            <a:r>
              <a:rPr sz="1500" spc="-5" dirty="0" smtClean="0">
                <a:latin typeface="Arial"/>
                <a:cs typeface="Arial"/>
              </a:rPr>
              <a:t>S</a:t>
            </a:r>
            <a:r>
              <a:rPr sz="1500" spc="-35" dirty="0" smtClean="0">
                <a:latin typeface="Arial"/>
                <a:cs typeface="Arial"/>
              </a:rPr>
              <a:t>ho</a:t>
            </a:r>
            <a:r>
              <a:rPr sz="1500" spc="0" dirty="0" smtClean="0">
                <a:latin typeface="Arial"/>
                <a:cs typeface="Arial"/>
              </a:rPr>
              <a:t>r</a:t>
            </a:r>
            <a:r>
              <a:rPr sz="1500" spc="-5" dirty="0" smtClean="0">
                <a:latin typeface="Arial"/>
                <a:cs typeface="Arial"/>
              </a:rPr>
              <a:t>t</a:t>
            </a:r>
            <a:r>
              <a:rPr sz="1500" spc="65" dirty="0" smtClean="0">
                <a:latin typeface="Arial"/>
                <a:cs typeface="Arial"/>
              </a:rPr>
              <a:t> </a:t>
            </a:r>
            <a:r>
              <a:rPr sz="1500" spc="-130" dirty="0" smtClean="0">
                <a:latin typeface="Arial"/>
                <a:cs typeface="Arial"/>
              </a:rPr>
              <a:t>T</a:t>
            </a:r>
            <a:r>
              <a:rPr sz="1500" spc="0" dirty="0" smtClean="0">
                <a:latin typeface="Arial"/>
                <a:cs typeface="Arial"/>
              </a:rPr>
              <a:t>r</a:t>
            </a:r>
            <a:r>
              <a:rPr sz="1500" spc="-35" dirty="0" smtClean="0">
                <a:latin typeface="Arial"/>
                <a:cs typeface="Arial"/>
              </a:rPr>
              <a:t>un</a:t>
            </a:r>
            <a:r>
              <a:rPr sz="1500" spc="50" dirty="0" smtClean="0">
                <a:latin typeface="Arial"/>
                <a:cs typeface="Arial"/>
              </a:rPr>
              <a:t>k</a:t>
            </a:r>
            <a:r>
              <a:rPr sz="1500" spc="0" dirty="0" smtClean="0">
                <a:latin typeface="Arial"/>
                <a:cs typeface="Arial"/>
              </a:rPr>
              <a:t>s </a:t>
            </a:r>
            <a:r>
              <a:rPr sz="1500" spc="-45" dirty="0" smtClean="0">
                <a:latin typeface="Arial"/>
                <a:cs typeface="Arial"/>
              </a:rPr>
              <a:t>a</a:t>
            </a:r>
            <a:r>
              <a:rPr sz="1500" spc="-25" dirty="0" smtClean="0">
                <a:latin typeface="Arial"/>
                <a:cs typeface="Arial"/>
              </a:rPr>
              <a:t>tt</a:t>
            </a:r>
            <a:r>
              <a:rPr sz="1500" spc="-35" dirty="0" smtClean="0">
                <a:latin typeface="Arial"/>
                <a:cs typeface="Arial"/>
              </a:rPr>
              <a:t>a</a:t>
            </a:r>
            <a:r>
              <a:rPr sz="1500" spc="45" dirty="0" smtClean="0">
                <a:latin typeface="Arial"/>
                <a:cs typeface="Arial"/>
              </a:rPr>
              <a:t>c</a:t>
            </a:r>
            <a:r>
              <a:rPr sz="1500" spc="-35" dirty="0" smtClean="0">
                <a:latin typeface="Arial"/>
                <a:cs typeface="Arial"/>
              </a:rPr>
              <a:t>he</a:t>
            </a:r>
            <a:r>
              <a:rPr sz="1500" spc="0" dirty="0" smtClean="0">
                <a:latin typeface="Arial"/>
                <a:cs typeface="Arial"/>
              </a:rPr>
              <a:t>d</a:t>
            </a:r>
            <a:r>
              <a:rPr sz="1500" spc="45" dirty="0" smtClean="0">
                <a:latin typeface="Arial"/>
                <a:cs typeface="Arial"/>
              </a:rPr>
              <a:t> </a:t>
            </a:r>
            <a:r>
              <a:rPr sz="1500" spc="-25" dirty="0" smtClean="0">
                <a:latin typeface="Arial"/>
                <a:cs typeface="Arial"/>
              </a:rPr>
              <a:t>t</a:t>
            </a:r>
            <a:r>
              <a:rPr sz="1500" spc="0" dirty="0" smtClean="0">
                <a:latin typeface="Arial"/>
                <a:cs typeface="Arial"/>
              </a:rPr>
              <a:t>o</a:t>
            </a:r>
            <a:r>
              <a:rPr sz="1500" spc="45" dirty="0" smtClean="0">
                <a:latin typeface="Arial"/>
                <a:cs typeface="Arial"/>
              </a:rPr>
              <a:t> </a:t>
            </a:r>
            <a:r>
              <a:rPr sz="1500" spc="-25" dirty="0" smtClean="0">
                <a:latin typeface="Arial"/>
                <a:cs typeface="Arial"/>
              </a:rPr>
              <a:t>f</a:t>
            </a:r>
            <a:r>
              <a:rPr sz="1500" spc="-35" dirty="0" smtClean="0">
                <a:latin typeface="Arial"/>
                <a:cs typeface="Arial"/>
              </a:rPr>
              <a:t>ull</a:t>
            </a:r>
            <a:r>
              <a:rPr sz="1500" spc="0" dirty="0" smtClean="0">
                <a:latin typeface="Arial"/>
                <a:cs typeface="Arial"/>
              </a:rPr>
              <a:t>- </a:t>
            </a:r>
            <a:r>
              <a:rPr sz="1500" spc="-35" dirty="0" smtClean="0">
                <a:latin typeface="Arial"/>
                <a:cs typeface="Arial"/>
              </a:rPr>
              <a:t>leng</a:t>
            </a:r>
            <a:r>
              <a:rPr sz="1500" spc="-25" dirty="0" smtClean="0">
                <a:latin typeface="Arial"/>
                <a:cs typeface="Arial"/>
              </a:rPr>
              <a:t>t</a:t>
            </a:r>
            <a:r>
              <a:rPr sz="1500" spc="0" dirty="0" smtClean="0">
                <a:latin typeface="Arial"/>
                <a:cs typeface="Arial"/>
              </a:rPr>
              <a:t>h</a:t>
            </a:r>
            <a:r>
              <a:rPr sz="1500" spc="145" dirty="0" smtClean="0">
                <a:latin typeface="Arial"/>
                <a:cs typeface="Arial"/>
              </a:rPr>
              <a:t> </a:t>
            </a:r>
            <a:r>
              <a:rPr sz="1500" spc="-35" dirty="0" smtClean="0">
                <a:latin typeface="Arial"/>
                <a:cs typeface="Arial"/>
              </a:rPr>
              <a:t>ho</a:t>
            </a:r>
            <a:r>
              <a:rPr sz="1500" spc="45" dirty="0" smtClean="0">
                <a:latin typeface="Arial"/>
                <a:cs typeface="Arial"/>
              </a:rPr>
              <a:t>s</a:t>
            </a:r>
            <a:r>
              <a:rPr sz="1500" spc="0" dirty="0" smtClean="0">
                <a:latin typeface="Arial"/>
                <a:cs typeface="Arial"/>
              </a:rPr>
              <a:t>e</a:t>
            </a:r>
            <a:endParaRPr sz="1500" dirty="0">
              <a:latin typeface="Arial"/>
              <a:cs typeface="Arial"/>
            </a:endParaRPr>
          </a:p>
        </p:txBody>
      </p:sp>
      <p:sp>
        <p:nvSpPr>
          <p:cNvPr id="7" name="object 7"/>
          <p:cNvSpPr txBox="1"/>
          <p:nvPr/>
        </p:nvSpPr>
        <p:spPr>
          <a:xfrm>
            <a:off x="7772400" y="6576148"/>
            <a:ext cx="1308100" cy="678180"/>
          </a:xfrm>
          <a:prstGeom prst="rect">
            <a:avLst/>
          </a:prstGeom>
        </p:spPr>
        <p:txBody>
          <a:bodyPr vert="horz" wrap="square" lIns="0" tIns="0" rIns="0" bIns="0" rtlCol="0">
            <a:noAutofit/>
          </a:bodyPr>
          <a:lstStyle/>
          <a:p>
            <a:pPr marL="12700" marR="12700" indent="-5715" algn="ctr">
              <a:lnSpc>
                <a:spcPct val="97300"/>
              </a:lnSpc>
            </a:pPr>
            <a:r>
              <a:rPr sz="1500" spc="-5" dirty="0" smtClean="0">
                <a:latin typeface="Arial"/>
                <a:cs typeface="Arial"/>
              </a:rPr>
              <a:t>S</a:t>
            </a:r>
            <a:r>
              <a:rPr sz="1500" spc="-35" dirty="0" smtClean="0">
                <a:latin typeface="Arial"/>
                <a:cs typeface="Arial"/>
              </a:rPr>
              <a:t>ho</a:t>
            </a:r>
            <a:r>
              <a:rPr sz="1500" spc="0" dirty="0" smtClean="0">
                <a:latin typeface="Arial"/>
                <a:cs typeface="Arial"/>
              </a:rPr>
              <a:t>r</a:t>
            </a:r>
            <a:r>
              <a:rPr sz="1500" spc="-5" dirty="0" smtClean="0">
                <a:latin typeface="Arial"/>
                <a:cs typeface="Arial"/>
              </a:rPr>
              <a:t>t</a:t>
            </a:r>
            <a:r>
              <a:rPr sz="1500" spc="65" dirty="0" smtClean="0">
                <a:latin typeface="Arial"/>
                <a:cs typeface="Arial"/>
              </a:rPr>
              <a:t> </a:t>
            </a:r>
            <a:r>
              <a:rPr sz="1500" spc="-130" dirty="0" smtClean="0">
                <a:latin typeface="Arial"/>
                <a:cs typeface="Arial"/>
              </a:rPr>
              <a:t>T</a:t>
            </a:r>
            <a:r>
              <a:rPr sz="1500" spc="0" dirty="0" smtClean="0">
                <a:latin typeface="Arial"/>
                <a:cs typeface="Arial"/>
              </a:rPr>
              <a:t>r</a:t>
            </a:r>
            <a:r>
              <a:rPr sz="1500" spc="-35" dirty="0" smtClean="0">
                <a:latin typeface="Arial"/>
                <a:cs typeface="Arial"/>
              </a:rPr>
              <a:t>un</a:t>
            </a:r>
            <a:r>
              <a:rPr sz="1500" spc="50" dirty="0" smtClean="0">
                <a:latin typeface="Arial"/>
                <a:cs typeface="Arial"/>
              </a:rPr>
              <a:t>k</a:t>
            </a:r>
            <a:r>
              <a:rPr sz="1500" spc="0" dirty="0" smtClean="0">
                <a:latin typeface="Arial"/>
                <a:cs typeface="Arial"/>
              </a:rPr>
              <a:t>s </a:t>
            </a:r>
            <a:r>
              <a:rPr sz="1500" spc="-45" dirty="0" smtClean="0">
                <a:latin typeface="Arial"/>
                <a:cs typeface="Arial"/>
              </a:rPr>
              <a:t>a</a:t>
            </a:r>
            <a:r>
              <a:rPr sz="1500" spc="-25" dirty="0" smtClean="0">
                <a:latin typeface="Arial"/>
                <a:cs typeface="Arial"/>
              </a:rPr>
              <a:t>tt</a:t>
            </a:r>
            <a:r>
              <a:rPr sz="1500" spc="-35" dirty="0" smtClean="0">
                <a:latin typeface="Arial"/>
                <a:cs typeface="Arial"/>
              </a:rPr>
              <a:t>a</a:t>
            </a:r>
            <a:r>
              <a:rPr sz="1500" spc="45" dirty="0" smtClean="0">
                <a:latin typeface="Arial"/>
                <a:cs typeface="Arial"/>
              </a:rPr>
              <a:t>c</a:t>
            </a:r>
            <a:r>
              <a:rPr sz="1500" spc="-35" dirty="0" smtClean="0">
                <a:latin typeface="Arial"/>
                <a:cs typeface="Arial"/>
              </a:rPr>
              <a:t>he</a:t>
            </a:r>
            <a:r>
              <a:rPr sz="1500" spc="0" dirty="0" smtClean="0">
                <a:latin typeface="Arial"/>
                <a:cs typeface="Arial"/>
              </a:rPr>
              <a:t>d</a:t>
            </a:r>
            <a:r>
              <a:rPr sz="1500" spc="45" dirty="0" smtClean="0">
                <a:latin typeface="Arial"/>
                <a:cs typeface="Arial"/>
              </a:rPr>
              <a:t> </a:t>
            </a:r>
            <a:r>
              <a:rPr sz="1500" spc="-25" dirty="0" smtClean="0">
                <a:latin typeface="Arial"/>
                <a:cs typeface="Arial"/>
              </a:rPr>
              <a:t>t</a:t>
            </a:r>
            <a:r>
              <a:rPr sz="1500" spc="0" dirty="0" smtClean="0">
                <a:latin typeface="Arial"/>
                <a:cs typeface="Arial"/>
              </a:rPr>
              <a:t>o</a:t>
            </a:r>
            <a:r>
              <a:rPr sz="1500" spc="45" dirty="0" smtClean="0">
                <a:latin typeface="Arial"/>
                <a:cs typeface="Arial"/>
              </a:rPr>
              <a:t> </a:t>
            </a:r>
            <a:r>
              <a:rPr sz="1500" spc="-25" dirty="0" smtClean="0">
                <a:latin typeface="Arial"/>
                <a:cs typeface="Arial"/>
              </a:rPr>
              <a:t>f</a:t>
            </a:r>
            <a:r>
              <a:rPr sz="1500" spc="-35" dirty="0" smtClean="0">
                <a:latin typeface="Arial"/>
                <a:cs typeface="Arial"/>
              </a:rPr>
              <a:t>ull</a:t>
            </a:r>
            <a:r>
              <a:rPr sz="1500" spc="0" dirty="0" smtClean="0">
                <a:latin typeface="Arial"/>
                <a:cs typeface="Arial"/>
              </a:rPr>
              <a:t>- </a:t>
            </a:r>
            <a:r>
              <a:rPr sz="1500" spc="-35" dirty="0" smtClean="0">
                <a:latin typeface="Arial"/>
                <a:cs typeface="Arial"/>
              </a:rPr>
              <a:t>leng</a:t>
            </a:r>
            <a:r>
              <a:rPr sz="1500" spc="-25" dirty="0" smtClean="0">
                <a:latin typeface="Arial"/>
                <a:cs typeface="Arial"/>
              </a:rPr>
              <a:t>t</a:t>
            </a:r>
            <a:r>
              <a:rPr sz="1500" spc="0" dirty="0" smtClean="0">
                <a:latin typeface="Arial"/>
                <a:cs typeface="Arial"/>
              </a:rPr>
              <a:t>h</a:t>
            </a:r>
            <a:r>
              <a:rPr sz="1500" spc="145" dirty="0" smtClean="0">
                <a:latin typeface="Arial"/>
                <a:cs typeface="Arial"/>
              </a:rPr>
              <a:t> </a:t>
            </a:r>
            <a:r>
              <a:rPr sz="1500" spc="-35" dirty="0" smtClean="0">
                <a:latin typeface="Arial"/>
                <a:cs typeface="Arial"/>
              </a:rPr>
              <a:t>ho</a:t>
            </a:r>
            <a:r>
              <a:rPr sz="1500" spc="45" dirty="0" smtClean="0">
                <a:latin typeface="Arial"/>
                <a:cs typeface="Arial"/>
              </a:rPr>
              <a:t>s</a:t>
            </a:r>
            <a:r>
              <a:rPr sz="1500" spc="0" dirty="0" smtClean="0">
                <a:latin typeface="Arial"/>
                <a:cs typeface="Arial"/>
              </a:rPr>
              <a:t>e</a:t>
            </a:r>
            <a:endParaRPr sz="1500" dirty="0">
              <a:latin typeface="Arial"/>
              <a:cs typeface="Aria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979112" y="204653"/>
            <a:ext cx="4087495" cy="1596390"/>
          </a:xfrm>
          <a:prstGeom prst="rect">
            <a:avLst/>
          </a:prstGeom>
        </p:spPr>
        <p:txBody>
          <a:bodyPr vert="horz" wrap="square" lIns="0" tIns="0" rIns="0" bIns="0" rtlCol="0">
            <a:noAutofit/>
          </a:bodyPr>
          <a:lstStyle/>
          <a:p>
            <a:pPr marL="12700" marR="12700" indent="8890" algn="ctr">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15" dirty="0" smtClean="0">
                <a:latin typeface="Calibri"/>
                <a:cs typeface="Calibri"/>
              </a:rPr>
              <a:t>M</a:t>
            </a:r>
            <a:r>
              <a:rPr sz="4300" spc="-70" dirty="0" smtClean="0">
                <a:latin typeface="Calibri"/>
                <a:cs typeface="Calibri"/>
              </a:rPr>
              <a:t>e</a:t>
            </a:r>
            <a:r>
              <a:rPr sz="4300" spc="0" dirty="0" smtClean="0">
                <a:latin typeface="Calibri"/>
                <a:cs typeface="Calibri"/>
              </a:rPr>
              <a:t>n </a:t>
            </a: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60" dirty="0" smtClean="0">
                <a:latin typeface="Calibri"/>
                <a:cs typeface="Calibri"/>
              </a:rPr>
              <a:t>N</a:t>
            </a:r>
            <a:r>
              <a:rPr sz="3000" spc="15" dirty="0" smtClean="0">
                <a:latin typeface="Calibri"/>
                <a:cs typeface="Calibri"/>
              </a:rPr>
              <a:t>o</a:t>
            </a:r>
            <a:r>
              <a:rPr sz="3000" spc="-65" dirty="0" smtClean="0">
                <a:latin typeface="Calibri"/>
                <a:cs typeface="Calibri"/>
              </a:rPr>
              <a:t>r</a:t>
            </a:r>
            <a:r>
              <a:rPr sz="3000" spc="-20" dirty="0" smtClean="0">
                <a:latin typeface="Calibri"/>
                <a:cs typeface="Calibri"/>
              </a:rPr>
              <a:t>t</a:t>
            </a:r>
            <a:r>
              <a:rPr sz="3000" spc="20" dirty="0" smtClean="0">
                <a:latin typeface="Calibri"/>
                <a:cs typeface="Calibri"/>
              </a:rPr>
              <a:t>h</a:t>
            </a:r>
            <a:r>
              <a:rPr sz="3000" spc="-10" dirty="0" smtClean="0">
                <a:latin typeface="Calibri"/>
                <a:cs typeface="Calibri"/>
              </a:rPr>
              <a:t>e</a:t>
            </a:r>
            <a:r>
              <a:rPr sz="3000" spc="-65" dirty="0" smtClean="0">
                <a:latin typeface="Calibri"/>
                <a:cs typeface="Calibri"/>
              </a:rPr>
              <a:t>r</a:t>
            </a:r>
            <a:r>
              <a:rPr sz="3000" spc="0" dirty="0" smtClean="0">
                <a:latin typeface="Calibri"/>
                <a:cs typeface="Calibri"/>
              </a:rPr>
              <a:t>n</a:t>
            </a:r>
            <a:r>
              <a:rPr sz="3000" spc="4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45" dirty="0" smtClean="0">
                <a:latin typeface="Calibri"/>
                <a:cs typeface="Calibri"/>
              </a:rPr>
              <a:t>155</a:t>
            </a:r>
            <a:r>
              <a:rPr sz="3000" spc="-35" dirty="0" smtClean="0">
                <a:latin typeface="Calibri"/>
                <a:cs typeface="Calibri"/>
              </a:rPr>
              <a:t>0</a:t>
            </a:r>
            <a:r>
              <a:rPr sz="3000" spc="-20" dirty="0" smtClean="0">
                <a:latin typeface="Calibri"/>
                <a:cs typeface="Calibri"/>
              </a:rPr>
              <a:t>-</a:t>
            </a:r>
            <a:r>
              <a:rPr sz="3000" spc="-45" dirty="0" smtClean="0">
                <a:latin typeface="Calibri"/>
                <a:cs typeface="Calibri"/>
              </a:rPr>
              <a:t>1600</a:t>
            </a:r>
            <a:endParaRPr sz="3000" dirty="0">
              <a:latin typeface="Calibri"/>
              <a:cs typeface="Calibri"/>
            </a:endParaRPr>
          </a:p>
        </p:txBody>
      </p:sp>
      <p:sp>
        <p:nvSpPr>
          <p:cNvPr id="3" name="object 3"/>
          <p:cNvSpPr/>
          <p:nvPr/>
        </p:nvSpPr>
        <p:spPr>
          <a:xfrm>
            <a:off x="203200" y="1028700"/>
            <a:ext cx="4470399" cy="4292601"/>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161973" y="5273119"/>
            <a:ext cx="1274445" cy="239395"/>
          </a:xfrm>
          <a:prstGeom prst="rect">
            <a:avLst/>
          </a:prstGeom>
        </p:spPr>
        <p:txBody>
          <a:bodyPr vert="horz" wrap="square" lIns="0" tIns="0" rIns="0" bIns="0" rtlCol="0">
            <a:noAutofit/>
          </a:bodyPr>
          <a:lstStyle/>
          <a:p>
            <a:pPr marL="12700">
              <a:lnSpc>
                <a:spcPct val="100000"/>
              </a:lnSpc>
            </a:pPr>
            <a:r>
              <a:rPr sz="1500" spc="-105" dirty="0" smtClean="0">
                <a:latin typeface="Arial"/>
                <a:cs typeface="Arial"/>
              </a:rPr>
              <a:t>V</a:t>
            </a:r>
            <a:r>
              <a:rPr sz="1500" spc="-35" dirty="0" smtClean="0">
                <a:latin typeface="Arial"/>
                <a:cs typeface="Arial"/>
              </a:rPr>
              <a:t>ene</a:t>
            </a:r>
            <a:r>
              <a:rPr sz="1500" spc="-25" dirty="0" smtClean="0">
                <a:latin typeface="Arial"/>
                <a:cs typeface="Arial"/>
              </a:rPr>
              <a:t>t</a:t>
            </a:r>
            <a:r>
              <a:rPr sz="1500" spc="-35" dirty="0" smtClean="0">
                <a:latin typeface="Arial"/>
                <a:cs typeface="Arial"/>
              </a:rPr>
              <a:t>ian</a:t>
            </a:r>
            <a:r>
              <a:rPr sz="1500" spc="-5" dirty="0" smtClean="0">
                <a:latin typeface="Arial"/>
                <a:cs typeface="Arial"/>
              </a:rPr>
              <a:t>,</a:t>
            </a:r>
            <a:r>
              <a:rPr sz="1500" spc="165" dirty="0" smtClean="0">
                <a:latin typeface="Arial"/>
                <a:cs typeface="Arial"/>
              </a:rPr>
              <a:t> </a:t>
            </a:r>
            <a:r>
              <a:rPr sz="1500" spc="-35" dirty="0" smtClean="0">
                <a:latin typeface="Arial"/>
                <a:cs typeface="Arial"/>
              </a:rPr>
              <a:t>159</a:t>
            </a:r>
            <a:r>
              <a:rPr sz="1500" spc="0" dirty="0" smtClean="0">
                <a:latin typeface="Arial"/>
                <a:cs typeface="Arial"/>
              </a:rPr>
              <a:t>0</a:t>
            </a:r>
            <a:endParaRPr sz="1500">
              <a:latin typeface="Arial"/>
              <a:cs typeface="Arial"/>
            </a:endParaRPr>
          </a:p>
        </p:txBody>
      </p:sp>
      <p:sp>
        <p:nvSpPr>
          <p:cNvPr id="5" name="object 5"/>
          <p:cNvSpPr txBox="1"/>
          <p:nvPr/>
        </p:nvSpPr>
        <p:spPr>
          <a:xfrm>
            <a:off x="1685782" y="5273119"/>
            <a:ext cx="1236345" cy="239395"/>
          </a:xfrm>
          <a:prstGeom prst="rect">
            <a:avLst/>
          </a:prstGeom>
        </p:spPr>
        <p:txBody>
          <a:bodyPr vert="horz" wrap="square" lIns="0" tIns="0" rIns="0" bIns="0" rtlCol="0">
            <a:noAutofit/>
          </a:bodyPr>
          <a:lstStyle/>
          <a:p>
            <a:pPr marL="12700">
              <a:lnSpc>
                <a:spcPct val="100000"/>
              </a:lnSpc>
            </a:pPr>
            <a:r>
              <a:rPr sz="1500" spc="-10" dirty="0" smtClean="0">
                <a:latin typeface="Arial"/>
                <a:cs typeface="Arial"/>
              </a:rPr>
              <a:t>S</a:t>
            </a:r>
            <a:r>
              <a:rPr sz="1500" spc="-35" dirty="0" smtClean="0">
                <a:latin typeface="Arial"/>
                <a:cs typeface="Arial"/>
              </a:rPr>
              <a:t>pani</a:t>
            </a:r>
            <a:r>
              <a:rPr sz="1500" spc="45" dirty="0" smtClean="0">
                <a:latin typeface="Arial"/>
                <a:cs typeface="Arial"/>
              </a:rPr>
              <a:t>s</a:t>
            </a:r>
            <a:r>
              <a:rPr sz="1500" spc="-35" dirty="0" smtClean="0">
                <a:latin typeface="Arial"/>
                <a:cs typeface="Arial"/>
              </a:rPr>
              <a:t>h</a:t>
            </a:r>
            <a:r>
              <a:rPr sz="1500" spc="-5" dirty="0" smtClean="0">
                <a:latin typeface="Arial"/>
                <a:cs typeface="Arial"/>
              </a:rPr>
              <a:t>,</a:t>
            </a:r>
            <a:r>
              <a:rPr sz="1500" spc="165" dirty="0" smtClean="0">
                <a:latin typeface="Arial"/>
                <a:cs typeface="Arial"/>
              </a:rPr>
              <a:t> </a:t>
            </a:r>
            <a:r>
              <a:rPr sz="1500" spc="-35" dirty="0" smtClean="0">
                <a:latin typeface="Arial"/>
                <a:cs typeface="Arial"/>
              </a:rPr>
              <a:t>157</a:t>
            </a:r>
            <a:r>
              <a:rPr sz="1500" spc="0" dirty="0" smtClean="0">
                <a:latin typeface="Arial"/>
                <a:cs typeface="Arial"/>
              </a:rPr>
              <a:t>7</a:t>
            </a:r>
            <a:endParaRPr sz="1500">
              <a:latin typeface="Arial"/>
              <a:cs typeface="Arial"/>
            </a:endParaRPr>
          </a:p>
        </p:txBody>
      </p:sp>
      <p:sp>
        <p:nvSpPr>
          <p:cNvPr id="6" name="object 6"/>
          <p:cNvSpPr txBox="1"/>
          <p:nvPr/>
        </p:nvSpPr>
        <p:spPr>
          <a:xfrm>
            <a:off x="3107865" y="5273119"/>
            <a:ext cx="1134745" cy="239395"/>
          </a:xfrm>
          <a:prstGeom prst="rect">
            <a:avLst/>
          </a:prstGeom>
        </p:spPr>
        <p:txBody>
          <a:bodyPr vert="horz" wrap="square" lIns="0" tIns="0" rIns="0" bIns="0" rtlCol="0">
            <a:noAutofit/>
          </a:bodyPr>
          <a:lstStyle/>
          <a:p>
            <a:pPr marL="12700">
              <a:lnSpc>
                <a:spcPct val="100000"/>
              </a:lnSpc>
            </a:pPr>
            <a:r>
              <a:rPr sz="1500" spc="-30" dirty="0" smtClean="0">
                <a:latin typeface="Arial"/>
                <a:cs typeface="Arial"/>
              </a:rPr>
              <a:t>F</a:t>
            </a:r>
            <a:r>
              <a:rPr sz="1500" spc="0" dirty="0" smtClean="0">
                <a:latin typeface="Arial"/>
                <a:cs typeface="Arial"/>
              </a:rPr>
              <a:t>r</a:t>
            </a:r>
            <a:r>
              <a:rPr sz="1500" spc="-35" dirty="0" smtClean="0">
                <a:latin typeface="Arial"/>
                <a:cs typeface="Arial"/>
              </a:rPr>
              <a:t>en</a:t>
            </a:r>
            <a:r>
              <a:rPr sz="1500" spc="45" dirty="0" smtClean="0">
                <a:latin typeface="Arial"/>
                <a:cs typeface="Arial"/>
              </a:rPr>
              <a:t>c</a:t>
            </a:r>
            <a:r>
              <a:rPr sz="1500" spc="-35" dirty="0" smtClean="0">
                <a:latin typeface="Arial"/>
                <a:cs typeface="Arial"/>
              </a:rPr>
              <a:t>h</a:t>
            </a:r>
            <a:r>
              <a:rPr sz="1500" spc="-5" dirty="0" smtClean="0">
                <a:latin typeface="Arial"/>
                <a:cs typeface="Arial"/>
              </a:rPr>
              <a:t>,</a:t>
            </a:r>
            <a:r>
              <a:rPr sz="1500" spc="65" dirty="0" smtClean="0">
                <a:latin typeface="Arial"/>
                <a:cs typeface="Arial"/>
              </a:rPr>
              <a:t> </a:t>
            </a:r>
            <a:r>
              <a:rPr sz="1500" spc="-35" dirty="0" smtClean="0">
                <a:latin typeface="Arial"/>
                <a:cs typeface="Arial"/>
              </a:rPr>
              <a:t>158</a:t>
            </a:r>
            <a:r>
              <a:rPr sz="1500" spc="0" dirty="0" smtClean="0">
                <a:latin typeface="Arial"/>
                <a:cs typeface="Arial"/>
              </a:rPr>
              <a:t>1</a:t>
            </a:r>
            <a:endParaRPr sz="1500">
              <a:latin typeface="Arial"/>
              <a:cs typeface="Arial"/>
            </a:endParaRPr>
          </a:p>
        </p:txBody>
      </p:sp>
      <p:sp>
        <p:nvSpPr>
          <p:cNvPr id="7" name="object 7"/>
          <p:cNvSpPr txBox="1"/>
          <p:nvPr/>
        </p:nvSpPr>
        <p:spPr>
          <a:xfrm>
            <a:off x="4759462" y="7125603"/>
            <a:ext cx="1134745" cy="239395"/>
          </a:xfrm>
          <a:prstGeom prst="rect">
            <a:avLst/>
          </a:prstGeom>
        </p:spPr>
        <p:txBody>
          <a:bodyPr vert="horz" wrap="square" lIns="0" tIns="0" rIns="0" bIns="0" rtlCol="0">
            <a:noAutofit/>
          </a:bodyPr>
          <a:lstStyle/>
          <a:p>
            <a:pPr marL="12700">
              <a:lnSpc>
                <a:spcPct val="100000"/>
              </a:lnSpc>
            </a:pPr>
            <a:r>
              <a:rPr sz="1500" spc="-30" dirty="0" smtClean="0">
                <a:latin typeface="Arial"/>
                <a:cs typeface="Arial"/>
              </a:rPr>
              <a:t>F</a:t>
            </a:r>
            <a:r>
              <a:rPr sz="1500" spc="-5" dirty="0" smtClean="0">
                <a:latin typeface="Arial"/>
                <a:cs typeface="Arial"/>
              </a:rPr>
              <a:t>r</a:t>
            </a:r>
            <a:r>
              <a:rPr sz="1500" spc="-35" dirty="0" smtClean="0">
                <a:latin typeface="Arial"/>
                <a:cs typeface="Arial"/>
              </a:rPr>
              <a:t>en</a:t>
            </a:r>
            <a:r>
              <a:rPr sz="1500" spc="45" dirty="0" smtClean="0">
                <a:latin typeface="Arial"/>
                <a:cs typeface="Arial"/>
              </a:rPr>
              <a:t>c</a:t>
            </a:r>
            <a:r>
              <a:rPr sz="1500" spc="-35" dirty="0" smtClean="0">
                <a:latin typeface="Arial"/>
                <a:cs typeface="Arial"/>
              </a:rPr>
              <a:t>h</a:t>
            </a:r>
            <a:r>
              <a:rPr sz="1500" spc="-5" dirty="0" smtClean="0">
                <a:latin typeface="Arial"/>
                <a:cs typeface="Arial"/>
              </a:rPr>
              <a:t>,</a:t>
            </a:r>
            <a:r>
              <a:rPr sz="1500" spc="65" dirty="0" smtClean="0">
                <a:latin typeface="Arial"/>
                <a:cs typeface="Arial"/>
              </a:rPr>
              <a:t> </a:t>
            </a:r>
            <a:r>
              <a:rPr sz="1500" spc="-35" dirty="0" smtClean="0">
                <a:latin typeface="Arial"/>
                <a:cs typeface="Arial"/>
              </a:rPr>
              <a:t>157</a:t>
            </a:r>
            <a:r>
              <a:rPr sz="1500" spc="0" dirty="0" smtClean="0">
                <a:latin typeface="Arial"/>
                <a:cs typeface="Arial"/>
              </a:rPr>
              <a:t>4</a:t>
            </a:r>
            <a:endParaRPr sz="1500">
              <a:latin typeface="Arial"/>
              <a:cs typeface="Arial"/>
            </a:endParaRPr>
          </a:p>
        </p:txBody>
      </p:sp>
      <p:sp>
        <p:nvSpPr>
          <p:cNvPr id="8" name="object 8"/>
          <p:cNvSpPr txBox="1"/>
          <p:nvPr/>
        </p:nvSpPr>
        <p:spPr>
          <a:xfrm>
            <a:off x="6448435" y="7125603"/>
            <a:ext cx="1236345" cy="239395"/>
          </a:xfrm>
          <a:prstGeom prst="rect">
            <a:avLst/>
          </a:prstGeom>
        </p:spPr>
        <p:txBody>
          <a:bodyPr vert="horz" wrap="square" lIns="0" tIns="0" rIns="0" bIns="0" rtlCol="0">
            <a:noAutofit/>
          </a:bodyPr>
          <a:lstStyle/>
          <a:p>
            <a:pPr marL="12700">
              <a:lnSpc>
                <a:spcPct val="100000"/>
              </a:lnSpc>
            </a:pPr>
            <a:r>
              <a:rPr sz="1500" spc="15" dirty="0" smtClean="0">
                <a:latin typeface="Arial"/>
                <a:cs typeface="Arial"/>
              </a:rPr>
              <a:t>G</a:t>
            </a:r>
            <a:r>
              <a:rPr sz="1500" spc="-35" dirty="0" smtClean="0">
                <a:latin typeface="Arial"/>
                <a:cs typeface="Arial"/>
              </a:rPr>
              <a:t>e</a:t>
            </a:r>
            <a:r>
              <a:rPr sz="1500" spc="0" dirty="0" smtClean="0">
                <a:latin typeface="Arial"/>
                <a:cs typeface="Arial"/>
              </a:rPr>
              <a:t>r</a:t>
            </a:r>
            <a:r>
              <a:rPr sz="1500" spc="-50" dirty="0" smtClean="0">
                <a:latin typeface="Arial"/>
                <a:cs typeface="Arial"/>
              </a:rPr>
              <a:t>m</a:t>
            </a:r>
            <a:r>
              <a:rPr sz="1500" spc="-35" dirty="0" smtClean="0">
                <a:latin typeface="Arial"/>
                <a:cs typeface="Arial"/>
              </a:rPr>
              <a:t>an</a:t>
            </a:r>
            <a:r>
              <a:rPr sz="1500" spc="-5" dirty="0" smtClean="0">
                <a:latin typeface="Arial"/>
                <a:cs typeface="Arial"/>
              </a:rPr>
              <a:t>,</a:t>
            </a:r>
            <a:r>
              <a:rPr sz="1500" spc="165" dirty="0" smtClean="0">
                <a:latin typeface="Arial"/>
                <a:cs typeface="Arial"/>
              </a:rPr>
              <a:t> </a:t>
            </a:r>
            <a:r>
              <a:rPr sz="1500" spc="-35" dirty="0" smtClean="0">
                <a:latin typeface="Arial"/>
                <a:cs typeface="Arial"/>
              </a:rPr>
              <a:t>157</a:t>
            </a:r>
            <a:r>
              <a:rPr sz="1500" spc="0" dirty="0" smtClean="0">
                <a:latin typeface="Arial"/>
                <a:cs typeface="Arial"/>
              </a:rPr>
              <a:t>7</a:t>
            </a:r>
            <a:endParaRPr sz="1500">
              <a:latin typeface="Arial"/>
              <a:cs typeface="Arial"/>
            </a:endParaRPr>
          </a:p>
        </p:txBody>
      </p:sp>
      <p:sp>
        <p:nvSpPr>
          <p:cNvPr id="9" name="object 9"/>
          <p:cNvSpPr txBox="1"/>
          <p:nvPr/>
        </p:nvSpPr>
        <p:spPr>
          <a:xfrm>
            <a:off x="8239135" y="7125603"/>
            <a:ext cx="1515745" cy="239395"/>
          </a:xfrm>
          <a:prstGeom prst="rect">
            <a:avLst/>
          </a:prstGeom>
        </p:spPr>
        <p:txBody>
          <a:bodyPr vert="horz" wrap="square" lIns="0" tIns="0" rIns="0" bIns="0" rtlCol="0">
            <a:noAutofit/>
          </a:bodyPr>
          <a:lstStyle/>
          <a:p>
            <a:pPr marL="12700">
              <a:lnSpc>
                <a:spcPct val="100000"/>
              </a:lnSpc>
            </a:pPr>
            <a:r>
              <a:rPr sz="1500" spc="-10" dirty="0" smtClean="0">
                <a:latin typeface="Arial"/>
                <a:cs typeface="Arial"/>
              </a:rPr>
              <a:t>B</a:t>
            </a:r>
            <a:r>
              <a:rPr sz="1500" spc="-35" dirty="0" smtClean="0">
                <a:latin typeface="Arial"/>
                <a:cs typeface="Arial"/>
              </a:rPr>
              <a:t>u</a:t>
            </a:r>
            <a:r>
              <a:rPr sz="1500" spc="0" dirty="0" smtClean="0">
                <a:latin typeface="Arial"/>
                <a:cs typeface="Arial"/>
              </a:rPr>
              <a:t>r</a:t>
            </a:r>
            <a:r>
              <a:rPr sz="1500" spc="-35" dirty="0" smtClean="0">
                <a:latin typeface="Arial"/>
                <a:cs typeface="Arial"/>
              </a:rPr>
              <a:t>gundian</a:t>
            </a:r>
            <a:r>
              <a:rPr sz="1500" spc="-5" dirty="0" smtClean="0">
                <a:latin typeface="Arial"/>
                <a:cs typeface="Arial"/>
              </a:rPr>
              <a:t>, </a:t>
            </a:r>
            <a:r>
              <a:rPr sz="1500" spc="-150" dirty="0" smtClean="0">
                <a:latin typeface="Arial"/>
                <a:cs typeface="Arial"/>
              </a:rPr>
              <a:t> </a:t>
            </a:r>
            <a:r>
              <a:rPr sz="1500" spc="-35" dirty="0" smtClean="0">
                <a:latin typeface="Arial"/>
                <a:cs typeface="Arial"/>
              </a:rPr>
              <a:t>157</a:t>
            </a:r>
            <a:r>
              <a:rPr sz="1500" spc="0" dirty="0" smtClean="0">
                <a:latin typeface="Arial"/>
                <a:cs typeface="Arial"/>
              </a:rPr>
              <a:t>7</a:t>
            </a:r>
            <a:endParaRPr sz="1500">
              <a:latin typeface="Arial"/>
              <a:cs typeface="Arial"/>
            </a:endParaRPr>
          </a:p>
        </p:txBody>
      </p:sp>
      <p:sp>
        <p:nvSpPr>
          <p:cNvPr id="10" name="object 10"/>
          <p:cNvSpPr/>
          <p:nvPr/>
        </p:nvSpPr>
        <p:spPr>
          <a:xfrm>
            <a:off x="4343400" y="3162300"/>
            <a:ext cx="5575300" cy="3911599"/>
          </a:xfrm>
          <a:prstGeom prst="rect">
            <a:avLst/>
          </a:prstGeom>
          <a:blipFill>
            <a:blip r:embed="rId3"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82919" y="301029"/>
            <a:ext cx="4681855" cy="1596390"/>
          </a:xfrm>
          <a:prstGeom prst="rect">
            <a:avLst/>
          </a:prstGeom>
        </p:spPr>
        <p:txBody>
          <a:bodyPr vert="horz" wrap="square" lIns="0" tIns="0" rIns="0" bIns="0" rtlCol="0">
            <a:noAutofit/>
          </a:bodyPr>
          <a:lstStyle/>
          <a:p>
            <a:pPr marL="12700" marR="12700" indent="0" algn="ctr">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0" dirty="0" smtClean="0">
                <a:latin typeface="Calibri"/>
                <a:cs typeface="Calibri"/>
              </a:rPr>
              <a:t> </a:t>
            </a:r>
            <a:r>
              <a:rPr sz="4300" spc="-270" dirty="0" smtClean="0">
                <a:latin typeface="Calibri"/>
                <a:cs typeface="Calibri"/>
              </a:rPr>
              <a:t>W</a:t>
            </a:r>
            <a:r>
              <a:rPr sz="4300" spc="10" dirty="0" smtClean="0">
                <a:latin typeface="Calibri"/>
                <a:cs typeface="Calibri"/>
              </a:rPr>
              <a:t>o</a:t>
            </a:r>
            <a:r>
              <a:rPr sz="4300" spc="-70" dirty="0" smtClean="0">
                <a:latin typeface="Calibri"/>
                <a:cs typeface="Calibri"/>
              </a:rPr>
              <a:t>me</a:t>
            </a:r>
            <a:r>
              <a:rPr sz="4300" spc="0" dirty="0" smtClean="0">
                <a:latin typeface="Calibri"/>
                <a:cs typeface="Calibri"/>
              </a:rPr>
              <a:t>n </a:t>
            </a: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60" dirty="0" smtClean="0">
                <a:latin typeface="Calibri"/>
                <a:cs typeface="Calibri"/>
              </a:rPr>
              <a:t>N</a:t>
            </a:r>
            <a:r>
              <a:rPr sz="3000" spc="15" dirty="0" smtClean="0">
                <a:latin typeface="Calibri"/>
                <a:cs typeface="Calibri"/>
              </a:rPr>
              <a:t>o</a:t>
            </a:r>
            <a:r>
              <a:rPr sz="3000" spc="-65" dirty="0" smtClean="0">
                <a:latin typeface="Calibri"/>
                <a:cs typeface="Calibri"/>
              </a:rPr>
              <a:t>r</a:t>
            </a:r>
            <a:r>
              <a:rPr sz="3000" spc="-20" dirty="0" smtClean="0">
                <a:latin typeface="Calibri"/>
                <a:cs typeface="Calibri"/>
              </a:rPr>
              <a:t>t</a:t>
            </a:r>
            <a:r>
              <a:rPr sz="3000" spc="20" dirty="0" smtClean="0">
                <a:latin typeface="Calibri"/>
                <a:cs typeface="Calibri"/>
              </a:rPr>
              <a:t>h</a:t>
            </a:r>
            <a:r>
              <a:rPr sz="3000" spc="-10" dirty="0" smtClean="0">
                <a:latin typeface="Calibri"/>
                <a:cs typeface="Calibri"/>
              </a:rPr>
              <a:t>e</a:t>
            </a:r>
            <a:r>
              <a:rPr sz="3000" spc="-65" dirty="0" smtClean="0">
                <a:latin typeface="Calibri"/>
                <a:cs typeface="Calibri"/>
              </a:rPr>
              <a:t>r</a:t>
            </a:r>
            <a:r>
              <a:rPr sz="3000" spc="0" dirty="0" smtClean="0">
                <a:latin typeface="Calibri"/>
                <a:cs typeface="Calibri"/>
              </a:rPr>
              <a:t>n</a:t>
            </a:r>
            <a:r>
              <a:rPr sz="3000" spc="4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45" dirty="0" smtClean="0">
                <a:latin typeface="Calibri"/>
                <a:cs typeface="Calibri"/>
              </a:rPr>
              <a:t>1</a:t>
            </a:r>
            <a:r>
              <a:rPr sz="3000" spc="-35" dirty="0" smtClean="0">
                <a:latin typeface="Calibri"/>
                <a:cs typeface="Calibri"/>
              </a:rPr>
              <a:t>6</a:t>
            </a:r>
            <a:r>
              <a:rPr sz="3000" spc="44" baseline="25000" dirty="0" smtClean="0">
                <a:latin typeface="Calibri"/>
                <a:cs typeface="Calibri"/>
              </a:rPr>
              <a:t>t</a:t>
            </a:r>
            <a:r>
              <a:rPr sz="3000" spc="0" baseline="25000" dirty="0" smtClean="0">
                <a:latin typeface="Calibri"/>
                <a:cs typeface="Calibri"/>
              </a:rPr>
              <a:t>h</a:t>
            </a:r>
            <a:r>
              <a:rPr sz="3000" spc="292" baseline="25000" dirty="0" smtClean="0">
                <a:latin typeface="Calibri"/>
                <a:cs typeface="Calibri"/>
              </a:rPr>
              <a:t> </a:t>
            </a:r>
            <a:r>
              <a:rPr sz="3000" spc="-20" dirty="0" smtClean="0">
                <a:latin typeface="Calibri"/>
                <a:cs typeface="Calibri"/>
              </a:rPr>
              <a:t>C</a:t>
            </a:r>
            <a:r>
              <a:rPr sz="3000" spc="-10" dirty="0" smtClean="0">
                <a:latin typeface="Calibri"/>
                <a:cs typeface="Calibri"/>
              </a:rPr>
              <a:t>e</a:t>
            </a:r>
            <a:r>
              <a:rPr sz="3000" spc="20" dirty="0" smtClean="0">
                <a:latin typeface="Calibri"/>
                <a:cs typeface="Calibri"/>
              </a:rPr>
              <a:t>n</a:t>
            </a:r>
            <a:r>
              <a:rPr sz="3000" spc="-15" dirty="0" smtClean="0">
                <a:latin typeface="Calibri"/>
                <a:cs typeface="Calibri"/>
              </a:rPr>
              <a:t>t</a:t>
            </a:r>
            <a:r>
              <a:rPr sz="3000" spc="20" dirty="0" smtClean="0">
                <a:latin typeface="Calibri"/>
                <a:cs typeface="Calibri"/>
              </a:rPr>
              <a:t>u</a:t>
            </a:r>
            <a:r>
              <a:rPr sz="3000" spc="-65" dirty="0" smtClean="0">
                <a:latin typeface="Calibri"/>
                <a:cs typeface="Calibri"/>
              </a:rPr>
              <a:t>r</a:t>
            </a:r>
            <a:r>
              <a:rPr sz="3000" spc="-15" dirty="0" smtClean="0">
                <a:latin typeface="Calibri"/>
                <a:cs typeface="Calibri"/>
              </a:rPr>
              <a:t>y</a:t>
            </a:r>
            <a:endParaRPr sz="3000">
              <a:latin typeface="Calibri"/>
              <a:cs typeface="Calibri"/>
            </a:endParaRPr>
          </a:p>
        </p:txBody>
      </p:sp>
      <p:sp>
        <p:nvSpPr>
          <p:cNvPr id="3" name="object 3"/>
          <p:cNvSpPr/>
          <p:nvPr/>
        </p:nvSpPr>
        <p:spPr>
          <a:xfrm>
            <a:off x="596900" y="2044700"/>
            <a:ext cx="2285999" cy="37973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311773" y="5996895"/>
            <a:ext cx="2756535" cy="336550"/>
          </a:xfrm>
          <a:prstGeom prst="rect">
            <a:avLst/>
          </a:prstGeom>
        </p:spPr>
        <p:txBody>
          <a:bodyPr vert="horz" wrap="square" lIns="0" tIns="0" rIns="0" bIns="0" rtlCol="0">
            <a:noAutofit/>
          </a:bodyPr>
          <a:lstStyle/>
          <a:p>
            <a:pPr marL="749300" marR="12700" indent="-736600">
              <a:lnSpc>
                <a:spcPts val="1300"/>
              </a:lnSpc>
            </a:pPr>
            <a:r>
              <a:rPr sz="1100" spc="-45" dirty="0" smtClean="0">
                <a:latin typeface="Arial"/>
                <a:cs typeface="Arial"/>
              </a:rPr>
              <a:t>S</a:t>
            </a:r>
            <a:r>
              <a:rPr sz="1100" spc="-15" dirty="0" smtClean="0">
                <a:latin typeface="Arial"/>
                <a:cs typeface="Arial"/>
              </a:rPr>
              <a:t>t</a:t>
            </a:r>
            <a:r>
              <a:rPr sz="1100" spc="-25" dirty="0" smtClean="0">
                <a:latin typeface="Arial"/>
                <a:cs typeface="Arial"/>
              </a:rPr>
              <a:t>a</a:t>
            </a:r>
            <a:r>
              <a:rPr sz="1100" spc="-10" dirty="0" smtClean="0">
                <a:latin typeface="Arial"/>
                <a:cs typeface="Arial"/>
              </a:rPr>
              <a:t>y</a:t>
            </a:r>
            <a:r>
              <a:rPr sz="1100" spc="-60" dirty="0" smtClean="0">
                <a:latin typeface="Arial"/>
                <a:cs typeface="Arial"/>
              </a:rPr>
              <a:t> </a:t>
            </a:r>
            <a:r>
              <a:rPr sz="1100" spc="-25" dirty="0" smtClean="0">
                <a:latin typeface="Arial"/>
                <a:cs typeface="Arial"/>
              </a:rPr>
              <a:t>bu</a:t>
            </a:r>
            <a:r>
              <a:rPr sz="1100" spc="25" dirty="0" smtClean="0">
                <a:latin typeface="Arial"/>
                <a:cs typeface="Arial"/>
              </a:rPr>
              <a:t>r</a:t>
            </a:r>
            <a:r>
              <a:rPr sz="1100" spc="-50" dirty="0" smtClean="0">
                <a:latin typeface="Arial"/>
                <a:cs typeface="Arial"/>
              </a:rPr>
              <a:t>i</a:t>
            </a:r>
            <a:r>
              <a:rPr sz="1100" spc="-25" dirty="0" smtClean="0">
                <a:latin typeface="Arial"/>
                <a:cs typeface="Arial"/>
              </a:rPr>
              <a:t>e</a:t>
            </a:r>
            <a:r>
              <a:rPr sz="1100" spc="-10" dirty="0" smtClean="0">
                <a:latin typeface="Arial"/>
                <a:cs typeface="Arial"/>
              </a:rPr>
              <a:t>d</a:t>
            </a:r>
            <a:r>
              <a:rPr sz="1100" spc="-20" dirty="0" smtClean="0">
                <a:latin typeface="Arial"/>
                <a:cs typeface="Arial"/>
              </a:rPr>
              <a:t> </a:t>
            </a:r>
            <a:r>
              <a:rPr sz="1100" spc="-5" dirty="0" smtClean="0">
                <a:latin typeface="Arial"/>
                <a:cs typeface="Arial"/>
              </a:rPr>
              <a:t>w</a:t>
            </a:r>
            <a:r>
              <a:rPr sz="1100" spc="-50" dirty="0" smtClean="0">
                <a:latin typeface="Arial"/>
                <a:cs typeface="Arial"/>
              </a:rPr>
              <a:t>i</a:t>
            </a:r>
            <a:r>
              <a:rPr sz="1100" spc="-15" dirty="0" smtClean="0">
                <a:latin typeface="Arial"/>
                <a:cs typeface="Arial"/>
              </a:rPr>
              <a:t>t</a:t>
            </a:r>
            <a:r>
              <a:rPr sz="1100" spc="-10" dirty="0" smtClean="0">
                <a:latin typeface="Arial"/>
                <a:cs typeface="Arial"/>
              </a:rPr>
              <a:t>h</a:t>
            </a:r>
            <a:r>
              <a:rPr sz="1100" spc="-20" dirty="0" smtClean="0">
                <a:latin typeface="Arial"/>
                <a:cs typeface="Arial"/>
              </a:rPr>
              <a:t> </a:t>
            </a:r>
            <a:r>
              <a:rPr sz="1100" spc="-45" dirty="0" smtClean="0">
                <a:latin typeface="Arial"/>
                <a:cs typeface="Arial"/>
              </a:rPr>
              <a:t>P</a:t>
            </a:r>
            <a:r>
              <a:rPr sz="1100" spc="-15" dirty="0" smtClean="0">
                <a:latin typeface="Arial"/>
                <a:cs typeface="Arial"/>
              </a:rPr>
              <a:t>f</a:t>
            </a:r>
            <a:r>
              <a:rPr sz="1100" spc="-25" dirty="0" smtClean="0">
                <a:latin typeface="Arial"/>
                <a:cs typeface="Arial"/>
              </a:rPr>
              <a:t>a</a:t>
            </a:r>
            <a:r>
              <a:rPr sz="1100" spc="-50" dirty="0" smtClean="0">
                <a:latin typeface="Arial"/>
                <a:cs typeface="Arial"/>
              </a:rPr>
              <a:t>l</a:t>
            </a:r>
            <a:r>
              <a:rPr sz="1100" spc="-15" dirty="0" smtClean="0">
                <a:latin typeface="Arial"/>
                <a:cs typeface="Arial"/>
              </a:rPr>
              <a:t>t</a:t>
            </a:r>
            <a:r>
              <a:rPr sz="1100" spc="40" dirty="0" smtClean="0">
                <a:latin typeface="Arial"/>
                <a:cs typeface="Arial"/>
              </a:rPr>
              <a:t>z</a:t>
            </a:r>
            <a:r>
              <a:rPr sz="1100" spc="-25" dirty="0" smtClean="0">
                <a:latin typeface="Arial"/>
                <a:cs typeface="Arial"/>
              </a:rPr>
              <a:t>g</a:t>
            </a:r>
            <a:r>
              <a:rPr sz="1100" spc="25" dirty="0" smtClean="0">
                <a:latin typeface="Arial"/>
                <a:cs typeface="Arial"/>
              </a:rPr>
              <a:t>r</a:t>
            </a:r>
            <a:r>
              <a:rPr sz="1100" spc="-25" dirty="0" smtClean="0">
                <a:latin typeface="Arial"/>
                <a:cs typeface="Arial"/>
              </a:rPr>
              <a:t>a</a:t>
            </a:r>
            <a:r>
              <a:rPr sz="1100" spc="-15" dirty="0" smtClean="0">
                <a:latin typeface="Arial"/>
                <a:cs typeface="Arial"/>
              </a:rPr>
              <a:t>f</a:t>
            </a:r>
            <a:r>
              <a:rPr sz="1100" spc="-50" dirty="0" smtClean="0">
                <a:latin typeface="Arial"/>
                <a:cs typeface="Arial"/>
              </a:rPr>
              <a:t>i</a:t>
            </a:r>
            <a:r>
              <a:rPr sz="1100" spc="-10" dirty="0" smtClean="0">
                <a:latin typeface="Arial"/>
                <a:cs typeface="Arial"/>
              </a:rPr>
              <a:t>n</a:t>
            </a:r>
            <a:r>
              <a:rPr sz="1100" spc="-120" dirty="0" smtClean="0">
                <a:latin typeface="Arial"/>
                <a:cs typeface="Arial"/>
              </a:rPr>
              <a:t> </a:t>
            </a:r>
            <a:r>
              <a:rPr sz="1100" spc="-5" dirty="0" smtClean="0">
                <a:latin typeface="Arial"/>
                <a:cs typeface="Arial"/>
              </a:rPr>
              <a:t>D</a:t>
            </a:r>
            <a:r>
              <a:rPr sz="1100" spc="-25" dirty="0" smtClean="0">
                <a:latin typeface="Arial"/>
                <a:cs typeface="Arial"/>
              </a:rPr>
              <a:t>o</a:t>
            </a:r>
            <a:r>
              <a:rPr sz="1100" spc="25" dirty="0" smtClean="0">
                <a:latin typeface="Arial"/>
                <a:cs typeface="Arial"/>
              </a:rPr>
              <a:t>r</a:t>
            </a:r>
            <a:r>
              <a:rPr sz="1100" spc="-25" dirty="0" smtClean="0">
                <a:latin typeface="Arial"/>
                <a:cs typeface="Arial"/>
              </a:rPr>
              <a:t>o</a:t>
            </a:r>
            <a:r>
              <a:rPr sz="1100" spc="-15" dirty="0" smtClean="0">
                <a:latin typeface="Arial"/>
                <a:cs typeface="Arial"/>
              </a:rPr>
              <a:t>t</a:t>
            </a:r>
            <a:r>
              <a:rPr sz="1100" spc="-25" dirty="0" smtClean="0">
                <a:latin typeface="Arial"/>
                <a:cs typeface="Arial"/>
              </a:rPr>
              <a:t>he</a:t>
            </a:r>
            <a:r>
              <a:rPr sz="1100" spc="-10" dirty="0" smtClean="0">
                <a:latin typeface="Arial"/>
                <a:cs typeface="Arial"/>
              </a:rPr>
              <a:t>a</a:t>
            </a:r>
            <a:r>
              <a:rPr sz="1100" spc="-120" dirty="0" smtClean="0">
                <a:latin typeface="Arial"/>
                <a:cs typeface="Arial"/>
              </a:rPr>
              <a:t> </a:t>
            </a:r>
            <a:r>
              <a:rPr sz="1100" spc="-45" dirty="0" smtClean="0">
                <a:latin typeface="Arial"/>
                <a:cs typeface="Arial"/>
              </a:rPr>
              <a:t>S</a:t>
            </a:r>
            <a:r>
              <a:rPr sz="1100" spc="-25" dirty="0" smtClean="0">
                <a:latin typeface="Arial"/>
                <a:cs typeface="Arial"/>
              </a:rPr>
              <a:t>ab</a:t>
            </a:r>
            <a:r>
              <a:rPr sz="1100" spc="-50" dirty="0" smtClean="0">
                <a:latin typeface="Arial"/>
                <a:cs typeface="Arial"/>
              </a:rPr>
              <a:t>i</a:t>
            </a:r>
            <a:r>
              <a:rPr sz="1100" spc="-25" dirty="0" smtClean="0">
                <a:latin typeface="Arial"/>
                <a:cs typeface="Arial"/>
              </a:rPr>
              <a:t>n</a:t>
            </a:r>
            <a:r>
              <a:rPr sz="1100" spc="-10" dirty="0" smtClean="0">
                <a:latin typeface="Arial"/>
                <a:cs typeface="Arial"/>
              </a:rPr>
              <a:t>e</a:t>
            </a:r>
            <a:r>
              <a:rPr sz="1100" spc="-5" dirty="0" smtClean="0">
                <a:latin typeface="Arial"/>
                <a:cs typeface="Arial"/>
              </a:rPr>
              <a:t> </a:t>
            </a:r>
            <a:r>
              <a:rPr sz="1100" spc="40" dirty="0" smtClean="0">
                <a:latin typeface="Arial"/>
                <a:cs typeface="Arial"/>
              </a:rPr>
              <a:t>v</a:t>
            </a:r>
            <a:r>
              <a:rPr sz="1100" spc="-25" dirty="0" smtClean="0">
                <a:latin typeface="Arial"/>
                <a:cs typeface="Arial"/>
              </a:rPr>
              <a:t>o</a:t>
            </a:r>
            <a:r>
              <a:rPr sz="1100" spc="-10" dirty="0" smtClean="0">
                <a:latin typeface="Arial"/>
                <a:cs typeface="Arial"/>
              </a:rPr>
              <a:t>n</a:t>
            </a:r>
            <a:r>
              <a:rPr sz="1100" spc="-120" dirty="0" smtClean="0">
                <a:latin typeface="Arial"/>
                <a:cs typeface="Arial"/>
              </a:rPr>
              <a:t> </a:t>
            </a:r>
            <a:r>
              <a:rPr sz="1100" spc="-5" dirty="0" smtClean="0">
                <a:latin typeface="Arial"/>
                <a:cs typeface="Arial"/>
              </a:rPr>
              <a:t>N</a:t>
            </a:r>
            <a:r>
              <a:rPr sz="1100" spc="-25" dirty="0" smtClean="0">
                <a:latin typeface="Arial"/>
                <a:cs typeface="Arial"/>
              </a:rPr>
              <a:t>eube</a:t>
            </a:r>
            <a:r>
              <a:rPr sz="1100" spc="25" dirty="0" smtClean="0">
                <a:latin typeface="Arial"/>
                <a:cs typeface="Arial"/>
              </a:rPr>
              <a:t>r</a:t>
            </a:r>
            <a:r>
              <a:rPr sz="1100" spc="-10" dirty="0" smtClean="0">
                <a:latin typeface="Arial"/>
                <a:cs typeface="Arial"/>
              </a:rPr>
              <a:t>g</a:t>
            </a:r>
            <a:r>
              <a:rPr sz="1100" spc="-120" dirty="0" smtClean="0">
                <a:latin typeface="Arial"/>
                <a:cs typeface="Arial"/>
              </a:rPr>
              <a:t> </a:t>
            </a:r>
            <a:r>
              <a:rPr sz="1100" spc="-50" dirty="0" smtClean="0">
                <a:latin typeface="Arial"/>
                <a:cs typeface="Arial"/>
              </a:rPr>
              <a:t>i</a:t>
            </a:r>
            <a:r>
              <a:rPr sz="1100" spc="-10" dirty="0" smtClean="0">
                <a:latin typeface="Arial"/>
                <a:cs typeface="Arial"/>
              </a:rPr>
              <a:t>n</a:t>
            </a:r>
            <a:r>
              <a:rPr sz="1100" spc="-20" dirty="0" smtClean="0">
                <a:latin typeface="Arial"/>
                <a:cs typeface="Arial"/>
              </a:rPr>
              <a:t> </a:t>
            </a:r>
            <a:r>
              <a:rPr sz="1100" spc="-25" dirty="0" smtClean="0">
                <a:latin typeface="Arial"/>
                <a:cs typeface="Arial"/>
              </a:rPr>
              <a:t>159</a:t>
            </a:r>
            <a:r>
              <a:rPr sz="1100" spc="-10" dirty="0" smtClean="0">
                <a:latin typeface="Arial"/>
                <a:cs typeface="Arial"/>
              </a:rPr>
              <a:t>8</a:t>
            </a:r>
            <a:endParaRPr sz="1100">
              <a:latin typeface="Arial"/>
              <a:cs typeface="Arial"/>
            </a:endParaRPr>
          </a:p>
        </p:txBody>
      </p:sp>
      <p:sp>
        <p:nvSpPr>
          <p:cNvPr id="5" name="object 5"/>
          <p:cNvSpPr/>
          <p:nvPr/>
        </p:nvSpPr>
        <p:spPr>
          <a:xfrm>
            <a:off x="3543300" y="2044698"/>
            <a:ext cx="2755898" cy="3797301"/>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txBox="1"/>
          <p:nvPr/>
        </p:nvSpPr>
        <p:spPr>
          <a:xfrm>
            <a:off x="3817409" y="5929504"/>
            <a:ext cx="2058670" cy="336550"/>
          </a:xfrm>
          <a:prstGeom prst="rect">
            <a:avLst/>
          </a:prstGeom>
        </p:spPr>
        <p:txBody>
          <a:bodyPr vert="horz" wrap="square" lIns="0" tIns="0" rIns="0" bIns="0" rtlCol="0">
            <a:noAutofit/>
          </a:bodyPr>
          <a:lstStyle/>
          <a:p>
            <a:pPr marL="330200" marR="12700" indent="-317500">
              <a:lnSpc>
                <a:spcPts val="1300"/>
              </a:lnSpc>
            </a:pPr>
            <a:r>
              <a:rPr sz="1100" spc="-45" dirty="0" smtClean="0">
                <a:latin typeface="Arial"/>
                <a:cs typeface="Arial"/>
              </a:rPr>
              <a:t>S</a:t>
            </a:r>
            <a:r>
              <a:rPr sz="1100" spc="-15" dirty="0" smtClean="0">
                <a:latin typeface="Arial"/>
                <a:cs typeface="Arial"/>
              </a:rPr>
              <a:t>t</a:t>
            </a:r>
            <a:r>
              <a:rPr sz="1100" spc="-25" dirty="0" smtClean="0">
                <a:latin typeface="Arial"/>
                <a:cs typeface="Arial"/>
              </a:rPr>
              <a:t>a</a:t>
            </a:r>
            <a:r>
              <a:rPr sz="1100" spc="-10" dirty="0" smtClean="0">
                <a:latin typeface="Arial"/>
                <a:cs typeface="Arial"/>
              </a:rPr>
              <a:t>y</a:t>
            </a:r>
            <a:r>
              <a:rPr sz="1100" spc="-60" dirty="0" smtClean="0">
                <a:latin typeface="Arial"/>
                <a:cs typeface="Arial"/>
              </a:rPr>
              <a:t> </a:t>
            </a:r>
            <a:r>
              <a:rPr sz="1100" spc="-15" dirty="0" smtClean="0">
                <a:latin typeface="Arial"/>
                <a:cs typeface="Arial"/>
              </a:rPr>
              <a:t>f</a:t>
            </a:r>
            <a:r>
              <a:rPr sz="1100" spc="-25" dirty="0" smtClean="0">
                <a:latin typeface="Arial"/>
                <a:cs typeface="Arial"/>
              </a:rPr>
              <a:t>oun</a:t>
            </a:r>
            <a:r>
              <a:rPr sz="1100" spc="-10" dirty="0" smtClean="0">
                <a:latin typeface="Arial"/>
                <a:cs typeface="Arial"/>
              </a:rPr>
              <a:t>d</a:t>
            </a:r>
            <a:r>
              <a:rPr sz="1100" spc="-20" dirty="0" smtClean="0">
                <a:latin typeface="Arial"/>
                <a:cs typeface="Arial"/>
              </a:rPr>
              <a:t> </a:t>
            </a:r>
            <a:r>
              <a:rPr sz="1100" spc="-25" dirty="0" smtClean="0">
                <a:latin typeface="Arial"/>
                <a:cs typeface="Arial"/>
              </a:rPr>
              <a:t>o</a:t>
            </a:r>
            <a:r>
              <a:rPr sz="1100" spc="-10" dirty="0" smtClean="0">
                <a:latin typeface="Arial"/>
                <a:cs typeface="Arial"/>
              </a:rPr>
              <a:t>n</a:t>
            </a:r>
            <a:r>
              <a:rPr sz="1100" spc="-120" dirty="0" smtClean="0">
                <a:latin typeface="Arial"/>
                <a:cs typeface="Arial"/>
              </a:rPr>
              <a:t> </a:t>
            </a:r>
            <a:r>
              <a:rPr sz="1100" spc="-15" dirty="0" smtClean="0">
                <a:latin typeface="Arial"/>
                <a:cs typeface="Arial"/>
              </a:rPr>
              <a:t>t</a:t>
            </a:r>
            <a:r>
              <a:rPr sz="1100" spc="-25" dirty="0" smtClean="0">
                <a:latin typeface="Arial"/>
                <a:cs typeface="Arial"/>
              </a:rPr>
              <a:t>h</a:t>
            </a:r>
            <a:r>
              <a:rPr sz="1100" spc="-10" dirty="0" smtClean="0">
                <a:latin typeface="Arial"/>
                <a:cs typeface="Arial"/>
              </a:rPr>
              <a:t>e</a:t>
            </a:r>
            <a:r>
              <a:rPr sz="1100" spc="-20" dirty="0" smtClean="0">
                <a:latin typeface="Arial"/>
                <a:cs typeface="Arial"/>
              </a:rPr>
              <a:t> </a:t>
            </a:r>
            <a:r>
              <a:rPr sz="1100" spc="-45" dirty="0" smtClean="0">
                <a:latin typeface="Arial"/>
                <a:cs typeface="Arial"/>
              </a:rPr>
              <a:t>E</a:t>
            </a:r>
            <a:r>
              <a:rPr sz="1100" spc="-15" dirty="0" smtClean="0">
                <a:latin typeface="Arial"/>
                <a:cs typeface="Arial"/>
              </a:rPr>
              <a:t>ff</a:t>
            </a:r>
            <a:r>
              <a:rPr sz="1100" spc="-50" dirty="0" smtClean="0">
                <a:latin typeface="Arial"/>
                <a:cs typeface="Arial"/>
              </a:rPr>
              <a:t>i</a:t>
            </a:r>
            <a:r>
              <a:rPr sz="1100" spc="-25" dirty="0" smtClean="0">
                <a:latin typeface="Arial"/>
                <a:cs typeface="Arial"/>
              </a:rPr>
              <a:t>g</a:t>
            </a:r>
            <a:r>
              <a:rPr sz="1100" spc="-10" dirty="0" smtClean="0">
                <a:latin typeface="Arial"/>
                <a:cs typeface="Arial"/>
              </a:rPr>
              <a:t>y</a:t>
            </a:r>
            <a:r>
              <a:rPr sz="1100" spc="40" dirty="0" smtClean="0">
                <a:latin typeface="Arial"/>
                <a:cs typeface="Arial"/>
              </a:rPr>
              <a:t> </a:t>
            </a:r>
            <a:r>
              <a:rPr sz="1100" spc="-25" dirty="0" smtClean="0">
                <a:latin typeface="Arial"/>
                <a:cs typeface="Arial"/>
              </a:rPr>
              <a:t>o</a:t>
            </a:r>
            <a:r>
              <a:rPr sz="1100" spc="-5" dirty="0" smtClean="0">
                <a:latin typeface="Arial"/>
                <a:cs typeface="Arial"/>
              </a:rPr>
              <a:t>f</a:t>
            </a:r>
            <a:r>
              <a:rPr sz="1100" spc="-114" dirty="0" smtClean="0">
                <a:latin typeface="Arial"/>
                <a:cs typeface="Arial"/>
              </a:rPr>
              <a:t> </a:t>
            </a:r>
            <a:r>
              <a:rPr sz="1100" spc="30" dirty="0" smtClean="0">
                <a:latin typeface="Arial"/>
                <a:cs typeface="Arial"/>
              </a:rPr>
              <a:t>Q</a:t>
            </a:r>
            <a:r>
              <a:rPr sz="1100" spc="-25" dirty="0" smtClean="0">
                <a:latin typeface="Arial"/>
                <a:cs typeface="Arial"/>
              </a:rPr>
              <a:t>uee</a:t>
            </a:r>
            <a:r>
              <a:rPr sz="1100" spc="-10" dirty="0" smtClean="0">
                <a:latin typeface="Arial"/>
                <a:cs typeface="Arial"/>
              </a:rPr>
              <a:t>n</a:t>
            </a:r>
            <a:r>
              <a:rPr sz="1100" spc="-5" dirty="0" smtClean="0">
                <a:latin typeface="Arial"/>
                <a:cs typeface="Arial"/>
              </a:rPr>
              <a:t> </a:t>
            </a:r>
            <a:r>
              <a:rPr sz="1100" spc="-45" dirty="0" smtClean="0">
                <a:latin typeface="Arial"/>
                <a:cs typeface="Arial"/>
              </a:rPr>
              <a:t>E</a:t>
            </a:r>
            <a:r>
              <a:rPr sz="1100" spc="-50" dirty="0" smtClean="0">
                <a:latin typeface="Arial"/>
                <a:cs typeface="Arial"/>
              </a:rPr>
              <a:t>li</a:t>
            </a:r>
            <a:r>
              <a:rPr sz="1100" spc="40" dirty="0" smtClean="0">
                <a:latin typeface="Arial"/>
                <a:cs typeface="Arial"/>
              </a:rPr>
              <a:t>z</a:t>
            </a:r>
            <a:r>
              <a:rPr sz="1100" spc="-25" dirty="0" smtClean="0">
                <a:latin typeface="Arial"/>
                <a:cs typeface="Arial"/>
              </a:rPr>
              <a:t>abe</a:t>
            </a:r>
            <a:r>
              <a:rPr sz="1100" spc="-15" dirty="0" smtClean="0">
                <a:latin typeface="Arial"/>
                <a:cs typeface="Arial"/>
              </a:rPr>
              <a:t>t</a:t>
            </a:r>
            <a:r>
              <a:rPr sz="1100" spc="-10" dirty="0" smtClean="0">
                <a:latin typeface="Arial"/>
                <a:cs typeface="Arial"/>
              </a:rPr>
              <a:t>h</a:t>
            </a:r>
            <a:r>
              <a:rPr sz="1100" spc="-20" dirty="0" smtClean="0">
                <a:latin typeface="Arial"/>
                <a:cs typeface="Arial"/>
              </a:rPr>
              <a:t> </a:t>
            </a:r>
            <a:r>
              <a:rPr sz="1100" spc="-15" dirty="0" smtClean="0">
                <a:latin typeface="Arial"/>
                <a:cs typeface="Arial"/>
              </a:rPr>
              <a:t>I</a:t>
            </a:r>
            <a:r>
              <a:rPr sz="1100" spc="-5" dirty="0" smtClean="0">
                <a:latin typeface="Arial"/>
                <a:cs typeface="Arial"/>
              </a:rPr>
              <a:t>.</a:t>
            </a:r>
            <a:r>
              <a:rPr sz="1100" spc="-114" dirty="0" smtClean="0">
                <a:latin typeface="Arial"/>
                <a:cs typeface="Arial"/>
              </a:rPr>
              <a:t> </a:t>
            </a:r>
            <a:r>
              <a:rPr sz="1100" spc="-5" dirty="0" smtClean="0">
                <a:latin typeface="Arial"/>
                <a:cs typeface="Arial"/>
              </a:rPr>
              <a:t>D</a:t>
            </a:r>
            <a:r>
              <a:rPr sz="1100" spc="-25" dirty="0" smtClean="0">
                <a:latin typeface="Arial"/>
                <a:cs typeface="Arial"/>
              </a:rPr>
              <a:t>a</a:t>
            </a:r>
            <a:r>
              <a:rPr sz="1100" spc="-15" dirty="0" smtClean="0">
                <a:latin typeface="Arial"/>
                <a:cs typeface="Arial"/>
              </a:rPr>
              <a:t>t</a:t>
            </a:r>
            <a:r>
              <a:rPr sz="1100" spc="-25" dirty="0" smtClean="0">
                <a:latin typeface="Arial"/>
                <a:cs typeface="Arial"/>
              </a:rPr>
              <a:t>e</a:t>
            </a:r>
            <a:r>
              <a:rPr sz="1100" spc="-10" dirty="0" smtClean="0">
                <a:latin typeface="Arial"/>
                <a:cs typeface="Arial"/>
              </a:rPr>
              <a:t>d</a:t>
            </a:r>
            <a:r>
              <a:rPr sz="1100" spc="-20" dirty="0" smtClean="0">
                <a:latin typeface="Arial"/>
                <a:cs typeface="Arial"/>
              </a:rPr>
              <a:t> </a:t>
            </a:r>
            <a:r>
              <a:rPr sz="1100" spc="-25" dirty="0" smtClean="0">
                <a:latin typeface="Arial"/>
                <a:cs typeface="Arial"/>
              </a:rPr>
              <a:t>160</a:t>
            </a:r>
            <a:r>
              <a:rPr sz="1100" spc="-10" dirty="0" smtClean="0">
                <a:latin typeface="Arial"/>
                <a:cs typeface="Arial"/>
              </a:rPr>
              <a:t>2</a:t>
            </a:r>
            <a:endParaRPr sz="1100">
              <a:latin typeface="Arial"/>
              <a:cs typeface="Arial"/>
            </a:endParaRPr>
          </a:p>
        </p:txBody>
      </p:sp>
      <p:sp>
        <p:nvSpPr>
          <p:cNvPr id="7" name="object 7"/>
          <p:cNvSpPr txBox="1"/>
          <p:nvPr/>
        </p:nvSpPr>
        <p:spPr>
          <a:xfrm>
            <a:off x="1022494" y="6404258"/>
            <a:ext cx="7971155" cy="895350"/>
          </a:xfrm>
          <a:prstGeom prst="rect">
            <a:avLst/>
          </a:prstGeom>
        </p:spPr>
        <p:txBody>
          <a:bodyPr vert="horz" wrap="square" lIns="0" tIns="0" rIns="0" bIns="0" rtlCol="0">
            <a:noAutofit/>
          </a:bodyPr>
          <a:lstStyle/>
          <a:p>
            <a:pPr marL="12700" marR="12700" indent="0" algn="ctr">
              <a:lnSpc>
                <a:spcPct val="101000"/>
              </a:lnSpc>
              <a:tabLst>
                <a:tab pos="4075429" algn="l"/>
              </a:tabLst>
            </a:pPr>
            <a:r>
              <a:rPr sz="1900" b="1" spc="25" dirty="0" smtClean="0">
                <a:latin typeface="Calibri"/>
                <a:cs typeface="Calibri"/>
              </a:rPr>
              <a:t>S</a:t>
            </a:r>
            <a:r>
              <a:rPr sz="1900" b="1" spc="-40" dirty="0" smtClean="0">
                <a:latin typeface="Calibri"/>
                <a:cs typeface="Calibri"/>
              </a:rPr>
              <a:t>t</a:t>
            </a:r>
            <a:r>
              <a:rPr sz="1900" b="1" spc="-10" dirty="0" smtClean="0">
                <a:latin typeface="Calibri"/>
                <a:cs typeface="Calibri"/>
              </a:rPr>
              <a:t>a</a:t>
            </a:r>
            <a:r>
              <a:rPr sz="1900" b="1" spc="30" dirty="0" smtClean="0">
                <a:latin typeface="Calibri"/>
                <a:cs typeface="Calibri"/>
              </a:rPr>
              <a:t>y</a:t>
            </a:r>
            <a:r>
              <a:rPr sz="1900" b="1" spc="0" dirty="0" smtClean="0">
                <a:latin typeface="Calibri"/>
                <a:cs typeface="Calibri"/>
              </a:rPr>
              <a:t>s</a:t>
            </a:r>
            <a:r>
              <a:rPr sz="1900" b="1" spc="-75" dirty="0" smtClean="0">
                <a:latin typeface="Calibri"/>
                <a:cs typeface="Calibri"/>
              </a:rPr>
              <a:t> </a:t>
            </a:r>
            <a:r>
              <a:rPr sz="1900" spc="25" dirty="0" smtClean="0">
                <a:latin typeface="Calibri"/>
                <a:cs typeface="Calibri"/>
              </a:rPr>
              <a:t>w</a:t>
            </a:r>
            <a:r>
              <a:rPr lang="en-US" sz="1900" spc="-10" dirty="0" smtClean="0">
                <a:latin typeface="Calibri"/>
                <a:cs typeface="Calibri"/>
              </a:rPr>
              <a:t>ere</a:t>
            </a:r>
            <a:r>
              <a:rPr sz="1900" spc="25" dirty="0" smtClean="0">
                <a:latin typeface="Calibri"/>
                <a:cs typeface="Calibri"/>
              </a:rPr>
              <a:t> </a:t>
            </a:r>
            <a:r>
              <a:rPr sz="1900" spc="0" dirty="0" smtClean="0">
                <a:latin typeface="Calibri"/>
                <a:cs typeface="Calibri"/>
              </a:rPr>
              <a:t>u</a:t>
            </a:r>
            <a:r>
              <a:rPr sz="1900" spc="-45" dirty="0" smtClean="0">
                <a:latin typeface="Calibri"/>
                <a:cs typeface="Calibri"/>
              </a:rPr>
              <a:t>s</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40" dirty="0" smtClean="0">
                <a:latin typeface="Calibri"/>
                <a:cs typeface="Calibri"/>
              </a:rPr>
              <a:t>i</a:t>
            </a:r>
            <a:r>
              <a:rPr sz="1900" spc="0" dirty="0" smtClean="0">
                <a:latin typeface="Calibri"/>
                <a:cs typeface="Calibri"/>
              </a:rPr>
              <a:t>n</a:t>
            </a:r>
            <a:r>
              <a:rPr sz="1900" spc="70" dirty="0" smtClean="0">
                <a:latin typeface="Calibri"/>
                <a:cs typeface="Calibri"/>
              </a:rPr>
              <a:t> </a:t>
            </a:r>
            <a:r>
              <a:rPr sz="1900" spc="-30" dirty="0" smtClean="0">
                <a:latin typeface="Calibri"/>
                <a:cs typeface="Calibri"/>
              </a:rPr>
              <a:t>E</a:t>
            </a:r>
            <a:r>
              <a:rPr sz="1900" spc="0" dirty="0" smtClean="0">
                <a:latin typeface="Calibri"/>
                <a:cs typeface="Calibri"/>
              </a:rPr>
              <a:t>n</a:t>
            </a:r>
            <a:r>
              <a:rPr sz="1900" spc="-5" dirty="0" smtClean="0">
                <a:latin typeface="Calibri"/>
                <a:cs typeface="Calibri"/>
              </a:rPr>
              <a:t>g</a:t>
            </a:r>
            <a:r>
              <a:rPr sz="1900" spc="-40" dirty="0" smtClean="0">
                <a:latin typeface="Calibri"/>
                <a:cs typeface="Calibri"/>
              </a:rPr>
              <a:t>li</a:t>
            </a:r>
            <a:r>
              <a:rPr sz="1900" spc="-45" dirty="0" smtClean="0">
                <a:latin typeface="Calibri"/>
                <a:cs typeface="Calibri"/>
              </a:rPr>
              <a:t>s</a:t>
            </a:r>
            <a:r>
              <a:rPr sz="1900" spc="0" dirty="0" smtClean="0">
                <a:latin typeface="Calibri"/>
                <a:cs typeface="Calibri"/>
              </a:rPr>
              <a:t>h</a:t>
            </a:r>
            <a:r>
              <a:rPr sz="1900" spc="170" dirty="0" smtClean="0">
                <a:latin typeface="Calibri"/>
                <a:cs typeface="Calibri"/>
              </a:rPr>
              <a:t>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40" dirty="0" smtClean="0">
                <a:latin typeface="Calibri"/>
                <a:cs typeface="Calibri"/>
              </a:rPr>
              <a:t>i</a:t>
            </a:r>
            <a:r>
              <a:rPr sz="1900" spc="-10" dirty="0" smtClean="0">
                <a:latin typeface="Calibri"/>
                <a:cs typeface="Calibri"/>
              </a:rPr>
              <a:t>t</a:t>
            </a:r>
            <a:r>
              <a:rPr sz="1900" spc="35" dirty="0" smtClean="0">
                <a:latin typeface="Calibri"/>
                <a:cs typeface="Calibri"/>
              </a:rPr>
              <a:t> </a:t>
            </a:r>
            <a:r>
              <a:rPr sz="1900" spc="25" dirty="0" smtClean="0">
                <a:latin typeface="Calibri"/>
                <a:cs typeface="Calibri"/>
              </a:rPr>
              <a:t>w</a:t>
            </a:r>
            <a:r>
              <a:rPr sz="1900" spc="-10" dirty="0" smtClean="0">
                <a:latin typeface="Calibri"/>
                <a:cs typeface="Calibri"/>
              </a:rPr>
              <a:t>a</a:t>
            </a:r>
            <a:r>
              <a:rPr sz="1900" spc="0" dirty="0" smtClean="0">
                <a:latin typeface="Calibri"/>
                <a:cs typeface="Calibri"/>
              </a:rPr>
              <a:t>s</a:t>
            </a:r>
            <a:r>
              <a:rPr sz="1900" spc="25" dirty="0" smtClean="0">
                <a:latin typeface="Calibri"/>
                <a:cs typeface="Calibri"/>
              </a:rPr>
              <a:t> </a:t>
            </a:r>
            <a:r>
              <a:rPr sz="1900" spc="-15" dirty="0" smtClean="0">
                <a:latin typeface="Calibri"/>
                <a:cs typeface="Calibri"/>
              </a:rPr>
              <a:t>c</a:t>
            </a:r>
            <a:r>
              <a:rPr sz="1900" spc="0" dirty="0" smtClean="0">
                <a:latin typeface="Calibri"/>
                <a:cs typeface="Calibri"/>
              </a:rPr>
              <a:t>u</a:t>
            </a:r>
            <a:r>
              <a:rPr sz="1900" spc="-10" dirty="0" smtClean="0">
                <a:latin typeface="Calibri"/>
                <a:cs typeface="Calibri"/>
              </a:rPr>
              <a:t>t</a:t>
            </a:r>
            <a:r>
              <a:rPr sz="1900" spc="35" dirty="0" smtClean="0">
                <a:latin typeface="Calibri"/>
                <a:cs typeface="Calibri"/>
              </a:rPr>
              <a:t> </a:t>
            </a:r>
            <a:r>
              <a:rPr sz="1900" spc="-40" dirty="0" smtClean="0">
                <a:latin typeface="Calibri"/>
                <a:cs typeface="Calibri"/>
              </a:rPr>
              <a:t>i</a:t>
            </a:r>
            <a:r>
              <a:rPr sz="1900" spc="0" dirty="0" smtClean="0">
                <a:latin typeface="Calibri"/>
                <a:cs typeface="Calibri"/>
              </a:rPr>
              <a:t>n</a:t>
            </a:r>
            <a:r>
              <a:rPr sz="1900" spc="-50" dirty="0" smtClean="0">
                <a:latin typeface="Calibri"/>
                <a:cs typeface="Calibri"/>
              </a:rPr>
              <a:t>t</a:t>
            </a:r>
            <a:r>
              <a:rPr sz="1900" spc="0" dirty="0" smtClean="0">
                <a:latin typeface="Calibri"/>
                <a:cs typeface="Calibri"/>
              </a:rPr>
              <a:t>o</a:t>
            </a:r>
            <a:r>
              <a:rPr sz="1900" spc="165" dirty="0" smtClean="0">
                <a:latin typeface="Calibri"/>
                <a:cs typeface="Calibri"/>
              </a:rPr>
              <a:t> </a:t>
            </a:r>
            <a:r>
              <a:rPr sz="1900" spc="-10" dirty="0" smtClean="0">
                <a:latin typeface="Calibri"/>
                <a:cs typeface="Calibri"/>
              </a:rPr>
              <a:t>2</a:t>
            </a:r>
            <a:r>
              <a:rPr sz="1900" spc="5" dirty="0" smtClean="0">
                <a:latin typeface="Calibri"/>
                <a:cs typeface="Calibri"/>
              </a:rPr>
              <a:t> </a:t>
            </a:r>
            <a:r>
              <a:rPr sz="1900" spc="-45" dirty="0" smtClean="0">
                <a:latin typeface="Calibri"/>
                <a:cs typeface="Calibri"/>
              </a:rPr>
              <a:t>s</a:t>
            </a:r>
            <a:r>
              <a:rPr sz="1900" spc="-60" dirty="0" smtClean="0">
                <a:latin typeface="Calibri"/>
                <a:cs typeface="Calibri"/>
              </a:rPr>
              <a:t>e</a:t>
            </a:r>
            <a:r>
              <a:rPr sz="1900" spc="-15" dirty="0" smtClean="0">
                <a:latin typeface="Calibri"/>
                <a:cs typeface="Calibri"/>
              </a:rPr>
              <a:t>c</a:t>
            </a:r>
            <a:r>
              <a:rPr sz="1900" spc="-50" dirty="0" smtClean="0">
                <a:latin typeface="Calibri"/>
                <a:cs typeface="Calibri"/>
              </a:rPr>
              <a:t>t</a:t>
            </a:r>
            <a:r>
              <a:rPr sz="1900" spc="-40" dirty="0" smtClean="0">
                <a:latin typeface="Calibri"/>
                <a:cs typeface="Calibri"/>
              </a:rPr>
              <a:t>i</a:t>
            </a:r>
            <a:r>
              <a:rPr sz="1900" spc="-5" dirty="0" smtClean="0">
                <a:latin typeface="Calibri"/>
                <a:cs typeface="Calibri"/>
              </a:rPr>
              <a:t>o</a:t>
            </a:r>
            <a:r>
              <a:rPr sz="1900" spc="0" dirty="0" smtClean="0">
                <a:latin typeface="Calibri"/>
                <a:cs typeface="Calibri"/>
              </a:rPr>
              <a:t>ns </a:t>
            </a:r>
            <a:r>
              <a:rPr sz="1900" spc="-204" dirty="0" smtClean="0">
                <a:latin typeface="Calibri"/>
                <a:cs typeface="Calibri"/>
              </a:rPr>
              <a:t>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20" dirty="0" smtClean="0">
                <a:latin typeface="Calibri"/>
                <a:cs typeface="Calibri"/>
              </a:rPr>
              <a:t>f</a:t>
            </a:r>
            <a:r>
              <a:rPr sz="1900" spc="-10" dirty="0" smtClean="0">
                <a:latin typeface="Calibri"/>
                <a:cs typeface="Calibri"/>
              </a:rPr>
              <a:t>a</a:t>
            </a:r>
            <a:r>
              <a:rPr sz="1900" spc="-45" dirty="0" smtClean="0">
                <a:latin typeface="Calibri"/>
                <a:cs typeface="Calibri"/>
              </a:rPr>
              <a:t>s</a:t>
            </a:r>
            <a:r>
              <a:rPr sz="1900" spc="-50" dirty="0" smtClean="0">
                <a:latin typeface="Calibri"/>
                <a:cs typeface="Calibri"/>
              </a:rPr>
              <a:t>t</a:t>
            </a:r>
            <a:r>
              <a:rPr sz="1900" spc="-60" dirty="0" smtClean="0">
                <a:latin typeface="Calibri"/>
                <a:cs typeface="Calibri"/>
              </a:rPr>
              <a:t>e</a:t>
            </a:r>
            <a:r>
              <a:rPr sz="1900" spc="0" dirty="0" smtClean="0">
                <a:latin typeface="Calibri"/>
                <a:cs typeface="Calibri"/>
              </a:rPr>
              <a:t>n</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40" dirty="0" smtClean="0">
                <a:latin typeface="Calibri"/>
                <a:cs typeface="Calibri"/>
              </a:rPr>
              <a:t>i</a:t>
            </a:r>
            <a:r>
              <a:rPr sz="1900" spc="0" dirty="0" smtClean="0">
                <a:latin typeface="Calibri"/>
                <a:cs typeface="Calibri"/>
              </a:rPr>
              <a:t>n</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20" dirty="0" smtClean="0">
                <a:latin typeface="Calibri"/>
                <a:cs typeface="Calibri"/>
              </a:rPr>
              <a:t>f</a:t>
            </a:r>
            <a:r>
              <a:rPr sz="1900" spc="25" dirty="0" smtClean="0">
                <a:latin typeface="Calibri"/>
                <a:cs typeface="Calibri"/>
              </a:rPr>
              <a:t>r</a:t>
            </a:r>
            <a:r>
              <a:rPr sz="1900" spc="-5" dirty="0" smtClean="0">
                <a:latin typeface="Calibri"/>
                <a:cs typeface="Calibri"/>
              </a:rPr>
              <a:t>o</a:t>
            </a:r>
            <a:r>
              <a:rPr sz="1900" spc="0" dirty="0" smtClean="0">
                <a:latin typeface="Calibri"/>
                <a:cs typeface="Calibri"/>
              </a:rPr>
              <a:t>n</a:t>
            </a:r>
            <a:r>
              <a:rPr sz="1900" spc="-10" dirty="0" smtClean="0">
                <a:latin typeface="Calibri"/>
                <a:cs typeface="Calibri"/>
              </a:rPr>
              <a:t>t</a:t>
            </a:r>
            <a:r>
              <a:rPr sz="1900" spc="-5" dirty="0" smtClean="0">
                <a:latin typeface="Calibri"/>
                <a:cs typeface="Calibri"/>
              </a:rPr>
              <a:t>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0" dirty="0" smtClean="0">
                <a:latin typeface="Calibri"/>
                <a:cs typeface="Calibri"/>
              </a:rPr>
              <a:t>b</a:t>
            </a:r>
            <a:r>
              <a:rPr sz="1900" spc="-20" dirty="0" smtClean="0">
                <a:latin typeface="Calibri"/>
                <a:cs typeface="Calibri"/>
              </a:rPr>
              <a:t>a</a:t>
            </a:r>
            <a:r>
              <a:rPr sz="1900" spc="-15" dirty="0" smtClean="0">
                <a:latin typeface="Calibri"/>
                <a:cs typeface="Calibri"/>
              </a:rPr>
              <a:t>c</a:t>
            </a:r>
            <a:r>
              <a:rPr sz="1900" spc="-10" dirty="0" smtClean="0">
                <a:latin typeface="Calibri"/>
                <a:cs typeface="Calibri"/>
              </a:rPr>
              <a:t>k</a:t>
            </a:r>
            <a:r>
              <a:rPr sz="1900" spc="105" dirty="0" smtClean="0">
                <a:latin typeface="Calibri"/>
                <a:cs typeface="Calibri"/>
              </a:rPr>
              <a:t> </a:t>
            </a:r>
            <a:r>
              <a:rPr sz="1900" spc="25" dirty="0" smtClean="0">
                <a:latin typeface="Calibri"/>
                <a:cs typeface="Calibri"/>
              </a:rPr>
              <a:t>w</a:t>
            </a:r>
            <a:r>
              <a:rPr sz="1900" spc="-40" dirty="0" smtClean="0">
                <a:latin typeface="Calibri"/>
                <a:cs typeface="Calibri"/>
              </a:rPr>
              <a:t>i</a:t>
            </a:r>
            <a:r>
              <a:rPr sz="1900" spc="-50" dirty="0" smtClean="0">
                <a:latin typeface="Calibri"/>
                <a:cs typeface="Calibri"/>
              </a:rPr>
              <a:t>t</a:t>
            </a:r>
            <a:r>
              <a:rPr sz="1900" spc="0" dirty="0" smtClean="0">
                <a:latin typeface="Calibri"/>
                <a:cs typeface="Calibri"/>
              </a:rPr>
              <a:t>h</a:t>
            </a:r>
            <a:r>
              <a:rPr sz="1900" spc="70" dirty="0" smtClean="0">
                <a:latin typeface="Calibri"/>
                <a:cs typeface="Calibri"/>
              </a:rPr>
              <a:t> </a:t>
            </a:r>
            <a:r>
              <a:rPr sz="1900" spc="-40" dirty="0" smtClean="0">
                <a:latin typeface="Calibri"/>
                <a:cs typeface="Calibri"/>
              </a:rPr>
              <a:t>l</a:t>
            </a:r>
            <a:r>
              <a:rPr sz="1900" spc="-20" dirty="0" smtClean="0">
                <a:latin typeface="Calibri"/>
                <a:cs typeface="Calibri"/>
              </a:rPr>
              <a:t>a</a:t>
            </a:r>
            <a:r>
              <a:rPr sz="1900" spc="-15" dirty="0" smtClean="0">
                <a:latin typeface="Calibri"/>
                <a:cs typeface="Calibri"/>
              </a:rPr>
              <a:t>c</a:t>
            </a:r>
            <a:r>
              <a:rPr sz="1900" spc="-60" dirty="0" smtClean="0">
                <a:latin typeface="Calibri"/>
                <a:cs typeface="Calibri"/>
              </a:rPr>
              <a:t>e</a:t>
            </a:r>
            <a:r>
              <a:rPr sz="1900" spc="0" dirty="0" smtClean="0">
                <a:latin typeface="Calibri"/>
                <a:cs typeface="Calibri"/>
              </a:rPr>
              <a:t>s</a:t>
            </a:r>
            <a:r>
              <a:rPr sz="1900" spc="125" dirty="0" smtClean="0">
                <a:latin typeface="Calibri"/>
                <a:cs typeface="Calibri"/>
              </a:rPr>
              <a:t> </a:t>
            </a:r>
            <a:r>
              <a:rPr sz="1900" spc="-5" dirty="0" smtClean="0">
                <a:latin typeface="Calibri"/>
                <a:cs typeface="Calibri"/>
              </a:rPr>
              <a:t>o</a:t>
            </a:r>
            <a:r>
              <a:rPr sz="1900" spc="-10" dirty="0" smtClean="0">
                <a:latin typeface="Calibri"/>
                <a:cs typeface="Calibri"/>
              </a:rPr>
              <a:t>r</a:t>
            </a:r>
            <a:r>
              <a:rPr sz="1900" spc="5" dirty="0" smtClean="0">
                <a:latin typeface="Calibri"/>
                <a:cs typeface="Calibri"/>
              </a:rPr>
              <a:t> </a:t>
            </a:r>
            <a:r>
              <a:rPr sz="1900" spc="-50" dirty="0" smtClean="0">
                <a:latin typeface="Calibri"/>
                <a:cs typeface="Calibri"/>
              </a:rPr>
              <a:t>t</a:t>
            </a:r>
            <a:r>
              <a:rPr sz="1900" spc="-10" dirty="0" smtClean="0">
                <a:latin typeface="Calibri"/>
                <a:cs typeface="Calibri"/>
              </a:rPr>
              <a:t>a</a:t>
            </a:r>
            <a:r>
              <a:rPr sz="1900" spc="0" dirty="0" smtClean="0">
                <a:latin typeface="Calibri"/>
                <a:cs typeface="Calibri"/>
              </a:rPr>
              <a:t>p</a:t>
            </a:r>
            <a:r>
              <a:rPr sz="1900" spc="-60" dirty="0" smtClean="0">
                <a:latin typeface="Calibri"/>
                <a:cs typeface="Calibri"/>
              </a:rPr>
              <a:t>e</a:t>
            </a:r>
            <a:r>
              <a:rPr sz="1900" spc="-45" dirty="0" smtClean="0">
                <a:latin typeface="Calibri"/>
                <a:cs typeface="Calibri"/>
              </a:rPr>
              <a:t>s</a:t>
            </a:r>
            <a:r>
              <a:rPr sz="1900" spc="0" dirty="0" smtClean="0">
                <a:latin typeface="Calibri"/>
                <a:cs typeface="Calibri"/>
              </a:rPr>
              <a:t>.</a:t>
            </a:r>
            <a:r>
              <a:rPr sz="1900" spc="190" dirty="0" smtClean="0">
                <a:latin typeface="Calibri"/>
                <a:cs typeface="Calibri"/>
              </a:rPr>
              <a:t> </a:t>
            </a:r>
            <a:r>
              <a:rPr sz="1900" spc="-30" dirty="0" smtClean="0">
                <a:latin typeface="Calibri"/>
                <a:cs typeface="Calibri"/>
              </a:rPr>
              <a:t>T</a:t>
            </a:r>
            <a:r>
              <a:rPr sz="1900" spc="0" dirty="0" smtClean="0">
                <a:latin typeface="Calibri"/>
                <a:cs typeface="Calibri"/>
              </a:rPr>
              <a:t>h</a:t>
            </a:r>
            <a:r>
              <a:rPr sz="1900" spc="-40" dirty="0" smtClean="0">
                <a:latin typeface="Calibri"/>
                <a:cs typeface="Calibri"/>
              </a:rPr>
              <a:t>i</a:t>
            </a:r>
            <a:r>
              <a:rPr sz="1900" spc="0" dirty="0" smtClean="0">
                <a:latin typeface="Calibri"/>
                <a:cs typeface="Calibri"/>
              </a:rPr>
              <a:t>s</a:t>
            </a:r>
            <a:r>
              <a:rPr sz="1900" spc="125" dirty="0" smtClean="0">
                <a:latin typeface="Calibri"/>
                <a:cs typeface="Calibri"/>
              </a:rPr>
              <a:t> </a:t>
            </a:r>
            <a:r>
              <a:rPr sz="1900" spc="-5" dirty="0" smtClean="0">
                <a:latin typeface="Calibri"/>
                <a:cs typeface="Calibri"/>
              </a:rPr>
              <a:t>g</a:t>
            </a:r>
            <a:r>
              <a:rPr sz="1900" spc="-20" dirty="0" smtClean="0">
                <a:latin typeface="Calibri"/>
                <a:cs typeface="Calibri"/>
              </a:rPr>
              <a:t>a</a:t>
            </a:r>
            <a:r>
              <a:rPr sz="1900" spc="25" dirty="0" smtClean="0">
                <a:latin typeface="Calibri"/>
                <a:cs typeface="Calibri"/>
              </a:rPr>
              <a:t>r</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n</a:t>
            </a:r>
            <a:r>
              <a:rPr sz="1900" spc="-10" dirty="0" smtClean="0">
                <a:latin typeface="Calibri"/>
                <a:cs typeface="Calibri"/>
              </a:rPr>
              <a:t>t</a:t>
            </a:r>
            <a:r>
              <a:rPr sz="1900" spc="130" dirty="0" smtClean="0">
                <a:latin typeface="Calibri"/>
                <a:cs typeface="Calibri"/>
              </a:rPr>
              <a:t> </a:t>
            </a:r>
            <a:r>
              <a:rPr sz="1900" spc="-10" dirty="0" smtClean="0">
                <a:latin typeface="Calibri"/>
                <a:cs typeface="Calibri"/>
              </a:rPr>
              <a:t>a</a:t>
            </a:r>
            <a:r>
              <a:rPr sz="1900" spc="0" dirty="0" smtClean="0">
                <a:latin typeface="Calibri"/>
                <a:cs typeface="Calibri"/>
              </a:rPr>
              <a:t>pp</a:t>
            </a:r>
            <a:r>
              <a:rPr sz="1900" spc="-60" dirty="0" smtClean="0">
                <a:latin typeface="Calibri"/>
                <a:cs typeface="Calibri"/>
              </a:rPr>
              <a:t>e</a:t>
            </a:r>
            <a:r>
              <a:rPr sz="1900" spc="-20" dirty="0" smtClean="0">
                <a:latin typeface="Calibri"/>
                <a:cs typeface="Calibri"/>
              </a:rPr>
              <a:t>a</a:t>
            </a:r>
            <a:r>
              <a:rPr sz="1900" spc="25" dirty="0" smtClean="0">
                <a:latin typeface="Calibri"/>
                <a:cs typeface="Calibri"/>
              </a:rPr>
              <a:t>r</a:t>
            </a:r>
            <a:r>
              <a:rPr sz="1900" spc="0" dirty="0" smtClean="0">
                <a:latin typeface="Calibri"/>
                <a:cs typeface="Calibri"/>
              </a:rPr>
              <a:t>s</a:t>
            </a:r>
            <a:r>
              <a:rPr sz="1900" spc="25" dirty="0" smtClean="0">
                <a:latin typeface="Calibri"/>
                <a:cs typeface="Calibri"/>
              </a:rPr>
              <a:t> </a:t>
            </a:r>
            <a:r>
              <a:rPr sz="1900" spc="-10" dirty="0" smtClean="0">
                <a:latin typeface="Calibri"/>
                <a:cs typeface="Calibri"/>
              </a:rPr>
              <a:t>a</a:t>
            </a:r>
            <a:r>
              <a:rPr sz="1900" spc="0" dirty="0" smtClean="0">
                <a:latin typeface="Calibri"/>
                <a:cs typeface="Calibri"/>
              </a:rPr>
              <a:t>s</a:t>
            </a:r>
            <a:r>
              <a:rPr sz="1900" spc="25" dirty="0" smtClean="0">
                <a:latin typeface="Calibri"/>
                <a:cs typeface="Calibri"/>
              </a:rPr>
              <a:t> </a:t>
            </a:r>
            <a:r>
              <a:rPr sz="1900" spc="-10" dirty="0" smtClean="0">
                <a:latin typeface="Calibri"/>
                <a:cs typeface="Calibri"/>
              </a:rPr>
              <a:t>a</a:t>
            </a:r>
            <a:r>
              <a:rPr sz="1900" spc="0" dirty="0" smtClean="0">
                <a:latin typeface="Calibri"/>
                <a:cs typeface="Calibri"/>
              </a:rPr>
              <a:t>n</a:t>
            </a:r>
            <a:r>
              <a:rPr sz="1900" spc="70" dirty="0" smtClean="0">
                <a:latin typeface="Calibri"/>
                <a:cs typeface="Calibri"/>
              </a:rPr>
              <a:t> </a:t>
            </a:r>
            <a:r>
              <a:rPr sz="1900" i="1" spc="0" dirty="0" smtClean="0">
                <a:latin typeface="Calibri"/>
                <a:cs typeface="Calibri"/>
              </a:rPr>
              <a:t>und</a:t>
            </a:r>
            <a:r>
              <a:rPr sz="1900" i="1" spc="-60" dirty="0" smtClean="0">
                <a:latin typeface="Calibri"/>
                <a:cs typeface="Calibri"/>
              </a:rPr>
              <a:t>e</a:t>
            </a:r>
            <a:r>
              <a:rPr sz="1900" i="1" spc="25" dirty="0" smtClean="0">
                <a:latin typeface="Calibri"/>
                <a:cs typeface="Calibri"/>
              </a:rPr>
              <a:t>r</a:t>
            </a:r>
            <a:r>
              <a:rPr sz="1900" i="1" spc="-5" dirty="0" smtClean="0">
                <a:latin typeface="Calibri"/>
                <a:cs typeface="Calibri"/>
              </a:rPr>
              <a:t>g</a:t>
            </a:r>
            <a:r>
              <a:rPr sz="1900" i="1" spc="-20" dirty="0" smtClean="0">
                <a:latin typeface="Calibri"/>
                <a:cs typeface="Calibri"/>
              </a:rPr>
              <a:t>a</a:t>
            </a:r>
            <a:r>
              <a:rPr sz="1900" i="1" spc="25" dirty="0" smtClean="0">
                <a:latin typeface="Calibri"/>
                <a:cs typeface="Calibri"/>
              </a:rPr>
              <a:t>r</a:t>
            </a:r>
            <a:r>
              <a:rPr sz="1900" i="1" spc="-35" dirty="0" smtClean="0">
                <a:latin typeface="Calibri"/>
                <a:cs typeface="Calibri"/>
              </a:rPr>
              <a:t>m</a:t>
            </a:r>
            <a:r>
              <a:rPr sz="1900" i="1" spc="-60" dirty="0" smtClean="0">
                <a:latin typeface="Calibri"/>
                <a:cs typeface="Calibri"/>
              </a:rPr>
              <a:t>e</a:t>
            </a:r>
            <a:r>
              <a:rPr sz="1900" i="1" spc="0" dirty="0" smtClean="0">
                <a:latin typeface="Calibri"/>
                <a:cs typeface="Calibri"/>
              </a:rPr>
              <a:t>n</a:t>
            </a:r>
            <a:r>
              <a:rPr sz="1900" i="1" spc="-10" dirty="0" smtClean="0">
                <a:latin typeface="Calibri"/>
                <a:cs typeface="Calibri"/>
              </a:rPr>
              <a:t>t</a:t>
            </a:r>
            <a:r>
              <a:rPr sz="1900" spc="130" dirty="0" smtClean="0">
                <a:latin typeface="Calibri"/>
                <a:cs typeface="Calibri"/>
              </a:rPr>
              <a:t> </a:t>
            </a:r>
            <a:r>
              <a:rPr sz="1900" spc="-10" dirty="0" smtClean="0">
                <a:latin typeface="Calibri"/>
                <a:cs typeface="Calibri"/>
              </a:rPr>
              <a:t>a</a:t>
            </a:r>
            <a:r>
              <a:rPr sz="1900" spc="0" dirty="0" smtClean="0">
                <a:latin typeface="Calibri"/>
                <a:cs typeface="Calibri"/>
              </a:rPr>
              <a:t>nd </a:t>
            </a:r>
            <a:r>
              <a:rPr sz="1900" spc="-45" dirty="0" smtClean="0">
                <a:latin typeface="Calibri"/>
                <a:cs typeface="Calibri"/>
              </a:rPr>
              <a:t>s</a:t>
            </a:r>
            <a:r>
              <a:rPr sz="1900" spc="-5" dirty="0" smtClean="0">
                <a:latin typeface="Calibri"/>
                <a:cs typeface="Calibri"/>
              </a:rPr>
              <a:t>o</a:t>
            </a:r>
            <a:r>
              <a:rPr sz="1900" spc="-35" dirty="0" smtClean="0">
                <a:latin typeface="Calibri"/>
                <a:cs typeface="Calibri"/>
              </a:rPr>
              <a:t>m</a:t>
            </a:r>
            <a:r>
              <a:rPr sz="1900" spc="-60" dirty="0" smtClean="0">
                <a:latin typeface="Calibri"/>
                <a:cs typeface="Calibri"/>
              </a:rPr>
              <a:t>e</a:t>
            </a:r>
            <a:r>
              <a:rPr sz="1900" spc="-50" dirty="0" smtClean="0">
                <a:latin typeface="Calibri"/>
                <a:cs typeface="Calibri"/>
              </a:rPr>
              <a:t>t</a:t>
            </a:r>
            <a:r>
              <a:rPr sz="1900" spc="-40" dirty="0" smtClean="0">
                <a:latin typeface="Calibri"/>
                <a:cs typeface="Calibri"/>
              </a:rPr>
              <a:t>i</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s </a:t>
            </a:r>
            <a:r>
              <a:rPr sz="1900" spc="-105" dirty="0" smtClean="0">
                <a:latin typeface="Calibri"/>
                <a:cs typeface="Calibri"/>
              </a:rPr>
              <a:t> </a:t>
            </a:r>
            <a:r>
              <a:rPr sz="1900" spc="-15" dirty="0" smtClean="0">
                <a:latin typeface="Calibri"/>
                <a:cs typeface="Calibri"/>
              </a:rPr>
              <a:t>a</a:t>
            </a:r>
            <a:r>
              <a:rPr sz="1900" spc="0" dirty="0" smtClean="0">
                <a:latin typeface="Calibri"/>
                <a:cs typeface="Calibri"/>
              </a:rPr>
              <a:t>s</a:t>
            </a:r>
            <a:r>
              <a:rPr sz="1900" spc="25" dirty="0" smtClean="0">
                <a:latin typeface="Calibri"/>
                <a:cs typeface="Calibri"/>
              </a:rPr>
              <a:t> </a:t>
            </a:r>
            <a:r>
              <a:rPr sz="1900" spc="-15" dirty="0" smtClean="0">
                <a:latin typeface="Calibri"/>
                <a:cs typeface="Calibri"/>
              </a:rPr>
              <a:t>a</a:t>
            </a:r>
            <a:r>
              <a:rPr sz="1900" spc="0" dirty="0" smtClean="0">
                <a:latin typeface="Calibri"/>
                <a:cs typeface="Calibri"/>
              </a:rPr>
              <a:t>n</a:t>
            </a:r>
            <a:r>
              <a:rPr sz="1900" spc="70" dirty="0" smtClean="0">
                <a:latin typeface="Calibri"/>
                <a:cs typeface="Calibri"/>
              </a:rPr>
              <a:t> </a:t>
            </a:r>
            <a:r>
              <a:rPr sz="1900" spc="-5" dirty="0" smtClean="0">
                <a:latin typeface="Calibri"/>
                <a:cs typeface="Calibri"/>
              </a:rPr>
              <a:t>o</a:t>
            </a:r>
            <a:r>
              <a:rPr sz="1900" spc="0" dirty="0" smtClean="0">
                <a:latin typeface="Calibri"/>
                <a:cs typeface="Calibri"/>
              </a:rPr>
              <a:t>u</a:t>
            </a:r>
            <a:r>
              <a:rPr sz="1900" spc="-50" dirty="0" smtClean="0">
                <a:latin typeface="Calibri"/>
                <a:cs typeface="Calibri"/>
              </a:rPr>
              <a:t>t</a:t>
            </a:r>
            <a:r>
              <a:rPr sz="1900" spc="-60" dirty="0" smtClean="0">
                <a:latin typeface="Calibri"/>
                <a:cs typeface="Calibri"/>
              </a:rPr>
              <a:t>e</a:t>
            </a:r>
            <a:r>
              <a:rPr sz="1900" spc="-10" dirty="0" smtClean="0">
                <a:latin typeface="Calibri"/>
                <a:cs typeface="Calibri"/>
              </a:rPr>
              <a:t>r</a:t>
            </a:r>
            <a:r>
              <a:rPr sz="1900" spc="105" dirty="0" smtClean="0">
                <a:latin typeface="Calibri"/>
                <a:cs typeface="Calibri"/>
              </a:rPr>
              <a:t> </a:t>
            </a:r>
            <a:r>
              <a:rPr sz="1900" spc="-5" dirty="0" smtClean="0">
                <a:latin typeface="Calibri"/>
                <a:cs typeface="Calibri"/>
              </a:rPr>
              <a:t>g</a:t>
            </a:r>
            <a:r>
              <a:rPr sz="1900" spc="-15" dirty="0" smtClean="0">
                <a:latin typeface="Calibri"/>
                <a:cs typeface="Calibri"/>
              </a:rPr>
              <a:t>a</a:t>
            </a:r>
            <a:r>
              <a:rPr sz="1900" spc="25" dirty="0" smtClean="0">
                <a:latin typeface="Calibri"/>
                <a:cs typeface="Calibri"/>
              </a:rPr>
              <a:t>r</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n</a:t>
            </a:r>
            <a:r>
              <a:rPr sz="1900" spc="-10" dirty="0" smtClean="0">
                <a:latin typeface="Calibri"/>
                <a:cs typeface="Calibri"/>
              </a:rPr>
              <a:t>t</a:t>
            </a:r>
            <a:r>
              <a:rPr sz="1900" spc="130" dirty="0" smtClean="0">
                <a:latin typeface="Calibri"/>
                <a:cs typeface="Calibri"/>
              </a:rPr>
              <a:t> </a:t>
            </a:r>
            <a:r>
              <a:rPr sz="1900" spc="-15" dirty="0" smtClean="0">
                <a:latin typeface="Calibri"/>
                <a:cs typeface="Calibri"/>
              </a:rPr>
              <a:t>a</a:t>
            </a:r>
            <a:r>
              <a:rPr sz="1900" spc="0" dirty="0" smtClean="0">
                <a:latin typeface="Calibri"/>
                <a:cs typeface="Calibri"/>
              </a:rPr>
              <a:t>s</a:t>
            </a:r>
            <a:r>
              <a:rPr sz="1900" spc="25" dirty="0" smtClean="0">
                <a:latin typeface="Calibri"/>
                <a:cs typeface="Calibri"/>
              </a:rPr>
              <a:t> w</a:t>
            </a:r>
            <a:r>
              <a:rPr sz="1900" spc="-60" dirty="0" smtClean="0">
                <a:latin typeface="Calibri"/>
                <a:cs typeface="Calibri"/>
              </a:rPr>
              <a:t>e</a:t>
            </a:r>
            <a:r>
              <a:rPr sz="1900" spc="-40" dirty="0" smtClean="0">
                <a:latin typeface="Calibri"/>
                <a:cs typeface="Calibri"/>
              </a:rPr>
              <a:t>ll</a:t>
            </a:r>
            <a:r>
              <a:rPr sz="1900" spc="0" dirty="0" smtClean="0">
                <a:latin typeface="Calibri"/>
                <a:cs typeface="Calibri"/>
              </a:rPr>
              <a:t>.	</a:t>
            </a:r>
            <a:r>
              <a:rPr sz="1900" spc="-110" dirty="0" smtClean="0">
                <a:latin typeface="Calibri"/>
                <a:cs typeface="Calibri"/>
              </a:rPr>
              <a:t>W</a:t>
            </a:r>
            <a:r>
              <a:rPr sz="1900" spc="-5" dirty="0" smtClean="0">
                <a:latin typeface="Calibri"/>
                <a:cs typeface="Calibri"/>
              </a:rPr>
              <a:t>o</a:t>
            </a:r>
            <a:r>
              <a:rPr sz="1900" spc="25" dirty="0" smtClean="0">
                <a:latin typeface="Calibri"/>
                <a:cs typeface="Calibri"/>
              </a:rPr>
              <a:t>r</a:t>
            </a:r>
            <a:r>
              <a:rPr sz="1900" spc="0" dirty="0" smtClean="0">
                <a:latin typeface="Calibri"/>
                <a:cs typeface="Calibri"/>
              </a:rPr>
              <a:t>n</a:t>
            </a:r>
            <a:r>
              <a:rPr sz="1900" spc="-30" dirty="0" smtClean="0">
                <a:latin typeface="Calibri"/>
                <a:cs typeface="Calibri"/>
              </a:rPr>
              <a:t> </a:t>
            </a:r>
            <a:r>
              <a:rPr sz="1900" spc="-5" dirty="0" smtClean="0">
                <a:latin typeface="Calibri"/>
                <a:cs typeface="Calibri"/>
              </a:rPr>
              <a:t>o</a:t>
            </a:r>
            <a:r>
              <a:rPr sz="1900" spc="30" dirty="0" smtClean="0">
                <a:latin typeface="Calibri"/>
                <a:cs typeface="Calibri"/>
              </a:rPr>
              <a:t>v</a:t>
            </a:r>
            <a:r>
              <a:rPr sz="1900" spc="-60" dirty="0" smtClean="0">
                <a:latin typeface="Calibri"/>
                <a:cs typeface="Calibri"/>
              </a:rPr>
              <a:t>e</a:t>
            </a:r>
            <a:r>
              <a:rPr sz="1900" spc="-10" dirty="0" smtClean="0">
                <a:latin typeface="Calibri"/>
                <a:cs typeface="Calibri"/>
              </a:rPr>
              <a:t>r</a:t>
            </a:r>
            <a:r>
              <a:rPr sz="1900" spc="10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25" dirty="0" smtClean="0">
                <a:latin typeface="Calibri"/>
                <a:cs typeface="Calibri"/>
              </a:rPr>
              <a:t> </a:t>
            </a:r>
            <a:r>
              <a:rPr sz="1900" i="1" spc="-15" dirty="0" smtClean="0">
                <a:latin typeface="Calibri"/>
                <a:cs typeface="Calibri"/>
              </a:rPr>
              <a:t>c</a:t>
            </a:r>
            <a:r>
              <a:rPr sz="1900" i="1" spc="0" dirty="0" smtClean="0">
                <a:latin typeface="Calibri"/>
                <a:cs typeface="Calibri"/>
              </a:rPr>
              <a:t>h</a:t>
            </a:r>
            <a:r>
              <a:rPr sz="1900" i="1" spc="-60" dirty="0" smtClean="0">
                <a:latin typeface="Calibri"/>
                <a:cs typeface="Calibri"/>
              </a:rPr>
              <a:t>e</a:t>
            </a:r>
            <a:r>
              <a:rPr sz="1900" i="1" spc="-35" dirty="0" smtClean="0">
                <a:latin typeface="Calibri"/>
                <a:cs typeface="Calibri"/>
              </a:rPr>
              <a:t>m</a:t>
            </a:r>
            <a:r>
              <a:rPr sz="1900" i="1" spc="-40" dirty="0" smtClean="0">
                <a:latin typeface="Calibri"/>
                <a:cs typeface="Calibri"/>
              </a:rPr>
              <a:t>i</a:t>
            </a:r>
            <a:r>
              <a:rPr sz="1900" i="1" spc="-55" dirty="0" smtClean="0">
                <a:latin typeface="Calibri"/>
                <a:cs typeface="Calibri"/>
              </a:rPr>
              <a:t>s</a:t>
            </a:r>
            <a:r>
              <a:rPr sz="1900" i="1" spc="-60" dirty="0" smtClean="0">
                <a:latin typeface="Calibri"/>
                <a:cs typeface="Calibri"/>
              </a:rPr>
              <a:t>e</a:t>
            </a:r>
            <a:r>
              <a:rPr sz="1900" spc="0" dirty="0" smtClean="0">
                <a:latin typeface="Calibri"/>
                <a:cs typeface="Calibri"/>
              </a:rPr>
              <a:t>.</a:t>
            </a:r>
            <a:endParaRPr sz="1900" dirty="0">
              <a:latin typeface="Calibri"/>
              <a:cs typeface="Calibri"/>
            </a:endParaRPr>
          </a:p>
        </p:txBody>
      </p:sp>
      <p:sp>
        <p:nvSpPr>
          <p:cNvPr id="8" name="object 8"/>
          <p:cNvSpPr/>
          <p:nvPr/>
        </p:nvSpPr>
        <p:spPr>
          <a:xfrm>
            <a:off x="6565898" y="1968500"/>
            <a:ext cx="2870201" cy="3911600"/>
          </a:xfrm>
          <a:prstGeom prst="rect">
            <a:avLst/>
          </a:prstGeom>
          <a:blipFill>
            <a:blip r:embed="rId4"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67945"/>
            <a:ext cx="8475134" cy="853439"/>
          </a:xfrm>
          <a:prstGeom prst="rect">
            <a:avLst/>
          </a:prstGeom>
        </p:spPr>
        <p:txBody>
          <a:bodyPr vert="horz" wrap="square" lIns="0" tIns="249319" rIns="0" bIns="0" rtlCol="0">
            <a:noAutofit/>
          </a:bodyPr>
          <a:lstStyle/>
          <a:p>
            <a:pPr marL="61913" algn="l">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270" dirty="0" smtClean="0">
                <a:latin typeface="Calibri"/>
                <a:cs typeface="Calibri"/>
              </a:rPr>
              <a:t>W</a:t>
            </a:r>
            <a:r>
              <a:rPr sz="4300" spc="30" dirty="0" smtClean="0">
                <a:latin typeface="Calibri"/>
                <a:cs typeface="Calibri"/>
              </a:rPr>
              <a:t>o</a:t>
            </a:r>
            <a:r>
              <a:rPr sz="4300" spc="-70" dirty="0" smtClean="0">
                <a:latin typeface="Calibri"/>
                <a:cs typeface="Calibri"/>
              </a:rPr>
              <a:t>me</a:t>
            </a:r>
            <a:r>
              <a:rPr sz="4300" spc="0" dirty="0" smtClean="0">
                <a:latin typeface="Calibri"/>
                <a:cs typeface="Calibri"/>
              </a:rPr>
              <a:t>n</a:t>
            </a:r>
            <a:endParaRPr sz="4300" dirty="0">
              <a:latin typeface="Calibri"/>
              <a:cs typeface="Calibri"/>
            </a:endParaRPr>
          </a:p>
        </p:txBody>
      </p:sp>
      <p:sp>
        <p:nvSpPr>
          <p:cNvPr id="3" name="object 3"/>
          <p:cNvSpPr/>
          <p:nvPr/>
        </p:nvSpPr>
        <p:spPr>
          <a:xfrm>
            <a:off x="139700" y="1727200"/>
            <a:ext cx="3759199" cy="5410199"/>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5854700" y="1709220"/>
            <a:ext cx="4203700" cy="5651499"/>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txBox="1"/>
          <p:nvPr/>
        </p:nvSpPr>
        <p:spPr>
          <a:xfrm>
            <a:off x="3276122" y="1556385"/>
            <a:ext cx="4261089" cy="6216015"/>
          </a:xfrm>
          <a:prstGeom prst="rect">
            <a:avLst/>
          </a:prstGeom>
        </p:spPr>
        <p:txBody>
          <a:bodyPr vert="horz" wrap="square" lIns="0" tIns="0" rIns="0" bIns="0" rtlCol="0">
            <a:noAutofit/>
          </a:bodyPr>
          <a:lstStyle/>
          <a:p>
            <a:pPr marL="171450" indent="-171450">
              <a:lnSpc>
                <a:spcPts val="650"/>
              </a:lnSpc>
              <a:spcBef>
                <a:spcPts val="12"/>
              </a:spcBef>
              <a:buFont typeface="Wingdings" panose="05000000000000000000" pitchFamily="2" charset="2"/>
              <a:buChar char="v"/>
            </a:pPr>
            <a:endParaRPr sz="650" dirty="0"/>
          </a:p>
          <a:p>
            <a:pPr marL="1059815" marR="1016000" indent="-342900">
              <a:lnSpc>
                <a:spcPct val="101000"/>
              </a:lnSpc>
              <a:buFont typeface="Wingdings" panose="05000000000000000000" pitchFamily="2" charset="2"/>
              <a:buChar char="v"/>
            </a:pPr>
            <a:r>
              <a:rPr sz="1900" spc="-3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5" dirty="0" smtClean="0">
                <a:latin typeface="Calibri"/>
                <a:cs typeface="Calibri"/>
              </a:rPr>
              <a:t>o</a:t>
            </a:r>
            <a:r>
              <a:rPr sz="1900" spc="30" dirty="0" smtClean="0">
                <a:latin typeface="Calibri"/>
                <a:cs typeface="Calibri"/>
              </a:rPr>
              <a:t>v</a:t>
            </a:r>
            <a:r>
              <a:rPr sz="1900" spc="-60" dirty="0" smtClean="0">
                <a:latin typeface="Calibri"/>
                <a:cs typeface="Calibri"/>
              </a:rPr>
              <a:t>e</a:t>
            </a:r>
            <a:r>
              <a:rPr sz="1900" spc="-10" dirty="0" smtClean="0">
                <a:latin typeface="Calibri"/>
                <a:cs typeface="Calibri"/>
              </a:rPr>
              <a:t>ra</a:t>
            </a:r>
            <a:r>
              <a:rPr sz="1900" spc="-40" dirty="0" smtClean="0">
                <a:latin typeface="Calibri"/>
                <a:cs typeface="Calibri"/>
              </a:rPr>
              <a:t>l</a:t>
            </a:r>
            <a:r>
              <a:rPr sz="1900" spc="0" dirty="0" smtClean="0">
                <a:latin typeface="Calibri"/>
                <a:cs typeface="Calibri"/>
              </a:rPr>
              <a:t>l </a:t>
            </a:r>
            <a:r>
              <a:rPr sz="1900" spc="-45" dirty="0" smtClean="0">
                <a:latin typeface="Calibri"/>
                <a:cs typeface="Calibri"/>
              </a:rPr>
              <a:t>s</a:t>
            </a:r>
            <a:r>
              <a:rPr sz="1900" spc="-40" dirty="0" smtClean="0">
                <a:latin typeface="Calibri"/>
                <a:cs typeface="Calibri"/>
              </a:rPr>
              <a:t>il</a:t>
            </a:r>
            <a:r>
              <a:rPr sz="1900" spc="0" dirty="0" smtClean="0">
                <a:latin typeface="Calibri"/>
                <a:cs typeface="Calibri"/>
              </a:rPr>
              <a:t>h</a:t>
            </a:r>
            <a:r>
              <a:rPr sz="1900" spc="-5" dirty="0" smtClean="0">
                <a:latin typeface="Calibri"/>
                <a:cs typeface="Calibri"/>
              </a:rPr>
              <a:t>o</a:t>
            </a:r>
            <a:r>
              <a:rPr sz="1900" spc="0" dirty="0" smtClean="0">
                <a:latin typeface="Calibri"/>
                <a:cs typeface="Calibri"/>
              </a:rPr>
              <a:t>u</a:t>
            </a:r>
            <a:r>
              <a:rPr sz="1900" spc="-60" dirty="0" smtClean="0">
                <a:latin typeface="Calibri"/>
                <a:cs typeface="Calibri"/>
              </a:rPr>
              <a:t>e</a:t>
            </a:r>
            <a:r>
              <a:rPr sz="1900" spc="-50" dirty="0" smtClean="0">
                <a:latin typeface="Calibri"/>
                <a:cs typeface="Calibri"/>
              </a:rPr>
              <a:t>tt</a:t>
            </a:r>
            <a:r>
              <a:rPr sz="1900" spc="-10" dirty="0" smtClean="0">
                <a:latin typeface="Calibri"/>
                <a:cs typeface="Calibri"/>
              </a:rPr>
              <a:t>e </a:t>
            </a:r>
            <a:r>
              <a:rPr sz="1900" spc="-105" dirty="0" smtClean="0">
                <a:latin typeface="Calibri"/>
                <a:cs typeface="Calibri"/>
              </a:rPr>
              <a:t> </a:t>
            </a:r>
            <a:r>
              <a:rPr sz="1900" spc="25" dirty="0" smtClean="0">
                <a:latin typeface="Calibri"/>
                <a:cs typeface="Calibri"/>
              </a:rPr>
              <a:t>w</a:t>
            </a:r>
            <a:r>
              <a:rPr sz="1900" spc="-15" dirty="0" smtClean="0">
                <a:latin typeface="Calibri"/>
                <a:cs typeface="Calibri"/>
              </a:rPr>
              <a:t>a</a:t>
            </a:r>
            <a:r>
              <a:rPr sz="1900" spc="0" dirty="0" smtClean="0">
                <a:latin typeface="Calibri"/>
                <a:cs typeface="Calibri"/>
              </a:rPr>
              <a:t>s</a:t>
            </a:r>
            <a:r>
              <a:rPr sz="1900" spc="-75" dirty="0" smtClean="0">
                <a:latin typeface="Calibri"/>
                <a:cs typeface="Calibri"/>
              </a:rPr>
              <a:t> </a:t>
            </a:r>
            <a:r>
              <a:rPr sz="1900" spc="-40" dirty="0" smtClean="0">
                <a:latin typeface="Calibri"/>
                <a:cs typeface="Calibri"/>
              </a:rPr>
              <a:t>li</a:t>
            </a:r>
            <a:r>
              <a:rPr sz="1900" spc="-75" dirty="0" smtClean="0">
                <a:latin typeface="Calibri"/>
                <a:cs typeface="Calibri"/>
              </a:rPr>
              <a:t>k</a:t>
            </a:r>
            <a:r>
              <a:rPr sz="1900" spc="-10" dirty="0" smtClean="0">
                <a:latin typeface="Calibri"/>
                <a:cs typeface="Calibri"/>
              </a:rPr>
              <a:t>e</a:t>
            </a:r>
            <a:r>
              <a:rPr sz="1900" spc="-5" dirty="0" smtClean="0">
                <a:latin typeface="Calibri"/>
                <a:cs typeface="Calibri"/>
              </a:rPr>
              <a:t> </a:t>
            </a:r>
            <a:r>
              <a:rPr sz="1900" spc="-10" dirty="0" smtClean="0">
                <a:latin typeface="Calibri"/>
                <a:cs typeface="Calibri"/>
              </a:rPr>
              <a:t>a</a:t>
            </a:r>
            <a:r>
              <a:rPr sz="1900" spc="0" dirty="0" smtClean="0">
                <a:latin typeface="Calibri"/>
                <a:cs typeface="Calibri"/>
              </a:rPr>
              <a:t>n</a:t>
            </a:r>
            <a:r>
              <a:rPr sz="1900" spc="70" dirty="0" smtClean="0">
                <a:latin typeface="Calibri"/>
                <a:cs typeface="Calibri"/>
              </a:rPr>
              <a:t> </a:t>
            </a:r>
            <a:r>
              <a:rPr sz="1900" b="1" spc="0" dirty="0" smtClean="0">
                <a:latin typeface="Calibri"/>
                <a:cs typeface="Calibri"/>
              </a:rPr>
              <a:t>h</a:t>
            </a:r>
            <a:r>
              <a:rPr sz="1900" b="1" spc="-5" dirty="0" smtClean="0">
                <a:latin typeface="Calibri"/>
                <a:cs typeface="Calibri"/>
              </a:rPr>
              <a:t>o</a:t>
            </a:r>
            <a:r>
              <a:rPr sz="1900" b="1" spc="0" dirty="0" smtClean="0">
                <a:latin typeface="Calibri"/>
                <a:cs typeface="Calibri"/>
              </a:rPr>
              <a:t>u</a:t>
            </a:r>
            <a:r>
              <a:rPr sz="1900" b="1" spc="25" dirty="0" smtClean="0">
                <a:latin typeface="Calibri"/>
                <a:cs typeface="Calibri"/>
              </a:rPr>
              <a:t>r</a:t>
            </a:r>
            <a:r>
              <a:rPr sz="1900" b="1" spc="-5" dirty="0" smtClean="0">
                <a:latin typeface="Calibri"/>
                <a:cs typeface="Calibri"/>
              </a:rPr>
              <a:t>g</a:t>
            </a:r>
            <a:r>
              <a:rPr sz="1900" b="1" spc="-40" dirty="0" smtClean="0">
                <a:latin typeface="Calibri"/>
                <a:cs typeface="Calibri"/>
              </a:rPr>
              <a:t>l</a:t>
            </a:r>
            <a:r>
              <a:rPr sz="1900" b="1" spc="-10" dirty="0" smtClean="0">
                <a:latin typeface="Calibri"/>
                <a:cs typeface="Calibri"/>
              </a:rPr>
              <a:t>a</a:t>
            </a:r>
            <a:r>
              <a:rPr sz="1900" b="1" spc="-45" dirty="0" smtClean="0">
                <a:latin typeface="Calibri"/>
                <a:cs typeface="Calibri"/>
              </a:rPr>
              <a:t>ss</a:t>
            </a:r>
            <a:r>
              <a:rPr sz="1900" spc="0" dirty="0" smtClean="0">
                <a:latin typeface="Calibri"/>
                <a:cs typeface="Calibri"/>
              </a:rPr>
              <a:t>.</a:t>
            </a:r>
            <a:endParaRPr sz="1900" dirty="0">
              <a:latin typeface="Calibri"/>
              <a:cs typeface="Calibri"/>
            </a:endParaRPr>
          </a:p>
          <a:p>
            <a:pPr marL="171450" indent="-171450">
              <a:lnSpc>
                <a:spcPts val="1000"/>
              </a:lnSpc>
              <a:buFont typeface="Wingdings" panose="05000000000000000000" pitchFamily="2" charset="2"/>
              <a:buChar char="v"/>
            </a:pPr>
            <a:endParaRPr sz="1000" dirty="0"/>
          </a:p>
          <a:p>
            <a:pPr marL="285750" indent="-285750">
              <a:lnSpc>
                <a:spcPts val="1400"/>
              </a:lnSpc>
              <a:spcBef>
                <a:spcPts val="1"/>
              </a:spcBef>
              <a:buFont typeface="Wingdings" panose="05000000000000000000" pitchFamily="2" charset="2"/>
              <a:buChar char="v"/>
            </a:pPr>
            <a:endParaRPr sz="1400" dirty="0"/>
          </a:p>
          <a:p>
            <a:pPr marL="1048385" marR="1016000" indent="-342900">
              <a:lnSpc>
                <a:spcPct val="101000"/>
              </a:lnSpc>
              <a:buFont typeface="Wingdings" panose="05000000000000000000" pitchFamily="2" charset="2"/>
              <a:buChar char="v"/>
            </a:pPr>
            <a:r>
              <a:rPr sz="1900" spc="-3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0" dirty="0" smtClean="0">
                <a:latin typeface="Calibri"/>
                <a:cs typeface="Calibri"/>
              </a:rPr>
              <a:t>b</a:t>
            </a:r>
            <a:r>
              <a:rPr sz="1900" spc="-5" dirty="0" smtClean="0">
                <a:latin typeface="Calibri"/>
                <a:cs typeface="Calibri"/>
              </a:rPr>
              <a:t>o</a:t>
            </a:r>
            <a:r>
              <a:rPr sz="1900" spc="0" dirty="0" smtClean="0">
                <a:latin typeface="Calibri"/>
                <a:cs typeface="Calibri"/>
              </a:rPr>
              <a:t>d</a:t>
            </a:r>
            <a:r>
              <a:rPr sz="1900" spc="-40" dirty="0" smtClean="0">
                <a:latin typeface="Calibri"/>
                <a:cs typeface="Calibri"/>
              </a:rPr>
              <a:t>i</a:t>
            </a:r>
            <a:r>
              <a:rPr sz="1900" spc="-15" dirty="0" smtClean="0">
                <a:latin typeface="Calibri"/>
                <a:cs typeface="Calibri"/>
              </a:rPr>
              <a:t>c</a:t>
            </a:r>
            <a:r>
              <a:rPr sz="1900" spc="-10" dirty="0" smtClean="0">
                <a:latin typeface="Calibri"/>
                <a:cs typeface="Calibri"/>
              </a:rPr>
              <a:t>e</a:t>
            </a:r>
            <a:r>
              <a:rPr sz="1900" spc="-5" dirty="0" smtClean="0">
                <a:latin typeface="Calibri"/>
                <a:cs typeface="Calibri"/>
              </a:rPr>
              <a:t> n</a:t>
            </a:r>
            <a:r>
              <a:rPr sz="1900" spc="-15" dirty="0" smtClean="0">
                <a:latin typeface="Calibri"/>
                <a:cs typeface="Calibri"/>
              </a:rPr>
              <a:t>a</a:t>
            </a:r>
            <a:r>
              <a:rPr sz="1900" spc="25" dirty="0" smtClean="0">
                <a:latin typeface="Calibri"/>
                <a:cs typeface="Calibri"/>
              </a:rPr>
              <a:t>rr</a:t>
            </a:r>
            <a:r>
              <a:rPr sz="1900" spc="-5" dirty="0" smtClean="0">
                <a:latin typeface="Calibri"/>
                <a:cs typeface="Calibri"/>
              </a:rPr>
              <a:t>o</a:t>
            </a:r>
            <a:r>
              <a:rPr sz="1900" spc="25" dirty="0" smtClean="0">
                <a:latin typeface="Calibri"/>
                <a:cs typeface="Calibri"/>
              </a:rPr>
              <a:t>w</a:t>
            </a:r>
            <a:r>
              <a:rPr sz="1900" spc="-60" dirty="0" smtClean="0">
                <a:latin typeface="Calibri"/>
                <a:cs typeface="Calibri"/>
              </a:rPr>
              <a:t>e</a:t>
            </a:r>
            <a:r>
              <a:rPr sz="1900" spc="0" dirty="0" smtClean="0">
                <a:latin typeface="Calibri"/>
                <a:cs typeface="Calibri"/>
              </a:rPr>
              <a:t>d</a:t>
            </a:r>
            <a:r>
              <a:rPr sz="1900" spc="-30"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65" dirty="0" smtClean="0">
                <a:latin typeface="Calibri"/>
                <a:cs typeface="Calibri"/>
              </a:rPr>
              <a:t> </a:t>
            </a:r>
            <a:r>
              <a:rPr sz="1900" spc="-35" dirty="0" smtClean="0">
                <a:latin typeface="Calibri"/>
                <a:cs typeface="Calibri"/>
              </a:rPr>
              <a:t>m</a:t>
            </a:r>
            <a:r>
              <a:rPr sz="1900" spc="-15" dirty="0" smtClean="0">
                <a:latin typeface="Calibri"/>
                <a:cs typeface="Calibri"/>
              </a:rPr>
              <a:t>a</a:t>
            </a:r>
            <a:r>
              <a:rPr sz="1900" spc="-75" dirty="0" smtClean="0">
                <a:latin typeface="Calibri"/>
                <a:cs typeface="Calibri"/>
              </a:rPr>
              <a:t>k</a:t>
            </a:r>
            <a:r>
              <a:rPr sz="1900" spc="-10" dirty="0" smtClean="0">
                <a:latin typeface="Calibri"/>
                <a:cs typeface="Calibri"/>
              </a:rPr>
              <a:t>e</a:t>
            </a:r>
            <a:r>
              <a:rPr sz="1900" spc="-5" dirty="0" smtClean="0">
                <a:latin typeface="Calibri"/>
                <a:cs typeface="Calibri"/>
              </a:rPr>
              <a:t> </a:t>
            </a:r>
            <a:r>
              <a:rPr sz="1900" spc="-4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25" dirty="0" smtClean="0">
                <a:latin typeface="Calibri"/>
                <a:cs typeface="Calibri"/>
              </a:rPr>
              <a:t>w</a:t>
            </a:r>
            <a:r>
              <a:rPr sz="1900" spc="-10" dirty="0" smtClean="0">
                <a:latin typeface="Calibri"/>
                <a:cs typeface="Calibri"/>
              </a:rPr>
              <a:t>a</a:t>
            </a:r>
            <a:r>
              <a:rPr sz="1900" spc="-40" dirty="0" smtClean="0">
                <a:latin typeface="Calibri"/>
                <a:cs typeface="Calibri"/>
              </a:rPr>
              <a:t>i</a:t>
            </a:r>
            <a:r>
              <a:rPr sz="1900" spc="-45" dirty="0" smtClean="0">
                <a:latin typeface="Calibri"/>
                <a:cs typeface="Calibri"/>
              </a:rPr>
              <a:t>s</a:t>
            </a:r>
            <a:r>
              <a:rPr sz="1900" spc="-40" dirty="0" smtClean="0">
                <a:latin typeface="Calibri"/>
                <a:cs typeface="Calibri"/>
              </a:rPr>
              <a:t>tli</a:t>
            </a:r>
            <a:r>
              <a:rPr sz="1900" spc="0" dirty="0" smtClean="0">
                <a:latin typeface="Calibri"/>
                <a:cs typeface="Calibri"/>
              </a:rPr>
              <a:t>n</a:t>
            </a:r>
            <a:r>
              <a:rPr sz="1900" spc="-10" dirty="0" smtClean="0">
                <a:latin typeface="Calibri"/>
                <a:cs typeface="Calibri"/>
              </a:rPr>
              <a:t>e</a:t>
            </a:r>
            <a:r>
              <a:rPr sz="1900" spc="-5" dirty="0" smtClean="0">
                <a:latin typeface="Calibri"/>
                <a:cs typeface="Calibri"/>
              </a:rPr>
              <a:t> </a:t>
            </a:r>
            <a:r>
              <a:rPr sz="1900" spc="-55" dirty="0" smtClean="0">
                <a:latin typeface="Calibri"/>
                <a:cs typeface="Calibri"/>
              </a:rPr>
              <a:t>s</a:t>
            </a:r>
            <a:r>
              <a:rPr sz="1900" spc="-35" dirty="0" smtClean="0">
                <a:latin typeface="Calibri"/>
                <a:cs typeface="Calibri"/>
              </a:rPr>
              <a:t>m</a:t>
            </a:r>
            <a:r>
              <a:rPr sz="1900" spc="-15" dirty="0" smtClean="0">
                <a:latin typeface="Calibri"/>
                <a:cs typeface="Calibri"/>
              </a:rPr>
              <a:t>a</a:t>
            </a:r>
            <a:r>
              <a:rPr sz="1900" spc="-40" dirty="0" smtClean="0">
                <a:latin typeface="Calibri"/>
                <a:cs typeface="Calibri"/>
              </a:rPr>
              <a:t>ll</a:t>
            </a:r>
            <a:r>
              <a:rPr sz="1900" spc="-60" dirty="0" smtClean="0">
                <a:latin typeface="Calibri"/>
                <a:cs typeface="Calibri"/>
              </a:rPr>
              <a:t>e</a:t>
            </a:r>
            <a:r>
              <a:rPr sz="1900" spc="-175" dirty="0" smtClean="0">
                <a:latin typeface="Calibri"/>
                <a:cs typeface="Calibri"/>
              </a:rPr>
              <a:t>r</a:t>
            </a:r>
            <a:r>
              <a:rPr sz="1900" spc="0" dirty="0" smtClean="0">
                <a:latin typeface="Calibri"/>
                <a:cs typeface="Calibri"/>
              </a:rPr>
              <a:t>.</a:t>
            </a:r>
            <a:endParaRPr sz="1900" dirty="0">
              <a:latin typeface="Calibri"/>
              <a:cs typeface="Calibri"/>
            </a:endParaRPr>
          </a:p>
          <a:p>
            <a:pPr marL="171450" indent="-171450">
              <a:lnSpc>
                <a:spcPts val="1000"/>
              </a:lnSpc>
              <a:buFont typeface="Wingdings" panose="05000000000000000000" pitchFamily="2" charset="2"/>
              <a:buChar char="v"/>
            </a:pPr>
            <a:endParaRPr sz="1000" dirty="0"/>
          </a:p>
          <a:p>
            <a:pPr marL="285750" indent="-285750">
              <a:lnSpc>
                <a:spcPts val="1300"/>
              </a:lnSpc>
              <a:spcBef>
                <a:spcPts val="1"/>
              </a:spcBef>
              <a:buFont typeface="Wingdings" panose="05000000000000000000" pitchFamily="2" charset="2"/>
              <a:buChar char="v"/>
            </a:pPr>
            <a:endParaRPr sz="1300" dirty="0"/>
          </a:p>
          <a:p>
            <a:pPr marL="1047750" marR="1007744" indent="-342900">
              <a:lnSpc>
                <a:spcPct val="101000"/>
              </a:lnSpc>
              <a:buFont typeface="Wingdings" panose="05000000000000000000" pitchFamily="2" charset="2"/>
              <a:buChar char="v"/>
            </a:pPr>
            <a:r>
              <a:rPr sz="1900" spc="25" dirty="0" smtClean="0">
                <a:latin typeface="Calibri"/>
                <a:cs typeface="Calibri"/>
              </a:rPr>
              <a:t>S</a:t>
            </a:r>
            <a:r>
              <a:rPr sz="1900" spc="35" dirty="0" smtClean="0">
                <a:latin typeface="Calibri"/>
                <a:cs typeface="Calibri"/>
              </a:rPr>
              <a:t>k</a:t>
            </a:r>
            <a:r>
              <a:rPr sz="1900" spc="-40" dirty="0" smtClean="0">
                <a:latin typeface="Calibri"/>
                <a:cs typeface="Calibri"/>
              </a:rPr>
              <a:t>i</a:t>
            </a:r>
            <a:r>
              <a:rPr sz="1900" spc="25" dirty="0" smtClean="0">
                <a:latin typeface="Calibri"/>
                <a:cs typeface="Calibri"/>
              </a:rPr>
              <a:t>r</a:t>
            </a:r>
            <a:r>
              <a:rPr sz="1900" spc="-50" dirty="0" smtClean="0">
                <a:latin typeface="Calibri"/>
                <a:cs typeface="Calibri"/>
              </a:rPr>
              <a:t>t</a:t>
            </a:r>
            <a:r>
              <a:rPr sz="1900" spc="0" dirty="0" smtClean="0">
                <a:latin typeface="Calibri"/>
                <a:cs typeface="Calibri"/>
              </a:rPr>
              <a:t>s</a:t>
            </a:r>
            <a:r>
              <a:rPr sz="1900" spc="25" dirty="0" smtClean="0">
                <a:latin typeface="Calibri"/>
                <a:cs typeface="Calibri"/>
              </a:rPr>
              <a:t> </a:t>
            </a:r>
            <a:r>
              <a:rPr sz="1900" spc="-60" dirty="0" smtClean="0">
                <a:latin typeface="Calibri"/>
                <a:cs typeface="Calibri"/>
              </a:rPr>
              <a:t>e</a:t>
            </a:r>
            <a:r>
              <a:rPr sz="1900" spc="-25" dirty="0" smtClean="0">
                <a:latin typeface="Calibri"/>
                <a:cs typeface="Calibri"/>
              </a:rPr>
              <a:t>x</a:t>
            </a:r>
            <a:r>
              <a:rPr sz="1900" spc="0" dirty="0" smtClean="0">
                <a:latin typeface="Calibri"/>
                <a:cs typeface="Calibri"/>
              </a:rPr>
              <a:t>p</a:t>
            </a:r>
            <a:r>
              <a:rPr sz="1900" spc="-10" dirty="0" smtClean="0">
                <a:latin typeface="Calibri"/>
                <a:cs typeface="Calibri"/>
              </a:rPr>
              <a:t>a</a:t>
            </a:r>
            <a:r>
              <a:rPr sz="1900" spc="0" dirty="0" smtClean="0">
                <a:latin typeface="Calibri"/>
                <a:cs typeface="Calibri"/>
              </a:rPr>
              <a:t>nd</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50" dirty="0" smtClean="0">
                <a:latin typeface="Calibri"/>
                <a:cs typeface="Calibri"/>
              </a:rPr>
              <a:t>t</a:t>
            </a:r>
            <a:r>
              <a:rPr sz="1900" spc="0" dirty="0" smtClean="0">
                <a:latin typeface="Calibri"/>
                <a:cs typeface="Calibri"/>
              </a:rPr>
              <a:t>o </a:t>
            </a:r>
            <a:r>
              <a:rPr sz="1900" spc="-10" dirty="0" smtClean="0">
                <a:latin typeface="Calibri"/>
                <a:cs typeface="Calibri"/>
              </a:rPr>
              <a:t>a</a:t>
            </a:r>
            <a:r>
              <a:rPr sz="1900" spc="0" dirty="0" smtClean="0">
                <a:latin typeface="Calibri"/>
                <a:cs typeface="Calibri"/>
              </a:rPr>
              <a:t>n</a:t>
            </a:r>
            <a:r>
              <a:rPr sz="1900" spc="70" dirty="0" smtClean="0">
                <a:latin typeface="Calibri"/>
                <a:cs typeface="Calibri"/>
              </a:rPr>
              <a:t> </a:t>
            </a:r>
            <a:r>
              <a:rPr sz="1900" b="1" spc="-40" dirty="0" smtClean="0">
                <a:latin typeface="Calibri"/>
                <a:cs typeface="Calibri"/>
              </a:rPr>
              <a:t>i</a:t>
            </a:r>
            <a:r>
              <a:rPr sz="1900" b="1" spc="0" dirty="0" smtClean="0">
                <a:latin typeface="Calibri"/>
                <a:cs typeface="Calibri"/>
              </a:rPr>
              <a:t>n</a:t>
            </a:r>
            <a:r>
              <a:rPr sz="1900" b="1" spc="30" dirty="0" smtClean="0">
                <a:latin typeface="Calibri"/>
                <a:cs typeface="Calibri"/>
              </a:rPr>
              <a:t>v</a:t>
            </a:r>
            <a:r>
              <a:rPr sz="1900" b="1" spc="-60" dirty="0" smtClean="0">
                <a:latin typeface="Calibri"/>
                <a:cs typeface="Calibri"/>
              </a:rPr>
              <a:t>e</a:t>
            </a:r>
            <a:r>
              <a:rPr sz="1900" b="1" spc="25" dirty="0" smtClean="0">
                <a:latin typeface="Calibri"/>
                <a:cs typeface="Calibri"/>
              </a:rPr>
              <a:t>r</a:t>
            </a:r>
            <a:r>
              <a:rPr sz="1900" b="1" spc="-50" dirty="0" smtClean="0">
                <a:latin typeface="Calibri"/>
                <a:cs typeface="Calibri"/>
              </a:rPr>
              <a:t>t</a:t>
            </a:r>
            <a:r>
              <a:rPr sz="1900" b="1" spc="-60" dirty="0" smtClean="0">
                <a:latin typeface="Calibri"/>
                <a:cs typeface="Calibri"/>
              </a:rPr>
              <a:t>e</a:t>
            </a:r>
            <a:r>
              <a:rPr sz="1900" b="1" spc="0" dirty="0" smtClean="0">
                <a:latin typeface="Calibri"/>
                <a:cs typeface="Calibri"/>
              </a:rPr>
              <a:t>d</a:t>
            </a:r>
            <a:r>
              <a:rPr sz="1900" b="1" spc="70" dirty="0" smtClean="0">
                <a:latin typeface="Calibri"/>
                <a:cs typeface="Calibri"/>
              </a:rPr>
              <a:t> </a:t>
            </a:r>
            <a:r>
              <a:rPr sz="1900" b="1" spc="-15" dirty="0" smtClean="0">
                <a:latin typeface="Calibri"/>
                <a:cs typeface="Calibri"/>
              </a:rPr>
              <a:t>c</a:t>
            </a:r>
            <a:r>
              <a:rPr sz="1900" b="1" spc="-5" dirty="0" smtClean="0">
                <a:latin typeface="Calibri"/>
                <a:cs typeface="Calibri"/>
              </a:rPr>
              <a:t>o</a:t>
            </a:r>
            <a:r>
              <a:rPr sz="1900" b="1" spc="0" dirty="0" smtClean="0">
                <a:latin typeface="Calibri"/>
                <a:cs typeface="Calibri"/>
              </a:rPr>
              <a:t>n</a:t>
            </a:r>
            <a:r>
              <a:rPr sz="1900" b="1" spc="-10" dirty="0" smtClean="0">
                <a:latin typeface="Calibri"/>
                <a:cs typeface="Calibri"/>
              </a:rPr>
              <a:t>e</a:t>
            </a:r>
            <a:r>
              <a:rPr sz="1900" b="1" spc="-5" dirty="0" smtClean="0">
                <a:latin typeface="Calibri"/>
                <a:cs typeface="Calibri"/>
              </a:rPr>
              <a:t> </a:t>
            </a:r>
            <a:r>
              <a:rPr sz="1900" spc="-40" dirty="0" smtClean="0">
                <a:latin typeface="Calibri"/>
                <a:cs typeface="Calibri"/>
              </a:rPr>
              <a:t>li</a:t>
            </a:r>
            <a:r>
              <a:rPr sz="1900" spc="-65" dirty="0" smtClean="0">
                <a:latin typeface="Calibri"/>
                <a:cs typeface="Calibri"/>
              </a:rPr>
              <a:t>k</a:t>
            </a:r>
            <a:r>
              <a:rPr sz="1900" spc="-10" dirty="0" smtClean="0">
                <a:latin typeface="Calibri"/>
                <a:cs typeface="Calibri"/>
              </a:rPr>
              <a:t>e</a:t>
            </a:r>
            <a:r>
              <a:rPr sz="1900" spc="120"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15" dirty="0" smtClean="0">
                <a:latin typeface="Calibri"/>
                <a:cs typeface="Calibri"/>
              </a:rPr>
              <a:t>a</a:t>
            </a:r>
            <a:r>
              <a:rPr sz="1900" spc="0" dirty="0" smtClean="0">
                <a:latin typeface="Calibri"/>
                <a:cs typeface="Calibri"/>
              </a:rPr>
              <a:t>p</a:t>
            </a:r>
            <a:r>
              <a:rPr sz="1900" spc="-60" dirty="0" smtClean="0">
                <a:latin typeface="Calibri"/>
                <a:cs typeface="Calibri"/>
              </a:rPr>
              <a:t>e</a:t>
            </a:r>
            <a:r>
              <a:rPr sz="1900" spc="0" dirty="0" smtClean="0">
                <a:latin typeface="Calibri"/>
                <a:cs typeface="Calibri"/>
              </a:rPr>
              <a:t>.</a:t>
            </a:r>
            <a:endParaRPr sz="1900" dirty="0">
              <a:latin typeface="Calibri"/>
              <a:cs typeface="Calibri"/>
            </a:endParaRPr>
          </a:p>
          <a:p>
            <a:pPr marL="171450" indent="-171450">
              <a:lnSpc>
                <a:spcPts val="1000"/>
              </a:lnSpc>
              <a:buFont typeface="Wingdings" panose="05000000000000000000" pitchFamily="2" charset="2"/>
              <a:buChar char="v"/>
            </a:pPr>
            <a:endParaRPr sz="1000" dirty="0"/>
          </a:p>
          <a:p>
            <a:pPr marL="171450" indent="-171450">
              <a:lnSpc>
                <a:spcPts val="1000"/>
              </a:lnSpc>
              <a:buFont typeface="Wingdings" panose="05000000000000000000" pitchFamily="2" charset="2"/>
              <a:buChar char="v"/>
            </a:pPr>
            <a:endParaRPr sz="1000" dirty="0"/>
          </a:p>
          <a:p>
            <a:pPr marL="171450" indent="-171450">
              <a:lnSpc>
                <a:spcPts val="1000"/>
              </a:lnSpc>
              <a:buFont typeface="Wingdings" panose="05000000000000000000" pitchFamily="2" charset="2"/>
              <a:buChar char="v"/>
            </a:pPr>
            <a:endParaRPr sz="1000" dirty="0"/>
          </a:p>
          <a:p>
            <a:pPr marL="171450" indent="-171450">
              <a:lnSpc>
                <a:spcPts val="1000"/>
              </a:lnSpc>
              <a:buFont typeface="Wingdings" panose="05000000000000000000" pitchFamily="2" charset="2"/>
              <a:buChar char="v"/>
            </a:pPr>
            <a:endParaRPr sz="1000" dirty="0"/>
          </a:p>
          <a:p>
            <a:pPr marL="171450" indent="-171450">
              <a:lnSpc>
                <a:spcPts val="1000"/>
              </a:lnSpc>
              <a:spcBef>
                <a:spcPts val="4"/>
              </a:spcBef>
              <a:buFont typeface="Wingdings" panose="05000000000000000000" pitchFamily="2" charset="2"/>
              <a:buChar char="v"/>
            </a:pPr>
            <a:endParaRPr sz="1000" dirty="0"/>
          </a:p>
          <a:p>
            <a:pPr marL="1027113" marR="1071245" indent="-225425">
              <a:lnSpc>
                <a:spcPct val="101000"/>
              </a:lnSpc>
              <a:buFont typeface="Wingdings" panose="05000000000000000000" pitchFamily="2" charset="2"/>
              <a:buChar char="v"/>
            </a:pPr>
            <a:r>
              <a:rPr lang="en-US" sz="1900" spc="-114" dirty="0" smtClean="0">
                <a:latin typeface="Calibri"/>
                <a:cs typeface="Calibri"/>
              </a:rPr>
              <a:t> </a:t>
            </a:r>
            <a:r>
              <a:rPr sz="1900" spc="-114" dirty="0" smtClean="0">
                <a:latin typeface="Calibri"/>
                <a:cs typeface="Calibri"/>
              </a:rPr>
              <a:t>W</a:t>
            </a:r>
            <a:r>
              <a:rPr sz="1900" spc="-15" dirty="0" smtClean="0">
                <a:latin typeface="Calibri"/>
                <a:cs typeface="Calibri"/>
              </a:rPr>
              <a:t>o</a:t>
            </a:r>
            <a:r>
              <a:rPr sz="1900" spc="-35" dirty="0" smtClean="0">
                <a:latin typeface="Calibri"/>
                <a:cs typeface="Calibri"/>
              </a:rPr>
              <a:t>m</a:t>
            </a:r>
            <a:r>
              <a:rPr sz="1900" spc="-55" dirty="0" smtClean="0">
                <a:latin typeface="Calibri"/>
                <a:cs typeface="Calibri"/>
              </a:rPr>
              <a:t>e</a:t>
            </a:r>
            <a:r>
              <a:rPr sz="1900" spc="0" dirty="0" smtClean="0">
                <a:latin typeface="Calibri"/>
                <a:cs typeface="Calibri"/>
              </a:rPr>
              <a:t>n</a:t>
            </a:r>
            <a:r>
              <a:rPr sz="1900" spc="170" dirty="0" smtClean="0">
                <a:latin typeface="Calibri"/>
                <a:cs typeface="Calibri"/>
              </a:rPr>
              <a:t> </a:t>
            </a:r>
            <a:r>
              <a:rPr sz="1900" spc="0" dirty="0" smtClean="0">
                <a:latin typeface="Calibri"/>
                <a:cs typeface="Calibri"/>
              </a:rPr>
              <a:t>b</a:t>
            </a:r>
            <a:r>
              <a:rPr sz="1900" spc="-55" dirty="0" smtClean="0">
                <a:latin typeface="Calibri"/>
                <a:cs typeface="Calibri"/>
              </a:rPr>
              <a:t>e</a:t>
            </a:r>
            <a:r>
              <a:rPr sz="1900" spc="-5" dirty="0" smtClean="0">
                <a:latin typeface="Calibri"/>
                <a:cs typeface="Calibri"/>
              </a:rPr>
              <a:t>g</a:t>
            </a:r>
            <a:r>
              <a:rPr sz="1900" spc="-10" dirty="0" smtClean="0">
                <a:latin typeface="Calibri"/>
                <a:cs typeface="Calibri"/>
              </a:rPr>
              <a:t>a</a:t>
            </a:r>
            <a:r>
              <a:rPr sz="1900" spc="0" dirty="0" smtClean="0">
                <a:latin typeface="Calibri"/>
                <a:cs typeface="Calibri"/>
              </a:rPr>
              <a:t>n </a:t>
            </a:r>
            <a:r>
              <a:rPr sz="1900" spc="25" dirty="0" smtClean="0">
                <a:latin typeface="Calibri"/>
                <a:cs typeface="Calibri"/>
              </a:rPr>
              <a:t>w</a:t>
            </a:r>
            <a:r>
              <a:rPr sz="1900" spc="-55" dirty="0" smtClean="0">
                <a:latin typeface="Calibri"/>
                <a:cs typeface="Calibri"/>
              </a:rPr>
              <a:t>e</a:t>
            </a:r>
            <a:r>
              <a:rPr sz="1900" spc="-10" dirty="0" smtClean="0">
                <a:latin typeface="Calibri"/>
                <a:cs typeface="Calibri"/>
              </a:rPr>
              <a:t>a</a:t>
            </a:r>
            <a:r>
              <a:rPr sz="1900" spc="25" dirty="0" smtClean="0">
                <a:latin typeface="Calibri"/>
                <a:cs typeface="Calibri"/>
              </a:rPr>
              <a:t>r</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r>
              <a:rPr sz="1900" spc="75" dirty="0" smtClean="0">
                <a:latin typeface="Calibri"/>
                <a:cs typeface="Calibri"/>
              </a:rPr>
              <a:t> </a:t>
            </a:r>
            <a:r>
              <a:rPr sz="1900" spc="0" dirty="0" smtClean="0">
                <a:latin typeface="Calibri"/>
                <a:cs typeface="Calibri"/>
              </a:rPr>
              <a:t>a</a:t>
            </a:r>
            <a:r>
              <a:rPr sz="1900" spc="60" dirty="0" smtClean="0">
                <a:latin typeface="Calibri"/>
                <a:cs typeface="Calibri"/>
              </a:rPr>
              <a:t> </a:t>
            </a:r>
            <a:r>
              <a:rPr sz="1900" b="1" spc="0" dirty="0" smtClean="0">
                <a:latin typeface="Calibri"/>
                <a:cs typeface="Calibri"/>
              </a:rPr>
              <a:t>p</a:t>
            </a:r>
            <a:r>
              <a:rPr sz="1900" b="1" spc="-60" dirty="0" smtClean="0">
                <a:latin typeface="Calibri"/>
                <a:cs typeface="Calibri"/>
              </a:rPr>
              <a:t>e</a:t>
            </a:r>
            <a:r>
              <a:rPr sz="1900" b="1" spc="-50" dirty="0" smtClean="0">
                <a:latin typeface="Calibri"/>
                <a:cs typeface="Calibri"/>
              </a:rPr>
              <a:t>tt</a:t>
            </a:r>
            <a:r>
              <a:rPr sz="1900" b="1" spc="-40" dirty="0" smtClean="0">
                <a:latin typeface="Calibri"/>
                <a:cs typeface="Calibri"/>
              </a:rPr>
              <a:t>i</a:t>
            </a:r>
            <a:r>
              <a:rPr sz="1900" b="1" spc="-15" dirty="0" smtClean="0">
                <a:latin typeface="Calibri"/>
                <a:cs typeface="Calibri"/>
              </a:rPr>
              <a:t>c</a:t>
            </a:r>
            <a:r>
              <a:rPr sz="1900" b="1" spc="-5" dirty="0" smtClean="0">
                <a:latin typeface="Calibri"/>
                <a:cs typeface="Calibri"/>
              </a:rPr>
              <a:t>o</a:t>
            </a:r>
            <a:r>
              <a:rPr sz="1900" b="1" spc="-10" dirty="0" smtClean="0">
                <a:latin typeface="Calibri"/>
                <a:cs typeface="Calibri"/>
              </a:rPr>
              <a:t>at</a:t>
            </a:r>
            <a:r>
              <a:rPr sz="1900" b="1" spc="-5" dirty="0" smtClean="0">
                <a:latin typeface="Calibri"/>
                <a:cs typeface="Calibri"/>
              </a:rPr>
              <a:t> </a:t>
            </a:r>
            <a:r>
              <a:rPr sz="1900" spc="20" dirty="0" smtClean="0">
                <a:latin typeface="Calibri"/>
                <a:cs typeface="Calibri"/>
              </a:rPr>
              <a:t>(</a:t>
            </a:r>
            <a:r>
              <a:rPr sz="1900" spc="0" dirty="0" smtClean="0">
                <a:latin typeface="Calibri"/>
                <a:cs typeface="Calibri"/>
              </a:rPr>
              <a:t>und</a:t>
            </a:r>
            <a:r>
              <a:rPr sz="1900" spc="-60" dirty="0" smtClean="0">
                <a:latin typeface="Calibri"/>
                <a:cs typeface="Calibri"/>
              </a:rPr>
              <a:t>e</a:t>
            </a:r>
            <a:r>
              <a:rPr sz="1900" spc="-10" dirty="0" smtClean="0">
                <a:latin typeface="Calibri"/>
                <a:cs typeface="Calibri"/>
              </a:rPr>
              <a:t>r</a:t>
            </a:r>
            <a:r>
              <a:rPr sz="1900" spc="105" dirty="0" smtClean="0">
                <a:latin typeface="Calibri"/>
                <a:cs typeface="Calibri"/>
              </a:rPr>
              <a:t> </a:t>
            </a:r>
            <a:r>
              <a:rPr sz="1900" spc="-45" dirty="0" smtClean="0">
                <a:latin typeface="Calibri"/>
                <a:cs typeface="Calibri"/>
              </a:rPr>
              <a:t>s</a:t>
            </a:r>
            <a:r>
              <a:rPr sz="1900" spc="25" dirty="0" smtClean="0">
                <a:latin typeface="Calibri"/>
                <a:cs typeface="Calibri"/>
              </a:rPr>
              <a:t>k</a:t>
            </a:r>
            <a:r>
              <a:rPr sz="1900" spc="-40" dirty="0" smtClean="0">
                <a:latin typeface="Calibri"/>
                <a:cs typeface="Calibri"/>
              </a:rPr>
              <a:t>i</a:t>
            </a:r>
            <a:r>
              <a:rPr sz="1900" spc="25" dirty="0" smtClean="0">
                <a:latin typeface="Calibri"/>
                <a:cs typeface="Calibri"/>
              </a:rPr>
              <a:t>r</a:t>
            </a:r>
            <a:r>
              <a:rPr sz="1900" spc="-50" dirty="0" smtClean="0">
                <a:latin typeface="Calibri"/>
                <a:cs typeface="Calibri"/>
              </a:rPr>
              <a:t>t</a:t>
            </a:r>
            <a:r>
              <a:rPr sz="1900" spc="0" dirty="0" smtClean="0">
                <a:latin typeface="Calibri"/>
                <a:cs typeface="Calibri"/>
              </a:rPr>
              <a:t>)</a:t>
            </a:r>
            <a:r>
              <a:rPr sz="1900" spc="90" dirty="0" smtClean="0">
                <a:latin typeface="Calibri"/>
                <a:cs typeface="Calibri"/>
              </a:rPr>
              <a:t>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10" dirty="0" smtClean="0">
                <a:latin typeface="Calibri"/>
                <a:cs typeface="Calibri"/>
              </a:rPr>
              <a:t>a</a:t>
            </a:r>
            <a:r>
              <a:rPr sz="1900" spc="0" dirty="0" smtClean="0">
                <a:latin typeface="Calibri"/>
                <a:cs typeface="Calibri"/>
              </a:rPr>
              <a:t>n </a:t>
            </a:r>
            <a:r>
              <a:rPr sz="1900" b="1" spc="-5" dirty="0" smtClean="0">
                <a:latin typeface="Calibri"/>
                <a:cs typeface="Calibri"/>
              </a:rPr>
              <a:t>o</a:t>
            </a:r>
            <a:r>
              <a:rPr sz="1900" b="1" spc="40" dirty="0" smtClean="0">
                <a:latin typeface="Calibri"/>
                <a:cs typeface="Calibri"/>
              </a:rPr>
              <a:t>v</a:t>
            </a:r>
            <a:r>
              <a:rPr sz="1900" b="1" spc="-60" dirty="0" smtClean="0">
                <a:latin typeface="Calibri"/>
                <a:cs typeface="Calibri"/>
              </a:rPr>
              <a:t>e</a:t>
            </a:r>
            <a:r>
              <a:rPr sz="1900" b="1" spc="-10" dirty="0" smtClean="0">
                <a:latin typeface="Calibri"/>
                <a:cs typeface="Calibri"/>
              </a:rPr>
              <a:t>r</a:t>
            </a:r>
            <a:r>
              <a:rPr sz="1900" b="1" spc="5" dirty="0" smtClean="0">
                <a:latin typeface="Calibri"/>
                <a:cs typeface="Calibri"/>
              </a:rPr>
              <a:t> </a:t>
            </a:r>
            <a:r>
              <a:rPr sz="1900" b="1" spc="0" dirty="0" smtClean="0">
                <a:latin typeface="Calibri"/>
                <a:cs typeface="Calibri"/>
              </a:rPr>
              <a:t>d</a:t>
            </a:r>
            <a:r>
              <a:rPr sz="1900" b="1" spc="25" dirty="0" smtClean="0">
                <a:latin typeface="Calibri"/>
                <a:cs typeface="Calibri"/>
              </a:rPr>
              <a:t>r</a:t>
            </a:r>
            <a:r>
              <a:rPr sz="1900" b="1" spc="-60" dirty="0" smtClean="0">
                <a:latin typeface="Calibri"/>
                <a:cs typeface="Calibri"/>
              </a:rPr>
              <a:t>e</a:t>
            </a:r>
            <a:r>
              <a:rPr sz="1900" b="1" spc="-45" dirty="0" smtClean="0">
                <a:latin typeface="Calibri"/>
                <a:cs typeface="Calibri"/>
              </a:rPr>
              <a:t>s</a:t>
            </a:r>
            <a:r>
              <a:rPr sz="1900" b="1" spc="0" dirty="0" smtClean="0">
                <a:latin typeface="Calibri"/>
                <a:cs typeface="Calibri"/>
              </a:rPr>
              <a:t>s</a:t>
            </a:r>
            <a:r>
              <a:rPr sz="1900" b="1" spc="125" dirty="0" smtClean="0">
                <a:latin typeface="Calibri"/>
                <a:cs typeface="Calibri"/>
              </a:rPr>
              <a:t> </a:t>
            </a:r>
            <a:r>
              <a:rPr sz="1900" spc="-5" dirty="0" smtClean="0">
                <a:latin typeface="Calibri"/>
                <a:cs typeface="Calibri"/>
              </a:rPr>
              <a:t>o</a:t>
            </a:r>
            <a:r>
              <a:rPr sz="1900" spc="0" dirty="0" smtClean="0">
                <a:latin typeface="Calibri"/>
                <a:cs typeface="Calibri"/>
              </a:rPr>
              <a:t>n</a:t>
            </a:r>
            <a:r>
              <a:rPr sz="1900" spc="70" dirty="0" smtClean="0">
                <a:latin typeface="Calibri"/>
                <a:cs typeface="Calibri"/>
              </a:rPr>
              <a:t> </a:t>
            </a:r>
            <a:r>
              <a:rPr sz="1900" spc="-50" dirty="0" smtClean="0">
                <a:latin typeface="Calibri"/>
                <a:cs typeface="Calibri"/>
              </a:rPr>
              <a:t>t</a:t>
            </a:r>
            <a:r>
              <a:rPr sz="1900" spc="-5" dirty="0" smtClean="0">
                <a:latin typeface="Calibri"/>
                <a:cs typeface="Calibri"/>
              </a:rPr>
              <a:t>op</a:t>
            </a:r>
            <a:endParaRPr sz="1900" dirty="0">
              <a:latin typeface="Calibri"/>
              <a:cs typeface="Calibri"/>
            </a:endParaRPr>
          </a:p>
        </p:txBody>
      </p:sp>
      <p:sp>
        <p:nvSpPr>
          <p:cNvPr id="6" name="object 6"/>
          <p:cNvSpPr txBox="1"/>
          <p:nvPr/>
        </p:nvSpPr>
        <p:spPr>
          <a:xfrm>
            <a:off x="1905000" y="7073255"/>
            <a:ext cx="1117600" cy="307340"/>
          </a:xfrm>
          <a:prstGeom prst="rect">
            <a:avLst/>
          </a:prstGeom>
        </p:spPr>
        <p:txBody>
          <a:bodyPr vert="horz" wrap="square" lIns="0" tIns="0" rIns="0" bIns="0" rtlCol="0">
            <a:noAutofit/>
          </a:bodyPr>
          <a:lstStyle/>
          <a:p>
            <a:pPr marL="12700">
              <a:lnSpc>
                <a:spcPct val="100000"/>
              </a:lnSpc>
            </a:pPr>
            <a:r>
              <a:rPr sz="1900" spc="25" dirty="0" smtClean="0">
                <a:latin typeface="Calibri"/>
                <a:cs typeface="Calibri"/>
              </a:rPr>
              <a:t>1500</a:t>
            </a:r>
            <a:r>
              <a:rPr sz="1900" spc="15" dirty="0" smtClean="0">
                <a:latin typeface="Calibri"/>
                <a:cs typeface="Calibri"/>
              </a:rPr>
              <a:t>-</a:t>
            </a:r>
            <a:r>
              <a:rPr sz="1900" spc="25" dirty="0" smtClean="0">
                <a:latin typeface="Calibri"/>
                <a:cs typeface="Calibri"/>
              </a:rPr>
              <a:t>1530</a:t>
            </a:r>
            <a:endParaRPr sz="1900" dirty="0">
              <a:latin typeface="Calibri"/>
              <a:cs typeface="Calibri"/>
            </a:endParaRPr>
          </a:p>
        </p:txBody>
      </p:sp>
      <p:sp>
        <p:nvSpPr>
          <p:cNvPr id="7" name="object 7"/>
          <p:cNvSpPr txBox="1"/>
          <p:nvPr/>
        </p:nvSpPr>
        <p:spPr>
          <a:xfrm>
            <a:off x="6978411" y="7180964"/>
            <a:ext cx="1117600" cy="307340"/>
          </a:xfrm>
          <a:prstGeom prst="rect">
            <a:avLst/>
          </a:prstGeom>
        </p:spPr>
        <p:txBody>
          <a:bodyPr vert="horz" wrap="square" lIns="0" tIns="0" rIns="0" bIns="0" rtlCol="0">
            <a:noAutofit/>
          </a:bodyPr>
          <a:lstStyle/>
          <a:p>
            <a:pPr marL="12700">
              <a:lnSpc>
                <a:spcPct val="100000"/>
              </a:lnSpc>
            </a:pPr>
            <a:r>
              <a:rPr sz="1900" spc="25" dirty="0" smtClean="0">
                <a:latin typeface="Calibri"/>
                <a:cs typeface="Calibri"/>
              </a:rPr>
              <a:t>1530</a:t>
            </a:r>
            <a:r>
              <a:rPr sz="1900" spc="15" dirty="0" smtClean="0">
                <a:latin typeface="Calibri"/>
                <a:cs typeface="Calibri"/>
              </a:rPr>
              <a:t>-</a:t>
            </a:r>
            <a:r>
              <a:rPr sz="1900" spc="25" dirty="0" smtClean="0">
                <a:latin typeface="Calibri"/>
                <a:cs typeface="Calibri"/>
              </a:rPr>
              <a:t>1575</a:t>
            </a:r>
            <a:endParaRPr sz="1900">
              <a:latin typeface="Calibri"/>
              <a:cs typeface="Calibri"/>
            </a:endParaRPr>
          </a:p>
        </p:txBody>
      </p:sp>
      <p:sp>
        <p:nvSpPr>
          <p:cNvPr id="8" name="Rectangle 7"/>
          <p:cNvSpPr/>
          <p:nvPr/>
        </p:nvSpPr>
        <p:spPr>
          <a:xfrm>
            <a:off x="685800" y="726938"/>
            <a:ext cx="3847848" cy="489878"/>
          </a:xfrm>
          <a:prstGeom prst="rect">
            <a:avLst/>
          </a:prstGeom>
        </p:spPr>
        <p:txBody>
          <a:bodyPr wrap="none">
            <a:spAutoFit/>
          </a:bodyPr>
          <a:lstStyle/>
          <a:p>
            <a:pPr marL="939165" marR="12700" indent="-927100">
              <a:lnSpc>
                <a:spcPts val="3100"/>
              </a:lnSpc>
            </a:pPr>
            <a:r>
              <a:rPr lang="en-US" spc="30" dirty="0">
                <a:latin typeface="Calibri"/>
                <a:cs typeface="Calibri"/>
              </a:rPr>
              <a:t>Th</a:t>
            </a:r>
            <a:r>
              <a:rPr lang="en-US" spc="-15" dirty="0">
                <a:latin typeface="Calibri"/>
                <a:cs typeface="Calibri"/>
              </a:rPr>
              <a:t>e</a:t>
            </a:r>
            <a:r>
              <a:rPr lang="en-US" spc="-85" dirty="0">
                <a:latin typeface="Calibri"/>
                <a:cs typeface="Calibri"/>
              </a:rPr>
              <a:t> </a:t>
            </a:r>
            <a:r>
              <a:rPr lang="en-US" dirty="0">
                <a:latin typeface="Calibri"/>
                <a:cs typeface="Calibri"/>
              </a:rPr>
              <a:t>N</a:t>
            </a:r>
            <a:r>
              <a:rPr lang="en-US" spc="25" dirty="0">
                <a:latin typeface="Calibri"/>
                <a:cs typeface="Calibri"/>
              </a:rPr>
              <a:t>o</a:t>
            </a:r>
            <a:r>
              <a:rPr lang="en-US" spc="-20" dirty="0">
                <a:latin typeface="Calibri"/>
                <a:cs typeface="Calibri"/>
              </a:rPr>
              <a:t>r</a:t>
            </a:r>
            <a:r>
              <a:rPr lang="en-US" spc="15" dirty="0">
                <a:latin typeface="Calibri"/>
                <a:cs typeface="Calibri"/>
              </a:rPr>
              <a:t>t</a:t>
            </a:r>
            <a:r>
              <a:rPr lang="en-US" spc="35" dirty="0">
                <a:latin typeface="Calibri"/>
                <a:cs typeface="Calibri"/>
              </a:rPr>
              <a:t>h</a:t>
            </a:r>
            <a:r>
              <a:rPr lang="en-US" spc="-10" dirty="0">
                <a:latin typeface="Calibri"/>
                <a:cs typeface="Calibri"/>
              </a:rPr>
              <a:t>e</a:t>
            </a:r>
            <a:r>
              <a:rPr lang="en-US" spc="-20" dirty="0">
                <a:latin typeface="Calibri"/>
                <a:cs typeface="Calibri"/>
              </a:rPr>
              <a:t>r</a:t>
            </a:r>
            <a:r>
              <a:rPr lang="en-US" dirty="0">
                <a:latin typeface="Calibri"/>
                <a:cs typeface="Calibri"/>
              </a:rPr>
              <a:t>n</a:t>
            </a:r>
            <a:r>
              <a:rPr lang="en-US" spc="-155" dirty="0">
                <a:latin typeface="Calibri"/>
                <a:cs typeface="Calibri"/>
              </a:rPr>
              <a:t> </a:t>
            </a:r>
            <a:r>
              <a:rPr lang="en-US" spc="-30" dirty="0">
                <a:latin typeface="Calibri"/>
                <a:cs typeface="Calibri"/>
              </a:rPr>
              <a:t>R</a:t>
            </a:r>
            <a:r>
              <a:rPr lang="en-US" spc="-10" dirty="0">
                <a:latin typeface="Calibri"/>
                <a:cs typeface="Calibri"/>
              </a:rPr>
              <a:t>e</a:t>
            </a:r>
            <a:r>
              <a:rPr lang="en-US" spc="35" dirty="0">
                <a:latin typeface="Calibri"/>
                <a:cs typeface="Calibri"/>
              </a:rPr>
              <a:t>n</a:t>
            </a:r>
            <a:r>
              <a:rPr lang="en-US" spc="-50" dirty="0">
                <a:latin typeface="Calibri"/>
                <a:cs typeface="Calibri"/>
              </a:rPr>
              <a:t>a</a:t>
            </a:r>
            <a:r>
              <a:rPr lang="en-US" dirty="0">
                <a:latin typeface="Calibri"/>
                <a:cs typeface="Calibri"/>
              </a:rPr>
              <a:t>i</a:t>
            </a:r>
            <a:r>
              <a:rPr lang="en-US" spc="-20" dirty="0">
                <a:latin typeface="Calibri"/>
                <a:cs typeface="Calibri"/>
              </a:rPr>
              <a:t>ss</a:t>
            </a:r>
            <a:r>
              <a:rPr lang="en-US" spc="-50" dirty="0">
                <a:latin typeface="Calibri"/>
                <a:cs typeface="Calibri"/>
              </a:rPr>
              <a:t>a</a:t>
            </a:r>
            <a:r>
              <a:rPr lang="en-US" spc="35" dirty="0">
                <a:latin typeface="Calibri"/>
                <a:cs typeface="Calibri"/>
              </a:rPr>
              <a:t>n</a:t>
            </a:r>
            <a:r>
              <a:rPr lang="en-US" spc="-15" dirty="0">
                <a:latin typeface="Calibri"/>
                <a:cs typeface="Calibri"/>
              </a:rPr>
              <a:t>ce</a:t>
            </a:r>
            <a:r>
              <a:rPr lang="en-US" spc="-10" dirty="0">
                <a:latin typeface="Calibri"/>
                <a:cs typeface="Calibri"/>
              </a:rPr>
              <a:t> </a:t>
            </a:r>
            <a:r>
              <a:rPr lang="en-US" spc="-35" dirty="0">
                <a:latin typeface="Calibri"/>
                <a:cs typeface="Calibri"/>
              </a:rPr>
              <a:t>16</a:t>
            </a:r>
            <a:r>
              <a:rPr lang="en-US" spc="44" baseline="26143" dirty="0">
                <a:latin typeface="Calibri"/>
                <a:cs typeface="Calibri"/>
              </a:rPr>
              <a:t>t</a:t>
            </a:r>
            <a:r>
              <a:rPr lang="en-US" baseline="26143" dirty="0">
                <a:latin typeface="Calibri"/>
                <a:cs typeface="Calibri"/>
              </a:rPr>
              <a:t>h</a:t>
            </a:r>
            <a:r>
              <a:rPr lang="en-US" spc="179" baseline="26143" dirty="0">
                <a:latin typeface="Calibri"/>
                <a:cs typeface="Calibri"/>
              </a:rPr>
              <a:t> </a:t>
            </a:r>
            <a:r>
              <a:rPr lang="en-US" spc="-5" dirty="0">
                <a:latin typeface="Calibri"/>
                <a:cs typeface="Calibri"/>
              </a:rPr>
              <a:t>C</a:t>
            </a:r>
            <a:r>
              <a:rPr lang="en-US" spc="-15" dirty="0">
                <a:latin typeface="Calibri"/>
                <a:cs typeface="Calibri"/>
              </a:rPr>
              <a:t>e</a:t>
            </a:r>
            <a:r>
              <a:rPr lang="en-US" spc="30" dirty="0">
                <a:latin typeface="Calibri"/>
                <a:cs typeface="Calibri"/>
              </a:rPr>
              <a:t>n</a:t>
            </a:r>
            <a:r>
              <a:rPr lang="en-US" spc="20" dirty="0">
                <a:latin typeface="Calibri"/>
                <a:cs typeface="Calibri"/>
              </a:rPr>
              <a:t>t</a:t>
            </a:r>
            <a:r>
              <a:rPr lang="en-US" spc="30" dirty="0">
                <a:latin typeface="Calibri"/>
                <a:cs typeface="Calibri"/>
              </a:rPr>
              <a:t>u</a:t>
            </a:r>
            <a:r>
              <a:rPr lang="en-US" spc="-20" dirty="0">
                <a:latin typeface="Calibri"/>
                <a:cs typeface="Calibri"/>
              </a:rPr>
              <a:t>r</a:t>
            </a:r>
            <a:r>
              <a:rPr lang="en-US" spc="-15" dirty="0">
                <a:latin typeface="Calibri"/>
                <a:cs typeface="Calibri"/>
              </a:rPr>
              <a:t>y</a:t>
            </a:r>
            <a:endParaRPr lang="en-US" dirty="0">
              <a:latin typeface="Calibri"/>
              <a:cs typeface="Calibri"/>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82919" y="301029"/>
            <a:ext cx="4680585" cy="1596390"/>
          </a:xfrm>
          <a:prstGeom prst="rect">
            <a:avLst/>
          </a:prstGeom>
        </p:spPr>
        <p:txBody>
          <a:bodyPr vert="horz" wrap="square" lIns="0" tIns="0" rIns="0" bIns="0" rtlCol="0">
            <a:noAutofit/>
          </a:bodyPr>
          <a:lstStyle/>
          <a:p>
            <a:pPr marL="12700" marR="12700" indent="0" algn="ctr">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270" dirty="0" smtClean="0">
                <a:latin typeface="Calibri"/>
                <a:cs typeface="Calibri"/>
              </a:rPr>
              <a:t>W</a:t>
            </a:r>
            <a:r>
              <a:rPr sz="4300" spc="30" dirty="0" smtClean="0">
                <a:latin typeface="Calibri"/>
                <a:cs typeface="Calibri"/>
              </a:rPr>
              <a:t>o</a:t>
            </a:r>
            <a:r>
              <a:rPr sz="4300" spc="-70" dirty="0" smtClean="0">
                <a:latin typeface="Calibri"/>
                <a:cs typeface="Calibri"/>
              </a:rPr>
              <a:t>me</a:t>
            </a:r>
            <a:r>
              <a:rPr sz="4300" spc="0" dirty="0" smtClean="0">
                <a:latin typeface="Calibri"/>
                <a:cs typeface="Calibri"/>
              </a:rPr>
              <a:t>n </a:t>
            </a: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60" dirty="0" smtClean="0">
                <a:latin typeface="Calibri"/>
                <a:cs typeface="Calibri"/>
              </a:rPr>
              <a:t>N</a:t>
            </a:r>
            <a:r>
              <a:rPr sz="3000" spc="15" dirty="0" smtClean="0">
                <a:latin typeface="Calibri"/>
                <a:cs typeface="Calibri"/>
              </a:rPr>
              <a:t>o</a:t>
            </a:r>
            <a:r>
              <a:rPr sz="3000" spc="-65" dirty="0" smtClean="0">
                <a:latin typeface="Calibri"/>
                <a:cs typeface="Calibri"/>
              </a:rPr>
              <a:t>r</a:t>
            </a:r>
            <a:r>
              <a:rPr sz="3000" spc="-20" dirty="0" smtClean="0">
                <a:latin typeface="Calibri"/>
                <a:cs typeface="Calibri"/>
              </a:rPr>
              <a:t>t</a:t>
            </a:r>
            <a:r>
              <a:rPr sz="3000" spc="20" dirty="0" smtClean="0">
                <a:latin typeface="Calibri"/>
                <a:cs typeface="Calibri"/>
              </a:rPr>
              <a:t>h</a:t>
            </a:r>
            <a:r>
              <a:rPr sz="3000" spc="-10" dirty="0" smtClean="0">
                <a:latin typeface="Calibri"/>
                <a:cs typeface="Calibri"/>
              </a:rPr>
              <a:t>e</a:t>
            </a:r>
            <a:r>
              <a:rPr sz="3000" spc="-65" dirty="0" smtClean="0">
                <a:latin typeface="Calibri"/>
                <a:cs typeface="Calibri"/>
              </a:rPr>
              <a:t>r</a:t>
            </a:r>
            <a:r>
              <a:rPr sz="3000" spc="0" dirty="0" smtClean="0">
                <a:latin typeface="Calibri"/>
                <a:cs typeface="Calibri"/>
              </a:rPr>
              <a:t>n</a:t>
            </a:r>
            <a:r>
              <a:rPr sz="3000" spc="4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45" dirty="0" smtClean="0">
                <a:latin typeface="Calibri"/>
                <a:cs typeface="Calibri"/>
              </a:rPr>
              <a:t>150</a:t>
            </a:r>
            <a:r>
              <a:rPr sz="3000" spc="-35" dirty="0" smtClean="0">
                <a:latin typeface="Calibri"/>
                <a:cs typeface="Calibri"/>
              </a:rPr>
              <a:t>0</a:t>
            </a:r>
            <a:r>
              <a:rPr sz="3000" spc="-20" dirty="0" smtClean="0">
                <a:latin typeface="Calibri"/>
                <a:cs typeface="Calibri"/>
              </a:rPr>
              <a:t>-</a:t>
            </a:r>
            <a:r>
              <a:rPr sz="3000" spc="-45" dirty="0" smtClean="0">
                <a:latin typeface="Calibri"/>
                <a:cs typeface="Calibri"/>
              </a:rPr>
              <a:t>1530</a:t>
            </a:r>
            <a:endParaRPr sz="3000">
              <a:latin typeface="Calibri"/>
              <a:cs typeface="Calibri"/>
            </a:endParaRPr>
          </a:p>
        </p:txBody>
      </p:sp>
      <p:sp>
        <p:nvSpPr>
          <p:cNvPr id="3" name="object 3"/>
          <p:cNvSpPr/>
          <p:nvPr/>
        </p:nvSpPr>
        <p:spPr>
          <a:xfrm>
            <a:off x="595585" y="2057400"/>
            <a:ext cx="2768599" cy="5511801"/>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3898900" y="1778000"/>
            <a:ext cx="2273300" cy="4813300"/>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6660968" y="1710225"/>
            <a:ext cx="2474503" cy="4498369"/>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txBox="1"/>
          <p:nvPr/>
        </p:nvSpPr>
        <p:spPr>
          <a:xfrm>
            <a:off x="642483" y="5791200"/>
            <a:ext cx="2966085" cy="602615"/>
          </a:xfrm>
          <a:prstGeom prst="rect">
            <a:avLst/>
          </a:prstGeom>
        </p:spPr>
        <p:txBody>
          <a:bodyPr vert="horz" wrap="square" lIns="0" tIns="0" rIns="0" bIns="0" rtlCol="0">
            <a:noAutofit/>
          </a:bodyPr>
          <a:lstStyle/>
          <a:p>
            <a:pPr marR="12700" indent="12700">
              <a:lnSpc>
                <a:spcPct val="101000"/>
              </a:lnSpc>
            </a:pPr>
            <a:r>
              <a:rPr sz="1900" spc="25" dirty="0" smtClean="0">
                <a:latin typeface="Calibri"/>
                <a:cs typeface="Calibri"/>
              </a:rPr>
              <a:t>S</a:t>
            </a:r>
            <a:r>
              <a:rPr sz="1900" spc="-20" dirty="0" smtClean="0">
                <a:latin typeface="Calibri"/>
                <a:cs typeface="Calibri"/>
              </a:rPr>
              <a:t>m</a:t>
            </a:r>
            <a:r>
              <a:rPr sz="1900" spc="-5" dirty="0" smtClean="0">
                <a:latin typeface="Calibri"/>
                <a:cs typeface="Calibri"/>
              </a:rPr>
              <a:t>oo</a:t>
            </a:r>
            <a:r>
              <a:rPr sz="1900" spc="-50" dirty="0" smtClean="0">
                <a:latin typeface="Calibri"/>
                <a:cs typeface="Calibri"/>
              </a:rPr>
              <a:t>t</a:t>
            </a:r>
            <a:r>
              <a:rPr sz="1900" spc="0" dirty="0" smtClean="0">
                <a:latin typeface="Calibri"/>
                <a:cs typeface="Calibri"/>
              </a:rPr>
              <a:t>h</a:t>
            </a:r>
            <a:r>
              <a:rPr sz="1900" spc="170" dirty="0" smtClean="0">
                <a:latin typeface="Calibri"/>
                <a:cs typeface="Calibri"/>
              </a:rPr>
              <a:t> </a:t>
            </a:r>
            <a:r>
              <a:rPr sz="1900" spc="20" dirty="0" smtClean="0">
                <a:latin typeface="Calibri"/>
                <a:cs typeface="Calibri"/>
              </a:rPr>
              <a:t>f</a:t>
            </a:r>
            <a:r>
              <a:rPr sz="1900" spc="-40" dirty="0" smtClean="0">
                <a:latin typeface="Calibri"/>
                <a:cs typeface="Calibri"/>
              </a:rPr>
              <a:t>i</a:t>
            </a:r>
            <a:r>
              <a:rPr sz="1900" spc="-50" dirty="0" smtClean="0">
                <a:latin typeface="Calibri"/>
                <a:cs typeface="Calibri"/>
              </a:rPr>
              <a:t>tt</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r>
              <a:rPr sz="1900" spc="75" dirty="0" smtClean="0">
                <a:latin typeface="Calibri"/>
                <a:cs typeface="Calibri"/>
              </a:rPr>
              <a:t> </a:t>
            </a:r>
            <a:r>
              <a:rPr sz="1900" spc="0" dirty="0" smtClean="0">
                <a:latin typeface="Calibri"/>
                <a:cs typeface="Calibri"/>
              </a:rPr>
              <a:t>n</a:t>
            </a:r>
            <a:r>
              <a:rPr sz="1900" spc="-10" dirty="0" smtClean="0">
                <a:latin typeface="Calibri"/>
                <a:cs typeface="Calibri"/>
              </a:rPr>
              <a:t>a</a:t>
            </a:r>
            <a:r>
              <a:rPr sz="1900" spc="25" dirty="0" smtClean="0">
                <a:latin typeface="Calibri"/>
                <a:cs typeface="Calibri"/>
              </a:rPr>
              <a:t>rr</a:t>
            </a:r>
            <a:r>
              <a:rPr sz="1900" spc="-5" dirty="0" smtClean="0">
                <a:latin typeface="Calibri"/>
                <a:cs typeface="Calibri"/>
              </a:rPr>
              <a:t>o</a:t>
            </a:r>
            <a:r>
              <a:rPr sz="1900" spc="-15" dirty="0" smtClean="0">
                <a:latin typeface="Calibri"/>
                <a:cs typeface="Calibri"/>
              </a:rPr>
              <a:t>w</a:t>
            </a:r>
            <a:r>
              <a:rPr sz="1900" spc="10" dirty="0" smtClean="0">
                <a:latin typeface="Calibri"/>
                <a:cs typeface="Calibri"/>
              </a:rPr>
              <a:t> </a:t>
            </a:r>
            <a:r>
              <a:rPr sz="1900" spc="-45" dirty="0" smtClean="0">
                <a:latin typeface="Calibri"/>
                <a:cs typeface="Calibri"/>
              </a:rPr>
              <a:t>s</a:t>
            </a:r>
            <a:r>
              <a:rPr sz="1900" spc="-40" dirty="0" smtClean="0">
                <a:latin typeface="Calibri"/>
                <a:cs typeface="Calibri"/>
              </a:rPr>
              <a:t>l</a:t>
            </a:r>
            <a:r>
              <a:rPr sz="1900" spc="-60" dirty="0" smtClean="0">
                <a:latin typeface="Calibri"/>
                <a:cs typeface="Calibri"/>
              </a:rPr>
              <a:t>ee</a:t>
            </a:r>
            <a:r>
              <a:rPr sz="1900" spc="30" dirty="0" smtClean="0">
                <a:latin typeface="Calibri"/>
                <a:cs typeface="Calibri"/>
              </a:rPr>
              <a:t>v</a:t>
            </a:r>
            <a:r>
              <a:rPr sz="1900" spc="-60" dirty="0" smtClean="0">
                <a:latin typeface="Calibri"/>
                <a:cs typeface="Calibri"/>
              </a:rPr>
              <a:t>e</a:t>
            </a:r>
            <a:r>
              <a:rPr sz="1900" spc="0" dirty="0" smtClean="0">
                <a:latin typeface="Calibri"/>
                <a:cs typeface="Calibri"/>
              </a:rPr>
              <a:t>s </a:t>
            </a:r>
            <a:r>
              <a:rPr sz="1900" spc="40" dirty="0" smtClean="0">
                <a:latin typeface="Calibri"/>
                <a:cs typeface="Calibri"/>
              </a:rPr>
              <a:t>w</a:t>
            </a:r>
            <a:r>
              <a:rPr sz="1900" spc="-40" dirty="0" smtClean="0">
                <a:latin typeface="Calibri"/>
                <a:cs typeface="Calibri"/>
              </a:rPr>
              <a:t>i</a:t>
            </a:r>
            <a:r>
              <a:rPr sz="1900" spc="-50" dirty="0" smtClean="0">
                <a:latin typeface="Calibri"/>
                <a:cs typeface="Calibri"/>
              </a:rPr>
              <a:t>t</a:t>
            </a:r>
            <a:r>
              <a:rPr sz="1900" spc="0" dirty="0" smtClean="0">
                <a:latin typeface="Calibri"/>
                <a:cs typeface="Calibri"/>
              </a:rPr>
              <a:t>h</a:t>
            </a:r>
            <a:r>
              <a:rPr sz="1900" spc="70" dirty="0" smtClean="0">
                <a:latin typeface="Calibri"/>
                <a:cs typeface="Calibri"/>
              </a:rPr>
              <a:t> </a:t>
            </a:r>
            <a:r>
              <a:rPr sz="1900" spc="0" dirty="0" smtClean="0">
                <a:latin typeface="Calibri"/>
                <a:cs typeface="Calibri"/>
              </a:rPr>
              <a:t>d</a:t>
            </a:r>
            <a:r>
              <a:rPr sz="1900" spc="-60" dirty="0" smtClean="0">
                <a:latin typeface="Calibri"/>
                <a:cs typeface="Calibri"/>
              </a:rPr>
              <a:t>e</a:t>
            </a:r>
            <a:r>
              <a:rPr sz="1900" spc="-15" dirty="0" smtClean="0">
                <a:latin typeface="Calibri"/>
                <a:cs typeface="Calibri"/>
              </a:rPr>
              <a:t>c</a:t>
            </a:r>
            <a:r>
              <a:rPr sz="1900" spc="-5" dirty="0" smtClean="0">
                <a:latin typeface="Calibri"/>
                <a:cs typeface="Calibri"/>
              </a:rPr>
              <a:t>o</a:t>
            </a:r>
            <a:r>
              <a:rPr sz="1900" spc="25" dirty="0" smtClean="0">
                <a:latin typeface="Calibri"/>
                <a:cs typeface="Calibri"/>
              </a:rPr>
              <a:t>r</a:t>
            </a:r>
            <a:r>
              <a:rPr sz="1900" spc="-10" dirty="0" smtClean="0">
                <a:latin typeface="Calibri"/>
                <a:cs typeface="Calibri"/>
              </a:rPr>
              <a:t>a</a:t>
            </a:r>
            <a:r>
              <a:rPr sz="1900" spc="-50" dirty="0" smtClean="0">
                <a:latin typeface="Calibri"/>
                <a:cs typeface="Calibri"/>
              </a:rPr>
              <a:t>t</a:t>
            </a:r>
            <a:r>
              <a:rPr sz="1900" spc="-40" dirty="0" smtClean="0">
                <a:latin typeface="Calibri"/>
                <a:cs typeface="Calibri"/>
              </a:rPr>
              <a:t>i</a:t>
            </a:r>
            <a:r>
              <a:rPr sz="1900" spc="30" dirty="0" smtClean="0">
                <a:latin typeface="Calibri"/>
                <a:cs typeface="Calibri"/>
              </a:rPr>
              <a:t>v</a:t>
            </a:r>
            <a:r>
              <a:rPr sz="1900" spc="-10" dirty="0" smtClean="0">
                <a:latin typeface="Calibri"/>
                <a:cs typeface="Calibri"/>
              </a:rPr>
              <a:t>e</a:t>
            </a:r>
            <a:r>
              <a:rPr sz="1900" spc="125" dirty="0" smtClean="0">
                <a:latin typeface="Calibri"/>
                <a:cs typeface="Calibri"/>
              </a:rPr>
              <a:t> </a:t>
            </a:r>
            <a:r>
              <a:rPr sz="1900" spc="-15" dirty="0" smtClean="0">
                <a:latin typeface="Calibri"/>
                <a:cs typeface="Calibri"/>
              </a:rPr>
              <a:t>c</a:t>
            </a:r>
            <a:r>
              <a:rPr sz="1900" spc="0" dirty="0" smtClean="0">
                <a:latin typeface="Calibri"/>
                <a:cs typeface="Calibri"/>
              </a:rPr>
              <a:t>u</a:t>
            </a:r>
            <a:r>
              <a:rPr sz="1900" spc="20" dirty="0" smtClean="0">
                <a:latin typeface="Calibri"/>
                <a:cs typeface="Calibri"/>
              </a:rPr>
              <a:t>ff</a:t>
            </a:r>
            <a:r>
              <a:rPr sz="1900" spc="0" dirty="0" smtClean="0">
                <a:latin typeface="Calibri"/>
                <a:cs typeface="Calibri"/>
              </a:rPr>
              <a:t>s</a:t>
            </a:r>
            <a:endParaRPr sz="1900" dirty="0">
              <a:latin typeface="Calibri"/>
              <a:cs typeface="Calibri"/>
            </a:endParaRPr>
          </a:p>
        </p:txBody>
      </p:sp>
      <p:sp>
        <p:nvSpPr>
          <p:cNvPr id="7" name="object 7"/>
          <p:cNvSpPr txBox="1"/>
          <p:nvPr/>
        </p:nvSpPr>
        <p:spPr>
          <a:xfrm>
            <a:off x="7696200" y="6415219"/>
            <a:ext cx="1593215" cy="307340"/>
          </a:xfrm>
          <a:prstGeom prst="rect">
            <a:avLst/>
          </a:prstGeom>
        </p:spPr>
        <p:txBody>
          <a:bodyPr vert="horz" wrap="square" lIns="0" tIns="0" rIns="0" bIns="0" rtlCol="0">
            <a:noAutofit/>
          </a:bodyPr>
          <a:lstStyle/>
          <a:p>
            <a:pPr marL="12700">
              <a:lnSpc>
                <a:spcPct val="100000"/>
              </a:lnSpc>
            </a:pPr>
            <a:r>
              <a:rPr sz="1900" spc="15" dirty="0" smtClean="0">
                <a:latin typeface="Calibri"/>
                <a:cs typeface="Calibri"/>
              </a:rPr>
              <a:t>H</a:t>
            </a:r>
            <a:r>
              <a:rPr sz="1900" spc="-15" dirty="0" smtClean="0">
                <a:latin typeface="Calibri"/>
                <a:cs typeface="Calibri"/>
              </a:rPr>
              <a:t>a</a:t>
            </a:r>
            <a:r>
              <a:rPr sz="1900" spc="0" dirty="0" smtClean="0">
                <a:latin typeface="Calibri"/>
                <a:cs typeface="Calibri"/>
              </a:rPr>
              <a:t>n</a:t>
            </a:r>
            <a:r>
              <a:rPr sz="1900" spc="-5" dirty="0" smtClean="0">
                <a:latin typeface="Calibri"/>
                <a:cs typeface="Calibri"/>
              </a:rPr>
              <a:t>g</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r>
              <a:rPr sz="1900" spc="175" dirty="0" smtClean="0">
                <a:latin typeface="Calibri"/>
                <a:cs typeface="Calibri"/>
              </a:rPr>
              <a:t> </a:t>
            </a:r>
            <a:r>
              <a:rPr sz="1900" spc="-45" dirty="0" smtClean="0">
                <a:latin typeface="Calibri"/>
                <a:cs typeface="Calibri"/>
              </a:rPr>
              <a:t>s</a:t>
            </a:r>
            <a:r>
              <a:rPr sz="1900" spc="-40" dirty="0" smtClean="0">
                <a:latin typeface="Calibri"/>
                <a:cs typeface="Calibri"/>
              </a:rPr>
              <a:t>l</a:t>
            </a:r>
            <a:r>
              <a:rPr sz="1900" spc="-60" dirty="0" smtClean="0">
                <a:latin typeface="Calibri"/>
                <a:cs typeface="Calibri"/>
              </a:rPr>
              <a:t>ee</a:t>
            </a:r>
            <a:r>
              <a:rPr sz="1900" spc="30" dirty="0" smtClean="0">
                <a:latin typeface="Calibri"/>
                <a:cs typeface="Calibri"/>
              </a:rPr>
              <a:t>v</a:t>
            </a:r>
            <a:r>
              <a:rPr sz="1900" spc="-60" dirty="0" smtClean="0">
                <a:latin typeface="Calibri"/>
                <a:cs typeface="Calibri"/>
              </a:rPr>
              <a:t>e</a:t>
            </a:r>
            <a:r>
              <a:rPr sz="1900" spc="0" dirty="0" smtClean="0">
                <a:latin typeface="Calibri"/>
                <a:cs typeface="Calibri"/>
              </a:rPr>
              <a:t>s</a:t>
            </a:r>
            <a:endParaRPr sz="1900" dirty="0">
              <a:latin typeface="Calibri"/>
              <a:cs typeface="Calibri"/>
            </a:endParaRPr>
          </a:p>
        </p:txBody>
      </p:sp>
      <p:sp>
        <p:nvSpPr>
          <p:cNvPr id="8" name="object 8"/>
          <p:cNvSpPr txBox="1"/>
          <p:nvPr/>
        </p:nvSpPr>
        <p:spPr>
          <a:xfrm>
            <a:off x="3786192" y="6594734"/>
            <a:ext cx="2477135" cy="602615"/>
          </a:xfrm>
          <a:prstGeom prst="rect">
            <a:avLst/>
          </a:prstGeom>
        </p:spPr>
        <p:txBody>
          <a:bodyPr vert="horz" wrap="square" lIns="0" tIns="0" rIns="0" bIns="0" rtlCol="0">
            <a:noAutofit/>
          </a:bodyPr>
          <a:lstStyle/>
          <a:p>
            <a:pPr marR="12700" indent="12700">
              <a:lnSpc>
                <a:spcPct val="101000"/>
              </a:lnSpc>
            </a:pPr>
            <a:r>
              <a:rPr sz="1900" spc="5" dirty="0" smtClean="0">
                <a:latin typeface="Calibri"/>
                <a:cs typeface="Calibri"/>
              </a:rPr>
              <a:t>W</a:t>
            </a:r>
            <a:r>
              <a:rPr sz="1900" spc="-35" dirty="0" smtClean="0">
                <a:latin typeface="Calibri"/>
                <a:cs typeface="Calibri"/>
              </a:rPr>
              <a:t>i</a:t>
            </a:r>
            <a:r>
              <a:rPr sz="1900" spc="0" dirty="0" smtClean="0">
                <a:latin typeface="Calibri"/>
                <a:cs typeface="Calibri"/>
              </a:rPr>
              <a:t>d</a:t>
            </a:r>
            <a:r>
              <a:rPr sz="1900" spc="-10" dirty="0" smtClean="0">
                <a:latin typeface="Calibri"/>
                <a:cs typeface="Calibri"/>
              </a:rPr>
              <a:t>e</a:t>
            </a:r>
            <a:r>
              <a:rPr sz="1900" spc="125" dirty="0" smtClean="0">
                <a:latin typeface="Calibri"/>
                <a:cs typeface="Calibri"/>
              </a:rPr>
              <a:t> </a:t>
            </a:r>
            <a:r>
              <a:rPr sz="1900" spc="20" dirty="0" smtClean="0">
                <a:latin typeface="Calibri"/>
                <a:cs typeface="Calibri"/>
              </a:rPr>
              <a:t>f</a:t>
            </a:r>
            <a:r>
              <a:rPr sz="1900" spc="0" dirty="0" smtClean="0">
                <a:latin typeface="Calibri"/>
                <a:cs typeface="Calibri"/>
              </a:rPr>
              <a:t>unn</a:t>
            </a:r>
            <a:r>
              <a:rPr sz="1900" spc="-60" dirty="0" smtClean="0">
                <a:latin typeface="Calibri"/>
                <a:cs typeface="Calibri"/>
              </a:rPr>
              <a:t>e</a:t>
            </a:r>
            <a:r>
              <a:rPr sz="1900" spc="0" dirty="0" smtClean="0">
                <a:latin typeface="Calibri"/>
                <a:cs typeface="Calibri"/>
              </a:rPr>
              <a:t>l</a:t>
            </a:r>
            <a:r>
              <a:rPr sz="1900" spc="130"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10" dirty="0" smtClean="0">
                <a:latin typeface="Calibri"/>
                <a:cs typeface="Calibri"/>
              </a:rPr>
              <a:t>a</a:t>
            </a:r>
            <a:r>
              <a:rPr sz="1900" spc="0" dirty="0" smtClean="0">
                <a:latin typeface="Calibri"/>
                <a:cs typeface="Calibri"/>
              </a:rPr>
              <a:t>p</a:t>
            </a:r>
            <a:r>
              <a:rPr sz="1900" spc="-60" dirty="0" smtClean="0">
                <a:latin typeface="Calibri"/>
                <a:cs typeface="Calibri"/>
              </a:rPr>
              <a:t>e</a:t>
            </a:r>
            <a:r>
              <a:rPr sz="1900" spc="0" dirty="0" smtClean="0">
                <a:latin typeface="Calibri"/>
                <a:cs typeface="Calibri"/>
              </a:rPr>
              <a:t>s</a:t>
            </a:r>
            <a:r>
              <a:rPr sz="1900" spc="125" dirty="0" smtClean="0">
                <a:latin typeface="Calibri"/>
                <a:cs typeface="Calibri"/>
              </a:rPr>
              <a:t> </a:t>
            </a:r>
            <a:r>
              <a:rPr sz="1900" spc="25" dirty="0" smtClean="0">
                <a:latin typeface="Calibri"/>
                <a:cs typeface="Calibri"/>
              </a:rPr>
              <a:t>w</a:t>
            </a:r>
            <a:r>
              <a:rPr sz="1900" spc="-40" dirty="0" smtClean="0">
                <a:latin typeface="Calibri"/>
                <a:cs typeface="Calibri"/>
              </a:rPr>
              <a:t>i</a:t>
            </a:r>
            <a:r>
              <a:rPr sz="1900" spc="-50" dirty="0" smtClean="0">
                <a:latin typeface="Calibri"/>
                <a:cs typeface="Calibri"/>
              </a:rPr>
              <a:t>t</a:t>
            </a:r>
            <a:r>
              <a:rPr sz="1900" spc="0" dirty="0" smtClean="0">
                <a:latin typeface="Calibri"/>
                <a:cs typeface="Calibri"/>
              </a:rPr>
              <a:t>h </a:t>
            </a:r>
            <a:r>
              <a:rPr sz="1900" spc="-5" dirty="0" smtClean="0">
                <a:latin typeface="Calibri"/>
                <a:cs typeface="Calibri"/>
              </a:rPr>
              <a:t>co</a:t>
            </a:r>
            <a:r>
              <a:rPr sz="1900" spc="0" dirty="0" smtClean="0">
                <a:latin typeface="Calibri"/>
                <a:cs typeface="Calibri"/>
              </a:rPr>
              <a:t>n</a:t>
            </a:r>
            <a:r>
              <a:rPr sz="1900" spc="-50" dirty="0" smtClean="0">
                <a:latin typeface="Calibri"/>
                <a:cs typeface="Calibri"/>
              </a:rPr>
              <a:t>t</a:t>
            </a:r>
            <a:r>
              <a:rPr sz="1900" spc="25" dirty="0" smtClean="0">
                <a:latin typeface="Calibri"/>
                <a:cs typeface="Calibri"/>
              </a:rPr>
              <a:t>r</a:t>
            </a:r>
            <a:r>
              <a:rPr sz="1900" spc="-10" dirty="0" smtClean="0">
                <a:latin typeface="Calibri"/>
                <a:cs typeface="Calibri"/>
              </a:rPr>
              <a:t>a</a:t>
            </a:r>
            <a:r>
              <a:rPr sz="1900" spc="-45" dirty="0" smtClean="0">
                <a:latin typeface="Calibri"/>
                <a:cs typeface="Calibri"/>
              </a:rPr>
              <a:t>s</a:t>
            </a:r>
            <a:r>
              <a:rPr sz="1900" spc="-50" dirty="0" smtClean="0">
                <a:latin typeface="Calibri"/>
                <a:cs typeface="Calibri"/>
              </a:rPr>
              <a:t>t</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r>
              <a:rPr sz="1900" spc="175" dirty="0" smtClean="0">
                <a:latin typeface="Calibri"/>
                <a:cs typeface="Calibri"/>
              </a:rPr>
              <a:t> </a:t>
            </a:r>
            <a:r>
              <a:rPr sz="1900" spc="-40" dirty="0" smtClean="0">
                <a:latin typeface="Calibri"/>
                <a:cs typeface="Calibri"/>
              </a:rPr>
              <a:t>li</a:t>
            </a:r>
            <a:r>
              <a:rPr sz="1900" spc="0" dirty="0" smtClean="0">
                <a:latin typeface="Calibri"/>
                <a:cs typeface="Calibri"/>
              </a:rPr>
              <a:t>n</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endParaRPr sz="1900" dirty="0">
              <a:latin typeface="Calibri"/>
              <a:cs typeface="Calibri"/>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44057"/>
            <a:ext cx="8475134" cy="1625993"/>
          </a:xfrm>
          <a:prstGeom prst="rect">
            <a:avLst/>
          </a:prstGeom>
        </p:spPr>
        <p:txBody>
          <a:bodyPr vert="horz" wrap="square" lIns="0" tIns="0" rIns="0" bIns="0" rtlCol="0">
            <a:noAutofit/>
          </a:bodyPr>
          <a:lstStyle/>
          <a:p>
            <a:pPr marL="12700" algn="l">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270" dirty="0" smtClean="0">
                <a:latin typeface="Calibri"/>
                <a:cs typeface="Calibri"/>
              </a:rPr>
              <a:t>W</a:t>
            </a:r>
            <a:r>
              <a:rPr sz="4300" spc="30" dirty="0" smtClean="0">
                <a:latin typeface="Calibri"/>
                <a:cs typeface="Calibri"/>
              </a:rPr>
              <a:t>o</a:t>
            </a:r>
            <a:r>
              <a:rPr sz="4300" spc="-70" dirty="0" smtClean="0">
                <a:latin typeface="Calibri"/>
                <a:cs typeface="Calibri"/>
              </a:rPr>
              <a:t>me</a:t>
            </a:r>
            <a:r>
              <a:rPr sz="4300" spc="0" dirty="0" smtClean="0">
                <a:latin typeface="Calibri"/>
                <a:cs typeface="Calibri"/>
              </a:rPr>
              <a:t>n</a:t>
            </a:r>
            <a:endParaRPr sz="4300" dirty="0">
              <a:latin typeface="Calibri"/>
              <a:cs typeface="Calibri"/>
            </a:endParaRPr>
          </a:p>
          <a:p>
            <a:pPr marL="12700" marR="1804670" algn="l">
              <a:lnSpc>
                <a:spcPct val="103299"/>
              </a:lnSpc>
              <a:spcBef>
                <a:spcPts val="60"/>
              </a:spcBef>
            </a:pPr>
            <a:r>
              <a:rPr sz="2100" spc="-25" dirty="0" smtClean="0">
                <a:latin typeface="Calibri"/>
                <a:cs typeface="Calibri"/>
              </a:rPr>
              <a:t>T</a:t>
            </a:r>
            <a:r>
              <a:rPr sz="2100" spc="-5" dirty="0" smtClean="0">
                <a:latin typeface="Calibri"/>
                <a:cs typeface="Calibri"/>
              </a:rPr>
              <a:t>h</a:t>
            </a:r>
            <a:r>
              <a:rPr sz="2100" spc="-15" dirty="0" smtClean="0">
                <a:latin typeface="Calibri"/>
                <a:cs typeface="Calibri"/>
              </a:rPr>
              <a:t>e</a:t>
            </a:r>
            <a:r>
              <a:rPr sz="2100" spc="80" dirty="0" smtClean="0">
                <a:latin typeface="Calibri"/>
                <a:cs typeface="Calibri"/>
              </a:rPr>
              <a:t> </a:t>
            </a:r>
            <a:r>
              <a:rPr sz="2100" spc="30" dirty="0" smtClean="0">
                <a:latin typeface="Calibri"/>
                <a:cs typeface="Calibri"/>
              </a:rPr>
              <a:t>N</a:t>
            </a:r>
            <a:r>
              <a:rPr sz="2100" spc="-10" dirty="0" smtClean="0">
                <a:latin typeface="Calibri"/>
                <a:cs typeface="Calibri"/>
              </a:rPr>
              <a:t>o</a:t>
            </a:r>
            <a:r>
              <a:rPr sz="2100" spc="-45" dirty="0" smtClean="0">
                <a:latin typeface="Calibri"/>
                <a:cs typeface="Calibri"/>
              </a:rPr>
              <a:t>r</a:t>
            </a:r>
            <a:r>
              <a:rPr sz="2100" spc="-15" dirty="0" smtClean="0">
                <a:latin typeface="Calibri"/>
                <a:cs typeface="Calibri"/>
              </a:rPr>
              <a:t>t</a:t>
            </a:r>
            <a:r>
              <a:rPr sz="2100" spc="-5" dirty="0" smtClean="0">
                <a:latin typeface="Calibri"/>
                <a:cs typeface="Calibri"/>
              </a:rPr>
              <a:t>h</a:t>
            </a:r>
            <a:r>
              <a:rPr sz="2100" spc="-60" dirty="0" smtClean="0">
                <a:latin typeface="Calibri"/>
                <a:cs typeface="Calibri"/>
              </a:rPr>
              <a:t>e</a:t>
            </a:r>
            <a:r>
              <a:rPr sz="2100" spc="-45" dirty="0" smtClean="0">
                <a:latin typeface="Calibri"/>
                <a:cs typeface="Calibri"/>
              </a:rPr>
              <a:t>r</a:t>
            </a:r>
            <a:r>
              <a:rPr sz="2100" spc="0" dirty="0" smtClean="0">
                <a:latin typeface="Calibri"/>
                <a:cs typeface="Calibri"/>
              </a:rPr>
              <a:t>n</a:t>
            </a:r>
            <a:r>
              <a:rPr sz="2100" spc="215" dirty="0" smtClean="0">
                <a:latin typeface="Calibri"/>
                <a:cs typeface="Calibri"/>
              </a:rPr>
              <a:t> </a:t>
            </a:r>
            <a:r>
              <a:rPr sz="2100" spc="-60" dirty="0" smtClean="0">
                <a:latin typeface="Calibri"/>
                <a:cs typeface="Calibri"/>
              </a:rPr>
              <a:t>R</a:t>
            </a:r>
            <a:r>
              <a:rPr sz="2100" spc="-65" dirty="0" smtClean="0">
                <a:latin typeface="Calibri"/>
                <a:cs typeface="Calibri"/>
              </a:rPr>
              <a:t>e</a:t>
            </a:r>
            <a:r>
              <a:rPr sz="2100" spc="-5" dirty="0" smtClean="0">
                <a:latin typeface="Calibri"/>
                <a:cs typeface="Calibri"/>
              </a:rPr>
              <a:t>n</a:t>
            </a:r>
            <a:r>
              <a:rPr sz="2100" spc="-10" dirty="0" smtClean="0">
                <a:latin typeface="Calibri"/>
                <a:cs typeface="Calibri"/>
              </a:rPr>
              <a:t>a</a:t>
            </a:r>
            <a:r>
              <a:rPr sz="2100" spc="15" dirty="0" smtClean="0">
                <a:latin typeface="Calibri"/>
                <a:cs typeface="Calibri"/>
              </a:rPr>
              <a:t>i</a:t>
            </a:r>
            <a:r>
              <a:rPr sz="2100" spc="-25" dirty="0" smtClean="0">
                <a:latin typeface="Calibri"/>
                <a:cs typeface="Calibri"/>
              </a:rPr>
              <a:t>ss</a:t>
            </a:r>
            <a:r>
              <a:rPr sz="2100" spc="-10" dirty="0" smtClean="0">
                <a:latin typeface="Calibri"/>
                <a:cs typeface="Calibri"/>
              </a:rPr>
              <a:t>a</a:t>
            </a:r>
            <a:r>
              <a:rPr sz="2100" spc="-5" dirty="0" smtClean="0">
                <a:latin typeface="Calibri"/>
                <a:cs typeface="Calibri"/>
              </a:rPr>
              <a:t>n</a:t>
            </a:r>
            <a:r>
              <a:rPr sz="2100" spc="0" dirty="0" smtClean="0">
                <a:latin typeface="Calibri"/>
                <a:cs typeface="Calibri"/>
              </a:rPr>
              <a:t>c</a:t>
            </a:r>
            <a:r>
              <a:rPr sz="2100" spc="-15" dirty="0" smtClean="0">
                <a:latin typeface="Calibri"/>
                <a:cs typeface="Calibri"/>
              </a:rPr>
              <a:t>e</a:t>
            </a:r>
            <a:r>
              <a:rPr sz="2100" spc="-5" dirty="0" smtClean="0">
                <a:latin typeface="Calibri"/>
                <a:cs typeface="Calibri"/>
              </a:rPr>
              <a:t> </a:t>
            </a:r>
            <a:r>
              <a:rPr sz="2100" spc="35" dirty="0" smtClean="0">
                <a:latin typeface="Calibri"/>
                <a:cs typeface="Calibri"/>
              </a:rPr>
              <a:t>S</a:t>
            </a:r>
            <a:r>
              <a:rPr sz="2100" spc="15" dirty="0" smtClean="0">
                <a:latin typeface="Calibri"/>
                <a:cs typeface="Calibri"/>
              </a:rPr>
              <a:t>l</a:t>
            </a:r>
            <a:r>
              <a:rPr sz="2100" spc="-60" dirty="0" smtClean="0">
                <a:latin typeface="Calibri"/>
                <a:cs typeface="Calibri"/>
              </a:rPr>
              <a:t>eev</a:t>
            </a:r>
            <a:r>
              <a:rPr sz="2100" spc="-15" dirty="0" smtClean="0">
                <a:latin typeface="Calibri"/>
                <a:cs typeface="Calibri"/>
              </a:rPr>
              <a:t>e</a:t>
            </a:r>
            <a:r>
              <a:rPr sz="2100" spc="180" dirty="0" smtClean="0">
                <a:latin typeface="Calibri"/>
                <a:cs typeface="Calibri"/>
              </a:rPr>
              <a:t> </a:t>
            </a:r>
            <a:r>
              <a:rPr sz="2100" spc="35" dirty="0" smtClean="0">
                <a:latin typeface="Calibri"/>
                <a:cs typeface="Calibri"/>
              </a:rPr>
              <a:t>S</a:t>
            </a:r>
            <a:r>
              <a:rPr sz="2100" spc="-5" dirty="0" smtClean="0">
                <a:latin typeface="Calibri"/>
                <a:cs typeface="Calibri"/>
              </a:rPr>
              <a:t>t</a:t>
            </a:r>
            <a:r>
              <a:rPr sz="2100" spc="35" dirty="0" smtClean="0">
                <a:latin typeface="Calibri"/>
                <a:cs typeface="Calibri"/>
              </a:rPr>
              <a:t>y</a:t>
            </a:r>
            <a:r>
              <a:rPr sz="2100" spc="15" dirty="0" smtClean="0">
                <a:latin typeface="Calibri"/>
                <a:cs typeface="Calibri"/>
              </a:rPr>
              <a:t>l</a:t>
            </a:r>
            <a:r>
              <a:rPr sz="2100" spc="-60" dirty="0" smtClean="0">
                <a:latin typeface="Calibri"/>
                <a:cs typeface="Calibri"/>
              </a:rPr>
              <a:t>e</a:t>
            </a:r>
            <a:r>
              <a:rPr sz="2100" spc="0" dirty="0" smtClean="0">
                <a:latin typeface="Calibri"/>
                <a:cs typeface="Calibri"/>
              </a:rPr>
              <a:t>s</a:t>
            </a:r>
            <a:r>
              <a:rPr sz="2100" spc="105" dirty="0" smtClean="0">
                <a:latin typeface="Calibri"/>
                <a:cs typeface="Calibri"/>
              </a:rPr>
              <a:t> </a:t>
            </a:r>
            <a:r>
              <a:rPr sz="2100" spc="-10" dirty="0" smtClean="0">
                <a:latin typeface="Calibri"/>
                <a:cs typeface="Calibri"/>
              </a:rPr>
              <a:t>a</a:t>
            </a:r>
            <a:r>
              <a:rPr sz="2100" spc="-5" dirty="0" smtClean="0">
                <a:latin typeface="Calibri"/>
                <a:cs typeface="Calibri"/>
              </a:rPr>
              <a:t>n</a:t>
            </a:r>
            <a:r>
              <a:rPr sz="2100" spc="0" dirty="0" smtClean="0">
                <a:latin typeface="Calibri"/>
                <a:cs typeface="Calibri"/>
              </a:rPr>
              <a:t>d</a:t>
            </a:r>
            <a:r>
              <a:rPr sz="2100" spc="20" dirty="0" smtClean="0">
                <a:latin typeface="Calibri"/>
                <a:cs typeface="Calibri"/>
              </a:rPr>
              <a:t> </a:t>
            </a:r>
            <a:r>
              <a:rPr sz="2100" spc="-55" dirty="0" smtClean="0">
                <a:latin typeface="Calibri"/>
                <a:cs typeface="Calibri"/>
              </a:rPr>
              <a:t>R</a:t>
            </a:r>
            <a:r>
              <a:rPr sz="2100" spc="-5" dirty="0" smtClean="0">
                <a:latin typeface="Calibri"/>
                <a:cs typeface="Calibri"/>
              </a:rPr>
              <a:t>u</a:t>
            </a:r>
            <a:r>
              <a:rPr sz="2100" spc="-45" dirty="0" smtClean="0">
                <a:latin typeface="Calibri"/>
                <a:cs typeface="Calibri"/>
              </a:rPr>
              <a:t>f</a:t>
            </a:r>
            <a:r>
              <a:rPr sz="2100" spc="0" dirty="0" smtClean="0">
                <a:latin typeface="Calibri"/>
                <a:cs typeface="Calibri"/>
              </a:rPr>
              <a:t>f </a:t>
            </a:r>
            <a:r>
              <a:rPr sz="2100" spc="20" dirty="0" smtClean="0">
                <a:latin typeface="Calibri"/>
                <a:cs typeface="Calibri"/>
              </a:rPr>
              <a:t>1530</a:t>
            </a:r>
            <a:r>
              <a:rPr sz="2100" spc="-45" dirty="0" smtClean="0">
                <a:latin typeface="Calibri"/>
                <a:cs typeface="Calibri"/>
              </a:rPr>
              <a:t>-</a:t>
            </a:r>
            <a:r>
              <a:rPr sz="2100" spc="20" dirty="0" smtClean="0">
                <a:latin typeface="Calibri"/>
                <a:cs typeface="Calibri"/>
              </a:rPr>
              <a:t>1575</a:t>
            </a:r>
            <a:endParaRPr sz="2100" dirty="0">
              <a:latin typeface="Calibri"/>
              <a:cs typeface="Calibri"/>
            </a:endParaRPr>
          </a:p>
        </p:txBody>
      </p:sp>
      <p:sp>
        <p:nvSpPr>
          <p:cNvPr id="3" name="object 3"/>
          <p:cNvSpPr/>
          <p:nvPr/>
        </p:nvSpPr>
        <p:spPr>
          <a:xfrm>
            <a:off x="2552700" y="2209800"/>
            <a:ext cx="2578100" cy="5105399"/>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5270500" y="2222500"/>
            <a:ext cx="1778000" cy="5105400"/>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7277098" y="1727200"/>
            <a:ext cx="2425700" cy="5600699"/>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p:nvPr/>
        </p:nvSpPr>
        <p:spPr>
          <a:xfrm>
            <a:off x="292100" y="1943100"/>
            <a:ext cx="2120899" cy="5588000"/>
          </a:xfrm>
          <a:prstGeom prst="rect">
            <a:avLst/>
          </a:prstGeom>
          <a:blipFill>
            <a:blip r:embed="rId5" cstate="print"/>
            <a:stretch>
              <a:fillRect/>
            </a:stretch>
          </a:blipFill>
        </p:spPr>
        <p:txBody>
          <a:bodyPr wrap="square" lIns="0" tIns="0" rIns="0" bIns="0" rtlCol="0">
            <a:noAutofit/>
          </a:bodyPr>
          <a:lstStyle/>
          <a:p>
            <a:endParaRPr/>
          </a:p>
        </p:txBody>
      </p:sp>
      <p:sp>
        <p:nvSpPr>
          <p:cNvPr id="7" name="object 7"/>
          <p:cNvSpPr/>
          <p:nvPr/>
        </p:nvSpPr>
        <p:spPr>
          <a:xfrm>
            <a:off x="6261100" y="2768600"/>
            <a:ext cx="660400" cy="685800"/>
          </a:xfrm>
          <a:prstGeom prst="rect">
            <a:avLst/>
          </a:prstGeom>
          <a:blipFill>
            <a:blip r:embed="rId6" cstate="print"/>
            <a:stretch>
              <a:fillRect/>
            </a:stretch>
          </a:blipFill>
        </p:spPr>
        <p:txBody>
          <a:bodyPr wrap="square" lIns="0" tIns="0" rIns="0" bIns="0" rtlCol="0">
            <a:noAutofit/>
          </a:bodyPr>
          <a:lstStyle/>
          <a:p>
            <a:endParaRPr/>
          </a:p>
        </p:txBody>
      </p:sp>
      <p:sp>
        <p:nvSpPr>
          <p:cNvPr id="8" name="object 8"/>
          <p:cNvSpPr/>
          <p:nvPr/>
        </p:nvSpPr>
        <p:spPr>
          <a:xfrm>
            <a:off x="6331864" y="2816198"/>
            <a:ext cx="516836" cy="538137"/>
          </a:xfrm>
          <a:custGeom>
            <a:avLst/>
            <a:gdLst/>
            <a:ahLst/>
            <a:cxnLst/>
            <a:rect l="l" t="t" r="r" b="b"/>
            <a:pathLst>
              <a:path w="516836" h="538137">
                <a:moveTo>
                  <a:pt x="0" y="350787"/>
                </a:moveTo>
                <a:lnTo>
                  <a:pt x="5783" y="538137"/>
                </a:lnTo>
                <a:lnTo>
                  <a:pt x="192970" y="532348"/>
                </a:lnTo>
                <a:lnTo>
                  <a:pt x="144727" y="486958"/>
                </a:lnTo>
                <a:lnTo>
                  <a:pt x="229992" y="396179"/>
                </a:lnTo>
                <a:lnTo>
                  <a:pt x="48242" y="396179"/>
                </a:lnTo>
                <a:lnTo>
                  <a:pt x="0" y="350787"/>
                </a:lnTo>
              </a:path>
              <a:path w="516836" h="538137">
                <a:moveTo>
                  <a:pt x="48242" y="396179"/>
                </a:moveTo>
                <a:lnTo>
                  <a:pt x="229992" y="396179"/>
                </a:lnTo>
              </a:path>
              <a:path w="516836" h="538137">
                <a:moveTo>
                  <a:pt x="229992" y="396179"/>
                </a:moveTo>
                <a:lnTo>
                  <a:pt x="48242" y="396179"/>
                </a:lnTo>
              </a:path>
              <a:path w="516836" h="538137">
                <a:moveTo>
                  <a:pt x="420350" y="0"/>
                </a:moveTo>
                <a:lnTo>
                  <a:pt x="48242" y="396179"/>
                </a:lnTo>
                <a:lnTo>
                  <a:pt x="229992" y="396179"/>
                </a:lnTo>
                <a:lnTo>
                  <a:pt x="516836" y="90779"/>
                </a:lnTo>
                <a:lnTo>
                  <a:pt x="420350" y="0"/>
                </a:lnTo>
              </a:path>
            </a:pathLst>
          </a:custGeom>
        </p:spPr>
        <p:txBody>
          <a:bodyPr wrap="square" lIns="0" tIns="0" rIns="0" bIns="0" rtlCol="0">
            <a:noAutofit/>
          </a:bodyPr>
          <a:lstStyle/>
          <a:p>
            <a:endParaRPr/>
          </a:p>
        </p:txBody>
      </p:sp>
      <p:sp>
        <p:nvSpPr>
          <p:cNvPr id="9" name="object 9"/>
          <p:cNvSpPr/>
          <p:nvPr/>
        </p:nvSpPr>
        <p:spPr>
          <a:xfrm>
            <a:off x="6331864" y="2816198"/>
            <a:ext cx="516836" cy="538137"/>
          </a:xfrm>
          <a:prstGeom prst="rect">
            <a:avLst/>
          </a:prstGeom>
          <a:blipFill>
            <a:blip r:embed="rId7" cstate="print"/>
            <a:stretch>
              <a:fillRect/>
            </a:stretch>
          </a:blipFill>
        </p:spPr>
        <p:txBody>
          <a:bodyPr wrap="square" lIns="0" tIns="0" rIns="0" bIns="0" rtlCol="0">
            <a:noAutofit/>
          </a:bodyPr>
          <a:lstStyle/>
          <a:p>
            <a:endParaRPr/>
          </a:p>
        </p:txBody>
      </p:sp>
      <p:sp>
        <p:nvSpPr>
          <p:cNvPr id="10" name="object 10"/>
          <p:cNvSpPr/>
          <p:nvPr/>
        </p:nvSpPr>
        <p:spPr>
          <a:xfrm>
            <a:off x="6331864" y="2816198"/>
            <a:ext cx="516836" cy="538137"/>
          </a:xfrm>
          <a:custGeom>
            <a:avLst/>
            <a:gdLst/>
            <a:ahLst/>
            <a:cxnLst/>
            <a:rect l="l" t="t" r="r" b="b"/>
            <a:pathLst>
              <a:path w="516836" h="538137">
                <a:moveTo>
                  <a:pt x="0" y="350787"/>
                </a:moveTo>
                <a:lnTo>
                  <a:pt x="5783" y="538137"/>
                </a:lnTo>
                <a:lnTo>
                  <a:pt x="192970" y="532348"/>
                </a:lnTo>
                <a:lnTo>
                  <a:pt x="144727" y="486958"/>
                </a:lnTo>
                <a:lnTo>
                  <a:pt x="229992" y="396179"/>
                </a:lnTo>
                <a:lnTo>
                  <a:pt x="48242" y="396179"/>
                </a:lnTo>
                <a:lnTo>
                  <a:pt x="0" y="350787"/>
                </a:lnTo>
              </a:path>
              <a:path w="516836" h="538137">
                <a:moveTo>
                  <a:pt x="48242" y="396179"/>
                </a:moveTo>
                <a:lnTo>
                  <a:pt x="229992" y="396179"/>
                </a:lnTo>
              </a:path>
              <a:path w="516836" h="538137">
                <a:moveTo>
                  <a:pt x="229992" y="396179"/>
                </a:moveTo>
                <a:lnTo>
                  <a:pt x="48242" y="396179"/>
                </a:lnTo>
              </a:path>
              <a:path w="516836" h="538137">
                <a:moveTo>
                  <a:pt x="420350" y="0"/>
                </a:moveTo>
                <a:lnTo>
                  <a:pt x="48242" y="396179"/>
                </a:lnTo>
                <a:lnTo>
                  <a:pt x="229992" y="396179"/>
                </a:lnTo>
                <a:lnTo>
                  <a:pt x="516836" y="90779"/>
                </a:lnTo>
                <a:lnTo>
                  <a:pt x="420350" y="0"/>
                </a:lnTo>
              </a:path>
            </a:pathLst>
          </a:custGeom>
        </p:spPr>
        <p:txBody>
          <a:bodyPr wrap="square" lIns="0" tIns="0" rIns="0" bIns="0" rtlCol="0">
            <a:noAutofit/>
          </a:bodyPr>
          <a:lstStyle/>
          <a:p>
            <a:endParaRPr/>
          </a:p>
        </p:txBody>
      </p:sp>
      <p:sp>
        <p:nvSpPr>
          <p:cNvPr id="11" name="object 11"/>
          <p:cNvSpPr/>
          <p:nvPr/>
        </p:nvSpPr>
        <p:spPr>
          <a:xfrm>
            <a:off x="6331864" y="2816197"/>
            <a:ext cx="516836" cy="538136"/>
          </a:xfrm>
          <a:custGeom>
            <a:avLst/>
            <a:gdLst/>
            <a:ahLst/>
            <a:cxnLst/>
            <a:rect l="l" t="t" r="r" b="b"/>
            <a:pathLst>
              <a:path w="516836" h="538136">
                <a:moveTo>
                  <a:pt x="5783" y="538136"/>
                </a:moveTo>
                <a:lnTo>
                  <a:pt x="0" y="350788"/>
                </a:lnTo>
                <a:lnTo>
                  <a:pt x="48242" y="396178"/>
                </a:lnTo>
                <a:lnTo>
                  <a:pt x="420351" y="0"/>
                </a:lnTo>
                <a:lnTo>
                  <a:pt x="516836" y="90780"/>
                </a:lnTo>
                <a:lnTo>
                  <a:pt x="144727" y="486958"/>
                </a:lnTo>
                <a:lnTo>
                  <a:pt x="192969" y="532348"/>
                </a:lnTo>
                <a:lnTo>
                  <a:pt x="5783" y="538136"/>
                </a:lnTo>
                <a:close/>
              </a:path>
            </a:pathLst>
          </a:custGeom>
          <a:ln w="12705">
            <a:solidFill>
              <a:srgbClr val="FBBE18"/>
            </a:solidFill>
          </a:ln>
        </p:spPr>
        <p:txBody>
          <a:bodyPr wrap="square" lIns="0" tIns="0" rIns="0" bIns="0" rtlCol="0">
            <a:noAutofit/>
          </a:bodyPr>
          <a:lstStyle/>
          <a:p>
            <a:endParaRPr/>
          </a:p>
        </p:txBody>
      </p:sp>
      <p:sp>
        <p:nvSpPr>
          <p:cNvPr id="12" name="object 12"/>
          <p:cNvSpPr/>
          <p:nvPr/>
        </p:nvSpPr>
        <p:spPr>
          <a:xfrm>
            <a:off x="8801100" y="2260600"/>
            <a:ext cx="647700" cy="673100"/>
          </a:xfrm>
          <a:prstGeom prst="rect">
            <a:avLst/>
          </a:prstGeom>
          <a:blipFill>
            <a:blip r:embed="rId8" cstate="print"/>
            <a:stretch>
              <a:fillRect/>
            </a:stretch>
          </a:blipFill>
        </p:spPr>
        <p:txBody>
          <a:bodyPr wrap="square" lIns="0" tIns="0" rIns="0" bIns="0" rtlCol="0">
            <a:noAutofit/>
          </a:bodyPr>
          <a:lstStyle/>
          <a:p>
            <a:endParaRPr/>
          </a:p>
        </p:txBody>
      </p:sp>
      <p:sp>
        <p:nvSpPr>
          <p:cNvPr id="13" name="object 13"/>
          <p:cNvSpPr/>
          <p:nvPr/>
        </p:nvSpPr>
        <p:spPr>
          <a:xfrm>
            <a:off x="8864896" y="2304733"/>
            <a:ext cx="516836" cy="538137"/>
          </a:xfrm>
          <a:custGeom>
            <a:avLst/>
            <a:gdLst/>
            <a:ahLst/>
            <a:cxnLst/>
            <a:rect l="l" t="t" r="r" b="b"/>
            <a:pathLst>
              <a:path w="516836" h="538137">
                <a:moveTo>
                  <a:pt x="0" y="350789"/>
                </a:moveTo>
                <a:lnTo>
                  <a:pt x="5783" y="538137"/>
                </a:lnTo>
                <a:lnTo>
                  <a:pt x="192968" y="532348"/>
                </a:lnTo>
                <a:lnTo>
                  <a:pt x="144727" y="486958"/>
                </a:lnTo>
                <a:lnTo>
                  <a:pt x="229992" y="396179"/>
                </a:lnTo>
                <a:lnTo>
                  <a:pt x="48242" y="396179"/>
                </a:lnTo>
                <a:lnTo>
                  <a:pt x="0" y="350789"/>
                </a:lnTo>
              </a:path>
              <a:path w="516836" h="538137">
                <a:moveTo>
                  <a:pt x="48242" y="396179"/>
                </a:moveTo>
                <a:lnTo>
                  <a:pt x="229992" y="396179"/>
                </a:lnTo>
              </a:path>
              <a:path w="516836" h="538137">
                <a:moveTo>
                  <a:pt x="229992" y="396179"/>
                </a:moveTo>
                <a:lnTo>
                  <a:pt x="48242" y="396179"/>
                </a:lnTo>
              </a:path>
              <a:path w="516836" h="538137">
                <a:moveTo>
                  <a:pt x="420350" y="0"/>
                </a:moveTo>
                <a:lnTo>
                  <a:pt x="48242" y="396179"/>
                </a:lnTo>
                <a:lnTo>
                  <a:pt x="229992" y="396179"/>
                </a:lnTo>
                <a:lnTo>
                  <a:pt x="516836" y="90780"/>
                </a:lnTo>
                <a:lnTo>
                  <a:pt x="420350" y="0"/>
                </a:lnTo>
              </a:path>
            </a:pathLst>
          </a:custGeom>
        </p:spPr>
        <p:txBody>
          <a:bodyPr wrap="square" lIns="0" tIns="0" rIns="0" bIns="0" rtlCol="0">
            <a:noAutofit/>
          </a:bodyPr>
          <a:lstStyle/>
          <a:p>
            <a:endParaRPr/>
          </a:p>
        </p:txBody>
      </p:sp>
      <p:sp>
        <p:nvSpPr>
          <p:cNvPr id="14" name="object 14"/>
          <p:cNvSpPr/>
          <p:nvPr/>
        </p:nvSpPr>
        <p:spPr>
          <a:xfrm>
            <a:off x="8864896" y="2304733"/>
            <a:ext cx="516836" cy="538137"/>
          </a:xfrm>
          <a:prstGeom prst="rect">
            <a:avLst/>
          </a:prstGeom>
          <a:blipFill>
            <a:blip r:embed="rId9" cstate="print"/>
            <a:stretch>
              <a:fillRect/>
            </a:stretch>
          </a:blipFill>
        </p:spPr>
        <p:txBody>
          <a:bodyPr wrap="square" lIns="0" tIns="0" rIns="0" bIns="0" rtlCol="0">
            <a:noAutofit/>
          </a:bodyPr>
          <a:lstStyle/>
          <a:p>
            <a:endParaRPr/>
          </a:p>
        </p:txBody>
      </p:sp>
      <p:sp>
        <p:nvSpPr>
          <p:cNvPr id="15" name="object 15"/>
          <p:cNvSpPr/>
          <p:nvPr/>
        </p:nvSpPr>
        <p:spPr>
          <a:xfrm>
            <a:off x="8864896" y="2304733"/>
            <a:ext cx="516836" cy="538137"/>
          </a:xfrm>
          <a:custGeom>
            <a:avLst/>
            <a:gdLst/>
            <a:ahLst/>
            <a:cxnLst/>
            <a:rect l="l" t="t" r="r" b="b"/>
            <a:pathLst>
              <a:path w="516836" h="538137">
                <a:moveTo>
                  <a:pt x="0" y="350789"/>
                </a:moveTo>
                <a:lnTo>
                  <a:pt x="5783" y="538137"/>
                </a:lnTo>
                <a:lnTo>
                  <a:pt x="192968" y="532348"/>
                </a:lnTo>
                <a:lnTo>
                  <a:pt x="144727" y="486958"/>
                </a:lnTo>
                <a:lnTo>
                  <a:pt x="229992" y="396179"/>
                </a:lnTo>
                <a:lnTo>
                  <a:pt x="48242" y="396179"/>
                </a:lnTo>
                <a:lnTo>
                  <a:pt x="0" y="350789"/>
                </a:lnTo>
              </a:path>
              <a:path w="516836" h="538137">
                <a:moveTo>
                  <a:pt x="48242" y="396179"/>
                </a:moveTo>
                <a:lnTo>
                  <a:pt x="229992" y="396179"/>
                </a:lnTo>
              </a:path>
              <a:path w="516836" h="538137">
                <a:moveTo>
                  <a:pt x="229992" y="396179"/>
                </a:moveTo>
                <a:lnTo>
                  <a:pt x="48242" y="396179"/>
                </a:lnTo>
              </a:path>
              <a:path w="516836" h="538137">
                <a:moveTo>
                  <a:pt x="420350" y="0"/>
                </a:moveTo>
                <a:lnTo>
                  <a:pt x="48242" y="396179"/>
                </a:lnTo>
                <a:lnTo>
                  <a:pt x="229992" y="396179"/>
                </a:lnTo>
                <a:lnTo>
                  <a:pt x="516836" y="90780"/>
                </a:lnTo>
                <a:lnTo>
                  <a:pt x="420350" y="0"/>
                </a:lnTo>
              </a:path>
            </a:pathLst>
          </a:custGeom>
        </p:spPr>
        <p:txBody>
          <a:bodyPr wrap="square" lIns="0" tIns="0" rIns="0" bIns="0" rtlCol="0">
            <a:noAutofit/>
          </a:bodyPr>
          <a:lstStyle/>
          <a:p>
            <a:endParaRPr/>
          </a:p>
        </p:txBody>
      </p:sp>
      <p:sp>
        <p:nvSpPr>
          <p:cNvPr id="16" name="object 16"/>
          <p:cNvSpPr/>
          <p:nvPr/>
        </p:nvSpPr>
        <p:spPr>
          <a:xfrm>
            <a:off x="8864896" y="2304734"/>
            <a:ext cx="516836" cy="538136"/>
          </a:xfrm>
          <a:custGeom>
            <a:avLst/>
            <a:gdLst/>
            <a:ahLst/>
            <a:cxnLst/>
            <a:rect l="l" t="t" r="r" b="b"/>
            <a:pathLst>
              <a:path w="516836" h="538136">
                <a:moveTo>
                  <a:pt x="5783" y="538136"/>
                </a:moveTo>
                <a:lnTo>
                  <a:pt x="0" y="350788"/>
                </a:lnTo>
                <a:lnTo>
                  <a:pt x="48242" y="396178"/>
                </a:lnTo>
                <a:lnTo>
                  <a:pt x="420351" y="0"/>
                </a:lnTo>
                <a:lnTo>
                  <a:pt x="516836" y="90780"/>
                </a:lnTo>
                <a:lnTo>
                  <a:pt x="144727" y="486958"/>
                </a:lnTo>
                <a:lnTo>
                  <a:pt x="192969" y="532348"/>
                </a:lnTo>
                <a:lnTo>
                  <a:pt x="5783" y="538136"/>
                </a:lnTo>
                <a:close/>
              </a:path>
            </a:pathLst>
          </a:custGeom>
          <a:ln w="12705">
            <a:solidFill>
              <a:srgbClr val="FBBE18"/>
            </a:solidFill>
          </a:ln>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86600" y="1621934"/>
            <a:ext cx="2639118" cy="5013325"/>
          </a:xfrm>
          <a:prstGeom prst="rect">
            <a:avLst/>
          </a:prstGeom>
        </p:spPr>
        <p:txBody>
          <a:bodyPr vert="horz" wrap="square" lIns="0" tIns="0" rIns="0" bIns="0" rtlCol="0">
            <a:noAutofit/>
          </a:bodyPr>
          <a:lstStyle/>
          <a:p>
            <a:pPr marL="152400" marR="129539">
              <a:lnSpc>
                <a:spcPct val="101000"/>
              </a:lnSpc>
            </a:pPr>
            <a:r>
              <a:rPr sz="1900" spc="-3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20" dirty="0" smtClean="0">
                <a:latin typeface="Calibri"/>
                <a:cs typeface="Calibri"/>
              </a:rPr>
              <a:t>f</a:t>
            </a:r>
            <a:r>
              <a:rPr sz="1900" spc="-40" dirty="0" smtClean="0">
                <a:latin typeface="Calibri"/>
                <a:cs typeface="Calibri"/>
              </a:rPr>
              <a:t>l</a:t>
            </a:r>
            <a:r>
              <a:rPr sz="1900" spc="-10" dirty="0" smtClean="0">
                <a:latin typeface="Calibri"/>
                <a:cs typeface="Calibri"/>
              </a:rPr>
              <a:t>a</a:t>
            </a:r>
            <a:r>
              <a:rPr sz="1900" spc="25" dirty="0" smtClean="0">
                <a:latin typeface="Calibri"/>
                <a:cs typeface="Calibri"/>
              </a:rPr>
              <a:t>r</a:t>
            </a:r>
            <a:r>
              <a:rPr sz="1900" spc="-60" dirty="0" smtClean="0">
                <a:latin typeface="Calibri"/>
                <a:cs typeface="Calibri"/>
              </a:rPr>
              <a:t>e</a:t>
            </a:r>
            <a:r>
              <a:rPr sz="1900" spc="0" dirty="0" smtClean="0">
                <a:latin typeface="Calibri"/>
                <a:cs typeface="Calibri"/>
              </a:rPr>
              <a:t>d</a:t>
            </a:r>
            <a:r>
              <a:rPr sz="1900" spc="70" dirty="0" smtClean="0">
                <a:latin typeface="Calibri"/>
                <a:cs typeface="Calibri"/>
              </a:rPr>
              <a:t> </a:t>
            </a:r>
            <a:r>
              <a:rPr sz="1900" spc="-15" dirty="0" smtClean="0">
                <a:latin typeface="Calibri"/>
                <a:cs typeface="Calibri"/>
              </a:rPr>
              <a:t>c</a:t>
            </a:r>
            <a:r>
              <a:rPr sz="1900" spc="-5" dirty="0" smtClean="0">
                <a:latin typeface="Calibri"/>
                <a:cs typeface="Calibri"/>
              </a:rPr>
              <a:t>o</a:t>
            </a:r>
            <a:r>
              <a:rPr sz="1900" spc="0" dirty="0" smtClean="0">
                <a:latin typeface="Calibri"/>
                <a:cs typeface="Calibri"/>
              </a:rPr>
              <a:t>n</a:t>
            </a:r>
            <a:r>
              <a:rPr sz="1900" spc="-10" dirty="0" smtClean="0">
                <a:latin typeface="Calibri"/>
                <a:cs typeface="Calibri"/>
              </a:rPr>
              <a:t>e</a:t>
            </a:r>
            <a:r>
              <a:rPr sz="1900" spc="25" dirty="0" smtClean="0">
                <a:latin typeface="Calibri"/>
                <a:cs typeface="Calibri"/>
              </a:rPr>
              <a:t> </a:t>
            </a:r>
            <a:r>
              <a:rPr sz="1900" spc="-45" dirty="0" smtClean="0">
                <a:latin typeface="Calibri"/>
                <a:cs typeface="Calibri"/>
              </a:rPr>
              <a:t>s</a:t>
            </a:r>
            <a:r>
              <a:rPr sz="1900" spc="25" dirty="0" smtClean="0">
                <a:latin typeface="Calibri"/>
                <a:cs typeface="Calibri"/>
              </a:rPr>
              <a:t>k</a:t>
            </a:r>
            <a:r>
              <a:rPr sz="1900" spc="-40" dirty="0" smtClean="0">
                <a:latin typeface="Calibri"/>
                <a:cs typeface="Calibri"/>
              </a:rPr>
              <a:t>i</a:t>
            </a:r>
            <a:r>
              <a:rPr sz="1900" spc="25" dirty="0" smtClean="0">
                <a:latin typeface="Calibri"/>
                <a:cs typeface="Calibri"/>
              </a:rPr>
              <a:t>r</a:t>
            </a:r>
            <a:r>
              <a:rPr sz="1900" spc="-10" dirty="0" smtClean="0">
                <a:latin typeface="Calibri"/>
                <a:cs typeface="Calibri"/>
              </a:rPr>
              <a:t>t</a:t>
            </a:r>
            <a:r>
              <a:rPr sz="1900" spc="-5" dirty="0" smtClean="0">
                <a:latin typeface="Calibri"/>
                <a:cs typeface="Calibri"/>
              </a:rPr>
              <a:t> </a:t>
            </a:r>
            <a:r>
              <a:rPr sz="1900" i="1" spc="25" dirty="0" smtClean="0">
                <a:latin typeface="Calibri"/>
                <a:cs typeface="Calibri"/>
              </a:rPr>
              <a:t>r</a:t>
            </a:r>
            <a:r>
              <a:rPr sz="1900" i="1" spc="-60" dirty="0" smtClean="0">
                <a:latin typeface="Calibri"/>
                <a:cs typeface="Calibri"/>
              </a:rPr>
              <a:t>e</a:t>
            </a:r>
            <a:r>
              <a:rPr sz="1900" i="1" spc="0" dirty="0" smtClean="0">
                <a:latin typeface="Calibri"/>
                <a:cs typeface="Calibri"/>
              </a:rPr>
              <a:t>qu</a:t>
            </a:r>
            <a:r>
              <a:rPr sz="1900" i="1" spc="-40" dirty="0" smtClean="0">
                <a:latin typeface="Calibri"/>
                <a:cs typeface="Calibri"/>
              </a:rPr>
              <a:t>i</a:t>
            </a:r>
            <a:r>
              <a:rPr sz="1900" i="1" spc="25" dirty="0" smtClean="0">
                <a:latin typeface="Calibri"/>
                <a:cs typeface="Calibri"/>
              </a:rPr>
              <a:t>r</a:t>
            </a:r>
            <a:r>
              <a:rPr sz="1900" i="1" spc="-60" dirty="0" smtClean="0">
                <a:latin typeface="Calibri"/>
                <a:cs typeface="Calibri"/>
              </a:rPr>
              <a:t>e</a:t>
            </a:r>
            <a:r>
              <a:rPr sz="1900" i="1" spc="0" dirty="0" smtClean="0">
                <a:latin typeface="Calibri"/>
                <a:cs typeface="Calibri"/>
              </a:rPr>
              <a:t>d</a:t>
            </a:r>
            <a:r>
              <a:rPr sz="1900" i="1" spc="70" dirty="0" smtClean="0">
                <a:latin typeface="Calibri"/>
                <a:cs typeface="Calibri"/>
              </a:rPr>
              <a:t> </a:t>
            </a:r>
            <a:r>
              <a:rPr sz="1900" i="1" spc="-45" dirty="0" smtClean="0">
                <a:latin typeface="Calibri"/>
                <a:cs typeface="Calibri"/>
              </a:rPr>
              <a:t>s</a:t>
            </a:r>
            <a:r>
              <a:rPr sz="1900" i="1" spc="0" dirty="0" smtClean="0">
                <a:latin typeface="Calibri"/>
                <a:cs typeface="Calibri"/>
              </a:rPr>
              <a:t>upp</a:t>
            </a:r>
            <a:r>
              <a:rPr sz="1900" i="1" spc="-5" dirty="0" smtClean="0">
                <a:latin typeface="Calibri"/>
                <a:cs typeface="Calibri"/>
              </a:rPr>
              <a:t>o</a:t>
            </a:r>
            <a:r>
              <a:rPr sz="1900" i="1" spc="25" dirty="0" smtClean="0">
                <a:latin typeface="Calibri"/>
                <a:cs typeface="Calibri"/>
              </a:rPr>
              <a:t>r</a:t>
            </a:r>
            <a:r>
              <a:rPr sz="1900" i="1" spc="-10" dirty="0" smtClean="0">
                <a:latin typeface="Calibri"/>
                <a:cs typeface="Calibri"/>
              </a:rPr>
              <a:t>t</a:t>
            </a:r>
            <a:r>
              <a:rPr sz="1900" i="1" spc="130" dirty="0" smtClean="0">
                <a:latin typeface="Calibri"/>
                <a:cs typeface="Calibri"/>
              </a:rPr>
              <a:t> </a:t>
            </a:r>
            <a:r>
              <a:rPr sz="1900" spc="-50" dirty="0" smtClean="0">
                <a:latin typeface="Calibri"/>
                <a:cs typeface="Calibri"/>
              </a:rPr>
              <a:t>t</a:t>
            </a:r>
            <a:r>
              <a:rPr sz="1900" spc="0" dirty="0" smtClean="0">
                <a:latin typeface="Calibri"/>
                <a:cs typeface="Calibri"/>
              </a:rPr>
              <a:t>o </a:t>
            </a:r>
            <a:r>
              <a:rPr sz="1900" spc="-20" dirty="0" smtClean="0">
                <a:latin typeface="Calibri"/>
                <a:cs typeface="Calibri"/>
              </a:rPr>
              <a:t>a</a:t>
            </a:r>
            <a:r>
              <a:rPr sz="1900" spc="-15" dirty="0" smtClean="0">
                <a:latin typeface="Calibri"/>
                <a:cs typeface="Calibri"/>
              </a:rPr>
              <a:t>c</a:t>
            </a:r>
            <a:r>
              <a:rPr sz="1900" spc="0" dirty="0" smtClean="0">
                <a:latin typeface="Calibri"/>
                <a:cs typeface="Calibri"/>
              </a:rPr>
              <a:t>h</a:t>
            </a:r>
            <a:r>
              <a:rPr sz="1900" spc="-40" dirty="0" smtClean="0">
                <a:latin typeface="Calibri"/>
                <a:cs typeface="Calibri"/>
              </a:rPr>
              <a:t>i</a:t>
            </a:r>
            <a:r>
              <a:rPr sz="1900" spc="-60" dirty="0" smtClean="0">
                <a:latin typeface="Calibri"/>
                <a:cs typeface="Calibri"/>
              </a:rPr>
              <a:t>e</a:t>
            </a:r>
            <a:r>
              <a:rPr sz="1900" spc="30" dirty="0" smtClean="0">
                <a:latin typeface="Calibri"/>
                <a:cs typeface="Calibri"/>
              </a:rPr>
              <a:t>v</a:t>
            </a:r>
            <a:r>
              <a:rPr sz="1900" spc="-10" dirty="0" smtClean="0">
                <a:latin typeface="Calibri"/>
                <a:cs typeface="Calibri"/>
              </a:rPr>
              <a:t>e</a:t>
            </a:r>
            <a:r>
              <a:rPr sz="1900" spc="12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40" dirty="0" smtClean="0">
                <a:latin typeface="Calibri"/>
                <a:cs typeface="Calibri"/>
              </a:rPr>
              <a:t>i</a:t>
            </a:r>
            <a:r>
              <a:rPr sz="1900" spc="0" dirty="0" smtClean="0">
                <a:latin typeface="Calibri"/>
                <a:cs typeface="Calibri"/>
              </a:rPr>
              <a:t>s</a:t>
            </a:r>
            <a:r>
              <a:rPr sz="1900" spc="125" dirty="0" smtClean="0">
                <a:latin typeface="Calibri"/>
                <a:cs typeface="Calibri"/>
              </a:rPr>
              <a:t> </a:t>
            </a:r>
            <a:r>
              <a:rPr sz="1900" spc="25" dirty="0" smtClean="0">
                <a:latin typeface="Calibri"/>
                <a:cs typeface="Calibri"/>
              </a:rPr>
              <a:t>r</a:t>
            </a:r>
            <a:r>
              <a:rPr sz="1900" spc="-40" dirty="0" smtClean="0">
                <a:latin typeface="Calibri"/>
                <a:cs typeface="Calibri"/>
              </a:rPr>
              <a:t>i</a:t>
            </a:r>
            <a:r>
              <a:rPr sz="1900" spc="0" dirty="0" smtClean="0">
                <a:latin typeface="Calibri"/>
                <a:cs typeface="Calibri"/>
              </a:rPr>
              <a:t>d</a:t>
            </a:r>
            <a:r>
              <a:rPr sz="1900" spc="-5" dirty="0" smtClean="0">
                <a:latin typeface="Calibri"/>
                <a:cs typeface="Calibri"/>
              </a:rPr>
              <a:t>g</a:t>
            </a:r>
            <a:r>
              <a:rPr sz="1900" spc="-60" dirty="0" smtClean="0">
                <a:latin typeface="Calibri"/>
                <a:cs typeface="Calibri"/>
              </a:rPr>
              <a:t>e</a:t>
            </a:r>
            <a:r>
              <a:rPr sz="1900" spc="0" dirty="0" smtClean="0">
                <a:latin typeface="Calibri"/>
                <a:cs typeface="Calibri"/>
              </a:rPr>
              <a:t>d </a:t>
            </a:r>
            <a:r>
              <a:rPr sz="1900" spc="-40" dirty="0" smtClean="0">
                <a:latin typeface="Calibri"/>
                <a:cs typeface="Calibri"/>
              </a:rPr>
              <a:t>l</a:t>
            </a:r>
            <a:r>
              <a:rPr sz="1900" spc="-5" dirty="0" smtClean="0">
                <a:latin typeface="Calibri"/>
                <a:cs typeface="Calibri"/>
              </a:rPr>
              <a:t>oo</a:t>
            </a:r>
            <a:r>
              <a:rPr sz="1900" spc="25" dirty="0" smtClean="0">
                <a:latin typeface="Calibri"/>
                <a:cs typeface="Calibri"/>
              </a:rPr>
              <a:t>k</a:t>
            </a:r>
            <a:r>
              <a:rPr sz="1900" spc="0" dirty="0" smtClean="0">
                <a:latin typeface="Calibri"/>
                <a:cs typeface="Calibri"/>
              </a:rPr>
              <a:t>.</a:t>
            </a:r>
            <a:endParaRPr sz="1900" dirty="0">
              <a:latin typeface="Calibri"/>
              <a:cs typeface="Calibri"/>
            </a:endParaRPr>
          </a:p>
          <a:p>
            <a:pPr>
              <a:lnSpc>
                <a:spcPts val="1000"/>
              </a:lnSpc>
            </a:pPr>
            <a:endParaRPr sz="1000" dirty="0"/>
          </a:p>
          <a:p>
            <a:pPr>
              <a:lnSpc>
                <a:spcPts val="1400"/>
              </a:lnSpc>
              <a:spcBef>
                <a:spcPts val="1"/>
              </a:spcBef>
            </a:pPr>
            <a:endParaRPr sz="1400" dirty="0"/>
          </a:p>
          <a:p>
            <a:pPr marL="25400" marR="12700" indent="9525">
              <a:lnSpc>
                <a:spcPct val="101000"/>
              </a:lnSpc>
            </a:pPr>
            <a:r>
              <a:rPr sz="1900" spc="-15" dirty="0" smtClean="0">
                <a:latin typeface="Calibri"/>
                <a:cs typeface="Calibri"/>
              </a:rPr>
              <a:t>A</a:t>
            </a:r>
            <a:r>
              <a:rPr sz="1900" spc="70" dirty="0" smtClean="0">
                <a:latin typeface="Calibri"/>
                <a:cs typeface="Calibri"/>
              </a:rPr>
              <a:t> </a:t>
            </a:r>
            <a:r>
              <a:rPr sz="1900" spc="25" dirty="0" smtClean="0">
                <a:latin typeface="Calibri"/>
                <a:cs typeface="Calibri"/>
              </a:rPr>
              <a:t>S</a:t>
            </a:r>
            <a:r>
              <a:rPr sz="1900" spc="0" dirty="0" smtClean="0">
                <a:latin typeface="Calibri"/>
                <a:cs typeface="Calibri"/>
              </a:rPr>
              <a:t>p</a:t>
            </a:r>
            <a:r>
              <a:rPr sz="1900" spc="-10" dirty="0" smtClean="0">
                <a:latin typeface="Calibri"/>
                <a:cs typeface="Calibri"/>
              </a:rPr>
              <a:t>a</a:t>
            </a:r>
            <a:r>
              <a:rPr sz="1900" spc="0" dirty="0" smtClean="0">
                <a:latin typeface="Calibri"/>
                <a:cs typeface="Calibri"/>
              </a:rPr>
              <a:t>n</a:t>
            </a:r>
            <a:r>
              <a:rPr sz="1900" spc="-40" dirty="0" smtClean="0">
                <a:latin typeface="Calibri"/>
                <a:cs typeface="Calibri"/>
              </a:rPr>
              <a:t>i</a:t>
            </a:r>
            <a:r>
              <a:rPr sz="1900" spc="-45" dirty="0" smtClean="0">
                <a:latin typeface="Calibri"/>
                <a:cs typeface="Calibri"/>
              </a:rPr>
              <a:t>s</a:t>
            </a:r>
            <a:r>
              <a:rPr sz="1900" spc="0" dirty="0" smtClean="0">
                <a:latin typeface="Calibri"/>
                <a:cs typeface="Calibri"/>
              </a:rPr>
              <a:t>h</a:t>
            </a:r>
            <a:r>
              <a:rPr sz="1900" spc="70" dirty="0" smtClean="0">
                <a:latin typeface="Calibri"/>
                <a:cs typeface="Calibri"/>
              </a:rPr>
              <a:t> </a:t>
            </a:r>
            <a:r>
              <a:rPr sz="1900" spc="0" dirty="0" smtClean="0">
                <a:latin typeface="Calibri"/>
                <a:cs typeface="Calibri"/>
              </a:rPr>
              <a:t>d</a:t>
            </a:r>
            <a:r>
              <a:rPr sz="1900" spc="-55" dirty="0" smtClean="0">
                <a:latin typeface="Calibri"/>
                <a:cs typeface="Calibri"/>
              </a:rPr>
              <a:t>e</a:t>
            </a:r>
            <a:r>
              <a:rPr sz="1900" spc="30" dirty="0" smtClean="0">
                <a:latin typeface="Calibri"/>
                <a:cs typeface="Calibri"/>
              </a:rPr>
              <a:t>v</a:t>
            </a:r>
            <a:r>
              <a:rPr sz="1900" spc="-40" dirty="0" smtClean="0">
                <a:latin typeface="Calibri"/>
                <a:cs typeface="Calibri"/>
              </a:rPr>
              <a:t>i</a:t>
            </a:r>
            <a:r>
              <a:rPr sz="1900" spc="-15" dirty="0" smtClean="0">
                <a:latin typeface="Calibri"/>
                <a:cs typeface="Calibri"/>
              </a:rPr>
              <a:t>c</a:t>
            </a:r>
            <a:r>
              <a:rPr sz="1900" spc="-10" dirty="0" smtClean="0">
                <a:latin typeface="Calibri"/>
                <a:cs typeface="Calibri"/>
              </a:rPr>
              <a:t>e</a:t>
            </a:r>
            <a:r>
              <a:rPr sz="1900" spc="-5" dirty="0" smtClean="0">
                <a:latin typeface="Calibri"/>
                <a:cs typeface="Calibri"/>
              </a:rPr>
              <a:t>  </a:t>
            </a:r>
            <a:r>
              <a:rPr sz="1900" spc="-15" dirty="0" smtClean="0">
                <a:latin typeface="Calibri"/>
                <a:cs typeface="Calibri"/>
              </a:rPr>
              <a:t>c</a:t>
            </a:r>
            <a:r>
              <a:rPr sz="1900" spc="-20" dirty="0" smtClean="0">
                <a:latin typeface="Calibri"/>
                <a:cs typeface="Calibri"/>
              </a:rPr>
              <a:t>a</a:t>
            </a:r>
            <a:r>
              <a:rPr sz="1900" spc="-40" dirty="0" smtClean="0">
                <a:latin typeface="Calibri"/>
                <a:cs typeface="Calibri"/>
              </a:rPr>
              <a:t>ll</a:t>
            </a:r>
            <a:r>
              <a:rPr sz="1900" spc="-55"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b="1" u="sng" spc="30" dirty="0" smtClean="0">
                <a:latin typeface="Calibri"/>
                <a:cs typeface="Calibri"/>
              </a:rPr>
              <a:t>v</a:t>
            </a:r>
            <a:r>
              <a:rPr sz="1900" b="1" u="sng" spc="-55" dirty="0" smtClean="0">
                <a:latin typeface="Calibri"/>
                <a:cs typeface="Calibri"/>
              </a:rPr>
              <a:t>e</a:t>
            </a:r>
            <a:r>
              <a:rPr sz="1900" b="1" u="sng" spc="25" dirty="0" smtClean="0">
                <a:latin typeface="Calibri"/>
                <a:cs typeface="Calibri"/>
              </a:rPr>
              <a:t>r</a:t>
            </a:r>
            <a:r>
              <a:rPr sz="1900" b="1" u="sng" spc="0" dirty="0" smtClean="0">
                <a:latin typeface="Calibri"/>
                <a:cs typeface="Calibri"/>
              </a:rPr>
              <a:t>du</a:t>
            </a:r>
            <a:r>
              <a:rPr sz="1900" b="1" u="sng" spc="-5" dirty="0" smtClean="0">
                <a:latin typeface="Calibri"/>
                <a:cs typeface="Calibri"/>
              </a:rPr>
              <a:t>g</a:t>
            </a:r>
            <a:r>
              <a:rPr sz="1900" b="1" u="sng" spc="-10" dirty="0" smtClean="0">
                <a:latin typeface="Calibri"/>
                <a:cs typeface="Calibri"/>
              </a:rPr>
              <a:t>a</a:t>
            </a:r>
            <a:r>
              <a:rPr sz="1900" b="1" u="sng" spc="-40" dirty="0" smtClean="0">
                <a:latin typeface="Calibri"/>
                <a:cs typeface="Calibri"/>
              </a:rPr>
              <a:t>l</a:t>
            </a:r>
            <a:r>
              <a:rPr sz="1900" b="1" u="sng" spc="-10" dirty="0" smtClean="0">
                <a:latin typeface="Calibri"/>
                <a:cs typeface="Calibri"/>
              </a:rPr>
              <a:t>e</a:t>
            </a:r>
            <a:r>
              <a:rPr sz="1900" spc="25" dirty="0" smtClean="0">
                <a:latin typeface="Calibri"/>
                <a:cs typeface="Calibri"/>
              </a:rPr>
              <a:t> </a:t>
            </a:r>
            <a:r>
              <a:rPr sz="1900" spc="-5" dirty="0" smtClean="0">
                <a:latin typeface="Calibri"/>
                <a:cs typeface="Calibri"/>
              </a:rPr>
              <a:t>o</a:t>
            </a:r>
            <a:r>
              <a:rPr sz="1900" spc="-10" dirty="0" smtClean="0">
                <a:latin typeface="Calibri"/>
                <a:cs typeface="Calibri"/>
              </a:rPr>
              <a:t>r</a:t>
            </a:r>
            <a:r>
              <a:rPr sz="1900" spc="-5" dirty="0" smtClean="0">
                <a:latin typeface="Calibri"/>
                <a:cs typeface="Calibri"/>
              </a:rPr>
              <a:t> </a:t>
            </a:r>
            <a:r>
              <a:rPr sz="1900" b="1" u="sng" spc="25" dirty="0" smtClean="0">
                <a:latin typeface="Calibri"/>
                <a:cs typeface="Calibri"/>
              </a:rPr>
              <a:t>S</a:t>
            </a:r>
            <a:r>
              <a:rPr sz="1900" b="1" u="sng" spc="0" dirty="0" smtClean="0">
                <a:latin typeface="Calibri"/>
                <a:cs typeface="Calibri"/>
              </a:rPr>
              <a:t>p</a:t>
            </a:r>
            <a:r>
              <a:rPr sz="1900" b="1" u="sng" spc="-10" dirty="0" smtClean="0">
                <a:latin typeface="Calibri"/>
                <a:cs typeface="Calibri"/>
              </a:rPr>
              <a:t>a</a:t>
            </a:r>
            <a:r>
              <a:rPr sz="1900" b="1" u="sng" spc="0" dirty="0" smtClean="0">
                <a:latin typeface="Calibri"/>
                <a:cs typeface="Calibri"/>
              </a:rPr>
              <a:t>n</a:t>
            </a:r>
            <a:r>
              <a:rPr sz="1900" b="1" u="sng" spc="-40" dirty="0" smtClean="0">
                <a:latin typeface="Calibri"/>
                <a:cs typeface="Calibri"/>
              </a:rPr>
              <a:t>i</a:t>
            </a:r>
            <a:r>
              <a:rPr sz="1900" b="1" u="sng" spc="-45" dirty="0" smtClean="0">
                <a:latin typeface="Calibri"/>
                <a:cs typeface="Calibri"/>
              </a:rPr>
              <a:t>s</a:t>
            </a:r>
            <a:r>
              <a:rPr sz="1900" b="1" u="sng" spc="0" dirty="0" smtClean="0">
                <a:latin typeface="Calibri"/>
                <a:cs typeface="Calibri"/>
              </a:rPr>
              <a:t>h</a:t>
            </a:r>
            <a:r>
              <a:rPr sz="1900" b="1" u="sng" spc="170" dirty="0" smtClean="0">
                <a:latin typeface="Calibri"/>
                <a:cs typeface="Calibri"/>
              </a:rPr>
              <a:t> </a:t>
            </a:r>
            <a:r>
              <a:rPr sz="1900" b="1" u="sng" spc="20" dirty="0" smtClean="0">
                <a:latin typeface="Calibri"/>
                <a:cs typeface="Calibri"/>
              </a:rPr>
              <a:t>f</a:t>
            </a:r>
            <a:r>
              <a:rPr sz="1900" b="1" u="sng" spc="-10" dirty="0" smtClean="0">
                <a:latin typeface="Calibri"/>
                <a:cs typeface="Calibri"/>
              </a:rPr>
              <a:t>a</a:t>
            </a:r>
            <a:r>
              <a:rPr sz="1900" b="1" u="sng" spc="25" dirty="0" smtClean="0">
                <a:latin typeface="Calibri"/>
                <a:cs typeface="Calibri"/>
              </a:rPr>
              <a:t>r</a:t>
            </a:r>
            <a:r>
              <a:rPr sz="1900" b="1" u="sng" spc="-50" dirty="0" smtClean="0">
                <a:latin typeface="Calibri"/>
                <a:cs typeface="Calibri"/>
              </a:rPr>
              <a:t>t</a:t>
            </a:r>
            <a:r>
              <a:rPr sz="1900" b="1" u="sng" spc="0" dirty="0" smtClean="0">
                <a:latin typeface="Calibri"/>
                <a:cs typeface="Calibri"/>
              </a:rPr>
              <a:t>h</a:t>
            </a:r>
            <a:r>
              <a:rPr sz="1900" b="1" u="sng" spc="-40" dirty="0" smtClean="0">
                <a:latin typeface="Calibri"/>
                <a:cs typeface="Calibri"/>
              </a:rPr>
              <a:t>i</a:t>
            </a:r>
            <a:r>
              <a:rPr sz="1900" b="1" u="sng" spc="0" dirty="0" smtClean="0">
                <a:latin typeface="Calibri"/>
                <a:cs typeface="Calibri"/>
              </a:rPr>
              <a:t>n</a:t>
            </a:r>
            <a:r>
              <a:rPr sz="1900" b="1" u="sng" spc="-5" dirty="0" smtClean="0">
                <a:latin typeface="Calibri"/>
                <a:cs typeface="Calibri"/>
              </a:rPr>
              <a:t>g</a:t>
            </a:r>
            <a:r>
              <a:rPr sz="1900" b="1" u="sng" spc="-10" dirty="0" smtClean="0">
                <a:latin typeface="Calibri"/>
                <a:cs typeface="Calibri"/>
              </a:rPr>
              <a:t>a</a:t>
            </a:r>
            <a:r>
              <a:rPr sz="1900" b="1" u="sng" spc="-40" dirty="0" smtClean="0">
                <a:latin typeface="Calibri"/>
                <a:cs typeface="Calibri"/>
              </a:rPr>
              <a:t>l</a:t>
            </a:r>
            <a:r>
              <a:rPr sz="1900" b="1" u="sng" spc="-10" dirty="0" smtClean="0">
                <a:latin typeface="Calibri"/>
                <a:cs typeface="Calibri"/>
              </a:rPr>
              <a:t>e</a:t>
            </a:r>
            <a:r>
              <a:rPr sz="1900" b="1" u="sng" spc="-5" dirty="0" smtClean="0">
                <a:latin typeface="Calibri"/>
                <a:cs typeface="Calibri"/>
              </a:rPr>
              <a:t> </a:t>
            </a:r>
            <a:r>
              <a:rPr sz="1900" spc="-5" dirty="0" smtClean="0">
                <a:latin typeface="Calibri"/>
                <a:cs typeface="Calibri"/>
              </a:rPr>
              <a:t>p</a:t>
            </a:r>
            <a:r>
              <a:rPr sz="1900" spc="35" dirty="0" smtClean="0">
                <a:latin typeface="Calibri"/>
                <a:cs typeface="Calibri"/>
              </a:rPr>
              <a:t>r</a:t>
            </a:r>
            <a:r>
              <a:rPr sz="1900" spc="-5" dirty="0" smtClean="0">
                <a:latin typeface="Calibri"/>
                <a:cs typeface="Calibri"/>
              </a:rPr>
              <a:t>o</a:t>
            </a:r>
            <a:r>
              <a:rPr sz="1900" spc="30" dirty="0" smtClean="0">
                <a:latin typeface="Calibri"/>
                <a:cs typeface="Calibri"/>
              </a:rPr>
              <a:t>v</a:t>
            </a:r>
            <a:r>
              <a:rPr sz="1900" spc="-40" dirty="0" smtClean="0">
                <a:latin typeface="Calibri"/>
                <a:cs typeface="Calibri"/>
              </a:rPr>
              <a:t>i</a:t>
            </a:r>
            <a:r>
              <a:rPr sz="1900" spc="-10" dirty="0" smtClean="0">
                <a:latin typeface="Calibri"/>
                <a:cs typeface="Calibri"/>
              </a:rPr>
              <a:t>d</a:t>
            </a:r>
            <a:r>
              <a:rPr sz="1900" spc="-60" dirty="0" smtClean="0">
                <a:latin typeface="Calibri"/>
                <a:cs typeface="Calibri"/>
              </a:rPr>
              <a:t>e</a:t>
            </a:r>
            <a:r>
              <a:rPr sz="1900" spc="0" dirty="0" smtClean="0">
                <a:latin typeface="Calibri"/>
                <a:cs typeface="Calibri"/>
              </a:rPr>
              <a:t>d</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5" dirty="0" smtClean="0">
                <a:latin typeface="Calibri"/>
                <a:cs typeface="Calibri"/>
              </a:rPr>
              <a:t>a</a:t>
            </a:r>
            <a:r>
              <a:rPr sz="1900" spc="-10" dirty="0" smtClean="0">
                <a:latin typeface="Calibri"/>
                <a:cs typeface="Calibri"/>
              </a:rPr>
              <a:t>t</a:t>
            </a:r>
            <a:r>
              <a:rPr sz="1900" spc="130" dirty="0" smtClean="0">
                <a:latin typeface="Calibri"/>
                <a:cs typeface="Calibri"/>
              </a:rPr>
              <a:t> </a:t>
            </a:r>
            <a:r>
              <a:rPr sz="1900" spc="-45" dirty="0" smtClean="0">
                <a:latin typeface="Calibri"/>
                <a:cs typeface="Calibri"/>
              </a:rPr>
              <a:t>s</a:t>
            </a:r>
            <a:r>
              <a:rPr sz="1900" spc="0" dirty="0" smtClean="0">
                <a:latin typeface="Calibri"/>
                <a:cs typeface="Calibri"/>
              </a:rPr>
              <a:t>upp</a:t>
            </a:r>
            <a:r>
              <a:rPr sz="1900" spc="-5" dirty="0" smtClean="0">
                <a:latin typeface="Calibri"/>
                <a:cs typeface="Calibri"/>
              </a:rPr>
              <a:t>o</a:t>
            </a:r>
            <a:r>
              <a:rPr sz="1900" spc="25" dirty="0" smtClean="0">
                <a:latin typeface="Calibri"/>
                <a:cs typeface="Calibri"/>
              </a:rPr>
              <a:t>r</a:t>
            </a:r>
            <a:r>
              <a:rPr sz="1900" spc="-50" dirty="0" smtClean="0">
                <a:latin typeface="Calibri"/>
                <a:cs typeface="Calibri"/>
              </a:rPr>
              <a:t>t</a:t>
            </a:r>
            <a:r>
              <a:rPr sz="1900" spc="0" dirty="0" smtClean="0">
                <a:latin typeface="Calibri"/>
                <a:cs typeface="Calibri"/>
              </a:rPr>
              <a:t>.</a:t>
            </a:r>
            <a:endParaRPr sz="1900" dirty="0">
              <a:latin typeface="Calibri"/>
              <a:cs typeface="Calibri"/>
            </a:endParaRPr>
          </a:p>
          <a:p>
            <a:pPr>
              <a:lnSpc>
                <a:spcPts val="1000"/>
              </a:lnSpc>
            </a:pPr>
            <a:endParaRPr sz="1000" dirty="0"/>
          </a:p>
          <a:p>
            <a:pPr>
              <a:lnSpc>
                <a:spcPts val="1200"/>
              </a:lnSpc>
              <a:spcBef>
                <a:spcPts val="85"/>
              </a:spcBef>
            </a:pPr>
            <a:endParaRPr sz="1200" dirty="0"/>
          </a:p>
          <a:p>
            <a:pPr marL="12700" marR="13335" indent="5080">
              <a:lnSpc>
                <a:spcPct val="101699"/>
              </a:lnSpc>
            </a:pPr>
            <a:r>
              <a:rPr sz="1900" i="1" spc="-30" dirty="0" smtClean="0">
                <a:latin typeface="Calibri"/>
                <a:cs typeface="Calibri"/>
              </a:rPr>
              <a:t>T</a:t>
            </a:r>
            <a:r>
              <a:rPr sz="1900" i="1" spc="0" dirty="0" smtClean="0">
                <a:latin typeface="Calibri"/>
                <a:cs typeface="Calibri"/>
              </a:rPr>
              <a:t>h</a:t>
            </a:r>
            <a:r>
              <a:rPr sz="1900" i="1" spc="-40" dirty="0" smtClean="0">
                <a:latin typeface="Calibri"/>
                <a:cs typeface="Calibri"/>
              </a:rPr>
              <a:t>i</a:t>
            </a:r>
            <a:r>
              <a:rPr sz="1900" i="1" spc="0" dirty="0" smtClean="0">
                <a:latin typeface="Calibri"/>
                <a:cs typeface="Calibri"/>
              </a:rPr>
              <a:t>s</a:t>
            </a:r>
            <a:r>
              <a:rPr sz="1900" i="1" spc="125" dirty="0" smtClean="0">
                <a:latin typeface="Calibri"/>
                <a:cs typeface="Calibri"/>
              </a:rPr>
              <a:t> </a:t>
            </a:r>
            <a:r>
              <a:rPr sz="1900" i="1" spc="25" dirty="0" smtClean="0">
                <a:latin typeface="Calibri"/>
                <a:cs typeface="Calibri"/>
              </a:rPr>
              <a:t>w</a:t>
            </a:r>
            <a:r>
              <a:rPr sz="1900" i="1" spc="-10" dirty="0" smtClean="0">
                <a:latin typeface="Calibri"/>
                <a:cs typeface="Calibri"/>
              </a:rPr>
              <a:t>a</a:t>
            </a:r>
            <a:r>
              <a:rPr sz="1900" i="1" spc="0" dirty="0" smtClean="0">
                <a:latin typeface="Calibri"/>
                <a:cs typeface="Calibri"/>
              </a:rPr>
              <a:t>s</a:t>
            </a:r>
            <a:r>
              <a:rPr sz="1900" i="1" spc="25" dirty="0" smtClean="0">
                <a:latin typeface="Calibri"/>
                <a:cs typeface="Calibri"/>
              </a:rPr>
              <a:t> </a:t>
            </a:r>
            <a:r>
              <a:rPr sz="1900" i="1" spc="-15" dirty="0" smtClean="0">
                <a:latin typeface="Calibri"/>
                <a:cs typeface="Calibri"/>
              </a:rPr>
              <a:t>c</a:t>
            </a:r>
            <a:r>
              <a:rPr sz="1900" i="1" spc="-5" dirty="0" smtClean="0">
                <a:latin typeface="Calibri"/>
                <a:cs typeface="Calibri"/>
              </a:rPr>
              <a:t>o</a:t>
            </a:r>
            <a:r>
              <a:rPr sz="1900" i="1" spc="0" dirty="0" smtClean="0">
                <a:latin typeface="Calibri"/>
                <a:cs typeface="Calibri"/>
              </a:rPr>
              <a:t>n</a:t>
            </a:r>
            <a:r>
              <a:rPr sz="1900" i="1" spc="-45" dirty="0" smtClean="0">
                <a:latin typeface="Calibri"/>
                <a:cs typeface="Calibri"/>
              </a:rPr>
              <a:t>s</a:t>
            </a:r>
            <a:r>
              <a:rPr sz="1900" i="1" spc="-50" dirty="0" smtClean="0">
                <a:latin typeface="Calibri"/>
                <a:cs typeface="Calibri"/>
              </a:rPr>
              <a:t>t</a:t>
            </a:r>
            <a:r>
              <a:rPr sz="1900" i="1" spc="25" dirty="0" smtClean="0">
                <a:latin typeface="Calibri"/>
                <a:cs typeface="Calibri"/>
              </a:rPr>
              <a:t>r</a:t>
            </a:r>
            <a:r>
              <a:rPr sz="1900" i="1" spc="0" dirty="0" smtClean="0">
                <a:latin typeface="Calibri"/>
                <a:cs typeface="Calibri"/>
              </a:rPr>
              <a:t>u</a:t>
            </a:r>
            <a:r>
              <a:rPr sz="1900" i="1" spc="-15" dirty="0" smtClean="0">
                <a:latin typeface="Calibri"/>
                <a:cs typeface="Calibri"/>
              </a:rPr>
              <a:t>c</a:t>
            </a:r>
            <a:r>
              <a:rPr sz="1900" i="1" spc="-50" dirty="0" smtClean="0">
                <a:latin typeface="Calibri"/>
                <a:cs typeface="Calibri"/>
              </a:rPr>
              <a:t>t</a:t>
            </a:r>
            <a:r>
              <a:rPr sz="1900" i="1" spc="-60" dirty="0" smtClean="0">
                <a:latin typeface="Calibri"/>
                <a:cs typeface="Calibri"/>
              </a:rPr>
              <a:t>e</a:t>
            </a:r>
            <a:r>
              <a:rPr sz="1900" i="1" spc="0" dirty="0" smtClean="0">
                <a:latin typeface="Calibri"/>
                <a:cs typeface="Calibri"/>
              </a:rPr>
              <a:t>d </a:t>
            </a:r>
            <a:r>
              <a:rPr sz="1900" i="1" spc="-5" dirty="0" smtClean="0">
                <a:latin typeface="Calibri"/>
                <a:cs typeface="Calibri"/>
              </a:rPr>
              <a:t>o</a:t>
            </a:r>
            <a:r>
              <a:rPr sz="1900" i="1" spc="0" dirty="0" smtClean="0">
                <a:latin typeface="Calibri"/>
                <a:cs typeface="Calibri"/>
              </a:rPr>
              <a:t>f</a:t>
            </a:r>
            <a:r>
              <a:rPr sz="1900" i="1" spc="-10" dirty="0" smtClean="0">
                <a:latin typeface="Calibri"/>
                <a:cs typeface="Calibri"/>
              </a:rPr>
              <a:t> </a:t>
            </a:r>
            <a:r>
              <a:rPr sz="1900" i="1" spc="25" dirty="0" smtClean="0">
                <a:latin typeface="Calibri"/>
                <a:cs typeface="Calibri"/>
              </a:rPr>
              <a:t>w</a:t>
            </a:r>
            <a:r>
              <a:rPr sz="1900" i="1" spc="0" dirty="0" smtClean="0">
                <a:latin typeface="Calibri"/>
                <a:cs typeface="Calibri"/>
              </a:rPr>
              <a:t>h</a:t>
            </a:r>
            <a:r>
              <a:rPr sz="1900" i="1" spc="-15" dirty="0" smtClean="0">
                <a:latin typeface="Calibri"/>
                <a:cs typeface="Calibri"/>
              </a:rPr>
              <a:t>a</a:t>
            </a:r>
            <a:r>
              <a:rPr sz="1900" i="1" spc="-40" dirty="0" smtClean="0">
                <a:latin typeface="Calibri"/>
                <a:cs typeface="Calibri"/>
              </a:rPr>
              <a:t>l</a:t>
            </a:r>
            <a:r>
              <a:rPr sz="1900" i="1" spc="-60" dirty="0" smtClean="0">
                <a:latin typeface="Calibri"/>
                <a:cs typeface="Calibri"/>
              </a:rPr>
              <a:t>e</a:t>
            </a:r>
            <a:r>
              <a:rPr sz="1900" i="1" spc="0" dirty="0" smtClean="0">
                <a:latin typeface="Calibri"/>
                <a:cs typeface="Calibri"/>
              </a:rPr>
              <a:t>b</a:t>
            </a:r>
            <a:r>
              <a:rPr sz="1900" i="1" spc="-5" dirty="0" smtClean="0">
                <a:latin typeface="Calibri"/>
                <a:cs typeface="Calibri"/>
              </a:rPr>
              <a:t>o</a:t>
            </a:r>
            <a:r>
              <a:rPr sz="1900" i="1" spc="0" dirty="0" smtClean="0">
                <a:latin typeface="Calibri"/>
                <a:cs typeface="Calibri"/>
              </a:rPr>
              <a:t>n</a:t>
            </a:r>
            <a:r>
              <a:rPr sz="1900" i="1" spc="-60" dirty="0" smtClean="0">
                <a:latin typeface="Calibri"/>
                <a:cs typeface="Calibri"/>
              </a:rPr>
              <a:t>e</a:t>
            </a:r>
            <a:r>
              <a:rPr sz="1900" i="1" spc="-5" dirty="0" smtClean="0">
                <a:latin typeface="Calibri"/>
                <a:cs typeface="Calibri"/>
              </a:rPr>
              <a:t>, </a:t>
            </a:r>
            <a:r>
              <a:rPr sz="1900" i="1" spc="-135" dirty="0" smtClean="0">
                <a:latin typeface="Calibri"/>
                <a:cs typeface="Calibri"/>
              </a:rPr>
              <a:t> </a:t>
            </a:r>
            <a:r>
              <a:rPr sz="1900" i="1" spc="-15" dirty="0" smtClean="0">
                <a:latin typeface="Calibri"/>
                <a:cs typeface="Calibri"/>
              </a:rPr>
              <a:t>ca</a:t>
            </a:r>
            <a:r>
              <a:rPr sz="1900" i="1" spc="0" dirty="0" smtClean="0">
                <a:latin typeface="Calibri"/>
                <a:cs typeface="Calibri"/>
              </a:rPr>
              <a:t>n</a:t>
            </a:r>
            <a:r>
              <a:rPr sz="1900" i="1" spc="-60" dirty="0" smtClean="0">
                <a:latin typeface="Calibri"/>
                <a:cs typeface="Calibri"/>
              </a:rPr>
              <a:t>e</a:t>
            </a:r>
            <a:r>
              <a:rPr sz="1900" i="1" spc="-5" dirty="0" smtClean="0">
                <a:latin typeface="Calibri"/>
                <a:cs typeface="Calibri"/>
              </a:rPr>
              <a:t>,</a:t>
            </a:r>
            <a:r>
              <a:rPr sz="1900" i="1" spc="95" dirty="0" smtClean="0">
                <a:latin typeface="Calibri"/>
                <a:cs typeface="Calibri"/>
              </a:rPr>
              <a:t> </a:t>
            </a:r>
            <a:r>
              <a:rPr sz="1900" i="1" spc="-15" dirty="0" smtClean="0">
                <a:latin typeface="Calibri"/>
                <a:cs typeface="Calibri"/>
              </a:rPr>
              <a:t>or</a:t>
            </a:r>
            <a:r>
              <a:rPr sz="1900" i="1" spc="-10" dirty="0" smtClean="0">
                <a:latin typeface="Calibri"/>
                <a:cs typeface="Calibri"/>
              </a:rPr>
              <a:t> </a:t>
            </a:r>
            <a:r>
              <a:rPr sz="1900" i="1" spc="-45" dirty="0" smtClean="0">
                <a:latin typeface="Calibri"/>
                <a:cs typeface="Calibri"/>
              </a:rPr>
              <a:t>s</a:t>
            </a:r>
            <a:r>
              <a:rPr sz="1900" i="1" spc="-40" dirty="0" smtClean="0">
                <a:latin typeface="Calibri"/>
                <a:cs typeface="Calibri"/>
              </a:rPr>
              <a:t>t</a:t>
            </a:r>
            <a:r>
              <a:rPr sz="1900" i="1" spc="-60" dirty="0" smtClean="0">
                <a:latin typeface="Calibri"/>
                <a:cs typeface="Calibri"/>
              </a:rPr>
              <a:t>ee</a:t>
            </a:r>
            <a:r>
              <a:rPr sz="1900" i="1" spc="0" dirty="0" smtClean="0">
                <a:latin typeface="Calibri"/>
                <a:cs typeface="Calibri"/>
              </a:rPr>
              <a:t>l </a:t>
            </a:r>
            <a:r>
              <a:rPr sz="1900" i="1" spc="-200" dirty="0" smtClean="0">
                <a:latin typeface="Calibri"/>
                <a:cs typeface="Calibri"/>
              </a:rPr>
              <a:t> </a:t>
            </a:r>
            <a:r>
              <a:rPr sz="1900" i="1" spc="0" dirty="0" smtClean="0">
                <a:latin typeface="Calibri"/>
                <a:cs typeface="Calibri"/>
              </a:rPr>
              <a:t>h</a:t>
            </a:r>
            <a:r>
              <a:rPr sz="1900" i="1" spc="-5" dirty="0" smtClean="0">
                <a:latin typeface="Calibri"/>
                <a:cs typeface="Calibri"/>
              </a:rPr>
              <a:t>oo</a:t>
            </a:r>
            <a:r>
              <a:rPr sz="1900" i="1" spc="0" dirty="0" smtClean="0">
                <a:latin typeface="Calibri"/>
                <a:cs typeface="Calibri"/>
              </a:rPr>
              <a:t>ps</a:t>
            </a:r>
            <a:r>
              <a:rPr sz="1900" i="1" spc="25" dirty="0" smtClean="0">
                <a:latin typeface="Calibri"/>
                <a:cs typeface="Calibri"/>
              </a:rPr>
              <a:t> </a:t>
            </a:r>
            <a:r>
              <a:rPr sz="1900" i="1" spc="-50" dirty="0" smtClean="0">
                <a:latin typeface="Calibri"/>
                <a:cs typeface="Calibri"/>
              </a:rPr>
              <a:t>t</a:t>
            </a:r>
            <a:r>
              <a:rPr sz="1900" i="1" spc="0" dirty="0" smtClean="0">
                <a:latin typeface="Calibri"/>
                <a:cs typeface="Calibri"/>
              </a:rPr>
              <a:t>h</a:t>
            </a:r>
            <a:r>
              <a:rPr sz="1900" i="1" spc="-15" dirty="0" smtClean="0">
                <a:latin typeface="Calibri"/>
                <a:cs typeface="Calibri"/>
              </a:rPr>
              <a:t>a</a:t>
            </a:r>
            <a:r>
              <a:rPr sz="1900" i="1" spc="-10" dirty="0" smtClean="0">
                <a:latin typeface="Calibri"/>
                <a:cs typeface="Calibri"/>
              </a:rPr>
              <a:t>t</a:t>
            </a:r>
            <a:r>
              <a:rPr sz="1900" i="1" spc="-5" dirty="0" smtClean="0">
                <a:latin typeface="Calibri"/>
                <a:cs typeface="Calibri"/>
              </a:rPr>
              <a:t> </a:t>
            </a:r>
            <a:r>
              <a:rPr sz="1900" b="1" i="1" spc="-5" dirty="0" smtClean="0">
                <a:latin typeface="Calibri"/>
                <a:cs typeface="Calibri"/>
              </a:rPr>
              <a:t>g</a:t>
            </a:r>
            <a:r>
              <a:rPr sz="1900" b="1" i="1" spc="25" dirty="0" smtClean="0">
                <a:latin typeface="Calibri"/>
                <a:cs typeface="Calibri"/>
              </a:rPr>
              <a:t>r</a:t>
            </a:r>
            <a:r>
              <a:rPr sz="1900" b="1" i="1" spc="-10" dirty="0" smtClean="0">
                <a:latin typeface="Calibri"/>
                <a:cs typeface="Calibri"/>
              </a:rPr>
              <a:t>a</a:t>
            </a:r>
            <a:r>
              <a:rPr sz="1900" b="1" i="1" spc="0" dirty="0" smtClean="0">
                <a:latin typeface="Calibri"/>
                <a:cs typeface="Calibri"/>
              </a:rPr>
              <a:t>du</a:t>
            </a:r>
            <a:r>
              <a:rPr sz="1900" b="1" i="1" spc="-10" dirty="0" smtClean="0">
                <a:latin typeface="Calibri"/>
                <a:cs typeface="Calibri"/>
              </a:rPr>
              <a:t>a</a:t>
            </a:r>
            <a:r>
              <a:rPr sz="1900" b="1" i="1" spc="-50" dirty="0" smtClean="0">
                <a:latin typeface="Calibri"/>
                <a:cs typeface="Calibri"/>
              </a:rPr>
              <a:t>t</a:t>
            </a:r>
            <a:r>
              <a:rPr sz="1900" b="1" i="1" spc="-60" dirty="0" smtClean="0">
                <a:latin typeface="Calibri"/>
                <a:cs typeface="Calibri"/>
              </a:rPr>
              <a:t>e</a:t>
            </a:r>
            <a:r>
              <a:rPr sz="1900" b="1" i="1" spc="0" dirty="0" smtClean="0">
                <a:latin typeface="Calibri"/>
                <a:cs typeface="Calibri"/>
              </a:rPr>
              <a:t>d</a:t>
            </a:r>
            <a:r>
              <a:rPr sz="1900" b="1" i="1" spc="70" dirty="0" smtClean="0">
                <a:latin typeface="Calibri"/>
                <a:cs typeface="Calibri"/>
              </a:rPr>
              <a:t> </a:t>
            </a:r>
            <a:r>
              <a:rPr sz="1900" b="1" i="1" spc="-40" dirty="0" smtClean="0">
                <a:latin typeface="Calibri"/>
                <a:cs typeface="Calibri"/>
              </a:rPr>
              <a:t>i</a:t>
            </a:r>
            <a:r>
              <a:rPr sz="1900" b="1" i="1" spc="0" dirty="0" smtClean="0">
                <a:latin typeface="Calibri"/>
                <a:cs typeface="Calibri"/>
              </a:rPr>
              <a:t>n</a:t>
            </a:r>
            <a:r>
              <a:rPr sz="1900" b="1" i="1" spc="70" dirty="0" smtClean="0">
                <a:latin typeface="Calibri"/>
                <a:cs typeface="Calibri"/>
              </a:rPr>
              <a:t> </a:t>
            </a:r>
            <a:r>
              <a:rPr sz="1900" b="1" i="1" spc="-45" dirty="0" smtClean="0">
                <a:latin typeface="Calibri"/>
                <a:cs typeface="Calibri"/>
              </a:rPr>
              <a:t>s</a:t>
            </a:r>
            <a:r>
              <a:rPr sz="1900" b="1" i="1" spc="-40" dirty="0" smtClean="0">
                <a:latin typeface="Calibri"/>
                <a:cs typeface="Calibri"/>
              </a:rPr>
              <a:t>i</a:t>
            </a:r>
            <a:r>
              <a:rPr sz="1900" b="1" i="1" spc="45" dirty="0" smtClean="0">
                <a:latin typeface="Calibri"/>
                <a:cs typeface="Calibri"/>
              </a:rPr>
              <a:t>z</a:t>
            </a:r>
            <a:r>
              <a:rPr sz="1900" b="1" i="1" spc="-10" dirty="0" smtClean="0">
                <a:latin typeface="Calibri"/>
                <a:cs typeface="Calibri"/>
              </a:rPr>
              <a:t>e</a:t>
            </a:r>
            <a:r>
              <a:rPr sz="1900" b="1" i="1" spc="125" dirty="0" smtClean="0">
                <a:latin typeface="Calibri"/>
                <a:cs typeface="Calibri"/>
              </a:rPr>
              <a:t> </a:t>
            </a:r>
            <a:r>
              <a:rPr sz="1900" i="1" spc="20" dirty="0" smtClean="0">
                <a:latin typeface="Calibri"/>
                <a:cs typeface="Calibri"/>
              </a:rPr>
              <a:t>f</a:t>
            </a:r>
            <a:r>
              <a:rPr sz="1900" i="1" spc="25" dirty="0" smtClean="0">
                <a:latin typeface="Calibri"/>
                <a:cs typeface="Calibri"/>
              </a:rPr>
              <a:t>r</a:t>
            </a:r>
            <a:r>
              <a:rPr sz="1900" i="1" spc="-5" dirty="0" smtClean="0">
                <a:latin typeface="Calibri"/>
                <a:cs typeface="Calibri"/>
              </a:rPr>
              <a:t>o</a:t>
            </a:r>
            <a:r>
              <a:rPr sz="1900" i="1" spc="-20" dirty="0" smtClean="0">
                <a:latin typeface="Calibri"/>
                <a:cs typeface="Calibri"/>
              </a:rPr>
              <a:t>m</a:t>
            </a:r>
            <a:r>
              <a:rPr sz="1900" i="1" spc="-5" dirty="0" smtClean="0">
                <a:latin typeface="Calibri"/>
                <a:cs typeface="Calibri"/>
              </a:rPr>
              <a:t> </a:t>
            </a:r>
            <a:r>
              <a:rPr sz="1900" i="1" spc="-40" dirty="0" smtClean="0">
                <a:latin typeface="Calibri"/>
                <a:cs typeface="Calibri"/>
              </a:rPr>
              <a:t>t</a:t>
            </a:r>
            <a:r>
              <a:rPr sz="1900" i="1" spc="0" dirty="0" smtClean="0">
                <a:latin typeface="Calibri"/>
                <a:cs typeface="Calibri"/>
              </a:rPr>
              <a:t>h</a:t>
            </a:r>
            <a:r>
              <a:rPr sz="1900" i="1" spc="-10" dirty="0" smtClean="0">
                <a:latin typeface="Calibri"/>
                <a:cs typeface="Calibri"/>
              </a:rPr>
              <a:t>e</a:t>
            </a:r>
            <a:r>
              <a:rPr sz="1900" i="1" spc="125" dirty="0" smtClean="0">
                <a:latin typeface="Calibri"/>
                <a:cs typeface="Calibri"/>
              </a:rPr>
              <a:t> </a:t>
            </a:r>
            <a:r>
              <a:rPr sz="1900" i="1" spc="25" dirty="0" smtClean="0">
                <a:latin typeface="Calibri"/>
                <a:cs typeface="Calibri"/>
              </a:rPr>
              <a:t>w</a:t>
            </a:r>
            <a:r>
              <a:rPr sz="1900" i="1" spc="-10" dirty="0" smtClean="0">
                <a:latin typeface="Calibri"/>
                <a:cs typeface="Calibri"/>
              </a:rPr>
              <a:t>a</a:t>
            </a:r>
            <a:r>
              <a:rPr sz="1900" i="1" spc="-40" dirty="0" smtClean="0">
                <a:latin typeface="Calibri"/>
                <a:cs typeface="Calibri"/>
              </a:rPr>
              <a:t>i</a:t>
            </a:r>
            <a:r>
              <a:rPr sz="1900" i="1" spc="-45" dirty="0" smtClean="0">
                <a:latin typeface="Calibri"/>
                <a:cs typeface="Calibri"/>
              </a:rPr>
              <a:t>s</a:t>
            </a:r>
            <a:r>
              <a:rPr sz="1900" i="1" spc="-10" dirty="0" smtClean="0">
                <a:latin typeface="Calibri"/>
                <a:cs typeface="Calibri"/>
              </a:rPr>
              <a:t>t</a:t>
            </a:r>
            <a:r>
              <a:rPr sz="1900" i="1" spc="30" dirty="0" smtClean="0">
                <a:latin typeface="Calibri"/>
                <a:cs typeface="Calibri"/>
              </a:rPr>
              <a:t> </a:t>
            </a:r>
            <a:r>
              <a:rPr sz="1900" i="1" spc="-40" dirty="0" smtClean="0">
                <a:latin typeface="Calibri"/>
                <a:cs typeface="Calibri"/>
              </a:rPr>
              <a:t>t</a:t>
            </a:r>
            <a:r>
              <a:rPr sz="1900" i="1" spc="0" dirty="0" smtClean="0">
                <a:latin typeface="Calibri"/>
                <a:cs typeface="Calibri"/>
              </a:rPr>
              <a:t>o</a:t>
            </a:r>
            <a:r>
              <a:rPr sz="1900" i="1" spc="65" dirty="0" smtClean="0">
                <a:latin typeface="Calibri"/>
                <a:cs typeface="Calibri"/>
              </a:rPr>
              <a:t> </a:t>
            </a:r>
            <a:r>
              <a:rPr sz="1900" i="1" spc="-40" dirty="0" smtClean="0">
                <a:latin typeface="Calibri"/>
                <a:cs typeface="Calibri"/>
              </a:rPr>
              <a:t>t</a:t>
            </a:r>
            <a:r>
              <a:rPr sz="1900" i="1" spc="0" dirty="0" smtClean="0">
                <a:latin typeface="Calibri"/>
                <a:cs typeface="Calibri"/>
              </a:rPr>
              <a:t>h</a:t>
            </a:r>
            <a:r>
              <a:rPr sz="1900" i="1" spc="-10" dirty="0" smtClean="0">
                <a:latin typeface="Calibri"/>
                <a:cs typeface="Calibri"/>
              </a:rPr>
              <a:t>e</a:t>
            </a:r>
            <a:r>
              <a:rPr sz="1900" i="1" spc="20" dirty="0" smtClean="0">
                <a:latin typeface="Calibri"/>
                <a:cs typeface="Calibri"/>
              </a:rPr>
              <a:t> f</a:t>
            </a:r>
            <a:r>
              <a:rPr sz="1900" i="1" spc="-40" dirty="0" smtClean="0">
                <a:latin typeface="Calibri"/>
                <a:cs typeface="Calibri"/>
              </a:rPr>
              <a:t>l</a:t>
            </a:r>
            <a:r>
              <a:rPr sz="1900" i="1" spc="-5" dirty="0" smtClean="0">
                <a:latin typeface="Calibri"/>
                <a:cs typeface="Calibri"/>
              </a:rPr>
              <a:t>oo</a:t>
            </a:r>
            <a:r>
              <a:rPr sz="1900" i="1" spc="-10" dirty="0" smtClean="0">
                <a:latin typeface="Calibri"/>
                <a:cs typeface="Calibri"/>
              </a:rPr>
              <a:t>r</a:t>
            </a:r>
            <a:r>
              <a:rPr sz="1900" i="1" spc="-5" dirty="0" smtClean="0">
                <a:latin typeface="Calibri"/>
                <a:cs typeface="Calibri"/>
              </a:rPr>
              <a:t> </a:t>
            </a:r>
            <a:r>
              <a:rPr sz="1900" i="1" spc="-10" dirty="0" smtClean="0">
                <a:latin typeface="Calibri"/>
                <a:cs typeface="Calibri"/>
              </a:rPr>
              <a:t>a</a:t>
            </a:r>
            <a:r>
              <a:rPr sz="1900" i="1" spc="0" dirty="0" smtClean="0">
                <a:latin typeface="Calibri"/>
                <a:cs typeface="Calibri"/>
              </a:rPr>
              <a:t>nd</a:t>
            </a:r>
            <a:r>
              <a:rPr sz="1900" i="1" spc="70" dirty="0" smtClean="0">
                <a:latin typeface="Calibri"/>
                <a:cs typeface="Calibri"/>
              </a:rPr>
              <a:t> </a:t>
            </a:r>
            <a:r>
              <a:rPr sz="1900" i="1" spc="-45" dirty="0" smtClean="0">
                <a:latin typeface="Calibri"/>
                <a:cs typeface="Calibri"/>
              </a:rPr>
              <a:t>s</a:t>
            </a:r>
            <a:r>
              <a:rPr sz="1900" i="1" spc="-60" dirty="0" smtClean="0">
                <a:latin typeface="Calibri"/>
                <a:cs typeface="Calibri"/>
              </a:rPr>
              <a:t>e</a:t>
            </a:r>
            <a:r>
              <a:rPr sz="1900" i="1" spc="25" dirty="0" smtClean="0">
                <a:latin typeface="Calibri"/>
                <a:cs typeface="Calibri"/>
              </a:rPr>
              <a:t>w</a:t>
            </a:r>
            <a:r>
              <a:rPr sz="1900" i="1" spc="0" dirty="0" smtClean="0">
                <a:latin typeface="Calibri"/>
                <a:cs typeface="Calibri"/>
              </a:rPr>
              <a:t>n</a:t>
            </a:r>
            <a:r>
              <a:rPr sz="1900" i="1" spc="70" dirty="0" smtClean="0">
                <a:latin typeface="Calibri"/>
                <a:cs typeface="Calibri"/>
              </a:rPr>
              <a:t> </a:t>
            </a:r>
            <a:r>
              <a:rPr sz="1900" i="1" spc="-40" dirty="0" smtClean="0">
                <a:latin typeface="Calibri"/>
                <a:cs typeface="Calibri"/>
              </a:rPr>
              <a:t>i</a:t>
            </a:r>
            <a:r>
              <a:rPr sz="1900" i="1" spc="0" dirty="0" smtClean="0">
                <a:latin typeface="Calibri"/>
                <a:cs typeface="Calibri"/>
              </a:rPr>
              <a:t>n</a:t>
            </a:r>
            <a:r>
              <a:rPr sz="1900" i="1" spc="-50" dirty="0" smtClean="0">
                <a:latin typeface="Calibri"/>
                <a:cs typeface="Calibri"/>
              </a:rPr>
              <a:t>t</a:t>
            </a:r>
            <a:r>
              <a:rPr sz="1900" i="1" spc="0" dirty="0" smtClean="0">
                <a:latin typeface="Calibri"/>
                <a:cs typeface="Calibri"/>
              </a:rPr>
              <a:t>o</a:t>
            </a:r>
            <a:r>
              <a:rPr sz="1900" i="1" spc="165" dirty="0" smtClean="0">
                <a:latin typeface="Calibri"/>
                <a:cs typeface="Calibri"/>
              </a:rPr>
              <a:t> </a:t>
            </a:r>
            <a:r>
              <a:rPr sz="1900" i="1" spc="0" dirty="0" smtClean="0">
                <a:latin typeface="Calibri"/>
                <a:cs typeface="Calibri"/>
              </a:rPr>
              <a:t>a </a:t>
            </a:r>
            <a:r>
              <a:rPr sz="1900" i="1" spc="-10" dirty="0" smtClean="0">
                <a:latin typeface="Calibri"/>
                <a:cs typeface="Calibri"/>
              </a:rPr>
              <a:t>p</a:t>
            </a:r>
            <a:r>
              <a:rPr sz="1900" i="1" spc="-60" dirty="0" smtClean="0">
                <a:latin typeface="Calibri"/>
                <a:cs typeface="Calibri"/>
              </a:rPr>
              <a:t>e</a:t>
            </a:r>
            <a:r>
              <a:rPr sz="1900" i="1" spc="-50" dirty="0" smtClean="0">
                <a:latin typeface="Calibri"/>
                <a:cs typeface="Calibri"/>
              </a:rPr>
              <a:t>tt</a:t>
            </a:r>
            <a:r>
              <a:rPr sz="1900" i="1" spc="-40" dirty="0" smtClean="0">
                <a:latin typeface="Calibri"/>
                <a:cs typeface="Calibri"/>
              </a:rPr>
              <a:t>i</a:t>
            </a:r>
            <a:r>
              <a:rPr sz="1900" i="1" spc="-15" dirty="0" smtClean="0">
                <a:latin typeface="Calibri"/>
                <a:cs typeface="Calibri"/>
              </a:rPr>
              <a:t>c</a:t>
            </a:r>
            <a:r>
              <a:rPr sz="1900" i="1" spc="-5" dirty="0" smtClean="0">
                <a:latin typeface="Calibri"/>
                <a:cs typeface="Calibri"/>
              </a:rPr>
              <a:t>o</a:t>
            </a:r>
            <a:r>
              <a:rPr sz="1900" i="1" spc="-15" dirty="0" smtClean="0">
                <a:latin typeface="Calibri"/>
                <a:cs typeface="Calibri"/>
              </a:rPr>
              <a:t>a</a:t>
            </a:r>
            <a:r>
              <a:rPr sz="1900" i="1" spc="-10" dirty="0" smtClean="0">
                <a:latin typeface="Calibri"/>
                <a:cs typeface="Calibri"/>
              </a:rPr>
              <a:t>t </a:t>
            </a:r>
            <a:r>
              <a:rPr sz="1900" i="1" spc="-200" dirty="0" smtClean="0">
                <a:latin typeface="Calibri"/>
                <a:cs typeface="Calibri"/>
              </a:rPr>
              <a:t> </a:t>
            </a:r>
            <a:r>
              <a:rPr sz="1900" i="1" spc="-5" dirty="0" smtClean="0">
                <a:latin typeface="Calibri"/>
                <a:cs typeface="Calibri"/>
              </a:rPr>
              <a:t>o</a:t>
            </a:r>
            <a:r>
              <a:rPr sz="1900" i="1" spc="-10" dirty="0" smtClean="0">
                <a:latin typeface="Calibri"/>
                <a:cs typeface="Calibri"/>
              </a:rPr>
              <a:t>r</a:t>
            </a:r>
            <a:r>
              <a:rPr sz="1900" i="1" spc="5" dirty="0" smtClean="0">
                <a:latin typeface="Calibri"/>
                <a:cs typeface="Calibri"/>
              </a:rPr>
              <a:t> </a:t>
            </a:r>
            <a:r>
              <a:rPr sz="1900" i="1" spc="0" dirty="0" smtClean="0">
                <a:latin typeface="Calibri"/>
                <a:cs typeface="Calibri"/>
              </a:rPr>
              <a:t>und</a:t>
            </a:r>
            <a:r>
              <a:rPr sz="1900" i="1" spc="-50" dirty="0" smtClean="0">
                <a:latin typeface="Calibri"/>
                <a:cs typeface="Calibri"/>
              </a:rPr>
              <a:t>e</a:t>
            </a:r>
            <a:r>
              <a:rPr sz="1900" i="1" spc="25" dirty="0" smtClean="0">
                <a:latin typeface="Calibri"/>
                <a:cs typeface="Calibri"/>
              </a:rPr>
              <a:t>r</a:t>
            </a:r>
            <a:r>
              <a:rPr sz="1900" i="1" spc="-45" dirty="0" smtClean="0">
                <a:latin typeface="Calibri"/>
                <a:cs typeface="Calibri"/>
              </a:rPr>
              <a:t>s</a:t>
            </a:r>
            <a:r>
              <a:rPr sz="1900" i="1" spc="25" dirty="0" smtClean="0">
                <a:latin typeface="Calibri"/>
                <a:cs typeface="Calibri"/>
              </a:rPr>
              <a:t>k</a:t>
            </a:r>
            <a:r>
              <a:rPr sz="1900" i="1" spc="-40" dirty="0" smtClean="0">
                <a:latin typeface="Calibri"/>
                <a:cs typeface="Calibri"/>
              </a:rPr>
              <a:t>i</a:t>
            </a:r>
            <a:r>
              <a:rPr sz="1900" i="1" spc="25" dirty="0" smtClean="0">
                <a:latin typeface="Calibri"/>
                <a:cs typeface="Calibri"/>
              </a:rPr>
              <a:t>r</a:t>
            </a:r>
            <a:r>
              <a:rPr sz="1900" i="1" spc="-10" dirty="0" smtClean="0">
                <a:latin typeface="Calibri"/>
                <a:cs typeface="Calibri"/>
              </a:rPr>
              <a:t>t</a:t>
            </a:r>
            <a:endParaRPr sz="1900" i="1" dirty="0">
              <a:latin typeface="Calibri"/>
              <a:cs typeface="Calibri"/>
            </a:endParaRPr>
          </a:p>
        </p:txBody>
      </p:sp>
      <p:sp>
        <p:nvSpPr>
          <p:cNvPr id="3" name="object 3"/>
          <p:cNvSpPr txBox="1"/>
          <p:nvPr/>
        </p:nvSpPr>
        <p:spPr>
          <a:xfrm>
            <a:off x="2682919" y="301029"/>
            <a:ext cx="4680585" cy="1596390"/>
          </a:xfrm>
          <a:prstGeom prst="rect">
            <a:avLst/>
          </a:prstGeom>
        </p:spPr>
        <p:txBody>
          <a:bodyPr vert="horz" wrap="square" lIns="0" tIns="0" rIns="0" bIns="0" rtlCol="0">
            <a:noAutofit/>
          </a:bodyPr>
          <a:lstStyle/>
          <a:p>
            <a:pPr marL="12700" marR="12700" indent="0" algn="ctr">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270" dirty="0" smtClean="0">
                <a:latin typeface="Calibri"/>
                <a:cs typeface="Calibri"/>
              </a:rPr>
              <a:t>W</a:t>
            </a:r>
            <a:r>
              <a:rPr sz="4300" spc="30" dirty="0" smtClean="0">
                <a:latin typeface="Calibri"/>
                <a:cs typeface="Calibri"/>
              </a:rPr>
              <a:t>o</a:t>
            </a:r>
            <a:r>
              <a:rPr sz="4300" spc="-70" dirty="0" smtClean="0">
                <a:latin typeface="Calibri"/>
                <a:cs typeface="Calibri"/>
              </a:rPr>
              <a:t>me</a:t>
            </a:r>
            <a:r>
              <a:rPr sz="4300" spc="0" dirty="0" smtClean="0">
                <a:latin typeface="Calibri"/>
                <a:cs typeface="Calibri"/>
              </a:rPr>
              <a:t>n </a:t>
            </a: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60" dirty="0" smtClean="0">
                <a:latin typeface="Calibri"/>
                <a:cs typeface="Calibri"/>
              </a:rPr>
              <a:t>N</a:t>
            </a:r>
            <a:r>
              <a:rPr sz="3000" spc="15" dirty="0" smtClean="0">
                <a:latin typeface="Calibri"/>
                <a:cs typeface="Calibri"/>
              </a:rPr>
              <a:t>o</a:t>
            </a:r>
            <a:r>
              <a:rPr sz="3000" spc="-65" dirty="0" smtClean="0">
                <a:latin typeface="Calibri"/>
                <a:cs typeface="Calibri"/>
              </a:rPr>
              <a:t>r</a:t>
            </a:r>
            <a:r>
              <a:rPr sz="3000" spc="-20" dirty="0" smtClean="0">
                <a:latin typeface="Calibri"/>
                <a:cs typeface="Calibri"/>
              </a:rPr>
              <a:t>t</a:t>
            </a:r>
            <a:r>
              <a:rPr sz="3000" spc="20" dirty="0" smtClean="0">
                <a:latin typeface="Calibri"/>
                <a:cs typeface="Calibri"/>
              </a:rPr>
              <a:t>h</a:t>
            </a:r>
            <a:r>
              <a:rPr sz="3000" spc="-10" dirty="0" smtClean="0">
                <a:latin typeface="Calibri"/>
                <a:cs typeface="Calibri"/>
              </a:rPr>
              <a:t>e</a:t>
            </a:r>
            <a:r>
              <a:rPr sz="3000" spc="-65" dirty="0" smtClean="0">
                <a:latin typeface="Calibri"/>
                <a:cs typeface="Calibri"/>
              </a:rPr>
              <a:t>r</a:t>
            </a:r>
            <a:r>
              <a:rPr sz="3000" spc="0" dirty="0" smtClean="0">
                <a:latin typeface="Calibri"/>
                <a:cs typeface="Calibri"/>
              </a:rPr>
              <a:t>n</a:t>
            </a:r>
            <a:r>
              <a:rPr sz="3000" spc="4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45" dirty="0" smtClean="0">
                <a:latin typeface="Calibri"/>
                <a:cs typeface="Calibri"/>
              </a:rPr>
              <a:t>153</a:t>
            </a:r>
            <a:r>
              <a:rPr sz="3000" spc="-35" dirty="0" smtClean="0">
                <a:latin typeface="Calibri"/>
                <a:cs typeface="Calibri"/>
              </a:rPr>
              <a:t>0</a:t>
            </a:r>
            <a:r>
              <a:rPr sz="3000" spc="-20" dirty="0" smtClean="0">
                <a:latin typeface="Calibri"/>
                <a:cs typeface="Calibri"/>
              </a:rPr>
              <a:t>-</a:t>
            </a:r>
            <a:r>
              <a:rPr sz="3000" spc="-45" dirty="0" smtClean="0">
                <a:latin typeface="Calibri"/>
                <a:cs typeface="Calibri"/>
              </a:rPr>
              <a:t>1575</a:t>
            </a:r>
            <a:endParaRPr sz="3000">
              <a:latin typeface="Calibri"/>
              <a:cs typeface="Calibri"/>
            </a:endParaRPr>
          </a:p>
        </p:txBody>
      </p:sp>
      <p:sp>
        <p:nvSpPr>
          <p:cNvPr id="4" name="object 4"/>
          <p:cNvSpPr/>
          <p:nvPr/>
        </p:nvSpPr>
        <p:spPr>
          <a:xfrm>
            <a:off x="2794000" y="2387600"/>
            <a:ext cx="4191000" cy="38862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431786" y="1442588"/>
            <a:ext cx="2590800" cy="5702299"/>
          </a:xfrm>
          <a:prstGeom prst="rect">
            <a:avLst/>
          </a:prstGeom>
          <a:blipFill>
            <a:blip r:embed="rId3"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62801" y="2136082"/>
            <a:ext cx="2331512" cy="3248025"/>
          </a:xfrm>
          <a:prstGeom prst="rect">
            <a:avLst/>
          </a:prstGeom>
        </p:spPr>
        <p:txBody>
          <a:bodyPr vert="horz" wrap="square" lIns="0" tIns="0" rIns="0" bIns="0" rtlCol="0">
            <a:noAutofit/>
          </a:bodyPr>
          <a:lstStyle/>
          <a:p>
            <a:pPr marL="12700" marR="12700">
              <a:lnSpc>
                <a:spcPct val="101400"/>
              </a:lnSpc>
            </a:pPr>
            <a:r>
              <a:rPr sz="1900" spc="25" dirty="0" smtClean="0">
                <a:latin typeface="Calibri"/>
                <a:cs typeface="Calibri"/>
              </a:rPr>
              <a:t>S</a:t>
            </a:r>
            <a:r>
              <a:rPr sz="1900" spc="35" dirty="0" smtClean="0">
                <a:latin typeface="Calibri"/>
                <a:cs typeface="Calibri"/>
              </a:rPr>
              <a:t>k</a:t>
            </a:r>
            <a:r>
              <a:rPr sz="1900" spc="-40" dirty="0" smtClean="0">
                <a:latin typeface="Calibri"/>
                <a:cs typeface="Calibri"/>
              </a:rPr>
              <a:t>i</a:t>
            </a:r>
            <a:r>
              <a:rPr sz="1900" spc="25" dirty="0" smtClean="0">
                <a:latin typeface="Calibri"/>
                <a:cs typeface="Calibri"/>
              </a:rPr>
              <a:t>r</a:t>
            </a:r>
            <a:r>
              <a:rPr sz="1900" spc="-50" dirty="0" smtClean="0">
                <a:latin typeface="Calibri"/>
                <a:cs typeface="Calibri"/>
              </a:rPr>
              <a:t>t</a:t>
            </a:r>
            <a:r>
              <a:rPr sz="1900" spc="0" dirty="0" smtClean="0">
                <a:latin typeface="Calibri"/>
                <a:cs typeface="Calibri"/>
              </a:rPr>
              <a:t>s</a:t>
            </a:r>
            <a:r>
              <a:rPr sz="1900" spc="25" dirty="0" smtClean="0">
                <a:latin typeface="Calibri"/>
                <a:cs typeface="Calibri"/>
              </a:rPr>
              <a:t> </a:t>
            </a:r>
            <a:r>
              <a:rPr sz="1900" spc="-5" dirty="0" smtClean="0">
                <a:latin typeface="Calibri"/>
                <a:cs typeface="Calibri"/>
              </a:rPr>
              <a:t>g</a:t>
            </a:r>
            <a:r>
              <a:rPr sz="1900" spc="25" dirty="0" smtClean="0">
                <a:latin typeface="Calibri"/>
                <a:cs typeface="Calibri"/>
              </a:rPr>
              <a:t>r</a:t>
            </a:r>
            <a:r>
              <a:rPr sz="1900" spc="-60" dirty="0" smtClean="0">
                <a:latin typeface="Calibri"/>
                <a:cs typeface="Calibri"/>
              </a:rPr>
              <a:t>e</a:t>
            </a:r>
            <a:r>
              <a:rPr sz="1900" spc="-15" dirty="0" smtClean="0">
                <a:latin typeface="Calibri"/>
                <a:cs typeface="Calibri"/>
              </a:rPr>
              <a:t>w</a:t>
            </a:r>
            <a:r>
              <a:rPr sz="1900" spc="10" dirty="0" smtClean="0">
                <a:latin typeface="Calibri"/>
                <a:cs typeface="Calibri"/>
              </a:rPr>
              <a:t> </a:t>
            </a:r>
            <a:r>
              <a:rPr sz="1900" spc="25" dirty="0" smtClean="0">
                <a:latin typeface="Calibri"/>
                <a:cs typeface="Calibri"/>
              </a:rPr>
              <a:t>w</a:t>
            </a:r>
            <a:r>
              <a:rPr sz="1900" spc="-40" dirty="0" smtClean="0">
                <a:latin typeface="Calibri"/>
                <a:cs typeface="Calibri"/>
              </a:rPr>
              <a:t>i</a:t>
            </a:r>
            <a:r>
              <a:rPr sz="1900" spc="0" dirty="0" smtClean="0">
                <a:latin typeface="Calibri"/>
                <a:cs typeface="Calibri"/>
              </a:rPr>
              <a:t>d</a:t>
            </a:r>
            <a:r>
              <a:rPr sz="1900" spc="-60" dirty="0" smtClean="0">
                <a:latin typeface="Calibri"/>
                <a:cs typeface="Calibri"/>
              </a:rPr>
              <a:t>e</a:t>
            </a:r>
            <a:r>
              <a:rPr sz="1900" spc="-10" dirty="0" smtClean="0">
                <a:latin typeface="Calibri"/>
                <a:cs typeface="Calibri"/>
              </a:rPr>
              <a:t>r</a:t>
            </a:r>
            <a:r>
              <a:rPr sz="1900" spc="-5" dirty="0" smtClean="0">
                <a:latin typeface="Calibri"/>
                <a:cs typeface="Calibri"/>
              </a:rPr>
              <a:t> </a:t>
            </a:r>
            <a:r>
              <a:rPr sz="1900" spc="-20" dirty="0" smtClean="0">
                <a:latin typeface="Calibri"/>
                <a:cs typeface="Calibri"/>
              </a:rPr>
              <a:t>a</a:t>
            </a:r>
            <a:r>
              <a:rPr sz="1900" spc="-10" dirty="0" smtClean="0">
                <a:latin typeface="Calibri"/>
                <a:cs typeface="Calibri"/>
              </a:rPr>
              <a:t>t</a:t>
            </a:r>
            <a:r>
              <a:rPr sz="1900" spc="3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25" dirty="0" smtClean="0">
                <a:latin typeface="Calibri"/>
                <a:cs typeface="Calibri"/>
              </a:rPr>
              <a:t> w</a:t>
            </a:r>
            <a:r>
              <a:rPr sz="1900" spc="-10" dirty="0" smtClean="0">
                <a:latin typeface="Calibri"/>
                <a:cs typeface="Calibri"/>
              </a:rPr>
              <a:t>a</a:t>
            </a:r>
            <a:r>
              <a:rPr sz="1900" spc="-40" dirty="0" smtClean="0">
                <a:latin typeface="Calibri"/>
                <a:cs typeface="Calibri"/>
              </a:rPr>
              <a:t>i</a:t>
            </a:r>
            <a:r>
              <a:rPr sz="1900" spc="-45" dirty="0" smtClean="0">
                <a:latin typeface="Calibri"/>
                <a:cs typeface="Calibri"/>
              </a:rPr>
              <a:t>s</a:t>
            </a:r>
            <a:r>
              <a:rPr sz="1900" spc="-50" dirty="0" smtClean="0">
                <a:latin typeface="Calibri"/>
                <a:cs typeface="Calibri"/>
              </a:rPr>
              <a:t>t</a:t>
            </a:r>
            <a:r>
              <a:rPr sz="1900" spc="0" dirty="0" smtClean="0">
                <a:latin typeface="Calibri"/>
                <a:cs typeface="Calibri"/>
              </a:rPr>
              <a:t>.</a:t>
            </a:r>
            <a:endParaRPr lang="en-US" sz="1900" spc="0" dirty="0" smtClean="0">
              <a:latin typeface="Calibri"/>
              <a:cs typeface="Calibri"/>
            </a:endParaRPr>
          </a:p>
          <a:p>
            <a:pPr marL="12700" marR="12700">
              <a:lnSpc>
                <a:spcPct val="101400"/>
              </a:lnSpc>
            </a:pPr>
            <a:endParaRPr lang="en-US" sz="1900" dirty="0">
              <a:latin typeface="Calibri"/>
              <a:cs typeface="Calibri"/>
            </a:endParaRPr>
          </a:p>
          <a:p>
            <a:pPr marL="12700" marR="12700">
              <a:lnSpc>
                <a:spcPct val="101400"/>
              </a:lnSpc>
            </a:pPr>
            <a:r>
              <a:rPr sz="1900" spc="0" dirty="0" smtClean="0">
                <a:latin typeface="Calibri"/>
                <a:cs typeface="Calibri"/>
              </a:rPr>
              <a:t> </a:t>
            </a:r>
            <a:r>
              <a:rPr sz="1900" spc="20" dirty="0" smtClean="0">
                <a:latin typeface="Calibri"/>
                <a:cs typeface="Calibri"/>
              </a:rPr>
              <a:t>I</a:t>
            </a:r>
            <a:r>
              <a:rPr sz="1900" spc="0" dirty="0" smtClean="0">
                <a:latin typeface="Calibri"/>
                <a:cs typeface="Calibri"/>
              </a:rPr>
              <a:t>n</a:t>
            </a:r>
            <a:r>
              <a:rPr sz="1900" spc="-45" dirty="0" smtClean="0">
                <a:latin typeface="Calibri"/>
                <a:cs typeface="Calibri"/>
              </a:rPr>
              <a:t>s</a:t>
            </a:r>
            <a:r>
              <a:rPr sz="1900" spc="-50" dirty="0" smtClean="0">
                <a:latin typeface="Calibri"/>
                <a:cs typeface="Calibri"/>
              </a:rPr>
              <a:t>t</a:t>
            </a:r>
            <a:r>
              <a:rPr sz="1900" spc="-60" dirty="0" smtClean="0">
                <a:latin typeface="Calibri"/>
                <a:cs typeface="Calibri"/>
              </a:rPr>
              <a:t>e</a:t>
            </a:r>
            <a:r>
              <a:rPr sz="1900" spc="-15" dirty="0" smtClean="0">
                <a:latin typeface="Calibri"/>
                <a:cs typeface="Calibri"/>
              </a:rPr>
              <a:t>a</a:t>
            </a:r>
            <a:r>
              <a:rPr sz="1900" spc="0" dirty="0" smtClean="0">
                <a:latin typeface="Calibri"/>
                <a:cs typeface="Calibri"/>
              </a:rPr>
              <a:t>d</a:t>
            </a:r>
            <a:r>
              <a:rPr sz="1900" spc="170"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1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5" dirty="0" smtClean="0">
                <a:latin typeface="Calibri"/>
                <a:cs typeface="Calibri"/>
              </a:rPr>
              <a:t> co</a:t>
            </a:r>
            <a:r>
              <a:rPr sz="1900" spc="0" dirty="0" smtClean="0">
                <a:latin typeface="Calibri"/>
                <a:cs typeface="Calibri"/>
              </a:rPr>
              <a:t>n</a:t>
            </a:r>
            <a:r>
              <a:rPr sz="1900" spc="-10" dirty="0" smtClean="0">
                <a:latin typeface="Calibri"/>
                <a:cs typeface="Calibri"/>
              </a:rPr>
              <a:t>e</a:t>
            </a:r>
            <a:r>
              <a:rPr sz="1900" spc="25"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10" dirty="0" smtClean="0">
                <a:latin typeface="Calibri"/>
                <a:cs typeface="Calibri"/>
              </a:rPr>
              <a:t>a</a:t>
            </a:r>
            <a:r>
              <a:rPr sz="1900" spc="0" dirty="0" smtClean="0">
                <a:latin typeface="Calibri"/>
                <a:cs typeface="Calibri"/>
              </a:rPr>
              <a:t>p</a:t>
            </a:r>
            <a:r>
              <a:rPr sz="1900" spc="-55" dirty="0" smtClean="0">
                <a:latin typeface="Calibri"/>
                <a:cs typeface="Calibri"/>
              </a:rPr>
              <a:t>e</a:t>
            </a:r>
            <a:r>
              <a:rPr sz="1900" spc="0" dirty="0" smtClean="0">
                <a:latin typeface="Calibri"/>
                <a:cs typeface="Calibri"/>
              </a:rPr>
              <a:t>d </a:t>
            </a:r>
            <a:r>
              <a:rPr sz="1900" spc="25" dirty="0" smtClean="0">
                <a:latin typeface="Calibri"/>
                <a:cs typeface="Calibri"/>
              </a:rPr>
              <a:t>S</a:t>
            </a:r>
            <a:r>
              <a:rPr sz="1900" spc="0" dirty="0" smtClean="0">
                <a:latin typeface="Calibri"/>
                <a:cs typeface="Calibri"/>
              </a:rPr>
              <a:t>p</a:t>
            </a:r>
            <a:r>
              <a:rPr sz="1900" spc="-10" dirty="0" smtClean="0">
                <a:latin typeface="Calibri"/>
                <a:cs typeface="Calibri"/>
              </a:rPr>
              <a:t>a</a:t>
            </a:r>
            <a:r>
              <a:rPr sz="1900" spc="0" dirty="0" smtClean="0">
                <a:latin typeface="Calibri"/>
                <a:cs typeface="Calibri"/>
              </a:rPr>
              <a:t>n</a:t>
            </a:r>
            <a:r>
              <a:rPr sz="1900" spc="-40" dirty="0" smtClean="0">
                <a:latin typeface="Calibri"/>
                <a:cs typeface="Calibri"/>
              </a:rPr>
              <a:t>i</a:t>
            </a:r>
            <a:r>
              <a:rPr sz="1900" spc="-45" dirty="0" smtClean="0">
                <a:latin typeface="Calibri"/>
                <a:cs typeface="Calibri"/>
              </a:rPr>
              <a:t>s</a:t>
            </a:r>
            <a:r>
              <a:rPr sz="1900" spc="0" dirty="0" smtClean="0">
                <a:latin typeface="Calibri"/>
                <a:cs typeface="Calibri"/>
              </a:rPr>
              <a:t>h </a:t>
            </a:r>
            <a:r>
              <a:rPr sz="1900" spc="20" dirty="0" smtClean="0">
                <a:latin typeface="Calibri"/>
                <a:cs typeface="Calibri"/>
              </a:rPr>
              <a:t>f</a:t>
            </a:r>
            <a:r>
              <a:rPr sz="1900" spc="-15" dirty="0" smtClean="0">
                <a:latin typeface="Calibri"/>
                <a:cs typeface="Calibri"/>
              </a:rPr>
              <a:t>a</a:t>
            </a:r>
            <a:r>
              <a:rPr sz="1900" spc="25" dirty="0" smtClean="0">
                <a:latin typeface="Calibri"/>
                <a:cs typeface="Calibri"/>
              </a:rPr>
              <a:t>r</a:t>
            </a:r>
            <a:r>
              <a:rPr sz="1900" spc="-50" dirty="0" smtClean="0">
                <a:latin typeface="Calibri"/>
                <a:cs typeface="Calibri"/>
              </a:rPr>
              <a:t>t</a:t>
            </a:r>
            <a:r>
              <a:rPr sz="1900" spc="0" dirty="0" smtClean="0">
                <a:latin typeface="Calibri"/>
                <a:cs typeface="Calibri"/>
              </a:rPr>
              <a:t>h</a:t>
            </a:r>
            <a:r>
              <a:rPr sz="1900" spc="-40" dirty="0" smtClean="0">
                <a:latin typeface="Calibri"/>
                <a:cs typeface="Calibri"/>
              </a:rPr>
              <a:t>i</a:t>
            </a:r>
            <a:r>
              <a:rPr sz="1900" spc="0" dirty="0" smtClean="0">
                <a:latin typeface="Calibri"/>
                <a:cs typeface="Calibri"/>
              </a:rPr>
              <a:t>n</a:t>
            </a:r>
            <a:r>
              <a:rPr sz="1900" spc="-5" dirty="0" smtClean="0">
                <a:latin typeface="Calibri"/>
                <a:cs typeface="Calibri"/>
              </a:rPr>
              <a:t>g</a:t>
            </a:r>
            <a:r>
              <a:rPr sz="1900" spc="-10" dirty="0" smtClean="0">
                <a:latin typeface="Calibri"/>
                <a:cs typeface="Calibri"/>
              </a:rPr>
              <a:t>a</a:t>
            </a:r>
            <a:r>
              <a:rPr sz="1900" spc="-40" dirty="0" smtClean="0">
                <a:latin typeface="Calibri"/>
                <a:cs typeface="Calibri"/>
              </a:rPr>
              <a:t>l</a:t>
            </a:r>
            <a:r>
              <a:rPr sz="1900" spc="-60" dirty="0" smtClean="0">
                <a:latin typeface="Calibri"/>
                <a:cs typeface="Calibri"/>
              </a:rPr>
              <a:t>e</a:t>
            </a:r>
            <a:r>
              <a:rPr sz="1900" spc="-5" dirty="0" smtClean="0">
                <a:latin typeface="Calibri"/>
                <a:cs typeface="Calibri"/>
              </a:rPr>
              <a:t>,</a:t>
            </a:r>
            <a:r>
              <a:rPr sz="1900" spc="195" dirty="0" smtClean="0">
                <a:latin typeface="Calibri"/>
                <a:cs typeface="Calibri"/>
              </a:rPr>
              <a:t> </a:t>
            </a:r>
            <a:r>
              <a:rPr sz="1900" spc="0" dirty="0" smtClean="0">
                <a:latin typeface="Calibri"/>
                <a:cs typeface="Calibri"/>
              </a:rPr>
              <a:t>a </a:t>
            </a:r>
            <a:r>
              <a:rPr sz="1900" b="1" i="1" spc="0" dirty="0" smtClean="0">
                <a:latin typeface="Calibri"/>
                <a:cs typeface="Calibri"/>
              </a:rPr>
              <a:t>p</a:t>
            </a:r>
            <a:r>
              <a:rPr sz="1900" b="1" i="1" spc="-15" dirty="0" smtClean="0">
                <a:latin typeface="Calibri"/>
                <a:cs typeface="Calibri"/>
              </a:rPr>
              <a:t>a</a:t>
            </a:r>
            <a:r>
              <a:rPr sz="1900" b="1" i="1" spc="0" dirty="0" smtClean="0">
                <a:latin typeface="Calibri"/>
                <a:cs typeface="Calibri"/>
              </a:rPr>
              <a:t>dd</a:t>
            </a:r>
            <a:r>
              <a:rPr sz="1900" b="1" i="1" spc="-50" dirty="0" smtClean="0">
                <a:latin typeface="Calibri"/>
                <a:cs typeface="Calibri"/>
              </a:rPr>
              <a:t>e</a:t>
            </a:r>
            <a:r>
              <a:rPr sz="1900" b="1" i="1" spc="0" dirty="0" smtClean="0">
                <a:latin typeface="Calibri"/>
                <a:cs typeface="Calibri"/>
              </a:rPr>
              <a:t>d</a:t>
            </a:r>
            <a:r>
              <a:rPr sz="1900" b="1" i="1" spc="170" dirty="0" smtClean="0">
                <a:latin typeface="Calibri"/>
                <a:cs typeface="Calibri"/>
              </a:rPr>
              <a:t> </a:t>
            </a:r>
            <a:r>
              <a:rPr sz="1900" b="1" i="1" spc="25" dirty="0" smtClean="0">
                <a:latin typeface="Calibri"/>
                <a:cs typeface="Calibri"/>
              </a:rPr>
              <a:t>r</a:t>
            </a:r>
            <a:r>
              <a:rPr sz="1900" b="1" i="1" spc="-5" dirty="0" smtClean="0">
                <a:latin typeface="Calibri"/>
                <a:cs typeface="Calibri"/>
              </a:rPr>
              <a:t>o</a:t>
            </a:r>
            <a:r>
              <a:rPr sz="1900" b="1" i="1" spc="-40" dirty="0" smtClean="0">
                <a:latin typeface="Calibri"/>
                <a:cs typeface="Calibri"/>
              </a:rPr>
              <a:t>l</a:t>
            </a:r>
            <a:r>
              <a:rPr sz="1900" b="1" i="1" spc="0" dirty="0" smtClean="0">
                <a:latin typeface="Calibri"/>
                <a:cs typeface="Calibri"/>
              </a:rPr>
              <a:t>l</a:t>
            </a:r>
            <a:r>
              <a:rPr sz="1900" b="1" i="1" spc="30" dirty="0" smtClean="0">
                <a:latin typeface="Calibri"/>
                <a:cs typeface="Calibri"/>
              </a:rPr>
              <a:t> </a:t>
            </a:r>
            <a:r>
              <a:rPr sz="1900" b="1" i="1" spc="25" dirty="0" smtClean="0">
                <a:latin typeface="Calibri"/>
                <a:cs typeface="Calibri"/>
              </a:rPr>
              <a:t>w</a:t>
            </a:r>
            <a:r>
              <a:rPr sz="1900" b="1" i="1" spc="-15" dirty="0" smtClean="0">
                <a:latin typeface="Calibri"/>
                <a:cs typeface="Calibri"/>
              </a:rPr>
              <a:t>a</a:t>
            </a:r>
            <a:r>
              <a:rPr sz="1900" b="1" i="1" spc="0" dirty="0" smtClean="0">
                <a:latin typeface="Calibri"/>
                <a:cs typeface="Calibri"/>
              </a:rPr>
              <a:t>s p</a:t>
            </a:r>
            <a:r>
              <a:rPr sz="1900" b="1" i="1" spc="-40" dirty="0" smtClean="0">
                <a:latin typeface="Calibri"/>
                <a:cs typeface="Calibri"/>
              </a:rPr>
              <a:t>l</a:t>
            </a:r>
            <a:r>
              <a:rPr sz="1900" b="1" i="1" spc="-15" dirty="0" smtClean="0">
                <a:latin typeface="Calibri"/>
                <a:cs typeface="Calibri"/>
              </a:rPr>
              <a:t>ac</a:t>
            </a:r>
            <a:r>
              <a:rPr sz="1900" b="1" i="1" spc="-10" dirty="0" smtClean="0">
                <a:latin typeface="Calibri"/>
                <a:cs typeface="Calibri"/>
              </a:rPr>
              <a:t>e</a:t>
            </a:r>
            <a:r>
              <a:rPr sz="1900" b="1" i="1" spc="125" dirty="0" smtClean="0">
                <a:latin typeface="Calibri"/>
                <a:cs typeface="Calibri"/>
              </a:rPr>
              <a:t> </a:t>
            </a:r>
            <a:r>
              <a:rPr sz="1900" b="1" i="1" spc="-15" dirty="0" smtClean="0">
                <a:latin typeface="Calibri"/>
                <a:cs typeface="Calibri"/>
              </a:rPr>
              <a:t>a</a:t>
            </a:r>
            <a:r>
              <a:rPr sz="1900" b="1" i="1" spc="25" dirty="0" smtClean="0">
                <a:latin typeface="Calibri"/>
                <a:cs typeface="Calibri"/>
              </a:rPr>
              <a:t>r</a:t>
            </a:r>
            <a:r>
              <a:rPr sz="1900" b="1" i="1" spc="-5" dirty="0" smtClean="0">
                <a:latin typeface="Calibri"/>
                <a:cs typeface="Calibri"/>
              </a:rPr>
              <a:t>o</a:t>
            </a:r>
            <a:r>
              <a:rPr sz="1900" b="1" i="1" spc="0" dirty="0" smtClean="0">
                <a:latin typeface="Calibri"/>
                <a:cs typeface="Calibri"/>
              </a:rPr>
              <a:t>und</a:t>
            </a:r>
            <a:r>
              <a:rPr sz="1900" b="1" i="1" spc="70" dirty="0" smtClean="0">
                <a:latin typeface="Calibri"/>
                <a:cs typeface="Calibri"/>
              </a:rPr>
              <a:t> </a:t>
            </a:r>
            <a:r>
              <a:rPr sz="1900" b="1" i="1" spc="-50" dirty="0" smtClean="0">
                <a:latin typeface="Calibri"/>
                <a:cs typeface="Calibri"/>
              </a:rPr>
              <a:t>t</a:t>
            </a:r>
            <a:r>
              <a:rPr sz="1900" b="1" i="1" spc="-10" dirty="0" smtClean="0">
                <a:latin typeface="Calibri"/>
                <a:cs typeface="Calibri"/>
              </a:rPr>
              <a:t>he</a:t>
            </a:r>
            <a:r>
              <a:rPr sz="1900" b="1" i="1" spc="-5" dirty="0" smtClean="0">
                <a:latin typeface="Calibri"/>
                <a:cs typeface="Calibri"/>
              </a:rPr>
              <a:t> </a:t>
            </a:r>
            <a:r>
              <a:rPr sz="1900" b="1" i="1" spc="25" dirty="0" smtClean="0">
                <a:latin typeface="Calibri"/>
                <a:cs typeface="Calibri"/>
              </a:rPr>
              <a:t>w</a:t>
            </a:r>
            <a:r>
              <a:rPr sz="1900" b="1" i="1" spc="-20" dirty="0" smtClean="0">
                <a:latin typeface="Calibri"/>
                <a:cs typeface="Calibri"/>
              </a:rPr>
              <a:t>a</a:t>
            </a:r>
            <a:r>
              <a:rPr sz="1900" b="1" i="1" spc="-40" dirty="0" smtClean="0">
                <a:latin typeface="Calibri"/>
                <a:cs typeface="Calibri"/>
              </a:rPr>
              <a:t>i</a:t>
            </a:r>
            <a:r>
              <a:rPr sz="1900" b="1" i="1" spc="-45" dirty="0" smtClean="0">
                <a:latin typeface="Calibri"/>
                <a:cs typeface="Calibri"/>
              </a:rPr>
              <a:t>s</a:t>
            </a:r>
            <a:r>
              <a:rPr sz="1900" b="1" i="1" spc="-10" dirty="0" smtClean="0">
                <a:latin typeface="Calibri"/>
                <a:cs typeface="Calibri"/>
              </a:rPr>
              <a:t>t</a:t>
            </a:r>
            <a:r>
              <a:rPr sz="1900" b="1" i="1" spc="30" dirty="0" smtClean="0">
                <a:latin typeface="Calibri"/>
                <a:cs typeface="Calibri"/>
              </a:rPr>
              <a:t> </a:t>
            </a:r>
            <a:r>
              <a:rPr sz="1900" b="1" i="1" spc="-40" dirty="0" smtClean="0">
                <a:latin typeface="Calibri"/>
                <a:cs typeface="Calibri"/>
              </a:rPr>
              <a:t>i</a:t>
            </a:r>
            <a:r>
              <a:rPr sz="1900" b="1" i="1" spc="0" dirty="0" smtClean="0">
                <a:latin typeface="Calibri"/>
                <a:cs typeface="Calibri"/>
              </a:rPr>
              <a:t>n</a:t>
            </a:r>
            <a:r>
              <a:rPr sz="1900" b="1" i="1" spc="70" dirty="0" smtClean="0">
                <a:latin typeface="Calibri"/>
                <a:cs typeface="Calibri"/>
              </a:rPr>
              <a:t> </a:t>
            </a:r>
            <a:r>
              <a:rPr sz="1900" b="1" i="1" spc="-5" dirty="0" smtClean="0">
                <a:latin typeface="Calibri"/>
                <a:cs typeface="Calibri"/>
              </a:rPr>
              <a:t>o</a:t>
            </a:r>
            <a:r>
              <a:rPr sz="1900" b="1" i="1" spc="25" dirty="0" smtClean="0">
                <a:latin typeface="Calibri"/>
                <a:cs typeface="Calibri"/>
              </a:rPr>
              <a:t>r</a:t>
            </a:r>
            <a:r>
              <a:rPr sz="1900" b="1" i="1" spc="0" dirty="0" smtClean="0">
                <a:latin typeface="Calibri"/>
                <a:cs typeface="Calibri"/>
              </a:rPr>
              <a:t>d</a:t>
            </a:r>
            <a:r>
              <a:rPr sz="1900" b="1" i="1" spc="-60" dirty="0" smtClean="0">
                <a:latin typeface="Calibri"/>
                <a:cs typeface="Calibri"/>
              </a:rPr>
              <a:t>e</a:t>
            </a:r>
            <a:r>
              <a:rPr sz="1900" b="1" i="1" spc="-10" dirty="0" smtClean="0">
                <a:latin typeface="Calibri"/>
                <a:cs typeface="Calibri"/>
              </a:rPr>
              <a:t>r</a:t>
            </a:r>
            <a:r>
              <a:rPr sz="1900" b="1" i="1" spc="105" dirty="0" smtClean="0">
                <a:latin typeface="Calibri"/>
                <a:cs typeface="Calibri"/>
              </a:rPr>
              <a:t> </a:t>
            </a:r>
            <a:r>
              <a:rPr sz="1900" b="1" i="1" spc="-50" dirty="0" smtClean="0">
                <a:latin typeface="Calibri"/>
                <a:cs typeface="Calibri"/>
              </a:rPr>
              <a:t>t</a:t>
            </a:r>
            <a:r>
              <a:rPr sz="1900" b="1" i="1" spc="0" dirty="0" smtClean="0">
                <a:latin typeface="Calibri"/>
                <a:cs typeface="Calibri"/>
              </a:rPr>
              <a:t>o </a:t>
            </a:r>
            <a:r>
              <a:rPr sz="1900" b="1" i="1" spc="5" dirty="0" smtClean="0">
                <a:latin typeface="Calibri"/>
                <a:cs typeface="Calibri"/>
              </a:rPr>
              <a:t>g</a:t>
            </a:r>
            <a:r>
              <a:rPr sz="1900" b="1" i="1" spc="-40" dirty="0" smtClean="0">
                <a:latin typeface="Calibri"/>
                <a:cs typeface="Calibri"/>
              </a:rPr>
              <a:t>i</a:t>
            </a:r>
            <a:r>
              <a:rPr sz="1900" b="1" i="1" spc="30" dirty="0" smtClean="0">
                <a:latin typeface="Calibri"/>
                <a:cs typeface="Calibri"/>
              </a:rPr>
              <a:t>v</a:t>
            </a:r>
            <a:r>
              <a:rPr sz="1900" b="1" i="1" spc="-10" dirty="0" smtClean="0">
                <a:latin typeface="Calibri"/>
                <a:cs typeface="Calibri"/>
              </a:rPr>
              <a:t>e</a:t>
            </a:r>
            <a:r>
              <a:rPr sz="1900" b="1" i="1" spc="25" dirty="0" smtClean="0">
                <a:latin typeface="Calibri"/>
                <a:cs typeface="Calibri"/>
              </a:rPr>
              <a:t> </a:t>
            </a:r>
            <a:r>
              <a:rPr sz="1900" b="1" i="1" spc="-45" dirty="0" smtClean="0">
                <a:latin typeface="Calibri"/>
                <a:cs typeface="Calibri"/>
              </a:rPr>
              <a:t>s</a:t>
            </a:r>
            <a:r>
              <a:rPr sz="1900" b="1" i="1" spc="25" dirty="0" smtClean="0">
                <a:latin typeface="Calibri"/>
                <a:cs typeface="Calibri"/>
              </a:rPr>
              <a:t>k</a:t>
            </a:r>
            <a:r>
              <a:rPr sz="1900" b="1" i="1" spc="-40" dirty="0" smtClean="0">
                <a:latin typeface="Calibri"/>
                <a:cs typeface="Calibri"/>
              </a:rPr>
              <a:t>i</a:t>
            </a:r>
            <a:r>
              <a:rPr sz="1900" b="1" i="1" spc="25" dirty="0" smtClean="0">
                <a:latin typeface="Calibri"/>
                <a:cs typeface="Calibri"/>
              </a:rPr>
              <a:t>r</a:t>
            </a:r>
            <a:r>
              <a:rPr sz="1900" b="1" i="1" spc="-50" dirty="0" smtClean="0">
                <a:latin typeface="Calibri"/>
                <a:cs typeface="Calibri"/>
              </a:rPr>
              <a:t>t</a:t>
            </a:r>
            <a:r>
              <a:rPr sz="1900" b="1" i="1" spc="0" dirty="0" smtClean="0">
                <a:latin typeface="Calibri"/>
                <a:cs typeface="Calibri"/>
              </a:rPr>
              <a:t>s</a:t>
            </a:r>
            <a:r>
              <a:rPr sz="1900" b="1" i="1" spc="125" dirty="0" smtClean="0">
                <a:latin typeface="Calibri"/>
                <a:cs typeface="Calibri"/>
              </a:rPr>
              <a:t> </a:t>
            </a:r>
            <a:r>
              <a:rPr sz="1900" b="1" i="1" spc="-35" dirty="0" smtClean="0">
                <a:latin typeface="Calibri"/>
                <a:cs typeface="Calibri"/>
              </a:rPr>
              <a:t>m</a:t>
            </a:r>
            <a:r>
              <a:rPr sz="1900" b="1" i="1" spc="-5" dirty="0" smtClean="0">
                <a:latin typeface="Calibri"/>
                <a:cs typeface="Calibri"/>
              </a:rPr>
              <a:t>o</a:t>
            </a:r>
            <a:r>
              <a:rPr sz="1900" b="1" i="1" spc="25" dirty="0" smtClean="0">
                <a:latin typeface="Calibri"/>
                <a:cs typeface="Calibri"/>
              </a:rPr>
              <a:t>r</a:t>
            </a:r>
            <a:r>
              <a:rPr sz="1900" b="1" i="1" spc="-10" dirty="0" smtClean="0">
                <a:latin typeface="Calibri"/>
                <a:cs typeface="Calibri"/>
              </a:rPr>
              <a:t>e</a:t>
            </a:r>
            <a:r>
              <a:rPr sz="1900" b="1" i="1" spc="-5" dirty="0" smtClean="0">
                <a:latin typeface="Calibri"/>
                <a:cs typeface="Calibri"/>
              </a:rPr>
              <a:t> </a:t>
            </a:r>
            <a:r>
              <a:rPr sz="1900" b="1" i="1" spc="40" dirty="0" smtClean="0">
                <a:latin typeface="Calibri"/>
                <a:cs typeface="Calibri"/>
              </a:rPr>
              <a:t>w</a:t>
            </a:r>
            <a:r>
              <a:rPr sz="1900" b="1" i="1" spc="-40" dirty="0" smtClean="0">
                <a:latin typeface="Calibri"/>
                <a:cs typeface="Calibri"/>
              </a:rPr>
              <a:t>i</a:t>
            </a:r>
            <a:r>
              <a:rPr sz="1900" b="1" i="1" spc="0" dirty="0" smtClean="0">
                <a:latin typeface="Calibri"/>
                <a:cs typeface="Calibri"/>
              </a:rPr>
              <a:t>d</a:t>
            </a:r>
            <a:r>
              <a:rPr sz="1900" b="1" i="1" spc="-50" dirty="0" smtClean="0">
                <a:latin typeface="Calibri"/>
                <a:cs typeface="Calibri"/>
              </a:rPr>
              <a:t>t</a:t>
            </a:r>
            <a:r>
              <a:rPr sz="1900" b="1" i="1" spc="0" dirty="0" smtClean="0">
                <a:latin typeface="Calibri"/>
                <a:cs typeface="Calibri"/>
              </a:rPr>
              <a:t>h.</a:t>
            </a:r>
            <a:endParaRPr sz="1900" b="1" i="1" dirty="0">
              <a:latin typeface="Calibri"/>
              <a:cs typeface="Calibri"/>
            </a:endParaRPr>
          </a:p>
        </p:txBody>
      </p:sp>
      <p:sp>
        <p:nvSpPr>
          <p:cNvPr id="3" name="object 3"/>
          <p:cNvSpPr txBox="1">
            <a:spLocks noGrp="1"/>
          </p:cNvSpPr>
          <p:nvPr>
            <p:ph type="title"/>
          </p:nvPr>
        </p:nvSpPr>
        <p:spPr>
          <a:xfrm>
            <a:off x="304800" y="0"/>
            <a:ext cx="7239001" cy="853222"/>
          </a:xfrm>
          <a:prstGeom prst="rect">
            <a:avLst/>
          </a:prstGeom>
        </p:spPr>
        <p:txBody>
          <a:bodyPr vert="horz" wrap="square" lIns="0" tIns="489456" rIns="0" bIns="0" rtlCol="0">
            <a:noAutofit/>
          </a:bodyPr>
          <a:lstStyle/>
          <a:p>
            <a:pPr marL="2317750" indent="-2317750" algn="l">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270" dirty="0" smtClean="0">
                <a:latin typeface="Calibri"/>
                <a:cs typeface="Calibri"/>
              </a:rPr>
              <a:t>W</a:t>
            </a:r>
            <a:r>
              <a:rPr sz="4300" spc="30" dirty="0" smtClean="0">
                <a:latin typeface="Calibri"/>
                <a:cs typeface="Calibri"/>
              </a:rPr>
              <a:t>o</a:t>
            </a:r>
            <a:r>
              <a:rPr sz="4300" spc="-70" dirty="0" smtClean="0">
                <a:latin typeface="Calibri"/>
                <a:cs typeface="Calibri"/>
              </a:rPr>
              <a:t>me</a:t>
            </a:r>
            <a:r>
              <a:rPr sz="4300" spc="0" dirty="0" smtClean="0">
                <a:latin typeface="Calibri"/>
                <a:cs typeface="Calibri"/>
              </a:rPr>
              <a:t>n</a:t>
            </a:r>
            <a:endParaRPr sz="4300" dirty="0">
              <a:latin typeface="Calibri"/>
              <a:cs typeface="Calibri"/>
            </a:endParaRPr>
          </a:p>
        </p:txBody>
      </p:sp>
      <p:sp>
        <p:nvSpPr>
          <p:cNvPr id="4" name="object 4"/>
          <p:cNvSpPr txBox="1"/>
          <p:nvPr/>
        </p:nvSpPr>
        <p:spPr>
          <a:xfrm>
            <a:off x="304800" y="909075"/>
            <a:ext cx="4088765" cy="1342390"/>
          </a:xfrm>
          <a:prstGeom prst="rect">
            <a:avLst/>
          </a:prstGeom>
        </p:spPr>
        <p:txBody>
          <a:bodyPr vert="horz" wrap="square" lIns="0" tIns="0" rIns="0" bIns="0" rtlCol="0">
            <a:noAutofit/>
          </a:bodyPr>
          <a:lstStyle/>
          <a:p>
            <a:pPr marL="12700" marR="12700" indent="0">
              <a:lnSpc>
                <a:spcPts val="3500"/>
              </a:lnSpc>
            </a:pP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60" dirty="0" smtClean="0">
                <a:latin typeface="Calibri"/>
                <a:cs typeface="Calibri"/>
              </a:rPr>
              <a:t>N</a:t>
            </a:r>
            <a:r>
              <a:rPr sz="3000" spc="15" dirty="0" smtClean="0">
                <a:latin typeface="Calibri"/>
                <a:cs typeface="Calibri"/>
              </a:rPr>
              <a:t>o</a:t>
            </a:r>
            <a:r>
              <a:rPr sz="3000" spc="-65" dirty="0" smtClean="0">
                <a:latin typeface="Calibri"/>
                <a:cs typeface="Calibri"/>
              </a:rPr>
              <a:t>r</a:t>
            </a:r>
            <a:r>
              <a:rPr sz="3000" spc="-20" dirty="0" smtClean="0">
                <a:latin typeface="Calibri"/>
                <a:cs typeface="Calibri"/>
              </a:rPr>
              <a:t>t</a:t>
            </a:r>
            <a:r>
              <a:rPr sz="3000" spc="20" dirty="0" smtClean="0">
                <a:latin typeface="Calibri"/>
                <a:cs typeface="Calibri"/>
              </a:rPr>
              <a:t>h</a:t>
            </a:r>
            <a:r>
              <a:rPr sz="3000" spc="-10" dirty="0" smtClean="0">
                <a:latin typeface="Calibri"/>
                <a:cs typeface="Calibri"/>
              </a:rPr>
              <a:t>e</a:t>
            </a:r>
            <a:r>
              <a:rPr sz="3000" spc="-65" dirty="0" smtClean="0">
                <a:latin typeface="Calibri"/>
                <a:cs typeface="Calibri"/>
              </a:rPr>
              <a:t>r</a:t>
            </a:r>
            <a:r>
              <a:rPr sz="3000" spc="0" dirty="0" smtClean="0">
                <a:latin typeface="Calibri"/>
                <a:cs typeface="Calibri"/>
              </a:rPr>
              <a:t>n</a:t>
            </a:r>
            <a:r>
              <a:rPr sz="3000" spc="5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35" dirty="0" smtClean="0">
                <a:latin typeface="Calibri"/>
                <a:cs typeface="Calibri"/>
              </a:rPr>
              <a:t>B</a:t>
            </a:r>
            <a:r>
              <a:rPr sz="3000" spc="20" dirty="0" smtClean="0">
                <a:latin typeface="Calibri"/>
                <a:cs typeface="Calibri"/>
              </a:rPr>
              <a:t>u</a:t>
            </a:r>
            <a:r>
              <a:rPr sz="3000" spc="-25" dirty="0" smtClean="0">
                <a:latin typeface="Calibri"/>
                <a:cs typeface="Calibri"/>
              </a:rPr>
              <a:t>m</a:t>
            </a:r>
            <a:r>
              <a:rPr sz="3000" spc="25" dirty="0" smtClean="0">
                <a:latin typeface="Calibri"/>
                <a:cs typeface="Calibri"/>
              </a:rPr>
              <a:t> </a:t>
            </a:r>
            <a:r>
              <a:rPr sz="3000" spc="-150" dirty="0" smtClean="0">
                <a:latin typeface="Calibri"/>
                <a:cs typeface="Calibri"/>
              </a:rPr>
              <a:t>R</a:t>
            </a:r>
            <a:r>
              <a:rPr sz="3000" spc="15" dirty="0" smtClean="0">
                <a:latin typeface="Calibri"/>
                <a:cs typeface="Calibri"/>
              </a:rPr>
              <a:t>o</a:t>
            </a:r>
            <a:r>
              <a:rPr sz="3000" spc="10" dirty="0" smtClean="0">
                <a:latin typeface="Calibri"/>
                <a:cs typeface="Calibri"/>
              </a:rPr>
              <a:t>l</a:t>
            </a:r>
            <a:r>
              <a:rPr sz="3000" spc="0" dirty="0" smtClean="0">
                <a:latin typeface="Calibri"/>
                <a:cs typeface="Calibri"/>
              </a:rPr>
              <a:t>l</a:t>
            </a:r>
            <a:endParaRPr sz="3000" dirty="0">
              <a:latin typeface="Calibri"/>
              <a:cs typeface="Calibri"/>
            </a:endParaRPr>
          </a:p>
          <a:p>
            <a:pPr marL="13335">
              <a:lnSpc>
                <a:spcPts val="3504"/>
              </a:lnSpc>
            </a:pPr>
            <a:r>
              <a:rPr sz="3000" spc="-45" dirty="0" smtClean="0">
                <a:latin typeface="Calibri"/>
                <a:cs typeface="Calibri"/>
              </a:rPr>
              <a:t>157</a:t>
            </a:r>
            <a:r>
              <a:rPr sz="3000" spc="-35" dirty="0" smtClean="0">
                <a:latin typeface="Calibri"/>
                <a:cs typeface="Calibri"/>
              </a:rPr>
              <a:t>5</a:t>
            </a:r>
            <a:r>
              <a:rPr sz="3000" spc="-20" dirty="0" smtClean="0">
                <a:latin typeface="Calibri"/>
                <a:cs typeface="Calibri"/>
              </a:rPr>
              <a:t>-</a:t>
            </a:r>
            <a:r>
              <a:rPr sz="3000" spc="-45" dirty="0" smtClean="0">
                <a:latin typeface="Calibri"/>
                <a:cs typeface="Calibri"/>
              </a:rPr>
              <a:t>1600</a:t>
            </a:r>
            <a:endParaRPr sz="3000" dirty="0">
              <a:latin typeface="Calibri"/>
              <a:cs typeface="Calibri"/>
            </a:endParaRPr>
          </a:p>
        </p:txBody>
      </p:sp>
      <p:sp>
        <p:nvSpPr>
          <p:cNvPr id="5" name="object 5"/>
          <p:cNvSpPr/>
          <p:nvPr/>
        </p:nvSpPr>
        <p:spPr>
          <a:xfrm>
            <a:off x="4573941" y="1447800"/>
            <a:ext cx="3263898" cy="5714999"/>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520700" y="2679700"/>
            <a:ext cx="4457699" cy="3632200"/>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p:nvPr/>
        </p:nvSpPr>
        <p:spPr>
          <a:xfrm>
            <a:off x="2151437" y="1303430"/>
            <a:ext cx="1816100" cy="1066799"/>
          </a:xfrm>
          <a:prstGeom prst="rect">
            <a:avLst/>
          </a:prstGeom>
          <a:blipFill>
            <a:blip r:embed="rId4" cstate="print">
              <a:extLst>
                <a:ext uri="{BEBA8EAE-BF5A-486C-A8C5-ECC9F3942E4B}">
                  <a14:imgProps xmlns:a14="http://schemas.microsoft.com/office/drawing/2010/main">
                    <a14:imgLayer r:embed="rId5">
                      <a14:imgEffect>
                        <a14:backgroundRemoval t="3922" b="92157" l="0" r="98276">
                          <a14:backgroundMark x1="36207" y1="53922" x2="36207" y2="53922"/>
                          <a14:backgroundMark x1="28161" y1="52941" x2="62644" y2="59804"/>
                        </a14:backgroundRemoval>
                      </a14:imgEffect>
                    </a14:imgLayer>
                  </a14:imgProps>
                </a:ext>
              </a:extLst>
            </a:blip>
            <a:stretch>
              <a:fillRect/>
            </a:stretch>
          </a:blipFill>
        </p:spPr>
        <p:txBody>
          <a:bodyPr wrap="square" lIns="0" tIns="0" rIns="0" bIns="0" rtlCol="0">
            <a:noAutofit/>
          </a:bodyPr>
          <a:lstStyle/>
          <a:p>
            <a:endParaRPr/>
          </a:p>
        </p:txBody>
      </p:sp>
      <p:sp>
        <p:nvSpPr>
          <p:cNvPr id="8" name="object 8"/>
          <p:cNvSpPr txBox="1"/>
          <p:nvPr/>
        </p:nvSpPr>
        <p:spPr>
          <a:xfrm>
            <a:off x="1849530" y="6059528"/>
            <a:ext cx="2112870" cy="478155"/>
          </a:xfrm>
          <a:prstGeom prst="rect">
            <a:avLst/>
          </a:prstGeom>
        </p:spPr>
        <p:txBody>
          <a:bodyPr vert="horz" wrap="square" lIns="0" tIns="0" rIns="0" bIns="0" rtlCol="0">
            <a:noAutofit/>
          </a:bodyPr>
          <a:lstStyle/>
          <a:p>
            <a:pPr marL="12700">
              <a:lnSpc>
                <a:spcPct val="100000"/>
              </a:lnSpc>
            </a:pPr>
            <a:r>
              <a:rPr lang="en-US" sz="3000" b="1" u="sng" spc="-35" dirty="0" smtClean="0">
                <a:latin typeface="Calibri"/>
                <a:cs typeface="Calibri"/>
              </a:rPr>
              <a:t>b</a:t>
            </a:r>
            <a:r>
              <a:rPr sz="3000" b="1" u="sng" spc="20" dirty="0" smtClean="0">
                <a:latin typeface="Calibri"/>
                <a:cs typeface="Calibri"/>
              </a:rPr>
              <a:t>u</a:t>
            </a:r>
            <a:r>
              <a:rPr sz="3000" b="1" u="sng" spc="-25" dirty="0" smtClean="0">
                <a:latin typeface="Calibri"/>
                <a:cs typeface="Calibri"/>
              </a:rPr>
              <a:t>m</a:t>
            </a:r>
            <a:r>
              <a:rPr sz="3000" b="1" u="sng" spc="25" dirty="0" smtClean="0">
                <a:latin typeface="Calibri"/>
                <a:cs typeface="Calibri"/>
              </a:rPr>
              <a:t> </a:t>
            </a:r>
            <a:r>
              <a:rPr lang="en-US" sz="3000" b="1" u="sng" spc="-150" dirty="0" smtClean="0">
                <a:latin typeface="Calibri"/>
                <a:cs typeface="Calibri"/>
              </a:rPr>
              <a:t>r</a:t>
            </a:r>
            <a:r>
              <a:rPr sz="3000" b="1" u="sng" spc="15" dirty="0" smtClean="0">
                <a:latin typeface="Calibri"/>
                <a:cs typeface="Calibri"/>
              </a:rPr>
              <a:t>o</a:t>
            </a:r>
            <a:r>
              <a:rPr sz="3000" b="1" u="sng" spc="10" dirty="0" smtClean="0">
                <a:latin typeface="Calibri"/>
                <a:cs typeface="Calibri"/>
              </a:rPr>
              <a:t>l</a:t>
            </a:r>
            <a:r>
              <a:rPr sz="3000" b="1" u="sng" spc="0" dirty="0" smtClean="0">
                <a:latin typeface="Calibri"/>
                <a:cs typeface="Calibri"/>
              </a:rPr>
              <a:t>l</a:t>
            </a:r>
            <a:endParaRPr sz="3000" b="1" u="sng" dirty="0">
              <a:latin typeface="Calibri"/>
              <a:cs typeface="Calibri"/>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199" y="-347722"/>
            <a:ext cx="5486401" cy="1736761"/>
          </a:xfrm>
          <a:prstGeom prst="rect">
            <a:avLst/>
          </a:prstGeom>
        </p:spPr>
        <p:txBody>
          <a:bodyPr vert="horz" wrap="square" lIns="0" tIns="412586" rIns="0" bIns="0" rtlCol="0">
            <a:noAutofit/>
          </a:bodyPr>
          <a:lstStyle/>
          <a:p>
            <a:pPr marL="348615">
              <a:lnSpc>
                <a:spcPct val="100000"/>
              </a:lnSpc>
            </a:pPr>
            <a:r>
              <a:rPr sz="4300" spc="5" dirty="0" smtClean="0">
                <a:effectLst>
                  <a:outerShdw blurRad="38100" dist="38100" dir="2700000" algn="tl">
                    <a:srgbClr val="000000">
                      <a:alpha val="43137"/>
                    </a:srgbClr>
                  </a:outerShdw>
                </a:effectLst>
                <a:latin typeface="Calibri"/>
                <a:cs typeface="Calibri"/>
              </a:rPr>
              <a:t>T</a:t>
            </a:r>
            <a:r>
              <a:rPr sz="4300" spc="40" dirty="0" smtClean="0">
                <a:effectLst>
                  <a:outerShdw blurRad="38100" dist="38100" dir="2700000" algn="tl">
                    <a:srgbClr val="000000">
                      <a:alpha val="43137"/>
                    </a:srgbClr>
                  </a:outerShdw>
                </a:effectLst>
                <a:latin typeface="Calibri"/>
                <a:cs typeface="Calibri"/>
              </a:rPr>
              <a:t>h</a:t>
            </a:r>
            <a:r>
              <a:rPr sz="4300" spc="-25" dirty="0" smtClean="0">
                <a:effectLst>
                  <a:outerShdw blurRad="38100" dist="38100" dir="2700000" algn="tl">
                    <a:srgbClr val="000000">
                      <a:alpha val="43137"/>
                    </a:srgbClr>
                  </a:outerShdw>
                </a:effectLst>
                <a:latin typeface="Calibri"/>
                <a:cs typeface="Calibri"/>
              </a:rPr>
              <a:t>e</a:t>
            </a:r>
            <a:r>
              <a:rPr sz="4300" spc="-114" dirty="0" smtClean="0">
                <a:effectLst>
                  <a:outerShdw blurRad="38100" dist="38100" dir="2700000" algn="tl">
                    <a:srgbClr val="000000">
                      <a:alpha val="43137"/>
                    </a:srgbClr>
                  </a:outerShdw>
                </a:effectLst>
                <a:latin typeface="Calibri"/>
                <a:cs typeface="Calibri"/>
              </a:rPr>
              <a:t> </a:t>
            </a:r>
            <a:r>
              <a:rPr sz="4300" spc="-5" dirty="0" smtClean="0">
                <a:effectLst>
                  <a:outerShdw blurRad="38100" dist="38100" dir="2700000" algn="tl">
                    <a:srgbClr val="000000">
                      <a:alpha val="43137"/>
                    </a:srgbClr>
                  </a:outerShdw>
                </a:effectLst>
                <a:latin typeface="Calibri"/>
                <a:cs typeface="Calibri"/>
              </a:rPr>
              <a:t>I</a:t>
            </a:r>
            <a:r>
              <a:rPr sz="4300" spc="-155" dirty="0" smtClean="0">
                <a:effectLst>
                  <a:outerShdw blurRad="38100" dist="38100" dir="2700000" algn="tl">
                    <a:srgbClr val="000000">
                      <a:alpha val="43137"/>
                    </a:srgbClr>
                  </a:outerShdw>
                </a:effectLst>
                <a:latin typeface="Calibri"/>
                <a:cs typeface="Calibri"/>
              </a:rPr>
              <a:t>t</a:t>
            </a:r>
            <a:r>
              <a:rPr sz="4300" spc="40" dirty="0" smtClean="0">
                <a:effectLst>
                  <a:outerShdw blurRad="38100" dist="38100" dir="2700000" algn="tl">
                    <a:srgbClr val="000000">
                      <a:alpha val="43137"/>
                    </a:srgbClr>
                  </a:outerShdw>
                </a:effectLst>
                <a:latin typeface="Calibri"/>
                <a:cs typeface="Calibri"/>
              </a:rPr>
              <a:t>a</a:t>
            </a:r>
            <a:r>
              <a:rPr sz="4300" spc="10" dirty="0" smtClean="0">
                <a:effectLst>
                  <a:outerShdw blurRad="38100" dist="38100" dir="2700000" algn="tl">
                    <a:srgbClr val="000000">
                      <a:alpha val="43137"/>
                    </a:srgbClr>
                  </a:outerShdw>
                </a:effectLst>
                <a:latin typeface="Calibri"/>
                <a:cs typeface="Calibri"/>
              </a:rPr>
              <a:t>li</a:t>
            </a:r>
            <a:r>
              <a:rPr sz="4300" spc="40" dirty="0" smtClean="0">
                <a:effectLst>
                  <a:outerShdw blurRad="38100" dist="38100" dir="2700000" algn="tl">
                    <a:srgbClr val="000000">
                      <a:alpha val="43137"/>
                    </a:srgbClr>
                  </a:outerShdw>
                </a:effectLst>
                <a:latin typeface="Calibri"/>
                <a:cs typeface="Calibri"/>
              </a:rPr>
              <a:t>a</a:t>
            </a:r>
            <a:r>
              <a:rPr sz="4300" spc="0" dirty="0" smtClean="0">
                <a:effectLst>
                  <a:outerShdw blurRad="38100" dist="38100" dir="2700000" algn="tl">
                    <a:srgbClr val="000000">
                      <a:alpha val="43137"/>
                    </a:srgbClr>
                  </a:outerShdw>
                </a:effectLst>
                <a:latin typeface="Calibri"/>
                <a:cs typeface="Calibri"/>
              </a:rPr>
              <a:t>n</a:t>
            </a:r>
            <a:r>
              <a:rPr sz="4300" spc="-130" dirty="0" smtClean="0">
                <a:effectLst>
                  <a:outerShdw blurRad="38100" dist="38100" dir="2700000" algn="tl">
                    <a:srgbClr val="000000">
                      <a:alpha val="43137"/>
                    </a:srgbClr>
                  </a:outerShdw>
                </a:effectLst>
                <a:latin typeface="Calibri"/>
                <a:cs typeface="Calibri"/>
              </a:rPr>
              <a:t> </a:t>
            </a:r>
            <a:r>
              <a:rPr sz="4300" spc="-165" dirty="0" smtClean="0">
                <a:effectLst>
                  <a:outerShdw blurRad="38100" dist="38100" dir="2700000" algn="tl">
                    <a:srgbClr val="000000">
                      <a:alpha val="43137"/>
                    </a:srgbClr>
                  </a:outerShdw>
                </a:effectLst>
                <a:latin typeface="Calibri"/>
                <a:cs typeface="Calibri"/>
              </a:rPr>
              <a:t>R</a:t>
            </a:r>
            <a:r>
              <a:rPr sz="4300" spc="-65" dirty="0" smtClean="0">
                <a:effectLst>
                  <a:outerShdw blurRad="38100" dist="38100" dir="2700000" algn="tl">
                    <a:srgbClr val="000000">
                      <a:alpha val="43137"/>
                    </a:srgbClr>
                  </a:outerShdw>
                </a:effectLst>
                <a:latin typeface="Calibri"/>
                <a:cs typeface="Calibri"/>
              </a:rPr>
              <a:t>e</a:t>
            </a:r>
            <a:r>
              <a:rPr sz="4300" spc="40" dirty="0" smtClean="0">
                <a:effectLst>
                  <a:outerShdw blurRad="38100" dist="38100" dir="2700000" algn="tl">
                    <a:srgbClr val="000000">
                      <a:alpha val="43137"/>
                    </a:srgbClr>
                  </a:outerShdw>
                </a:effectLst>
                <a:latin typeface="Calibri"/>
                <a:cs typeface="Calibri"/>
              </a:rPr>
              <a:t>na</a:t>
            </a:r>
            <a:r>
              <a:rPr sz="4300" spc="10" dirty="0" smtClean="0">
                <a:effectLst>
                  <a:outerShdw blurRad="38100" dist="38100" dir="2700000" algn="tl">
                    <a:srgbClr val="000000">
                      <a:alpha val="43137"/>
                    </a:srgbClr>
                  </a:outerShdw>
                </a:effectLst>
                <a:latin typeface="Calibri"/>
                <a:cs typeface="Calibri"/>
              </a:rPr>
              <a:t>i</a:t>
            </a:r>
            <a:r>
              <a:rPr sz="4300" spc="15" dirty="0" smtClean="0">
                <a:effectLst>
                  <a:outerShdw blurRad="38100" dist="38100" dir="2700000" algn="tl">
                    <a:srgbClr val="000000">
                      <a:alpha val="43137"/>
                    </a:srgbClr>
                  </a:outerShdw>
                </a:effectLst>
                <a:latin typeface="Calibri"/>
                <a:cs typeface="Calibri"/>
              </a:rPr>
              <a:t>ss</a:t>
            </a:r>
            <a:r>
              <a:rPr sz="4300" spc="40" dirty="0" smtClean="0">
                <a:effectLst>
                  <a:outerShdw blurRad="38100" dist="38100" dir="2700000" algn="tl">
                    <a:srgbClr val="000000">
                      <a:alpha val="43137"/>
                    </a:srgbClr>
                  </a:outerShdw>
                </a:effectLst>
                <a:latin typeface="Calibri"/>
                <a:cs typeface="Calibri"/>
              </a:rPr>
              <a:t>an</a:t>
            </a:r>
            <a:r>
              <a:rPr sz="4300" spc="-40" dirty="0" smtClean="0">
                <a:effectLst>
                  <a:outerShdw blurRad="38100" dist="38100" dir="2700000" algn="tl">
                    <a:srgbClr val="000000">
                      <a:alpha val="43137"/>
                    </a:srgbClr>
                  </a:outerShdw>
                </a:effectLst>
                <a:latin typeface="Calibri"/>
                <a:cs typeface="Calibri"/>
              </a:rPr>
              <a:t>c</a:t>
            </a:r>
            <a:r>
              <a:rPr sz="4300" spc="-25" dirty="0" smtClean="0">
                <a:effectLst>
                  <a:outerShdw blurRad="38100" dist="38100" dir="2700000" algn="tl">
                    <a:srgbClr val="000000">
                      <a:alpha val="43137"/>
                    </a:srgbClr>
                  </a:outerShdw>
                </a:effectLst>
                <a:latin typeface="Calibri"/>
                <a:cs typeface="Calibri"/>
              </a:rPr>
              <a:t>e</a:t>
            </a:r>
            <a:endParaRPr sz="4300" dirty="0">
              <a:effectLst>
                <a:outerShdw blurRad="38100" dist="38100" dir="2700000" algn="tl">
                  <a:srgbClr val="000000">
                    <a:alpha val="43137"/>
                  </a:srgbClr>
                </a:outerShdw>
              </a:effectLst>
              <a:latin typeface="Calibri"/>
              <a:cs typeface="Calibri"/>
            </a:endParaRPr>
          </a:p>
          <a:p>
            <a:pPr marL="348615">
              <a:lnSpc>
                <a:spcPct val="100000"/>
              </a:lnSpc>
              <a:spcBef>
                <a:spcPts val="40"/>
              </a:spcBef>
            </a:pPr>
            <a:r>
              <a:rPr sz="3000" spc="-45" dirty="0" smtClean="0">
                <a:latin typeface="Calibri"/>
                <a:cs typeface="Calibri"/>
              </a:rPr>
              <a:t>140</a:t>
            </a:r>
            <a:r>
              <a:rPr sz="3000" spc="-35" dirty="0" smtClean="0">
                <a:latin typeface="Calibri"/>
                <a:cs typeface="Calibri"/>
              </a:rPr>
              <a:t>0</a:t>
            </a:r>
            <a:r>
              <a:rPr sz="3000" spc="-20" dirty="0" smtClean="0">
                <a:latin typeface="Calibri"/>
                <a:cs typeface="Calibri"/>
              </a:rPr>
              <a:t>-</a:t>
            </a:r>
            <a:r>
              <a:rPr sz="3000" spc="-45" dirty="0" smtClean="0">
                <a:latin typeface="Calibri"/>
                <a:cs typeface="Calibri"/>
              </a:rPr>
              <a:t>1600</a:t>
            </a:r>
            <a:endParaRPr sz="3000" dirty="0">
              <a:latin typeface="Calibri"/>
              <a:cs typeface="Calibri"/>
            </a:endParaRPr>
          </a:p>
        </p:txBody>
      </p:sp>
      <p:sp>
        <p:nvSpPr>
          <p:cNvPr id="3" name="object 3"/>
          <p:cNvSpPr/>
          <p:nvPr/>
        </p:nvSpPr>
        <p:spPr>
          <a:xfrm>
            <a:off x="1524000" y="1676400"/>
            <a:ext cx="3505200" cy="5156199"/>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5638799" y="1295400"/>
            <a:ext cx="4174747" cy="3733800"/>
          </a:xfrm>
          <a:prstGeom prst="rect">
            <a:avLst/>
          </a:prstGeom>
        </p:spPr>
        <p:txBody>
          <a:bodyPr vert="horz" wrap="square" lIns="0" tIns="0" rIns="0" bIns="0" rtlCol="0">
            <a:noAutofit/>
          </a:bodyPr>
          <a:lstStyle/>
          <a:p>
            <a:pPr marL="24765" marR="41275" indent="20955">
              <a:lnSpc>
                <a:spcPct val="100099"/>
              </a:lnSpc>
            </a:pPr>
            <a:r>
              <a:rPr sz="2400" spc="-175" dirty="0" smtClean="0">
                <a:latin typeface="Calibri"/>
                <a:cs typeface="Calibri"/>
              </a:rPr>
              <a:t>P</a:t>
            </a:r>
            <a:r>
              <a:rPr sz="2400" spc="-10" dirty="0" smtClean="0">
                <a:latin typeface="Calibri"/>
                <a:cs typeface="Calibri"/>
              </a:rPr>
              <a:t>e</a:t>
            </a:r>
            <a:r>
              <a:rPr sz="2400" spc="15" dirty="0" smtClean="0">
                <a:latin typeface="Calibri"/>
                <a:cs typeface="Calibri"/>
              </a:rPr>
              <a:t>o</a:t>
            </a:r>
            <a:r>
              <a:rPr sz="2400" spc="25" dirty="0" smtClean="0">
                <a:latin typeface="Calibri"/>
                <a:cs typeface="Calibri"/>
              </a:rPr>
              <a:t>p</a:t>
            </a:r>
            <a:r>
              <a:rPr sz="2400" spc="10" dirty="0" smtClean="0">
                <a:latin typeface="Calibri"/>
                <a:cs typeface="Calibri"/>
              </a:rPr>
              <a:t>l</a:t>
            </a:r>
            <a:r>
              <a:rPr sz="2400" spc="-15" dirty="0" smtClean="0">
                <a:latin typeface="Calibri"/>
                <a:cs typeface="Calibri"/>
              </a:rPr>
              <a:t>e</a:t>
            </a:r>
            <a:r>
              <a:rPr sz="2400" spc="25" dirty="0" smtClean="0">
                <a:latin typeface="Calibri"/>
                <a:cs typeface="Calibri"/>
              </a:rPr>
              <a:t> </a:t>
            </a:r>
            <a:r>
              <a:rPr sz="2400" spc="-20" dirty="0" smtClean="0">
                <a:latin typeface="Calibri"/>
                <a:cs typeface="Calibri"/>
              </a:rPr>
              <a:t>f</a:t>
            </a:r>
            <a:r>
              <a:rPr sz="2400" spc="-60" dirty="0" smtClean="0">
                <a:latin typeface="Calibri"/>
                <a:cs typeface="Calibri"/>
              </a:rPr>
              <a:t>r</a:t>
            </a:r>
            <a:r>
              <a:rPr sz="2400" spc="15" dirty="0" smtClean="0">
                <a:latin typeface="Calibri"/>
                <a:cs typeface="Calibri"/>
              </a:rPr>
              <a:t>o</a:t>
            </a:r>
            <a:r>
              <a:rPr sz="2400" spc="-25" dirty="0" smtClean="0">
                <a:latin typeface="Calibri"/>
                <a:cs typeface="Calibri"/>
              </a:rPr>
              <a:t>m</a:t>
            </a:r>
            <a:r>
              <a:rPr sz="2400" spc="-80" dirty="0" smtClean="0">
                <a:latin typeface="Calibri"/>
                <a:cs typeface="Calibri"/>
              </a:rPr>
              <a:t> </a:t>
            </a:r>
            <a:r>
              <a:rPr sz="2400" spc="10" dirty="0" smtClean="0">
                <a:latin typeface="Calibri"/>
                <a:cs typeface="Calibri"/>
              </a:rPr>
              <a:t>l</a:t>
            </a:r>
            <a:r>
              <a:rPr sz="2400" spc="15" dirty="0" smtClean="0">
                <a:latin typeface="Calibri"/>
                <a:cs typeface="Calibri"/>
              </a:rPr>
              <a:t>o</a:t>
            </a:r>
            <a:r>
              <a:rPr sz="2400" spc="-75" dirty="0" smtClean="0">
                <a:latin typeface="Calibri"/>
                <a:cs typeface="Calibri"/>
              </a:rPr>
              <a:t>w</a:t>
            </a:r>
            <a:r>
              <a:rPr sz="2400" spc="-10" dirty="0" smtClean="0">
                <a:latin typeface="Calibri"/>
                <a:cs typeface="Calibri"/>
              </a:rPr>
              <a:t>e</a:t>
            </a:r>
            <a:r>
              <a:rPr sz="2400" spc="-15" dirty="0" smtClean="0">
                <a:latin typeface="Calibri"/>
                <a:cs typeface="Calibri"/>
              </a:rPr>
              <a:t>r</a:t>
            </a:r>
            <a:r>
              <a:rPr sz="2400" spc="-10" dirty="0" smtClean="0">
                <a:latin typeface="Calibri"/>
                <a:cs typeface="Calibri"/>
              </a:rPr>
              <a:t> </a:t>
            </a:r>
            <a:r>
              <a:rPr sz="2400" spc="10" dirty="0" smtClean="0">
                <a:latin typeface="Calibri"/>
                <a:cs typeface="Calibri"/>
              </a:rPr>
              <a:t>l</a:t>
            </a:r>
            <a:r>
              <a:rPr sz="2400" spc="5" dirty="0" smtClean="0">
                <a:latin typeface="Calibri"/>
                <a:cs typeface="Calibri"/>
              </a:rPr>
              <a:t>e</a:t>
            </a:r>
            <a:r>
              <a:rPr sz="2400" spc="25" dirty="0" smtClean="0">
                <a:latin typeface="Calibri"/>
                <a:cs typeface="Calibri"/>
              </a:rPr>
              <a:t>v</a:t>
            </a:r>
            <a:r>
              <a:rPr sz="2400" spc="-10" dirty="0" smtClean="0">
                <a:latin typeface="Calibri"/>
                <a:cs typeface="Calibri"/>
              </a:rPr>
              <a:t>e</a:t>
            </a:r>
            <a:r>
              <a:rPr sz="2400" spc="10" dirty="0" smtClean="0">
                <a:latin typeface="Calibri"/>
                <a:cs typeface="Calibri"/>
              </a:rPr>
              <a:t>l</a:t>
            </a:r>
            <a:r>
              <a:rPr sz="2400" spc="0" dirty="0" smtClean="0">
                <a:latin typeface="Calibri"/>
                <a:cs typeface="Calibri"/>
              </a:rPr>
              <a:t>s</a:t>
            </a:r>
            <a:r>
              <a:rPr sz="2400" spc="-155" dirty="0" smtClean="0">
                <a:latin typeface="Calibri"/>
                <a:cs typeface="Calibri"/>
              </a:rPr>
              <a:t> </a:t>
            </a:r>
            <a:r>
              <a:rPr sz="2400" spc="10" dirty="0" smtClean="0">
                <a:latin typeface="Calibri"/>
                <a:cs typeface="Calibri"/>
              </a:rPr>
              <a:t>i</a:t>
            </a:r>
            <a:r>
              <a:rPr sz="2400" spc="0" dirty="0" smtClean="0">
                <a:latin typeface="Calibri"/>
                <a:cs typeface="Calibri"/>
              </a:rPr>
              <a:t>n</a:t>
            </a:r>
            <a:r>
              <a:rPr sz="2400" spc="-55" dirty="0" smtClean="0">
                <a:latin typeface="Calibri"/>
                <a:cs typeface="Calibri"/>
              </a:rPr>
              <a:t> </a:t>
            </a:r>
            <a:r>
              <a:rPr sz="2400" spc="25" dirty="0" smtClean="0">
                <a:latin typeface="Calibri"/>
                <a:cs typeface="Calibri"/>
              </a:rPr>
              <a:t>s</a:t>
            </a:r>
            <a:r>
              <a:rPr sz="2400" spc="15" dirty="0" smtClean="0">
                <a:latin typeface="Calibri"/>
                <a:cs typeface="Calibri"/>
              </a:rPr>
              <a:t>oc</a:t>
            </a:r>
            <a:r>
              <a:rPr sz="2400" spc="10" dirty="0" smtClean="0">
                <a:latin typeface="Calibri"/>
                <a:cs typeface="Calibri"/>
              </a:rPr>
              <a:t>i</a:t>
            </a:r>
            <a:r>
              <a:rPr sz="2400" spc="5" dirty="0" smtClean="0">
                <a:latin typeface="Calibri"/>
                <a:cs typeface="Calibri"/>
              </a:rPr>
              <a:t>e</a:t>
            </a:r>
            <a:r>
              <a:rPr sz="2400" spc="-15" dirty="0" smtClean="0">
                <a:latin typeface="Calibri"/>
                <a:cs typeface="Calibri"/>
              </a:rPr>
              <a:t>ty</a:t>
            </a:r>
            <a:r>
              <a:rPr sz="2400" spc="-40" dirty="0" smtClean="0">
                <a:latin typeface="Calibri"/>
                <a:cs typeface="Calibri"/>
              </a:rPr>
              <a:t> </a:t>
            </a:r>
            <a:r>
              <a:rPr sz="2400" spc="-15" dirty="0" smtClean="0">
                <a:latin typeface="Calibri"/>
                <a:cs typeface="Calibri"/>
              </a:rPr>
              <a:t>t</a:t>
            </a:r>
            <a:r>
              <a:rPr sz="2400" spc="-65" dirty="0" smtClean="0">
                <a:latin typeface="Calibri"/>
                <a:cs typeface="Calibri"/>
              </a:rPr>
              <a:t>r</a:t>
            </a:r>
            <a:r>
              <a:rPr sz="2400" spc="10" dirty="0" smtClean="0">
                <a:latin typeface="Calibri"/>
                <a:cs typeface="Calibri"/>
              </a:rPr>
              <a:t>i</a:t>
            </a:r>
            <a:r>
              <a:rPr sz="2400" spc="5" dirty="0" smtClean="0">
                <a:latin typeface="Calibri"/>
                <a:cs typeface="Calibri"/>
              </a:rPr>
              <a:t>e</a:t>
            </a:r>
            <a:r>
              <a:rPr sz="2400" spc="0" dirty="0" smtClean="0">
                <a:latin typeface="Calibri"/>
                <a:cs typeface="Calibri"/>
              </a:rPr>
              <a:t>d </a:t>
            </a:r>
            <a:r>
              <a:rPr sz="2400" spc="-5" dirty="0" smtClean="0">
                <a:latin typeface="Calibri"/>
                <a:cs typeface="Calibri"/>
              </a:rPr>
              <a:t>t</a:t>
            </a:r>
            <a:r>
              <a:rPr sz="2400" spc="0" dirty="0" smtClean="0">
                <a:latin typeface="Calibri"/>
                <a:cs typeface="Calibri"/>
              </a:rPr>
              <a:t>o</a:t>
            </a:r>
            <a:r>
              <a:rPr sz="2400" spc="-60" dirty="0" smtClean="0">
                <a:latin typeface="Calibri"/>
                <a:cs typeface="Calibri"/>
              </a:rPr>
              <a:t> </a:t>
            </a:r>
            <a:r>
              <a:rPr sz="2400" spc="10" dirty="0" smtClean="0">
                <a:latin typeface="Calibri"/>
                <a:cs typeface="Calibri"/>
              </a:rPr>
              <a:t>i</a:t>
            </a:r>
            <a:r>
              <a:rPr sz="2400" spc="-25" dirty="0" smtClean="0">
                <a:latin typeface="Calibri"/>
                <a:cs typeface="Calibri"/>
              </a:rPr>
              <a:t>m</a:t>
            </a:r>
            <a:r>
              <a:rPr sz="2400" spc="10" dirty="0" smtClean="0">
                <a:latin typeface="Calibri"/>
                <a:cs typeface="Calibri"/>
              </a:rPr>
              <a:t>i</a:t>
            </a:r>
            <a:r>
              <a:rPr sz="2400" spc="-15" dirty="0" smtClean="0">
                <a:latin typeface="Calibri"/>
                <a:cs typeface="Calibri"/>
              </a:rPr>
              <a:t>t</a:t>
            </a:r>
            <a:r>
              <a:rPr sz="2400" spc="-55" dirty="0" smtClean="0">
                <a:latin typeface="Calibri"/>
                <a:cs typeface="Calibri"/>
              </a:rPr>
              <a:t>a</a:t>
            </a:r>
            <a:r>
              <a:rPr sz="2400" spc="-15" dirty="0" smtClean="0">
                <a:latin typeface="Calibri"/>
                <a:cs typeface="Calibri"/>
              </a:rPr>
              <a:t>te</a:t>
            </a:r>
            <a:r>
              <a:rPr sz="2400" spc="-70" dirty="0" smtClean="0">
                <a:latin typeface="Calibri"/>
                <a:cs typeface="Calibri"/>
              </a:rPr>
              <a:t> </a:t>
            </a:r>
            <a:r>
              <a:rPr sz="2400" spc="-5" dirty="0" smtClean="0">
                <a:latin typeface="Calibri"/>
                <a:cs typeface="Calibri"/>
              </a:rPr>
              <a:t>t</a:t>
            </a:r>
            <a:r>
              <a:rPr sz="2400" spc="20" dirty="0" smtClean="0">
                <a:latin typeface="Calibri"/>
                <a:cs typeface="Calibri"/>
              </a:rPr>
              <a:t>h</a:t>
            </a:r>
            <a:r>
              <a:rPr sz="2400" spc="-15" dirty="0" smtClean="0">
                <a:latin typeface="Calibri"/>
                <a:cs typeface="Calibri"/>
              </a:rPr>
              <a:t>e</a:t>
            </a:r>
            <a:r>
              <a:rPr sz="2400" spc="-70" dirty="0" smtClean="0">
                <a:latin typeface="Calibri"/>
                <a:cs typeface="Calibri"/>
              </a:rPr>
              <a:t> </a:t>
            </a:r>
            <a:r>
              <a:rPr sz="2400" spc="20" dirty="0" smtClean="0">
                <a:latin typeface="Calibri"/>
                <a:cs typeface="Calibri"/>
              </a:rPr>
              <a:t>upp</a:t>
            </a:r>
            <a:r>
              <a:rPr sz="2400" spc="-10" dirty="0" smtClean="0">
                <a:latin typeface="Calibri"/>
                <a:cs typeface="Calibri"/>
              </a:rPr>
              <a:t>e</a:t>
            </a:r>
            <a:r>
              <a:rPr sz="2400" spc="-15" dirty="0" smtClean="0">
                <a:latin typeface="Calibri"/>
                <a:cs typeface="Calibri"/>
              </a:rPr>
              <a:t>r</a:t>
            </a:r>
            <a:r>
              <a:rPr sz="2400" spc="-10" dirty="0" smtClean="0">
                <a:latin typeface="Calibri"/>
                <a:cs typeface="Calibri"/>
              </a:rPr>
              <a:t> </a:t>
            </a:r>
            <a:r>
              <a:rPr sz="2400" spc="30" dirty="0" smtClean="0">
                <a:latin typeface="Calibri"/>
                <a:cs typeface="Calibri"/>
              </a:rPr>
              <a:t>c</a:t>
            </a:r>
            <a:r>
              <a:rPr sz="2400" spc="10" dirty="0" smtClean="0">
                <a:latin typeface="Calibri"/>
                <a:cs typeface="Calibri"/>
              </a:rPr>
              <a:t>l</a:t>
            </a:r>
            <a:r>
              <a:rPr sz="2400" spc="-40" dirty="0" smtClean="0">
                <a:latin typeface="Calibri"/>
                <a:cs typeface="Calibri"/>
              </a:rPr>
              <a:t>a</a:t>
            </a:r>
            <a:r>
              <a:rPr sz="2400" spc="25" dirty="0" smtClean="0">
                <a:latin typeface="Calibri"/>
                <a:cs typeface="Calibri"/>
              </a:rPr>
              <a:t>s</a:t>
            </a:r>
            <a:r>
              <a:rPr sz="2400" spc="0" dirty="0" smtClean="0">
                <a:latin typeface="Calibri"/>
                <a:cs typeface="Calibri"/>
              </a:rPr>
              <a:t>s</a:t>
            </a:r>
            <a:r>
              <a:rPr sz="2400" spc="-50" dirty="0" smtClean="0">
                <a:latin typeface="Calibri"/>
                <a:cs typeface="Calibri"/>
              </a:rPr>
              <a:t> </a:t>
            </a:r>
            <a:r>
              <a:rPr sz="2400" spc="10" dirty="0" smtClean="0">
                <a:latin typeface="Calibri"/>
                <a:cs typeface="Calibri"/>
              </a:rPr>
              <a:t>i</a:t>
            </a:r>
            <a:r>
              <a:rPr sz="2400" spc="0" dirty="0" smtClean="0">
                <a:latin typeface="Calibri"/>
                <a:cs typeface="Calibri"/>
              </a:rPr>
              <a:t>n</a:t>
            </a:r>
            <a:r>
              <a:rPr sz="2400" spc="45" dirty="0" smtClean="0">
                <a:latin typeface="Calibri"/>
                <a:cs typeface="Calibri"/>
              </a:rPr>
              <a:t> </a:t>
            </a:r>
            <a:r>
              <a:rPr sz="2400" spc="-15" dirty="0" smtClean="0">
                <a:latin typeface="Calibri"/>
                <a:cs typeface="Calibri"/>
              </a:rPr>
              <a:t>t</a:t>
            </a:r>
            <a:r>
              <a:rPr sz="2400" spc="20" dirty="0" smtClean="0">
                <a:latin typeface="Calibri"/>
                <a:cs typeface="Calibri"/>
              </a:rPr>
              <a:t>h</a:t>
            </a:r>
            <a:r>
              <a:rPr sz="2400" spc="-10" dirty="0" smtClean="0">
                <a:latin typeface="Calibri"/>
                <a:cs typeface="Calibri"/>
              </a:rPr>
              <a:t>e</a:t>
            </a:r>
            <a:r>
              <a:rPr sz="2400" spc="10" dirty="0" smtClean="0">
                <a:latin typeface="Calibri"/>
                <a:cs typeface="Calibri"/>
              </a:rPr>
              <a:t>i</a:t>
            </a:r>
            <a:r>
              <a:rPr sz="2400" spc="-15" dirty="0" smtClean="0">
                <a:latin typeface="Calibri"/>
                <a:cs typeface="Calibri"/>
              </a:rPr>
              <a:t>r</a:t>
            </a:r>
            <a:r>
              <a:rPr sz="2400" spc="-125" dirty="0" smtClean="0">
                <a:latin typeface="Calibri"/>
                <a:cs typeface="Calibri"/>
              </a:rPr>
              <a:t> </a:t>
            </a:r>
            <a:r>
              <a:rPr sz="2400" spc="20" dirty="0" smtClean="0">
                <a:latin typeface="Calibri"/>
                <a:cs typeface="Calibri"/>
              </a:rPr>
              <a:t>d</a:t>
            </a:r>
            <a:r>
              <a:rPr sz="2400" spc="-65" dirty="0" smtClean="0">
                <a:latin typeface="Calibri"/>
                <a:cs typeface="Calibri"/>
              </a:rPr>
              <a:t>r</a:t>
            </a:r>
            <a:r>
              <a:rPr sz="2400" spc="-10" dirty="0" smtClean="0">
                <a:latin typeface="Calibri"/>
                <a:cs typeface="Calibri"/>
              </a:rPr>
              <a:t>e</a:t>
            </a:r>
            <a:r>
              <a:rPr sz="2400" spc="25" dirty="0" smtClean="0">
                <a:latin typeface="Calibri"/>
                <a:cs typeface="Calibri"/>
              </a:rPr>
              <a:t>ss</a:t>
            </a:r>
            <a:r>
              <a:rPr sz="2400" spc="0" dirty="0" smtClean="0">
                <a:latin typeface="Calibri"/>
                <a:cs typeface="Calibri"/>
              </a:rPr>
              <a:t>.</a:t>
            </a:r>
            <a:endParaRPr sz="2400" dirty="0">
              <a:latin typeface="Calibri"/>
              <a:cs typeface="Calibri"/>
            </a:endParaRPr>
          </a:p>
          <a:p>
            <a:pPr>
              <a:lnSpc>
                <a:spcPts val="600"/>
              </a:lnSpc>
              <a:spcBef>
                <a:spcPts val="27"/>
              </a:spcBef>
            </a:pPr>
            <a:endParaRPr sz="400" dirty="0"/>
          </a:p>
          <a:p>
            <a:pPr>
              <a:lnSpc>
                <a:spcPts val="1000"/>
              </a:lnSpc>
            </a:pPr>
            <a:endParaRPr sz="800" dirty="0"/>
          </a:p>
          <a:p>
            <a:pPr>
              <a:lnSpc>
                <a:spcPts val="1000"/>
              </a:lnSpc>
            </a:pPr>
            <a:endParaRPr sz="800" dirty="0"/>
          </a:p>
          <a:p>
            <a:pPr>
              <a:lnSpc>
                <a:spcPts val="1000"/>
              </a:lnSpc>
            </a:pPr>
            <a:endParaRPr sz="800" dirty="0"/>
          </a:p>
          <a:p>
            <a:pPr marL="12065" marR="12700" indent="71755">
              <a:lnSpc>
                <a:spcPct val="99400"/>
              </a:lnSpc>
            </a:pPr>
            <a:r>
              <a:rPr sz="2400" spc="35" dirty="0" smtClean="0">
                <a:latin typeface="Calibri"/>
                <a:cs typeface="Calibri"/>
              </a:rPr>
              <a:t>T</a:t>
            </a:r>
            <a:r>
              <a:rPr sz="2400" spc="20" dirty="0" smtClean="0">
                <a:latin typeface="Calibri"/>
                <a:cs typeface="Calibri"/>
              </a:rPr>
              <a:t>h</a:t>
            </a:r>
            <a:r>
              <a:rPr sz="2400" spc="-10" dirty="0" smtClean="0">
                <a:latin typeface="Calibri"/>
                <a:cs typeface="Calibri"/>
              </a:rPr>
              <a:t>e</a:t>
            </a:r>
            <a:r>
              <a:rPr sz="2400" spc="-65" dirty="0" smtClean="0">
                <a:latin typeface="Calibri"/>
                <a:cs typeface="Calibri"/>
              </a:rPr>
              <a:t>r</a:t>
            </a:r>
            <a:r>
              <a:rPr sz="2400" spc="-15" dirty="0" smtClean="0">
                <a:latin typeface="Calibri"/>
                <a:cs typeface="Calibri"/>
              </a:rPr>
              <a:t>e</a:t>
            </a:r>
            <a:r>
              <a:rPr sz="2400" spc="-75" dirty="0" smtClean="0">
                <a:latin typeface="Calibri"/>
                <a:cs typeface="Calibri"/>
              </a:rPr>
              <a:t> </a:t>
            </a:r>
            <a:r>
              <a:rPr sz="2400" spc="-70" dirty="0" smtClean="0">
                <a:latin typeface="Calibri"/>
                <a:cs typeface="Calibri"/>
              </a:rPr>
              <a:t>w</a:t>
            </a:r>
            <a:r>
              <a:rPr sz="2400" spc="-10" dirty="0" smtClean="0">
                <a:latin typeface="Calibri"/>
                <a:cs typeface="Calibri"/>
              </a:rPr>
              <a:t>e</a:t>
            </a:r>
            <a:r>
              <a:rPr sz="2400" spc="-65" dirty="0" smtClean="0">
                <a:latin typeface="Calibri"/>
                <a:cs typeface="Calibri"/>
              </a:rPr>
              <a:t>r</a:t>
            </a:r>
            <a:r>
              <a:rPr sz="2400" spc="-15" dirty="0" smtClean="0">
                <a:latin typeface="Calibri"/>
                <a:cs typeface="Calibri"/>
              </a:rPr>
              <a:t>e</a:t>
            </a:r>
            <a:r>
              <a:rPr sz="2400" spc="-75" dirty="0" smtClean="0">
                <a:latin typeface="Calibri"/>
                <a:cs typeface="Calibri"/>
              </a:rPr>
              <a:t> </a:t>
            </a:r>
            <a:r>
              <a:rPr sz="2400" spc="-40" dirty="0" smtClean="0">
                <a:latin typeface="Calibri"/>
                <a:cs typeface="Calibri"/>
              </a:rPr>
              <a:t>a</a:t>
            </a:r>
            <a:r>
              <a:rPr sz="2400" spc="0" dirty="0" smtClean="0">
                <a:latin typeface="Calibri"/>
                <a:cs typeface="Calibri"/>
              </a:rPr>
              <a:t>n </a:t>
            </a:r>
            <a:r>
              <a:rPr sz="2400" spc="-10" dirty="0" smtClean="0">
                <a:latin typeface="Calibri"/>
                <a:cs typeface="Calibri"/>
              </a:rPr>
              <a:t>e</a:t>
            </a:r>
            <a:r>
              <a:rPr sz="2400" spc="0" dirty="0" smtClean="0">
                <a:latin typeface="Calibri"/>
                <a:cs typeface="Calibri"/>
              </a:rPr>
              <a:t>n</a:t>
            </a:r>
            <a:r>
              <a:rPr sz="2400" spc="15" dirty="0" smtClean="0">
                <a:latin typeface="Calibri"/>
                <a:cs typeface="Calibri"/>
              </a:rPr>
              <a:t>o</a:t>
            </a:r>
            <a:r>
              <a:rPr sz="2400" spc="-65" dirty="0" smtClean="0">
                <a:latin typeface="Calibri"/>
                <a:cs typeface="Calibri"/>
              </a:rPr>
              <a:t>r</a:t>
            </a:r>
            <a:r>
              <a:rPr sz="2400" spc="-25" dirty="0" smtClean="0">
                <a:latin typeface="Calibri"/>
                <a:cs typeface="Calibri"/>
              </a:rPr>
              <a:t>m</a:t>
            </a:r>
            <a:r>
              <a:rPr sz="2400" spc="15" dirty="0" smtClean="0">
                <a:latin typeface="Calibri"/>
                <a:cs typeface="Calibri"/>
              </a:rPr>
              <a:t>o</a:t>
            </a:r>
            <a:r>
              <a:rPr sz="2400" spc="20" dirty="0" smtClean="0">
                <a:latin typeface="Calibri"/>
                <a:cs typeface="Calibri"/>
              </a:rPr>
              <a:t>u</a:t>
            </a:r>
            <a:r>
              <a:rPr sz="2400" spc="0" dirty="0" smtClean="0">
                <a:latin typeface="Calibri"/>
                <a:cs typeface="Calibri"/>
              </a:rPr>
              <a:t>s</a:t>
            </a:r>
            <a:r>
              <a:rPr sz="2400" spc="-55" dirty="0" smtClean="0">
                <a:latin typeface="Calibri"/>
                <a:cs typeface="Calibri"/>
              </a:rPr>
              <a:t> </a:t>
            </a:r>
            <a:r>
              <a:rPr sz="2400" spc="-40" dirty="0" smtClean="0">
                <a:latin typeface="Calibri"/>
                <a:cs typeface="Calibri"/>
              </a:rPr>
              <a:t>a</a:t>
            </a:r>
            <a:r>
              <a:rPr sz="2400" spc="-25" dirty="0" smtClean="0">
                <a:latin typeface="Calibri"/>
                <a:cs typeface="Calibri"/>
              </a:rPr>
              <a:t>m</a:t>
            </a:r>
            <a:r>
              <a:rPr sz="2400" spc="15" dirty="0" smtClean="0">
                <a:latin typeface="Calibri"/>
                <a:cs typeface="Calibri"/>
              </a:rPr>
              <a:t>o</a:t>
            </a:r>
            <a:r>
              <a:rPr sz="2400" spc="20" dirty="0" smtClean="0">
                <a:latin typeface="Calibri"/>
                <a:cs typeface="Calibri"/>
              </a:rPr>
              <a:t>un</a:t>
            </a:r>
            <a:r>
              <a:rPr sz="2400" spc="-10" dirty="0" smtClean="0">
                <a:latin typeface="Calibri"/>
                <a:cs typeface="Calibri"/>
              </a:rPr>
              <a:t>t</a:t>
            </a:r>
            <a:r>
              <a:rPr sz="2400" spc="-85" dirty="0" smtClean="0">
                <a:latin typeface="Calibri"/>
                <a:cs typeface="Calibri"/>
              </a:rPr>
              <a:t> </a:t>
            </a:r>
            <a:r>
              <a:rPr sz="2400" spc="15" dirty="0" smtClean="0">
                <a:latin typeface="Calibri"/>
                <a:cs typeface="Calibri"/>
              </a:rPr>
              <a:t>o</a:t>
            </a:r>
            <a:r>
              <a:rPr sz="2400" spc="0" dirty="0" smtClean="0">
                <a:latin typeface="Calibri"/>
                <a:cs typeface="Calibri"/>
              </a:rPr>
              <a:t>f </a:t>
            </a:r>
            <a:r>
              <a:rPr sz="2400" b="1" spc="25" dirty="0" smtClean="0">
                <a:latin typeface="Calibri"/>
                <a:cs typeface="Calibri"/>
              </a:rPr>
              <a:t>s</a:t>
            </a:r>
            <a:r>
              <a:rPr sz="2400" b="1" spc="20" dirty="0" smtClean="0">
                <a:latin typeface="Calibri"/>
                <a:cs typeface="Calibri"/>
              </a:rPr>
              <a:t>u</a:t>
            </a:r>
            <a:r>
              <a:rPr sz="2400" b="1" spc="-25" dirty="0" smtClean="0">
                <a:latin typeface="Calibri"/>
                <a:cs typeface="Calibri"/>
              </a:rPr>
              <a:t>m</a:t>
            </a:r>
            <a:r>
              <a:rPr sz="2400" b="1" spc="20" dirty="0" smtClean="0">
                <a:latin typeface="Calibri"/>
                <a:cs typeface="Calibri"/>
              </a:rPr>
              <a:t>p</a:t>
            </a:r>
            <a:r>
              <a:rPr sz="2400" b="1" spc="-20" dirty="0" smtClean="0">
                <a:latin typeface="Calibri"/>
                <a:cs typeface="Calibri"/>
              </a:rPr>
              <a:t>t</a:t>
            </a:r>
            <a:r>
              <a:rPr sz="2400" b="1" spc="20" dirty="0" smtClean="0">
                <a:latin typeface="Calibri"/>
                <a:cs typeface="Calibri"/>
              </a:rPr>
              <a:t>u</a:t>
            </a:r>
            <a:r>
              <a:rPr sz="2400" b="1" spc="-40" dirty="0" smtClean="0">
                <a:latin typeface="Calibri"/>
                <a:cs typeface="Calibri"/>
              </a:rPr>
              <a:t>a</a:t>
            </a:r>
            <a:r>
              <a:rPr sz="2400" b="1" spc="-65" dirty="0" smtClean="0">
                <a:latin typeface="Calibri"/>
                <a:cs typeface="Calibri"/>
              </a:rPr>
              <a:t>r</a:t>
            </a:r>
            <a:r>
              <a:rPr sz="2400" b="1" spc="-15" dirty="0" smtClean="0">
                <a:latin typeface="Calibri"/>
                <a:cs typeface="Calibri"/>
              </a:rPr>
              <a:t>y</a:t>
            </a:r>
            <a:r>
              <a:rPr sz="2400" b="1" spc="-35" dirty="0" smtClean="0">
                <a:latin typeface="Calibri"/>
                <a:cs typeface="Calibri"/>
              </a:rPr>
              <a:t> </a:t>
            </a:r>
            <a:r>
              <a:rPr sz="2400" b="1" spc="10" dirty="0" smtClean="0">
                <a:latin typeface="Calibri"/>
                <a:cs typeface="Calibri"/>
              </a:rPr>
              <a:t>l</a:t>
            </a:r>
            <a:r>
              <a:rPr sz="2400" b="1" spc="-40" dirty="0" smtClean="0">
                <a:latin typeface="Calibri"/>
                <a:cs typeface="Calibri"/>
              </a:rPr>
              <a:t>a</a:t>
            </a:r>
            <a:r>
              <a:rPr sz="2400" b="1" spc="-70" dirty="0" smtClean="0">
                <a:latin typeface="Calibri"/>
                <a:cs typeface="Calibri"/>
              </a:rPr>
              <a:t>w</a:t>
            </a:r>
            <a:r>
              <a:rPr sz="2400" b="1" spc="0" dirty="0" smtClean="0">
                <a:latin typeface="Calibri"/>
                <a:cs typeface="Calibri"/>
              </a:rPr>
              <a:t>s </a:t>
            </a:r>
            <a:r>
              <a:rPr sz="2400" spc="25" dirty="0" smtClean="0">
                <a:latin typeface="Calibri"/>
                <a:cs typeface="Calibri"/>
              </a:rPr>
              <a:t>p</a:t>
            </a:r>
            <a:r>
              <a:rPr sz="2400" spc="-40" dirty="0" smtClean="0">
                <a:latin typeface="Calibri"/>
                <a:cs typeface="Calibri"/>
              </a:rPr>
              <a:t>a</a:t>
            </a:r>
            <a:r>
              <a:rPr sz="2400" spc="25" dirty="0" smtClean="0">
                <a:latin typeface="Calibri"/>
                <a:cs typeface="Calibri"/>
              </a:rPr>
              <a:t>ss</a:t>
            </a:r>
            <a:r>
              <a:rPr sz="2400" spc="-10" dirty="0" smtClean="0">
                <a:latin typeface="Calibri"/>
                <a:cs typeface="Calibri"/>
              </a:rPr>
              <a:t>e</a:t>
            </a:r>
            <a:r>
              <a:rPr sz="2400" spc="0" dirty="0" smtClean="0">
                <a:latin typeface="Calibri"/>
                <a:cs typeface="Calibri"/>
              </a:rPr>
              <a:t>d</a:t>
            </a:r>
            <a:r>
              <a:rPr sz="2400" spc="-55" dirty="0" smtClean="0">
                <a:latin typeface="Calibri"/>
                <a:cs typeface="Calibri"/>
              </a:rPr>
              <a:t> </a:t>
            </a:r>
            <a:r>
              <a:rPr sz="2400" spc="25" dirty="0" smtClean="0">
                <a:latin typeface="Calibri"/>
                <a:cs typeface="Calibri"/>
              </a:rPr>
              <a:t>du</a:t>
            </a:r>
            <a:r>
              <a:rPr sz="2400" spc="-50" dirty="0" smtClean="0">
                <a:latin typeface="Calibri"/>
                <a:cs typeface="Calibri"/>
              </a:rPr>
              <a:t>r</a:t>
            </a:r>
            <a:r>
              <a:rPr sz="2400" spc="10" dirty="0" smtClean="0">
                <a:latin typeface="Calibri"/>
                <a:cs typeface="Calibri"/>
              </a:rPr>
              <a:t>i</a:t>
            </a:r>
            <a:r>
              <a:rPr sz="2400" spc="25" dirty="0" smtClean="0">
                <a:latin typeface="Calibri"/>
                <a:cs typeface="Calibri"/>
              </a:rPr>
              <a:t>n</a:t>
            </a:r>
            <a:r>
              <a:rPr sz="2400" spc="0" dirty="0" smtClean="0">
                <a:latin typeface="Calibri"/>
                <a:cs typeface="Calibri"/>
              </a:rPr>
              <a:t>g</a:t>
            </a:r>
            <a:r>
              <a:rPr sz="2400" spc="-95" dirty="0" smtClean="0">
                <a:latin typeface="Calibri"/>
                <a:cs typeface="Calibri"/>
              </a:rPr>
              <a:t> </a:t>
            </a:r>
            <a:r>
              <a:rPr sz="2400" spc="-15" dirty="0" smtClean="0">
                <a:latin typeface="Calibri"/>
                <a:cs typeface="Calibri"/>
              </a:rPr>
              <a:t>t</a:t>
            </a:r>
            <a:r>
              <a:rPr sz="2400" spc="25" dirty="0" smtClean="0">
                <a:latin typeface="Calibri"/>
                <a:cs typeface="Calibri"/>
              </a:rPr>
              <a:t>h</a:t>
            </a:r>
            <a:r>
              <a:rPr sz="2400" spc="10" dirty="0" smtClean="0">
                <a:latin typeface="Calibri"/>
                <a:cs typeface="Calibri"/>
              </a:rPr>
              <a:t>i</a:t>
            </a:r>
            <a:r>
              <a:rPr sz="2400" spc="0" dirty="0" smtClean="0">
                <a:latin typeface="Calibri"/>
                <a:cs typeface="Calibri"/>
              </a:rPr>
              <a:t>s </a:t>
            </a:r>
            <a:r>
              <a:rPr sz="2400" spc="-5" dirty="0" smtClean="0">
                <a:latin typeface="Calibri"/>
                <a:cs typeface="Calibri"/>
              </a:rPr>
              <a:t>t</a:t>
            </a:r>
            <a:r>
              <a:rPr sz="2400" spc="10" dirty="0" smtClean="0">
                <a:latin typeface="Calibri"/>
                <a:cs typeface="Calibri"/>
              </a:rPr>
              <a:t>i</a:t>
            </a:r>
            <a:r>
              <a:rPr sz="2400" spc="-25" dirty="0" smtClean="0">
                <a:latin typeface="Calibri"/>
                <a:cs typeface="Calibri"/>
              </a:rPr>
              <a:t>m</a:t>
            </a:r>
            <a:r>
              <a:rPr sz="2400" spc="-10" dirty="0" smtClean="0">
                <a:latin typeface="Calibri"/>
                <a:cs typeface="Calibri"/>
              </a:rPr>
              <a:t>e</a:t>
            </a:r>
            <a:r>
              <a:rPr sz="2400" spc="0" dirty="0" smtClean="0">
                <a:latin typeface="Calibri"/>
                <a:cs typeface="Calibri"/>
              </a:rPr>
              <a:t>.</a:t>
            </a:r>
            <a:endParaRPr sz="2400" dirty="0">
              <a:latin typeface="Calibri"/>
              <a:cs typeface="Calibri"/>
            </a:endParaRPr>
          </a:p>
        </p:txBody>
      </p:sp>
      <p:sp>
        <p:nvSpPr>
          <p:cNvPr id="5" name="Rectangle 4"/>
          <p:cNvSpPr/>
          <p:nvPr/>
        </p:nvSpPr>
        <p:spPr>
          <a:xfrm>
            <a:off x="5410200" y="4724400"/>
            <a:ext cx="4403346" cy="2862322"/>
          </a:xfrm>
          <a:prstGeom prst="rect">
            <a:avLst/>
          </a:prstGeom>
          <a:gradFill>
            <a:gsLst>
              <a:gs pos="0">
                <a:schemeClr val="accent2">
                  <a:tint val="60000"/>
                  <a:lumMod val="104000"/>
                  <a:alpha val="0"/>
                </a:schemeClr>
              </a:gs>
              <a:gs pos="100000">
                <a:schemeClr val="accent2">
                  <a:tint val="84000"/>
                </a:schemeClr>
              </a:gs>
            </a:gsLst>
          </a:grad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t>Laws made for the purpose of restraining luxury or extravagance, particularly against inordinate expenditures in the matter of apparel, food, furniture, etc." Historically, there were laws that were intended to regulate and reinforce social hierarchies and morals through restrictions, often depending upon a person's social rank, on their permitted clothing, food, and luxury expenditures.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715133" y="-13699"/>
            <a:ext cx="4680585" cy="1596390"/>
          </a:xfrm>
          <a:prstGeom prst="rect">
            <a:avLst/>
          </a:prstGeom>
        </p:spPr>
        <p:txBody>
          <a:bodyPr vert="horz" wrap="square" lIns="0" tIns="0" rIns="0" bIns="0" rtlCol="0">
            <a:noAutofit/>
          </a:bodyPr>
          <a:lstStyle/>
          <a:p>
            <a:pPr marL="12700" marR="12700" indent="0" algn="ctr">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270" dirty="0" smtClean="0">
                <a:latin typeface="Calibri"/>
                <a:cs typeface="Calibri"/>
              </a:rPr>
              <a:t>W</a:t>
            </a:r>
            <a:r>
              <a:rPr sz="4300" spc="30" dirty="0" smtClean="0">
                <a:latin typeface="Calibri"/>
                <a:cs typeface="Calibri"/>
              </a:rPr>
              <a:t>o</a:t>
            </a:r>
            <a:r>
              <a:rPr sz="4300" spc="-70" dirty="0" smtClean="0">
                <a:latin typeface="Calibri"/>
                <a:cs typeface="Calibri"/>
              </a:rPr>
              <a:t>me</a:t>
            </a:r>
            <a:r>
              <a:rPr sz="4300" spc="0" dirty="0" smtClean="0">
                <a:latin typeface="Calibri"/>
                <a:cs typeface="Calibri"/>
              </a:rPr>
              <a:t>n </a:t>
            </a: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60" dirty="0" smtClean="0">
                <a:latin typeface="Calibri"/>
                <a:cs typeface="Calibri"/>
              </a:rPr>
              <a:t>N</a:t>
            </a:r>
            <a:r>
              <a:rPr sz="3000" spc="15" dirty="0" smtClean="0">
                <a:latin typeface="Calibri"/>
                <a:cs typeface="Calibri"/>
              </a:rPr>
              <a:t>o</a:t>
            </a:r>
            <a:r>
              <a:rPr sz="3000" spc="-65" dirty="0" smtClean="0">
                <a:latin typeface="Calibri"/>
                <a:cs typeface="Calibri"/>
              </a:rPr>
              <a:t>r</a:t>
            </a:r>
            <a:r>
              <a:rPr sz="3000" spc="-20" dirty="0" smtClean="0">
                <a:latin typeface="Calibri"/>
                <a:cs typeface="Calibri"/>
              </a:rPr>
              <a:t>t</a:t>
            </a:r>
            <a:r>
              <a:rPr sz="3000" spc="20" dirty="0" smtClean="0">
                <a:latin typeface="Calibri"/>
                <a:cs typeface="Calibri"/>
              </a:rPr>
              <a:t>h</a:t>
            </a:r>
            <a:r>
              <a:rPr sz="3000" spc="-10" dirty="0" smtClean="0">
                <a:latin typeface="Calibri"/>
                <a:cs typeface="Calibri"/>
              </a:rPr>
              <a:t>e</a:t>
            </a:r>
            <a:r>
              <a:rPr sz="3000" spc="-65" dirty="0" smtClean="0">
                <a:latin typeface="Calibri"/>
                <a:cs typeface="Calibri"/>
              </a:rPr>
              <a:t>r</a:t>
            </a:r>
            <a:r>
              <a:rPr sz="3000" spc="0" dirty="0" smtClean="0">
                <a:latin typeface="Calibri"/>
                <a:cs typeface="Calibri"/>
              </a:rPr>
              <a:t>n</a:t>
            </a:r>
            <a:r>
              <a:rPr sz="3000" spc="4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45" dirty="0" smtClean="0">
                <a:latin typeface="Calibri"/>
                <a:cs typeface="Calibri"/>
              </a:rPr>
              <a:t>157</a:t>
            </a:r>
            <a:r>
              <a:rPr sz="3000" spc="-35" dirty="0" smtClean="0">
                <a:latin typeface="Calibri"/>
                <a:cs typeface="Calibri"/>
              </a:rPr>
              <a:t>5</a:t>
            </a:r>
            <a:r>
              <a:rPr sz="3000" spc="-20" dirty="0" smtClean="0">
                <a:latin typeface="Calibri"/>
                <a:cs typeface="Calibri"/>
              </a:rPr>
              <a:t>-</a:t>
            </a:r>
            <a:r>
              <a:rPr sz="3000" spc="-45" dirty="0" smtClean="0">
                <a:latin typeface="Calibri"/>
                <a:cs typeface="Calibri"/>
              </a:rPr>
              <a:t>1600</a:t>
            </a:r>
            <a:endParaRPr sz="3000" dirty="0">
              <a:latin typeface="Calibri"/>
              <a:cs typeface="Calibri"/>
            </a:endParaRPr>
          </a:p>
        </p:txBody>
      </p:sp>
      <p:sp>
        <p:nvSpPr>
          <p:cNvPr id="3" name="object 3"/>
          <p:cNvSpPr/>
          <p:nvPr/>
        </p:nvSpPr>
        <p:spPr>
          <a:xfrm>
            <a:off x="3022600" y="1930400"/>
            <a:ext cx="3911600" cy="5587999"/>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635000" y="3632200"/>
            <a:ext cx="1892299" cy="3733799"/>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txBox="1"/>
          <p:nvPr/>
        </p:nvSpPr>
        <p:spPr>
          <a:xfrm>
            <a:off x="438115" y="1064263"/>
            <a:ext cx="2456343" cy="307340"/>
          </a:xfrm>
          <a:prstGeom prst="rect">
            <a:avLst/>
          </a:prstGeom>
        </p:spPr>
        <p:txBody>
          <a:bodyPr vert="horz" wrap="square" lIns="0" tIns="0" rIns="0" bIns="0" rtlCol="0">
            <a:noAutofit/>
          </a:bodyPr>
          <a:lstStyle/>
          <a:p>
            <a:pPr marL="12700">
              <a:lnSpc>
                <a:spcPct val="100000"/>
              </a:lnSpc>
            </a:pPr>
            <a:r>
              <a:rPr sz="1900" b="1" u="sng" spc="25" dirty="0" smtClean="0">
                <a:latin typeface="Calibri"/>
                <a:cs typeface="Calibri"/>
              </a:rPr>
              <a:t>F</a:t>
            </a:r>
            <a:r>
              <a:rPr sz="1900" b="1" u="sng" spc="35" dirty="0" smtClean="0">
                <a:latin typeface="Calibri"/>
                <a:cs typeface="Calibri"/>
              </a:rPr>
              <a:t>r</a:t>
            </a:r>
            <a:r>
              <a:rPr sz="1900" b="1" u="sng" spc="-60" dirty="0" smtClean="0">
                <a:latin typeface="Calibri"/>
                <a:cs typeface="Calibri"/>
              </a:rPr>
              <a:t>e</a:t>
            </a:r>
            <a:r>
              <a:rPr sz="1900" b="1" u="sng" spc="0" dirty="0" smtClean="0">
                <a:latin typeface="Calibri"/>
                <a:cs typeface="Calibri"/>
              </a:rPr>
              <a:t>n</a:t>
            </a:r>
            <a:r>
              <a:rPr sz="1900" b="1" u="sng" spc="-15" dirty="0" smtClean="0">
                <a:latin typeface="Calibri"/>
                <a:cs typeface="Calibri"/>
              </a:rPr>
              <a:t>c</a:t>
            </a:r>
            <a:r>
              <a:rPr sz="1900" b="1" u="sng" spc="0" dirty="0" smtClean="0">
                <a:latin typeface="Calibri"/>
                <a:cs typeface="Calibri"/>
              </a:rPr>
              <a:t>h</a:t>
            </a:r>
            <a:r>
              <a:rPr sz="1900" b="1" u="sng" spc="70" dirty="0" smtClean="0">
                <a:latin typeface="Calibri"/>
                <a:cs typeface="Calibri"/>
              </a:rPr>
              <a:t> </a:t>
            </a:r>
            <a:r>
              <a:rPr sz="1900" b="1" u="sng" spc="20" dirty="0" smtClean="0">
                <a:latin typeface="Calibri"/>
                <a:cs typeface="Calibri"/>
              </a:rPr>
              <a:t>f</a:t>
            </a:r>
            <a:r>
              <a:rPr sz="1900" b="1" u="sng" spc="-10" dirty="0" smtClean="0">
                <a:latin typeface="Calibri"/>
                <a:cs typeface="Calibri"/>
              </a:rPr>
              <a:t>a</a:t>
            </a:r>
            <a:r>
              <a:rPr sz="1900" b="1" u="sng" spc="25" dirty="0" smtClean="0">
                <a:latin typeface="Calibri"/>
                <a:cs typeface="Calibri"/>
              </a:rPr>
              <a:t>r</a:t>
            </a:r>
            <a:r>
              <a:rPr sz="1900" b="1" u="sng" spc="-50" dirty="0" smtClean="0">
                <a:latin typeface="Calibri"/>
                <a:cs typeface="Calibri"/>
              </a:rPr>
              <a:t>t</a:t>
            </a:r>
            <a:r>
              <a:rPr sz="1900" b="1" u="sng" spc="0" dirty="0" smtClean="0">
                <a:latin typeface="Calibri"/>
                <a:cs typeface="Calibri"/>
              </a:rPr>
              <a:t>h</a:t>
            </a:r>
            <a:r>
              <a:rPr sz="1900" b="1" u="sng" spc="-40" dirty="0" smtClean="0">
                <a:latin typeface="Calibri"/>
                <a:cs typeface="Calibri"/>
              </a:rPr>
              <a:t>i</a:t>
            </a:r>
            <a:r>
              <a:rPr sz="1900" b="1" u="sng" spc="0" dirty="0" smtClean="0">
                <a:latin typeface="Calibri"/>
                <a:cs typeface="Calibri"/>
              </a:rPr>
              <a:t>n</a:t>
            </a:r>
            <a:r>
              <a:rPr sz="1900" b="1" u="sng" spc="-5" dirty="0" smtClean="0">
                <a:latin typeface="Calibri"/>
                <a:cs typeface="Calibri"/>
              </a:rPr>
              <a:t>g</a:t>
            </a:r>
            <a:r>
              <a:rPr sz="1900" b="1" u="sng" spc="-10" dirty="0" smtClean="0">
                <a:latin typeface="Calibri"/>
                <a:cs typeface="Calibri"/>
              </a:rPr>
              <a:t>a</a:t>
            </a:r>
            <a:r>
              <a:rPr sz="1900" b="1" u="sng" spc="-40" dirty="0" smtClean="0">
                <a:latin typeface="Calibri"/>
                <a:cs typeface="Calibri"/>
              </a:rPr>
              <a:t>l</a:t>
            </a:r>
            <a:r>
              <a:rPr sz="1900" b="1" u="sng" spc="-10" dirty="0" smtClean="0">
                <a:latin typeface="Calibri"/>
                <a:cs typeface="Calibri"/>
              </a:rPr>
              <a:t>e</a:t>
            </a:r>
            <a:endParaRPr sz="1900" b="1" u="sng" dirty="0">
              <a:latin typeface="Calibri"/>
              <a:cs typeface="Calibri"/>
            </a:endParaRPr>
          </a:p>
        </p:txBody>
      </p:sp>
      <p:sp>
        <p:nvSpPr>
          <p:cNvPr id="6" name="object 6"/>
          <p:cNvSpPr txBox="1"/>
          <p:nvPr/>
        </p:nvSpPr>
        <p:spPr>
          <a:xfrm>
            <a:off x="464657" y="1371603"/>
            <a:ext cx="2228215" cy="895350"/>
          </a:xfrm>
          <a:prstGeom prst="rect">
            <a:avLst/>
          </a:prstGeom>
        </p:spPr>
        <p:txBody>
          <a:bodyPr vert="horz" wrap="square" lIns="0" tIns="0" rIns="0" bIns="0" rtlCol="0">
            <a:noAutofit/>
          </a:bodyPr>
          <a:lstStyle/>
          <a:p>
            <a:pPr marL="12065" marR="12700" indent="0">
              <a:lnSpc>
                <a:spcPct val="101000"/>
              </a:lnSpc>
            </a:pPr>
            <a:r>
              <a:rPr sz="1900" spc="-15" dirty="0" smtClean="0">
                <a:latin typeface="Calibri"/>
                <a:cs typeface="Calibri"/>
              </a:rPr>
              <a:t>C</a:t>
            </a:r>
            <a:r>
              <a:rPr sz="1900" spc="-40" dirty="0" smtClean="0">
                <a:latin typeface="Calibri"/>
                <a:cs typeface="Calibri"/>
              </a:rPr>
              <a:t>i</a:t>
            </a:r>
            <a:r>
              <a:rPr sz="1900" spc="25" dirty="0" smtClean="0">
                <a:latin typeface="Calibri"/>
                <a:cs typeface="Calibri"/>
              </a:rPr>
              <a:t>r</a:t>
            </a:r>
            <a:r>
              <a:rPr sz="1900" spc="-15" dirty="0" smtClean="0">
                <a:latin typeface="Calibri"/>
                <a:cs typeface="Calibri"/>
              </a:rPr>
              <a:t>c</a:t>
            </a:r>
            <a:r>
              <a:rPr sz="1900" spc="-40" dirty="0" smtClean="0">
                <a:latin typeface="Calibri"/>
                <a:cs typeface="Calibri"/>
              </a:rPr>
              <a:t>l</a:t>
            </a:r>
            <a:r>
              <a:rPr sz="1900" spc="-60" dirty="0" smtClean="0">
                <a:latin typeface="Calibri"/>
                <a:cs typeface="Calibri"/>
              </a:rPr>
              <a:t>e</a:t>
            </a:r>
            <a:r>
              <a:rPr sz="1900" spc="0" dirty="0" smtClean="0">
                <a:latin typeface="Calibri"/>
                <a:cs typeface="Calibri"/>
              </a:rPr>
              <a:t>s</a:t>
            </a:r>
            <a:r>
              <a:rPr sz="1900" spc="125" dirty="0" smtClean="0">
                <a:latin typeface="Calibri"/>
                <a:cs typeface="Calibri"/>
              </a:rPr>
              <a:t> </a:t>
            </a:r>
            <a:r>
              <a:rPr sz="1900" spc="25" dirty="0" smtClean="0">
                <a:latin typeface="Calibri"/>
                <a:cs typeface="Calibri"/>
              </a:rPr>
              <a:t>w</a:t>
            </a:r>
            <a:r>
              <a:rPr sz="1900" spc="-60"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20" dirty="0" smtClean="0">
                <a:latin typeface="Calibri"/>
                <a:cs typeface="Calibri"/>
              </a:rPr>
              <a:t> </a:t>
            </a:r>
            <a:r>
              <a:rPr sz="1900" spc="-35" dirty="0" smtClean="0">
                <a:latin typeface="Calibri"/>
                <a:cs typeface="Calibri"/>
              </a:rPr>
              <a:t>m</a:t>
            </a:r>
            <a:r>
              <a:rPr sz="1900" spc="-15" dirty="0" smtClean="0">
                <a:latin typeface="Calibri"/>
                <a:cs typeface="Calibri"/>
              </a:rPr>
              <a:t>a</a:t>
            </a:r>
            <a:r>
              <a:rPr sz="1900" spc="0" dirty="0" smtClean="0">
                <a:latin typeface="Calibri"/>
                <a:cs typeface="Calibri"/>
              </a:rPr>
              <a:t>d</a:t>
            </a:r>
            <a:r>
              <a:rPr sz="1900" spc="-10" dirty="0" smtClean="0">
                <a:latin typeface="Calibri"/>
                <a:cs typeface="Calibri"/>
              </a:rPr>
              <a:t>e</a:t>
            </a:r>
            <a:r>
              <a:rPr sz="1900" spc="12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5" dirty="0" smtClean="0">
                <a:latin typeface="Calibri"/>
                <a:cs typeface="Calibri"/>
              </a:rPr>
              <a:t> </a:t>
            </a:r>
            <a:r>
              <a:rPr sz="1900" i="1" spc="-45" dirty="0" smtClean="0">
                <a:latin typeface="Calibri"/>
                <a:cs typeface="Calibri"/>
              </a:rPr>
              <a:t>s</a:t>
            </a:r>
            <a:r>
              <a:rPr sz="1900" i="1" spc="-15" dirty="0" smtClean="0">
                <a:latin typeface="Calibri"/>
                <a:cs typeface="Calibri"/>
              </a:rPr>
              <a:t>a</a:t>
            </a:r>
            <a:r>
              <a:rPr sz="1900" i="1" spc="-35" dirty="0" smtClean="0">
                <a:latin typeface="Calibri"/>
                <a:cs typeface="Calibri"/>
              </a:rPr>
              <a:t>m</a:t>
            </a:r>
            <a:r>
              <a:rPr sz="1900" i="1" spc="-10" dirty="0" smtClean="0">
                <a:latin typeface="Calibri"/>
                <a:cs typeface="Calibri"/>
              </a:rPr>
              <a:t>e</a:t>
            </a:r>
            <a:r>
              <a:rPr sz="1900" i="1" spc="120" dirty="0" smtClean="0">
                <a:latin typeface="Calibri"/>
                <a:cs typeface="Calibri"/>
              </a:rPr>
              <a:t> </a:t>
            </a:r>
            <a:r>
              <a:rPr sz="1900" i="1" spc="0" dirty="0" smtClean="0">
                <a:latin typeface="Calibri"/>
                <a:cs typeface="Calibri"/>
              </a:rPr>
              <a:t>d</a:t>
            </a:r>
            <a:r>
              <a:rPr sz="1900" i="1" spc="-40" dirty="0" smtClean="0">
                <a:latin typeface="Calibri"/>
                <a:cs typeface="Calibri"/>
              </a:rPr>
              <a:t>i</a:t>
            </a:r>
            <a:r>
              <a:rPr sz="1900" i="1" spc="-15" dirty="0" smtClean="0">
                <a:latin typeface="Calibri"/>
                <a:cs typeface="Calibri"/>
              </a:rPr>
              <a:t>a</a:t>
            </a:r>
            <a:r>
              <a:rPr sz="1900" i="1" spc="-35" dirty="0" smtClean="0">
                <a:latin typeface="Calibri"/>
                <a:cs typeface="Calibri"/>
              </a:rPr>
              <a:t>m</a:t>
            </a:r>
            <a:r>
              <a:rPr sz="1900" i="1" spc="-60" dirty="0" smtClean="0">
                <a:latin typeface="Calibri"/>
                <a:cs typeface="Calibri"/>
              </a:rPr>
              <a:t>e</a:t>
            </a:r>
            <a:r>
              <a:rPr sz="1900" i="1" spc="-50" dirty="0" smtClean="0">
                <a:latin typeface="Calibri"/>
                <a:cs typeface="Calibri"/>
              </a:rPr>
              <a:t>t</a:t>
            </a:r>
            <a:r>
              <a:rPr sz="1900" i="1" spc="-60" dirty="0" smtClean="0">
                <a:latin typeface="Calibri"/>
                <a:cs typeface="Calibri"/>
              </a:rPr>
              <a:t>e</a:t>
            </a:r>
            <a:r>
              <a:rPr sz="1900" i="1" spc="-10" dirty="0" smtClean="0">
                <a:latin typeface="Calibri"/>
                <a:cs typeface="Calibri"/>
              </a:rPr>
              <a:t>r </a:t>
            </a:r>
            <a:r>
              <a:rPr sz="1900" i="1" spc="-125" dirty="0" smtClean="0">
                <a:latin typeface="Calibri"/>
                <a:cs typeface="Calibri"/>
              </a:rPr>
              <a:t> </a:t>
            </a:r>
            <a:r>
              <a:rPr sz="1900" spc="-50" dirty="0" smtClean="0">
                <a:latin typeface="Calibri"/>
                <a:cs typeface="Calibri"/>
              </a:rPr>
              <a:t>t</a:t>
            </a:r>
            <a:r>
              <a:rPr sz="1900" spc="-5" dirty="0" smtClean="0">
                <a:latin typeface="Calibri"/>
                <a:cs typeface="Calibri"/>
              </a:rPr>
              <a:t>o</a:t>
            </a:r>
            <a:r>
              <a:rPr sz="1900" spc="0" dirty="0" smtClean="0">
                <a:latin typeface="Calibri"/>
                <a:cs typeface="Calibri"/>
              </a:rPr>
              <a:t>p</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o b</a:t>
            </a:r>
            <a:r>
              <a:rPr sz="1900" spc="-5" dirty="0" smtClean="0">
                <a:latin typeface="Calibri"/>
                <a:cs typeface="Calibri"/>
              </a:rPr>
              <a:t>o</a:t>
            </a:r>
            <a:r>
              <a:rPr sz="1900" spc="-50" dirty="0" smtClean="0">
                <a:latin typeface="Calibri"/>
                <a:cs typeface="Calibri"/>
              </a:rPr>
              <a:t>tt</a:t>
            </a:r>
            <a:r>
              <a:rPr sz="1900" spc="-5" dirty="0" smtClean="0">
                <a:latin typeface="Calibri"/>
                <a:cs typeface="Calibri"/>
              </a:rPr>
              <a:t>o</a:t>
            </a:r>
            <a:r>
              <a:rPr sz="1900" spc="-35" dirty="0" smtClean="0">
                <a:latin typeface="Calibri"/>
                <a:cs typeface="Calibri"/>
              </a:rPr>
              <a:t>m</a:t>
            </a:r>
            <a:r>
              <a:rPr sz="1900" spc="0" dirty="0" smtClean="0">
                <a:latin typeface="Calibri"/>
                <a:cs typeface="Calibri"/>
              </a:rPr>
              <a:t>.</a:t>
            </a:r>
            <a:endParaRPr sz="1900" dirty="0">
              <a:latin typeface="Calibri"/>
              <a:cs typeface="Calibri"/>
            </a:endParaRPr>
          </a:p>
        </p:txBody>
      </p:sp>
      <p:sp>
        <p:nvSpPr>
          <p:cNvPr id="7" name="object 7"/>
          <p:cNvSpPr txBox="1"/>
          <p:nvPr/>
        </p:nvSpPr>
        <p:spPr>
          <a:xfrm>
            <a:off x="363057" y="2553726"/>
            <a:ext cx="2417445" cy="895350"/>
          </a:xfrm>
          <a:prstGeom prst="rect">
            <a:avLst/>
          </a:prstGeom>
        </p:spPr>
        <p:txBody>
          <a:bodyPr vert="horz" wrap="square" lIns="0" tIns="0" rIns="0" bIns="0" rtlCol="0">
            <a:noAutofit/>
          </a:bodyPr>
          <a:lstStyle/>
          <a:p>
            <a:pPr marL="12065" marR="12700" indent="13970">
              <a:lnSpc>
                <a:spcPct val="101000"/>
              </a:lnSpc>
            </a:pPr>
            <a:r>
              <a:rPr sz="1900" spc="25" dirty="0" smtClean="0">
                <a:latin typeface="Calibri"/>
                <a:cs typeface="Calibri"/>
              </a:rPr>
              <a:t>S</a:t>
            </a:r>
            <a:r>
              <a:rPr sz="1900" spc="-40" dirty="0" smtClean="0">
                <a:latin typeface="Calibri"/>
                <a:cs typeface="Calibri"/>
              </a:rPr>
              <a:t>t</a:t>
            </a:r>
            <a:r>
              <a:rPr sz="1900" spc="-60" dirty="0" smtClean="0">
                <a:latin typeface="Calibri"/>
                <a:cs typeface="Calibri"/>
              </a:rPr>
              <a:t>ee</a:t>
            </a:r>
            <a:r>
              <a:rPr sz="1900" spc="0" dirty="0" smtClean="0">
                <a:latin typeface="Calibri"/>
                <a:cs typeface="Calibri"/>
              </a:rPr>
              <a:t>l</a:t>
            </a:r>
            <a:r>
              <a:rPr sz="1900" spc="130" dirty="0" smtClean="0">
                <a:latin typeface="Calibri"/>
                <a:cs typeface="Calibri"/>
              </a:rPr>
              <a:t> </a:t>
            </a:r>
            <a:r>
              <a:rPr sz="1900" spc="-5" dirty="0" smtClean="0">
                <a:latin typeface="Calibri"/>
                <a:cs typeface="Calibri"/>
              </a:rPr>
              <a:t>o</a:t>
            </a:r>
            <a:r>
              <a:rPr sz="1900" spc="-10" dirty="0" smtClean="0">
                <a:latin typeface="Calibri"/>
                <a:cs typeface="Calibri"/>
              </a:rPr>
              <a:t>r</a:t>
            </a:r>
            <a:r>
              <a:rPr sz="1900" spc="5" dirty="0" smtClean="0">
                <a:latin typeface="Calibri"/>
                <a:cs typeface="Calibri"/>
              </a:rPr>
              <a:t> </a:t>
            </a:r>
            <a:r>
              <a:rPr sz="1900" spc="-15" dirty="0" smtClean="0">
                <a:latin typeface="Calibri"/>
                <a:cs typeface="Calibri"/>
              </a:rPr>
              <a:t>c</a:t>
            </a:r>
            <a:r>
              <a:rPr sz="1900" spc="-10" dirty="0" smtClean="0">
                <a:latin typeface="Calibri"/>
                <a:cs typeface="Calibri"/>
              </a:rPr>
              <a:t>a</a:t>
            </a:r>
            <a:r>
              <a:rPr sz="1900" spc="0" dirty="0" smtClean="0">
                <a:latin typeface="Calibri"/>
                <a:cs typeface="Calibri"/>
              </a:rPr>
              <a:t>n</a:t>
            </a:r>
            <a:r>
              <a:rPr sz="1900" spc="-10" dirty="0" smtClean="0">
                <a:latin typeface="Calibri"/>
                <a:cs typeface="Calibri"/>
              </a:rPr>
              <a:t>e</a:t>
            </a:r>
            <a:r>
              <a:rPr sz="1900" spc="125" dirty="0" smtClean="0">
                <a:latin typeface="Calibri"/>
                <a:cs typeface="Calibri"/>
              </a:rPr>
              <a:t> </a:t>
            </a:r>
            <a:r>
              <a:rPr sz="1900" spc="-45" dirty="0" smtClean="0">
                <a:latin typeface="Calibri"/>
                <a:cs typeface="Calibri"/>
              </a:rPr>
              <a:t>s</a:t>
            </a:r>
            <a:r>
              <a:rPr sz="1900" spc="0" dirty="0" smtClean="0">
                <a:latin typeface="Calibri"/>
                <a:cs typeface="Calibri"/>
              </a:rPr>
              <a:t>p</a:t>
            </a:r>
            <a:r>
              <a:rPr sz="1900" spc="-5" dirty="0" smtClean="0">
                <a:latin typeface="Calibri"/>
                <a:cs typeface="Calibri"/>
              </a:rPr>
              <a:t>o</a:t>
            </a:r>
            <a:r>
              <a:rPr sz="1900" spc="-75" dirty="0" smtClean="0">
                <a:latin typeface="Calibri"/>
                <a:cs typeface="Calibri"/>
              </a:rPr>
              <a:t>k</a:t>
            </a:r>
            <a:r>
              <a:rPr sz="1900" spc="-60" dirty="0" smtClean="0">
                <a:latin typeface="Calibri"/>
                <a:cs typeface="Calibri"/>
              </a:rPr>
              <a:t>e</a:t>
            </a:r>
            <a:r>
              <a:rPr sz="1900" spc="0" dirty="0" smtClean="0">
                <a:latin typeface="Calibri"/>
                <a:cs typeface="Calibri"/>
              </a:rPr>
              <a:t>s </a:t>
            </a:r>
            <a:r>
              <a:rPr sz="1900" spc="20" dirty="0" smtClean="0">
                <a:latin typeface="Calibri"/>
                <a:cs typeface="Calibri"/>
              </a:rPr>
              <a:t>f</a:t>
            </a:r>
            <a:r>
              <a:rPr sz="1900" spc="-15" dirty="0" smtClean="0">
                <a:latin typeface="Calibri"/>
                <a:cs typeface="Calibri"/>
              </a:rPr>
              <a:t>a</a:t>
            </a:r>
            <a:r>
              <a:rPr sz="1900" spc="-45" dirty="0" smtClean="0">
                <a:latin typeface="Calibri"/>
                <a:cs typeface="Calibri"/>
              </a:rPr>
              <a:t>s</a:t>
            </a:r>
            <a:r>
              <a:rPr sz="1900" spc="-50" dirty="0" smtClean="0">
                <a:latin typeface="Calibri"/>
                <a:cs typeface="Calibri"/>
              </a:rPr>
              <a:t>t</a:t>
            </a:r>
            <a:r>
              <a:rPr sz="1900" spc="-60" dirty="0" smtClean="0">
                <a:latin typeface="Calibri"/>
                <a:cs typeface="Calibri"/>
              </a:rPr>
              <a:t>e</a:t>
            </a:r>
            <a:r>
              <a:rPr sz="1900" spc="0" dirty="0" smtClean="0">
                <a:latin typeface="Calibri"/>
                <a:cs typeface="Calibri"/>
              </a:rPr>
              <a:t>n</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6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50" dirty="0" smtClean="0">
                <a:latin typeface="Calibri"/>
                <a:cs typeface="Calibri"/>
              </a:rPr>
              <a:t>t</a:t>
            </a:r>
            <a:r>
              <a:rPr sz="1900" spc="-5" dirty="0" smtClean="0">
                <a:latin typeface="Calibri"/>
                <a:cs typeface="Calibri"/>
              </a:rPr>
              <a:t>o</a:t>
            </a:r>
            <a:r>
              <a:rPr sz="1900" spc="0" dirty="0" smtClean="0">
                <a:latin typeface="Calibri"/>
                <a:cs typeface="Calibri"/>
              </a:rPr>
              <a:t>p</a:t>
            </a:r>
            <a:r>
              <a:rPr sz="1900" spc="-35" dirty="0" smtClean="0">
                <a:latin typeface="Calibri"/>
                <a:cs typeface="Calibri"/>
              </a:rPr>
              <a:t>m</a:t>
            </a:r>
            <a:r>
              <a:rPr sz="1900" spc="-5" dirty="0" smtClean="0">
                <a:latin typeface="Calibri"/>
                <a:cs typeface="Calibri"/>
              </a:rPr>
              <a:t>o</a:t>
            </a:r>
            <a:r>
              <a:rPr sz="1900" spc="-45" dirty="0" smtClean="0">
                <a:latin typeface="Calibri"/>
                <a:cs typeface="Calibri"/>
              </a:rPr>
              <a:t>s</a:t>
            </a:r>
            <a:r>
              <a:rPr sz="1900" spc="-10" dirty="0" smtClean="0">
                <a:latin typeface="Calibri"/>
                <a:cs typeface="Calibri"/>
              </a:rPr>
              <a:t>t</a:t>
            </a:r>
            <a:r>
              <a:rPr sz="1900" spc="-5" dirty="0" smtClean="0">
                <a:latin typeface="Calibri"/>
                <a:cs typeface="Calibri"/>
              </a:rPr>
              <a:t> hoo</a:t>
            </a:r>
            <a:r>
              <a:rPr sz="1900" spc="0" dirty="0" smtClean="0">
                <a:latin typeface="Calibri"/>
                <a:cs typeface="Calibri"/>
              </a:rPr>
              <a:t>p</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65" dirty="0" smtClean="0">
                <a:latin typeface="Calibri"/>
                <a:cs typeface="Calibri"/>
              </a:rPr>
              <a:t> </a:t>
            </a:r>
            <a:r>
              <a:rPr sz="1900" spc="0" dirty="0" smtClean="0">
                <a:latin typeface="Calibri"/>
                <a:cs typeface="Calibri"/>
              </a:rPr>
              <a:t>a</a:t>
            </a:r>
            <a:r>
              <a:rPr sz="1900" spc="60" dirty="0" smtClean="0">
                <a:latin typeface="Calibri"/>
                <a:cs typeface="Calibri"/>
              </a:rPr>
              <a:t> </a:t>
            </a:r>
            <a:r>
              <a:rPr sz="1900" spc="25" dirty="0" smtClean="0">
                <a:latin typeface="Calibri"/>
                <a:cs typeface="Calibri"/>
              </a:rPr>
              <a:t>w</a:t>
            </a:r>
            <a:r>
              <a:rPr sz="1900" spc="-15" dirty="0" smtClean="0">
                <a:latin typeface="Calibri"/>
                <a:cs typeface="Calibri"/>
              </a:rPr>
              <a:t>a</a:t>
            </a:r>
            <a:r>
              <a:rPr sz="1900" spc="-40" dirty="0" smtClean="0">
                <a:latin typeface="Calibri"/>
                <a:cs typeface="Calibri"/>
              </a:rPr>
              <a:t>i</a:t>
            </a:r>
            <a:r>
              <a:rPr sz="1900" spc="-45" dirty="0" smtClean="0">
                <a:latin typeface="Calibri"/>
                <a:cs typeface="Calibri"/>
              </a:rPr>
              <a:t>s</a:t>
            </a:r>
            <a:r>
              <a:rPr sz="1900" spc="-50" dirty="0" smtClean="0">
                <a:latin typeface="Calibri"/>
                <a:cs typeface="Calibri"/>
              </a:rPr>
              <a:t>t</a:t>
            </a:r>
            <a:r>
              <a:rPr sz="1900" spc="0" dirty="0" smtClean="0">
                <a:latin typeface="Calibri"/>
                <a:cs typeface="Calibri"/>
              </a:rPr>
              <a:t>b</a:t>
            </a:r>
            <a:r>
              <a:rPr sz="1900" spc="-15" dirty="0" smtClean="0">
                <a:latin typeface="Calibri"/>
                <a:cs typeface="Calibri"/>
              </a:rPr>
              <a:t>a</a:t>
            </a:r>
            <a:r>
              <a:rPr sz="1900" spc="0" dirty="0" smtClean="0">
                <a:latin typeface="Calibri"/>
                <a:cs typeface="Calibri"/>
              </a:rPr>
              <a:t>nd</a:t>
            </a:r>
            <a:endParaRPr sz="1900" dirty="0">
              <a:latin typeface="Calibri"/>
              <a:cs typeface="Calibri"/>
            </a:endParaRPr>
          </a:p>
        </p:txBody>
      </p:sp>
      <p:sp>
        <p:nvSpPr>
          <p:cNvPr id="8" name="object 8"/>
          <p:cNvSpPr/>
          <p:nvPr/>
        </p:nvSpPr>
        <p:spPr>
          <a:xfrm>
            <a:off x="6629400" y="863600"/>
            <a:ext cx="3175000" cy="6692898"/>
          </a:xfrm>
          <a:prstGeom prst="rect">
            <a:avLst/>
          </a:prstGeom>
          <a:blipFill>
            <a:blip r:embed="rId4"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89905" y="4568893"/>
            <a:ext cx="2285365" cy="2371725"/>
          </a:xfrm>
          <a:prstGeom prst="rect">
            <a:avLst/>
          </a:prstGeom>
        </p:spPr>
        <p:txBody>
          <a:bodyPr vert="horz" wrap="square" lIns="0" tIns="0" rIns="0" bIns="0" rtlCol="0">
            <a:noAutofit/>
          </a:bodyPr>
          <a:lstStyle/>
          <a:p>
            <a:pPr marL="12065" marR="12700" indent="-12065">
              <a:lnSpc>
                <a:spcPct val="101699"/>
              </a:lnSpc>
            </a:pPr>
            <a:r>
              <a:rPr sz="1900" b="1" i="1" u="sng" spc="-35" dirty="0" smtClean="0">
                <a:latin typeface="Calibri"/>
                <a:cs typeface="Calibri"/>
              </a:rPr>
              <a:t>R</a:t>
            </a:r>
            <a:r>
              <a:rPr sz="1900" b="1" i="1" u="sng" spc="0" dirty="0" smtClean="0">
                <a:latin typeface="Calibri"/>
                <a:cs typeface="Calibri"/>
              </a:rPr>
              <a:t>u</a:t>
            </a:r>
            <a:r>
              <a:rPr sz="1900" b="1" i="1" u="sng" spc="20" dirty="0" smtClean="0">
                <a:latin typeface="Calibri"/>
                <a:cs typeface="Calibri"/>
              </a:rPr>
              <a:t>ff</a:t>
            </a:r>
            <a:r>
              <a:rPr sz="1900" b="1" i="1" u="sng" spc="0" dirty="0" smtClean="0">
                <a:latin typeface="Calibri"/>
                <a:cs typeface="Calibri"/>
              </a:rPr>
              <a:t>s</a:t>
            </a:r>
            <a:r>
              <a:rPr sz="1900" i="1" spc="25" dirty="0" smtClean="0">
                <a:latin typeface="Calibri"/>
                <a:cs typeface="Calibri"/>
              </a:rPr>
              <a:t> </a:t>
            </a:r>
            <a:r>
              <a:rPr sz="1900" i="1" spc="-5" dirty="0" smtClean="0">
                <a:latin typeface="Calibri"/>
                <a:cs typeface="Calibri"/>
              </a:rPr>
              <a:t>g</a:t>
            </a:r>
            <a:r>
              <a:rPr sz="1900" i="1" spc="25" dirty="0" smtClean="0">
                <a:latin typeface="Calibri"/>
                <a:cs typeface="Calibri"/>
              </a:rPr>
              <a:t>r</a:t>
            </a:r>
            <a:r>
              <a:rPr sz="1900" i="1" spc="-60" dirty="0" smtClean="0">
                <a:latin typeface="Calibri"/>
                <a:cs typeface="Calibri"/>
              </a:rPr>
              <a:t>e</a:t>
            </a:r>
            <a:r>
              <a:rPr sz="1900" i="1" spc="-15" dirty="0" smtClean="0">
                <a:latin typeface="Calibri"/>
                <a:cs typeface="Calibri"/>
              </a:rPr>
              <a:t>w</a:t>
            </a:r>
            <a:r>
              <a:rPr sz="1900" i="1" spc="10" dirty="0" smtClean="0">
                <a:latin typeface="Calibri"/>
                <a:cs typeface="Calibri"/>
              </a:rPr>
              <a:t> </a:t>
            </a:r>
            <a:r>
              <a:rPr sz="1900" i="1" spc="-50" dirty="0" smtClean="0">
                <a:latin typeface="Calibri"/>
                <a:cs typeface="Calibri"/>
              </a:rPr>
              <a:t>t</a:t>
            </a:r>
            <a:r>
              <a:rPr sz="1900" i="1" spc="0" dirty="0" smtClean="0">
                <a:latin typeface="Calibri"/>
                <a:cs typeface="Calibri"/>
              </a:rPr>
              <a:t>o </a:t>
            </a:r>
            <a:r>
              <a:rPr sz="1900" i="1" spc="-60" dirty="0" smtClean="0">
                <a:latin typeface="Calibri"/>
                <a:cs typeface="Calibri"/>
              </a:rPr>
              <a:t>e</a:t>
            </a:r>
            <a:r>
              <a:rPr sz="1900" i="1" spc="-10" dirty="0" smtClean="0">
                <a:latin typeface="Calibri"/>
                <a:cs typeface="Calibri"/>
              </a:rPr>
              <a:t>n</a:t>
            </a:r>
            <a:r>
              <a:rPr sz="1900" i="1" spc="-5" dirty="0" smtClean="0">
                <a:latin typeface="Calibri"/>
                <a:cs typeface="Calibri"/>
              </a:rPr>
              <a:t>o</a:t>
            </a:r>
            <a:r>
              <a:rPr sz="1900" i="1" spc="25" dirty="0" smtClean="0">
                <a:latin typeface="Calibri"/>
                <a:cs typeface="Calibri"/>
              </a:rPr>
              <a:t>r</a:t>
            </a:r>
            <a:r>
              <a:rPr sz="1900" i="1" spc="-35" dirty="0" smtClean="0">
                <a:latin typeface="Calibri"/>
                <a:cs typeface="Calibri"/>
              </a:rPr>
              <a:t>m</a:t>
            </a:r>
            <a:r>
              <a:rPr sz="1900" i="1" spc="-5" dirty="0" smtClean="0">
                <a:latin typeface="Calibri"/>
                <a:cs typeface="Calibri"/>
              </a:rPr>
              <a:t>o</a:t>
            </a:r>
            <a:r>
              <a:rPr sz="1900" i="1" spc="0" dirty="0" smtClean="0">
                <a:latin typeface="Calibri"/>
                <a:cs typeface="Calibri"/>
              </a:rPr>
              <a:t>us</a:t>
            </a:r>
            <a:r>
              <a:rPr sz="1900" i="1" spc="125" dirty="0" smtClean="0">
                <a:latin typeface="Calibri"/>
                <a:cs typeface="Calibri"/>
              </a:rPr>
              <a:t> </a:t>
            </a:r>
            <a:r>
              <a:rPr sz="1900" i="1" spc="25" dirty="0" smtClean="0">
                <a:latin typeface="Calibri"/>
                <a:cs typeface="Calibri"/>
              </a:rPr>
              <a:t>w</a:t>
            </a:r>
            <a:r>
              <a:rPr sz="1900" i="1" spc="-40" dirty="0" smtClean="0">
                <a:latin typeface="Calibri"/>
                <a:cs typeface="Calibri"/>
              </a:rPr>
              <a:t>i</a:t>
            </a:r>
            <a:r>
              <a:rPr sz="1900" i="1" spc="0" dirty="0" smtClean="0">
                <a:latin typeface="Calibri"/>
                <a:cs typeface="Calibri"/>
              </a:rPr>
              <a:t>d</a:t>
            </a:r>
            <a:r>
              <a:rPr sz="1900" i="1" spc="-50" dirty="0" smtClean="0">
                <a:latin typeface="Calibri"/>
                <a:cs typeface="Calibri"/>
              </a:rPr>
              <a:t>t</a:t>
            </a:r>
            <a:r>
              <a:rPr sz="1900" i="1" spc="0" dirty="0" smtClean="0">
                <a:latin typeface="Calibri"/>
                <a:cs typeface="Calibri"/>
              </a:rPr>
              <a:t>hs</a:t>
            </a:r>
            <a:r>
              <a:rPr lang="en-US" sz="1900" i="1" spc="0" dirty="0" smtClean="0">
                <a:latin typeface="Calibri"/>
                <a:cs typeface="Calibri"/>
              </a:rPr>
              <a:t>.</a:t>
            </a:r>
          </a:p>
          <a:p>
            <a:pPr marL="12065" marR="12700" indent="-12065">
              <a:lnSpc>
                <a:spcPct val="101699"/>
              </a:lnSpc>
            </a:pPr>
            <a:endParaRPr lang="en-US" sz="1900" i="1" dirty="0">
              <a:latin typeface="Calibri"/>
              <a:cs typeface="Calibri"/>
            </a:endParaRPr>
          </a:p>
          <a:p>
            <a:pPr marL="12065" marR="12700" indent="-12065">
              <a:lnSpc>
                <a:spcPct val="101699"/>
              </a:lnSpc>
            </a:pPr>
            <a:r>
              <a:rPr sz="1900" i="1" spc="-45" dirty="0" smtClean="0">
                <a:latin typeface="Calibri"/>
                <a:cs typeface="Calibri"/>
              </a:rPr>
              <a:t>M</a:t>
            </a:r>
            <a:r>
              <a:rPr sz="1900" i="1" spc="-20" dirty="0" smtClean="0">
                <a:latin typeface="Calibri"/>
                <a:cs typeface="Calibri"/>
              </a:rPr>
              <a:t>a</a:t>
            </a:r>
            <a:r>
              <a:rPr sz="1900" i="1" spc="0" dirty="0" smtClean="0">
                <a:latin typeface="Calibri"/>
                <a:cs typeface="Calibri"/>
              </a:rPr>
              <a:t>d</a:t>
            </a:r>
            <a:r>
              <a:rPr sz="1900" i="1" spc="-10" dirty="0" smtClean="0">
                <a:latin typeface="Calibri"/>
                <a:cs typeface="Calibri"/>
              </a:rPr>
              <a:t>e</a:t>
            </a:r>
            <a:r>
              <a:rPr sz="1900" i="1" spc="125" dirty="0" smtClean="0">
                <a:latin typeface="Calibri"/>
                <a:cs typeface="Calibri"/>
              </a:rPr>
              <a:t> </a:t>
            </a:r>
            <a:r>
              <a:rPr sz="1900" i="1" spc="-5" dirty="0" smtClean="0">
                <a:latin typeface="Calibri"/>
                <a:cs typeface="Calibri"/>
              </a:rPr>
              <a:t>o</a:t>
            </a:r>
            <a:r>
              <a:rPr sz="1900" i="1" spc="0" dirty="0" smtClean="0">
                <a:latin typeface="Calibri"/>
                <a:cs typeface="Calibri"/>
              </a:rPr>
              <a:t>f</a:t>
            </a:r>
            <a:r>
              <a:rPr sz="1900" i="1" spc="-10" dirty="0" smtClean="0">
                <a:latin typeface="Calibri"/>
                <a:cs typeface="Calibri"/>
              </a:rPr>
              <a:t> </a:t>
            </a:r>
            <a:r>
              <a:rPr sz="1900" i="1" spc="-45" dirty="0" smtClean="0">
                <a:latin typeface="Calibri"/>
                <a:cs typeface="Calibri"/>
              </a:rPr>
              <a:t>s</a:t>
            </a:r>
            <a:r>
              <a:rPr sz="1900" i="1" spc="0" dirty="0" smtClean="0">
                <a:latin typeface="Calibri"/>
                <a:cs typeface="Calibri"/>
              </a:rPr>
              <a:t>h</a:t>
            </a:r>
            <a:r>
              <a:rPr sz="1900" i="1" spc="-55" dirty="0" smtClean="0">
                <a:latin typeface="Calibri"/>
                <a:cs typeface="Calibri"/>
              </a:rPr>
              <a:t>ee</a:t>
            </a:r>
            <a:r>
              <a:rPr sz="1900" i="1" spc="-10" dirty="0" smtClean="0">
                <a:latin typeface="Calibri"/>
                <a:cs typeface="Calibri"/>
              </a:rPr>
              <a:t>r</a:t>
            </a:r>
            <a:r>
              <a:rPr sz="1900" i="1" spc="204" dirty="0" smtClean="0">
                <a:latin typeface="Calibri"/>
                <a:cs typeface="Calibri"/>
              </a:rPr>
              <a:t> </a:t>
            </a:r>
            <a:r>
              <a:rPr sz="1900" i="1" spc="-40" dirty="0" smtClean="0">
                <a:latin typeface="Calibri"/>
                <a:cs typeface="Calibri"/>
              </a:rPr>
              <a:t>li</a:t>
            </a:r>
            <a:r>
              <a:rPr sz="1900" i="1" spc="0" dirty="0" smtClean="0">
                <a:latin typeface="Calibri"/>
                <a:cs typeface="Calibri"/>
              </a:rPr>
              <a:t>n</a:t>
            </a:r>
            <a:r>
              <a:rPr sz="1900" i="1" spc="-55" dirty="0" smtClean="0">
                <a:latin typeface="Calibri"/>
                <a:cs typeface="Calibri"/>
              </a:rPr>
              <a:t>e</a:t>
            </a:r>
            <a:r>
              <a:rPr sz="1900" i="1" spc="0" dirty="0" smtClean="0">
                <a:latin typeface="Calibri"/>
                <a:cs typeface="Calibri"/>
              </a:rPr>
              <a:t>n</a:t>
            </a:r>
            <a:r>
              <a:rPr sz="1900" i="1" spc="170" dirty="0" smtClean="0">
                <a:latin typeface="Calibri"/>
                <a:cs typeface="Calibri"/>
              </a:rPr>
              <a:t> </a:t>
            </a:r>
            <a:r>
              <a:rPr sz="1900" i="1" spc="-5" dirty="0" smtClean="0">
                <a:latin typeface="Calibri"/>
                <a:cs typeface="Calibri"/>
              </a:rPr>
              <a:t>o</a:t>
            </a:r>
            <a:r>
              <a:rPr sz="1900" i="1" spc="-10" dirty="0" smtClean="0">
                <a:latin typeface="Calibri"/>
                <a:cs typeface="Calibri"/>
              </a:rPr>
              <a:t>r</a:t>
            </a:r>
            <a:r>
              <a:rPr sz="1900" i="1" spc="-5" dirty="0" smtClean="0">
                <a:latin typeface="Calibri"/>
                <a:cs typeface="Calibri"/>
              </a:rPr>
              <a:t> o</a:t>
            </a:r>
            <a:r>
              <a:rPr sz="1900" i="1" spc="0" dirty="0" smtClean="0">
                <a:latin typeface="Calibri"/>
                <a:cs typeface="Calibri"/>
              </a:rPr>
              <a:t>f</a:t>
            </a:r>
            <a:r>
              <a:rPr sz="1900" i="1" spc="-10" dirty="0" smtClean="0">
                <a:latin typeface="Calibri"/>
                <a:cs typeface="Calibri"/>
              </a:rPr>
              <a:t> </a:t>
            </a:r>
            <a:r>
              <a:rPr sz="1900" i="1" spc="-40" dirty="0" smtClean="0">
                <a:latin typeface="Calibri"/>
                <a:cs typeface="Calibri"/>
              </a:rPr>
              <a:t>l</a:t>
            </a:r>
            <a:r>
              <a:rPr sz="1900" i="1" spc="-15" dirty="0" smtClean="0">
                <a:latin typeface="Calibri"/>
                <a:cs typeface="Calibri"/>
              </a:rPr>
              <a:t>ac</a:t>
            </a:r>
            <a:r>
              <a:rPr sz="1900" i="1" spc="-10" dirty="0" smtClean="0">
                <a:latin typeface="Calibri"/>
                <a:cs typeface="Calibri"/>
              </a:rPr>
              <a:t>e</a:t>
            </a:r>
            <a:r>
              <a:rPr sz="1900" i="1" spc="125" dirty="0" smtClean="0">
                <a:latin typeface="Calibri"/>
                <a:cs typeface="Calibri"/>
              </a:rPr>
              <a:t> </a:t>
            </a:r>
            <a:r>
              <a:rPr sz="1900" i="1" spc="-50" dirty="0" smtClean="0">
                <a:latin typeface="Calibri"/>
                <a:cs typeface="Calibri"/>
              </a:rPr>
              <a:t>t</a:t>
            </a:r>
            <a:r>
              <a:rPr sz="1900" i="1" spc="0" dirty="0" smtClean="0">
                <a:latin typeface="Calibri"/>
                <a:cs typeface="Calibri"/>
              </a:rPr>
              <a:t>h</a:t>
            </a:r>
            <a:r>
              <a:rPr sz="1900" i="1" spc="-60" dirty="0" smtClean="0">
                <a:latin typeface="Calibri"/>
                <a:cs typeface="Calibri"/>
              </a:rPr>
              <a:t>e</a:t>
            </a:r>
            <a:r>
              <a:rPr sz="1900" i="1" spc="-10" dirty="0" smtClean="0">
                <a:latin typeface="Calibri"/>
                <a:cs typeface="Calibri"/>
              </a:rPr>
              <a:t>y</a:t>
            </a:r>
            <a:r>
              <a:rPr sz="1900" i="1" spc="110" dirty="0" smtClean="0">
                <a:latin typeface="Calibri"/>
                <a:cs typeface="Calibri"/>
              </a:rPr>
              <a:t> </a:t>
            </a:r>
            <a:r>
              <a:rPr sz="1900" i="1" spc="0" dirty="0" smtClean="0">
                <a:latin typeface="Calibri"/>
                <a:cs typeface="Calibri"/>
              </a:rPr>
              <a:t>h</a:t>
            </a:r>
            <a:r>
              <a:rPr sz="1900" i="1" spc="-15" dirty="0" smtClean="0">
                <a:latin typeface="Calibri"/>
                <a:cs typeface="Calibri"/>
              </a:rPr>
              <a:t>a</a:t>
            </a:r>
            <a:r>
              <a:rPr sz="1900" i="1" spc="0" dirty="0" smtClean="0">
                <a:latin typeface="Calibri"/>
                <a:cs typeface="Calibri"/>
              </a:rPr>
              <a:t>d</a:t>
            </a:r>
            <a:r>
              <a:rPr sz="1900" i="1" spc="70" dirty="0" smtClean="0">
                <a:latin typeface="Calibri"/>
                <a:cs typeface="Calibri"/>
              </a:rPr>
              <a:t> </a:t>
            </a:r>
            <a:r>
              <a:rPr sz="1900" i="1" spc="-50" dirty="0" smtClean="0">
                <a:latin typeface="Calibri"/>
                <a:cs typeface="Calibri"/>
              </a:rPr>
              <a:t>t</a:t>
            </a:r>
            <a:r>
              <a:rPr sz="1900" i="1" spc="0" dirty="0" smtClean="0">
                <a:latin typeface="Calibri"/>
                <a:cs typeface="Calibri"/>
              </a:rPr>
              <a:t>o</a:t>
            </a:r>
            <a:r>
              <a:rPr sz="1900" i="1" spc="65" dirty="0" smtClean="0">
                <a:latin typeface="Calibri"/>
                <a:cs typeface="Calibri"/>
              </a:rPr>
              <a:t> </a:t>
            </a:r>
            <a:r>
              <a:rPr sz="1900" i="1" spc="0" dirty="0" smtClean="0">
                <a:latin typeface="Calibri"/>
                <a:cs typeface="Calibri"/>
              </a:rPr>
              <a:t>b</a:t>
            </a:r>
            <a:r>
              <a:rPr sz="1900" i="1" spc="-10" dirty="0" smtClean="0">
                <a:latin typeface="Calibri"/>
                <a:cs typeface="Calibri"/>
              </a:rPr>
              <a:t>e</a:t>
            </a:r>
            <a:r>
              <a:rPr sz="1900" i="1" spc="-5" dirty="0" smtClean="0">
                <a:latin typeface="Calibri"/>
                <a:cs typeface="Calibri"/>
              </a:rPr>
              <a:t> </a:t>
            </a:r>
            <a:r>
              <a:rPr sz="1900" i="1" spc="-45" dirty="0" smtClean="0">
                <a:latin typeface="Calibri"/>
                <a:cs typeface="Calibri"/>
              </a:rPr>
              <a:t>s</a:t>
            </a:r>
            <a:r>
              <a:rPr sz="1900" i="1" spc="0" dirty="0" smtClean="0">
                <a:latin typeface="Calibri"/>
                <a:cs typeface="Calibri"/>
              </a:rPr>
              <a:t>upp</a:t>
            </a:r>
            <a:r>
              <a:rPr sz="1900" i="1" spc="-5" dirty="0" smtClean="0">
                <a:latin typeface="Calibri"/>
                <a:cs typeface="Calibri"/>
              </a:rPr>
              <a:t>o</a:t>
            </a:r>
            <a:r>
              <a:rPr sz="1900" i="1" spc="25" dirty="0" smtClean="0">
                <a:latin typeface="Calibri"/>
                <a:cs typeface="Calibri"/>
              </a:rPr>
              <a:t>r</a:t>
            </a:r>
            <a:r>
              <a:rPr sz="1900" i="1" spc="-50" dirty="0" smtClean="0">
                <a:latin typeface="Calibri"/>
                <a:cs typeface="Calibri"/>
              </a:rPr>
              <a:t>t</a:t>
            </a:r>
            <a:r>
              <a:rPr sz="1900" i="1" spc="-60" dirty="0" smtClean="0">
                <a:latin typeface="Calibri"/>
                <a:cs typeface="Calibri"/>
              </a:rPr>
              <a:t>e</a:t>
            </a:r>
            <a:r>
              <a:rPr sz="1900" i="1" spc="0" dirty="0" smtClean="0">
                <a:latin typeface="Calibri"/>
                <a:cs typeface="Calibri"/>
              </a:rPr>
              <a:t>d</a:t>
            </a:r>
            <a:r>
              <a:rPr sz="1900" i="1" spc="170" dirty="0" smtClean="0">
                <a:latin typeface="Calibri"/>
                <a:cs typeface="Calibri"/>
              </a:rPr>
              <a:t> </a:t>
            </a:r>
            <a:r>
              <a:rPr sz="1900" i="1" spc="0" dirty="0" smtClean="0">
                <a:latin typeface="Calibri"/>
                <a:cs typeface="Calibri"/>
              </a:rPr>
              <a:t>b</a:t>
            </a:r>
            <a:r>
              <a:rPr sz="1900" i="1" spc="-10" dirty="0" smtClean="0">
                <a:latin typeface="Calibri"/>
                <a:cs typeface="Calibri"/>
              </a:rPr>
              <a:t>y</a:t>
            </a:r>
            <a:r>
              <a:rPr sz="1900" i="1" spc="5" dirty="0" smtClean="0">
                <a:latin typeface="Calibri"/>
                <a:cs typeface="Calibri"/>
              </a:rPr>
              <a:t> </a:t>
            </a:r>
            <a:r>
              <a:rPr sz="1900" i="1" spc="-45" dirty="0" smtClean="0">
                <a:latin typeface="Calibri"/>
                <a:cs typeface="Calibri"/>
              </a:rPr>
              <a:t>s</a:t>
            </a:r>
            <a:r>
              <a:rPr sz="1900" i="1" spc="-40" dirty="0" smtClean="0">
                <a:latin typeface="Calibri"/>
                <a:cs typeface="Calibri"/>
              </a:rPr>
              <a:t>t</a:t>
            </a:r>
            <a:r>
              <a:rPr sz="1900" i="1" spc="-15" dirty="0" smtClean="0">
                <a:latin typeface="Calibri"/>
                <a:cs typeface="Calibri"/>
              </a:rPr>
              <a:t>a</a:t>
            </a:r>
            <a:r>
              <a:rPr sz="1900" i="1" spc="25" dirty="0" smtClean="0">
                <a:latin typeface="Calibri"/>
                <a:cs typeface="Calibri"/>
              </a:rPr>
              <a:t>r</a:t>
            </a:r>
            <a:r>
              <a:rPr sz="1900" i="1" spc="-15" dirty="0" smtClean="0">
                <a:latin typeface="Calibri"/>
                <a:cs typeface="Calibri"/>
              </a:rPr>
              <a:t>c</a:t>
            </a:r>
            <a:r>
              <a:rPr sz="1900" i="1" spc="0" dirty="0" smtClean="0">
                <a:latin typeface="Calibri"/>
                <a:cs typeface="Calibri"/>
              </a:rPr>
              <a:t>h</a:t>
            </a:r>
            <a:r>
              <a:rPr sz="1900" i="1" spc="-40" dirty="0" smtClean="0">
                <a:latin typeface="Calibri"/>
                <a:cs typeface="Calibri"/>
              </a:rPr>
              <a:t>i</a:t>
            </a:r>
            <a:r>
              <a:rPr sz="1900" i="1" spc="0" dirty="0" smtClean="0">
                <a:latin typeface="Calibri"/>
                <a:cs typeface="Calibri"/>
              </a:rPr>
              <a:t>n</a:t>
            </a:r>
            <a:r>
              <a:rPr sz="1900" i="1" spc="-10" dirty="0" smtClean="0">
                <a:latin typeface="Calibri"/>
                <a:cs typeface="Calibri"/>
              </a:rPr>
              <a:t>g</a:t>
            </a:r>
            <a:r>
              <a:rPr sz="1900" i="1" spc="-5" dirty="0" smtClean="0">
                <a:latin typeface="Calibri"/>
                <a:cs typeface="Calibri"/>
              </a:rPr>
              <a:t> </a:t>
            </a:r>
            <a:r>
              <a:rPr sz="1900" i="1" spc="-15" dirty="0" smtClean="0">
                <a:latin typeface="Calibri"/>
                <a:cs typeface="Calibri"/>
              </a:rPr>
              <a:t>o</a:t>
            </a:r>
            <a:r>
              <a:rPr sz="1900" i="1" spc="-10" dirty="0" smtClean="0">
                <a:latin typeface="Calibri"/>
                <a:cs typeface="Calibri"/>
              </a:rPr>
              <a:t>r</a:t>
            </a:r>
            <a:r>
              <a:rPr sz="1900" i="1" spc="5" dirty="0" smtClean="0">
                <a:latin typeface="Calibri"/>
                <a:cs typeface="Calibri"/>
              </a:rPr>
              <a:t> </a:t>
            </a:r>
            <a:r>
              <a:rPr sz="1900" i="1" spc="0" dirty="0" smtClean="0">
                <a:latin typeface="Calibri"/>
                <a:cs typeface="Calibri"/>
              </a:rPr>
              <a:t>b</a:t>
            </a:r>
            <a:r>
              <a:rPr sz="1900" i="1" spc="-10" dirty="0" smtClean="0">
                <a:latin typeface="Calibri"/>
                <a:cs typeface="Calibri"/>
              </a:rPr>
              <a:t>y</a:t>
            </a:r>
            <a:r>
              <a:rPr sz="1900" i="1" spc="5" dirty="0" smtClean="0">
                <a:latin typeface="Calibri"/>
                <a:cs typeface="Calibri"/>
              </a:rPr>
              <a:t> </a:t>
            </a:r>
            <a:r>
              <a:rPr sz="1900" i="1" spc="0" dirty="0" smtClean="0">
                <a:latin typeface="Calibri"/>
                <a:cs typeface="Calibri"/>
              </a:rPr>
              <a:t>a</a:t>
            </a:r>
            <a:r>
              <a:rPr sz="1900" i="1" spc="60" dirty="0" smtClean="0">
                <a:latin typeface="Calibri"/>
                <a:cs typeface="Calibri"/>
              </a:rPr>
              <a:t> </a:t>
            </a:r>
            <a:r>
              <a:rPr sz="1900" i="1" spc="20" dirty="0" smtClean="0">
                <a:latin typeface="Calibri"/>
                <a:cs typeface="Calibri"/>
              </a:rPr>
              <a:t>f</a:t>
            </a:r>
            <a:r>
              <a:rPr sz="1900" i="1" spc="25" dirty="0" smtClean="0">
                <a:latin typeface="Calibri"/>
                <a:cs typeface="Calibri"/>
              </a:rPr>
              <a:t>r</a:t>
            </a:r>
            <a:r>
              <a:rPr sz="1900" i="1" spc="-15" dirty="0" smtClean="0">
                <a:latin typeface="Calibri"/>
                <a:cs typeface="Calibri"/>
              </a:rPr>
              <a:t>a</a:t>
            </a:r>
            <a:r>
              <a:rPr sz="1900" i="1" spc="-35" dirty="0" smtClean="0">
                <a:latin typeface="Calibri"/>
                <a:cs typeface="Calibri"/>
              </a:rPr>
              <a:t>m</a:t>
            </a:r>
            <a:r>
              <a:rPr sz="1900" i="1" spc="-10" dirty="0" smtClean="0">
                <a:latin typeface="Calibri"/>
                <a:cs typeface="Calibri"/>
              </a:rPr>
              <a:t>e</a:t>
            </a:r>
            <a:r>
              <a:rPr sz="1900" i="1" spc="20" dirty="0" smtClean="0">
                <a:latin typeface="Calibri"/>
                <a:cs typeface="Calibri"/>
              </a:rPr>
              <a:t> </a:t>
            </a:r>
            <a:r>
              <a:rPr sz="1900" i="1" spc="-15" dirty="0" smtClean="0">
                <a:latin typeface="Calibri"/>
                <a:cs typeface="Calibri"/>
              </a:rPr>
              <a:t>ca</a:t>
            </a:r>
            <a:r>
              <a:rPr sz="1900" i="1" spc="-40" dirty="0" smtClean="0">
                <a:latin typeface="Calibri"/>
                <a:cs typeface="Calibri"/>
              </a:rPr>
              <a:t>ll</a:t>
            </a:r>
            <a:r>
              <a:rPr sz="1900" i="1" spc="-60" dirty="0" smtClean="0">
                <a:latin typeface="Calibri"/>
                <a:cs typeface="Calibri"/>
              </a:rPr>
              <a:t>e</a:t>
            </a:r>
            <a:r>
              <a:rPr sz="1900" i="1" spc="0" dirty="0" smtClean="0">
                <a:latin typeface="Calibri"/>
                <a:cs typeface="Calibri"/>
              </a:rPr>
              <a:t>d </a:t>
            </a:r>
            <a:r>
              <a:rPr sz="1900" i="1" spc="-40" dirty="0" smtClean="0">
                <a:latin typeface="Calibri"/>
                <a:cs typeface="Calibri"/>
              </a:rPr>
              <a:t>t</a:t>
            </a:r>
            <a:r>
              <a:rPr sz="1900" i="1" spc="0" dirty="0" smtClean="0">
                <a:latin typeface="Calibri"/>
                <a:cs typeface="Calibri"/>
              </a:rPr>
              <a:t>h</a:t>
            </a:r>
            <a:r>
              <a:rPr sz="1900" i="1" spc="-10" dirty="0" smtClean="0">
                <a:latin typeface="Calibri"/>
                <a:cs typeface="Calibri"/>
              </a:rPr>
              <a:t>e</a:t>
            </a:r>
            <a:r>
              <a:rPr sz="1900" i="1" spc="125" dirty="0" smtClean="0">
                <a:latin typeface="Calibri"/>
                <a:cs typeface="Calibri"/>
              </a:rPr>
              <a:t> </a:t>
            </a:r>
            <a:r>
              <a:rPr sz="1900" b="1" i="1" u="sng" spc="-45" dirty="0" err="1" smtClean="0">
                <a:latin typeface="Calibri"/>
                <a:cs typeface="Calibri"/>
              </a:rPr>
              <a:t>s</a:t>
            </a:r>
            <a:r>
              <a:rPr sz="1900" b="1" i="1" u="sng" spc="0" dirty="0" err="1" smtClean="0">
                <a:latin typeface="Calibri"/>
                <a:cs typeface="Calibri"/>
              </a:rPr>
              <a:t>upp</a:t>
            </a:r>
            <a:r>
              <a:rPr sz="1900" b="1" i="1" u="sng" spc="-5" dirty="0" err="1" smtClean="0">
                <a:latin typeface="Calibri"/>
                <a:cs typeface="Calibri"/>
              </a:rPr>
              <a:t>o</a:t>
            </a:r>
            <a:r>
              <a:rPr sz="1900" b="1" i="1" u="sng" spc="25" dirty="0" err="1" smtClean="0">
                <a:latin typeface="Calibri"/>
                <a:cs typeface="Calibri"/>
              </a:rPr>
              <a:t>r</a:t>
            </a:r>
            <a:r>
              <a:rPr sz="1900" b="1" i="1" u="sng" spc="-50" dirty="0" err="1" smtClean="0">
                <a:latin typeface="Calibri"/>
                <a:cs typeface="Calibri"/>
              </a:rPr>
              <a:t>t</a:t>
            </a:r>
            <a:r>
              <a:rPr sz="1900" b="1" i="1" u="sng" spc="-20" dirty="0" err="1" smtClean="0">
                <a:latin typeface="Calibri"/>
                <a:cs typeface="Calibri"/>
              </a:rPr>
              <a:t>a</a:t>
            </a:r>
            <a:r>
              <a:rPr sz="1900" b="1" i="1" u="sng" spc="-45" dirty="0" err="1" smtClean="0">
                <a:latin typeface="Calibri"/>
                <a:cs typeface="Calibri"/>
              </a:rPr>
              <a:t>ss</a:t>
            </a:r>
            <a:r>
              <a:rPr sz="1900" b="1" i="1" u="sng" spc="-10" dirty="0" err="1" smtClean="0">
                <a:latin typeface="Calibri"/>
                <a:cs typeface="Calibri"/>
              </a:rPr>
              <a:t>e</a:t>
            </a:r>
            <a:r>
              <a:rPr lang="en-US" sz="1900" b="1" i="1" u="sng" spc="-10" dirty="0" smtClean="0">
                <a:latin typeface="Calibri"/>
                <a:cs typeface="Calibri"/>
              </a:rPr>
              <a:t>.</a:t>
            </a:r>
            <a:endParaRPr sz="1900" b="1" i="1" u="sng" dirty="0">
              <a:latin typeface="Calibri"/>
              <a:cs typeface="Calibri"/>
            </a:endParaRPr>
          </a:p>
        </p:txBody>
      </p:sp>
      <p:sp>
        <p:nvSpPr>
          <p:cNvPr id="3" name="object 3"/>
          <p:cNvSpPr txBox="1"/>
          <p:nvPr/>
        </p:nvSpPr>
        <p:spPr>
          <a:xfrm>
            <a:off x="2682919" y="301029"/>
            <a:ext cx="4680585" cy="1596390"/>
          </a:xfrm>
          <a:prstGeom prst="rect">
            <a:avLst/>
          </a:prstGeom>
        </p:spPr>
        <p:txBody>
          <a:bodyPr vert="horz" wrap="square" lIns="0" tIns="0" rIns="0" bIns="0" rtlCol="0">
            <a:noAutofit/>
          </a:bodyPr>
          <a:lstStyle/>
          <a:p>
            <a:pPr marL="12700" marR="12700" indent="0" algn="ctr">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270" dirty="0" smtClean="0">
                <a:latin typeface="Calibri"/>
                <a:cs typeface="Calibri"/>
              </a:rPr>
              <a:t>W</a:t>
            </a:r>
            <a:r>
              <a:rPr sz="4300" spc="30" dirty="0" smtClean="0">
                <a:latin typeface="Calibri"/>
                <a:cs typeface="Calibri"/>
              </a:rPr>
              <a:t>o</a:t>
            </a:r>
            <a:r>
              <a:rPr sz="4300" spc="-70" dirty="0" smtClean="0">
                <a:latin typeface="Calibri"/>
                <a:cs typeface="Calibri"/>
              </a:rPr>
              <a:t>me</a:t>
            </a:r>
            <a:r>
              <a:rPr sz="4300" spc="0" dirty="0" smtClean="0">
                <a:latin typeface="Calibri"/>
                <a:cs typeface="Calibri"/>
              </a:rPr>
              <a:t>n </a:t>
            </a: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60" dirty="0" smtClean="0">
                <a:latin typeface="Calibri"/>
                <a:cs typeface="Calibri"/>
              </a:rPr>
              <a:t>N</a:t>
            </a:r>
            <a:r>
              <a:rPr sz="3000" spc="15" dirty="0" smtClean="0">
                <a:latin typeface="Calibri"/>
                <a:cs typeface="Calibri"/>
              </a:rPr>
              <a:t>o</a:t>
            </a:r>
            <a:r>
              <a:rPr sz="3000" spc="-65" dirty="0" smtClean="0">
                <a:latin typeface="Calibri"/>
                <a:cs typeface="Calibri"/>
              </a:rPr>
              <a:t>r</a:t>
            </a:r>
            <a:r>
              <a:rPr sz="3000" spc="-20" dirty="0" smtClean="0">
                <a:latin typeface="Calibri"/>
                <a:cs typeface="Calibri"/>
              </a:rPr>
              <a:t>t</a:t>
            </a:r>
            <a:r>
              <a:rPr sz="3000" spc="20" dirty="0" smtClean="0">
                <a:latin typeface="Calibri"/>
                <a:cs typeface="Calibri"/>
              </a:rPr>
              <a:t>h</a:t>
            </a:r>
            <a:r>
              <a:rPr sz="3000" spc="-10" dirty="0" smtClean="0">
                <a:latin typeface="Calibri"/>
                <a:cs typeface="Calibri"/>
              </a:rPr>
              <a:t>e</a:t>
            </a:r>
            <a:r>
              <a:rPr sz="3000" spc="-65" dirty="0" smtClean="0">
                <a:latin typeface="Calibri"/>
                <a:cs typeface="Calibri"/>
              </a:rPr>
              <a:t>r</a:t>
            </a:r>
            <a:r>
              <a:rPr sz="3000" spc="0" dirty="0" smtClean="0">
                <a:latin typeface="Calibri"/>
                <a:cs typeface="Calibri"/>
              </a:rPr>
              <a:t>n</a:t>
            </a:r>
            <a:r>
              <a:rPr sz="3000" spc="4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45" dirty="0" smtClean="0">
                <a:latin typeface="Calibri"/>
                <a:cs typeface="Calibri"/>
              </a:rPr>
              <a:t>157</a:t>
            </a:r>
            <a:r>
              <a:rPr sz="3000" spc="-35" dirty="0" smtClean="0">
                <a:latin typeface="Calibri"/>
                <a:cs typeface="Calibri"/>
              </a:rPr>
              <a:t>5</a:t>
            </a:r>
            <a:r>
              <a:rPr sz="3000" spc="-20" dirty="0" smtClean="0">
                <a:latin typeface="Calibri"/>
                <a:cs typeface="Calibri"/>
              </a:rPr>
              <a:t>-</a:t>
            </a:r>
            <a:r>
              <a:rPr sz="3000" spc="-45" dirty="0" smtClean="0">
                <a:latin typeface="Calibri"/>
                <a:cs typeface="Calibri"/>
              </a:rPr>
              <a:t>1600</a:t>
            </a:r>
            <a:endParaRPr sz="3000">
              <a:latin typeface="Calibri"/>
              <a:cs typeface="Calibri"/>
            </a:endParaRPr>
          </a:p>
        </p:txBody>
      </p:sp>
      <p:sp>
        <p:nvSpPr>
          <p:cNvPr id="4" name="object 4"/>
          <p:cNvSpPr/>
          <p:nvPr/>
        </p:nvSpPr>
        <p:spPr>
          <a:xfrm>
            <a:off x="3340100" y="2082800"/>
            <a:ext cx="6235700" cy="5295898"/>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736599" y="1549400"/>
            <a:ext cx="2349500" cy="2984500"/>
          </a:xfrm>
          <a:prstGeom prst="rect">
            <a:avLst/>
          </a:prstGeom>
          <a:blipFill>
            <a:blip r:embed="rId3"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89905" y="4568893"/>
            <a:ext cx="2285365" cy="2371725"/>
          </a:xfrm>
          <a:prstGeom prst="rect">
            <a:avLst/>
          </a:prstGeom>
        </p:spPr>
        <p:txBody>
          <a:bodyPr vert="horz" wrap="square" lIns="0" tIns="0" rIns="0" bIns="0" rtlCol="0">
            <a:noAutofit/>
          </a:bodyPr>
          <a:lstStyle/>
          <a:p>
            <a:pPr marL="12065" marR="12700" indent="-12065">
              <a:lnSpc>
                <a:spcPct val="101699"/>
              </a:lnSpc>
            </a:pPr>
            <a:r>
              <a:rPr sz="1900" b="1" i="1" u="sng" spc="-35" dirty="0" smtClean="0">
                <a:latin typeface="Calibri"/>
                <a:cs typeface="Calibri"/>
              </a:rPr>
              <a:t>R</a:t>
            </a:r>
            <a:r>
              <a:rPr sz="1900" b="1" i="1" u="sng" spc="0" dirty="0" smtClean="0">
                <a:latin typeface="Calibri"/>
                <a:cs typeface="Calibri"/>
              </a:rPr>
              <a:t>u</a:t>
            </a:r>
            <a:r>
              <a:rPr sz="1900" b="1" i="1" u="sng" spc="20" dirty="0" smtClean="0">
                <a:latin typeface="Calibri"/>
                <a:cs typeface="Calibri"/>
              </a:rPr>
              <a:t>ff</a:t>
            </a:r>
            <a:r>
              <a:rPr sz="1900" b="1" i="1" u="sng" spc="0" dirty="0" smtClean="0">
                <a:latin typeface="Calibri"/>
                <a:cs typeface="Calibri"/>
              </a:rPr>
              <a:t>s</a:t>
            </a:r>
            <a:r>
              <a:rPr sz="1900" i="1" spc="25" dirty="0" smtClean="0">
                <a:latin typeface="Calibri"/>
                <a:cs typeface="Calibri"/>
              </a:rPr>
              <a:t> </a:t>
            </a:r>
            <a:r>
              <a:rPr sz="1900" i="1" spc="-5" dirty="0" smtClean="0">
                <a:latin typeface="Calibri"/>
                <a:cs typeface="Calibri"/>
              </a:rPr>
              <a:t>g</a:t>
            </a:r>
            <a:r>
              <a:rPr sz="1900" i="1" spc="25" dirty="0" smtClean="0">
                <a:latin typeface="Calibri"/>
                <a:cs typeface="Calibri"/>
              </a:rPr>
              <a:t>r</a:t>
            </a:r>
            <a:r>
              <a:rPr sz="1900" i="1" spc="-60" dirty="0" smtClean="0">
                <a:latin typeface="Calibri"/>
                <a:cs typeface="Calibri"/>
              </a:rPr>
              <a:t>e</a:t>
            </a:r>
            <a:r>
              <a:rPr sz="1900" i="1" spc="-15" dirty="0" smtClean="0">
                <a:latin typeface="Calibri"/>
                <a:cs typeface="Calibri"/>
              </a:rPr>
              <a:t>w</a:t>
            </a:r>
            <a:r>
              <a:rPr sz="1900" i="1" spc="10" dirty="0" smtClean="0">
                <a:latin typeface="Calibri"/>
                <a:cs typeface="Calibri"/>
              </a:rPr>
              <a:t> </a:t>
            </a:r>
            <a:r>
              <a:rPr sz="1900" i="1" spc="-50" dirty="0" smtClean="0">
                <a:latin typeface="Calibri"/>
                <a:cs typeface="Calibri"/>
              </a:rPr>
              <a:t>t</a:t>
            </a:r>
            <a:r>
              <a:rPr sz="1900" i="1" spc="0" dirty="0" smtClean="0">
                <a:latin typeface="Calibri"/>
                <a:cs typeface="Calibri"/>
              </a:rPr>
              <a:t>o </a:t>
            </a:r>
            <a:r>
              <a:rPr sz="1900" i="1" spc="-60" dirty="0" smtClean="0">
                <a:latin typeface="Calibri"/>
                <a:cs typeface="Calibri"/>
              </a:rPr>
              <a:t>e</a:t>
            </a:r>
            <a:r>
              <a:rPr sz="1900" i="1" spc="-10" dirty="0" smtClean="0">
                <a:latin typeface="Calibri"/>
                <a:cs typeface="Calibri"/>
              </a:rPr>
              <a:t>n</a:t>
            </a:r>
            <a:r>
              <a:rPr sz="1900" i="1" spc="-5" dirty="0" smtClean="0">
                <a:latin typeface="Calibri"/>
                <a:cs typeface="Calibri"/>
              </a:rPr>
              <a:t>o</a:t>
            </a:r>
            <a:r>
              <a:rPr sz="1900" i="1" spc="25" dirty="0" smtClean="0">
                <a:latin typeface="Calibri"/>
                <a:cs typeface="Calibri"/>
              </a:rPr>
              <a:t>r</a:t>
            </a:r>
            <a:r>
              <a:rPr sz="1900" i="1" spc="-35" dirty="0" smtClean="0">
                <a:latin typeface="Calibri"/>
                <a:cs typeface="Calibri"/>
              </a:rPr>
              <a:t>m</a:t>
            </a:r>
            <a:r>
              <a:rPr sz="1900" i="1" spc="-5" dirty="0" smtClean="0">
                <a:latin typeface="Calibri"/>
                <a:cs typeface="Calibri"/>
              </a:rPr>
              <a:t>o</a:t>
            </a:r>
            <a:r>
              <a:rPr sz="1900" i="1" spc="0" dirty="0" smtClean="0">
                <a:latin typeface="Calibri"/>
                <a:cs typeface="Calibri"/>
              </a:rPr>
              <a:t>us</a:t>
            </a:r>
            <a:r>
              <a:rPr sz="1900" i="1" spc="125" dirty="0" smtClean="0">
                <a:latin typeface="Calibri"/>
                <a:cs typeface="Calibri"/>
              </a:rPr>
              <a:t> </a:t>
            </a:r>
            <a:r>
              <a:rPr sz="1900" i="1" spc="25" dirty="0" smtClean="0">
                <a:latin typeface="Calibri"/>
                <a:cs typeface="Calibri"/>
              </a:rPr>
              <a:t>w</a:t>
            </a:r>
            <a:r>
              <a:rPr sz="1900" i="1" spc="-40" dirty="0" smtClean="0">
                <a:latin typeface="Calibri"/>
                <a:cs typeface="Calibri"/>
              </a:rPr>
              <a:t>i</a:t>
            </a:r>
            <a:r>
              <a:rPr sz="1900" i="1" spc="0" dirty="0" smtClean="0">
                <a:latin typeface="Calibri"/>
                <a:cs typeface="Calibri"/>
              </a:rPr>
              <a:t>d</a:t>
            </a:r>
            <a:r>
              <a:rPr sz="1900" i="1" spc="-50" dirty="0" smtClean="0">
                <a:latin typeface="Calibri"/>
                <a:cs typeface="Calibri"/>
              </a:rPr>
              <a:t>t</a:t>
            </a:r>
            <a:r>
              <a:rPr sz="1900" i="1" spc="0" dirty="0" smtClean="0">
                <a:latin typeface="Calibri"/>
                <a:cs typeface="Calibri"/>
              </a:rPr>
              <a:t>hs</a:t>
            </a:r>
            <a:r>
              <a:rPr lang="en-US" sz="1900" i="1" spc="0" dirty="0" smtClean="0">
                <a:latin typeface="Calibri"/>
                <a:cs typeface="Calibri"/>
              </a:rPr>
              <a:t>.</a:t>
            </a:r>
          </a:p>
          <a:p>
            <a:pPr marL="12065" marR="12700" indent="-12065">
              <a:lnSpc>
                <a:spcPct val="101699"/>
              </a:lnSpc>
            </a:pPr>
            <a:endParaRPr lang="en-US" sz="1900" i="1" dirty="0">
              <a:latin typeface="Calibri"/>
              <a:cs typeface="Calibri"/>
            </a:endParaRPr>
          </a:p>
          <a:p>
            <a:pPr marL="12065" marR="12700" indent="-12065">
              <a:lnSpc>
                <a:spcPct val="101699"/>
              </a:lnSpc>
            </a:pPr>
            <a:r>
              <a:rPr sz="1900" i="1" spc="-45" dirty="0" smtClean="0">
                <a:latin typeface="Calibri"/>
                <a:cs typeface="Calibri"/>
              </a:rPr>
              <a:t>M</a:t>
            </a:r>
            <a:r>
              <a:rPr sz="1900" i="1" spc="-20" dirty="0" smtClean="0">
                <a:latin typeface="Calibri"/>
                <a:cs typeface="Calibri"/>
              </a:rPr>
              <a:t>a</a:t>
            </a:r>
            <a:r>
              <a:rPr sz="1900" i="1" spc="0" dirty="0" smtClean="0">
                <a:latin typeface="Calibri"/>
                <a:cs typeface="Calibri"/>
              </a:rPr>
              <a:t>d</a:t>
            </a:r>
            <a:r>
              <a:rPr sz="1900" i="1" spc="-10" dirty="0" smtClean="0">
                <a:latin typeface="Calibri"/>
                <a:cs typeface="Calibri"/>
              </a:rPr>
              <a:t>e</a:t>
            </a:r>
            <a:r>
              <a:rPr sz="1900" i="1" spc="125" dirty="0" smtClean="0">
                <a:latin typeface="Calibri"/>
                <a:cs typeface="Calibri"/>
              </a:rPr>
              <a:t> </a:t>
            </a:r>
            <a:r>
              <a:rPr sz="1900" i="1" spc="-5" dirty="0" smtClean="0">
                <a:latin typeface="Calibri"/>
                <a:cs typeface="Calibri"/>
              </a:rPr>
              <a:t>o</a:t>
            </a:r>
            <a:r>
              <a:rPr sz="1900" i="1" spc="0" dirty="0" smtClean="0">
                <a:latin typeface="Calibri"/>
                <a:cs typeface="Calibri"/>
              </a:rPr>
              <a:t>f</a:t>
            </a:r>
            <a:r>
              <a:rPr sz="1900" i="1" spc="-10" dirty="0" smtClean="0">
                <a:latin typeface="Calibri"/>
                <a:cs typeface="Calibri"/>
              </a:rPr>
              <a:t> </a:t>
            </a:r>
            <a:r>
              <a:rPr sz="1900" i="1" spc="-45" dirty="0" smtClean="0">
                <a:latin typeface="Calibri"/>
                <a:cs typeface="Calibri"/>
              </a:rPr>
              <a:t>s</a:t>
            </a:r>
            <a:r>
              <a:rPr sz="1900" i="1" spc="0" dirty="0" smtClean="0">
                <a:latin typeface="Calibri"/>
                <a:cs typeface="Calibri"/>
              </a:rPr>
              <a:t>h</a:t>
            </a:r>
            <a:r>
              <a:rPr sz="1900" i="1" spc="-55" dirty="0" smtClean="0">
                <a:latin typeface="Calibri"/>
                <a:cs typeface="Calibri"/>
              </a:rPr>
              <a:t>ee</a:t>
            </a:r>
            <a:r>
              <a:rPr sz="1900" i="1" spc="-10" dirty="0" smtClean="0">
                <a:latin typeface="Calibri"/>
                <a:cs typeface="Calibri"/>
              </a:rPr>
              <a:t>r</a:t>
            </a:r>
            <a:r>
              <a:rPr sz="1900" i="1" spc="204" dirty="0" smtClean="0">
                <a:latin typeface="Calibri"/>
                <a:cs typeface="Calibri"/>
              </a:rPr>
              <a:t> </a:t>
            </a:r>
            <a:r>
              <a:rPr sz="1900" i="1" spc="-40" dirty="0" smtClean="0">
                <a:latin typeface="Calibri"/>
                <a:cs typeface="Calibri"/>
              </a:rPr>
              <a:t>li</a:t>
            </a:r>
            <a:r>
              <a:rPr sz="1900" i="1" spc="0" dirty="0" smtClean="0">
                <a:latin typeface="Calibri"/>
                <a:cs typeface="Calibri"/>
              </a:rPr>
              <a:t>n</a:t>
            </a:r>
            <a:r>
              <a:rPr sz="1900" i="1" spc="-55" dirty="0" smtClean="0">
                <a:latin typeface="Calibri"/>
                <a:cs typeface="Calibri"/>
              </a:rPr>
              <a:t>e</a:t>
            </a:r>
            <a:r>
              <a:rPr sz="1900" i="1" spc="0" dirty="0" smtClean="0">
                <a:latin typeface="Calibri"/>
                <a:cs typeface="Calibri"/>
              </a:rPr>
              <a:t>n</a:t>
            </a:r>
            <a:r>
              <a:rPr sz="1900" i="1" spc="170" dirty="0" smtClean="0">
                <a:latin typeface="Calibri"/>
                <a:cs typeface="Calibri"/>
              </a:rPr>
              <a:t> </a:t>
            </a:r>
            <a:r>
              <a:rPr sz="1900" i="1" spc="-5" dirty="0" smtClean="0">
                <a:latin typeface="Calibri"/>
                <a:cs typeface="Calibri"/>
              </a:rPr>
              <a:t>o</a:t>
            </a:r>
            <a:r>
              <a:rPr sz="1900" i="1" spc="-10" dirty="0" smtClean="0">
                <a:latin typeface="Calibri"/>
                <a:cs typeface="Calibri"/>
              </a:rPr>
              <a:t>r</a:t>
            </a:r>
            <a:r>
              <a:rPr sz="1900" i="1" spc="-5" dirty="0" smtClean="0">
                <a:latin typeface="Calibri"/>
                <a:cs typeface="Calibri"/>
              </a:rPr>
              <a:t> o</a:t>
            </a:r>
            <a:r>
              <a:rPr sz="1900" i="1" spc="0" dirty="0" smtClean="0">
                <a:latin typeface="Calibri"/>
                <a:cs typeface="Calibri"/>
              </a:rPr>
              <a:t>f</a:t>
            </a:r>
            <a:r>
              <a:rPr sz="1900" i="1" spc="-10" dirty="0" smtClean="0">
                <a:latin typeface="Calibri"/>
                <a:cs typeface="Calibri"/>
              </a:rPr>
              <a:t> </a:t>
            </a:r>
            <a:r>
              <a:rPr sz="1900" i="1" spc="-40" dirty="0" smtClean="0">
                <a:latin typeface="Calibri"/>
                <a:cs typeface="Calibri"/>
              </a:rPr>
              <a:t>l</a:t>
            </a:r>
            <a:r>
              <a:rPr sz="1900" i="1" spc="-15" dirty="0" smtClean="0">
                <a:latin typeface="Calibri"/>
                <a:cs typeface="Calibri"/>
              </a:rPr>
              <a:t>ac</a:t>
            </a:r>
            <a:r>
              <a:rPr sz="1900" i="1" spc="-10" dirty="0" smtClean="0">
                <a:latin typeface="Calibri"/>
                <a:cs typeface="Calibri"/>
              </a:rPr>
              <a:t>e</a:t>
            </a:r>
            <a:r>
              <a:rPr sz="1900" i="1" spc="125" dirty="0" smtClean="0">
                <a:latin typeface="Calibri"/>
                <a:cs typeface="Calibri"/>
              </a:rPr>
              <a:t> </a:t>
            </a:r>
            <a:r>
              <a:rPr sz="1900" i="1" spc="-50" dirty="0" smtClean="0">
                <a:latin typeface="Calibri"/>
                <a:cs typeface="Calibri"/>
              </a:rPr>
              <a:t>t</a:t>
            </a:r>
            <a:r>
              <a:rPr sz="1900" i="1" spc="0" dirty="0" smtClean="0">
                <a:latin typeface="Calibri"/>
                <a:cs typeface="Calibri"/>
              </a:rPr>
              <a:t>h</a:t>
            </a:r>
            <a:r>
              <a:rPr sz="1900" i="1" spc="-60" dirty="0" smtClean="0">
                <a:latin typeface="Calibri"/>
                <a:cs typeface="Calibri"/>
              </a:rPr>
              <a:t>e</a:t>
            </a:r>
            <a:r>
              <a:rPr sz="1900" i="1" spc="-10" dirty="0" smtClean="0">
                <a:latin typeface="Calibri"/>
                <a:cs typeface="Calibri"/>
              </a:rPr>
              <a:t>y</a:t>
            </a:r>
            <a:r>
              <a:rPr sz="1900" i="1" spc="110" dirty="0" smtClean="0">
                <a:latin typeface="Calibri"/>
                <a:cs typeface="Calibri"/>
              </a:rPr>
              <a:t> </a:t>
            </a:r>
            <a:r>
              <a:rPr sz="1900" i="1" spc="0" dirty="0" smtClean="0">
                <a:latin typeface="Calibri"/>
                <a:cs typeface="Calibri"/>
              </a:rPr>
              <a:t>h</a:t>
            </a:r>
            <a:r>
              <a:rPr sz="1900" i="1" spc="-15" dirty="0" smtClean="0">
                <a:latin typeface="Calibri"/>
                <a:cs typeface="Calibri"/>
              </a:rPr>
              <a:t>a</a:t>
            </a:r>
            <a:r>
              <a:rPr sz="1900" i="1" spc="0" dirty="0" smtClean="0">
                <a:latin typeface="Calibri"/>
                <a:cs typeface="Calibri"/>
              </a:rPr>
              <a:t>d</a:t>
            </a:r>
            <a:r>
              <a:rPr sz="1900" i="1" spc="70" dirty="0" smtClean="0">
                <a:latin typeface="Calibri"/>
                <a:cs typeface="Calibri"/>
              </a:rPr>
              <a:t> </a:t>
            </a:r>
            <a:r>
              <a:rPr sz="1900" i="1" spc="-50" dirty="0" smtClean="0">
                <a:latin typeface="Calibri"/>
                <a:cs typeface="Calibri"/>
              </a:rPr>
              <a:t>t</a:t>
            </a:r>
            <a:r>
              <a:rPr sz="1900" i="1" spc="0" dirty="0" smtClean="0">
                <a:latin typeface="Calibri"/>
                <a:cs typeface="Calibri"/>
              </a:rPr>
              <a:t>o</a:t>
            </a:r>
            <a:r>
              <a:rPr sz="1900" i="1" spc="65" dirty="0" smtClean="0">
                <a:latin typeface="Calibri"/>
                <a:cs typeface="Calibri"/>
              </a:rPr>
              <a:t> </a:t>
            </a:r>
            <a:r>
              <a:rPr sz="1900" i="1" spc="0" dirty="0" smtClean="0">
                <a:latin typeface="Calibri"/>
                <a:cs typeface="Calibri"/>
              </a:rPr>
              <a:t>b</a:t>
            </a:r>
            <a:r>
              <a:rPr sz="1900" i="1" spc="-10" dirty="0" smtClean="0">
                <a:latin typeface="Calibri"/>
                <a:cs typeface="Calibri"/>
              </a:rPr>
              <a:t>e</a:t>
            </a:r>
            <a:r>
              <a:rPr sz="1900" i="1" spc="-5" dirty="0" smtClean="0">
                <a:latin typeface="Calibri"/>
                <a:cs typeface="Calibri"/>
              </a:rPr>
              <a:t> </a:t>
            </a:r>
            <a:r>
              <a:rPr sz="1900" i="1" spc="-45" dirty="0" smtClean="0">
                <a:latin typeface="Calibri"/>
                <a:cs typeface="Calibri"/>
              </a:rPr>
              <a:t>s</a:t>
            </a:r>
            <a:r>
              <a:rPr sz="1900" i="1" spc="0" dirty="0" smtClean="0">
                <a:latin typeface="Calibri"/>
                <a:cs typeface="Calibri"/>
              </a:rPr>
              <a:t>upp</a:t>
            </a:r>
            <a:r>
              <a:rPr sz="1900" i="1" spc="-5" dirty="0" smtClean="0">
                <a:latin typeface="Calibri"/>
                <a:cs typeface="Calibri"/>
              </a:rPr>
              <a:t>o</a:t>
            </a:r>
            <a:r>
              <a:rPr sz="1900" i="1" spc="25" dirty="0" smtClean="0">
                <a:latin typeface="Calibri"/>
                <a:cs typeface="Calibri"/>
              </a:rPr>
              <a:t>r</a:t>
            </a:r>
            <a:r>
              <a:rPr sz="1900" i="1" spc="-50" dirty="0" smtClean="0">
                <a:latin typeface="Calibri"/>
                <a:cs typeface="Calibri"/>
              </a:rPr>
              <a:t>t</a:t>
            </a:r>
            <a:r>
              <a:rPr sz="1900" i="1" spc="-60" dirty="0" smtClean="0">
                <a:latin typeface="Calibri"/>
                <a:cs typeface="Calibri"/>
              </a:rPr>
              <a:t>e</a:t>
            </a:r>
            <a:r>
              <a:rPr sz="1900" i="1" spc="0" dirty="0" smtClean="0">
                <a:latin typeface="Calibri"/>
                <a:cs typeface="Calibri"/>
              </a:rPr>
              <a:t>d</a:t>
            </a:r>
            <a:r>
              <a:rPr sz="1900" i="1" spc="170" dirty="0" smtClean="0">
                <a:latin typeface="Calibri"/>
                <a:cs typeface="Calibri"/>
              </a:rPr>
              <a:t> </a:t>
            </a:r>
            <a:r>
              <a:rPr sz="1900" i="1" spc="0" dirty="0" smtClean="0">
                <a:latin typeface="Calibri"/>
                <a:cs typeface="Calibri"/>
              </a:rPr>
              <a:t>b</a:t>
            </a:r>
            <a:r>
              <a:rPr sz="1900" i="1" spc="-10" dirty="0" smtClean="0">
                <a:latin typeface="Calibri"/>
                <a:cs typeface="Calibri"/>
              </a:rPr>
              <a:t>y</a:t>
            </a:r>
            <a:r>
              <a:rPr sz="1900" i="1" spc="5" dirty="0" smtClean="0">
                <a:latin typeface="Calibri"/>
                <a:cs typeface="Calibri"/>
              </a:rPr>
              <a:t> </a:t>
            </a:r>
            <a:r>
              <a:rPr sz="1900" i="1" spc="-45" dirty="0" smtClean="0">
                <a:latin typeface="Calibri"/>
                <a:cs typeface="Calibri"/>
              </a:rPr>
              <a:t>s</a:t>
            </a:r>
            <a:r>
              <a:rPr sz="1900" i="1" spc="-40" dirty="0" smtClean="0">
                <a:latin typeface="Calibri"/>
                <a:cs typeface="Calibri"/>
              </a:rPr>
              <a:t>t</a:t>
            </a:r>
            <a:r>
              <a:rPr sz="1900" i="1" spc="-15" dirty="0" smtClean="0">
                <a:latin typeface="Calibri"/>
                <a:cs typeface="Calibri"/>
              </a:rPr>
              <a:t>a</a:t>
            </a:r>
            <a:r>
              <a:rPr sz="1900" i="1" spc="25" dirty="0" smtClean="0">
                <a:latin typeface="Calibri"/>
                <a:cs typeface="Calibri"/>
              </a:rPr>
              <a:t>r</a:t>
            </a:r>
            <a:r>
              <a:rPr sz="1900" i="1" spc="-15" dirty="0" smtClean="0">
                <a:latin typeface="Calibri"/>
                <a:cs typeface="Calibri"/>
              </a:rPr>
              <a:t>c</a:t>
            </a:r>
            <a:r>
              <a:rPr sz="1900" i="1" spc="0" dirty="0" smtClean="0">
                <a:latin typeface="Calibri"/>
                <a:cs typeface="Calibri"/>
              </a:rPr>
              <a:t>h</a:t>
            </a:r>
            <a:r>
              <a:rPr sz="1900" i="1" spc="-40" dirty="0" smtClean="0">
                <a:latin typeface="Calibri"/>
                <a:cs typeface="Calibri"/>
              </a:rPr>
              <a:t>i</a:t>
            </a:r>
            <a:r>
              <a:rPr sz="1900" i="1" spc="0" dirty="0" smtClean="0">
                <a:latin typeface="Calibri"/>
                <a:cs typeface="Calibri"/>
              </a:rPr>
              <a:t>n</a:t>
            </a:r>
            <a:r>
              <a:rPr sz="1900" i="1" spc="-10" dirty="0" smtClean="0">
                <a:latin typeface="Calibri"/>
                <a:cs typeface="Calibri"/>
              </a:rPr>
              <a:t>g</a:t>
            </a:r>
            <a:r>
              <a:rPr sz="1900" i="1" spc="-5" dirty="0" smtClean="0">
                <a:latin typeface="Calibri"/>
                <a:cs typeface="Calibri"/>
              </a:rPr>
              <a:t> </a:t>
            </a:r>
            <a:r>
              <a:rPr sz="1900" i="1" spc="-15" dirty="0" smtClean="0">
                <a:latin typeface="Calibri"/>
                <a:cs typeface="Calibri"/>
              </a:rPr>
              <a:t>o</a:t>
            </a:r>
            <a:r>
              <a:rPr sz="1900" i="1" spc="-10" dirty="0" smtClean="0">
                <a:latin typeface="Calibri"/>
                <a:cs typeface="Calibri"/>
              </a:rPr>
              <a:t>r</a:t>
            </a:r>
            <a:r>
              <a:rPr sz="1900" i="1" spc="5" dirty="0" smtClean="0">
                <a:latin typeface="Calibri"/>
                <a:cs typeface="Calibri"/>
              </a:rPr>
              <a:t> </a:t>
            </a:r>
            <a:r>
              <a:rPr sz="1900" i="1" spc="0" dirty="0" smtClean="0">
                <a:latin typeface="Calibri"/>
                <a:cs typeface="Calibri"/>
              </a:rPr>
              <a:t>b</a:t>
            </a:r>
            <a:r>
              <a:rPr sz="1900" i="1" spc="-10" dirty="0" smtClean="0">
                <a:latin typeface="Calibri"/>
                <a:cs typeface="Calibri"/>
              </a:rPr>
              <a:t>y</a:t>
            </a:r>
            <a:r>
              <a:rPr sz="1900" i="1" spc="5" dirty="0" smtClean="0">
                <a:latin typeface="Calibri"/>
                <a:cs typeface="Calibri"/>
              </a:rPr>
              <a:t> </a:t>
            </a:r>
            <a:r>
              <a:rPr sz="1900" i="1" spc="0" dirty="0" smtClean="0">
                <a:latin typeface="Calibri"/>
                <a:cs typeface="Calibri"/>
              </a:rPr>
              <a:t>a</a:t>
            </a:r>
            <a:r>
              <a:rPr sz="1900" i="1" spc="60" dirty="0" smtClean="0">
                <a:latin typeface="Calibri"/>
                <a:cs typeface="Calibri"/>
              </a:rPr>
              <a:t> </a:t>
            </a:r>
            <a:r>
              <a:rPr sz="1900" i="1" spc="20" dirty="0" smtClean="0">
                <a:latin typeface="Calibri"/>
                <a:cs typeface="Calibri"/>
              </a:rPr>
              <a:t>f</a:t>
            </a:r>
            <a:r>
              <a:rPr sz="1900" i="1" spc="25" dirty="0" smtClean="0">
                <a:latin typeface="Calibri"/>
                <a:cs typeface="Calibri"/>
              </a:rPr>
              <a:t>r</a:t>
            </a:r>
            <a:r>
              <a:rPr sz="1900" i="1" spc="-15" dirty="0" smtClean="0">
                <a:latin typeface="Calibri"/>
                <a:cs typeface="Calibri"/>
              </a:rPr>
              <a:t>a</a:t>
            </a:r>
            <a:r>
              <a:rPr sz="1900" i="1" spc="-35" dirty="0" smtClean="0">
                <a:latin typeface="Calibri"/>
                <a:cs typeface="Calibri"/>
              </a:rPr>
              <a:t>m</a:t>
            </a:r>
            <a:r>
              <a:rPr sz="1900" i="1" spc="-10" dirty="0" smtClean="0">
                <a:latin typeface="Calibri"/>
                <a:cs typeface="Calibri"/>
              </a:rPr>
              <a:t>e</a:t>
            </a:r>
            <a:r>
              <a:rPr sz="1900" i="1" spc="20" dirty="0" smtClean="0">
                <a:latin typeface="Calibri"/>
                <a:cs typeface="Calibri"/>
              </a:rPr>
              <a:t> </a:t>
            </a:r>
            <a:r>
              <a:rPr sz="1900" i="1" spc="-15" dirty="0" smtClean="0">
                <a:latin typeface="Calibri"/>
                <a:cs typeface="Calibri"/>
              </a:rPr>
              <a:t>ca</a:t>
            </a:r>
            <a:r>
              <a:rPr sz="1900" i="1" spc="-40" dirty="0" smtClean="0">
                <a:latin typeface="Calibri"/>
                <a:cs typeface="Calibri"/>
              </a:rPr>
              <a:t>ll</a:t>
            </a:r>
            <a:r>
              <a:rPr sz="1900" i="1" spc="-60" dirty="0" smtClean="0">
                <a:latin typeface="Calibri"/>
                <a:cs typeface="Calibri"/>
              </a:rPr>
              <a:t>e</a:t>
            </a:r>
            <a:r>
              <a:rPr sz="1900" i="1" spc="0" dirty="0" smtClean="0">
                <a:latin typeface="Calibri"/>
                <a:cs typeface="Calibri"/>
              </a:rPr>
              <a:t>d </a:t>
            </a:r>
            <a:r>
              <a:rPr sz="1900" i="1" spc="-40" dirty="0" smtClean="0">
                <a:latin typeface="Calibri"/>
                <a:cs typeface="Calibri"/>
              </a:rPr>
              <a:t>t</a:t>
            </a:r>
            <a:r>
              <a:rPr sz="1900" i="1" spc="0" dirty="0" smtClean="0">
                <a:latin typeface="Calibri"/>
                <a:cs typeface="Calibri"/>
              </a:rPr>
              <a:t>h</a:t>
            </a:r>
            <a:r>
              <a:rPr sz="1900" i="1" spc="-10" dirty="0" smtClean="0">
                <a:latin typeface="Calibri"/>
                <a:cs typeface="Calibri"/>
              </a:rPr>
              <a:t>e</a:t>
            </a:r>
            <a:r>
              <a:rPr sz="1900" i="1" spc="125" dirty="0" smtClean="0">
                <a:latin typeface="Calibri"/>
                <a:cs typeface="Calibri"/>
              </a:rPr>
              <a:t> </a:t>
            </a:r>
            <a:r>
              <a:rPr sz="1900" b="1" i="1" u="sng" spc="-45" dirty="0" err="1" smtClean="0">
                <a:latin typeface="Calibri"/>
                <a:cs typeface="Calibri"/>
              </a:rPr>
              <a:t>s</a:t>
            </a:r>
            <a:r>
              <a:rPr sz="1900" b="1" i="1" u="sng" spc="0" dirty="0" err="1" smtClean="0">
                <a:latin typeface="Calibri"/>
                <a:cs typeface="Calibri"/>
              </a:rPr>
              <a:t>upp</a:t>
            </a:r>
            <a:r>
              <a:rPr sz="1900" b="1" i="1" u="sng" spc="-5" dirty="0" err="1" smtClean="0">
                <a:latin typeface="Calibri"/>
                <a:cs typeface="Calibri"/>
              </a:rPr>
              <a:t>o</a:t>
            </a:r>
            <a:r>
              <a:rPr sz="1900" b="1" i="1" u="sng" spc="25" dirty="0" err="1" smtClean="0">
                <a:latin typeface="Calibri"/>
                <a:cs typeface="Calibri"/>
              </a:rPr>
              <a:t>r</a:t>
            </a:r>
            <a:r>
              <a:rPr sz="1900" b="1" i="1" u="sng" spc="-50" dirty="0" err="1" smtClean="0">
                <a:latin typeface="Calibri"/>
                <a:cs typeface="Calibri"/>
              </a:rPr>
              <a:t>t</a:t>
            </a:r>
            <a:r>
              <a:rPr sz="1900" b="1" i="1" u="sng" spc="-20" dirty="0" err="1" smtClean="0">
                <a:latin typeface="Calibri"/>
                <a:cs typeface="Calibri"/>
              </a:rPr>
              <a:t>a</a:t>
            </a:r>
            <a:r>
              <a:rPr sz="1900" b="1" i="1" u="sng" spc="-45" dirty="0" err="1" smtClean="0">
                <a:latin typeface="Calibri"/>
                <a:cs typeface="Calibri"/>
              </a:rPr>
              <a:t>ss</a:t>
            </a:r>
            <a:r>
              <a:rPr sz="1900" b="1" i="1" u="sng" spc="-10" dirty="0" err="1" smtClean="0">
                <a:latin typeface="Calibri"/>
                <a:cs typeface="Calibri"/>
              </a:rPr>
              <a:t>e</a:t>
            </a:r>
            <a:r>
              <a:rPr lang="en-US" sz="1900" b="1" i="1" u="sng" spc="-10" dirty="0" smtClean="0">
                <a:latin typeface="Calibri"/>
                <a:cs typeface="Calibri"/>
              </a:rPr>
              <a:t>.</a:t>
            </a:r>
            <a:endParaRPr sz="1900" b="1" i="1" u="sng" dirty="0">
              <a:latin typeface="Calibri"/>
              <a:cs typeface="Calibri"/>
            </a:endParaRPr>
          </a:p>
        </p:txBody>
      </p:sp>
      <p:sp>
        <p:nvSpPr>
          <p:cNvPr id="3" name="object 3"/>
          <p:cNvSpPr txBox="1"/>
          <p:nvPr/>
        </p:nvSpPr>
        <p:spPr>
          <a:xfrm>
            <a:off x="2682919" y="301029"/>
            <a:ext cx="4680585" cy="1596390"/>
          </a:xfrm>
          <a:prstGeom prst="rect">
            <a:avLst/>
          </a:prstGeom>
        </p:spPr>
        <p:txBody>
          <a:bodyPr vert="horz" wrap="square" lIns="0" tIns="0" rIns="0" bIns="0" rtlCol="0">
            <a:noAutofit/>
          </a:bodyPr>
          <a:lstStyle/>
          <a:p>
            <a:pPr marL="12700" marR="12700" indent="0" algn="ctr">
              <a:lnSpc>
                <a:spcPct val="100000"/>
              </a:lnSpc>
            </a:pPr>
            <a:r>
              <a:rPr sz="4300" spc="5" dirty="0" smtClean="0">
                <a:latin typeface="Calibri"/>
                <a:cs typeface="Calibri"/>
              </a:rPr>
              <a:t>C</a:t>
            </a:r>
            <a:r>
              <a:rPr sz="4300" spc="30" dirty="0" smtClean="0">
                <a:latin typeface="Calibri"/>
                <a:cs typeface="Calibri"/>
              </a:rPr>
              <a:t>o</a:t>
            </a:r>
            <a:r>
              <a:rPr sz="4300" spc="15" dirty="0" smtClean="0">
                <a:latin typeface="Calibri"/>
                <a:cs typeface="Calibri"/>
              </a:rPr>
              <a:t>s</a:t>
            </a:r>
            <a:r>
              <a:rPr sz="4300" spc="-55" dirty="0" smtClean="0">
                <a:latin typeface="Calibri"/>
                <a:cs typeface="Calibri"/>
              </a:rPr>
              <a:t>t</a:t>
            </a:r>
            <a:r>
              <a:rPr sz="4300" spc="40" dirty="0" smtClean="0">
                <a:latin typeface="Calibri"/>
                <a:cs typeface="Calibri"/>
              </a:rPr>
              <a:t>u</a:t>
            </a:r>
            <a:r>
              <a:rPr sz="4300" spc="-70" dirty="0" smtClean="0">
                <a:latin typeface="Calibri"/>
                <a:cs typeface="Calibri"/>
              </a:rPr>
              <a:t>m</a:t>
            </a:r>
            <a:r>
              <a:rPr sz="4300" spc="-25" dirty="0" smtClean="0">
                <a:latin typeface="Calibri"/>
                <a:cs typeface="Calibri"/>
              </a:rPr>
              <a:t>e</a:t>
            </a:r>
            <a:r>
              <a:rPr sz="4300" spc="-114" dirty="0" smtClean="0">
                <a:latin typeface="Calibri"/>
                <a:cs typeface="Calibri"/>
              </a:rPr>
              <a:t> </a:t>
            </a:r>
            <a:r>
              <a:rPr sz="4300" spc="-80" dirty="0" smtClean="0">
                <a:latin typeface="Calibri"/>
                <a:cs typeface="Calibri"/>
              </a:rPr>
              <a:t>F</a:t>
            </a:r>
            <a:r>
              <a:rPr sz="4300" spc="30" dirty="0" smtClean="0">
                <a:latin typeface="Calibri"/>
                <a:cs typeface="Calibri"/>
              </a:rPr>
              <a:t>o</a:t>
            </a:r>
            <a:r>
              <a:rPr sz="4300" spc="-15" dirty="0" smtClean="0">
                <a:latin typeface="Calibri"/>
                <a:cs typeface="Calibri"/>
              </a:rPr>
              <a:t>r</a:t>
            </a:r>
            <a:r>
              <a:rPr sz="4300" spc="-75" dirty="0" smtClean="0">
                <a:latin typeface="Calibri"/>
                <a:cs typeface="Calibri"/>
              </a:rPr>
              <a:t> </a:t>
            </a:r>
            <a:r>
              <a:rPr sz="4300" spc="-270" dirty="0" smtClean="0">
                <a:latin typeface="Calibri"/>
                <a:cs typeface="Calibri"/>
              </a:rPr>
              <a:t>W</a:t>
            </a:r>
            <a:r>
              <a:rPr sz="4300" spc="30" dirty="0" smtClean="0">
                <a:latin typeface="Calibri"/>
                <a:cs typeface="Calibri"/>
              </a:rPr>
              <a:t>o</a:t>
            </a:r>
            <a:r>
              <a:rPr sz="4300" spc="-70" dirty="0" smtClean="0">
                <a:latin typeface="Calibri"/>
                <a:cs typeface="Calibri"/>
              </a:rPr>
              <a:t>me</a:t>
            </a:r>
            <a:r>
              <a:rPr sz="4300" spc="0" dirty="0" smtClean="0">
                <a:latin typeface="Calibri"/>
                <a:cs typeface="Calibri"/>
              </a:rPr>
              <a:t>n </a:t>
            </a: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60" dirty="0" smtClean="0">
                <a:latin typeface="Calibri"/>
                <a:cs typeface="Calibri"/>
              </a:rPr>
              <a:t>N</a:t>
            </a:r>
            <a:r>
              <a:rPr sz="3000" spc="15" dirty="0" smtClean="0">
                <a:latin typeface="Calibri"/>
                <a:cs typeface="Calibri"/>
              </a:rPr>
              <a:t>o</a:t>
            </a:r>
            <a:r>
              <a:rPr sz="3000" spc="-65" dirty="0" smtClean="0">
                <a:latin typeface="Calibri"/>
                <a:cs typeface="Calibri"/>
              </a:rPr>
              <a:t>r</a:t>
            </a:r>
            <a:r>
              <a:rPr sz="3000" spc="-20" dirty="0" smtClean="0">
                <a:latin typeface="Calibri"/>
                <a:cs typeface="Calibri"/>
              </a:rPr>
              <a:t>t</a:t>
            </a:r>
            <a:r>
              <a:rPr sz="3000" spc="20" dirty="0" smtClean="0">
                <a:latin typeface="Calibri"/>
                <a:cs typeface="Calibri"/>
              </a:rPr>
              <a:t>h</a:t>
            </a:r>
            <a:r>
              <a:rPr sz="3000" spc="-10" dirty="0" smtClean="0">
                <a:latin typeface="Calibri"/>
                <a:cs typeface="Calibri"/>
              </a:rPr>
              <a:t>e</a:t>
            </a:r>
            <a:r>
              <a:rPr sz="3000" spc="-65" dirty="0" smtClean="0">
                <a:latin typeface="Calibri"/>
                <a:cs typeface="Calibri"/>
              </a:rPr>
              <a:t>r</a:t>
            </a:r>
            <a:r>
              <a:rPr sz="3000" spc="0" dirty="0" smtClean="0">
                <a:latin typeface="Calibri"/>
                <a:cs typeface="Calibri"/>
              </a:rPr>
              <a:t>n</a:t>
            </a:r>
            <a:r>
              <a:rPr sz="3000" spc="4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45" dirty="0" smtClean="0">
                <a:latin typeface="Calibri"/>
                <a:cs typeface="Calibri"/>
              </a:rPr>
              <a:t>157</a:t>
            </a:r>
            <a:r>
              <a:rPr sz="3000" spc="-35" dirty="0" smtClean="0">
                <a:latin typeface="Calibri"/>
                <a:cs typeface="Calibri"/>
              </a:rPr>
              <a:t>5</a:t>
            </a:r>
            <a:r>
              <a:rPr sz="3000" spc="-20" dirty="0" smtClean="0">
                <a:latin typeface="Calibri"/>
                <a:cs typeface="Calibri"/>
              </a:rPr>
              <a:t>-</a:t>
            </a:r>
            <a:r>
              <a:rPr sz="3000" spc="-45" dirty="0" smtClean="0">
                <a:latin typeface="Calibri"/>
                <a:cs typeface="Calibri"/>
              </a:rPr>
              <a:t>1600</a:t>
            </a:r>
            <a:endParaRPr sz="3000">
              <a:latin typeface="Calibri"/>
              <a:cs typeface="Calibri"/>
            </a:endParaRPr>
          </a:p>
        </p:txBody>
      </p:sp>
      <p:sp>
        <p:nvSpPr>
          <p:cNvPr id="5" name="object 5"/>
          <p:cNvSpPr/>
          <p:nvPr/>
        </p:nvSpPr>
        <p:spPr>
          <a:xfrm>
            <a:off x="736599" y="1549400"/>
            <a:ext cx="2349500" cy="2984500"/>
          </a:xfrm>
          <a:prstGeom prst="rect">
            <a:avLst/>
          </a:prstGeom>
          <a:blipFill>
            <a:blip r:embed="rId2" cstate="print"/>
            <a:stretch>
              <a:fillRect/>
            </a:stretch>
          </a:blipFill>
        </p:spPr>
        <p:txBody>
          <a:bodyPr wrap="square" lIns="0" tIns="0" rIns="0" bIns="0" rtlCol="0">
            <a:noAutofit/>
          </a:bodyPr>
          <a:lstStyle/>
          <a:p>
            <a:endParaRPr/>
          </a:p>
        </p:txBody>
      </p:sp>
      <p:pic>
        <p:nvPicPr>
          <p:cNvPr id="2050" name="Picture 2" descr="Balenciaga at Paris Spring 2006 (Deta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362200"/>
            <a:ext cx="3485322" cy="52279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53000" y="1981200"/>
            <a:ext cx="3352800" cy="338554"/>
          </a:xfrm>
          <a:prstGeom prst="rect">
            <a:avLst/>
          </a:prstGeom>
          <a:noFill/>
        </p:spPr>
        <p:txBody>
          <a:bodyPr wrap="square" rtlCol="0">
            <a:spAutoFit/>
          </a:bodyPr>
          <a:lstStyle/>
          <a:p>
            <a:pPr algn="ctr"/>
            <a:r>
              <a:rPr lang="en-US" sz="1600" b="1" i="1" dirty="0" smtClean="0"/>
              <a:t>Balenciaga Spring 2006</a:t>
            </a:r>
            <a:endParaRPr lang="en-US" sz="1600" b="1" i="1" dirty="0"/>
          </a:p>
        </p:txBody>
      </p:sp>
    </p:spTree>
    <p:extLst>
      <p:ext uri="{BB962C8B-B14F-4D97-AF65-F5344CB8AC3E}">
        <p14:creationId xmlns:p14="http://schemas.microsoft.com/office/powerpoint/2010/main" val="32149699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25685"/>
            <a:ext cx="8475134" cy="1234439"/>
          </a:xfrm>
          <a:prstGeom prst="rect">
            <a:avLst/>
          </a:prstGeom>
        </p:spPr>
        <p:txBody>
          <a:bodyPr vert="horz" wrap="square" lIns="0" tIns="432573" rIns="0" bIns="0" rtlCol="0">
            <a:noAutofit/>
          </a:bodyPr>
          <a:lstStyle/>
          <a:p>
            <a:pPr marL="742950">
              <a:lnSpc>
                <a:spcPct val="100000"/>
              </a:lnSpc>
            </a:pPr>
            <a:r>
              <a:rPr sz="4700" spc="-75" dirty="0" smtClean="0">
                <a:latin typeface="Book Antiqua"/>
                <a:cs typeface="Book Antiqua"/>
              </a:rPr>
              <a:t>R</a:t>
            </a:r>
            <a:r>
              <a:rPr sz="4700" spc="25" dirty="0" smtClean="0">
                <a:latin typeface="Book Antiqua"/>
                <a:cs typeface="Book Antiqua"/>
              </a:rPr>
              <a:t>e</a:t>
            </a:r>
            <a:r>
              <a:rPr sz="4700" spc="-35" dirty="0" smtClean="0">
                <a:latin typeface="Book Antiqua"/>
                <a:cs typeface="Book Antiqua"/>
              </a:rPr>
              <a:t>n</a:t>
            </a:r>
            <a:r>
              <a:rPr sz="4700" spc="45" dirty="0" smtClean="0">
                <a:latin typeface="Book Antiqua"/>
                <a:cs typeface="Book Antiqua"/>
              </a:rPr>
              <a:t>a</a:t>
            </a:r>
            <a:r>
              <a:rPr sz="4700" spc="30" dirty="0" smtClean="0">
                <a:latin typeface="Book Antiqua"/>
                <a:cs typeface="Book Antiqua"/>
              </a:rPr>
              <a:t>i</a:t>
            </a:r>
            <a:r>
              <a:rPr sz="4700" spc="-15" dirty="0" smtClean="0">
                <a:latin typeface="Book Antiqua"/>
                <a:cs typeface="Book Antiqua"/>
              </a:rPr>
              <a:t>ss</a:t>
            </a:r>
            <a:r>
              <a:rPr sz="4700" spc="45" dirty="0" smtClean="0">
                <a:latin typeface="Book Antiqua"/>
                <a:cs typeface="Book Antiqua"/>
              </a:rPr>
              <a:t>a</a:t>
            </a:r>
            <a:r>
              <a:rPr sz="4700" spc="-35" dirty="0" smtClean="0">
                <a:latin typeface="Book Antiqua"/>
                <a:cs typeface="Book Antiqua"/>
              </a:rPr>
              <a:t>n</a:t>
            </a:r>
            <a:r>
              <a:rPr sz="4700" spc="-15" dirty="0" smtClean="0">
                <a:latin typeface="Book Antiqua"/>
                <a:cs typeface="Book Antiqua"/>
              </a:rPr>
              <a:t>c</a:t>
            </a:r>
            <a:r>
              <a:rPr sz="4700" spc="0" dirty="0" smtClean="0">
                <a:latin typeface="Book Antiqua"/>
                <a:cs typeface="Book Antiqua"/>
              </a:rPr>
              <a:t>e</a:t>
            </a:r>
            <a:r>
              <a:rPr sz="4700" spc="-30" dirty="0" smtClean="0">
                <a:latin typeface="Book Antiqua"/>
                <a:cs typeface="Book Antiqua"/>
              </a:rPr>
              <a:t> </a:t>
            </a:r>
            <a:r>
              <a:rPr sz="4700" spc="-5" dirty="0" smtClean="0">
                <a:latin typeface="Book Antiqua"/>
                <a:cs typeface="Book Antiqua"/>
              </a:rPr>
              <a:t>I</a:t>
            </a:r>
            <a:r>
              <a:rPr sz="4700" spc="-35" dirty="0" smtClean="0">
                <a:latin typeface="Book Antiqua"/>
                <a:cs typeface="Book Antiqua"/>
              </a:rPr>
              <a:t>n</a:t>
            </a:r>
            <a:r>
              <a:rPr sz="4700" spc="-15" dirty="0" smtClean="0">
                <a:latin typeface="Book Antiqua"/>
                <a:cs typeface="Book Antiqua"/>
              </a:rPr>
              <a:t>s</a:t>
            </a:r>
            <a:r>
              <a:rPr sz="4700" spc="-30" dirty="0" smtClean="0">
                <a:latin typeface="Book Antiqua"/>
                <a:cs typeface="Book Antiqua"/>
              </a:rPr>
              <a:t>p</a:t>
            </a:r>
            <a:r>
              <a:rPr sz="4700" spc="30" dirty="0" smtClean="0">
                <a:latin typeface="Book Antiqua"/>
                <a:cs typeface="Book Antiqua"/>
              </a:rPr>
              <a:t>i</a:t>
            </a:r>
            <a:r>
              <a:rPr sz="4700" spc="45" dirty="0" smtClean="0">
                <a:latin typeface="Book Antiqua"/>
                <a:cs typeface="Book Antiqua"/>
              </a:rPr>
              <a:t>re</a:t>
            </a:r>
            <a:r>
              <a:rPr sz="4700" spc="-30" dirty="0" smtClean="0">
                <a:latin typeface="Book Antiqua"/>
                <a:cs typeface="Book Antiqua"/>
              </a:rPr>
              <a:t>d</a:t>
            </a:r>
            <a:r>
              <a:rPr sz="4700" spc="-150" dirty="0" smtClean="0">
                <a:latin typeface="Book Antiqua"/>
                <a:cs typeface="Book Antiqua"/>
              </a:rPr>
              <a:t> </a:t>
            </a:r>
            <a:r>
              <a:rPr sz="4700" spc="-15" dirty="0" smtClean="0">
                <a:latin typeface="Book Antiqua"/>
                <a:cs typeface="Book Antiqua"/>
              </a:rPr>
              <a:t>F</a:t>
            </a:r>
            <a:r>
              <a:rPr sz="4700" spc="45" dirty="0" smtClean="0">
                <a:latin typeface="Book Antiqua"/>
                <a:cs typeface="Book Antiqua"/>
              </a:rPr>
              <a:t>a</a:t>
            </a:r>
            <a:r>
              <a:rPr sz="4700" spc="-15" dirty="0" smtClean="0">
                <a:latin typeface="Book Antiqua"/>
                <a:cs typeface="Book Antiqua"/>
              </a:rPr>
              <a:t>s</a:t>
            </a:r>
            <a:r>
              <a:rPr sz="4700" spc="-35" dirty="0" smtClean="0">
                <a:latin typeface="Book Antiqua"/>
                <a:cs typeface="Book Antiqua"/>
              </a:rPr>
              <a:t>h</a:t>
            </a:r>
            <a:r>
              <a:rPr sz="4700" spc="30" dirty="0" smtClean="0">
                <a:latin typeface="Book Antiqua"/>
                <a:cs typeface="Book Antiqua"/>
              </a:rPr>
              <a:t>i</a:t>
            </a:r>
            <a:r>
              <a:rPr sz="4700" spc="5" dirty="0" smtClean="0">
                <a:latin typeface="Book Antiqua"/>
                <a:cs typeface="Book Antiqua"/>
              </a:rPr>
              <a:t>o</a:t>
            </a:r>
            <a:r>
              <a:rPr sz="4700" spc="0" dirty="0" smtClean="0">
                <a:latin typeface="Book Antiqua"/>
                <a:cs typeface="Book Antiqua"/>
              </a:rPr>
              <a:t>n</a:t>
            </a:r>
            <a:endParaRPr sz="4700" dirty="0">
              <a:latin typeface="Book Antiqua"/>
              <a:cs typeface="Book Antiqua"/>
            </a:endParaRPr>
          </a:p>
        </p:txBody>
      </p:sp>
      <p:sp>
        <p:nvSpPr>
          <p:cNvPr id="3" name="object 3"/>
          <p:cNvSpPr/>
          <p:nvPr/>
        </p:nvSpPr>
        <p:spPr>
          <a:xfrm>
            <a:off x="152399" y="1460500"/>
            <a:ext cx="3581400" cy="6095999"/>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3733800" y="3505200"/>
            <a:ext cx="6184900" cy="4051300"/>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5334001" y="1460500"/>
            <a:ext cx="1358898" cy="2044700"/>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p:nvPr/>
        </p:nvSpPr>
        <p:spPr>
          <a:xfrm>
            <a:off x="3873500" y="1460500"/>
            <a:ext cx="1358900" cy="2044700"/>
          </a:xfrm>
          <a:prstGeom prst="rect">
            <a:avLst/>
          </a:prstGeom>
          <a:blipFill>
            <a:blip r:embed="rId5" cstate="print"/>
            <a:stretch>
              <a:fillRect/>
            </a:stretch>
          </a:blipFill>
        </p:spPr>
        <p:txBody>
          <a:bodyPr wrap="square" lIns="0" tIns="0" rIns="0" bIns="0" rtlCol="0">
            <a:noAutofit/>
          </a:bodyPr>
          <a:lstStyle/>
          <a:p>
            <a:endParaRPr/>
          </a:p>
        </p:txBody>
      </p:sp>
      <p:sp>
        <p:nvSpPr>
          <p:cNvPr id="7" name="object 7"/>
          <p:cNvSpPr/>
          <p:nvPr/>
        </p:nvSpPr>
        <p:spPr>
          <a:xfrm>
            <a:off x="6845298" y="1460500"/>
            <a:ext cx="1320800" cy="2044700"/>
          </a:xfrm>
          <a:prstGeom prst="rect">
            <a:avLst/>
          </a:prstGeom>
          <a:blipFill>
            <a:blip r:embed="rId6" cstate="print"/>
            <a:stretch>
              <a:fillRect/>
            </a:stretch>
          </a:blipFill>
        </p:spPr>
        <p:txBody>
          <a:bodyPr wrap="square" lIns="0" tIns="0" rIns="0" bIns="0" rtlCol="0">
            <a:noAutofit/>
          </a:bodyPr>
          <a:lstStyle/>
          <a:p>
            <a:endParaRPr/>
          </a:p>
        </p:txBody>
      </p:sp>
      <p:sp>
        <p:nvSpPr>
          <p:cNvPr id="8" name="object 8"/>
          <p:cNvSpPr/>
          <p:nvPr/>
        </p:nvSpPr>
        <p:spPr>
          <a:xfrm>
            <a:off x="8267700" y="1460500"/>
            <a:ext cx="1295400" cy="2044700"/>
          </a:xfrm>
          <a:prstGeom prst="rect">
            <a:avLst/>
          </a:prstGeom>
          <a:blipFill>
            <a:blip r:embed="rId7"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432300" y="1752600"/>
            <a:ext cx="3543298" cy="21590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txBox="1">
            <a:spLocks noGrp="1"/>
          </p:cNvSpPr>
          <p:nvPr>
            <p:ph type="title"/>
          </p:nvPr>
        </p:nvSpPr>
        <p:spPr>
          <a:xfrm>
            <a:off x="685800" y="21590"/>
            <a:ext cx="8475134" cy="1303020"/>
          </a:xfrm>
          <a:prstGeom prst="rect">
            <a:avLst/>
          </a:prstGeom>
        </p:spPr>
        <p:txBody>
          <a:bodyPr vert="horz" wrap="square" lIns="0" tIns="595838" rIns="0" bIns="0" rtlCol="0">
            <a:noAutofit/>
          </a:bodyPr>
          <a:lstStyle/>
          <a:p>
            <a:pPr marL="736600">
              <a:lnSpc>
                <a:spcPct val="100000"/>
              </a:lnSpc>
            </a:pPr>
            <a:r>
              <a:rPr sz="4700" spc="-75" dirty="0" smtClean="0">
                <a:latin typeface="Book Antiqua"/>
                <a:cs typeface="Book Antiqua"/>
              </a:rPr>
              <a:t>R</a:t>
            </a:r>
            <a:r>
              <a:rPr sz="4700" spc="25" dirty="0" smtClean="0">
                <a:latin typeface="Book Antiqua"/>
                <a:cs typeface="Book Antiqua"/>
              </a:rPr>
              <a:t>e</a:t>
            </a:r>
            <a:r>
              <a:rPr sz="4700" spc="-35" dirty="0" smtClean="0">
                <a:latin typeface="Book Antiqua"/>
                <a:cs typeface="Book Antiqua"/>
              </a:rPr>
              <a:t>n</a:t>
            </a:r>
            <a:r>
              <a:rPr sz="4700" spc="20" dirty="0" smtClean="0">
                <a:latin typeface="Book Antiqua"/>
                <a:cs typeface="Book Antiqua"/>
              </a:rPr>
              <a:t>a</a:t>
            </a:r>
            <a:r>
              <a:rPr sz="4700" spc="30" dirty="0" smtClean="0">
                <a:latin typeface="Book Antiqua"/>
                <a:cs typeface="Book Antiqua"/>
              </a:rPr>
              <a:t>i</a:t>
            </a:r>
            <a:r>
              <a:rPr sz="4700" spc="-15" dirty="0" smtClean="0">
                <a:latin typeface="Book Antiqua"/>
                <a:cs typeface="Book Antiqua"/>
              </a:rPr>
              <a:t>ss</a:t>
            </a:r>
            <a:r>
              <a:rPr sz="4700" spc="20" dirty="0" smtClean="0">
                <a:latin typeface="Book Antiqua"/>
                <a:cs typeface="Book Antiqua"/>
              </a:rPr>
              <a:t>a</a:t>
            </a:r>
            <a:r>
              <a:rPr sz="4700" spc="-35" dirty="0" smtClean="0">
                <a:latin typeface="Book Antiqua"/>
                <a:cs typeface="Book Antiqua"/>
              </a:rPr>
              <a:t>n</a:t>
            </a:r>
            <a:r>
              <a:rPr sz="4700" spc="-15" dirty="0" smtClean="0">
                <a:latin typeface="Book Antiqua"/>
                <a:cs typeface="Book Antiqua"/>
              </a:rPr>
              <a:t>c</a:t>
            </a:r>
            <a:r>
              <a:rPr sz="4700" spc="0" dirty="0" smtClean="0">
                <a:latin typeface="Book Antiqua"/>
                <a:cs typeface="Book Antiqua"/>
              </a:rPr>
              <a:t>e</a:t>
            </a:r>
            <a:r>
              <a:rPr sz="4700" spc="-30" dirty="0" smtClean="0">
                <a:latin typeface="Book Antiqua"/>
                <a:cs typeface="Book Antiqua"/>
              </a:rPr>
              <a:t> </a:t>
            </a:r>
            <a:r>
              <a:rPr sz="4700" spc="-5" dirty="0" smtClean="0">
                <a:latin typeface="Book Antiqua"/>
                <a:cs typeface="Book Antiqua"/>
              </a:rPr>
              <a:t>I</a:t>
            </a:r>
            <a:r>
              <a:rPr sz="4700" spc="-35" dirty="0" smtClean="0">
                <a:latin typeface="Book Antiqua"/>
                <a:cs typeface="Book Antiqua"/>
              </a:rPr>
              <a:t>n</a:t>
            </a:r>
            <a:r>
              <a:rPr sz="4700" spc="-15" dirty="0" smtClean="0">
                <a:latin typeface="Book Antiqua"/>
                <a:cs typeface="Book Antiqua"/>
              </a:rPr>
              <a:t>s</a:t>
            </a:r>
            <a:r>
              <a:rPr sz="4700" spc="-30" dirty="0" smtClean="0">
                <a:latin typeface="Book Antiqua"/>
                <a:cs typeface="Book Antiqua"/>
              </a:rPr>
              <a:t>p</a:t>
            </a:r>
            <a:r>
              <a:rPr sz="4700" spc="30" dirty="0" smtClean="0">
                <a:latin typeface="Book Antiqua"/>
                <a:cs typeface="Book Antiqua"/>
              </a:rPr>
              <a:t>i</a:t>
            </a:r>
            <a:r>
              <a:rPr sz="4700" spc="45" dirty="0" smtClean="0">
                <a:latin typeface="Book Antiqua"/>
                <a:cs typeface="Book Antiqua"/>
              </a:rPr>
              <a:t>re</a:t>
            </a:r>
            <a:r>
              <a:rPr sz="4700" spc="-30" dirty="0" smtClean="0">
                <a:latin typeface="Book Antiqua"/>
                <a:cs typeface="Book Antiqua"/>
              </a:rPr>
              <a:t>d</a:t>
            </a:r>
            <a:r>
              <a:rPr sz="4700" spc="-150" dirty="0" smtClean="0">
                <a:latin typeface="Book Antiqua"/>
                <a:cs typeface="Book Antiqua"/>
              </a:rPr>
              <a:t> </a:t>
            </a:r>
            <a:r>
              <a:rPr sz="4700" spc="-15" dirty="0" smtClean="0">
                <a:latin typeface="Book Antiqua"/>
                <a:cs typeface="Book Antiqua"/>
              </a:rPr>
              <a:t>F</a:t>
            </a:r>
            <a:r>
              <a:rPr sz="4700" spc="20" dirty="0" smtClean="0">
                <a:latin typeface="Book Antiqua"/>
                <a:cs typeface="Book Antiqua"/>
              </a:rPr>
              <a:t>a</a:t>
            </a:r>
            <a:r>
              <a:rPr sz="4700" spc="-15" dirty="0" smtClean="0">
                <a:latin typeface="Book Antiqua"/>
                <a:cs typeface="Book Antiqua"/>
              </a:rPr>
              <a:t>s</a:t>
            </a:r>
            <a:r>
              <a:rPr sz="4700" spc="-35" dirty="0" smtClean="0">
                <a:latin typeface="Book Antiqua"/>
                <a:cs typeface="Book Antiqua"/>
              </a:rPr>
              <a:t>h</a:t>
            </a:r>
            <a:r>
              <a:rPr sz="4700" spc="30" dirty="0" smtClean="0">
                <a:latin typeface="Book Antiqua"/>
                <a:cs typeface="Book Antiqua"/>
              </a:rPr>
              <a:t>i</a:t>
            </a:r>
            <a:r>
              <a:rPr sz="4700" spc="5" dirty="0" smtClean="0">
                <a:latin typeface="Book Antiqua"/>
                <a:cs typeface="Book Antiqua"/>
              </a:rPr>
              <a:t>o</a:t>
            </a:r>
            <a:r>
              <a:rPr sz="4700" spc="0" dirty="0" smtClean="0">
                <a:latin typeface="Book Antiqua"/>
                <a:cs typeface="Book Antiqua"/>
              </a:rPr>
              <a:t>n</a:t>
            </a:r>
            <a:endParaRPr sz="4700" dirty="0">
              <a:latin typeface="Book Antiqua"/>
              <a:cs typeface="Book Antiqua"/>
            </a:endParaRPr>
          </a:p>
        </p:txBody>
      </p:sp>
      <p:sp>
        <p:nvSpPr>
          <p:cNvPr id="4" name="object 4"/>
          <p:cNvSpPr/>
          <p:nvPr/>
        </p:nvSpPr>
        <p:spPr>
          <a:xfrm>
            <a:off x="139700" y="1752600"/>
            <a:ext cx="2921000" cy="3530600"/>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2844800" y="1752600"/>
            <a:ext cx="1816100" cy="4673600"/>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p:nvPr/>
        </p:nvSpPr>
        <p:spPr>
          <a:xfrm>
            <a:off x="7708901" y="1752600"/>
            <a:ext cx="2209798" cy="5803900"/>
          </a:xfrm>
          <a:prstGeom prst="rect">
            <a:avLst/>
          </a:prstGeom>
          <a:blipFill>
            <a:blip r:embed="rId5" cstate="print"/>
            <a:stretch>
              <a:fillRect/>
            </a:stretch>
          </a:blipFill>
        </p:spPr>
        <p:txBody>
          <a:bodyPr wrap="square" lIns="0" tIns="0" rIns="0" bIns="0" rtlCol="0">
            <a:noAutofit/>
          </a:bodyPr>
          <a:lstStyle/>
          <a:p>
            <a:endParaRPr/>
          </a:p>
        </p:txBody>
      </p:sp>
      <p:sp>
        <p:nvSpPr>
          <p:cNvPr id="7" name="object 7"/>
          <p:cNvSpPr/>
          <p:nvPr/>
        </p:nvSpPr>
        <p:spPr>
          <a:xfrm>
            <a:off x="4521200" y="3911600"/>
            <a:ext cx="1638300" cy="2514600"/>
          </a:xfrm>
          <a:prstGeom prst="rect">
            <a:avLst/>
          </a:prstGeom>
          <a:blipFill>
            <a:blip r:embed="rId6" cstate="print"/>
            <a:stretch>
              <a:fillRect/>
            </a:stretch>
          </a:blipFill>
        </p:spPr>
        <p:txBody>
          <a:bodyPr wrap="square" lIns="0" tIns="0" rIns="0" bIns="0" rtlCol="0">
            <a:noAutofit/>
          </a:bodyPr>
          <a:lstStyle/>
          <a:p>
            <a:endParaRPr/>
          </a:p>
        </p:txBody>
      </p:sp>
      <p:sp>
        <p:nvSpPr>
          <p:cNvPr id="8" name="object 8"/>
          <p:cNvSpPr/>
          <p:nvPr/>
        </p:nvSpPr>
        <p:spPr>
          <a:xfrm>
            <a:off x="6032500" y="3911600"/>
            <a:ext cx="1816100" cy="2514600"/>
          </a:xfrm>
          <a:prstGeom prst="rect">
            <a:avLst/>
          </a:prstGeom>
          <a:blipFill>
            <a:blip r:embed="rId7" cstate="print"/>
            <a:stretch>
              <a:fillRect/>
            </a:stretch>
          </a:blipFill>
        </p:spPr>
        <p:txBody>
          <a:bodyPr wrap="square" lIns="0" tIns="0" rIns="0" bIns="0" rtlCol="0">
            <a:noAutofit/>
          </a:bodyPr>
          <a:lstStyle/>
          <a:p>
            <a:endParaRPr/>
          </a:p>
        </p:txBody>
      </p:sp>
      <p:sp>
        <p:nvSpPr>
          <p:cNvPr id="9" name="object 9"/>
          <p:cNvSpPr/>
          <p:nvPr/>
        </p:nvSpPr>
        <p:spPr>
          <a:xfrm>
            <a:off x="2844800" y="6388100"/>
            <a:ext cx="1676400" cy="1168399"/>
          </a:xfrm>
          <a:prstGeom prst="rect">
            <a:avLst/>
          </a:prstGeom>
          <a:blipFill>
            <a:blip r:embed="rId8" cstate="print"/>
            <a:stretch>
              <a:fillRect/>
            </a:stretch>
          </a:blipFill>
        </p:spPr>
        <p:txBody>
          <a:bodyPr wrap="square" lIns="0" tIns="0" rIns="0" bIns="0" rtlCol="0">
            <a:noAutofit/>
          </a:bodyPr>
          <a:lstStyle/>
          <a:p>
            <a:endParaRPr/>
          </a:p>
        </p:txBody>
      </p:sp>
      <p:sp>
        <p:nvSpPr>
          <p:cNvPr id="10" name="object 10"/>
          <p:cNvSpPr/>
          <p:nvPr/>
        </p:nvSpPr>
        <p:spPr>
          <a:xfrm>
            <a:off x="4432300" y="5854700"/>
            <a:ext cx="3416300" cy="1701800"/>
          </a:xfrm>
          <a:prstGeom prst="rect">
            <a:avLst/>
          </a:prstGeom>
          <a:blipFill>
            <a:blip r:embed="rId9" cstate="print"/>
            <a:stretch>
              <a:fillRect/>
            </a:stretch>
          </a:blipFill>
        </p:spPr>
        <p:txBody>
          <a:bodyPr wrap="square" lIns="0" tIns="0" rIns="0" bIns="0" rtlCol="0">
            <a:noAutofit/>
          </a:bodyPr>
          <a:lstStyle/>
          <a:p>
            <a:endParaRPr/>
          </a:p>
        </p:txBody>
      </p:sp>
      <p:sp>
        <p:nvSpPr>
          <p:cNvPr id="11" name="object 11"/>
          <p:cNvSpPr/>
          <p:nvPr/>
        </p:nvSpPr>
        <p:spPr>
          <a:xfrm>
            <a:off x="139700" y="5168900"/>
            <a:ext cx="2705100" cy="2387599"/>
          </a:xfrm>
          <a:prstGeom prst="rect">
            <a:avLst/>
          </a:prstGeom>
          <a:blipFill>
            <a:blip r:embed="rId10"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76223" y="237424"/>
            <a:ext cx="3618229" cy="1596390"/>
          </a:xfrm>
          <a:prstGeom prst="rect">
            <a:avLst/>
          </a:prstGeom>
        </p:spPr>
        <p:txBody>
          <a:bodyPr vert="horz" wrap="square" lIns="0" tIns="0" rIns="0" bIns="0" rtlCol="0">
            <a:noAutofit/>
          </a:bodyPr>
          <a:lstStyle/>
          <a:p>
            <a:pPr marL="12700">
              <a:lnSpc>
                <a:spcPct val="100000"/>
              </a:lnSpc>
            </a:pPr>
            <a:r>
              <a:rPr sz="4300" spc="-420" dirty="0" smtClean="0">
                <a:effectLst>
                  <a:outerShdw blurRad="38100" dist="38100" dir="2700000" algn="tl">
                    <a:srgbClr val="000000">
                      <a:alpha val="43137"/>
                    </a:srgbClr>
                  </a:outerShdw>
                </a:effectLst>
                <a:latin typeface="Calibri"/>
                <a:cs typeface="Calibri"/>
              </a:rPr>
              <a:t>T</a:t>
            </a:r>
            <a:r>
              <a:rPr sz="4300" spc="-165" dirty="0" smtClean="0">
                <a:effectLst>
                  <a:outerShdw blurRad="38100" dist="38100" dir="2700000" algn="tl">
                    <a:srgbClr val="000000">
                      <a:alpha val="43137"/>
                    </a:srgbClr>
                  </a:outerShdw>
                </a:effectLst>
                <a:latin typeface="Calibri"/>
                <a:cs typeface="Calibri"/>
              </a:rPr>
              <a:t>e</a:t>
            </a:r>
            <a:r>
              <a:rPr sz="4300" spc="35" dirty="0" smtClean="0">
                <a:effectLst>
                  <a:outerShdw blurRad="38100" dist="38100" dir="2700000" algn="tl">
                    <a:srgbClr val="000000">
                      <a:alpha val="43137"/>
                    </a:srgbClr>
                  </a:outerShdw>
                </a:effectLst>
                <a:latin typeface="Calibri"/>
                <a:cs typeface="Calibri"/>
              </a:rPr>
              <a:t>x</a:t>
            </a:r>
            <a:r>
              <a:rPr sz="4300" spc="-60" dirty="0" smtClean="0">
                <a:effectLst>
                  <a:outerShdw blurRad="38100" dist="38100" dir="2700000" algn="tl">
                    <a:srgbClr val="000000">
                      <a:alpha val="43137"/>
                    </a:srgbClr>
                  </a:outerShdw>
                </a:effectLst>
                <a:latin typeface="Calibri"/>
                <a:cs typeface="Calibri"/>
              </a:rPr>
              <a:t>t</a:t>
            </a:r>
            <a:r>
              <a:rPr sz="4300" spc="10" dirty="0" smtClean="0">
                <a:effectLst>
                  <a:outerShdw blurRad="38100" dist="38100" dir="2700000" algn="tl">
                    <a:srgbClr val="000000">
                      <a:alpha val="43137"/>
                    </a:srgbClr>
                  </a:outerShdw>
                </a:effectLst>
                <a:latin typeface="Calibri"/>
                <a:cs typeface="Calibri"/>
              </a:rPr>
              <a:t>il</a:t>
            </a:r>
            <a:r>
              <a:rPr sz="4300" spc="-65" dirty="0" smtClean="0">
                <a:effectLst>
                  <a:outerShdw blurRad="38100" dist="38100" dir="2700000" algn="tl">
                    <a:srgbClr val="000000">
                      <a:alpha val="43137"/>
                    </a:srgbClr>
                  </a:outerShdw>
                </a:effectLst>
                <a:latin typeface="Calibri"/>
                <a:cs typeface="Calibri"/>
              </a:rPr>
              <a:t>e</a:t>
            </a:r>
            <a:r>
              <a:rPr sz="4300" spc="0" dirty="0" smtClean="0">
                <a:effectLst>
                  <a:outerShdw blurRad="38100" dist="38100" dir="2700000" algn="tl">
                    <a:srgbClr val="000000">
                      <a:alpha val="43137"/>
                    </a:srgbClr>
                  </a:outerShdw>
                </a:effectLst>
                <a:latin typeface="Calibri"/>
                <a:cs typeface="Calibri"/>
              </a:rPr>
              <a:t>s</a:t>
            </a:r>
            <a:endParaRPr sz="4300" dirty="0">
              <a:effectLst>
                <a:outerShdw blurRad="38100" dist="38100" dir="2700000" algn="tl">
                  <a:srgbClr val="000000">
                    <a:alpha val="43137"/>
                  </a:srgbClr>
                </a:outerShdw>
              </a:effectLst>
              <a:latin typeface="Calibri"/>
              <a:cs typeface="Calibri"/>
            </a:endParaRPr>
          </a:p>
          <a:p>
            <a:pPr marL="12700" marR="12700">
              <a:lnSpc>
                <a:spcPts val="3500"/>
              </a:lnSpc>
              <a:spcBef>
                <a:spcPts val="340"/>
              </a:spcBef>
            </a:pP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35" dirty="0" smtClean="0">
                <a:latin typeface="Calibri"/>
                <a:cs typeface="Calibri"/>
              </a:rPr>
              <a:t>I</a:t>
            </a:r>
            <a:r>
              <a:rPr sz="3000" spc="-20" dirty="0" smtClean="0">
                <a:latin typeface="Calibri"/>
                <a:cs typeface="Calibri"/>
              </a:rPr>
              <a:t>t</a:t>
            </a:r>
            <a:r>
              <a:rPr sz="3000" spc="-40" dirty="0" smtClean="0">
                <a:latin typeface="Calibri"/>
                <a:cs typeface="Calibri"/>
              </a:rPr>
              <a:t>a</a:t>
            </a:r>
            <a:r>
              <a:rPr sz="3000" spc="10" dirty="0" smtClean="0">
                <a:latin typeface="Calibri"/>
                <a:cs typeface="Calibri"/>
              </a:rPr>
              <a:t>li</a:t>
            </a:r>
            <a:r>
              <a:rPr sz="3000" spc="-40" dirty="0" smtClean="0">
                <a:latin typeface="Calibri"/>
                <a:cs typeface="Calibri"/>
              </a:rPr>
              <a:t>a</a:t>
            </a:r>
            <a:r>
              <a:rPr sz="3000" spc="0" dirty="0" smtClean="0">
                <a:latin typeface="Calibri"/>
                <a:cs typeface="Calibri"/>
              </a:rPr>
              <a:t>n</a:t>
            </a:r>
            <a:r>
              <a:rPr sz="3000" spc="-6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45" dirty="0" smtClean="0">
                <a:latin typeface="Calibri"/>
                <a:cs typeface="Calibri"/>
              </a:rPr>
              <a:t>140</a:t>
            </a:r>
            <a:r>
              <a:rPr sz="3000" spc="-35" dirty="0" smtClean="0">
                <a:latin typeface="Calibri"/>
                <a:cs typeface="Calibri"/>
              </a:rPr>
              <a:t>0</a:t>
            </a:r>
            <a:r>
              <a:rPr sz="3000" spc="-20" dirty="0" smtClean="0">
                <a:latin typeface="Calibri"/>
                <a:cs typeface="Calibri"/>
              </a:rPr>
              <a:t>-</a:t>
            </a:r>
            <a:r>
              <a:rPr sz="3000" spc="-45" dirty="0" smtClean="0">
                <a:latin typeface="Calibri"/>
                <a:cs typeface="Calibri"/>
              </a:rPr>
              <a:t>1600</a:t>
            </a:r>
            <a:endParaRPr sz="3000" dirty="0">
              <a:latin typeface="Calibri"/>
              <a:cs typeface="Calibri"/>
            </a:endParaRPr>
          </a:p>
        </p:txBody>
      </p:sp>
      <p:sp>
        <p:nvSpPr>
          <p:cNvPr id="3" name="object 3"/>
          <p:cNvSpPr/>
          <p:nvPr/>
        </p:nvSpPr>
        <p:spPr>
          <a:xfrm>
            <a:off x="2920821" y="1785049"/>
            <a:ext cx="1638298" cy="22098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7213600" y="5207000"/>
            <a:ext cx="2501900" cy="2260600"/>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txBox="1"/>
          <p:nvPr/>
        </p:nvSpPr>
        <p:spPr>
          <a:xfrm>
            <a:off x="7310966" y="4404276"/>
            <a:ext cx="2300605" cy="696595"/>
          </a:xfrm>
          <a:prstGeom prst="rect">
            <a:avLst/>
          </a:prstGeom>
        </p:spPr>
        <p:txBody>
          <a:bodyPr vert="horz" wrap="square" lIns="0" tIns="0" rIns="0" bIns="0" rtlCol="0">
            <a:noAutofit/>
          </a:bodyPr>
          <a:lstStyle/>
          <a:p>
            <a:pPr marL="889000" marR="43815" indent="-838200">
              <a:lnSpc>
                <a:spcPct val="106200"/>
              </a:lnSpc>
            </a:pPr>
            <a:r>
              <a:rPr sz="1100" spc="35" dirty="0" smtClean="0">
                <a:latin typeface="Century Gothic"/>
                <a:cs typeface="Century Gothic"/>
              </a:rPr>
              <a:t>P</a:t>
            </a:r>
            <a:r>
              <a:rPr sz="1100" spc="-30" dirty="0" smtClean="0">
                <a:latin typeface="Century Gothic"/>
                <a:cs typeface="Century Gothic"/>
              </a:rPr>
              <a:t>i</a:t>
            </a:r>
            <a:r>
              <a:rPr sz="1100" spc="-25" dirty="0" smtClean="0">
                <a:latin typeface="Century Gothic"/>
                <a:cs typeface="Century Gothic"/>
              </a:rPr>
              <a:t>ec</a:t>
            </a:r>
            <a:r>
              <a:rPr sz="1100" spc="-10" dirty="0" smtClean="0">
                <a:latin typeface="Century Gothic"/>
                <a:cs typeface="Century Gothic"/>
              </a:rPr>
              <a:t>e</a:t>
            </a:r>
            <a:r>
              <a:rPr sz="1100" spc="80" dirty="0" smtClean="0">
                <a:latin typeface="Century Gothic"/>
                <a:cs typeface="Century Gothic"/>
              </a:rPr>
              <a:t> </a:t>
            </a:r>
            <a:r>
              <a:rPr sz="1100" spc="-35" dirty="0" smtClean="0">
                <a:latin typeface="Century Gothic"/>
                <a:cs typeface="Century Gothic"/>
              </a:rPr>
              <a:t>o</a:t>
            </a:r>
            <a:r>
              <a:rPr sz="1100" spc="-5" dirty="0" smtClean="0">
                <a:latin typeface="Century Gothic"/>
                <a:cs typeface="Century Gothic"/>
              </a:rPr>
              <a:t>f</a:t>
            </a:r>
            <a:r>
              <a:rPr sz="1100" spc="45" dirty="0" smtClean="0">
                <a:latin typeface="Century Gothic"/>
                <a:cs typeface="Century Gothic"/>
              </a:rPr>
              <a:t> </a:t>
            </a:r>
            <a:r>
              <a:rPr sz="1100" spc="35" dirty="0" smtClean="0">
                <a:latin typeface="Century Gothic"/>
                <a:cs typeface="Century Gothic"/>
              </a:rPr>
              <a:t>p</a:t>
            </a:r>
            <a:r>
              <a:rPr sz="1100" spc="-25" dirty="0" smtClean="0">
                <a:latin typeface="Century Gothic"/>
                <a:cs typeface="Century Gothic"/>
              </a:rPr>
              <a:t>ile</a:t>
            </a:r>
            <a:r>
              <a:rPr sz="1100" spc="25" dirty="0" smtClean="0">
                <a:latin typeface="Century Gothic"/>
                <a:cs typeface="Century Gothic"/>
              </a:rPr>
              <a:t>-</a:t>
            </a:r>
            <a:r>
              <a:rPr sz="1100" spc="-35" dirty="0" smtClean="0">
                <a:latin typeface="Century Gothic"/>
                <a:cs typeface="Century Gothic"/>
              </a:rPr>
              <a:t>o</a:t>
            </a:r>
            <a:r>
              <a:rPr sz="1100" spc="15" dirty="0" smtClean="0">
                <a:latin typeface="Century Gothic"/>
                <a:cs typeface="Century Gothic"/>
              </a:rPr>
              <a:t>n</a:t>
            </a:r>
            <a:r>
              <a:rPr sz="1100" spc="25" dirty="0" smtClean="0">
                <a:latin typeface="Century Gothic"/>
                <a:cs typeface="Century Gothic"/>
              </a:rPr>
              <a:t>-</a:t>
            </a:r>
            <a:r>
              <a:rPr sz="1100" spc="35" dirty="0" smtClean="0">
                <a:latin typeface="Century Gothic"/>
                <a:cs typeface="Century Gothic"/>
              </a:rPr>
              <a:t>p</a:t>
            </a:r>
            <a:r>
              <a:rPr sz="1100" spc="-30" dirty="0" smtClean="0">
                <a:latin typeface="Century Gothic"/>
                <a:cs typeface="Century Gothic"/>
              </a:rPr>
              <a:t>i</a:t>
            </a:r>
            <a:r>
              <a:rPr sz="1100" spc="-25" dirty="0" smtClean="0">
                <a:latin typeface="Century Gothic"/>
                <a:cs typeface="Century Gothic"/>
              </a:rPr>
              <a:t>l</a:t>
            </a:r>
            <a:r>
              <a:rPr sz="1100" spc="-10" dirty="0" smtClean="0">
                <a:latin typeface="Century Gothic"/>
                <a:cs typeface="Century Gothic"/>
              </a:rPr>
              <a:t>e</a:t>
            </a:r>
            <a:r>
              <a:rPr sz="1100" spc="80" dirty="0" smtClean="0">
                <a:latin typeface="Century Gothic"/>
                <a:cs typeface="Century Gothic"/>
              </a:rPr>
              <a:t> </a:t>
            </a:r>
            <a:r>
              <a:rPr sz="1100" spc="-20" dirty="0" smtClean="0">
                <a:latin typeface="Century Gothic"/>
                <a:cs typeface="Century Gothic"/>
              </a:rPr>
              <a:t>v</a:t>
            </a:r>
            <a:r>
              <a:rPr sz="1100" spc="-25" dirty="0" smtClean="0">
                <a:latin typeface="Century Gothic"/>
                <a:cs typeface="Century Gothic"/>
              </a:rPr>
              <a:t>el</a:t>
            </a:r>
            <a:r>
              <a:rPr sz="1100" spc="-20" dirty="0" smtClean="0">
                <a:latin typeface="Century Gothic"/>
                <a:cs typeface="Century Gothic"/>
              </a:rPr>
              <a:t>v</a:t>
            </a:r>
            <a:r>
              <a:rPr sz="1100" spc="-25" dirty="0" smtClean="0">
                <a:latin typeface="Century Gothic"/>
                <a:cs typeface="Century Gothic"/>
              </a:rPr>
              <a:t>e</a:t>
            </a:r>
            <a:r>
              <a:rPr sz="1100" spc="20" dirty="0" smtClean="0">
                <a:latin typeface="Century Gothic"/>
                <a:cs typeface="Century Gothic"/>
              </a:rPr>
              <a:t>t</a:t>
            </a:r>
            <a:r>
              <a:rPr sz="1100" spc="-5" dirty="0" smtClean="0">
                <a:latin typeface="Century Gothic"/>
                <a:cs typeface="Century Gothic"/>
              </a:rPr>
              <a:t>,</a:t>
            </a:r>
            <a:r>
              <a:rPr sz="1100" spc="90" dirty="0" smtClean="0">
                <a:latin typeface="Century Gothic"/>
                <a:cs typeface="Century Gothic"/>
              </a:rPr>
              <a:t> </a:t>
            </a:r>
            <a:r>
              <a:rPr sz="1100" spc="-20" dirty="0" smtClean="0">
                <a:latin typeface="Century Gothic"/>
                <a:cs typeface="Century Gothic"/>
              </a:rPr>
              <a:t>16</a:t>
            </a:r>
            <a:r>
              <a:rPr sz="1100" spc="20" dirty="0" smtClean="0">
                <a:latin typeface="Century Gothic"/>
                <a:cs typeface="Century Gothic"/>
              </a:rPr>
              <a:t>t</a:t>
            </a:r>
            <a:r>
              <a:rPr sz="1100" spc="-10" dirty="0" smtClean="0">
                <a:latin typeface="Century Gothic"/>
                <a:cs typeface="Century Gothic"/>
              </a:rPr>
              <a:t>h</a:t>
            </a:r>
            <a:r>
              <a:rPr sz="1100" spc="-5" dirty="0" smtClean="0">
                <a:latin typeface="Century Gothic"/>
                <a:cs typeface="Century Gothic"/>
              </a:rPr>
              <a:t> </a:t>
            </a:r>
            <a:r>
              <a:rPr sz="1100" spc="-25" dirty="0" smtClean="0">
                <a:latin typeface="Century Gothic"/>
                <a:cs typeface="Century Gothic"/>
              </a:rPr>
              <a:t>ce</a:t>
            </a:r>
            <a:r>
              <a:rPr sz="1100" spc="15" dirty="0" smtClean="0">
                <a:latin typeface="Century Gothic"/>
                <a:cs typeface="Century Gothic"/>
              </a:rPr>
              <a:t>nt</a:t>
            </a:r>
            <a:r>
              <a:rPr sz="1100" spc="20" dirty="0" smtClean="0">
                <a:latin typeface="Century Gothic"/>
                <a:cs typeface="Century Gothic"/>
              </a:rPr>
              <a:t>u</a:t>
            </a:r>
            <a:r>
              <a:rPr sz="1100" spc="-40" dirty="0" smtClean="0">
                <a:latin typeface="Century Gothic"/>
                <a:cs typeface="Century Gothic"/>
              </a:rPr>
              <a:t>r</a:t>
            </a:r>
            <a:r>
              <a:rPr sz="1100" spc="-10" dirty="0" smtClean="0">
                <a:latin typeface="Century Gothic"/>
                <a:cs typeface="Century Gothic"/>
              </a:rPr>
              <a:t>y</a:t>
            </a:r>
            <a:endParaRPr sz="1100">
              <a:latin typeface="Century Gothic"/>
              <a:cs typeface="Century Gothic"/>
            </a:endParaRPr>
          </a:p>
          <a:p>
            <a:pPr marL="12700" marR="12700" indent="203200">
              <a:lnSpc>
                <a:spcPts val="1300"/>
              </a:lnSpc>
              <a:spcBef>
                <a:spcPts val="40"/>
              </a:spcBef>
            </a:pPr>
            <a:r>
              <a:rPr sz="1100" spc="-55" dirty="0" smtClean="0">
                <a:latin typeface="Century Gothic"/>
                <a:cs typeface="Century Gothic"/>
              </a:rPr>
              <a:t>I</a:t>
            </a:r>
            <a:r>
              <a:rPr sz="1100" spc="20" dirty="0" smtClean="0">
                <a:latin typeface="Century Gothic"/>
                <a:cs typeface="Century Gothic"/>
              </a:rPr>
              <a:t>t</a:t>
            </a:r>
            <a:r>
              <a:rPr sz="1100" spc="35" dirty="0" smtClean="0">
                <a:latin typeface="Century Gothic"/>
                <a:cs typeface="Century Gothic"/>
              </a:rPr>
              <a:t>a</a:t>
            </a:r>
            <a:r>
              <a:rPr sz="1100" spc="-25" dirty="0" smtClean="0">
                <a:latin typeface="Century Gothic"/>
                <a:cs typeface="Century Gothic"/>
              </a:rPr>
              <a:t>li</a:t>
            </a:r>
            <a:r>
              <a:rPr sz="1100" spc="35" dirty="0" smtClean="0">
                <a:latin typeface="Century Gothic"/>
                <a:cs typeface="Century Gothic"/>
              </a:rPr>
              <a:t>a</a:t>
            </a:r>
            <a:r>
              <a:rPr sz="1100" spc="-10" dirty="0" smtClean="0">
                <a:latin typeface="Century Gothic"/>
                <a:cs typeface="Century Gothic"/>
              </a:rPr>
              <a:t>n</a:t>
            </a:r>
            <a:r>
              <a:rPr sz="1100" spc="25" dirty="0" smtClean="0">
                <a:latin typeface="Century Gothic"/>
                <a:cs typeface="Century Gothic"/>
              </a:rPr>
              <a:t> </a:t>
            </a:r>
            <a:r>
              <a:rPr sz="1100" spc="-15" dirty="0" smtClean="0">
                <a:latin typeface="Century Gothic"/>
                <a:cs typeface="Century Gothic"/>
              </a:rPr>
              <a:t>(</a:t>
            </a:r>
            <a:r>
              <a:rPr sz="1100" spc="40" dirty="0" smtClean="0">
                <a:latin typeface="Century Gothic"/>
                <a:cs typeface="Century Gothic"/>
              </a:rPr>
              <a:t>p</a:t>
            </a:r>
            <a:r>
              <a:rPr sz="1100" spc="-40" dirty="0" smtClean="0">
                <a:latin typeface="Century Gothic"/>
                <a:cs typeface="Century Gothic"/>
              </a:rPr>
              <a:t>r</a:t>
            </a:r>
            <a:r>
              <a:rPr sz="1100" spc="-30" dirty="0" smtClean="0">
                <a:latin typeface="Century Gothic"/>
                <a:cs typeface="Century Gothic"/>
              </a:rPr>
              <a:t>o</a:t>
            </a:r>
            <a:r>
              <a:rPr sz="1100" spc="40" dirty="0" smtClean="0">
                <a:latin typeface="Century Gothic"/>
                <a:cs typeface="Century Gothic"/>
              </a:rPr>
              <a:t>b</a:t>
            </a:r>
            <a:r>
              <a:rPr sz="1100" spc="35" dirty="0" smtClean="0">
                <a:latin typeface="Century Gothic"/>
                <a:cs typeface="Century Gothic"/>
              </a:rPr>
              <a:t>a</a:t>
            </a:r>
            <a:r>
              <a:rPr sz="1100" spc="40" dirty="0" smtClean="0">
                <a:latin typeface="Century Gothic"/>
                <a:cs typeface="Century Gothic"/>
              </a:rPr>
              <a:t>b</a:t>
            </a:r>
            <a:r>
              <a:rPr sz="1100" spc="-25" dirty="0" smtClean="0">
                <a:latin typeface="Century Gothic"/>
                <a:cs typeface="Century Gothic"/>
              </a:rPr>
              <a:t>l</a:t>
            </a:r>
            <a:r>
              <a:rPr sz="1100" spc="-10" dirty="0" smtClean="0">
                <a:latin typeface="Century Gothic"/>
                <a:cs typeface="Century Gothic"/>
              </a:rPr>
              <a:t>y</a:t>
            </a:r>
            <a:r>
              <a:rPr sz="1100" spc="5" dirty="0" smtClean="0">
                <a:latin typeface="Century Gothic"/>
                <a:cs typeface="Century Gothic"/>
              </a:rPr>
              <a:t> </a:t>
            </a:r>
            <a:r>
              <a:rPr sz="1100" spc="15" dirty="0" smtClean="0">
                <a:latin typeface="Century Gothic"/>
                <a:cs typeface="Century Gothic"/>
              </a:rPr>
              <a:t>V</a:t>
            </a:r>
            <a:r>
              <a:rPr sz="1100" spc="-25" dirty="0" smtClean="0">
                <a:latin typeface="Century Gothic"/>
                <a:cs typeface="Century Gothic"/>
              </a:rPr>
              <a:t>e</a:t>
            </a:r>
            <a:r>
              <a:rPr sz="1100" spc="15" dirty="0" smtClean="0">
                <a:latin typeface="Century Gothic"/>
                <a:cs typeface="Century Gothic"/>
              </a:rPr>
              <a:t>n</a:t>
            </a:r>
            <a:r>
              <a:rPr sz="1100" spc="-25" dirty="0" smtClean="0">
                <a:latin typeface="Century Gothic"/>
                <a:cs typeface="Century Gothic"/>
              </a:rPr>
              <a:t>e</a:t>
            </a:r>
            <a:r>
              <a:rPr sz="1100" spc="20" dirty="0" smtClean="0">
                <a:latin typeface="Century Gothic"/>
                <a:cs typeface="Century Gothic"/>
              </a:rPr>
              <a:t>t</a:t>
            </a:r>
            <a:r>
              <a:rPr sz="1100" spc="-25" dirty="0" smtClean="0">
                <a:latin typeface="Century Gothic"/>
                <a:cs typeface="Century Gothic"/>
              </a:rPr>
              <a:t>i</a:t>
            </a:r>
            <a:r>
              <a:rPr sz="1100" spc="35" dirty="0" smtClean="0">
                <a:latin typeface="Century Gothic"/>
                <a:cs typeface="Century Gothic"/>
              </a:rPr>
              <a:t>a</a:t>
            </a:r>
            <a:r>
              <a:rPr sz="1100" spc="15" dirty="0" smtClean="0">
                <a:latin typeface="Century Gothic"/>
                <a:cs typeface="Century Gothic"/>
              </a:rPr>
              <a:t>n</a:t>
            </a:r>
            <a:r>
              <a:rPr sz="1100" spc="-5" dirty="0" smtClean="0">
                <a:latin typeface="Century Gothic"/>
                <a:cs typeface="Century Gothic"/>
              </a:rPr>
              <a:t>)  </a:t>
            </a:r>
            <a:r>
              <a:rPr sz="1100" spc="-60" dirty="0" smtClean="0">
                <a:latin typeface="Century Gothic"/>
                <a:cs typeface="Century Gothic"/>
              </a:rPr>
              <a:t>S</a:t>
            </a:r>
            <a:r>
              <a:rPr sz="1100" spc="-30" dirty="0" smtClean="0">
                <a:latin typeface="Century Gothic"/>
                <a:cs typeface="Century Gothic"/>
              </a:rPr>
              <a:t>i</a:t>
            </a:r>
            <a:r>
              <a:rPr sz="1100" spc="-25" dirty="0" smtClean="0">
                <a:latin typeface="Century Gothic"/>
                <a:cs typeface="Century Gothic"/>
              </a:rPr>
              <a:t>l</a:t>
            </a:r>
            <a:r>
              <a:rPr sz="1100" spc="-10" dirty="0" smtClean="0">
                <a:latin typeface="Century Gothic"/>
                <a:cs typeface="Century Gothic"/>
              </a:rPr>
              <a:t>k</a:t>
            </a:r>
            <a:r>
              <a:rPr sz="1100" spc="140" dirty="0" smtClean="0">
                <a:latin typeface="Century Gothic"/>
                <a:cs typeface="Century Gothic"/>
              </a:rPr>
              <a:t> </a:t>
            </a:r>
            <a:r>
              <a:rPr sz="1100" spc="-20" dirty="0" smtClean="0">
                <a:latin typeface="Century Gothic"/>
                <a:cs typeface="Century Gothic"/>
              </a:rPr>
              <a:t>v</a:t>
            </a:r>
            <a:r>
              <a:rPr sz="1100" spc="-25" dirty="0" smtClean="0">
                <a:latin typeface="Century Gothic"/>
                <a:cs typeface="Century Gothic"/>
              </a:rPr>
              <a:t>el</a:t>
            </a:r>
            <a:r>
              <a:rPr sz="1100" spc="-20" dirty="0" smtClean="0">
                <a:latin typeface="Century Gothic"/>
                <a:cs typeface="Century Gothic"/>
              </a:rPr>
              <a:t>v</a:t>
            </a:r>
            <a:r>
              <a:rPr sz="1100" spc="-25" dirty="0" smtClean="0">
                <a:latin typeface="Century Gothic"/>
                <a:cs typeface="Century Gothic"/>
              </a:rPr>
              <a:t>e</a:t>
            </a:r>
            <a:r>
              <a:rPr sz="1100" spc="-5" dirty="0" smtClean="0">
                <a:latin typeface="Century Gothic"/>
                <a:cs typeface="Century Gothic"/>
              </a:rPr>
              <a:t>t</a:t>
            </a:r>
            <a:r>
              <a:rPr sz="1100" spc="120" dirty="0" smtClean="0">
                <a:latin typeface="Century Gothic"/>
                <a:cs typeface="Century Gothic"/>
              </a:rPr>
              <a:t> </a:t>
            </a:r>
            <a:r>
              <a:rPr sz="1100" spc="-25" dirty="0" smtClean="0">
                <a:latin typeface="Century Gothic"/>
                <a:cs typeface="Century Gothic"/>
              </a:rPr>
              <a:t>wi</a:t>
            </a:r>
            <a:r>
              <a:rPr sz="1100" spc="20" dirty="0" smtClean="0">
                <a:latin typeface="Century Gothic"/>
                <a:cs typeface="Century Gothic"/>
              </a:rPr>
              <a:t>t</a:t>
            </a:r>
            <a:r>
              <a:rPr sz="1100" spc="-10" dirty="0" smtClean="0">
                <a:latin typeface="Century Gothic"/>
                <a:cs typeface="Century Gothic"/>
              </a:rPr>
              <a:t>h</a:t>
            </a:r>
            <a:r>
              <a:rPr sz="1100" spc="20" dirty="0" smtClean="0">
                <a:latin typeface="Century Gothic"/>
                <a:cs typeface="Century Gothic"/>
              </a:rPr>
              <a:t> t</a:t>
            </a:r>
            <a:r>
              <a:rPr sz="1100" spc="-25" dirty="0" smtClean="0">
                <a:latin typeface="Century Gothic"/>
                <a:cs typeface="Century Gothic"/>
              </a:rPr>
              <a:t>w</a:t>
            </a:r>
            <a:r>
              <a:rPr sz="1100" spc="-10" dirty="0" smtClean="0">
                <a:latin typeface="Century Gothic"/>
                <a:cs typeface="Century Gothic"/>
              </a:rPr>
              <a:t>o</a:t>
            </a:r>
            <a:r>
              <a:rPr sz="1100" spc="75" dirty="0" smtClean="0">
                <a:latin typeface="Century Gothic"/>
                <a:cs typeface="Century Gothic"/>
              </a:rPr>
              <a:t> </a:t>
            </a:r>
            <a:r>
              <a:rPr sz="1100" spc="15" dirty="0" smtClean="0">
                <a:latin typeface="Century Gothic"/>
                <a:cs typeface="Century Gothic"/>
              </a:rPr>
              <a:t>h</a:t>
            </a:r>
            <a:r>
              <a:rPr sz="1100" spc="-25" dirty="0" smtClean="0">
                <a:latin typeface="Century Gothic"/>
                <a:cs typeface="Century Gothic"/>
              </a:rPr>
              <a:t>ei</a:t>
            </a:r>
            <a:r>
              <a:rPr sz="1100" spc="-50" dirty="0" smtClean="0">
                <a:latin typeface="Century Gothic"/>
                <a:cs typeface="Century Gothic"/>
              </a:rPr>
              <a:t>g</a:t>
            </a:r>
            <a:r>
              <a:rPr sz="1100" spc="15" dirty="0" smtClean="0">
                <a:latin typeface="Century Gothic"/>
                <a:cs typeface="Century Gothic"/>
              </a:rPr>
              <a:t>ht</a:t>
            </a:r>
            <a:r>
              <a:rPr sz="1100" spc="-5" dirty="0" smtClean="0">
                <a:latin typeface="Century Gothic"/>
                <a:cs typeface="Century Gothic"/>
              </a:rPr>
              <a:t>s</a:t>
            </a:r>
            <a:r>
              <a:rPr sz="1100" spc="65" dirty="0" smtClean="0">
                <a:latin typeface="Century Gothic"/>
                <a:cs typeface="Century Gothic"/>
              </a:rPr>
              <a:t> </a:t>
            </a:r>
            <a:r>
              <a:rPr sz="1100" spc="-35" dirty="0" smtClean="0">
                <a:latin typeface="Century Gothic"/>
                <a:cs typeface="Century Gothic"/>
              </a:rPr>
              <a:t>o</a:t>
            </a:r>
            <a:r>
              <a:rPr sz="1100" spc="-5" dirty="0" smtClean="0">
                <a:latin typeface="Century Gothic"/>
                <a:cs typeface="Century Gothic"/>
              </a:rPr>
              <a:t>f</a:t>
            </a:r>
            <a:r>
              <a:rPr sz="1100" spc="45" dirty="0" smtClean="0">
                <a:latin typeface="Century Gothic"/>
                <a:cs typeface="Century Gothic"/>
              </a:rPr>
              <a:t> </a:t>
            </a:r>
            <a:r>
              <a:rPr sz="1100" spc="40" dirty="0" smtClean="0">
                <a:latin typeface="Century Gothic"/>
                <a:cs typeface="Century Gothic"/>
              </a:rPr>
              <a:t>p</a:t>
            </a:r>
            <a:r>
              <a:rPr sz="1100" spc="-25" dirty="0" smtClean="0">
                <a:latin typeface="Century Gothic"/>
                <a:cs typeface="Century Gothic"/>
              </a:rPr>
              <a:t>il</a:t>
            </a:r>
            <a:r>
              <a:rPr sz="1100" spc="-10" dirty="0" smtClean="0">
                <a:latin typeface="Century Gothic"/>
                <a:cs typeface="Century Gothic"/>
              </a:rPr>
              <a:t>e</a:t>
            </a:r>
            <a:endParaRPr sz="1100">
              <a:latin typeface="Century Gothic"/>
              <a:cs typeface="Century Gothic"/>
            </a:endParaRPr>
          </a:p>
        </p:txBody>
      </p:sp>
      <p:sp>
        <p:nvSpPr>
          <p:cNvPr id="6" name="object 6"/>
          <p:cNvSpPr/>
          <p:nvPr/>
        </p:nvSpPr>
        <p:spPr>
          <a:xfrm>
            <a:off x="3530600" y="5029200"/>
            <a:ext cx="3403600" cy="2438400"/>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txBox="1"/>
          <p:nvPr/>
        </p:nvSpPr>
        <p:spPr>
          <a:xfrm>
            <a:off x="3962400" y="4372418"/>
            <a:ext cx="2736850" cy="643255"/>
          </a:xfrm>
          <a:prstGeom prst="rect">
            <a:avLst/>
          </a:prstGeom>
        </p:spPr>
        <p:txBody>
          <a:bodyPr vert="horz" wrap="square" lIns="0" tIns="0" rIns="0" bIns="0" rtlCol="0">
            <a:noAutofit/>
          </a:bodyPr>
          <a:lstStyle/>
          <a:p>
            <a:pPr marL="12700" marR="12700" indent="0" algn="ctr">
              <a:lnSpc>
                <a:spcPts val="1200"/>
              </a:lnSpc>
            </a:pPr>
            <a:r>
              <a:rPr sz="1100" spc="15" dirty="0" smtClean="0">
                <a:latin typeface="Century Gothic"/>
                <a:cs typeface="Century Gothic"/>
              </a:rPr>
              <a:t>V</a:t>
            </a:r>
            <a:r>
              <a:rPr sz="1100" spc="-30" dirty="0" smtClean="0">
                <a:latin typeface="Century Gothic"/>
                <a:cs typeface="Century Gothic"/>
              </a:rPr>
              <a:t>e</a:t>
            </a:r>
            <a:r>
              <a:rPr sz="1100" spc="-25" dirty="0" smtClean="0">
                <a:latin typeface="Century Gothic"/>
                <a:cs typeface="Century Gothic"/>
              </a:rPr>
              <a:t>l</a:t>
            </a:r>
            <a:r>
              <a:rPr sz="1100" spc="-20" dirty="0" smtClean="0">
                <a:latin typeface="Century Gothic"/>
                <a:cs typeface="Century Gothic"/>
              </a:rPr>
              <a:t>v</a:t>
            </a:r>
            <a:r>
              <a:rPr sz="1100" spc="-25" dirty="0" smtClean="0">
                <a:latin typeface="Century Gothic"/>
                <a:cs typeface="Century Gothic"/>
              </a:rPr>
              <a:t>e</a:t>
            </a:r>
            <a:r>
              <a:rPr sz="1100" spc="-5" dirty="0" smtClean="0">
                <a:latin typeface="Century Gothic"/>
                <a:cs typeface="Century Gothic"/>
              </a:rPr>
              <a:t>t</a:t>
            </a:r>
            <a:r>
              <a:rPr sz="1100" spc="-80" dirty="0" smtClean="0">
                <a:latin typeface="Century Gothic"/>
                <a:cs typeface="Century Gothic"/>
              </a:rPr>
              <a:t> </a:t>
            </a:r>
            <a:r>
              <a:rPr sz="1100" spc="-55" dirty="0" smtClean="0">
                <a:latin typeface="Century Gothic"/>
                <a:cs typeface="Century Gothic"/>
              </a:rPr>
              <a:t>f</a:t>
            </a:r>
            <a:r>
              <a:rPr sz="1100" spc="-40" dirty="0" smtClean="0">
                <a:latin typeface="Century Gothic"/>
                <a:cs typeface="Century Gothic"/>
              </a:rPr>
              <a:t>r</a:t>
            </a:r>
            <a:r>
              <a:rPr sz="1100" spc="35" dirty="0" smtClean="0">
                <a:latin typeface="Century Gothic"/>
                <a:cs typeface="Century Gothic"/>
              </a:rPr>
              <a:t>a</a:t>
            </a:r>
            <a:r>
              <a:rPr sz="1100" spc="-55" dirty="0" smtClean="0">
                <a:latin typeface="Century Gothic"/>
                <a:cs typeface="Century Gothic"/>
              </a:rPr>
              <a:t>g</a:t>
            </a:r>
            <a:r>
              <a:rPr sz="1100" spc="-50" dirty="0" smtClean="0">
                <a:latin typeface="Century Gothic"/>
                <a:cs typeface="Century Gothic"/>
              </a:rPr>
              <a:t>m</a:t>
            </a:r>
            <a:r>
              <a:rPr sz="1100" spc="-25" dirty="0" smtClean="0">
                <a:latin typeface="Century Gothic"/>
                <a:cs typeface="Century Gothic"/>
              </a:rPr>
              <a:t>e</a:t>
            </a:r>
            <a:r>
              <a:rPr sz="1100" spc="15" dirty="0" smtClean="0">
                <a:latin typeface="Century Gothic"/>
                <a:cs typeface="Century Gothic"/>
              </a:rPr>
              <a:t>nt</a:t>
            </a:r>
            <a:r>
              <a:rPr sz="1100" spc="-5" dirty="0" smtClean="0">
                <a:latin typeface="Century Gothic"/>
                <a:cs typeface="Century Gothic"/>
              </a:rPr>
              <a:t>s</a:t>
            </a:r>
            <a:r>
              <a:rPr sz="1100" spc="-135" dirty="0" smtClean="0">
                <a:latin typeface="Century Gothic"/>
                <a:cs typeface="Century Gothic"/>
              </a:rPr>
              <a:t> </a:t>
            </a:r>
            <a:r>
              <a:rPr sz="1100" spc="-25" dirty="0" smtClean="0">
                <a:latin typeface="Century Gothic"/>
                <a:cs typeface="Century Gothic"/>
              </a:rPr>
              <a:t>wi</a:t>
            </a:r>
            <a:r>
              <a:rPr sz="1100" spc="20" dirty="0" smtClean="0">
                <a:latin typeface="Century Gothic"/>
                <a:cs typeface="Century Gothic"/>
              </a:rPr>
              <a:t>t</a:t>
            </a:r>
            <a:r>
              <a:rPr sz="1100" spc="-10" dirty="0" smtClean="0">
                <a:latin typeface="Century Gothic"/>
                <a:cs typeface="Century Gothic"/>
              </a:rPr>
              <a:t>h</a:t>
            </a:r>
            <a:r>
              <a:rPr sz="1100" spc="-80" dirty="0" smtClean="0">
                <a:latin typeface="Century Gothic"/>
                <a:cs typeface="Century Gothic"/>
              </a:rPr>
              <a:t> </a:t>
            </a:r>
            <a:r>
              <a:rPr sz="1100" spc="-25" dirty="0" smtClean="0">
                <a:latin typeface="Century Gothic"/>
                <a:cs typeface="Century Gothic"/>
              </a:rPr>
              <a:t>Me</a:t>
            </a:r>
            <a:r>
              <a:rPr sz="1100" spc="35" dirty="0" smtClean="0">
                <a:latin typeface="Century Gothic"/>
                <a:cs typeface="Century Gothic"/>
              </a:rPr>
              <a:t>d</a:t>
            </a:r>
            <a:r>
              <a:rPr sz="1100" spc="-25" dirty="0" smtClean="0">
                <a:latin typeface="Century Gothic"/>
                <a:cs typeface="Century Gothic"/>
              </a:rPr>
              <a:t>ic</a:t>
            </a:r>
            <a:r>
              <a:rPr sz="1100" spc="0" dirty="0" smtClean="0">
                <a:latin typeface="Century Gothic"/>
                <a:cs typeface="Century Gothic"/>
              </a:rPr>
              <a:t>i</a:t>
            </a:r>
            <a:r>
              <a:rPr sz="1100" spc="-30" dirty="0" smtClean="0">
                <a:latin typeface="Century Gothic"/>
                <a:cs typeface="Century Gothic"/>
              </a:rPr>
              <a:t> </a:t>
            </a:r>
            <a:r>
              <a:rPr sz="1100" spc="35" dirty="0" smtClean="0">
                <a:latin typeface="Century Gothic"/>
                <a:cs typeface="Century Gothic"/>
              </a:rPr>
              <a:t>a</a:t>
            </a:r>
            <a:r>
              <a:rPr sz="1100" spc="-45" dirty="0" smtClean="0">
                <a:latin typeface="Century Gothic"/>
                <a:cs typeface="Century Gothic"/>
              </a:rPr>
              <a:t>rm</a:t>
            </a:r>
            <a:r>
              <a:rPr sz="1100" spc="-35" dirty="0" smtClean="0">
                <a:latin typeface="Century Gothic"/>
                <a:cs typeface="Century Gothic"/>
              </a:rPr>
              <a:t>s</a:t>
            </a:r>
            <a:r>
              <a:rPr sz="1100" spc="-5" dirty="0" smtClean="0">
                <a:latin typeface="Century Gothic"/>
                <a:cs typeface="Century Gothic"/>
              </a:rPr>
              <a:t>,</a:t>
            </a:r>
            <a:r>
              <a:rPr sz="1100" spc="-114" dirty="0" smtClean="0">
                <a:latin typeface="Century Gothic"/>
                <a:cs typeface="Century Gothic"/>
              </a:rPr>
              <a:t> </a:t>
            </a:r>
            <a:r>
              <a:rPr sz="1100" spc="-20" dirty="0" smtClean="0">
                <a:latin typeface="Century Gothic"/>
                <a:cs typeface="Century Gothic"/>
              </a:rPr>
              <a:t>144</a:t>
            </a:r>
            <a:r>
              <a:rPr sz="1100" spc="-15" dirty="0" smtClean="0">
                <a:latin typeface="Century Gothic"/>
                <a:cs typeface="Century Gothic"/>
              </a:rPr>
              <a:t>0</a:t>
            </a:r>
            <a:r>
              <a:rPr sz="1100" spc="-10" dirty="0" smtClean="0">
                <a:latin typeface="Century Gothic"/>
                <a:cs typeface="Century Gothic"/>
              </a:rPr>
              <a:t>–</a:t>
            </a:r>
            <a:r>
              <a:rPr sz="1100" spc="-5" dirty="0" smtClean="0">
                <a:latin typeface="Century Gothic"/>
                <a:cs typeface="Century Gothic"/>
              </a:rPr>
              <a:t> </a:t>
            </a:r>
            <a:r>
              <a:rPr sz="1100" spc="-20" dirty="0" smtClean="0">
                <a:latin typeface="Century Gothic"/>
                <a:cs typeface="Century Gothic"/>
              </a:rPr>
              <a:t>1500</a:t>
            </a:r>
            <a:endParaRPr sz="1100" dirty="0">
              <a:latin typeface="Century Gothic"/>
              <a:cs typeface="Century Gothic"/>
            </a:endParaRPr>
          </a:p>
          <a:p>
            <a:pPr marL="748665" marR="728345" indent="0" algn="ctr">
              <a:lnSpc>
                <a:spcPts val="1300"/>
              </a:lnSpc>
              <a:spcBef>
                <a:spcPts val="20"/>
              </a:spcBef>
            </a:pPr>
            <a:r>
              <a:rPr sz="1100" spc="-45" dirty="0" smtClean="0">
                <a:latin typeface="Century Gothic"/>
                <a:cs typeface="Century Gothic"/>
              </a:rPr>
              <a:t>F</a:t>
            </a:r>
            <a:r>
              <a:rPr sz="1100" spc="-30" dirty="0" smtClean="0">
                <a:latin typeface="Century Gothic"/>
                <a:cs typeface="Century Gothic"/>
              </a:rPr>
              <a:t>lo</a:t>
            </a:r>
            <a:r>
              <a:rPr sz="1100" spc="-40" dirty="0" smtClean="0">
                <a:latin typeface="Century Gothic"/>
                <a:cs typeface="Century Gothic"/>
              </a:rPr>
              <a:t>r</a:t>
            </a:r>
            <a:r>
              <a:rPr sz="1100" spc="-25" dirty="0" smtClean="0">
                <a:latin typeface="Century Gothic"/>
                <a:cs typeface="Century Gothic"/>
              </a:rPr>
              <a:t>e</a:t>
            </a:r>
            <a:r>
              <a:rPr sz="1100" spc="15" dirty="0" smtClean="0">
                <a:latin typeface="Century Gothic"/>
                <a:cs typeface="Century Gothic"/>
              </a:rPr>
              <a:t>n</a:t>
            </a:r>
            <a:r>
              <a:rPr sz="1100" spc="-25" dirty="0" smtClean="0">
                <a:latin typeface="Century Gothic"/>
                <a:cs typeface="Century Gothic"/>
              </a:rPr>
              <a:t>c</a:t>
            </a:r>
            <a:r>
              <a:rPr sz="1100" spc="-10" dirty="0" smtClean="0">
                <a:latin typeface="Century Gothic"/>
                <a:cs typeface="Century Gothic"/>
              </a:rPr>
              <a:t>e</a:t>
            </a:r>
            <a:r>
              <a:rPr sz="1100" spc="-20" dirty="0" smtClean="0">
                <a:latin typeface="Century Gothic"/>
                <a:cs typeface="Century Gothic"/>
              </a:rPr>
              <a:t> </a:t>
            </a:r>
            <a:r>
              <a:rPr sz="1100" spc="-35" dirty="0" smtClean="0">
                <a:latin typeface="Century Gothic"/>
                <a:cs typeface="Century Gothic"/>
              </a:rPr>
              <a:t>o</a:t>
            </a:r>
            <a:r>
              <a:rPr sz="1100" spc="-5" dirty="0" smtClean="0">
                <a:latin typeface="Century Gothic"/>
                <a:cs typeface="Century Gothic"/>
              </a:rPr>
              <a:t>r</a:t>
            </a:r>
            <a:r>
              <a:rPr sz="1100" spc="-40" dirty="0" smtClean="0">
                <a:latin typeface="Century Gothic"/>
                <a:cs typeface="Century Gothic"/>
              </a:rPr>
              <a:t> </a:t>
            </a:r>
            <a:r>
              <a:rPr sz="1100" spc="15" dirty="0" smtClean="0">
                <a:latin typeface="Century Gothic"/>
                <a:cs typeface="Century Gothic"/>
              </a:rPr>
              <a:t>V</a:t>
            </a:r>
            <a:r>
              <a:rPr sz="1100" spc="-25" dirty="0" smtClean="0">
                <a:latin typeface="Century Gothic"/>
                <a:cs typeface="Century Gothic"/>
              </a:rPr>
              <a:t>e</a:t>
            </a:r>
            <a:r>
              <a:rPr sz="1100" spc="15" dirty="0" smtClean="0">
                <a:latin typeface="Century Gothic"/>
                <a:cs typeface="Century Gothic"/>
              </a:rPr>
              <a:t>n</a:t>
            </a:r>
            <a:r>
              <a:rPr sz="1100" spc="-25" dirty="0" smtClean="0">
                <a:latin typeface="Century Gothic"/>
                <a:cs typeface="Century Gothic"/>
              </a:rPr>
              <a:t>ic</a:t>
            </a:r>
            <a:r>
              <a:rPr sz="1100" spc="-10" dirty="0" smtClean="0">
                <a:latin typeface="Century Gothic"/>
                <a:cs typeface="Century Gothic"/>
              </a:rPr>
              <a:t>e</a:t>
            </a:r>
            <a:r>
              <a:rPr sz="1100" spc="-5" dirty="0" smtClean="0">
                <a:latin typeface="Century Gothic"/>
                <a:cs typeface="Century Gothic"/>
              </a:rPr>
              <a:t> </a:t>
            </a:r>
            <a:r>
              <a:rPr sz="1100" spc="-60" dirty="0" smtClean="0">
                <a:latin typeface="Century Gothic"/>
                <a:cs typeface="Century Gothic"/>
              </a:rPr>
              <a:t>S</a:t>
            </a:r>
            <a:r>
              <a:rPr sz="1100" spc="-30" dirty="0" smtClean="0">
                <a:latin typeface="Century Gothic"/>
                <a:cs typeface="Century Gothic"/>
              </a:rPr>
              <a:t>i</a:t>
            </a:r>
            <a:r>
              <a:rPr sz="1100" spc="-25" dirty="0" smtClean="0">
                <a:latin typeface="Century Gothic"/>
                <a:cs typeface="Century Gothic"/>
              </a:rPr>
              <a:t>l</a:t>
            </a:r>
            <a:r>
              <a:rPr sz="1100" spc="35" dirty="0" smtClean="0">
                <a:latin typeface="Century Gothic"/>
                <a:cs typeface="Century Gothic"/>
              </a:rPr>
              <a:t>k</a:t>
            </a:r>
            <a:r>
              <a:rPr sz="1100" spc="-5" dirty="0" smtClean="0">
                <a:latin typeface="Century Gothic"/>
                <a:cs typeface="Century Gothic"/>
              </a:rPr>
              <a:t>,</a:t>
            </a:r>
            <a:r>
              <a:rPr sz="1100" spc="-10" dirty="0" smtClean="0">
                <a:latin typeface="Century Gothic"/>
                <a:cs typeface="Century Gothic"/>
              </a:rPr>
              <a:t> </a:t>
            </a:r>
            <a:r>
              <a:rPr sz="1100" spc="-50" dirty="0" smtClean="0">
                <a:latin typeface="Century Gothic"/>
                <a:cs typeface="Century Gothic"/>
              </a:rPr>
              <a:t>m</a:t>
            </a:r>
            <a:r>
              <a:rPr sz="1100" spc="-25" dirty="0" smtClean="0">
                <a:latin typeface="Century Gothic"/>
                <a:cs typeface="Century Gothic"/>
              </a:rPr>
              <a:t>e</a:t>
            </a:r>
            <a:r>
              <a:rPr sz="1100" spc="20" dirty="0" smtClean="0">
                <a:latin typeface="Century Gothic"/>
                <a:cs typeface="Century Gothic"/>
              </a:rPr>
              <a:t>t</a:t>
            </a:r>
            <a:r>
              <a:rPr sz="1100" spc="35" dirty="0" smtClean="0">
                <a:latin typeface="Century Gothic"/>
                <a:cs typeface="Century Gothic"/>
              </a:rPr>
              <a:t>a</a:t>
            </a:r>
            <a:r>
              <a:rPr sz="1100" spc="0" dirty="0" smtClean="0">
                <a:latin typeface="Century Gothic"/>
                <a:cs typeface="Century Gothic"/>
              </a:rPr>
              <a:t>l</a:t>
            </a:r>
            <a:r>
              <a:rPr sz="1100" spc="-130" dirty="0" smtClean="0">
                <a:latin typeface="Century Gothic"/>
                <a:cs typeface="Century Gothic"/>
              </a:rPr>
              <a:t> </a:t>
            </a:r>
            <a:r>
              <a:rPr sz="1100" spc="15" dirty="0" smtClean="0">
                <a:latin typeface="Century Gothic"/>
                <a:cs typeface="Century Gothic"/>
              </a:rPr>
              <a:t>th</a:t>
            </a:r>
            <a:r>
              <a:rPr sz="1100" spc="-40" dirty="0" smtClean="0">
                <a:latin typeface="Century Gothic"/>
                <a:cs typeface="Century Gothic"/>
              </a:rPr>
              <a:t>r</a:t>
            </a:r>
            <a:r>
              <a:rPr sz="1100" spc="-25" dirty="0" smtClean="0">
                <a:latin typeface="Century Gothic"/>
                <a:cs typeface="Century Gothic"/>
              </a:rPr>
              <a:t>e</a:t>
            </a:r>
            <a:r>
              <a:rPr sz="1100" spc="35" dirty="0" smtClean="0">
                <a:latin typeface="Century Gothic"/>
                <a:cs typeface="Century Gothic"/>
              </a:rPr>
              <a:t>a</a:t>
            </a:r>
            <a:r>
              <a:rPr sz="1100" spc="-10" dirty="0" smtClean="0">
                <a:latin typeface="Century Gothic"/>
                <a:cs typeface="Century Gothic"/>
              </a:rPr>
              <a:t>d</a:t>
            </a:r>
            <a:endParaRPr sz="1100" dirty="0">
              <a:latin typeface="Century Gothic"/>
              <a:cs typeface="Century Gothic"/>
            </a:endParaRPr>
          </a:p>
        </p:txBody>
      </p:sp>
      <p:sp>
        <p:nvSpPr>
          <p:cNvPr id="8" name="object 8"/>
          <p:cNvSpPr/>
          <p:nvPr/>
        </p:nvSpPr>
        <p:spPr>
          <a:xfrm>
            <a:off x="1079500" y="2070100"/>
            <a:ext cx="1409700" cy="4737100"/>
          </a:xfrm>
          <a:prstGeom prst="rect">
            <a:avLst/>
          </a:prstGeom>
          <a:blipFill>
            <a:blip r:embed="rId5" cstate="print"/>
            <a:stretch>
              <a:fillRect/>
            </a:stretch>
          </a:blipFill>
        </p:spPr>
        <p:txBody>
          <a:bodyPr wrap="square" lIns="0" tIns="0" rIns="0" bIns="0" rtlCol="0">
            <a:noAutofit/>
          </a:bodyPr>
          <a:lstStyle/>
          <a:p>
            <a:endParaRPr/>
          </a:p>
        </p:txBody>
      </p:sp>
      <p:sp>
        <p:nvSpPr>
          <p:cNvPr id="9" name="object 9"/>
          <p:cNvSpPr txBox="1"/>
          <p:nvPr/>
        </p:nvSpPr>
        <p:spPr>
          <a:xfrm>
            <a:off x="162652" y="6931263"/>
            <a:ext cx="3270885" cy="487680"/>
          </a:xfrm>
          <a:prstGeom prst="rect">
            <a:avLst/>
          </a:prstGeom>
        </p:spPr>
        <p:txBody>
          <a:bodyPr vert="horz" wrap="square" lIns="0" tIns="0" rIns="0" bIns="0" rtlCol="0">
            <a:noAutofit/>
          </a:bodyPr>
          <a:lstStyle/>
          <a:p>
            <a:pPr marL="139700" marR="134620" indent="0" algn="ctr">
              <a:lnSpc>
                <a:spcPts val="1300"/>
              </a:lnSpc>
            </a:pPr>
            <a:r>
              <a:rPr sz="1100" spc="-15" dirty="0" smtClean="0">
                <a:latin typeface="Century Gothic"/>
                <a:cs typeface="Century Gothic"/>
              </a:rPr>
              <a:t>L</a:t>
            </a:r>
            <a:r>
              <a:rPr sz="1100" spc="-25" dirty="0" smtClean="0">
                <a:latin typeface="Century Gothic"/>
                <a:cs typeface="Century Gothic"/>
              </a:rPr>
              <a:t>e</a:t>
            </a:r>
            <a:r>
              <a:rPr sz="1100" spc="15" dirty="0" smtClean="0">
                <a:latin typeface="Century Gothic"/>
                <a:cs typeface="Century Gothic"/>
              </a:rPr>
              <a:t>n</a:t>
            </a:r>
            <a:r>
              <a:rPr sz="1100" spc="-50" dirty="0" smtClean="0">
                <a:latin typeface="Century Gothic"/>
                <a:cs typeface="Century Gothic"/>
              </a:rPr>
              <a:t>g</a:t>
            </a:r>
            <a:r>
              <a:rPr sz="1100" spc="20" dirty="0" smtClean="0">
                <a:latin typeface="Century Gothic"/>
                <a:cs typeface="Century Gothic"/>
              </a:rPr>
              <a:t>t</a:t>
            </a:r>
            <a:r>
              <a:rPr sz="1100" spc="-10" dirty="0" smtClean="0">
                <a:latin typeface="Century Gothic"/>
                <a:cs typeface="Century Gothic"/>
              </a:rPr>
              <a:t>h</a:t>
            </a:r>
            <a:r>
              <a:rPr sz="1100" spc="-80" dirty="0" smtClean="0">
                <a:latin typeface="Century Gothic"/>
                <a:cs typeface="Century Gothic"/>
              </a:rPr>
              <a:t> </a:t>
            </a:r>
            <a:r>
              <a:rPr sz="1100" spc="-35" dirty="0" smtClean="0">
                <a:latin typeface="Century Gothic"/>
                <a:cs typeface="Century Gothic"/>
              </a:rPr>
              <a:t>o</a:t>
            </a:r>
            <a:r>
              <a:rPr sz="1100" spc="-5" dirty="0" smtClean="0">
                <a:latin typeface="Century Gothic"/>
                <a:cs typeface="Century Gothic"/>
              </a:rPr>
              <a:t>f</a:t>
            </a:r>
            <a:r>
              <a:rPr sz="1100" spc="-55" dirty="0" smtClean="0">
                <a:latin typeface="Century Gothic"/>
                <a:cs typeface="Century Gothic"/>
              </a:rPr>
              <a:t> </a:t>
            </a:r>
            <a:r>
              <a:rPr sz="1100" spc="40" dirty="0" smtClean="0">
                <a:latin typeface="Century Gothic"/>
                <a:cs typeface="Century Gothic"/>
              </a:rPr>
              <a:t>b</a:t>
            </a:r>
            <a:r>
              <a:rPr sz="1100" spc="-40" dirty="0" smtClean="0">
                <a:latin typeface="Century Gothic"/>
                <a:cs typeface="Century Gothic"/>
              </a:rPr>
              <a:t>r</a:t>
            </a:r>
            <a:r>
              <a:rPr sz="1100" spc="-35" dirty="0" smtClean="0">
                <a:latin typeface="Century Gothic"/>
                <a:cs typeface="Century Gothic"/>
              </a:rPr>
              <a:t>o</a:t>
            </a:r>
            <a:r>
              <a:rPr sz="1100" spc="-25" dirty="0" smtClean="0">
                <a:latin typeface="Century Gothic"/>
                <a:cs typeface="Century Gothic"/>
              </a:rPr>
              <a:t>c</a:t>
            </a:r>
            <a:r>
              <a:rPr sz="1100" spc="35" dirty="0" smtClean="0">
                <a:latin typeface="Century Gothic"/>
                <a:cs typeface="Century Gothic"/>
              </a:rPr>
              <a:t>ad</a:t>
            </a:r>
            <a:r>
              <a:rPr sz="1100" spc="-25" dirty="0" smtClean="0">
                <a:latin typeface="Century Gothic"/>
                <a:cs typeface="Century Gothic"/>
              </a:rPr>
              <a:t>e</a:t>
            </a:r>
            <a:r>
              <a:rPr sz="1100" spc="-10" dirty="0" smtClean="0">
                <a:latin typeface="Century Gothic"/>
                <a:cs typeface="Century Gothic"/>
              </a:rPr>
              <a:t>d</a:t>
            </a:r>
            <a:r>
              <a:rPr sz="1100" spc="-60" dirty="0" smtClean="0">
                <a:latin typeface="Century Gothic"/>
                <a:cs typeface="Century Gothic"/>
              </a:rPr>
              <a:t> </a:t>
            </a:r>
            <a:r>
              <a:rPr sz="1100" spc="-20" dirty="0" smtClean="0">
                <a:latin typeface="Century Gothic"/>
                <a:cs typeface="Century Gothic"/>
              </a:rPr>
              <a:t>v</a:t>
            </a:r>
            <a:r>
              <a:rPr sz="1100" spc="-25" dirty="0" smtClean="0">
                <a:latin typeface="Century Gothic"/>
                <a:cs typeface="Century Gothic"/>
              </a:rPr>
              <a:t>el</a:t>
            </a:r>
            <a:r>
              <a:rPr sz="1100" spc="-20" dirty="0" smtClean="0">
                <a:latin typeface="Century Gothic"/>
                <a:cs typeface="Century Gothic"/>
              </a:rPr>
              <a:t>v</a:t>
            </a:r>
            <a:r>
              <a:rPr sz="1100" spc="-25" dirty="0" smtClean="0">
                <a:latin typeface="Century Gothic"/>
                <a:cs typeface="Century Gothic"/>
              </a:rPr>
              <a:t>e</a:t>
            </a:r>
            <a:r>
              <a:rPr sz="1100" spc="20" dirty="0" smtClean="0">
                <a:latin typeface="Century Gothic"/>
                <a:cs typeface="Century Gothic"/>
              </a:rPr>
              <a:t>t</a:t>
            </a:r>
            <a:r>
              <a:rPr sz="1100" spc="-5" dirty="0" smtClean="0">
                <a:latin typeface="Century Gothic"/>
                <a:cs typeface="Century Gothic"/>
              </a:rPr>
              <a:t>,</a:t>
            </a:r>
            <a:r>
              <a:rPr sz="1100" spc="-110" dirty="0" smtClean="0">
                <a:latin typeface="Century Gothic"/>
                <a:cs typeface="Century Gothic"/>
              </a:rPr>
              <a:t> </a:t>
            </a:r>
            <a:r>
              <a:rPr sz="1100" spc="-25" dirty="0" smtClean="0">
                <a:latin typeface="Century Gothic"/>
                <a:cs typeface="Century Gothic"/>
              </a:rPr>
              <a:t>l</a:t>
            </a:r>
            <a:r>
              <a:rPr sz="1100" spc="35" dirty="0" smtClean="0">
                <a:latin typeface="Century Gothic"/>
                <a:cs typeface="Century Gothic"/>
              </a:rPr>
              <a:t>a</a:t>
            </a:r>
            <a:r>
              <a:rPr sz="1100" spc="20" dirty="0" smtClean="0">
                <a:latin typeface="Century Gothic"/>
                <a:cs typeface="Century Gothic"/>
              </a:rPr>
              <a:t>t</a:t>
            </a:r>
            <a:r>
              <a:rPr sz="1100" spc="-10" dirty="0" smtClean="0">
                <a:latin typeface="Century Gothic"/>
                <a:cs typeface="Century Gothic"/>
              </a:rPr>
              <a:t>e</a:t>
            </a:r>
            <a:r>
              <a:rPr sz="1100" spc="-120" dirty="0" smtClean="0">
                <a:latin typeface="Century Gothic"/>
                <a:cs typeface="Century Gothic"/>
              </a:rPr>
              <a:t> </a:t>
            </a:r>
            <a:r>
              <a:rPr sz="1100" spc="-20" dirty="0" smtClean="0">
                <a:latin typeface="Century Gothic"/>
                <a:cs typeface="Century Gothic"/>
              </a:rPr>
              <a:t>15</a:t>
            </a:r>
            <a:r>
              <a:rPr sz="1100" spc="20" dirty="0" smtClean="0">
                <a:latin typeface="Century Gothic"/>
                <a:cs typeface="Century Gothic"/>
              </a:rPr>
              <a:t>t</a:t>
            </a:r>
            <a:r>
              <a:rPr sz="1100" spc="-10" dirty="0" smtClean="0">
                <a:latin typeface="Century Gothic"/>
                <a:cs typeface="Century Gothic"/>
              </a:rPr>
              <a:t>h</a:t>
            </a:r>
            <a:r>
              <a:rPr sz="1100" spc="-80" dirty="0" smtClean="0">
                <a:latin typeface="Century Gothic"/>
                <a:cs typeface="Century Gothic"/>
              </a:rPr>
              <a:t> </a:t>
            </a:r>
            <a:r>
              <a:rPr sz="1100" spc="-25" dirty="0" smtClean="0">
                <a:latin typeface="Century Gothic"/>
                <a:cs typeface="Century Gothic"/>
              </a:rPr>
              <a:t>ce</a:t>
            </a:r>
            <a:r>
              <a:rPr sz="1100" spc="15" dirty="0" smtClean="0">
                <a:latin typeface="Century Gothic"/>
                <a:cs typeface="Century Gothic"/>
              </a:rPr>
              <a:t>nt</a:t>
            </a:r>
            <a:r>
              <a:rPr sz="1100" spc="20" dirty="0" smtClean="0">
                <a:latin typeface="Century Gothic"/>
                <a:cs typeface="Century Gothic"/>
              </a:rPr>
              <a:t>u</a:t>
            </a:r>
            <a:r>
              <a:rPr sz="1100" spc="-40" dirty="0" smtClean="0">
                <a:latin typeface="Century Gothic"/>
                <a:cs typeface="Century Gothic"/>
              </a:rPr>
              <a:t>r</a:t>
            </a:r>
            <a:r>
              <a:rPr sz="1100" spc="-10" dirty="0" smtClean="0">
                <a:latin typeface="Century Gothic"/>
                <a:cs typeface="Century Gothic"/>
              </a:rPr>
              <a:t>y</a:t>
            </a:r>
            <a:r>
              <a:rPr sz="1100" spc="-5" dirty="0" smtClean="0">
                <a:latin typeface="Century Gothic"/>
                <a:cs typeface="Century Gothic"/>
              </a:rPr>
              <a:t> </a:t>
            </a:r>
            <a:r>
              <a:rPr sz="1100" spc="-55" dirty="0" smtClean="0">
                <a:latin typeface="Century Gothic"/>
                <a:cs typeface="Century Gothic"/>
              </a:rPr>
              <a:t>I</a:t>
            </a:r>
            <a:r>
              <a:rPr sz="1100" spc="20" dirty="0" smtClean="0">
                <a:latin typeface="Century Gothic"/>
                <a:cs typeface="Century Gothic"/>
              </a:rPr>
              <a:t>t</a:t>
            </a:r>
            <a:r>
              <a:rPr sz="1100" spc="35" dirty="0" smtClean="0">
                <a:latin typeface="Century Gothic"/>
                <a:cs typeface="Century Gothic"/>
              </a:rPr>
              <a:t>a</a:t>
            </a:r>
            <a:r>
              <a:rPr sz="1100" spc="-25" dirty="0" smtClean="0">
                <a:latin typeface="Century Gothic"/>
                <a:cs typeface="Century Gothic"/>
              </a:rPr>
              <a:t>li</a:t>
            </a:r>
            <a:r>
              <a:rPr sz="1100" spc="35" dirty="0" smtClean="0">
                <a:latin typeface="Century Gothic"/>
                <a:cs typeface="Century Gothic"/>
              </a:rPr>
              <a:t>a</a:t>
            </a:r>
            <a:r>
              <a:rPr sz="1100" spc="-10" dirty="0" smtClean="0">
                <a:latin typeface="Century Gothic"/>
                <a:cs typeface="Century Gothic"/>
              </a:rPr>
              <a:t>n</a:t>
            </a:r>
            <a:r>
              <a:rPr sz="1100" spc="-75" dirty="0" smtClean="0">
                <a:latin typeface="Century Gothic"/>
                <a:cs typeface="Century Gothic"/>
              </a:rPr>
              <a:t> </a:t>
            </a:r>
            <a:r>
              <a:rPr sz="1100" spc="-15" dirty="0" smtClean="0">
                <a:latin typeface="Century Gothic"/>
                <a:cs typeface="Century Gothic"/>
              </a:rPr>
              <a:t>(</a:t>
            </a:r>
            <a:r>
              <a:rPr sz="1100" spc="15" dirty="0" smtClean="0">
                <a:latin typeface="Century Gothic"/>
                <a:cs typeface="Century Gothic"/>
              </a:rPr>
              <a:t>V</a:t>
            </a:r>
            <a:r>
              <a:rPr sz="1100" spc="-25" dirty="0" smtClean="0">
                <a:latin typeface="Century Gothic"/>
                <a:cs typeface="Century Gothic"/>
              </a:rPr>
              <a:t>e</a:t>
            </a:r>
            <a:r>
              <a:rPr sz="1100" spc="15" dirty="0" smtClean="0">
                <a:latin typeface="Century Gothic"/>
                <a:cs typeface="Century Gothic"/>
              </a:rPr>
              <a:t>n</a:t>
            </a:r>
            <a:r>
              <a:rPr sz="1100" spc="-25" dirty="0" smtClean="0">
                <a:latin typeface="Century Gothic"/>
                <a:cs typeface="Century Gothic"/>
              </a:rPr>
              <a:t>ice</a:t>
            </a:r>
            <a:r>
              <a:rPr sz="1100" spc="-5" dirty="0" smtClean="0">
                <a:latin typeface="Century Gothic"/>
                <a:cs typeface="Century Gothic"/>
              </a:rPr>
              <a:t>)</a:t>
            </a:r>
            <a:endParaRPr sz="1100">
              <a:latin typeface="Century Gothic"/>
              <a:cs typeface="Century Gothic"/>
            </a:endParaRPr>
          </a:p>
          <a:p>
            <a:pPr algn="ctr">
              <a:lnSpc>
                <a:spcPts val="1160"/>
              </a:lnSpc>
            </a:pPr>
            <a:r>
              <a:rPr sz="1100" spc="-60" dirty="0" smtClean="0">
                <a:latin typeface="Century Gothic"/>
                <a:cs typeface="Century Gothic"/>
              </a:rPr>
              <a:t>S</a:t>
            </a:r>
            <a:r>
              <a:rPr sz="1100" spc="-30" dirty="0" smtClean="0">
                <a:latin typeface="Century Gothic"/>
                <a:cs typeface="Century Gothic"/>
              </a:rPr>
              <a:t>i</a:t>
            </a:r>
            <a:r>
              <a:rPr sz="1100" spc="-25" dirty="0" smtClean="0">
                <a:latin typeface="Century Gothic"/>
                <a:cs typeface="Century Gothic"/>
              </a:rPr>
              <a:t>l</a:t>
            </a:r>
            <a:r>
              <a:rPr sz="1100" spc="-10" dirty="0" smtClean="0">
                <a:latin typeface="Century Gothic"/>
                <a:cs typeface="Century Gothic"/>
              </a:rPr>
              <a:t>k</a:t>
            </a:r>
            <a:r>
              <a:rPr sz="1100" spc="40" dirty="0" smtClean="0">
                <a:latin typeface="Century Gothic"/>
                <a:cs typeface="Century Gothic"/>
              </a:rPr>
              <a:t> </a:t>
            </a:r>
            <a:r>
              <a:rPr sz="1100" spc="-20" dirty="0" smtClean="0">
                <a:latin typeface="Century Gothic"/>
                <a:cs typeface="Century Gothic"/>
              </a:rPr>
              <a:t>v</a:t>
            </a:r>
            <a:r>
              <a:rPr sz="1100" spc="-25" dirty="0" smtClean="0">
                <a:latin typeface="Century Gothic"/>
                <a:cs typeface="Century Gothic"/>
              </a:rPr>
              <a:t>el</a:t>
            </a:r>
            <a:r>
              <a:rPr sz="1100" spc="-20" dirty="0" smtClean="0">
                <a:latin typeface="Century Gothic"/>
                <a:cs typeface="Century Gothic"/>
              </a:rPr>
              <a:t>v</a:t>
            </a:r>
            <a:r>
              <a:rPr sz="1100" spc="-25" dirty="0" smtClean="0">
                <a:latin typeface="Century Gothic"/>
                <a:cs typeface="Century Gothic"/>
              </a:rPr>
              <a:t>e</a:t>
            </a:r>
            <a:r>
              <a:rPr sz="1100" spc="-5" dirty="0" smtClean="0">
                <a:latin typeface="Century Gothic"/>
                <a:cs typeface="Century Gothic"/>
              </a:rPr>
              <a:t>t</a:t>
            </a:r>
            <a:r>
              <a:rPr sz="1100" spc="-80" dirty="0" smtClean="0">
                <a:latin typeface="Century Gothic"/>
                <a:cs typeface="Century Gothic"/>
              </a:rPr>
              <a:t> </a:t>
            </a:r>
            <a:r>
              <a:rPr sz="1100" spc="40" dirty="0" smtClean="0">
                <a:latin typeface="Century Gothic"/>
                <a:cs typeface="Century Gothic"/>
              </a:rPr>
              <a:t>b</a:t>
            </a:r>
            <a:r>
              <a:rPr sz="1100" spc="-40" dirty="0" smtClean="0">
                <a:latin typeface="Century Gothic"/>
                <a:cs typeface="Century Gothic"/>
              </a:rPr>
              <a:t>r</a:t>
            </a:r>
            <a:r>
              <a:rPr sz="1100" spc="-35" dirty="0" smtClean="0">
                <a:latin typeface="Century Gothic"/>
                <a:cs typeface="Century Gothic"/>
              </a:rPr>
              <a:t>o</a:t>
            </a:r>
            <a:r>
              <a:rPr sz="1100" spc="-25" dirty="0" smtClean="0">
                <a:latin typeface="Century Gothic"/>
                <a:cs typeface="Century Gothic"/>
              </a:rPr>
              <a:t>c</a:t>
            </a:r>
            <a:r>
              <a:rPr sz="1100" spc="35" dirty="0" smtClean="0">
                <a:latin typeface="Century Gothic"/>
                <a:cs typeface="Century Gothic"/>
              </a:rPr>
              <a:t>ad</a:t>
            </a:r>
            <a:r>
              <a:rPr sz="1100" spc="-25" dirty="0" smtClean="0">
                <a:latin typeface="Century Gothic"/>
                <a:cs typeface="Century Gothic"/>
              </a:rPr>
              <a:t>e</a:t>
            </a:r>
            <a:r>
              <a:rPr sz="1100" spc="-10" dirty="0" smtClean="0">
                <a:latin typeface="Century Gothic"/>
                <a:cs typeface="Century Gothic"/>
              </a:rPr>
              <a:t>d</a:t>
            </a:r>
            <a:r>
              <a:rPr sz="1100" spc="-60" dirty="0" smtClean="0">
                <a:latin typeface="Century Gothic"/>
                <a:cs typeface="Century Gothic"/>
              </a:rPr>
              <a:t> </a:t>
            </a:r>
            <a:r>
              <a:rPr sz="1100" spc="-25" dirty="0" smtClean="0">
                <a:latin typeface="Century Gothic"/>
                <a:cs typeface="Century Gothic"/>
              </a:rPr>
              <a:t>wi</a:t>
            </a:r>
            <a:r>
              <a:rPr sz="1100" spc="20" dirty="0" smtClean="0">
                <a:latin typeface="Century Gothic"/>
                <a:cs typeface="Century Gothic"/>
              </a:rPr>
              <a:t>t</a:t>
            </a:r>
            <a:r>
              <a:rPr sz="1100" spc="-10" dirty="0" smtClean="0">
                <a:latin typeface="Century Gothic"/>
                <a:cs typeface="Century Gothic"/>
              </a:rPr>
              <a:t>h</a:t>
            </a:r>
            <a:r>
              <a:rPr sz="1100" spc="-80" dirty="0" smtClean="0">
                <a:latin typeface="Century Gothic"/>
                <a:cs typeface="Century Gothic"/>
              </a:rPr>
              <a:t> </a:t>
            </a:r>
            <a:r>
              <a:rPr sz="1100" spc="-50" dirty="0" smtClean="0">
                <a:latin typeface="Century Gothic"/>
                <a:cs typeface="Century Gothic"/>
              </a:rPr>
              <a:t>m</a:t>
            </a:r>
            <a:r>
              <a:rPr sz="1100" spc="-25" dirty="0" smtClean="0">
                <a:latin typeface="Century Gothic"/>
                <a:cs typeface="Century Gothic"/>
              </a:rPr>
              <a:t>e</a:t>
            </a:r>
            <a:r>
              <a:rPr sz="1100" spc="20" dirty="0" smtClean="0">
                <a:latin typeface="Century Gothic"/>
                <a:cs typeface="Century Gothic"/>
              </a:rPr>
              <a:t>t</a:t>
            </a:r>
            <a:r>
              <a:rPr sz="1100" spc="35" dirty="0" smtClean="0">
                <a:latin typeface="Century Gothic"/>
                <a:cs typeface="Century Gothic"/>
              </a:rPr>
              <a:t>a</a:t>
            </a:r>
            <a:r>
              <a:rPr sz="1100" spc="-20" dirty="0" smtClean="0">
                <a:latin typeface="Century Gothic"/>
                <a:cs typeface="Century Gothic"/>
              </a:rPr>
              <a:t>l</a:t>
            </a:r>
            <a:r>
              <a:rPr sz="1100" spc="25" dirty="0" smtClean="0">
                <a:latin typeface="Century Gothic"/>
                <a:cs typeface="Century Gothic"/>
              </a:rPr>
              <a:t>-</a:t>
            </a:r>
            <a:r>
              <a:rPr sz="1100" spc="-25" dirty="0" smtClean="0">
                <a:latin typeface="Century Gothic"/>
                <a:cs typeface="Century Gothic"/>
              </a:rPr>
              <a:t>w</a:t>
            </a:r>
            <a:r>
              <a:rPr sz="1100" spc="-40" dirty="0" smtClean="0">
                <a:latin typeface="Century Gothic"/>
                <a:cs typeface="Century Gothic"/>
              </a:rPr>
              <a:t>r</a:t>
            </a:r>
            <a:r>
              <a:rPr sz="1100" spc="35" dirty="0" smtClean="0">
                <a:latin typeface="Century Gothic"/>
                <a:cs typeface="Century Gothic"/>
              </a:rPr>
              <a:t>a</a:t>
            </a:r>
            <a:r>
              <a:rPr sz="1100" spc="-65" dirty="0" smtClean="0">
                <a:latin typeface="Century Gothic"/>
                <a:cs typeface="Century Gothic"/>
              </a:rPr>
              <a:t>p</a:t>
            </a:r>
            <a:r>
              <a:rPr sz="1100" spc="35" dirty="0" smtClean="0">
                <a:latin typeface="Century Gothic"/>
                <a:cs typeface="Century Gothic"/>
              </a:rPr>
              <a:t>p</a:t>
            </a:r>
            <a:r>
              <a:rPr sz="1100" spc="-130" dirty="0" smtClean="0">
                <a:latin typeface="Century Gothic"/>
                <a:cs typeface="Century Gothic"/>
              </a:rPr>
              <a:t>e</a:t>
            </a:r>
            <a:r>
              <a:rPr sz="1100" spc="-10" dirty="0" smtClean="0">
                <a:latin typeface="Century Gothic"/>
                <a:cs typeface="Century Gothic"/>
              </a:rPr>
              <a:t>d</a:t>
            </a:r>
            <a:r>
              <a:rPr sz="1100" spc="-60" dirty="0" smtClean="0">
                <a:latin typeface="Century Gothic"/>
                <a:cs typeface="Century Gothic"/>
              </a:rPr>
              <a:t> </a:t>
            </a:r>
            <a:r>
              <a:rPr sz="1100" spc="15" dirty="0" smtClean="0">
                <a:latin typeface="Century Gothic"/>
                <a:cs typeface="Century Gothic"/>
              </a:rPr>
              <a:t>th</a:t>
            </a:r>
            <a:r>
              <a:rPr sz="1100" spc="-40" dirty="0" smtClean="0">
                <a:latin typeface="Century Gothic"/>
                <a:cs typeface="Century Gothic"/>
              </a:rPr>
              <a:t>r</a:t>
            </a:r>
            <a:r>
              <a:rPr sz="1100" spc="-25" dirty="0" smtClean="0">
                <a:latin typeface="Century Gothic"/>
                <a:cs typeface="Century Gothic"/>
              </a:rPr>
              <a:t>e</a:t>
            </a:r>
            <a:r>
              <a:rPr sz="1100" spc="-65" dirty="0" smtClean="0">
                <a:latin typeface="Century Gothic"/>
                <a:cs typeface="Century Gothic"/>
              </a:rPr>
              <a:t>a</a:t>
            </a:r>
            <a:r>
              <a:rPr sz="1100" spc="-10" dirty="0" smtClean="0">
                <a:latin typeface="Century Gothic"/>
                <a:cs typeface="Century Gothic"/>
              </a:rPr>
              <a:t>d</a:t>
            </a:r>
            <a:endParaRPr sz="1100">
              <a:latin typeface="Century Gothic"/>
              <a:cs typeface="Century Gothic"/>
            </a:endParaRPr>
          </a:p>
        </p:txBody>
      </p:sp>
      <p:sp>
        <p:nvSpPr>
          <p:cNvPr id="10" name="object 10"/>
          <p:cNvSpPr txBox="1"/>
          <p:nvPr/>
        </p:nvSpPr>
        <p:spPr>
          <a:xfrm>
            <a:off x="4784466" y="830274"/>
            <a:ext cx="4852670" cy="679450"/>
          </a:xfrm>
          <a:prstGeom prst="rect">
            <a:avLst/>
          </a:prstGeom>
        </p:spPr>
        <p:txBody>
          <a:bodyPr vert="horz" wrap="square" lIns="0" tIns="0" rIns="0" bIns="0" rtlCol="0">
            <a:noAutofit/>
          </a:bodyPr>
          <a:lstStyle/>
          <a:p>
            <a:pPr marL="2006600" marR="12700" indent="-2006600">
              <a:lnSpc>
                <a:spcPct val="103299"/>
              </a:lnSpc>
            </a:pPr>
            <a:r>
              <a:rPr sz="2100" spc="-40" dirty="0" smtClean="0">
                <a:latin typeface="Calibri"/>
                <a:cs typeface="Calibri"/>
              </a:rPr>
              <a:t>I</a:t>
            </a:r>
            <a:r>
              <a:rPr sz="2100" spc="-15" dirty="0" smtClean="0">
                <a:latin typeface="Calibri"/>
                <a:cs typeface="Calibri"/>
              </a:rPr>
              <a:t>t</a:t>
            </a:r>
            <a:r>
              <a:rPr sz="2100" spc="-10" dirty="0" smtClean="0">
                <a:latin typeface="Calibri"/>
                <a:cs typeface="Calibri"/>
              </a:rPr>
              <a:t>a</a:t>
            </a:r>
            <a:r>
              <a:rPr sz="2100" spc="15" dirty="0" smtClean="0">
                <a:latin typeface="Calibri"/>
                <a:cs typeface="Calibri"/>
              </a:rPr>
              <a:t>li</a:t>
            </a:r>
            <a:r>
              <a:rPr sz="2100" spc="-10" dirty="0" smtClean="0">
                <a:latin typeface="Calibri"/>
                <a:cs typeface="Calibri"/>
              </a:rPr>
              <a:t>a</a:t>
            </a:r>
            <a:r>
              <a:rPr sz="2100" spc="0" dirty="0" smtClean="0">
                <a:latin typeface="Calibri"/>
                <a:cs typeface="Calibri"/>
              </a:rPr>
              <a:t>n</a:t>
            </a:r>
            <a:r>
              <a:rPr sz="2100" spc="120" dirty="0" smtClean="0">
                <a:latin typeface="Calibri"/>
                <a:cs typeface="Calibri"/>
              </a:rPr>
              <a:t> </a:t>
            </a:r>
            <a:r>
              <a:rPr sz="2100" spc="-15" dirty="0" smtClean="0">
                <a:latin typeface="Calibri"/>
                <a:cs typeface="Calibri"/>
              </a:rPr>
              <a:t>t</a:t>
            </a:r>
            <a:r>
              <a:rPr sz="2100" spc="-60" dirty="0" smtClean="0">
                <a:latin typeface="Calibri"/>
                <a:cs typeface="Calibri"/>
              </a:rPr>
              <a:t>e</a:t>
            </a:r>
            <a:r>
              <a:rPr sz="2100" spc="-10" dirty="0" smtClean="0">
                <a:latin typeface="Calibri"/>
                <a:cs typeface="Calibri"/>
              </a:rPr>
              <a:t>x</a:t>
            </a:r>
            <a:r>
              <a:rPr sz="2100" spc="-15" dirty="0" smtClean="0">
                <a:latin typeface="Calibri"/>
                <a:cs typeface="Calibri"/>
              </a:rPr>
              <a:t>t</a:t>
            </a:r>
            <a:r>
              <a:rPr sz="2100" spc="15" dirty="0" smtClean="0">
                <a:latin typeface="Calibri"/>
                <a:cs typeface="Calibri"/>
              </a:rPr>
              <a:t>il</a:t>
            </a:r>
            <a:r>
              <a:rPr sz="2100" spc="-60" dirty="0" smtClean="0">
                <a:latin typeface="Calibri"/>
                <a:cs typeface="Calibri"/>
              </a:rPr>
              <a:t>e</a:t>
            </a:r>
            <a:r>
              <a:rPr sz="2100" spc="0" dirty="0" smtClean="0">
                <a:latin typeface="Calibri"/>
                <a:cs typeface="Calibri"/>
              </a:rPr>
              <a:t>s</a:t>
            </a:r>
            <a:r>
              <a:rPr sz="2100" spc="200" dirty="0" smtClean="0">
                <a:latin typeface="Calibri"/>
                <a:cs typeface="Calibri"/>
              </a:rPr>
              <a:t> </a:t>
            </a:r>
            <a:r>
              <a:rPr sz="2100" spc="-20" dirty="0" smtClean="0">
                <a:latin typeface="Calibri"/>
                <a:cs typeface="Calibri"/>
              </a:rPr>
              <a:t>w</a:t>
            </a:r>
            <a:r>
              <a:rPr sz="2100" spc="-60" dirty="0" smtClean="0">
                <a:latin typeface="Calibri"/>
                <a:cs typeface="Calibri"/>
              </a:rPr>
              <a:t>e</a:t>
            </a:r>
            <a:r>
              <a:rPr sz="2100" spc="-45" dirty="0" smtClean="0">
                <a:latin typeface="Calibri"/>
                <a:cs typeface="Calibri"/>
              </a:rPr>
              <a:t>r</a:t>
            </a:r>
            <a:r>
              <a:rPr sz="2100" spc="-15" dirty="0" smtClean="0">
                <a:latin typeface="Calibri"/>
                <a:cs typeface="Calibri"/>
              </a:rPr>
              <a:t>e</a:t>
            </a:r>
            <a:r>
              <a:rPr sz="2100" spc="80" dirty="0" smtClean="0">
                <a:latin typeface="Calibri"/>
                <a:cs typeface="Calibri"/>
              </a:rPr>
              <a:t> </a:t>
            </a:r>
            <a:r>
              <a:rPr sz="2100" spc="-20" dirty="0" smtClean="0">
                <a:latin typeface="Calibri"/>
                <a:cs typeface="Calibri"/>
              </a:rPr>
              <a:t>w</a:t>
            </a:r>
            <a:r>
              <a:rPr sz="2100" spc="15" dirty="0" smtClean="0">
                <a:latin typeface="Calibri"/>
                <a:cs typeface="Calibri"/>
              </a:rPr>
              <a:t>i</a:t>
            </a:r>
            <a:r>
              <a:rPr sz="2100" spc="-5" dirty="0" smtClean="0">
                <a:latin typeface="Calibri"/>
                <a:cs typeface="Calibri"/>
              </a:rPr>
              <a:t>d</a:t>
            </a:r>
            <a:r>
              <a:rPr sz="2100" spc="-60" dirty="0" smtClean="0">
                <a:latin typeface="Calibri"/>
                <a:cs typeface="Calibri"/>
              </a:rPr>
              <a:t>e</a:t>
            </a:r>
            <a:r>
              <a:rPr sz="2100" spc="15" dirty="0" smtClean="0">
                <a:latin typeface="Calibri"/>
                <a:cs typeface="Calibri"/>
              </a:rPr>
              <a:t>l</a:t>
            </a:r>
            <a:r>
              <a:rPr sz="2100" spc="-10" dirty="0" smtClean="0">
                <a:latin typeface="Calibri"/>
                <a:cs typeface="Calibri"/>
              </a:rPr>
              <a:t>y</a:t>
            </a:r>
            <a:r>
              <a:rPr sz="2100" spc="70" dirty="0" smtClean="0">
                <a:latin typeface="Calibri"/>
                <a:cs typeface="Calibri"/>
              </a:rPr>
              <a:t> </a:t>
            </a:r>
            <a:r>
              <a:rPr sz="2100" spc="-5" dirty="0" smtClean="0">
                <a:latin typeface="Calibri"/>
                <a:cs typeface="Calibri"/>
              </a:rPr>
              <a:t>u</a:t>
            </a:r>
            <a:r>
              <a:rPr sz="2100" spc="-25" dirty="0" smtClean="0">
                <a:latin typeface="Calibri"/>
                <a:cs typeface="Calibri"/>
              </a:rPr>
              <a:t>s</a:t>
            </a:r>
            <a:r>
              <a:rPr sz="2100" spc="-60" dirty="0" smtClean="0">
                <a:latin typeface="Calibri"/>
                <a:cs typeface="Calibri"/>
              </a:rPr>
              <a:t>e</a:t>
            </a:r>
            <a:r>
              <a:rPr sz="2100" spc="0" dirty="0" smtClean="0">
                <a:latin typeface="Calibri"/>
                <a:cs typeface="Calibri"/>
              </a:rPr>
              <a:t>d</a:t>
            </a:r>
            <a:r>
              <a:rPr sz="2100" spc="220" dirty="0" smtClean="0">
                <a:latin typeface="Calibri"/>
                <a:cs typeface="Calibri"/>
              </a:rPr>
              <a:t> </a:t>
            </a:r>
            <a:r>
              <a:rPr sz="2100" spc="-15" dirty="0" smtClean="0">
                <a:latin typeface="Calibri"/>
                <a:cs typeface="Calibri"/>
              </a:rPr>
              <a:t>t</a:t>
            </a:r>
            <a:r>
              <a:rPr sz="2100" spc="-5" dirty="0" smtClean="0">
                <a:latin typeface="Calibri"/>
                <a:cs typeface="Calibri"/>
              </a:rPr>
              <a:t>h</a:t>
            </a:r>
            <a:r>
              <a:rPr sz="2100" spc="-45" dirty="0" smtClean="0">
                <a:latin typeface="Calibri"/>
                <a:cs typeface="Calibri"/>
              </a:rPr>
              <a:t>r</a:t>
            </a:r>
            <a:r>
              <a:rPr sz="2100" spc="-10" dirty="0" smtClean="0">
                <a:latin typeface="Calibri"/>
                <a:cs typeface="Calibri"/>
              </a:rPr>
              <a:t>o</a:t>
            </a:r>
            <a:r>
              <a:rPr sz="2100" spc="-5" dirty="0" smtClean="0">
                <a:latin typeface="Calibri"/>
                <a:cs typeface="Calibri"/>
              </a:rPr>
              <a:t>u</a:t>
            </a:r>
            <a:r>
              <a:rPr sz="2100" spc="0" dirty="0" smtClean="0">
                <a:latin typeface="Calibri"/>
                <a:cs typeface="Calibri"/>
              </a:rPr>
              <a:t>g</a:t>
            </a:r>
            <a:r>
              <a:rPr sz="2100" spc="-5" dirty="0" smtClean="0">
                <a:latin typeface="Calibri"/>
                <a:cs typeface="Calibri"/>
              </a:rPr>
              <a:t>h</a:t>
            </a:r>
            <a:r>
              <a:rPr sz="2100" spc="-10" dirty="0" smtClean="0">
                <a:latin typeface="Calibri"/>
                <a:cs typeface="Calibri"/>
              </a:rPr>
              <a:t>o</a:t>
            </a:r>
            <a:r>
              <a:rPr sz="2100" spc="-5" dirty="0" smtClean="0">
                <a:latin typeface="Calibri"/>
                <a:cs typeface="Calibri"/>
              </a:rPr>
              <a:t>u</a:t>
            </a:r>
            <a:r>
              <a:rPr sz="2100" spc="-10" dirty="0" smtClean="0">
                <a:latin typeface="Calibri"/>
                <a:cs typeface="Calibri"/>
              </a:rPr>
              <a:t>t</a:t>
            </a:r>
            <a:r>
              <a:rPr sz="2100" spc="-5" dirty="0" smtClean="0">
                <a:latin typeface="Calibri"/>
                <a:cs typeface="Calibri"/>
              </a:rPr>
              <a:t> </a:t>
            </a:r>
            <a:r>
              <a:rPr sz="2100" spc="-25" dirty="0" smtClean="0">
                <a:latin typeface="Calibri"/>
                <a:cs typeface="Calibri"/>
              </a:rPr>
              <a:t>E</a:t>
            </a:r>
            <a:r>
              <a:rPr sz="2100" spc="-5" dirty="0" smtClean="0">
                <a:latin typeface="Calibri"/>
                <a:cs typeface="Calibri"/>
              </a:rPr>
              <a:t>u</a:t>
            </a:r>
            <a:r>
              <a:rPr sz="2100" spc="-45" dirty="0" smtClean="0">
                <a:latin typeface="Calibri"/>
                <a:cs typeface="Calibri"/>
              </a:rPr>
              <a:t>r</a:t>
            </a:r>
            <a:r>
              <a:rPr sz="2100" spc="-10" dirty="0" smtClean="0">
                <a:latin typeface="Calibri"/>
                <a:cs typeface="Calibri"/>
              </a:rPr>
              <a:t>o</a:t>
            </a:r>
            <a:r>
              <a:rPr sz="2100" spc="-5" dirty="0" smtClean="0">
                <a:latin typeface="Calibri"/>
                <a:cs typeface="Calibri"/>
              </a:rPr>
              <a:t>p</a:t>
            </a:r>
            <a:r>
              <a:rPr sz="2100" spc="-60" dirty="0" smtClean="0">
                <a:latin typeface="Calibri"/>
                <a:cs typeface="Calibri"/>
              </a:rPr>
              <a:t>e</a:t>
            </a:r>
            <a:r>
              <a:rPr sz="2100" spc="0" dirty="0" smtClean="0">
                <a:latin typeface="Calibri"/>
                <a:cs typeface="Calibri"/>
              </a:rPr>
              <a:t>.</a:t>
            </a:r>
            <a:endParaRPr sz="2100" dirty="0">
              <a:latin typeface="Calibri"/>
              <a:cs typeface="Calibri"/>
            </a:endParaRPr>
          </a:p>
        </p:txBody>
      </p:sp>
      <p:sp>
        <p:nvSpPr>
          <p:cNvPr id="11" name="object 11"/>
          <p:cNvSpPr txBox="1"/>
          <p:nvPr/>
        </p:nvSpPr>
        <p:spPr>
          <a:xfrm>
            <a:off x="4632066" y="1809020"/>
            <a:ext cx="5170170" cy="1976120"/>
          </a:xfrm>
          <a:prstGeom prst="rect">
            <a:avLst/>
          </a:prstGeom>
        </p:spPr>
        <p:txBody>
          <a:bodyPr vert="horz" wrap="square" lIns="0" tIns="0" rIns="0" bIns="0" rtlCol="0">
            <a:noAutofit/>
          </a:bodyPr>
          <a:lstStyle/>
          <a:p>
            <a:pPr marL="12065" marR="12700" indent="0" algn="ctr">
              <a:lnSpc>
                <a:spcPct val="103299"/>
              </a:lnSpc>
            </a:pPr>
            <a:r>
              <a:rPr sz="2100" b="1" spc="-90" dirty="0" smtClean="0">
                <a:latin typeface="Calibri"/>
                <a:cs typeface="Calibri"/>
              </a:rPr>
              <a:t>W</a:t>
            </a:r>
            <a:r>
              <a:rPr sz="2100" b="1" spc="-25" dirty="0" smtClean="0">
                <a:latin typeface="Calibri"/>
                <a:cs typeface="Calibri"/>
              </a:rPr>
              <a:t>o</a:t>
            </a:r>
            <a:r>
              <a:rPr sz="2100" b="1" spc="-10" dirty="0" smtClean="0">
                <a:latin typeface="Calibri"/>
                <a:cs typeface="Calibri"/>
              </a:rPr>
              <a:t>o</a:t>
            </a:r>
            <a:r>
              <a:rPr sz="2100" b="1" spc="0" dirty="0" smtClean="0">
                <a:latin typeface="Calibri"/>
                <a:cs typeface="Calibri"/>
              </a:rPr>
              <a:t>l</a:t>
            </a:r>
            <a:r>
              <a:rPr sz="2100" b="1" spc="40" dirty="0" smtClean="0">
                <a:latin typeface="Calibri"/>
                <a:cs typeface="Calibri"/>
              </a:rPr>
              <a:t> </a:t>
            </a:r>
            <a:r>
              <a:rPr sz="2100" b="1" spc="-10" dirty="0" smtClean="0">
                <a:latin typeface="Calibri"/>
                <a:cs typeface="Calibri"/>
              </a:rPr>
              <a:t>a</a:t>
            </a:r>
            <a:r>
              <a:rPr sz="2100" b="1" spc="-5" dirty="0" smtClean="0">
                <a:latin typeface="Calibri"/>
                <a:cs typeface="Calibri"/>
              </a:rPr>
              <a:t>n</a:t>
            </a:r>
            <a:r>
              <a:rPr sz="2100" b="1" spc="0" dirty="0" smtClean="0">
                <a:latin typeface="Calibri"/>
                <a:cs typeface="Calibri"/>
              </a:rPr>
              <a:t>d</a:t>
            </a:r>
            <a:r>
              <a:rPr sz="2100" b="1" spc="120" dirty="0" smtClean="0">
                <a:latin typeface="Calibri"/>
                <a:cs typeface="Calibri"/>
              </a:rPr>
              <a:t> </a:t>
            </a:r>
            <a:r>
              <a:rPr sz="2100" b="1" spc="35" dirty="0" smtClean="0">
                <a:latin typeface="Calibri"/>
                <a:cs typeface="Calibri"/>
              </a:rPr>
              <a:t>S</a:t>
            </a:r>
            <a:r>
              <a:rPr sz="2100" b="1" spc="15" dirty="0" smtClean="0">
                <a:latin typeface="Calibri"/>
                <a:cs typeface="Calibri"/>
              </a:rPr>
              <a:t>il</a:t>
            </a:r>
            <a:r>
              <a:rPr sz="2100" b="1" spc="-10" dirty="0" smtClean="0">
                <a:latin typeface="Calibri"/>
                <a:cs typeface="Calibri"/>
              </a:rPr>
              <a:t>k</a:t>
            </a:r>
            <a:r>
              <a:rPr sz="2100" b="1" spc="-35" dirty="0" smtClean="0">
                <a:latin typeface="Calibri"/>
                <a:cs typeface="Calibri"/>
              </a:rPr>
              <a:t> </a:t>
            </a:r>
            <a:r>
              <a:rPr sz="2100" b="1" spc="-20" dirty="0" smtClean="0">
                <a:latin typeface="Calibri"/>
                <a:cs typeface="Calibri"/>
              </a:rPr>
              <a:t>w</a:t>
            </a:r>
            <a:r>
              <a:rPr sz="2100" b="1" spc="-60" dirty="0" smtClean="0">
                <a:latin typeface="Calibri"/>
                <a:cs typeface="Calibri"/>
              </a:rPr>
              <a:t>e</a:t>
            </a:r>
            <a:r>
              <a:rPr sz="2100" b="1" spc="-45" dirty="0" smtClean="0">
                <a:latin typeface="Calibri"/>
                <a:cs typeface="Calibri"/>
              </a:rPr>
              <a:t>r</a:t>
            </a:r>
            <a:r>
              <a:rPr sz="2100" b="1" spc="-15" dirty="0" smtClean="0">
                <a:latin typeface="Calibri"/>
                <a:cs typeface="Calibri"/>
              </a:rPr>
              <a:t>e</a:t>
            </a:r>
            <a:r>
              <a:rPr sz="2100" b="1" spc="175" dirty="0" smtClean="0">
                <a:latin typeface="Calibri"/>
                <a:cs typeface="Calibri"/>
              </a:rPr>
              <a:t> </a:t>
            </a:r>
            <a:r>
              <a:rPr sz="2100" b="1" spc="-15" dirty="0" smtClean="0">
                <a:latin typeface="Calibri"/>
                <a:cs typeface="Calibri"/>
              </a:rPr>
              <a:t>t</a:t>
            </a:r>
            <a:r>
              <a:rPr sz="2100" b="1" spc="-5" dirty="0" smtClean="0">
                <a:latin typeface="Calibri"/>
                <a:cs typeface="Calibri"/>
              </a:rPr>
              <a:t>h</a:t>
            </a:r>
            <a:r>
              <a:rPr sz="2100" b="1" spc="-15" dirty="0" smtClean="0">
                <a:latin typeface="Calibri"/>
                <a:cs typeface="Calibri"/>
              </a:rPr>
              <a:t>e</a:t>
            </a:r>
            <a:r>
              <a:rPr sz="2100" b="1" spc="80" dirty="0" smtClean="0">
                <a:latin typeface="Calibri"/>
                <a:cs typeface="Calibri"/>
              </a:rPr>
              <a:t> </a:t>
            </a:r>
            <a:r>
              <a:rPr sz="2100" b="1" spc="-5" dirty="0" smtClean="0">
                <a:latin typeface="Calibri"/>
                <a:cs typeface="Calibri"/>
              </a:rPr>
              <a:t>p</a:t>
            </a:r>
            <a:r>
              <a:rPr sz="2100" b="1" spc="-45" dirty="0" smtClean="0">
                <a:latin typeface="Calibri"/>
                <a:cs typeface="Calibri"/>
              </a:rPr>
              <a:t>r</a:t>
            </a:r>
            <a:r>
              <a:rPr sz="2100" b="1" spc="15" dirty="0" smtClean="0">
                <a:latin typeface="Calibri"/>
                <a:cs typeface="Calibri"/>
              </a:rPr>
              <a:t>i</a:t>
            </a:r>
            <a:r>
              <a:rPr sz="2100" b="1" spc="0" dirty="0" smtClean="0">
                <a:latin typeface="Calibri"/>
                <a:cs typeface="Calibri"/>
              </a:rPr>
              <a:t>m</a:t>
            </a:r>
            <a:r>
              <a:rPr sz="2100" b="1" spc="-10" dirty="0" smtClean="0">
                <a:latin typeface="Calibri"/>
                <a:cs typeface="Calibri"/>
              </a:rPr>
              <a:t>a</a:t>
            </a:r>
            <a:r>
              <a:rPr sz="2100" b="1" spc="-45" dirty="0" smtClean="0">
                <a:latin typeface="Calibri"/>
                <a:cs typeface="Calibri"/>
              </a:rPr>
              <a:t>r</a:t>
            </a:r>
            <a:r>
              <a:rPr sz="2100" b="1" spc="-10" dirty="0" smtClean="0">
                <a:latin typeface="Calibri"/>
                <a:cs typeface="Calibri"/>
              </a:rPr>
              <a:t>y</a:t>
            </a:r>
            <a:r>
              <a:rPr sz="2100" b="1" spc="175" dirty="0" smtClean="0">
                <a:latin typeface="Calibri"/>
                <a:cs typeface="Calibri"/>
              </a:rPr>
              <a:t> </a:t>
            </a:r>
            <a:r>
              <a:rPr sz="2100" b="1" spc="-40" dirty="0" smtClean="0">
                <a:latin typeface="Calibri"/>
                <a:cs typeface="Calibri"/>
              </a:rPr>
              <a:t>f</a:t>
            </a:r>
            <a:r>
              <a:rPr sz="2100" b="1" spc="-10" dirty="0" smtClean="0">
                <a:latin typeface="Calibri"/>
                <a:cs typeface="Calibri"/>
              </a:rPr>
              <a:t>a</a:t>
            </a:r>
            <a:r>
              <a:rPr sz="2100" b="1" spc="-5" dirty="0" smtClean="0">
                <a:latin typeface="Calibri"/>
                <a:cs typeface="Calibri"/>
              </a:rPr>
              <a:t>b</a:t>
            </a:r>
            <a:r>
              <a:rPr sz="2100" b="1" spc="-45" dirty="0" smtClean="0">
                <a:latin typeface="Calibri"/>
                <a:cs typeface="Calibri"/>
              </a:rPr>
              <a:t>r</a:t>
            </a:r>
            <a:r>
              <a:rPr sz="2100" b="1" spc="15" dirty="0" smtClean="0">
                <a:latin typeface="Calibri"/>
                <a:cs typeface="Calibri"/>
              </a:rPr>
              <a:t>i</a:t>
            </a:r>
            <a:r>
              <a:rPr sz="2100" b="1" spc="0" dirty="0" smtClean="0">
                <a:latin typeface="Calibri"/>
                <a:cs typeface="Calibri"/>
              </a:rPr>
              <a:t>cs</a:t>
            </a:r>
            <a:r>
              <a:rPr sz="2100" b="1" spc="105" dirty="0" smtClean="0">
                <a:latin typeface="Calibri"/>
                <a:cs typeface="Calibri"/>
              </a:rPr>
              <a:t> </a:t>
            </a:r>
            <a:r>
              <a:rPr sz="2100" b="1" spc="15" dirty="0" smtClean="0">
                <a:latin typeface="Calibri"/>
                <a:cs typeface="Calibri"/>
              </a:rPr>
              <a:t>l</a:t>
            </a:r>
            <a:r>
              <a:rPr sz="2100" b="1" spc="-10" dirty="0" smtClean="0">
                <a:latin typeface="Calibri"/>
                <a:cs typeface="Calibri"/>
              </a:rPr>
              <a:t>oo</a:t>
            </a:r>
            <a:r>
              <a:rPr sz="2100" b="1" spc="0" dirty="0" smtClean="0">
                <a:latin typeface="Calibri"/>
                <a:cs typeface="Calibri"/>
              </a:rPr>
              <a:t>m</a:t>
            </a:r>
            <a:r>
              <a:rPr sz="2100" b="1" spc="-60" dirty="0" smtClean="0">
                <a:latin typeface="Calibri"/>
                <a:cs typeface="Calibri"/>
              </a:rPr>
              <a:t>e</a:t>
            </a:r>
            <a:r>
              <a:rPr sz="2100" b="1" spc="0" dirty="0" smtClean="0">
                <a:latin typeface="Calibri"/>
                <a:cs typeface="Calibri"/>
              </a:rPr>
              <a:t>d </a:t>
            </a:r>
            <a:r>
              <a:rPr sz="2100" b="1" spc="15" dirty="0" smtClean="0">
                <a:latin typeface="Calibri"/>
                <a:cs typeface="Calibri"/>
              </a:rPr>
              <a:t>i</a:t>
            </a:r>
            <a:r>
              <a:rPr sz="2100" b="1" spc="0" dirty="0" smtClean="0">
                <a:latin typeface="Calibri"/>
                <a:cs typeface="Calibri"/>
              </a:rPr>
              <a:t>n</a:t>
            </a:r>
            <a:r>
              <a:rPr sz="2100" b="1" spc="20" dirty="0" smtClean="0">
                <a:latin typeface="Calibri"/>
                <a:cs typeface="Calibri"/>
              </a:rPr>
              <a:t> </a:t>
            </a:r>
            <a:r>
              <a:rPr sz="2100" b="1" spc="-40" dirty="0" smtClean="0">
                <a:latin typeface="Calibri"/>
                <a:cs typeface="Calibri"/>
              </a:rPr>
              <a:t>I</a:t>
            </a:r>
            <a:r>
              <a:rPr sz="2100" b="1" spc="-15" dirty="0" smtClean="0">
                <a:latin typeface="Calibri"/>
                <a:cs typeface="Calibri"/>
              </a:rPr>
              <a:t>t</a:t>
            </a:r>
            <a:r>
              <a:rPr sz="2100" b="1" spc="-10" dirty="0" smtClean="0">
                <a:latin typeface="Calibri"/>
                <a:cs typeface="Calibri"/>
              </a:rPr>
              <a:t>a</a:t>
            </a:r>
            <a:r>
              <a:rPr sz="2100" b="1" spc="15" dirty="0" smtClean="0">
                <a:latin typeface="Calibri"/>
                <a:cs typeface="Calibri"/>
              </a:rPr>
              <a:t>l</a:t>
            </a:r>
            <a:r>
              <a:rPr sz="2100" b="1" spc="-55" dirty="0" smtClean="0">
                <a:latin typeface="Calibri"/>
                <a:cs typeface="Calibri"/>
              </a:rPr>
              <a:t>y</a:t>
            </a:r>
            <a:r>
              <a:rPr sz="2100" b="1" spc="0" dirty="0" smtClean="0">
                <a:latin typeface="Calibri"/>
                <a:cs typeface="Calibri"/>
              </a:rPr>
              <a:t>.</a:t>
            </a:r>
            <a:endParaRPr sz="2100" b="1" dirty="0">
              <a:latin typeface="Calibri"/>
              <a:cs typeface="Calibri"/>
            </a:endParaRPr>
          </a:p>
          <a:p>
            <a:pPr>
              <a:lnSpc>
                <a:spcPts val="550"/>
              </a:lnSpc>
              <a:spcBef>
                <a:spcPts val="34"/>
              </a:spcBef>
            </a:pPr>
            <a:endParaRPr sz="550" dirty="0"/>
          </a:p>
          <a:p>
            <a:pPr>
              <a:lnSpc>
                <a:spcPts val="1000"/>
              </a:lnSpc>
            </a:pPr>
            <a:endParaRPr sz="1000" dirty="0"/>
          </a:p>
          <a:p>
            <a:pPr>
              <a:lnSpc>
                <a:spcPts val="1000"/>
              </a:lnSpc>
            </a:pPr>
            <a:endParaRPr sz="1000" dirty="0"/>
          </a:p>
          <a:p>
            <a:pPr marR="8255" algn="ctr">
              <a:lnSpc>
                <a:spcPct val="100000"/>
              </a:lnSpc>
            </a:pPr>
            <a:r>
              <a:rPr sz="2100" spc="-25" dirty="0" smtClean="0">
                <a:latin typeface="Calibri"/>
                <a:cs typeface="Calibri"/>
              </a:rPr>
              <a:t>T</a:t>
            </a:r>
            <a:r>
              <a:rPr sz="2100" spc="-5" dirty="0" smtClean="0">
                <a:latin typeface="Calibri"/>
                <a:cs typeface="Calibri"/>
              </a:rPr>
              <a:t>h</a:t>
            </a:r>
            <a:r>
              <a:rPr sz="2100" spc="-15" dirty="0" smtClean="0">
                <a:latin typeface="Calibri"/>
                <a:cs typeface="Calibri"/>
              </a:rPr>
              <a:t>e</a:t>
            </a:r>
            <a:r>
              <a:rPr sz="2100" spc="80" dirty="0" smtClean="0">
                <a:latin typeface="Calibri"/>
                <a:cs typeface="Calibri"/>
              </a:rPr>
              <a:t> </a:t>
            </a:r>
            <a:r>
              <a:rPr sz="2100" spc="-20" dirty="0" smtClean="0">
                <a:latin typeface="Calibri"/>
                <a:cs typeface="Calibri"/>
              </a:rPr>
              <a:t>w</a:t>
            </a:r>
            <a:r>
              <a:rPr sz="2100" spc="-10" dirty="0" smtClean="0">
                <a:latin typeface="Calibri"/>
                <a:cs typeface="Calibri"/>
              </a:rPr>
              <a:t>oo</a:t>
            </a:r>
            <a:r>
              <a:rPr sz="2100" spc="0" dirty="0" smtClean="0">
                <a:latin typeface="Calibri"/>
                <a:cs typeface="Calibri"/>
              </a:rPr>
              <a:t>l</a:t>
            </a:r>
            <a:r>
              <a:rPr sz="2100" spc="40" dirty="0" smtClean="0">
                <a:latin typeface="Calibri"/>
                <a:cs typeface="Calibri"/>
              </a:rPr>
              <a:t> </a:t>
            </a:r>
            <a:r>
              <a:rPr sz="2100" spc="-40" dirty="0" smtClean="0">
                <a:latin typeface="Calibri"/>
                <a:cs typeface="Calibri"/>
              </a:rPr>
              <a:t>f</a:t>
            </a:r>
            <a:r>
              <a:rPr sz="2100" spc="15" dirty="0" smtClean="0">
                <a:latin typeface="Calibri"/>
                <a:cs typeface="Calibri"/>
              </a:rPr>
              <a:t>i</a:t>
            </a:r>
            <a:r>
              <a:rPr sz="2100" spc="-5" dirty="0" smtClean="0">
                <a:latin typeface="Calibri"/>
                <a:cs typeface="Calibri"/>
              </a:rPr>
              <a:t>b</a:t>
            </a:r>
            <a:r>
              <a:rPr sz="2100" spc="-60" dirty="0" smtClean="0">
                <a:latin typeface="Calibri"/>
                <a:cs typeface="Calibri"/>
              </a:rPr>
              <a:t>e</a:t>
            </a:r>
            <a:r>
              <a:rPr sz="2100" spc="-45" dirty="0" smtClean="0">
                <a:latin typeface="Calibri"/>
                <a:cs typeface="Calibri"/>
              </a:rPr>
              <a:t>r</a:t>
            </a:r>
            <a:r>
              <a:rPr sz="2100" spc="0" dirty="0" smtClean="0">
                <a:latin typeface="Calibri"/>
                <a:cs typeface="Calibri"/>
              </a:rPr>
              <a:t>s</a:t>
            </a:r>
            <a:r>
              <a:rPr sz="2100" spc="200" dirty="0" smtClean="0">
                <a:latin typeface="Calibri"/>
                <a:cs typeface="Calibri"/>
              </a:rPr>
              <a:t> </a:t>
            </a:r>
            <a:r>
              <a:rPr sz="2100" spc="-20" dirty="0" smtClean="0">
                <a:latin typeface="Calibri"/>
                <a:cs typeface="Calibri"/>
              </a:rPr>
              <a:t>w</a:t>
            </a:r>
            <a:r>
              <a:rPr sz="2100" spc="-60" dirty="0" smtClean="0">
                <a:latin typeface="Calibri"/>
                <a:cs typeface="Calibri"/>
              </a:rPr>
              <a:t>e</a:t>
            </a:r>
            <a:r>
              <a:rPr sz="2100" spc="-45" dirty="0" smtClean="0">
                <a:latin typeface="Calibri"/>
                <a:cs typeface="Calibri"/>
              </a:rPr>
              <a:t>r</a:t>
            </a:r>
            <a:r>
              <a:rPr sz="2100" spc="-15" dirty="0" smtClean="0">
                <a:latin typeface="Calibri"/>
                <a:cs typeface="Calibri"/>
              </a:rPr>
              <a:t>e</a:t>
            </a:r>
            <a:r>
              <a:rPr sz="2100" spc="180" dirty="0" smtClean="0">
                <a:latin typeface="Calibri"/>
                <a:cs typeface="Calibri"/>
              </a:rPr>
              <a:t> </a:t>
            </a:r>
            <a:r>
              <a:rPr sz="2100" spc="15" dirty="0" smtClean="0">
                <a:latin typeface="Calibri"/>
                <a:cs typeface="Calibri"/>
              </a:rPr>
              <a:t>i</a:t>
            </a:r>
            <a:r>
              <a:rPr sz="2100" spc="0" dirty="0" smtClean="0">
                <a:latin typeface="Calibri"/>
                <a:cs typeface="Calibri"/>
              </a:rPr>
              <a:t>m</a:t>
            </a:r>
            <a:r>
              <a:rPr sz="2100" spc="-5" dirty="0" smtClean="0">
                <a:latin typeface="Calibri"/>
                <a:cs typeface="Calibri"/>
              </a:rPr>
              <a:t>p</a:t>
            </a:r>
            <a:r>
              <a:rPr sz="2100" spc="-10" dirty="0" smtClean="0">
                <a:latin typeface="Calibri"/>
                <a:cs typeface="Calibri"/>
              </a:rPr>
              <a:t>o</a:t>
            </a:r>
            <a:r>
              <a:rPr sz="2100" spc="-45" dirty="0" smtClean="0">
                <a:latin typeface="Calibri"/>
                <a:cs typeface="Calibri"/>
              </a:rPr>
              <a:t>r</a:t>
            </a:r>
            <a:r>
              <a:rPr sz="2100" spc="-15" dirty="0" smtClean="0">
                <a:latin typeface="Calibri"/>
                <a:cs typeface="Calibri"/>
              </a:rPr>
              <a:t>t</a:t>
            </a:r>
            <a:r>
              <a:rPr sz="2100" spc="-60" dirty="0" smtClean="0">
                <a:latin typeface="Calibri"/>
                <a:cs typeface="Calibri"/>
              </a:rPr>
              <a:t>e</a:t>
            </a:r>
            <a:r>
              <a:rPr sz="2100" spc="0" dirty="0" smtClean="0">
                <a:latin typeface="Calibri"/>
                <a:cs typeface="Calibri"/>
              </a:rPr>
              <a:t>d</a:t>
            </a:r>
            <a:r>
              <a:rPr sz="2100" spc="120" dirty="0" smtClean="0">
                <a:latin typeface="Calibri"/>
                <a:cs typeface="Calibri"/>
              </a:rPr>
              <a:t> </a:t>
            </a:r>
            <a:r>
              <a:rPr sz="2100" spc="-40" dirty="0" smtClean="0">
                <a:latin typeface="Calibri"/>
                <a:cs typeface="Calibri"/>
              </a:rPr>
              <a:t>f</a:t>
            </a:r>
            <a:r>
              <a:rPr sz="2100" spc="-45" dirty="0" smtClean="0">
                <a:latin typeface="Calibri"/>
                <a:cs typeface="Calibri"/>
              </a:rPr>
              <a:t>r</a:t>
            </a:r>
            <a:r>
              <a:rPr sz="2100" spc="-10" dirty="0" smtClean="0">
                <a:latin typeface="Calibri"/>
                <a:cs typeface="Calibri"/>
              </a:rPr>
              <a:t>o</a:t>
            </a:r>
            <a:r>
              <a:rPr sz="2100" spc="-20" dirty="0" smtClean="0">
                <a:latin typeface="Calibri"/>
                <a:cs typeface="Calibri"/>
              </a:rPr>
              <a:t>m</a:t>
            </a:r>
            <a:r>
              <a:rPr sz="2100" spc="145" dirty="0" smtClean="0">
                <a:latin typeface="Calibri"/>
                <a:cs typeface="Calibri"/>
              </a:rPr>
              <a:t> </a:t>
            </a:r>
            <a:r>
              <a:rPr sz="2100" spc="-60" dirty="0" smtClean="0">
                <a:latin typeface="Calibri"/>
                <a:cs typeface="Calibri"/>
              </a:rPr>
              <a:t>B</a:t>
            </a:r>
            <a:r>
              <a:rPr sz="2100" spc="-45" dirty="0" smtClean="0">
                <a:latin typeface="Calibri"/>
                <a:cs typeface="Calibri"/>
              </a:rPr>
              <a:t>r</a:t>
            </a:r>
            <a:r>
              <a:rPr sz="2100" spc="15" dirty="0" smtClean="0">
                <a:latin typeface="Calibri"/>
                <a:cs typeface="Calibri"/>
              </a:rPr>
              <a:t>i</a:t>
            </a:r>
            <a:r>
              <a:rPr sz="2100" spc="-15" dirty="0" smtClean="0">
                <a:latin typeface="Calibri"/>
                <a:cs typeface="Calibri"/>
              </a:rPr>
              <a:t>t</a:t>
            </a:r>
            <a:r>
              <a:rPr sz="2100" spc="-10" dirty="0" smtClean="0">
                <a:latin typeface="Calibri"/>
                <a:cs typeface="Calibri"/>
              </a:rPr>
              <a:t>a</a:t>
            </a:r>
            <a:r>
              <a:rPr sz="2100" spc="15" dirty="0" smtClean="0">
                <a:latin typeface="Calibri"/>
                <a:cs typeface="Calibri"/>
              </a:rPr>
              <a:t>i</a:t>
            </a:r>
            <a:r>
              <a:rPr sz="2100" spc="-5" dirty="0" smtClean="0">
                <a:latin typeface="Calibri"/>
                <a:cs typeface="Calibri"/>
              </a:rPr>
              <a:t>n</a:t>
            </a:r>
            <a:r>
              <a:rPr sz="2100" spc="0" dirty="0" smtClean="0">
                <a:latin typeface="Calibri"/>
                <a:cs typeface="Calibri"/>
              </a:rPr>
              <a:t>.</a:t>
            </a:r>
            <a:endParaRPr sz="2100" dirty="0">
              <a:latin typeface="Calibri"/>
              <a:cs typeface="Calibri"/>
            </a:endParaRPr>
          </a:p>
          <a:p>
            <a:pPr marL="330200" marR="328930" indent="0" algn="ctr">
              <a:lnSpc>
                <a:spcPts val="2500"/>
              </a:lnSpc>
              <a:spcBef>
                <a:spcPts val="180"/>
              </a:spcBef>
            </a:pPr>
            <a:r>
              <a:rPr sz="2100" spc="35" dirty="0" smtClean="0">
                <a:latin typeface="Calibri"/>
                <a:cs typeface="Calibri"/>
              </a:rPr>
              <a:t>S</a:t>
            </a:r>
            <a:r>
              <a:rPr sz="2100" spc="15" dirty="0" smtClean="0">
                <a:latin typeface="Calibri"/>
                <a:cs typeface="Calibri"/>
              </a:rPr>
              <a:t>il</a:t>
            </a:r>
            <a:r>
              <a:rPr sz="2100" spc="35" dirty="0" smtClean="0">
                <a:latin typeface="Calibri"/>
                <a:cs typeface="Calibri"/>
              </a:rPr>
              <a:t>k</a:t>
            </a:r>
            <a:r>
              <a:rPr sz="2100" spc="-10" dirty="0" smtClean="0">
                <a:latin typeface="Calibri"/>
                <a:cs typeface="Calibri"/>
              </a:rPr>
              <a:t>, </a:t>
            </a:r>
            <a:r>
              <a:rPr sz="2100" spc="-20" dirty="0" smtClean="0">
                <a:latin typeface="Calibri"/>
                <a:cs typeface="Calibri"/>
              </a:rPr>
              <a:t>w</a:t>
            </a:r>
            <a:r>
              <a:rPr sz="2100" spc="-10" dirty="0" smtClean="0">
                <a:latin typeface="Calibri"/>
                <a:cs typeface="Calibri"/>
              </a:rPr>
              <a:t>oo</a:t>
            </a:r>
            <a:r>
              <a:rPr sz="2100" spc="15" dirty="0" smtClean="0">
                <a:latin typeface="Calibri"/>
                <a:cs typeface="Calibri"/>
              </a:rPr>
              <a:t>l</a:t>
            </a:r>
            <a:r>
              <a:rPr sz="2100" spc="-10" dirty="0" smtClean="0">
                <a:latin typeface="Calibri"/>
                <a:cs typeface="Calibri"/>
              </a:rPr>
              <a:t>, </a:t>
            </a:r>
            <a:r>
              <a:rPr sz="2100" spc="0" dirty="0" smtClean="0">
                <a:latin typeface="Calibri"/>
                <a:cs typeface="Calibri"/>
              </a:rPr>
              <a:t>c</a:t>
            </a:r>
            <a:r>
              <a:rPr sz="2100" spc="-10" dirty="0" smtClean="0">
                <a:latin typeface="Calibri"/>
                <a:cs typeface="Calibri"/>
              </a:rPr>
              <a:t>o</a:t>
            </a:r>
            <a:r>
              <a:rPr sz="2100" spc="-15" dirty="0" smtClean="0">
                <a:latin typeface="Calibri"/>
                <a:cs typeface="Calibri"/>
              </a:rPr>
              <a:t>tt</a:t>
            </a:r>
            <a:r>
              <a:rPr sz="2100" spc="-10" dirty="0" smtClean="0">
                <a:latin typeface="Calibri"/>
                <a:cs typeface="Calibri"/>
              </a:rPr>
              <a:t>o</a:t>
            </a:r>
            <a:r>
              <a:rPr sz="2100" spc="-5" dirty="0" smtClean="0">
                <a:latin typeface="Calibri"/>
                <a:cs typeface="Calibri"/>
              </a:rPr>
              <a:t>n</a:t>
            </a:r>
            <a:r>
              <a:rPr sz="2100" spc="-10" dirty="0" smtClean="0">
                <a:latin typeface="Calibri"/>
                <a:cs typeface="Calibri"/>
              </a:rPr>
              <a:t>,</a:t>
            </a:r>
            <a:r>
              <a:rPr sz="2100" spc="100" dirty="0" smtClean="0">
                <a:latin typeface="Calibri"/>
                <a:cs typeface="Calibri"/>
              </a:rPr>
              <a:t> </a:t>
            </a:r>
            <a:r>
              <a:rPr sz="2100" spc="-10" dirty="0" smtClean="0">
                <a:latin typeface="Calibri"/>
                <a:cs typeface="Calibri"/>
              </a:rPr>
              <a:t>a</a:t>
            </a:r>
            <a:r>
              <a:rPr sz="2100" spc="-5" dirty="0" smtClean="0">
                <a:latin typeface="Calibri"/>
                <a:cs typeface="Calibri"/>
              </a:rPr>
              <a:t>n</a:t>
            </a:r>
            <a:r>
              <a:rPr sz="2100" spc="0" dirty="0" smtClean="0">
                <a:latin typeface="Calibri"/>
                <a:cs typeface="Calibri"/>
              </a:rPr>
              <a:t>d</a:t>
            </a:r>
            <a:r>
              <a:rPr sz="2100" spc="120" dirty="0" smtClean="0">
                <a:latin typeface="Calibri"/>
                <a:cs typeface="Calibri"/>
              </a:rPr>
              <a:t> </a:t>
            </a:r>
            <a:r>
              <a:rPr sz="2100" spc="15" dirty="0" smtClean="0">
                <a:latin typeface="Calibri"/>
                <a:cs typeface="Calibri"/>
              </a:rPr>
              <a:t>li</a:t>
            </a:r>
            <a:r>
              <a:rPr sz="2100" spc="-5" dirty="0" smtClean="0">
                <a:latin typeface="Calibri"/>
                <a:cs typeface="Calibri"/>
              </a:rPr>
              <a:t>n</a:t>
            </a:r>
            <a:r>
              <a:rPr sz="2100" spc="-60" dirty="0" smtClean="0">
                <a:latin typeface="Calibri"/>
                <a:cs typeface="Calibri"/>
              </a:rPr>
              <a:t>e</a:t>
            </a:r>
            <a:r>
              <a:rPr sz="2100" spc="0" dirty="0" smtClean="0">
                <a:latin typeface="Calibri"/>
                <a:cs typeface="Calibri"/>
              </a:rPr>
              <a:t>n</a:t>
            </a:r>
            <a:r>
              <a:rPr sz="2100" spc="20" dirty="0" smtClean="0">
                <a:latin typeface="Calibri"/>
                <a:cs typeface="Calibri"/>
              </a:rPr>
              <a:t> </a:t>
            </a:r>
            <a:r>
              <a:rPr sz="2100" spc="-20" dirty="0" smtClean="0">
                <a:latin typeface="Calibri"/>
                <a:cs typeface="Calibri"/>
              </a:rPr>
              <a:t>w</a:t>
            </a:r>
            <a:r>
              <a:rPr sz="2100" spc="-60" dirty="0" smtClean="0">
                <a:latin typeface="Calibri"/>
                <a:cs typeface="Calibri"/>
              </a:rPr>
              <a:t>e</a:t>
            </a:r>
            <a:r>
              <a:rPr sz="2100" spc="-45" dirty="0" smtClean="0">
                <a:latin typeface="Calibri"/>
                <a:cs typeface="Calibri"/>
              </a:rPr>
              <a:t>r</a:t>
            </a:r>
            <a:r>
              <a:rPr sz="2100" spc="-15" dirty="0" smtClean="0">
                <a:latin typeface="Calibri"/>
                <a:cs typeface="Calibri"/>
              </a:rPr>
              <a:t>e</a:t>
            </a:r>
            <a:r>
              <a:rPr sz="2100" spc="180" dirty="0" smtClean="0">
                <a:latin typeface="Calibri"/>
                <a:cs typeface="Calibri"/>
              </a:rPr>
              <a:t> </a:t>
            </a:r>
            <a:r>
              <a:rPr sz="2100" spc="-5" dirty="0" smtClean="0">
                <a:latin typeface="Calibri"/>
                <a:cs typeface="Calibri"/>
              </a:rPr>
              <a:t>u</a:t>
            </a:r>
            <a:r>
              <a:rPr sz="2100" spc="-25" dirty="0" smtClean="0">
                <a:latin typeface="Calibri"/>
                <a:cs typeface="Calibri"/>
              </a:rPr>
              <a:t>s</a:t>
            </a:r>
            <a:r>
              <a:rPr sz="2100" spc="-60" dirty="0" smtClean="0">
                <a:latin typeface="Calibri"/>
                <a:cs typeface="Calibri"/>
              </a:rPr>
              <a:t>e</a:t>
            </a:r>
            <a:r>
              <a:rPr sz="2100" spc="0" dirty="0" smtClean="0">
                <a:latin typeface="Calibri"/>
                <a:cs typeface="Calibri"/>
              </a:rPr>
              <a:t>d</a:t>
            </a:r>
            <a:r>
              <a:rPr sz="2100" spc="120" dirty="0" smtClean="0">
                <a:latin typeface="Calibri"/>
                <a:cs typeface="Calibri"/>
              </a:rPr>
              <a:t> </a:t>
            </a:r>
            <a:r>
              <a:rPr sz="2100" spc="15" dirty="0" smtClean="0">
                <a:latin typeface="Calibri"/>
                <a:cs typeface="Calibri"/>
              </a:rPr>
              <a:t>i</a:t>
            </a:r>
            <a:r>
              <a:rPr sz="2100" spc="0" dirty="0" smtClean="0">
                <a:latin typeface="Calibri"/>
                <a:cs typeface="Calibri"/>
              </a:rPr>
              <a:t>n </a:t>
            </a:r>
            <a:r>
              <a:rPr sz="2100" spc="-40" dirty="0" smtClean="0">
                <a:latin typeface="Calibri"/>
                <a:cs typeface="Calibri"/>
              </a:rPr>
              <a:t>I</a:t>
            </a:r>
            <a:r>
              <a:rPr sz="2100" spc="-15" dirty="0" smtClean="0">
                <a:latin typeface="Calibri"/>
                <a:cs typeface="Calibri"/>
              </a:rPr>
              <a:t>t</a:t>
            </a:r>
            <a:r>
              <a:rPr sz="2100" spc="-10" dirty="0" smtClean="0">
                <a:latin typeface="Calibri"/>
                <a:cs typeface="Calibri"/>
              </a:rPr>
              <a:t>a</a:t>
            </a:r>
            <a:r>
              <a:rPr sz="2100" spc="15" dirty="0" smtClean="0">
                <a:latin typeface="Calibri"/>
                <a:cs typeface="Calibri"/>
              </a:rPr>
              <a:t>li</a:t>
            </a:r>
            <a:r>
              <a:rPr sz="2100" spc="-10" dirty="0" smtClean="0">
                <a:latin typeface="Calibri"/>
                <a:cs typeface="Calibri"/>
              </a:rPr>
              <a:t>a</a:t>
            </a:r>
            <a:r>
              <a:rPr sz="2100" spc="0" dirty="0" smtClean="0">
                <a:latin typeface="Calibri"/>
                <a:cs typeface="Calibri"/>
              </a:rPr>
              <a:t>n</a:t>
            </a:r>
            <a:r>
              <a:rPr sz="2100" spc="120" dirty="0" smtClean="0">
                <a:latin typeface="Calibri"/>
                <a:cs typeface="Calibri"/>
              </a:rPr>
              <a:t> </a:t>
            </a:r>
            <a:r>
              <a:rPr sz="2100" spc="-5" dirty="0" smtClean="0">
                <a:latin typeface="Calibri"/>
                <a:cs typeface="Calibri"/>
              </a:rPr>
              <a:t>d</a:t>
            </a:r>
            <a:r>
              <a:rPr sz="2100" spc="-45" dirty="0" smtClean="0">
                <a:latin typeface="Calibri"/>
                <a:cs typeface="Calibri"/>
              </a:rPr>
              <a:t>r</a:t>
            </a:r>
            <a:r>
              <a:rPr sz="2100" spc="-60" dirty="0" smtClean="0">
                <a:latin typeface="Calibri"/>
                <a:cs typeface="Calibri"/>
              </a:rPr>
              <a:t>e</a:t>
            </a:r>
            <a:r>
              <a:rPr sz="2100" spc="-25" dirty="0" smtClean="0">
                <a:latin typeface="Calibri"/>
                <a:cs typeface="Calibri"/>
              </a:rPr>
              <a:t>ss</a:t>
            </a:r>
            <a:r>
              <a:rPr sz="2100" spc="0" dirty="0" smtClean="0">
                <a:latin typeface="Calibri"/>
                <a:cs typeface="Calibri"/>
              </a:rPr>
              <a:t>.</a:t>
            </a:r>
            <a:endParaRPr sz="2100" dirty="0">
              <a:latin typeface="Calibri"/>
              <a:cs typeface="Calibri"/>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1524" y="0"/>
            <a:ext cx="8475134" cy="1082039"/>
          </a:xfrm>
          <a:prstGeom prst="rect">
            <a:avLst/>
          </a:prstGeom>
        </p:spPr>
        <p:txBody>
          <a:bodyPr vert="horz" wrap="square" lIns="0" tIns="412586" rIns="0" bIns="0" rtlCol="0">
            <a:noAutofit/>
          </a:bodyPr>
          <a:lstStyle/>
          <a:p>
            <a:pPr marL="348615">
              <a:lnSpc>
                <a:spcPct val="100000"/>
              </a:lnSpc>
            </a:pPr>
            <a:r>
              <a:rPr sz="4300" spc="5" dirty="0" smtClean="0">
                <a:latin typeface="Calibri"/>
                <a:cs typeface="Calibri"/>
              </a:rPr>
              <a:t>T</a:t>
            </a:r>
            <a:r>
              <a:rPr sz="4300" spc="40" dirty="0" smtClean="0">
                <a:latin typeface="Calibri"/>
                <a:cs typeface="Calibri"/>
              </a:rPr>
              <a:t>h</a:t>
            </a:r>
            <a:r>
              <a:rPr sz="4300" spc="-25" dirty="0" smtClean="0">
                <a:latin typeface="Calibri"/>
                <a:cs typeface="Calibri"/>
              </a:rPr>
              <a:t>e</a:t>
            </a:r>
            <a:r>
              <a:rPr sz="4300" spc="-114" dirty="0" smtClean="0">
                <a:latin typeface="Calibri"/>
                <a:cs typeface="Calibri"/>
              </a:rPr>
              <a:t> </a:t>
            </a:r>
            <a:r>
              <a:rPr sz="4300" spc="-5" dirty="0" smtClean="0">
                <a:latin typeface="Calibri"/>
                <a:cs typeface="Calibri"/>
              </a:rPr>
              <a:t>I</a:t>
            </a:r>
            <a:r>
              <a:rPr sz="4300" spc="-155" dirty="0" smtClean="0">
                <a:latin typeface="Calibri"/>
                <a:cs typeface="Calibri"/>
              </a:rPr>
              <a:t>t</a:t>
            </a:r>
            <a:r>
              <a:rPr sz="4300" spc="40" dirty="0" smtClean="0">
                <a:latin typeface="Calibri"/>
                <a:cs typeface="Calibri"/>
              </a:rPr>
              <a:t>a</a:t>
            </a:r>
            <a:r>
              <a:rPr sz="4300" spc="10" dirty="0" smtClean="0">
                <a:latin typeface="Calibri"/>
                <a:cs typeface="Calibri"/>
              </a:rPr>
              <a:t>li</a:t>
            </a:r>
            <a:r>
              <a:rPr sz="4300" spc="40" dirty="0" smtClean="0">
                <a:latin typeface="Calibri"/>
                <a:cs typeface="Calibri"/>
              </a:rPr>
              <a:t>a</a:t>
            </a:r>
            <a:r>
              <a:rPr sz="4300" spc="0" dirty="0" smtClean="0">
                <a:latin typeface="Calibri"/>
                <a:cs typeface="Calibri"/>
              </a:rPr>
              <a:t>n</a:t>
            </a:r>
            <a:r>
              <a:rPr sz="4300" spc="-130" dirty="0" smtClean="0">
                <a:latin typeface="Calibri"/>
                <a:cs typeface="Calibri"/>
              </a:rPr>
              <a:t> </a:t>
            </a:r>
            <a:r>
              <a:rPr sz="4300" spc="-165" dirty="0" smtClean="0">
                <a:latin typeface="Calibri"/>
                <a:cs typeface="Calibri"/>
              </a:rPr>
              <a:t>R</a:t>
            </a:r>
            <a:r>
              <a:rPr sz="4300" spc="-65" dirty="0" smtClean="0">
                <a:latin typeface="Calibri"/>
                <a:cs typeface="Calibri"/>
              </a:rPr>
              <a:t>e</a:t>
            </a:r>
            <a:r>
              <a:rPr sz="4300" spc="40" dirty="0" smtClean="0">
                <a:latin typeface="Calibri"/>
                <a:cs typeface="Calibri"/>
              </a:rPr>
              <a:t>na</a:t>
            </a:r>
            <a:r>
              <a:rPr sz="4300" spc="10" dirty="0" smtClean="0">
                <a:latin typeface="Calibri"/>
                <a:cs typeface="Calibri"/>
              </a:rPr>
              <a:t>i</a:t>
            </a:r>
            <a:r>
              <a:rPr sz="4300" spc="15" dirty="0" smtClean="0">
                <a:latin typeface="Calibri"/>
                <a:cs typeface="Calibri"/>
              </a:rPr>
              <a:t>ss</a:t>
            </a:r>
            <a:r>
              <a:rPr sz="4300" spc="40" dirty="0" smtClean="0">
                <a:latin typeface="Calibri"/>
                <a:cs typeface="Calibri"/>
              </a:rPr>
              <a:t>an</a:t>
            </a:r>
            <a:r>
              <a:rPr sz="4300" spc="-40" dirty="0" smtClean="0">
                <a:latin typeface="Calibri"/>
                <a:cs typeface="Calibri"/>
              </a:rPr>
              <a:t>c</a:t>
            </a:r>
            <a:r>
              <a:rPr sz="4300" spc="-25" dirty="0" smtClean="0">
                <a:latin typeface="Calibri"/>
                <a:cs typeface="Calibri"/>
              </a:rPr>
              <a:t>e</a:t>
            </a:r>
            <a:endParaRPr sz="4300" dirty="0">
              <a:latin typeface="Calibri"/>
              <a:cs typeface="Calibri"/>
            </a:endParaRPr>
          </a:p>
          <a:p>
            <a:pPr marL="348615">
              <a:lnSpc>
                <a:spcPct val="100000"/>
              </a:lnSpc>
              <a:spcBef>
                <a:spcPts val="40"/>
              </a:spcBef>
            </a:pPr>
            <a:r>
              <a:rPr sz="3000" spc="-45" dirty="0" smtClean="0">
                <a:latin typeface="Calibri"/>
                <a:cs typeface="Calibri"/>
              </a:rPr>
              <a:t>140</a:t>
            </a:r>
            <a:r>
              <a:rPr sz="3000" spc="-35" dirty="0" smtClean="0">
                <a:latin typeface="Calibri"/>
                <a:cs typeface="Calibri"/>
              </a:rPr>
              <a:t>0</a:t>
            </a:r>
            <a:r>
              <a:rPr sz="3000" spc="-20" dirty="0" smtClean="0">
                <a:latin typeface="Calibri"/>
                <a:cs typeface="Calibri"/>
              </a:rPr>
              <a:t>-</a:t>
            </a:r>
            <a:r>
              <a:rPr sz="3000" spc="-45" dirty="0" smtClean="0">
                <a:latin typeface="Calibri"/>
                <a:cs typeface="Calibri"/>
              </a:rPr>
              <a:t>1600</a:t>
            </a:r>
            <a:endParaRPr sz="3000" dirty="0">
              <a:latin typeface="Calibri"/>
              <a:cs typeface="Calibri"/>
            </a:endParaRPr>
          </a:p>
        </p:txBody>
      </p:sp>
      <p:sp>
        <p:nvSpPr>
          <p:cNvPr id="3" name="object 3"/>
          <p:cNvSpPr/>
          <p:nvPr/>
        </p:nvSpPr>
        <p:spPr>
          <a:xfrm>
            <a:off x="5181600" y="1409700"/>
            <a:ext cx="4610100" cy="60325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824093" y="2325679"/>
            <a:ext cx="3134995" cy="3667125"/>
          </a:xfrm>
          <a:prstGeom prst="rect">
            <a:avLst/>
          </a:prstGeom>
        </p:spPr>
        <p:txBody>
          <a:bodyPr vert="horz" wrap="square" lIns="0" tIns="0" rIns="0" bIns="0" rtlCol="0">
            <a:noAutofit/>
          </a:bodyPr>
          <a:lstStyle/>
          <a:p>
            <a:pPr marL="12700" marR="12700" indent="635" algn="ctr">
              <a:lnSpc>
                <a:spcPct val="99700"/>
              </a:lnSpc>
            </a:pP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25" dirty="0" smtClean="0">
                <a:latin typeface="Calibri"/>
                <a:cs typeface="Calibri"/>
              </a:rPr>
              <a:t>p</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n</a:t>
            </a:r>
            <a:r>
              <a:rPr sz="3000" spc="-10" dirty="0" smtClean="0">
                <a:latin typeface="Calibri"/>
                <a:cs typeface="Calibri"/>
              </a:rPr>
              <a:t>te</a:t>
            </a:r>
            <a:r>
              <a:rPr sz="3000" spc="-160" dirty="0" smtClean="0">
                <a:latin typeface="Calibri"/>
                <a:cs typeface="Calibri"/>
              </a:rPr>
              <a:t>r</a:t>
            </a:r>
            <a:r>
              <a:rPr sz="3000" spc="0" dirty="0" smtClean="0">
                <a:latin typeface="Calibri"/>
                <a:cs typeface="Calibri"/>
              </a:rPr>
              <a:t>s</a:t>
            </a:r>
            <a:r>
              <a:rPr sz="3000" spc="-50" dirty="0" smtClean="0">
                <a:latin typeface="Calibri"/>
                <a:cs typeface="Calibri"/>
              </a:rPr>
              <a:t> </a:t>
            </a:r>
            <a:r>
              <a:rPr sz="3000" spc="-70" dirty="0" smtClean="0">
                <a:latin typeface="Calibri"/>
                <a:cs typeface="Calibri"/>
              </a:rPr>
              <a:t>w</a:t>
            </a:r>
            <a:r>
              <a:rPr sz="3000" spc="15" dirty="0" smtClean="0">
                <a:latin typeface="Calibri"/>
                <a:cs typeface="Calibri"/>
              </a:rPr>
              <a:t>o</a:t>
            </a:r>
            <a:r>
              <a:rPr sz="3000" spc="25" dirty="0" smtClean="0">
                <a:latin typeface="Calibri"/>
                <a:cs typeface="Calibri"/>
              </a:rPr>
              <a:t>u</a:t>
            </a:r>
            <a:r>
              <a:rPr sz="3000" spc="10" dirty="0" smtClean="0">
                <a:latin typeface="Calibri"/>
                <a:cs typeface="Calibri"/>
              </a:rPr>
              <a:t>l</a:t>
            </a:r>
            <a:r>
              <a:rPr sz="3000" spc="0" dirty="0" smtClean="0">
                <a:latin typeface="Calibri"/>
                <a:cs typeface="Calibri"/>
              </a:rPr>
              <a:t>d </a:t>
            </a:r>
            <a:r>
              <a:rPr sz="3000" spc="5" dirty="0" smtClean="0">
                <a:latin typeface="Calibri"/>
                <a:cs typeface="Calibri"/>
              </a:rPr>
              <a:t>d</a:t>
            </a:r>
            <a:r>
              <a:rPr sz="3000" spc="-10" dirty="0" smtClean="0">
                <a:latin typeface="Calibri"/>
                <a:cs typeface="Calibri"/>
              </a:rPr>
              <a:t>e</a:t>
            </a:r>
            <a:r>
              <a:rPr sz="3000" spc="25" dirty="0" smtClean="0">
                <a:latin typeface="Calibri"/>
                <a:cs typeface="Calibri"/>
              </a:rPr>
              <a:t>p</a:t>
            </a:r>
            <a:r>
              <a:rPr sz="3000" spc="10" dirty="0" smtClean="0">
                <a:latin typeface="Calibri"/>
                <a:cs typeface="Calibri"/>
              </a:rPr>
              <a:t>i</a:t>
            </a:r>
            <a:r>
              <a:rPr sz="3000" spc="15" dirty="0" smtClean="0">
                <a:latin typeface="Calibri"/>
                <a:cs typeface="Calibri"/>
              </a:rPr>
              <a:t>c</a:t>
            </a:r>
            <a:r>
              <a:rPr sz="3000" spc="-10" dirty="0" smtClean="0">
                <a:latin typeface="Calibri"/>
                <a:cs typeface="Calibri"/>
              </a:rPr>
              <a:t>t</a:t>
            </a:r>
            <a:r>
              <a:rPr sz="3000" spc="-85" dirty="0" smtClean="0">
                <a:latin typeface="Calibri"/>
                <a:cs typeface="Calibri"/>
              </a:rPr>
              <a:t> </a:t>
            </a:r>
            <a:r>
              <a:rPr sz="3000" spc="-15" dirty="0" smtClean="0">
                <a:latin typeface="Calibri"/>
                <a:cs typeface="Calibri"/>
              </a:rPr>
              <a:t>t</a:t>
            </a:r>
            <a:r>
              <a:rPr sz="3000" spc="5" dirty="0" smtClean="0">
                <a:latin typeface="Calibri"/>
                <a:cs typeface="Calibri"/>
              </a:rPr>
              <a:t>h</a:t>
            </a:r>
            <a:r>
              <a:rPr sz="3000" spc="-15" dirty="0" smtClean="0">
                <a:latin typeface="Calibri"/>
                <a:cs typeface="Calibri"/>
              </a:rPr>
              <a:t>e</a:t>
            </a:r>
            <a:r>
              <a:rPr sz="3000" spc="-70" dirty="0" smtClean="0">
                <a:latin typeface="Calibri"/>
                <a:cs typeface="Calibri"/>
              </a:rPr>
              <a:t> </a:t>
            </a:r>
            <a:r>
              <a:rPr sz="3000" spc="-120" dirty="0" smtClean="0">
                <a:latin typeface="Calibri"/>
                <a:cs typeface="Calibri"/>
              </a:rPr>
              <a:t>f</a:t>
            </a:r>
            <a:r>
              <a:rPr sz="3000" spc="-40" dirty="0" smtClean="0">
                <a:latin typeface="Calibri"/>
                <a:cs typeface="Calibri"/>
              </a:rPr>
              <a:t>a</a:t>
            </a:r>
            <a:r>
              <a:rPr sz="3000" spc="25" dirty="0" smtClean="0">
                <a:latin typeface="Calibri"/>
                <a:cs typeface="Calibri"/>
              </a:rPr>
              <a:t>b</a:t>
            </a:r>
            <a:r>
              <a:rPr sz="3000" spc="-50" dirty="0" smtClean="0">
                <a:latin typeface="Calibri"/>
                <a:cs typeface="Calibri"/>
              </a:rPr>
              <a:t>r</a:t>
            </a:r>
            <a:r>
              <a:rPr sz="3000" spc="10" dirty="0" smtClean="0">
                <a:latin typeface="Calibri"/>
                <a:cs typeface="Calibri"/>
              </a:rPr>
              <a:t>i</a:t>
            </a:r>
            <a:r>
              <a:rPr sz="3000" spc="15" dirty="0" smtClean="0">
                <a:latin typeface="Calibri"/>
                <a:cs typeface="Calibri"/>
              </a:rPr>
              <a:t>c</a:t>
            </a:r>
            <a:r>
              <a:rPr sz="3000" spc="0" dirty="0" smtClean="0">
                <a:latin typeface="Calibri"/>
                <a:cs typeface="Calibri"/>
              </a:rPr>
              <a:t>s</a:t>
            </a:r>
            <a:r>
              <a:rPr sz="3000" spc="45" dirty="0" smtClean="0">
                <a:latin typeface="Calibri"/>
                <a:cs typeface="Calibri"/>
              </a:rPr>
              <a:t> </a:t>
            </a:r>
            <a:r>
              <a:rPr sz="3000" spc="25" dirty="0" smtClean="0">
                <a:latin typeface="Calibri"/>
                <a:cs typeface="Calibri"/>
              </a:rPr>
              <a:t>s</a:t>
            </a:r>
            <a:r>
              <a:rPr sz="3000" spc="0" dirty="0" smtClean="0">
                <a:latin typeface="Calibri"/>
                <a:cs typeface="Calibri"/>
              </a:rPr>
              <a:t>o </a:t>
            </a:r>
            <a:r>
              <a:rPr sz="3000" i="1" spc="-45" dirty="0" smtClean="0">
                <a:latin typeface="Calibri"/>
                <a:cs typeface="Calibri"/>
              </a:rPr>
              <a:t>r</a:t>
            </a:r>
            <a:r>
              <a:rPr sz="3000" i="1" spc="-50" dirty="0" smtClean="0">
                <a:latin typeface="Calibri"/>
                <a:cs typeface="Calibri"/>
              </a:rPr>
              <a:t>e</a:t>
            </a:r>
            <a:r>
              <a:rPr sz="3000" i="1" spc="-45" dirty="0" smtClean="0">
                <a:latin typeface="Calibri"/>
                <a:cs typeface="Calibri"/>
              </a:rPr>
              <a:t>a</a:t>
            </a:r>
            <a:r>
              <a:rPr sz="3000" i="1" spc="10" dirty="0" smtClean="0">
                <a:latin typeface="Calibri"/>
                <a:cs typeface="Calibri"/>
              </a:rPr>
              <a:t>li</a:t>
            </a:r>
            <a:r>
              <a:rPr sz="3000" i="1" spc="30" dirty="0" smtClean="0">
                <a:latin typeface="Calibri"/>
                <a:cs typeface="Calibri"/>
              </a:rPr>
              <a:t>s</a:t>
            </a:r>
            <a:r>
              <a:rPr sz="3000" i="1" spc="-15" dirty="0" smtClean="0">
                <a:latin typeface="Calibri"/>
                <a:cs typeface="Calibri"/>
              </a:rPr>
              <a:t>t</a:t>
            </a:r>
            <a:r>
              <a:rPr sz="3000" i="1" spc="10" dirty="0" smtClean="0">
                <a:latin typeface="Calibri"/>
                <a:cs typeface="Calibri"/>
              </a:rPr>
              <a:t>i</a:t>
            </a:r>
            <a:r>
              <a:rPr sz="3000" i="1" spc="-50" dirty="0" smtClean="0">
                <a:latin typeface="Calibri"/>
                <a:cs typeface="Calibri"/>
              </a:rPr>
              <a:t>c</a:t>
            </a:r>
            <a:r>
              <a:rPr sz="3000" i="1" spc="-45" dirty="0" smtClean="0">
                <a:latin typeface="Calibri"/>
                <a:cs typeface="Calibri"/>
              </a:rPr>
              <a:t>a</a:t>
            </a:r>
            <a:r>
              <a:rPr sz="3000" i="1" spc="10" dirty="0" smtClean="0">
                <a:latin typeface="Calibri"/>
                <a:cs typeface="Calibri"/>
              </a:rPr>
              <a:t>ll</a:t>
            </a:r>
            <a:r>
              <a:rPr sz="3000" i="1" spc="0" dirty="0" smtClean="0">
                <a:latin typeface="Calibri"/>
                <a:cs typeface="Calibri"/>
              </a:rPr>
              <a:t>y</a:t>
            </a:r>
            <a:r>
              <a:rPr sz="3000" i="1" spc="-25" dirty="0" smtClean="0">
                <a:latin typeface="Calibri"/>
                <a:cs typeface="Calibri"/>
              </a:rPr>
              <a:t> </a:t>
            </a:r>
            <a:r>
              <a:rPr sz="3000" spc="-5" dirty="0" smtClean="0">
                <a:latin typeface="Calibri"/>
                <a:cs typeface="Calibri"/>
              </a:rPr>
              <a:t>t</a:t>
            </a:r>
            <a:r>
              <a:rPr sz="3000" spc="20" dirty="0" smtClean="0">
                <a:latin typeface="Calibri"/>
                <a:cs typeface="Calibri"/>
              </a:rPr>
              <a:t>h</a:t>
            </a:r>
            <a:r>
              <a:rPr sz="3000" spc="-40" dirty="0" smtClean="0">
                <a:latin typeface="Calibri"/>
                <a:cs typeface="Calibri"/>
              </a:rPr>
              <a:t>a</a:t>
            </a:r>
            <a:r>
              <a:rPr sz="3000" spc="-10" dirty="0" smtClean="0">
                <a:latin typeface="Calibri"/>
                <a:cs typeface="Calibri"/>
              </a:rPr>
              <a:t>t</a:t>
            </a:r>
            <a:r>
              <a:rPr sz="3000" spc="15" dirty="0" smtClean="0">
                <a:latin typeface="Calibri"/>
                <a:cs typeface="Calibri"/>
              </a:rPr>
              <a:t> </a:t>
            </a:r>
            <a:r>
              <a:rPr sz="3000" spc="25" dirty="0" smtClean="0">
                <a:latin typeface="Calibri"/>
                <a:cs typeface="Calibri"/>
              </a:rPr>
              <a:t>y</a:t>
            </a:r>
            <a:r>
              <a:rPr sz="3000" spc="-85" dirty="0" smtClean="0">
                <a:latin typeface="Calibri"/>
                <a:cs typeface="Calibri"/>
              </a:rPr>
              <a:t>o</a:t>
            </a:r>
            <a:r>
              <a:rPr sz="3000" spc="0" dirty="0" smtClean="0">
                <a:latin typeface="Calibri"/>
                <a:cs typeface="Calibri"/>
              </a:rPr>
              <a:t>u </a:t>
            </a:r>
            <a:r>
              <a:rPr sz="3000" spc="15" dirty="0" smtClean="0">
                <a:latin typeface="Calibri"/>
                <a:cs typeface="Calibri"/>
              </a:rPr>
              <a:t>c</a:t>
            </a:r>
            <a:r>
              <a:rPr sz="3000" spc="-55" dirty="0" smtClean="0">
                <a:latin typeface="Calibri"/>
                <a:cs typeface="Calibri"/>
              </a:rPr>
              <a:t>a</a:t>
            </a:r>
            <a:r>
              <a:rPr sz="3000" spc="0" dirty="0" smtClean="0">
                <a:latin typeface="Calibri"/>
                <a:cs typeface="Calibri"/>
              </a:rPr>
              <a:t>n</a:t>
            </a:r>
            <a:r>
              <a:rPr sz="3000" spc="-55" dirty="0" smtClean="0">
                <a:latin typeface="Calibri"/>
                <a:cs typeface="Calibri"/>
              </a:rPr>
              <a:t> </a:t>
            </a:r>
            <a:r>
              <a:rPr sz="3000" spc="10" dirty="0" smtClean="0">
                <a:latin typeface="Calibri"/>
                <a:cs typeface="Calibri"/>
              </a:rPr>
              <a:t>i</a:t>
            </a:r>
            <a:r>
              <a:rPr sz="3000" spc="20" dirty="0" smtClean="0">
                <a:latin typeface="Calibri"/>
                <a:cs typeface="Calibri"/>
              </a:rPr>
              <a:t>d</a:t>
            </a:r>
            <a:r>
              <a:rPr sz="3000" spc="-10" dirty="0" smtClean="0">
                <a:latin typeface="Calibri"/>
                <a:cs typeface="Calibri"/>
              </a:rPr>
              <a:t>e</a:t>
            </a:r>
            <a:r>
              <a:rPr sz="3000" spc="20" dirty="0" smtClean="0">
                <a:latin typeface="Calibri"/>
                <a:cs typeface="Calibri"/>
              </a:rPr>
              <a:t>n</a:t>
            </a:r>
            <a:r>
              <a:rPr sz="3000" spc="-15" dirty="0" smtClean="0">
                <a:latin typeface="Calibri"/>
                <a:cs typeface="Calibri"/>
              </a:rPr>
              <a:t>t</a:t>
            </a:r>
            <a:r>
              <a:rPr sz="3000" spc="10" dirty="0" smtClean="0">
                <a:latin typeface="Calibri"/>
                <a:cs typeface="Calibri"/>
              </a:rPr>
              <a:t>i</a:t>
            </a:r>
            <a:r>
              <a:rPr sz="3000" spc="-15" dirty="0" smtClean="0">
                <a:latin typeface="Calibri"/>
                <a:cs typeface="Calibri"/>
              </a:rPr>
              <a:t>fy</a:t>
            </a:r>
            <a:r>
              <a:rPr sz="3000" spc="-40" dirty="0" smtClean="0">
                <a:latin typeface="Calibri"/>
                <a:cs typeface="Calibri"/>
              </a:rPr>
              <a:t> </a:t>
            </a:r>
            <a:r>
              <a:rPr sz="3000" spc="-1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10" dirty="0" smtClean="0">
                <a:latin typeface="Calibri"/>
                <a:cs typeface="Calibri"/>
              </a:rPr>
              <a:t> </a:t>
            </a:r>
            <a:r>
              <a:rPr sz="3000" spc="-15" dirty="0" smtClean="0">
                <a:latin typeface="Calibri"/>
                <a:cs typeface="Calibri"/>
              </a:rPr>
              <a:t>t</a:t>
            </a:r>
            <a:r>
              <a:rPr sz="3000" spc="-10" dirty="0" smtClean="0">
                <a:latin typeface="Calibri"/>
                <a:cs typeface="Calibri"/>
              </a:rPr>
              <a:t>e</a:t>
            </a:r>
            <a:r>
              <a:rPr sz="3000" spc="0" dirty="0" smtClean="0">
                <a:latin typeface="Calibri"/>
                <a:cs typeface="Calibri"/>
              </a:rPr>
              <a:t>x</a:t>
            </a:r>
            <a:r>
              <a:rPr sz="3000" spc="-5" dirty="0" smtClean="0">
                <a:latin typeface="Calibri"/>
                <a:cs typeface="Calibri"/>
              </a:rPr>
              <a:t>t</a:t>
            </a:r>
            <a:r>
              <a:rPr sz="3000" spc="10" dirty="0" smtClean="0">
                <a:latin typeface="Calibri"/>
                <a:cs typeface="Calibri"/>
              </a:rPr>
              <a:t>il</a:t>
            </a:r>
            <a:r>
              <a:rPr sz="3000" spc="-15" dirty="0" smtClean="0">
                <a:latin typeface="Calibri"/>
                <a:cs typeface="Calibri"/>
              </a:rPr>
              <a:t>e</a:t>
            </a:r>
            <a:r>
              <a:rPr sz="3000" spc="-175" dirty="0" smtClean="0">
                <a:latin typeface="Calibri"/>
                <a:cs typeface="Calibri"/>
              </a:rPr>
              <a:t> </a:t>
            </a:r>
            <a:r>
              <a:rPr sz="3000" spc="-20" dirty="0" smtClean="0">
                <a:latin typeface="Calibri"/>
                <a:cs typeface="Calibri"/>
              </a:rPr>
              <a:t>j</a:t>
            </a:r>
            <a:r>
              <a:rPr sz="3000" spc="20" dirty="0" smtClean="0">
                <a:latin typeface="Calibri"/>
                <a:cs typeface="Calibri"/>
              </a:rPr>
              <a:t>u</a:t>
            </a:r>
            <a:r>
              <a:rPr sz="3000" spc="25" dirty="0" smtClean="0">
                <a:latin typeface="Calibri"/>
                <a:cs typeface="Calibri"/>
              </a:rPr>
              <a:t>s</a:t>
            </a:r>
            <a:r>
              <a:rPr sz="3000" spc="-10" dirty="0" smtClean="0">
                <a:latin typeface="Calibri"/>
                <a:cs typeface="Calibri"/>
              </a:rPr>
              <a:t>t</a:t>
            </a:r>
            <a:r>
              <a:rPr sz="3000" spc="15" dirty="0" smtClean="0">
                <a:latin typeface="Calibri"/>
                <a:cs typeface="Calibri"/>
              </a:rPr>
              <a:t> </a:t>
            </a:r>
            <a:r>
              <a:rPr sz="3000" spc="20" dirty="0" smtClean="0">
                <a:latin typeface="Calibri"/>
                <a:cs typeface="Calibri"/>
              </a:rPr>
              <a:t>b</a:t>
            </a:r>
            <a:r>
              <a:rPr sz="3000" spc="-15" dirty="0" smtClean="0">
                <a:latin typeface="Calibri"/>
                <a:cs typeface="Calibri"/>
              </a:rPr>
              <a:t>y</a:t>
            </a:r>
            <a:r>
              <a:rPr sz="3000" spc="-10" dirty="0" smtClean="0">
                <a:latin typeface="Calibri"/>
                <a:cs typeface="Calibri"/>
              </a:rPr>
              <a:t> </a:t>
            </a:r>
            <a:r>
              <a:rPr sz="3000" spc="10" dirty="0" smtClean="0">
                <a:latin typeface="Calibri"/>
                <a:cs typeface="Calibri"/>
              </a:rPr>
              <a:t>l</a:t>
            </a:r>
            <a:r>
              <a:rPr sz="3000" spc="15" dirty="0" smtClean="0">
                <a:latin typeface="Calibri"/>
                <a:cs typeface="Calibri"/>
              </a:rPr>
              <a:t>oo</a:t>
            </a:r>
            <a:r>
              <a:rPr sz="3000" spc="20" dirty="0" smtClean="0">
                <a:latin typeface="Calibri"/>
                <a:cs typeface="Calibri"/>
              </a:rPr>
              <a:t>k</a:t>
            </a:r>
            <a:r>
              <a:rPr sz="3000" spc="10" dirty="0" smtClean="0">
                <a:latin typeface="Calibri"/>
                <a:cs typeface="Calibri"/>
              </a:rPr>
              <a:t>i</a:t>
            </a:r>
            <a:r>
              <a:rPr sz="3000" spc="20" dirty="0" smtClean="0">
                <a:latin typeface="Calibri"/>
                <a:cs typeface="Calibri"/>
              </a:rPr>
              <a:t>n</a:t>
            </a:r>
            <a:r>
              <a:rPr sz="3000" spc="-15" dirty="0" smtClean="0">
                <a:latin typeface="Calibri"/>
                <a:cs typeface="Calibri"/>
              </a:rPr>
              <a:t>g</a:t>
            </a:r>
            <a:r>
              <a:rPr sz="3000" spc="-195" dirty="0" smtClean="0">
                <a:latin typeface="Calibri"/>
                <a:cs typeface="Calibri"/>
              </a:rPr>
              <a:t> </a:t>
            </a:r>
            <a:r>
              <a:rPr sz="3000" spc="-40" dirty="0" smtClean="0">
                <a:latin typeface="Calibri"/>
                <a:cs typeface="Calibri"/>
              </a:rPr>
              <a:t>a</a:t>
            </a:r>
            <a:r>
              <a:rPr sz="3000" spc="-10" dirty="0" smtClean="0">
                <a:latin typeface="Calibri"/>
                <a:cs typeface="Calibri"/>
              </a:rPr>
              <a:t>t</a:t>
            </a:r>
            <a:r>
              <a:rPr sz="3000" spc="15" dirty="0" smtClean="0">
                <a:latin typeface="Calibri"/>
                <a:cs typeface="Calibri"/>
              </a:rPr>
              <a:t> </a:t>
            </a:r>
            <a:r>
              <a:rPr sz="3000" spc="-1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10" dirty="0" smtClean="0">
                <a:latin typeface="Calibri"/>
                <a:cs typeface="Calibri"/>
              </a:rPr>
              <a:t> </a:t>
            </a:r>
            <a:r>
              <a:rPr sz="3000" spc="25" dirty="0" smtClean="0">
                <a:latin typeface="Calibri"/>
                <a:cs typeface="Calibri"/>
              </a:rPr>
              <a:t>p</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n</a:t>
            </a:r>
            <a:r>
              <a:rPr sz="3000" spc="-10" dirty="0" smtClean="0">
                <a:latin typeface="Calibri"/>
                <a:cs typeface="Calibri"/>
              </a:rPr>
              <a:t>t</a:t>
            </a:r>
            <a:r>
              <a:rPr sz="3000" spc="10" dirty="0" smtClean="0">
                <a:latin typeface="Calibri"/>
                <a:cs typeface="Calibri"/>
              </a:rPr>
              <a:t>i</a:t>
            </a:r>
            <a:r>
              <a:rPr sz="3000" spc="25" dirty="0" smtClean="0">
                <a:latin typeface="Calibri"/>
                <a:cs typeface="Calibri"/>
              </a:rPr>
              <a:t>n</a:t>
            </a:r>
            <a:r>
              <a:rPr sz="3000" spc="-15" dirty="0" smtClean="0">
                <a:latin typeface="Calibri"/>
                <a:cs typeface="Calibri"/>
              </a:rPr>
              <a:t>g</a:t>
            </a:r>
            <a:r>
              <a:rPr sz="3000" spc="0" dirty="0" smtClean="0">
                <a:latin typeface="Calibri"/>
                <a:cs typeface="Calibri"/>
              </a:rPr>
              <a:t>.</a:t>
            </a:r>
            <a:endParaRPr sz="3000">
              <a:latin typeface="Calibri"/>
              <a:cs typeface="Calibri"/>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49059" y="218332"/>
            <a:ext cx="6673215" cy="1532890"/>
          </a:xfrm>
          <a:prstGeom prst="rect">
            <a:avLst/>
          </a:prstGeom>
        </p:spPr>
        <p:txBody>
          <a:bodyPr vert="horz" wrap="square" lIns="0" tIns="0" rIns="0" bIns="0" rtlCol="0">
            <a:noAutofit/>
          </a:bodyPr>
          <a:lstStyle/>
          <a:p>
            <a:pPr marL="12700">
              <a:lnSpc>
                <a:spcPct val="100000"/>
              </a:lnSpc>
            </a:pPr>
            <a:r>
              <a:rPr sz="3900" spc="5" dirty="0" smtClean="0">
                <a:latin typeface="Calibri"/>
                <a:cs typeface="Calibri"/>
              </a:rPr>
              <a:t>S</a:t>
            </a:r>
            <a:r>
              <a:rPr sz="3900" spc="40" dirty="0" smtClean="0">
                <a:latin typeface="Calibri"/>
                <a:cs typeface="Calibri"/>
              </a:rPr>
              <a:t>o</a:t>
            </a:r>
            <a:r>
              <a:rPr sz="3900" spc="-55" dirty="0" smtClean="0">
                <a:latin typeface="Calibri"/>
                <a:cs typeface="Calibri"/>
              </a:rPr>
              <a:t>u</a:t>
            </a:r>
            <a:r>
              <a:rPr sz="3900" spc="-75" dirty="0" smtClean="0">
                <a:latin typeface="Calibri"/>
                <a:cs typeface="Calibri"/>
              </a:rPr>
              <a:t>r</a:t>
            </a:r>
            <a:r>
              <a:rPr sz="3900" spc="-70" dirty="0" smtClean="0">
                <a:latin typeface="Calibri"/>
                <a:cs typeface="Calibri"/>
              </a:rPr>
              <a:t>c</a:t>
            </a:r>
            <a:r>
              <a:rPr sz="3900" spc="-60" dirty="0" smtClean="0">
                <a:latin typeface="Calibri"/>
                <a:cs typeface="Calibri"/>
              </a:rPr>
              <a:t>e</a:t>
            </a:r>
            <a:r>
              <a:rPr sz="3900" spc="0" dirty="0" smtClean="0">
                <a:latin typeface="Calibri"/>
                <a:cs typeface="Calibri"/>
              </a:rPr>
              <a:t>s</a:t>
            </a:r>
            <a:r>
              <a:rPr sz="3900" spc="-110" dirty="0" smtClean="0">
                <a:latin typeface="Calibri"/>
                <a:cs typeface="Calibri"/>
              </a:rPr>
              <a:t> </a:t>
            </a:r>
            <a:r>
              <a:rPr sz="3900" spc="15" dirty="0" smtClean="0">
                <a:latin typeface="Calibri"/>
                <a:cs typeface="Calibri"/>
              </a:rPr>
              <a:t>O</a:t>
            </a:r>
            <a:r>
              <a:rPr sz="3900" spc="0" dirty="0" smtClean="0">
                <a:latin typeface="Calibri"/>
                <a:cs typeface="Calibri"/>
              </a:rPr>
              <a:t>f</a:t>
            </a:r>
            <a:r>
              <a:rPr sz="3900" spc="-75" dirty="0" smtClean="0">
                <a:latin typeface="Calibri"/>
                <a:cs typeface="Calibri"/>
              </a:rPr>
              <a:t> </a:t>
            </a:r>
            <a:r>
              <a:rPr sz="3900" spc="-105" dirty="0" smtClean="0">
                <a:latin typeface="Calibri"/>
                <a:cs typeface="Calibri"/>
              </a:rPr>
              <a:t>E</a:t>
            </a:r>
            <a:r>
              <a:rPr sz="3900" spc="15" dirty="0" smtClean="0">
                <a:latin typeface="Calibri"/>
                <a:cs typeface="Calibri"/>
              </a:rPr>
              <a:t>v</a:t>
            </a:r>
            <a:r>
              <a:rPr sz="3900" spc="0" dirty="0" smtClean="0">
                <a:latin typeface="Calibri"/>
                <a:cs typeface="Calibri"/>
              </a:rPr>
              <a:t>i</a:t>
            </a:r>
            <a:r>
              <a:rPr sz="3900" spc="-55" dirty="0" smtClean="0">
                <a:latin typeface="Calibri"/>
                <a:cs typeface="Calibri"/>
              </a:rPr>
              <a:t>d</a:t>
            </a:r>
            <a:r>
              <a:rPr sz="3900" spc="-60" dirty="0" smtClean="0">
                <a:latin typeface="Calibri"/>
                <a:cs typeface="Calibri"/>
              </a:rPr>
              <a:t>e</a:t>
            </a:r>
            <a:r>
              <a:rPr sz="3900" spc="-55" dirty="0" smtClean="0">
                <a:latin typeface="Calibri"/>
                <a:cs typeface="Calibri"/>
              </a:rPr>
              <a:t>n</a:t>
            </a:r>
            <a:r>
              <a:rPr sz="3900" spc="-70" dirty="0" smtClean="0">
                <a:latin typeface="Calibri"/>
                <a:cs typeface="Calibri"/>
              </a:rPr>
              <a:t>c</a:t>
            </a:r>
            <a:r>
              <a:rPr sz="3900" spc="-20" dirty="0" smtClean="0">
                <a:latin typeface="Calibri"/>
                <a:cs typeface="Calibri"/>
              </a:rPr>
              <a:t>e</a:t>
            </a:r>
            <a:r>
              <a:rPr sz="3900" spc="-25" dirty="0" smtClean="0">
                <a:latin typeface="Calibri"/>
                <a:cs typeface="Calibri"/>
              </a:rPr>
              <a:t> </a:t>
            </a:r>
            <a:r>
              <a:rPr sz="3900" spc="-95" dirty="0" smtClean="0">
                <a:latin typeface="Calibri"/>
                <a:cs typeface="Calibri"/>
              </a:rPr>
              <a:t>F</a:t>
            </a:r>
            <a:r>
              <a:rPr sz="3900" spc="40" dirty="0" smtClean="0">
                <a:latin typeface="Calibri"/>
                <a:cs typeface="Calibri"/>
              </a:rPr>
              <a:t>o</a:t>
            </a:r>
            <a:r>
              <a:rPr sz="3900" spc="-15" dirty="0" smtClean="0">
                <a:latin typeface="Calibri"/>
                <a:cs typeface="Calibri"/>
              </a:rPr>
              <a:t>r</a:t>
            </a:r>
            <a:r>
              <a:rPr sz="3900" spc="-140" dirty="0" smtClean="0">
                <a:latin typeface="Calibri"/>
                <a:cs typeface="Calibri"/>
              </a:rPr>
              <a:t> </a:t>
            </a:r>
            <a:r>
              <a:rPr sz="3900" spc="20" dirty="0" smtClean="0">
                <a:latin typeface="Calibri"/>
                <a:cs typeface="Calibri"/>
              </a:rPr>
              <a:t>C</a:t>
            </a:r>
            <a:r>
              <a:rPr sz="3900" spc="40" dirty="0" smtClean="0">
                <a:latin typeface="Calibri"/>
                <a:cs typeface="Calibri"/>
              </a:rPr>
              <a:t>o</a:t>
            </a:r>
            <a:r>
              <a:rPr sz="3900" spc="-30" dirty="0" smtClean="0">
                <a:latin typeface="Calibri"/>
                <a:cs typeface="Calibri"/>
              </a:rPr>
              <a:t>s</a:t>
            </a:r>
            <a:r>
              <a:rPr sz="3900" spc="-25" dirty="0" smtClean="0">
                <a:latin typeface="Calibri"/>
                <a:cs typeface="Calibri"/>
              </a:rPr>
              <a:t>t</a:t>
            </a:r>
            <a:r>
              <a:rPr sz="3900" spc="-55" dirty="0" smtClean="0">
                <a:latin typeface="Calibri"/>
                <a:cs typeface="Calibri"/>
              </a:rPr>
              <a:t>um</a:t>
            </a:r>
            <a:r>
              <a:rPr sz="3900" spc="-20" dirty="0" smtClean="0">
                <a:latin typeface="Calibri"/>
                <a:cs typeface="Calibri"/>
              </a:rPr>
              <a:t>e</a:t>
            </a:r>
            <a:endParaRPr sz="3900" dirty="0">
              <a:latin typeface="Calibri"/>
              <a:cs typeface="Calibri"/>
            </a:endParaRPr>
          </a:p>
          <a:p>
            <a:pPr marL="12700" marR="3067050">
              <a:lnSpc>
                <a:spcPct val="100099"/>
              </a:lnSpc>
              <a:spcBef>
                <a:spcPts val="20"/>
              </a:spcBef>
            </a:pP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35" dirty="0" smtClean="0">
                <a:latin typeface="Calibri"/>
                <a:cs typeface="Calibri"/>
              </a:rPr>
              <a:t>I</a:t>
            </a:r>
            <a:r>
              <a:rPr sz="3000" spc="-20" dirty="0" smtClean="0">
                <a:latin typeface="Calibri"/>
                <a:cs typeface="Calibri"/>
              </a:rPr>
              <a:t>t</a:t>
            </a:r>
            <a:r>
              <a:rPr sz="3000" spc="-40" dirty="0" smtClean="0">
                <a:latin typeface="Calibri"/>
                <a:cs typeface="Calibri"/>
              </a:rPr>
              <a:t>a</a:t>
            </a:r>
            <a:r>
              <a:rPr sz="3000" spc="10" dirty="0" smtClean="0">
                <a:latin typeface="Calibri"/>
                <a:cs typeface="Calibri"/>
              </a:rPr>
              <a:t>li</a:t>
            </a:r>
            <a:r>
              <a:rPr sz="3000" spc="-40" dirty="0" smtClean="0">
                <a:latin typeface="Calibri"/>
                <a:cs typeface="Calibri"/>
              </a:rPr>
              <a:t>a</a:t>
            </a:r>
            <a:r>
              <a:rPr sz="3000" spc="0" dirty="0" smtClean="0">
                <a:latin typeface="Calibri"/>
                <a:cs typeface="Calibri"/>
              </a:rPr>
              <a:t>n</a:t>
            </a:r>
            <a:r>
              <a:rPr sz="3000" spc="-60" dirty="0" smtClean="0">
                <a:latin typeface="Calibri"/>
                <a:cs typeface="Calibri"/>
              </a:rPr>
              <a:t> </a:t>
            </a:r>
            <a:r>
              <a:rPr sz="3000" spc="-150" dirty="0" smtClean="0">
                <a:latin typeface="Calibri"/>
                <a:cs typeface="Calibri"/>
              </a:rPr>
              <a:t>R</a:t>
            </a:r>
            <a:r>
              <a:rPr sz="3000" spc="-10" dirty="0" smtClean="0">
                <a:latin typeface="Calibri"/>
                <a:cs typeface="Calibri"/>
              </a:rPr>
              <a:t>e</a:t>
            </a:r>
            <a:r>
              <a:rPr sz="3000" spc="20" dirty="0" smtClean="0">
                <a:latin typeface="Calibri"/>
                <a:cs typeface="Calibri"/>
              </a:rPr>
              <a:t>n</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ss</a:t>
            </a:r>
            <a:r>
              <a:rPr sz="3000" spc="-40" dirty="0" smtClean="0">
                <a:latin typeface="Calibri"/>
                <a:cs typeface="Calibri"/>
              </a:rPr>
              <a:t>a</a:t>
            </a:r>
            <a:r>
              <a:rPr sz="3000" spc="20" dirty="0" smtClean="0">
                <a:latin typeface="Calibri"/>
                <a:cs typeface="Calibri"/>
              </a:rPr>
              <a:t>n</a:t>
            </a:r>
            <a:r>
              <a:rPr sz="3000" spc="15" dirty="0" smtClean="0">
                <a:latin typeface="Calibri"/>
                <a:cs typeface="Calibri"/>
              </a:rPr>
              <a:t>c</a:t>
            </a:r>
            <a:r>
              <a:rPr sz="3000" spc="-15" dirty="0" smtClean="0">
                <a:latin typeface="Calibri"/>
                <a:cs typeface="Calibri"/>
              </a:rPr>
              <a:t>e</a:t>
            </a:r>
            <a:r>
              <a:rPr sz="3000" spc="-10" dirty="0" smtClean="0">
                <a:latin typeface="Calibri"/>
                <a:cs typeface="Calibri"/>
              </a:rPr>
              <a:t> </a:t>
            </a:r>
            <a:r>
              <a:rPr sz="3000" spc="-45" dirty="0" smtClean="0">
                <a:latin typeface="Calibri"/>
                <a:cs typeface="Calibri"/>
              </a:rPr>
              <a:t>140</a:t>
            </a:r>
            <a:r>
              <a:rPr sz="3000" spc="-35" dirty="0" smtClean="0">
                <a:latin typeface="Calibri"/>
                <a:cs typeface="Calibri"/>
              </a:rPr>
              <a:t>0</a:t>
            </a:r>
            <a:r>
              <a:rPr sz="3000" spc="-20" dirty="0" smtClean="0">
                <a:latin typeface="Calibri"/>
                <a:cs typeface="Calibri"/>
              </a:rPr>
              <a:t>-</a:t>
            </a:r>
            <a:r>
              <a:rPr sz="3000" spc="-45" dirty="0" smtClean="0">
                <a:latin typeface="Calibri"/>
                <a:cs typeface="Calibri"/>
              </a:rPr>
              <a:t>1600</a:t>
            </a:r>
            <a:endParaRPr sz="3000" dirty="0">
              <a:latin typeface="Calibri"/>
              <a:cs typeface="Calibri"/>
            </a:endParaRPr>
          </a:p>
        </p:txBody>
      </p:sp>
      <p:sp>
        <p:nvSpPr>
          <p:cNvPr id="3" name="object 3"/>
          <p:cNvSpPr txBox="1"/>
          <p:nvPr/>
        </p:nvSpPr>
        <p:spPr>
          <a:xfrm>
            <a:off x="489439" y="3506495"/>
            <a:ext cx="4453890" cy="3932554"/>
          </a:xfrm>
          <a:prstGeom prst="rect">
            <a:avLst/>
          </a:prstGeom>
        </p:spPr>
        <p:txBody>
          <a:bodyPr vert="horz" wrap="square" lIns="0" tIns="0" rIns="0" bIns="0" rtlCol="0">
            <a:noAutofit/>
          </a:bodyPr>
          <a:lstStyle/>
          <a:p>
            <a:pPr marL="298450" marR="12700" indent="-285750">
              <a:lnSpc>
                <a:spcPct val="103000"/>
              </a:lnSpc>
              <a:buFont typeface="Wingdings" panose="05000000000000000000" pitchFamily="2" charset="2"/>
              <a:buChar char="v"/>
            </a:pPr>
            <a:r>
              <a:rPr sz="1700" spc="-30" dirty="0" smtClean="0">
                <a:latin typeface="Calibri"/>
                <a:cs typeface="Calibri"/>
              </a:rPr>
              <a:t>T</a:t>
            </a:r>
            <a:r>
              <a:rPr sz="1700" spc="5" dirty="0" smtClean="0">
                <a:latin typeface="Calibri"/>
                <a:cs typeface="Calibri"/>
              </a:rPr>
              <a:t>h</a:t>
            </a:r>
            <a:r>
              <a:rPr sz="1700" spc="-10" dirty="0" smtClean="0">
                <a:latin typeface="Calibri"/>
                <a:cs typeface="Calibri"/>
              </a:rPr>
              <a:t>e</a:t>
            </a:r>
            <a:r>
              <a:rPr sz="1700" spc="70" dirty="0" smtClean="0">
                <a:latin typeface="Calibri"/>
                <a:cs typeface="Calibri"/>
              </a:rPr>
              <a:t> </a:t>
            </a:r>
            <a:r>
              <a:rPr sz="1700" spc="-5" dirty="0" smtClean="0">
                <a:latin typeface="Calibri"/>
                <a:cs typeface="Calibri"/>
              </a:rPr>
              <a:t>r</a:t>
            </a:r>
            <a:r>
              <a:rPr sz="1700" spc="-60" dirty="0" smtClean="0">
                <a:latin typeface="Calibri"/>
                <a:cs typeface="Calibri"/>
              </a:rPr>
              <a:t>e</a:t>
            </a:r>
            <a:r>
              <a:rPr sz="1700" spc="5" dirty="0" smtClean="0">
                <a:latin typeface="Calibri"/>
                <a:cs typeface="Calibri"/>
              </a:rPr>
              <a:t>n</a:t>
            </a:r>
            <a:r>
              <a:rPr sz="1700" spc="-15" dirty="0" smtClean="0">
                <a:latin typeface="Calibri"/>
                <a:cs typeface="Calibri"/>
              </a:rPr>
              <a:t>a</a:t>
            </a:r>
            <a:r>
              <a:rPr sz="1700" spc="10" dirty="0" smtClean="0">
                <a:latin typeface="Calibri"/>
                <a:cs typeface="Calibri"/>
              </a:rPr>
              <a:t>i</a:t>
            </a:r>
            <a:r>
              <a:rPr sz="1700" spc="30" dirty="0" smtClean="0">
                <a:latin typeface="Calibri"/>
                <a:cs typeface="Calibri"/>
              </a:rPr>
              <a:t>ss</a:t>
            </a:r>
            <a:r>
              <a:rPr sz="1700" spc="-15" dirty="0" smtClean="0">
                <a:latin typeface="Calibri"/>
                <a:cs typeface="Calibri"/>
              </a:rPr>
              <a:t>a</a:t>
            </a:r>
            <a:r>
              <a:rPr sz="1700" spc="5" dirty="0" smtClean="0">
                <a:latin typeface="Calibri"/>
                <a:cs typeface="Calibri"/>
              </a:rPr>
              <a:t>n</a:t>
            </a:r>
            <a:r>
              <a:rPr sz="1700" spc="-30" dirty="0" smtClean="0">
                <a:latin typeface="Calibri"/>
                <a:cs typeface="Calibri"/>
              </a:rPr>
              <a:t>c</a:t>
            </a:r>
            <a:r>
              <a:rPr sz="1700" spc="-10" dirty="0" smtClean="0">
                <a:latin typeface="Calibri"/>
                <a:cs typeface="Calibri"/>
              </a:rPr>
              <a:t>e</a:t>
            </a:r>
            <a:r>
              <a:rPr sz="1700" spc="-30" dirty="0" smtClean="0">
                <a:latin typeface="Calibri"/>
                <a:cs typeface="Calibri"/>
              </a:rPr>
              <a:t> </a:t>
            </a:r>
            <a:r>
              <a:rPr sz="1700" spc="-15" dirty="0" smtClean="0">
                <a:latin typeface="Calibri"/>
                <a:cs typeface="Calibri"/>
              </a:rPr>
              <a:t>a</a:t>
            </a:r>
            <a:r>
              <a:rPr sz="1700" spc="-5" dirty="0" smtClean="0">
                <a:latin typeface="Calibri"/>
                <a:cs typeface="Calibri"/>
              </a:rPr>
              <a:t>r</a:t>
            </a:r>
            <a:r>
              <a:rPr sz="1700" spc="20" dirty="0" smtClean="0">
                <a:latin typeface="Calibri"/>
                <a:cs typeface="Calibri"/>
              </a:rPr>
              <a:t>t</a:t>
            </a:r>
            <a:r>
              <a:rPr sz="1700" spc="10" dirty="0" smtClean="0">
                <a:latin typeface="Calibri"/>
                <a:cs typeface="Calibri"/>
              </a:rPr>
              <a:t>i</a:t>
            </a:r>
            <a:r>
              <a:rPr sz="1700" spc="30" dirty="0" smtClean="0">
                <a:latin typeface="Calibri"/>
                <a:cs typeface="Calibri"/>
              </a:rPr>
              <a:t>s</a:t>
            </a:r>
            <a:r>
              <a:rPr sz="1700" spc="-10" dirty="0" smtClean="0">
                <a:latin typeface="Calibri"/>
                <a:cs typeface="Calibri"/>
              </a:rPr>
              <a:t>t</a:t>
            </a:r>
            <a:r>
              <a:rPr lang="en-US" sz="1700" spc="-10" dirty="0" smtClean="0">
                <a:latin typeface="Calibri"/>
                <a:cs typeface="Calibri"/>
              </a:rPr>
              <a:t>s</a:t>
            </a:r>
            <a:r>
              <a:rPr sz="1700" spc="-55" dirty="0" smtClean="0">
                <a:latin typeface="Calibri"/>
                <a:cs typeface="Calibri"/>
              </a:rPr>
              <a:t> </a:t>
            </a:r>
            <a:r>
              <a:rPr sz="1700" spc="5" dirty="0" smtClean="0">
                <a:latin typeface="Calibri"/>
                <a:cs typeface="Calibri"/>
              </a:rPr>
              <a:t>p</a:t>
            </a:r>
            <a:r>
              <a:rPr sz="1700" spc="-15" dirty="0" smtClean="0">
                <a:latin typeface="Calibri"/>
                <a:cs typeface="Calibri"/>
              </a:rPr>
              <a:t>a</a:t>
            </a:r>
            <a:r>
              <a:rPr sz="1700" spc="10" dirty="0" smtClean="0">
                <a:latin typeface="Calibri"/>
                <a:cs typeface="Calibri"/>
              </a:rPr>
              <a:t>i</a:t>
            </a:r>
            <a:r>
              <a:rPr sz="1700" spc="5" dirty="0" smtClean="0">
                <a:latin typeface="Calibri"/>
                <a:cs typeface="Calibri"/>
              </a:rPr>
              <a:t>n</a:t>
            </a:r>
            <a:r>
              <a:rPr sz="1700" spc="20" dirty="0" smtClean="0">
                <a:latin typeface="Calibri"/>
                <a:cs typeface="Calibri"/>
              </a:rPr>
              <a:t>t</a:t>
            </a:r>
            <a:r>
              <a:rPr sz="1700" spc="-60" dirty="0" smtClean="0">
                <a:latin typeface="Calibri"/>
                <a:cs typeface="Calibri"/>
              </a:rPr>
              <a:t>e</a:t>
            </a:r>
            <a:r>
              <a:rPr sz="1700" spc="0" dirty="0" smtClean="0">
                <a:latin typeface="Calibri"/>
                <a:cs typeface="Calibri"/>
              </a:rPr>
              <a:t>d</a:t>
            </a:r>
            <a:r>
              <a:rPr sz="1700" spc="20" dirty="0" smtClean="0">
                <a:latin typeface="Calibri"/>
                <a:cs typeface="Calibri"/>
              </a:rPr>
              <a:t> </a:t>
            </a:r>
            <a:r>
              <a:rPr sz="1700" spc="-5" dirty="0" smtClean="0">
                <a:latin typeface="Calibri"/>
                <a:cs typeface="Calibri"/>
              </a:rPr>
              <a:t>r</a:t>
            </a:r>
            <a:r>
              <a:rPr sz="1700" spc="-60" dirty="0" smtClean="0">
                <a:latin typeface="Calibri"/>
                <a:cs typeface="Calibri"/>
              </a:rPr>
              <a:t>e</a:t>
            </a:r>
            <a:r>
              <a:rPr sz="1700" spc="-15" dirty="0" smtClean="0">
                <a:latin typeface="Calibri"/>
                <a:cs typeface="Calibri"/>
              </a:rPr>
              <a:t>a</a:t>
            </a:r>
            <a:r>
              <a:rPr sz="1700" spc="10" dirty="0" smtClean="0">
                <a:latin typeface="Calibri"/>
                <a:cs typeface="Calibri"/>
              </a:rPr>
              <a:t>li</a:t>
            </a:r>
            <a:r>
              <a:rPr sz="1700" spc="30" dirty="0" smtClean="0">
                <a:latin typeface="Calibri"/>
                <a:cs typeface="Calibri"/>
              </a:rPr>
              <a:t>s</a:t>
            </a:r>
            <a:r>
              <a:rPr sz="1700" spc="20" dirty="0" smtClean="0">
                <a:latin typeface="Calibri"/>
                <a:cs typeface="Calibri"/>
              </a:rPr>
              <a:t>t</a:t>
            </a:r>
            <a:r>
              <a:rPr sz="1700" spc="10" dirty="0" smtClean="0">
                <a:latin typeface="Calibri"/>
                <a:cs typeface="Calibri"/>
              </a:rPr>
              <a:t>i</a:t>
            </a:r>
            <a:r>
              <a:rPr sz="1700" spc="-30" dirty="0" smtClean="0">
                <a:latin typeface="Calibri"/>
                <a:cs typeface="Calibri"/>
              </a:rPr>
              <a:t>c</a:t>
            </a:r>
            <a:r>
              <a:rPr sz="1700" spc="-15" dirty="0" smtClean="0">
                <a:latin typeface="Calibri"/>
                <a:cs typeface="Calibri"/>
              </a:rPr>
              <a:t>a</a:t>
            </a:r>
            <a:r>
              <a:rPr sz="1700" spc="10" dirty="0" smtClean="0">
                <a:latin typeface="Calibri"/>
                <a:cs typeface="Calibri"/>
              </a:rPr>
              <a:t>ll</a:t>
            </a:r>
            <a:r>
              <a:rPr sz="1700" spc="-10" dirty="0" smtClean="0">
                <a:latin typeface="Calibri"/>
                <a:cs typeface="Calibri"/>
              </a:rPr>
              <a:t>y</a:t>
            </a:r>
            <a:r>
              <a:rPr sz="1700" spc="-55" dirty="0" smtClean="0">
                <a:latin typeface="Calibri"/>
                <a:cs typeface="Calibri"/>
              </a:rPr>
              <a:t> </a:t>
            </a:r>
            <a:r>
              <a:rPr sz="1700" spc="-15" dirty="0" smtClean="0">
                <a:latin typeface="Calibri"/>
                <a:cs typeface="Calibri"/>
              </a:rPr>
              <a:t>a</a:t>
            </a:r>
            <a:r>
              <a:rPr sz="1700" spc="5" dirty="0" smtClean="0">
                <a:latin typeface="Calibri"/>
                <a:cs typeface="Calibri"/>
              </a:rPr>
              <a:t>n</a:t>
            </a:r>
            <a:r>
              <a:rPr sz="1700" spc="0" dirty="0" smtClean="0">
                <a:latin typeface="Calibri"/>
                <a:cs typeface="Calibri"/>
              </a:rPr>
              <a:t>d</a:t>
            </a:r>
            <a:r>
              <a:rPr sz="1700" spc="20" dirty="0" smtClean="0">
                <a:latin typeface="Calibri"/>
                <a:cs typeface="Calibri"/>
              </a:rPr>
              <a:t> t</a:t>
            </a:r>
            <a:r>
              <a:rPr sz="1700" spc="5" dirty="0" smtClean="0">
                <a:latin typeface="Calibri"/>
                <a:cs typeface="Calibri"/>
              </a:rPr>
              <a:t>h</a:t>
            </a:r>
            <a:r>
              <a:rPr sz="1700" spc="10" dirty="0" smtClean="0">
                <a:latin typeface="Calibri"/>
                <a:cs typeface="Calibri"/>
              </a:rPr>
              <a:t>i</a:t>
            </a:r>
            <a:r>
              <a:rPr sz="1700" spc="0" dirty="0" smtClean="0">
                <a:latin typeface="Calibri"/>
                <a:cs typeface="Calibri"/>
              </a:rPr>
              <a:t>s </a:t>
            </a:r>
            <a:r>
              <a:rPr sz="1700" spc="5" dirty="0" smtClean="0">
                <a:latin typeface="Calibri"/>
                <a:cs typeface="Calibri"/>
              </a:rPr>
              <a:t>pr</a:t>
            </a:r>
            <a:r>
              <a:rPr sz="1700" spc="0" dirty="0" smtClean="0">
                <a:latin typeface="Calibri"/>
                <a:cs typeface="Calibri"/>
              </a:rPr>
              <a:t>o</a:t>
            </a:r>
            <a:r>
              <a:rPr sz="1700" spc="20" dirty="0" smtClean="0">
                <a:latin typeface="Calibri"/>
                <a:cs typeface="Calibri"/>
              </a:rPr>
              <a:t>v</a:t>
            </a:r>
            <a:r>
              <a:rPr sz="1700" spc="10" dirty="0" smtClean="0">
                <a:latin typeface="Calibri"/>
                <a:cs typeface="Calibri"/>
              </a:rPr>
              <a:t>i</a:t>
            </a:r>
            <a:r>
              <a:rPr sz="1700" spc="-5" dirty="0" smtClean="0">
                <a:latin typeface="Calibri"/>
                <a:cs typeface="Calibri"/>
              </a:rPr>
              <a:t>d</a:t>
            </a:r>
            <a:r>
              <a:rPr sz="1700" spc="-60" dirty="0" smtClean="0">
                <a:latin typeface="Calibri"/>
                <a:cs typeface="Calibri"/>
              </a:rPr>
              <a:t>e</a:t>
            </a:r>
            <a:r>
              <a:rPr sz="1700" spc="0" dirty="0" smtClean="0">
                <a:latin typeface="Calibri"/>
                <a:cs typeface="Calibri"/>
              </a:rPr>
              <a:t>d</a:t>
            </a:r>
            <a:r>
              <a:rPr sz="1700" spc="20" dirty="0" smtClean="0">
                <a:latin typeface="Calibri"/>
                <a:cs typeface="Calibri"/>
              </a:rPr>
              <a:t> </a:t>
            </a:r>
            <a:r>
              <a:rPr sz="1700" spc="-60" dirty="0" smtClean="0">
                <a:latin typeface="Calibri"/>
                <a:cs typeface="Calibri"/>
              </a:rPr>
              <a:t>e</a:t>
            </a:r>
            <a:r>
              <a:rPr sz="1700" spc="20" dirty="0" smtClean="0">
                <a:latin typeface="Calibri"/>
                <a:cs typeface="Calibri"/>
              </a:rPr>
              <a:t>v</a:t>
            </a:r>
            <a:r>
              <a:rPr sz="1700" spc="10" dirty="0" smtClean="0">
                <a:latin typeface="Calibri"/>
                <a:cs typeface="Calibri"/>
              </a:rPr>
              <a:t>i</a:t>
            </a:r>
            <a:r>
              <a:rPr sz="1700" spc="-5" dirty="0" smtClean="0">
                <a:latin typeface="Calibri"/>
                <a:cs typeface="Calibri"/>
              </a:rPr>
              <a:t>d</a:t>
            </a:r>
            <a:r>
              <a:rPr sz="1700" spc="-60" dirty="0" smtClean="0">
                <a:latin typeface="Calibri"/>
                <a:cs typeface="Calibri"/>
              </a:rPr>
              <a:t>e</a:t>
            </a:r>
            <a:r>
              <a:rPr sz="1700" spc="5" dirty="0" smtClean="0">
                <a:latin typeface="Calibri"/>
                <a:cs typeface="Calibri"/>
              </a:rPr>
              <a:t>n</a:t>
            </a:r>
            <a:r>
              <a:rPr sz="1700" spc="-25" dirty="0" smtClean="0">
                <a:latin typeface="Calibri"/>
                <a:cs typeface="Calibri"/>
              </a:rPr>
              <a:t>c</a:t>
            </a:r>
            <a:r>
              <a:rPr sz="1700" spc="-10" dirty="0" smtClean="0">
                <a:latin typeface="Calibri"/>
                <a:cs typeface="Calibri"/>
              </a:rPr>
              <a:t>e</a:t>
            </a:r>
            <a:r>
              <a:rPr sz="1700" spc="70" dirty="0" smtClean="0">
                <a:latin typeface="Calibri"/>
                <a:cs typeface="Calibri"/>
              </a:rPr>
              <a:t> </a:t>
            </a:r>
            <a:r>
              <a:rPr sz="1700" spc="-20" dirty="0" smtClean="0">
                <a:latin typeface="Calibri"/>
                <a:cs typeface="Calibri"/>
              </a:rPr>
              <a:t>f</a:t>
            </a:r>
            <a:r>
              <a:rPr sz="1700" spc="0" dirty="0" smtClean="0">
                <a:latin typeface="Calibri"/>
                <a:cs typeface="Calibri"/>
              </a:rPr>
              <a:t>o</a:t>
            </a:r>
            <a:r>
              <a:rPr sz="1700" spc="-10" dirty="0" smtClean="0">
                <a:latin typeface="Calibri"/>
                <a:cs typeface="Calibri"/>
              </a:rPr>
              <a:t>r</a:t>
            </a:r>
            <a:r>
              <a:rPr sz="1700" spc="20" dirty="0" smtClean="0">
                <a:latin typeface="Calibri"/>
                <a:cs typeface="Calibri"/>
              </a:rPr>
              <a:t> </a:t>
            </a:r>
            <a:r>
              <a:rPr sz="1700" spc="-30" dirty="0" smtClean="0">
                <a:latin typeface="Calibri"/>
                <a:cs typeface="Calibri"/>
              </a:rPr>
              <a:t>c</a:t>
            </a:r>
            <a:r>
              <a:rPr sz="1700" spc="10" dirty="0" smtClean="0">
                <a:latin typeface="Calibri"/>
                <a:cs typeface="Calibri"/>
              </a:rPr>
              <a:t>l</a:t>
            </a:r>
            <a:r>
              <a:rPr sz="1700" spc="0" dirty="0" smtClean="0">
                <a:latin typeface="Calibri"/>
                <a:cs typeface="Calibri"/>
              </a:rPr>
              <a:t>o</a:t>
            </a:r>
            <a:r>
              <a:rPr sz="1700" spc="20" dirty="0" smtClean="0">
                <a:latin typeface="Calibri"/>
                <a:cs typeface="Calibri"/>
              </a:rPr>
              <a:t>t</a:t>
            </a:r>
            <a:r>
              <a:rPr sz="1700" spc="5" dirty="0" smtClean="0">
                <a:latin typeface="Calibri"/>
                <a:cs typeface="Calibri"/>
              </a:rPr>
              <a:t>hin</a:t>
            </a:r>
            <a:r>
              <a:rPr sz="1700" spc="0" dirty="0" smtClean="0">
                <a:latin typeface="Calibri"/>
                <a:cs typeface="Calibri"/>
              </a:rPr>
              <a:t>g</a:t>
            </a:r>
            <a:r>
              <a:rPr sz="1700" spc="-90" dirty="0" smtClean="0">
                <a:latin typeface="Calibri"/>
                <a:cs typeface="Calibri"/>
              </a:rPr>
              <a:t> </a:t>
            </a:r>
            <a:r>
              <a:rPr sz="1700" spc="10" dirty="0" smtClean="0">
                <a:latin typeface="Calibri"/>
                <a:cs typeface="Calibri"/>
              </a:rPr>
              <a:t>i</a:t>
            </a:r>
            <a:r>
              <a:rPr sz="1700" spc="0" dirty="0" smtClean="0">
                <a:latin typeface="Calibri"/>
                <a:cs typeface="Calibri"/>
              </a:rPr>
              <a:t>n</a:t>
            </a:r>
            <a:r>
              <a:rPr sz="1700" spc="20" dirty="0" smtClean="0">
                <a:latin typeface="Calibri"/>
                <a:cs typeface="Calibri"/>
              </a:rPr>
              <a:t> </a:t>
            </a:r>
            <a:r>
              <a:rPr sz="1700" spc="-15" dirty="0" smtClean="0">
                <a:latin typeface="Calibri"/>
                <a:cs typeface="Calibri"/>
              </a:rPr>
              <a:t>g</a:t>
            </a:r>
            <a:r>
              <a:rPr sz="1700" spc="-5" dirty="0" smtClean="0">
                <a:latin typeface="Calibri"/>
                <a:cs typeface="Calibri"/>
              </a:rPr>
              <a:t>r</a:t>
            </a:r>
            <a:r>
              <a:rPr sz="1700" spc="-60" dirty="0" smtClean="0">
                <a:latin typeface="Calibri"/>
                <a:cs typeface="Calibri"/>
              </a:rPr>
              <a:t>e</a:t>
            </a:r>
            <a:r>
              <a:rPr sz="1700" spc="-15" dirty="0" smtClean="0">
                <a:latin typeface="Calibri"/>
                <a:cs typeface="Calibri"/>
              </a:rPr>
              <a:t>a</a:t>
            </a:r>
            <a:r>
              <a:rPr sz="1700" spc="-10" dirty="0" smtClean="0">
                <a:latin typeface="Calibri"/>
                <a:cs typeface="Calibri"/>
              </a:rPr>
              <a:t>t</a:t>
            </a:r>
            <a:r>
              <a:rPr sz="1700" spc="45" dirty="0" smtClean="0">
                <a:latin typeface="Calibri"/>
                <a:cs typeface="Calibri"/>
              </a:rPr>
              <a:t> </a:t>
            </a:r>
            <a:r>
              <a:rPr sz="1700" spc="-5" dirty="0" smtClean="0">
                <a:latin typeface="Calibri"/>
                <a:cs typeface="Calibri"/>
              </a:rPr>
              <a:t>d</a:t>
            </a:r>
            <a:r>
              <a:rPr sz="1700" spc="-60" dirty="0" smtClean="0">
                <a:latin typeface="Calibri"/>
                <a:cs typeface="Calibri"/>
              </a:rPr>
              <a:t>e</a:t>
            </a:r>
            <a:r>
              <a:rPr sz="1700" spc="20" dirty="0" smtClean="0">
                <a:latin typeface="Calibri"/>
                <a:cs typeface="Calibri"/>
              </a:rPr>
              <a:t>t</a:t>
            </a:r>
            <a:r>
              <a:rPr sz="1700" spc="-15" dirty="0" smtClean="0">
                <a:latin typeface="Calibri"/>
                <a:cs typeface="Calibri"/>
              </a:rPr>
              <a:t>a</a:t>
            </a:r>
            <a:r>
              <a:rPr sz="1700" spc="10" dirty="0" smtClean="0">
                <a:latin typeface="Calibri"/>
                <a:cs typeface="Calibri"/>
              </a:rPr>
              <a:t>il</a:t>
            </a:r>
            <a:r>
              <a:rPr sz="1700" spc="0" dirty="0" smtClean="0">
                <a:latin typeface="Calibri"/>
                <a:cs typeface="Calibri"/>
              </a:rPr>
              <a:t>.</a:t>
            </a:r>
            <a:endParaRPr sz="1700" dirty="0">
              <a:latin typeface="Calibri"/>
              <a:cs typeface="Calibri"/>
            </a:endParaRPr>
          </a:p>
          <a:p>
            <a:pPr marL="171450" indent="-171450">
              <a:lnSpc>
                <a:spcPts val="1000"/>
              </a:lnSpc>
              <a:buFont typeface="Wingdings" panose="05000000000000000000" pitchFamily="2" charset="2"/>
              <a:buChar char="v"/>
            </a:pPr>
            <a:endParaRPr sz="1000" dirty="0"/>
          </a:p>
          <a:p>
            <a:pPr marL="76200" marR="68580">
              <a:lnSpc>
                <a:spcPts val="2000"/>
              </a:lnSpc>
            </a:pPr>
            <a:r>
              <a:rPr sz="1700" spc="15" dirty="0" smtClean="0">
                <a:latin typeface="Calibri"/>
                <a:cs typeface="Calibri"/>
              </a:rPr>
              <a:t>F</a:t>
            </a:r>
            <a:r>
              <a:rPr sz="1700" spc="0" dirty="0" smtClean="0">
                <a:latin typeface="Calibri"/>
                <a:cs typeface="Calibri"/>
              </a:rPr>
              <a:t>o</a:t>
            </a:r>
            <a:r>
              <a:rPr sz="1700" spc="-10" dirty="0" smtClean="0">
                <a:latin typeface="Calibri"/>
                <a:cs typeface="Calibri"/>
              </a:rPr>
              <a:t>r</a:t>
            </a:r>
            <a:r>
              <a:rPr sz="1700" spc="20" dirty="0" smtClean="0">
                <a:latin typeface="Calibri"/>
                <a:cs typeface="Calibri"/>
              </a:rPr>
              <a:t> </a:t>
            </a:r>
            <a:r>
              <a:rPr sz="1700" spc="-60" dirty="0" smtClean="0">
                <a:latin typeface="Calibri"/>
                <a:cs typeface="Calibri"/>
              </a:rPr>
              <a:t>e</a:t>
            </a:r>
            <a:r>
              <a:rPr sz="1700" spc="-40" dirty="0" smtClean="0">
                <a:latin typeface="Calibri"/>
                <a:cs typeface="Calibri"/>
              </a:rPr>
              <a:t>x</a:t>
            </a:r>
            <a:r>
              <a:rPr sz="1700" spc="-15" dirty="0" smtClean="0">
                <a:latin typeface="Calibri"/>
                <a:cs typeface="Calibri"/>
              </a:rPr>
              <a:t>a</a:t>
            </a:r>
            <a:r>
              <a:rPr sz="1700" spc="25" dirty="0" smtClean="0">
                <a:latin typeface="Calibri"/>
                <a:cs typeface="Calibri"/>
              </a:rPr>
              <a:t>m</a:t>
            </a:r>
            <a:r>
              <a:rPr sz="1700" spc="5" dirty="0" smtClean="0">
                <a:latin typeface="Calibri"/>
                <a:cs typeface="Calibri"/>
              </a:rPr>
              <a:t>p</a:t>
            </a:r>
            <a:r>
              <a:rPr sz="1700" spc="10" dirty="0" smtClean="0">
                <a:latin typeface="Calibri"/>
                <a:cs typeface="Calibri"/>
              </a:rPr>
              <a:t>l</a:t>
            </a:r>
            <a:r>
              <a:rPr sz="1700" spc="-10" dirty="0" smtClean="0">
                <a:latin typeface="Calibri"/>
                <a:cs typeface="Calibri"/>
              </a:rPr>
              <a:t>e</a:t>
            </a:r>
            <a:r>
              <a:rPr sz="1700" spc="-30" dirty="0" smtClean="0">
                <a:latin typeface="Calibri"/>
                <a:cs typeface="Calibri"/>
              </a:rPr>
              <a:t> </a:t>
            </a:r>
            <a:r>
              <a:rPr sz="1700" spc="20" dirty="0" smtClean="0">
                <a:latin typeface="Calibri"/>
                <a:cs typeface="Calibri"/>
              </a:rPr>
              <a:t>t</a:t>
            </a:r>
            <a:r>
              <a:rPr sz="1700" spc="5" dirty="0" smtClean="0">
                <a:latin typeface="Calibri"/>
                <a:cs typeface="Calibri"/>
              </a:rPr>
              <a:t>h</a:t>
            </a:r>
            <a:r>
              <a:rPr sz="1700" spc="-60" dirty="0" smtClean="0">
                <a:latin typeface="Calibri"/>
                <a:cs typeface="Calibri"/>
              </a:rPr>
              <a:t>e</a:t>
            </a:r>
            <a:r>
              <a:rPr sz="1700" spc="-10" dirty="0" smtClean="0">
                <a:latin typeface="Calibri"/>
                <a:cs typeface="Calibri"/>
              </a:rPr>
              <a:t>y</a:t>
            </a:r>
            <a:r>
              <a:rPr sz="1700" spc="45" dirty="0" smtClean="0">
                <a:latin typeface="Calibri"/>
                <a:cs typeface="Calibri"/>
              </a:rPr>
              <a:t> </a:t>
            </a:r>
            <a:r>
              <a:rPr sz="1700" spc="5" dirty="0" smtClean="0">
                <a:latin typeface="Calibri"/>
                <a:cs typeface="Calibri"/>
              </a:rPr>
              <a:t>p</a:t>
            </a:r>
            <a:r>
              <a:rPr sz="1700" spc="-15" dirty="0" smtClean="0">
                <a:latin typeface="Calibri"/>
                <a:cs typeface="Calibri"/>
              </a:rPr>
              <a:t>a</a:t>
            </a:r>
            <a:r>
              <a:rPr sz="1700" spc="10" dirty="0" smtClean="0">
                <a:latin typeface="Calibri"/>
                <a:cs typeface="Calibri"/>
              </a:rPr>
              <a:t>i</a:t>
            </a:r>
            <a:r>
              <a:rPr sz="1700" spc="5" dirty="0" smtClean="0">
                <a:latin typeface="Calibri"/>
                <a:cs typeface="Calibri"/>
              </a:rPr>
              <a:t>n</a:t>
            </a:r>
            <a:r>
              <a:rPr sz="1700" spc="20" dirty="0" smtClean="0">
                <a:latin typeface="Calibri"/>
                <a:cs typeface="Calibri"/>
              </a:rPr>
              <a:t>t</a:t>
            </a:r>
            <a:r>
              <a:rPr sz="1700" spc="-60" dirty="0" smtClean="0">
                <a:latin typeface="Calibri"/>
                <a:cs typeface="Calibri"/>
              </a:rPr>
              <a:t>e</a:t>
            </a:r>
            <a:r>
              <a:rPr sz="1700" spc="0" dirty="0" smtClean="0">
                <a:latin typeface="Calibri"/>
                <a:cs typeface="Calibri"/>
              </a:rPr>
              <a:t>d</a:t>
            </a:r>
            <a:r>
              <a:rPr sz="1700" spc="20" dirty="0" smtClean="0">
                <a:latin typeface="Calibri"/>
                <a:cs typeface="Calibri"/>
              </a:rPr>
              <a:t> </a:t>
            </a:r>
            <a:r>
              <a:rPr sz="1700" spc="-20" dirty="0" smtClean="0">
                <a:latin typeface="Calibri"/>
                <a:cs typeface="Calibri"/>
              </a:rPr>
              <a:t>f</a:t>
            </a:r>
            <a:r>
              <a:rPr sz="1700" spc="0" dirty="0" smtClean="0">
                <a:latin typeface="Calibri"/>
                <a:cs typeface="Calibri"/>
              </a:rPr>
              <a:t>o</a:t>
            </a:r>
            <a:r>
              <a:rPr sz="1700" spc="10" dirty="0" smtClean="0">
                <a:latin typeface="Calibri"/>
                <a:cs typeface="Calibri"/>
              </a:rPr>
              <a:t>l</a:t>
            </a:r>
            <a:r>
              <a:rPr sz="1700" spc="5" dirty="0" smtClean="0">
                <a:latin typeface="Calibri"/>
                <a:cs typeface="Calibri"/>
              </a:rPr>
              <a:t>d</a:t>
            </a:r>
            <a:r>
              <a:rPr sz="1700" spc="30" dirty="0" smtClean="0">
                <a:latin typeface="Calibri"/>
                <a:cs typeface="Calibri"/>
              </a:rPr>
              <a:t>s</a:t>
            </a:r>
            <a:r>
              <a:rPr sz="1700" spc="-5" dirty="0" smtClean="0">
                <a:latin typeface="Calibri"/>
                <a:cs typeface="Calibri"/>
              </a:rPr>
              <a:t>,</a:t>
            </a:r>
            <a:r>
              <a:rPr sz="1700" spc="-110" dirty="0" smtClean="0">
                <a:latin typeface="Calibri"/>
                <a:cs typeface="Calibri"/>
              </a:rPr>
              <a:t> </a:t>
            </a:r>
            <a:r>
              <a:rPr sz="1700" spc="5" dirty="0" smtClean="0">
                <a:latin typeface="Calibri"/>
                <a:cs typeface="Calibri"/>
              </a:rPr>
              <a:t>d</a:t>
            </a:r>
            <a:r>
              <a:rPr sz="1700" spc="-5" dirty="0" smtClean="0">
                <a:latin typeface="Calibri"/>
                <a:cs typeface="Calibri"/>
              </a:rPr>
              <a:t>r</a:t>
            </a:r>
            <a:r>
              <a:rPr sz="1700" spc="-15" dirty="0" smtClean="0">
                <a:latin typeface="Calibri"/>
                <a:cs typeface="Calibri"/>
              </a:rPr>
              <a:t>a</a:t>
            </a:r>
            <a:r>
              <a:rPr sz="1700" spc="5" dirty="0" smtClean="0">
                <a:latin typeface="Calibri"/>
                <a:cs typeface="Calibri"/>
              </a:rPr>
              <a:t>p</a:t>
            </a:r>
            <a:r>
              <a:rPr sz="1700" spc="10" dirty="0" smtClean="0">
                <a:latin typeface="Calibri"/>
                <a:cs typeface="Calibri"/>
              </a:rPr>
              <a:t>i</a:t>
            </a:r>
            <a:r>
              <a:rPr sz="1700" spc="5" dirty="0" smtClean="0">
                <a:latin typeface="Calibri"/>
                <a:cs typeface="Calibri"/>
              </a:rPr>
              <a:t>n</a:t>
            </a:r>
            <a:r>
              <a:rPr sz="1700" spc="-15" dirty="0" smtClean="0">
                <a:latin typeface="Calibri"/>
                <a:cs typeface="Calibri"/>
              </a:rPr>
              <a:t>g</a:t>
            </a:r>
            <a:r>
              <a:rPr sz="1700" spc="-5" dirty="0" smtClean="0">
                <a:latin typeface="Calibri"/>
                <a:cs typeface="Calibri"/>
              </a:rPr>
              <a:t>,</a:t>
            </a:r>
            <a:r>
              <a:rPr sz="1700" spc="-10" dirty="0" smtClean="0">
                <a:latin typeface="Calibri"/>
                <a:cs typeface="Calibri"/>
              </a:rPr>
              <a:t> </a:t>
            </a:r>
            <a:r>
              <a:rPr sz="1700" spc="-15" dirty="0" smtClean="0">
                <a:latin typeface="Calibri"/>
                <a:cs typeface="Calibri"/>
              </a:rPr>
              <a:t>g</a:t>
            </a:r>
            <a:r>
              <a:rPr sz="1700" spc="5" dirty="0" smtClean="0">
                <a:latin typeface="Calibri"/>
                <a:cs typeface="Calibri"/>
              </a:rPr>
              <a:t>u</a:t>
            </a:r>
            <a:r>
              <a:rPr sz="1700" spc="30" dirty="0" smtClean="0">
                <a:latin typeface="Calibri"/>
                <a:cs typeface="Calibri"/>
              </a:rPr>
              <a:t>ss</a:t>
            </a:r>
            <a:r>
              <a:rPr sz="1700" spc="-60" dirty="0" smtClean="0">
                <a:latin typeface="Calibri"/>
                <a:cs typeface="Calibri"/>
              </a:rPr>
              <a:t>e</a:t>
            </a:r>
            <a:r>
              <a:rPr sz="1700" spc="20" dirty="0" smtClean="0">
                <a:latin typeface="Calibri"/>
                <a:cs typeface="Calibri"/>
              </a:rPr>
              <a:t>t</a:t>
            </a:r>
            <a:r>
              <a:rPr sz="1700" spc="30" dirty="0" smtClean="0">
                <a:latin typeface="Calibri"/>
                <a:cs typeface="Calibri"/>
              </a:rPr>
              <a:t>s</a:t>
            </a:r>
            <a:r>
              <a:rPr sz="1700" spc="-5" dirty="0" smtClean="0">
                <a:latin typeface="Calibri"/>
                <a:cs typeface="Calibri"/>
              </a:rPr>
              <a:t>, </a:t>
            </a:r>
            <a:r>
              <a:rPr sz="1700" spc="-60" dirty="0" smtClean="0">
                <a:latin typeface="Calibri"/>
                <a:cs typeface="Calibri"/>
              </a:rPr>
              <a:t>e</a:t>
            </a:r>
            <a:r>
              <a:rPr sz="1700" spc="20" dirty="0" smtClean="0">
                <a:latin typeface="Calibri"/>
                <a:cs typeface="Calibri"/>
              </a:rPr>
              <a:t>y</a:t>
            </a:r>
            <a:r>
              <a:rPr sz="1700" spc="-50" dirty="0" smtClean="0">
                <a:latin typeface="Calibri"/>
                <a:cs typeface="Calibri"/>
              </a:rPr>
              <a:t>e</a:t>
            </a:r>
            <a:r>
              <a:rPr sz="1700" spc="10" dirty="0" smtClean="0">
                <a:latin typeface="Calibri"/>
                <a:cs typeface="Calibri"/>
              </a:rPr>
              <a:t>l</a:t>
            </a:r>
            <a:r>
              <a:rPr sz="1700" spc="-60" dirty="0" smtClean="0">
                <a:latin typeface="Calibri"/>
                <a:cs typeface="Calibri"/>
              </a:rPr>
              <a:t>e</a:t>
            </a:r>
            <a:r>
              <a:rPr sz="1700" spc="20" dirty="0" smtClean="0">
                <a:latin typeface="Calibri"/>
                <a:cs typeface="Calibri"/>
              </a:rPr>
              <a:t>t</a:t>
            </a:r>
            <a:r>
              <a:rPr sz="1700" spc="0" dirty="0" smtClean="0">
                <a:latin typeface="Calibri"/>
                <a:cs typeface="Calibri"/>
              </a:rPr>
              <a:t>s</a:t>
            </a:r>
            <a:r>
              <a:rPr sz="1700" spc="50" dirty="0" smtClean="0">
                <a:latin typeface="Calibri"/>
                <a:cs typeface="Calibri"/>
              </a:rPr>
              <a:t> </a:t>
            </a:r>
            <a:r>
              <a:rPr sz="1700" spc="-20" dirty="0" smtClean="0">
                <a:latin typeface="Calibri"/>
                <a:cs typeface="Calibri"/>
              </a:rPr>
              <a:t>f</a:t>
            </a:r>
            <a:r>
              <a:rPr sz="1700" spc="0" dirty="0" smtClean="0">
                <a:latin typeface="Calibri"/>
                <a:cs typeface="Calibri"/>
              </a:rPr>
              <a:t>o</a:t>
            </a:r>
            <a:r>
              <a:rPr sz="1700" spc="-10" dirty="0" smtClean="0">
                <a:latin typeface="Calibri"/>
                <a:cs typeface="Calibri"/>
              </a:rPr>
              <a:t>r</a:t>
            </a:r>
            <a:r>
              <a:rPr sz="1700" spc="20" dirty="0" smtClean="0">
                <a:latin typeface="Calibri"/>
                <a:cs typeface="Calibri"/>
              </a:rPr>
              <a:t> </a:t>
            </a:r>
            <a:r>
              <a:rPr sz="1700" spc="10" dirty="0" smtClean="0">
                <a:latin typeface="Calibri"/>
                <a:cs typeface="Calibri"/>
              </a:rPr>
              <a:t>l</a:t>
            </a:r>
            <a:r>
              <a:rPr sz="1700" spc="-15" dirty="0" smtClean="0">
                <a:latin typeface="Calibri"/>
                <a:cs typeface="Calibri"/>
              </a:rPr>
              <a:t>a</a:t>
            </a:r>
            <a:r>
              <a:rPr sz="1700" spc="-30" dirty="0" smtClean="0">
                <a:latin typeface="Calibri"/>
                <a:cs typeface="Calibri"/>
              </a:rPr>
              <a:t>c</a:t>
            </a:r>
            <a:r>
              <a:rPr sz="1700" spc="-60" dirty="0" smtClean="0">
                <a:latin typeface="Calibri"/>
                <a:cs typeface="Calibri"/>
              </a:rPr>
              <a:t>e</a:t>
            </a:r>
            <a:r>
              <a:rPr sz="1700" spc="25" dirty="0" smtClean="0">
                <a:latin typeface="Calibri"/>
                <a:cs typeface="Calibri"/>
              </a:rPr>
              <a:t>s</a:t>
            </a:r>
            <a:r>
              <a:rPr sz="1700" spc="-5" dirty="0" smtClean="0">
                <a:latin typeface="Calibri"/>
                <a:cs typeface="Calibri"/>
              </a:rPr>
              <a:t>,</a:t>
            </a:r>
            <a:r>
              <a:rPr sz="1700" spc="90" dirty="0" smtClean="0">
                <a:latin typeface="Calibri"/>
                <a:cs typeface="Calibri"/>
              </a:rPr>
              <a:t> </a:t>
            </a:r>
            <a:r>
              <a:rPr sz="1700" spc="-15" dirty="0" smtClean="0">
                <a:latin typeface="Calibri"/>
                <a:cs typeface="Calibri"/>
              </a:rPr>
              <a:t>a</a:t>
            </a:r>
            <a:r>
              <a:rPr sz="1700" spc="5" dirty="0" smtClean="0">
                <a:latin typeface="Calibri"/>
                <a:cs typeface="Calibri"/>
              </a:rPr>
              <a:t>n</a:t>
            </a:r>
            <a:r>
              <a:rPr sz="1700" spc="0" dirty="0" smtClean="0">
                <a:latin typeface="Calibri"/>
                <a:cs typeface="Calibri"/>
              </a:rPr>
              <a:t>d</a:t>
            </a:r>
            <a:r>
              <a:rPr sz="1700" spc="20" dirty="0" smtClean="0">
                <a:latin typeface="Calibri"/>
                <a:cs typeface="Calibri"/>
              </a:rPr>
              <a:t> </a:t>
            </a:r>
            <a:r>
              <a:rPr sz="1700" spc="-35" dirty="0" smtClean="0">
                <a:latin typeface="Calibri"/>
                <a:cs typeface="Calibri"/>
              </a:rPr>
              <a:t>w</a:t>
            </a:r>
            <a:r>
              <a:rPr sz="1700" spc="-5" dirty="0" smtClean="0">
                <a:latin typeface="Calibri"/>
                <a:cs typeface="Calibri"/>
              </a:rPr>
              <a:t>r</a:t>
            </a:r>
            <a:r>
              <a:rPr sz="1700" spc="10" dirty="0" smtClean="0">
                <a:latin typeface="Calibri"/>
                <a:cs typeface="Calibri"/>
              </a:rPr>
              <a:t>i</a:t>
            </a:r>
            <a:r>
              <a:rPr sz="1700" spc="5" dirty="0" smtClean="0">
                <a:latin typeface="Calibri"/>
                <a:cs typeface="Calibri"/>
              </a:rPr>
              <a:t>n</a:t>
            </a:r>
            <a:r>
              <a:rPr sz="1700" spc="15" dirty="0" smtClean="0">
                <a:latin typeface="Calibri"/>
                <a:cs typeface="Calibri"/>
              </a:rPr>
              <a:t>k</a:t>
            </a:r>
            <a:r>
              <a:rPr sz="1700" spc="10" dirty="0" smtClean="0">
                <a:latin typeface="Calibri"/>
                <a:cs typeface="Calibri"/>
              </a:rPr>
              <a:t>l</a:t>
            </a:r>
            <a:r>
              <a:rPr sz="1700" spc="-60" dirty="0" smtClean="0">
                <a:latin typeface="Calibri"/>
                <a:cs typeface="Calibri"/>
              </a:rPr>
              <a:t>e</a:t>
            </a:r>
            <a:r>
              <a:rPr sz="1700" spc="-10" dirty="0" smtClean="0">
                <a:latin typeface="Calibri"/>
                <a:cs typeface="Calibri"/>
              </a:rPr>
              <a:t>s</a:t>
            </a:r>
            <a:r>
              <a:rPr sz="1700" spc="50" dirty="0" smtClean="0">
                <a:latin typeface="Calibri"/>
                <a:cs typeface="Calibri"/>
              </a:rPr>
              <a:t> </a:t>
            </a:r>
            <a:r>
              <a:rPr sz="1700" spc="0" dirty="0" smtClean="0">
                <a:latin typeface="Calibri"/>
                <a:cs typeface="Calibri"/>
              </a:rPr>
              <a:t>on</a:t>
            </a:r>
            <a:r>
              <a:rPr sz="1700" spc="-80" dirty="0" smtClean="0">
                <a:latin typeface="Calibri"/>
                <a:cs typeface="Calibri"/>
              </a:rPr>
              <a:t> </a:t>
            </a:r>
            <a:r>
              <a:rPr sz="1700" spc="5" dirty="0" smtClean="0">
                <a:latin typeface="Calibri"/>
                <a:cs typeface="Calibri"/>
              </a:rPr>
              <a:t>h</a:t>
            </a:r>
            <a:r>
              <a:rPr sz="1700" spc="0" dirty="0" smtClean="0">
                <a:latin typeface="Calibri"/>
                <a:cs typeface="Calibri"/>
              </a:rPr>
              <a:t>o</a:t>
            </a:r>
            <a:r>
              <a:rPr sz="1700" spc="30" dirty="0" smtClean="0">
                <a:latin typeface="Calibri"/>
                <a:cs typeface="Calibri"/>
              </a:rPr>
              <a:t>s</a:t>
            </a:r>
            <a:r>
              <a:rPr sz="1700" spc="-50" dirty="0" smtClean="0">
                <a:latin typeface="Calibri"/>
                <a:cs typeface="Calibri"/>
              </a:rPr>
              <a:t>e.</a:t>
            </a:r>
            <a:endParaRPr sz="1700" dirty="0">
              <a:latin typeface="Calibri"/>
              <a:cs typeface="Calibri"/>
            </a:endParaRPr>
          </a:p>
          <a:p>
            <a:pPr marL="171450" indent="-171450">
              <a:lnSpc>
                <a:spcPts val="1000"/>
              </a:lnSpc>
              <a:buFont typeface="Wingdings" panose="05000000000000000000" pitchFamily="2" charset="2"/>
              <a:buChar char="v"/>
            </a:pPr>
            <a:endParaRPr sz="1000" dirty="0"/>
          </a:p>
          <a:p>
            <a:pPr marL="171450" indent="-171450">
              <a:lnSpc>
                <a:spcPts val="1000"/>
              </a:lnSpc>
              <a:spcBef>
                <a:spcPts val="3"/>
              </a:spcBef>
              <a:buFont typeface="Wingdings" panose="05000000000000000000" pitchFamily="2" charset="2"/>
              <a:buChar char="v"/>
            </a:pPr>
            <a:endParaRPr sz="1000" dirty="0"/>
          </a:p>
          <a:p>
            <a:pPr marL="285750" marR="0" indent="-285750">
              <a:lnSpc>
                <a:spcPct val="100000"/>
              </a:lnSpc>
              <a:buFont typeface="Wingdings" panose="05000000000000000000" pitchFamily="2" charset="2"/>
              <a:buChar char="v"/>
            </a:pPr>
            <a:r>
              <a:rPr sz="1700" spc="15" dirty="0" smtClean="0">
                <a:latin typeface="Calibri"/>
                <a:cs typeface="Calibri"/>
              </a:rPr>
              <a:t>S</a:t>
            </a:r>
            <a:r>
              <a:rPr sz="1700" spc="-20" dirty="0" smtClean="0">
                <a:latin typeface="Calibri"/>
                <a:cs typeface="Calibri"/>
              </a:rPr>
              <a:t>c</a:t>
            </a:r>
            <a:r>
              <a:rPr sz="1700" spc="5" dirty="0" smtClean="0">
                <a:latin typeface="Calibri"/>
                <a:cs typeface="Calibri"/>
              </a:rPr>
              <a:t>u</a:t>
            </a:r>
            <a:r>
              <a:rPr sz="1700" spc="10" dirty="0" smtClean="0">
                <a:latin typeface="Calibri"/>
                <a:cs typeface="Calibri"/>
              </a:rPr>
              <a:t>l</a:t>
            </a:r>
            <a:r>
              <a:rPr sz="1700" spc="5" dirty="0" smtClean="0">
                <a:latin typeface="Calibri"/>
                <a:cs typeface="Calibri"/>
              </a:rPr>
              <a:t>p</a:t>
            </a:r>
            <a:r>
              <a:rPr sz="1700" spc="20" dirty="0" smtClean="0">
                <a:latin typeface="Calibri"/>
                <a:cs typeface="Calibri"/>
              </a:rPr>
              <a:t>t</a:t>
            </a:r>
            <a:r>
              <a:rPr sz="1700" spc="5" dirty="0" smtClean="0">
                <a:latin typeface="Calibri"/>
                <a:cs typeface="Calibri"/>
              </a:rPr>
              <a:t>u</a:t>
            </a:r>
            <a:r>
              <a:rPr sz="1700" spc="-5" dirty="0" smtClean="0">
                <a:latin typeface="Calibri"/>
                <a:cs typeface="Calibri"/>
              </a:rPr>
              <a:t>r</a:t>
            </a:r>
            <a:r>
              <a:rPr sz="1700" spc="-60" dirty="0" smtClean="0">
                <a:latin typeface="Calibri"/>
                <a:cs typeface="Calibri"/>
              </a:rPr>
              <a:t>e</a:t>
            </a:r>
            <a:r>
              <a:rPr sz="1700" spc="0" dirty="0" smtClean="0">
                <a:latin typeface="Calibri"/>
                <a:cs typeface="Calibri"/>
              </a:rPr>
              <a:t>s</a:t>
            </a:r>
            <a:endParaRPr lang="en-US" sz="1700" spc="0" dirty="0" smtClean="0">
              <a:latin typeface="Calibri"/>
              <a:cs typeface="Calibri"/>
            </a:endParaRPr>
          </a:p>
          <a:p>
            <a:pPr marL="285750" marR="0" indent="-285750">
              <a:lnSpc>
                <a:spcPct val="100000"/>
              </a:lnSpc>
              <a:buFont typeface="Wingdings" panose="05000000000000000000" pitchFamily="2" charset="2"/>
              <a:buChar char="v"/>
            </a:pPr>
            <a:endParaRPr lang="en-US" sz="1700" b="1" dirty="0">
              <a:latin typeface="Calibri"/>
              <a:cs typeface="Calibri"/>
            </a:endParaRPr>
          </a:p>
          <a:p>
            <a:pPr marL="285750" marR="0" indent="-285750">
              <a:lnSpc>
                <a:spcPct val="100000"/>
              </a:lnSpc>
              <a:buFont typeface="Wingdings" panose="05000000000000000000" pitchFamily="2" charset="2"/>
              <a:buChar char="v"/>
            </a:pPr>
            <a:r>
              <a:rPr sz="1700" spc="15" dirty="0" smtClean="0">
                <a:latin typeface="Calibri"/>
                <a:cs typeface="Calibri"/>
              </a:rPr>
              <a:t>S</a:t>
            </a:r>
            <a:r>
              <a:rPr sz="1700" spc="0" dirty="0" smtClean="0">
                <a:latin typeface="Calibri"/>
                <a:cs typeface="Calibri"/>
              </a:rPr>
              <a:t>o</a:t>
            </a:r>
            <a:r>
              <a:rPr sz="1700" spc="25" dirty="0" smtClean="0">
                <a:latin typeface="Calibri"/>
                <a:cs typeface="Calibri"/>
              </a:rPr>
              <a:t>m</a:t>
            </a:r>
            <a:r>
              <a:rPr sz="1700" spc="-10" dirty="0" smtClean="0">
                <a:latin typeface="Calibri"/>
                <a:cs typeface="Calibri"/>
              </a:rPr>
              <a:t>e</a:t>
            </a:r>
            <a:r>
              <a:rPr sz="1700" spc="-30" dirty="0" smtClean="0">
                <a:latin typeface="Calibri"/>
                <a:cs typeface="Calibri"/>
              </a:rPr>
              <a:t> </a:t>
            </a:r>
            <a:r>
              <a:rPr sz="1700" spc="-15" dirty="0" smtClean="0">
                <a:latin typeface="Calibri"/>
                <a:cs typeface="Calibri"/>
              </a:rPr>
              <a:t>a</a:t>
            </a:r>
            <a:r>
              <a:rPr sz="1700" spc="-30" dirty="0" smtClean="0">
                <a:latin typeface="Calibri"/>
                <a:cs typeface="Calibri"/>
              </a:rPr>
              <a:t>c</a:t>
            </a:r>
            <a:r>
              <a:rPr sz="1700" spc="20" dirty="0" smtClean="0">
                <a:latin typeface="Calibri"/>
                <a:cs typeface="Calibri"/>
              </a:rPr>
              <a:t>t</a:t>
            </a:r>
            <a:r>
              <a:rPr sz="1700" spc="5" dirty="0" smtClean="0">
                <a:latin typeface="Calibri"/>
                <a:cs typeface="Calibri"/>
              </a:rPr>
              <a:t>u</a:t>
            </a:r>
            <a:r>
              <a:rPr sz="1700" spc="-15" dirty="0" smtClean="0">
                <a:latin typeface="Calibri"/>
                <a:cs typeface="Calibri"/>
              </a:rPr>
              <a:t>a</a:t>
            </a:r>
            <a:r>
              <a:rPr sz="1700" spc="0" dirty="0" smtClean="0">
                <a:latin typeface="Calibri"/>
                <a:cs typeface="Calibri"/>
              </a:rPr>
              <a:t>l</a:t>
            </a:r>
            <a:r>
              <a:rPr sz="1700" spc="25" dirty="0" smtClean="0">
                <a:latin typeface="Calibri"/>
                <a:cs typeface="Calibri"/>
              </a:rPr>
              <a:t> </a:t>
            </a:r>
            <a:r>
              <a:rPr sz="1700" i="1" spc="10" dirty="0" smtClean="0">
                <a:latin typeface="Calibri"/>
                <a:cs typeface="Calibri"/>
              </a:rPr>
              <a:t>i</a:t>
            </a:r>
            <a:r>
              <a:rPr sz="1700" i="1" spc="20" dirty="0" smtClean="0">
                <a:latin typeface="Calibri"/>
                <a:cs typeface="Calibri"/>
              </a:rPr>
              <a:t>t</a:t>
            </a:r>
            <a:r>
              <a:rPr sz="1700" i="1" spc="-60" dirty="0" smtClean="0">
                <a:latin typeface="Calibri"/>
                <a:cs typeface="Calibri"/>
              </a:rPr>
              <a:t>e</a:t>
            </a:r>
            <a:r>
              <a:rPr sz="1700" i="1" spc="25" dirty="0" smtClean="0">
                <a:latin typeface="Calibri"/>
                <a:cs typeface="Calibri"/>
              </a:rPr>
              <a:t>m</a:t>
            </a:r>
            <a:r>
              <a:rPr sz="1700" i="1" spc="0" dirty="0" smtClean="0">
                <a:latin typeface="Calibri"/>
                <a:cs typeface="Calibri"/>
              </a:rPr>
              <a:t>s</a:t>
            </a:r>
            <a:r>
              <a:rPr sz="1700" i="1" spc="-50" dirty="0" smtClean="0">
                <a:latin typeface="Calibri"/>
                <a:cs typeface="Calibri"/>
              </a:rPr>
              <a:t> </a:t>
            </a:r>
            <a:r>
              <a:rPr sz="1700" i="1" spc="0" dirty="0" smtClean="0">
                <a:latin typeface="Calibri"/>
                <a:cs typeface="Calibri"/>
              </a:rPr>
              <a:t>of</a:t>
            </a:r>
            <a:r>
              <a:rPr sz="1700" i="1" spc="-5" dirty="0" smtClean="0">
                <a:latin typeface="Calibri"/>
                <a:cs typeface="Calibri"/>
              </a:rPr>
              <a:t> </a:t>
            </a:r>
            <a:r>
              <a:rPr sz="1700" i="1" spc="-30" dirty="0" smtClean="0">
                <a:latin typeface="Calibri"/>
                <a:cs typeface="Calibri"/>
              </a:rPr>
              <a:t>c</a:t>
            </a:r>
            <a:r>
              <a:rPr sz="1700" i="1" spc="0" dirty="0" smtClean="0">
                <a:latin typeface="Calibri"/>
                <a:cs typeface="Calibri"/>
              </a:rPr>
              <a:t>o</a:t>
            </a:r>
            <a:r>
              <a:rPr sz="1700" i="1" spc="30" dirty="0" smtClean="0">
                <a:latin typeface="Calibri"/>
                <a:cs typeface="Calibri"/>
              </a:rPr>
              <a:t>s</a:t>
            </a:r>
            <a:r>
              <a:rPr sz="1700" i="1" spc="20" dirty="0" smtClean="0">
                <a:latin typeface="Calibri"/>
                <a:cs typeface="Calibri"/>
              </a:rPr>
              <a:t>t</a:t>
            </a:r>
            <a:r>
              <a:rPr sz="1700" i="1" spc="5" dirty="0" smtClean="0">
                <a:latin typeface="Calibri"/>
                <a:cs typeface="Calibri"/>
              </a:rPr>
              <a:t>u</a:t>
            </a:r>
            <a:r>
              <a:rPr sz="1700" i="1" spc="25" dirty="0" smtClean="0">
                <a:latin typeface="Calibri"/>
                <a:cs typeface="Calibri"/>
              </a:rPr>
              <a:t>m</a:t>
            </a:r>
            <a:r>
              <a:rPr sz="1700" i="1" spc="-10" dirty="0" smtClean="0">
                <a:latin typeface="Calibri"/>
                <a:cs typeface="Calibri"/>
              </a:rPr>
              <a:t>e</a:t>
            </a:r>
            <a:r>
              <a:rPr sz="1700" i="1" spc="-30" dirty="0" smtClean="0">
                <a:latin typeface="Calibri"/>
                <a:cs typeface="Calibri"/>
              </a:rPr>
              <a:t> </a:t>
            </a:r>
            <a:r>
              <a:rPr sz="1700" spc="30" dirty="0" smtClean="0">
                <a:latin typeface="Calibri"/>
                <a:cs typeface="Calibri"/>
              </a:rPr>
              <a:t>s</a:t>
            </a:r>
            <a:r>
              <a:rPr sz="1700" spc="5" dirty="0" smtClean="0">
                <a:latin typeface="Calibri"/>
                <a:cs typeface="Calibri"/>
              </a:rPr>
              <a:t>u</a:t>
            </a:r>
            <a:r>
              <a:rPr sz="1700" spc="-5" dirty="0" smtClean="0">
                <a:latin typeface="Calibri"/>
                <a:cs typeface="Calibri"/>
              </a:rPr>
              <a:t>r</a:t>
            </a:r>
            <a:r>
              <a:rPr sz="1700" spc="20" dirty="0" smtClean="0">
                <a:latin typeface="Calibri"/>
                <a:cs typeface="Calibri"/>
              </a:rPr>
              <a:t>v</a:t>
            </a:r>
            <a:r>
              <a:rPr sz="1700" spc="10" dirty="0" smtClean="0">
                <a:latin typeface="Calibri"/>
                <a:cs typeface="Calibri"/>
              </a:rPr>
              <a:t>i</a:t>
            </a:r>
            <a:r>
              <a:rPr sz="1700" spc="20" dirty="0" smtClean="0">
                <a:latin typeface="Calibri"/>
                <a:cs typeface="Calibri"/>
              </a:rPr>
              <a:t>v</a:t>
            </a:r>
            <a:r>
              <a:rPr sz="1700" spc="-60" dirty="0" smtClean="0">
                <a:latin typeface="Calibri"/>
                <a:cs typeface="Calibri"/>
              </a:rPr>
              <a:t>e</a:t>
            </a:r>
            <a:r>
              <a:rPr sz="1700" spc="5" dirty="0" smtClean="0">
                <a:latin typeface="Calibri"/>
                <a:cs typeface="Calibri"/>
              </a:rPr>
              <a:t>d</a:t>
            </a:r>
            <a:r>
              <a:rPr sz="1700" spc="0" dirty="0" smtClean="0">
                <a:latin typeface="Calibri"/>
                <a:cs typeface="Calibri"/>
              </a:rPr>
              <a:t>.</a:t>
            </a:r>
            <a:endParaRPr lang="en-US" sz="1700" spc="0" dirty="0" smtClean="0">
              <a:latin typeface="Calibri"/>
              <a:cs typeface="Calibri"/>
            </a:endParaRPr>
          </a:p>
          <a:p>
            <a:pPr marL="285750" marR="0" indent="-285750">
              <a:lnSpc>
                <a:spcPct val="100000"/>
              </a:lnSpc>
              <a:buFont typeface="Wingdings" panose="05000000000000000000" pitchFamily="2" charset="2"/>
              <a:buChar char="v"/>
            </a:pPr>
            <a:r>
              <a:rPr sz="1700" spc="-30" dirty="0" smtClean="0">
                <a:latin typeface="Calibri"/>
                <a:cs typeface="Calibri"/>
              </a:rPr>
              <a:t>T</a:t>
            </a:r>
            <a:r>
              <a:rPr sz="1700" spc="5" dirty="0" smtClean="0">
                <a:latin typeface="Calibri"/>
                <a:cs typeface="Calibri"/>
              </a:rPr>
              <a:t>h</a:t>
            </a:r>
            <a:r>
              <a:rPr sz="1700" spc="-10" dirty="0" smtClean="0">
                <a:latin typeface="Calibri"/>
                <a:cs typeface="Calibri"/>
              </a:rPr>
              <a:t>e</a:t>
            </a:r>
            <a:r>
              <a:rPr sz="1700" spc="70" dirty="0" smtClean="0">
                <a:latin typeface="Calibri"/>
                <a:cs typeface="Calibri"/>
              </a:rPr>
              <a:t> </a:t>
            </a:r>
            <a:r>
              <a:rPr sz="1700" spc="25" dirty="0" smtClean="0">
                <a:latin typeface="Calibri"/>
                <a:cs typeface="Calibri"/>
              </a:rPr>
              <a:t>1</a:t>
            </a:r>
            <a:r>
              <a:rPr sz="1650" spc="-60" baseline="25252" dirty="0" smtClean="0">
                <a:latin typeface="Calibri"/>
                <a:cs typeface="Calibri"/>
              </a:rPr>
              <a:t>s</a:t>
            </a:r>
            <a:r>
              <a:rPr sz="1650" spc="-7" baseline="25252" dirty="0" smtClean="0">
                <a:latin typeface="Calibri"/>
                <a:cs typeface="Calibri"/>
              </a:rPr>
              <a:t>t</a:t>
            </a:r>
            <a:r>
              <a:rPr sz="1650" spc="120" baseline="25252" dirty="0" smtClean="0">
                <a:latin typeface="Calibri"/>
                <a:cs typeface="Calibri"/>
              </a:rPr>
              <a:t> </a:t>
            </a:r>
            <a:r>
              <a:rPr sz="1700" spc="5" dirty="0" smtClean="0">
                <a:latin typeface="Calibri"/>
                <a:cs typeface="Calibri"/>
              </a:rPr>
              <a:t>b</a:t>
            </a:r>
            <a:r>
              <a:rPr sz="1700" spc="0" dirty="0" smtClean="0">
                <a:latin typeface="Calibri"/>
                <a:cs typeface="Calibri"/>
              </a:rPr>
              <a:t>oo</a:t>
            </a:r>
            <a:r>
              <a:rPr sz="1700" spc="15" dirty="0" smtClean="0">
                <a:latin typeface="Calibri"/>
                <a:cs typeface="Calibri"/>
              </a:rPr>
              <a:t>k</a:t>
            </a:r>
            <a:r>
              <a:rPr sz="1700" spc="0" dirty="0" smtClean="0">
                <a:latin typeface="Calibri"/>
                <a:cs typeface="Calibri"/>
              </a:rPr>
              <a:t>s</a:t>
            </a:r>
            <a:r>
              <a:rPr sz="1700" spc="50" dirty="0" smtClean="0">
                <a:latin typeface="Calibri"/>
                <a:cs typeface="Calibri"/>
              </a:rPr>
              <a:t> </a:t>
            </a:r>
            <a:r>
              <a:rPr sz="1700" spc="-15" dirty="0" smtClean="0">
                <a:latin typeface="Calibri"/>
                <a:cs typeface="Calibri"/>
              </a:rPr>
              <a:t>a</a:t>
            </a:r>
            <a:r>
              <a:rPr sz="1700" spc="5" dirty="0" smtClean="0">
                <a:latin typeface="Calibri"/>
                <a:cs typeface="Calibri"/>
              </a:rPr>
              <a:t>b</a:t>
            </a:r>
            <a:r>
              <a:rPr sz="1700" spc="0" dirty="0" smtClean="0">
                <a:latin typeface="Calibri"/>
                <a:cs typeface="Calibri"/>
              </a:rPr>
              <a:t>o</a:t>
            </a:r>
            <a:r>
              <a:rPr sz="1700" spc="5" dirty="0" smtClean="0">
                <a:latin typeface="Calibri"/>
                <a:cs typeface="Calibri"/>
              </a:rPr>
              <a:t>u</a:t>
            </a:r>
            <a:r>
              <a:rPr sz="1700" spc="0" dirty="0" smtClean="0">
                <a:latin typeface="Calibri"/>
                <a:cs typeface="Calibri"/>
              </a:rPr>
              <a:t>t</a:t>
            </a:r>
            <a:r>
              <a:rPr sz="1700" spc="-55" dirty="0" smtClean="0">
                <a:latin typeface="Calibri"/>
                <a:cs typeface="Calibri"/>
              </a:rPr>
              <a:t> </a:t>
            </a:r>
            <a:r>
              <a:rPr sz="1700" spc="-30" dirty="0" smtClean="0">
                <a:latin typeface="Calibri"/>
                <a:cs typeface="Calibri"/>
              </a:rPr>
              <a:t>c</a:t>
            </a:r>
            <a:r>
              <a:rPr sz="1700" spc="0" dirty="0" smtClean="0">
                <a:latin typeface="Calibri"/>
                <a:cs typeface="Calibri"/>
              </a:rPr>
              <a:t>o</a:t>
            </a:r>
            <a:r>
              <a:rPr sz="1700" spc="30" dirty="0" smtClean="0">
                <a:latin typeface="Calibri"/>
                <a:cs typeface="Calibri"/>
              </a:rPr>
              <a:t>s</a:t>
            </a:r>
            <a:r>
              <a:rPr sz="1700" spc="20" dirty="0" smtClean="0">
                <a:latin typeface="Calibri"/>
                <a:cs typeface="Calibri"/>
              </a:rPr>
              <a:t>t</a:t>
            </a:r>
            <a:r>
              <a:rPr sz="1700" spc="5" dirty="0" smtClean="0">
                <a:latin typeface="Calibri"/>
                <a:cs typeface="Calibri"/>
              </a:rPr>
              <a:t>u</a:t>
            </a:r>
            <a:r>
              <a:rPr sz="1700" spc="40" dirty="0" smtClean="0">
                <a:latin typeface="Calibri"/>
                <a:cs typeface="Calibri"/>
              </a:rPr>
              <a:t>m</a:t>
            </a:r>
            <a:r>
              <a:rPr sz="1700" spc="-10" dirty="0" smtClean="0">
                <a:latin typeface="Calibri"/>
                <a:cs typeface="Calibri"/>
              </a:rPr>
              <a:t>e</a:t>
            </a:r>
            <a:r>
              <a:rPr sz="1700" spc="-35" dirty="0" smtClean="0">
                <a:latin typeface="Calibri"/>
                <a:cs typeface="Calibri"/>
              </a:rPr>
              <a:t> w</a:t>
            </a:r>
            <a:r>
              <a:rPr sz="1700" spc="-60" dirty="0" smtClean="0">
                <a:latin typeface="Calibri"/>
                <a:cs typeface="Calibri"/>
              </a:rPr>
              <a:t>e</a:t>
            </a:r>
            <a:r>
              <a:rPr sz="1700" spc="-5" dirty="0" smtClean="0">
                <a:latin typeface="Calibri"/>
                <a:cs typeface="Calibri"/>
              </a:rPr>
              <a:t>r</a:t>
            </a:r>
            <a:r>
              <a:rPr sz="1700" spc="-10" dirty="0" smtClean="0">
                <a:latin typeface="Calibri"/>
                <a:cs typeface="Calibri"/>
              </a:rPr>
              <a:t>e</a:t>
            </a:r>
            <a:r>
              <a:rPr sz="1700" spc="70" dirty="0" smtClean="0">
                <a:latin typeface="Calibri"/>
                <a:cs typeface="Calibri"/>
              </a:rPr>
              <a:t> </a:t>
            </a:r>
            <a:r>
              <a:rPr sz="1700" spc="5" dirty="0" smtClean="0">
                <a:latin typeface="Calibri"/>
                <a:cs typeface="Calibri"/>
              </a:rPr>
              <a:t>pr</a:t>
            </a:r>
            <a:r>
              <a:rPr sz="1700" spc="10" dirty="0" smtClean="0">
                <a:latin typeface="Calibri"/>
                <a:cs typeface="Calibri"/>
              </a:rPr>
              <a:t>i</a:t>
            </a:r>
            <a:r>
              <a:rPr sz="1700" spc="5" dirty="0" smtClean="0">
                <a:latin typeface="Calibri"/>
                <a:cs typeface="Calibri"/>
              </a:rPr>
              <a:t>n</a:t>
            </a:r>
            <a:r>
              <a:rPr sz="1700" spc="30" dirty="0" smtClean="0">
                <a:latin typeface="Calibri"/>
                <a:cs typeface="Calibri"/>
              </a:rPr>
              <a:t>t</a:t>
            </a:r>
            <a:r>
              <a:rPr sz="1700" spc="-60" dirty="0" smtClean="0">
                <a:latin typeface="Calibri"/>
                <a:cs typeface="Calibri"/>
              </a:rPr>
              <a:t>e</a:t>
            </a:r>
            <a:r>
              <a:rPr sz="1700" spc="0" dirty="0" smtClean="0">
                <a:latin typeface="Calibri"/>
                <a:cs typeface="Calibri"/>
              </a:rPr>
              <a:t>d</a:t>
            </a:r>
            <a:r>
              <a:rPr sz="1700" spc="-80" dirty="0" smtClean="0">
                <a:latin typeface="Calibri"/>
                <a:cs typeface="Calibri"/>
              </a:rPr>
              <a:t> </a:t>
            </a:r>
            <a:r>
              <a:rPr sz="1700" spc="10" dirty="0" smtClean="0">
                <a:latin typeface="Calibri"/>
                <a:cs typeface="Calibri"/>
              </a:rPr>
              <a:t>i</a:t>
            </a:r>
            <a:r>
              <a:rPr sz="1700" spc="0" dirty="0" smtClean="0">
                <a:latin typeface="Calibri"/>
                <a:cs typeface="Calibri"/>
              </a:rPr>
              <a:t>n</a:t>
            </a:r>
            <a:r>
              <a:rPr sz="1700" spc="20" dirty="0" smtClean="0">
                <a:latin typeface="Calibri"/>
                <a:cs typeface="Calibri"/>
              </a:rPr>
              <a:t> t</a:t>
            </a:r>
            <a:r>
              <a:rPr sz="1700" spc="-5" dirty="0" smtClean="0">
                <a:latin typeface="Calibri"/>
                <a:cs typeface="Calibri"/>
              </a:rPr>
              <a:t>he</a:t>
            </a:r>
            <a:r>
              <a:rPr lang="en-US" sz="1700" dirty="0">
                <a:latin typeface="Calibri"/>
                <a:cs typeface="Calibri"/>
              </a:rPr>
              <a:t> </a:t>
            </a:r>
            <a:r>
              <a:rPr sz="1700" spc="25" dirty="0" smtClean="0">
                <a:latin typeface="Calibri"/>
                <a:cs typeface="Calibri"/>
              </a:rPr>
              <a:t>16</a:t>
            </a:r>
            <a:r>
              <a:rPr sz="1650" spc="37" baseline="25252" dirty="0" smtClean="0">
                <a:latin typeface="Calibri"/>
                <a:cs typeface="Calibri"/>
              </a:rPr>
              <a:t>t</a:t>
            </a:r>
            <a:r>
              <a:rPr sz="1650" spc="-15" baseline="25252" dirty="0" smtClean="0">
                <a:latin typeface="Calibri"/>
                <a:cs typeface="Calibri"/>
              </a:rPr>
              <a:t>h</a:t>
            </a:r>
            <a:r>
              <a:rPr sz="1650" spc="104" baseline="25252" dirty="0" smtClean="0">
                <a:latin typeface="Calibri"/>
                <a:cs typeface="Calibri"/>
              </a:rPr>
              <a:t> </a:t>
            </a:r>
            <a:r>
              <a:rPr sz="1700" spc="-30" dirty="0" smtClean="0">
                <a:latin typeface="Calibri"/>
                <a:cs typeface="Calibri"/>
              </a:rPr>
              <a:t>c</a:t>
            </a:r>
            <a:r>
              <a:rPr sz="1700" spc="-60" dirty="0" smtClean="0">
                <a:latin typeface="Calibri"/>
                <a:cs typeface="Calibri"/>
              </a:rPr>
              <a:t>e</a:t>
            </a:r>
            <a:r>
              <a:rPr sz="1700" spc="5" dirty="0" smtClean="0">
                <a:latin typeface="Calibri"/>
                <a:cs typeface="Calibri"/>
              </a:rPr>
              <a:t>n</a:t>
            </a:r>
            <a:r>
              <a:rPr sz="1700" spc="20" dirty="0" smtClean="0">
                <a:latin typeface="Calibri"/>
                <a:cs typeface="Calibri"/>
              </a:rPr>
              <a:t>t</a:t>
            </a:r>
            <a:r>
              <a:rPr sz="1700" spc="5" dirty="0" smtClean="0">
                <a:latin typeface="Calibri"/>
                <a:cs typeface="Calibri"/>
              </a:rPr>
              <a:t>u</a:t>
            </a:r>
            <a:r>
              <a:rPr sz="1700" spc="-5" dirty="0" smtClean="0">
                <a:latin typeface="Calibri"/>
                <a:cs typeface="Calibri"/>
              </a:rPr>
              <a:t>r</a:t>
            </a:r>
            <a:r>
              <a:rPr sz="1700" spc="-10" dirty="0" smtClean="0">
                <a:latin typeface="Calibri"/>
                <a:cs typeface="Calibri"/>
              </a:rPr>
              <a:t>y</a:t>
            </a:r>
            <a:endParaRPr sz="1700" dirty="0">
              <a:latin typeface="Calibri"/>
              <a:cs typeface="Calibri"/>
            </a:endParaRPr>
          </a:p>
          <a:p>
            <a:pPr marL="336550" marR="39370" indent="-285750">
              <a:lnSpc>
                <a:spcPts val="2100"/>
              </a:lnSpc>
              <a:buFont typeface="Wingdings" panose="05000000000000000000" pitchFamily="2" charset="2"/>
              <a:buChar char="v"/>
            </a:pPr>
            <a:r>
              <a:rPr sz="1700" spc="-30" dirty="0" smtClean="0">
                <a:latin typeface="Calibri"/>
                <a:cs typeface="Calibri"/>
              </a:rPr>
              <a:t>W</a:t>
            </a:r>
            <a:r>
              <a:rPr sz="1700" spc="-5" dirty="0" smtClean="0">
                <a:latin typeface="Calibri"/>
                <a:cs typeface="Calibri"/>
              </a:rPr>
              <a:t>r</a:t>
            </a:r>
            <a:r>
              <a:rPr sz="1700" spc="10" dirty="0" smtClean="0">
                <a:latin typeface="Calibri"/>
                <a:cs typeface="Calibri"/>
              </a:rPr>
              <a:t>i</a:t>
            </a:r>
            <a:r>
              <a:rPr sz="1700" spc="20" dirty="0" smtClean="0">
                <a:latin typeface="Calibri"/>
                <a:cs typeface="Calibri"/>
              </a:rPr>
              <a:t>tt</a:t>
            </a:r>
            <a:r>
              <a:rPr sz="1700" spc="-60" dirty="0" smtClean="0">
                <a:latin typeface="Calibri"/>
                <a:cs typeface="Calibri"/>
              </a:rPr>
              <a:t>e</a:t>
            </a:r>
            <a:r>
              <a:rPr sz="1700" spc="0" dirty="0" smtClean="0">
                <a:latin typeface="Calibri"/>
                <a:cs typeface="Calibri"/>
              </a:rPr>
              <a:t>n</a:t>
            </a:r>
            <a:r>
              <a:rPr sz="1700" spc="-80" dirty="0" smtClean="0">
                <a:latin typeface="Calibri"/>
                <a:cs typeface="Calibri"/>
              </a:rPr>
              <a:t> </a:t>
            </a:r>
            <a:r>
              <a:rPr sz="1700" spc="5" dirty="0" smtClean="0">
                <a:latin typeface="Calibri"/>
                <a:cs typeface="Calibri"/>
              </a:rPr>
              <a:t>d</a:t>
            </a:r>
            <a:r>
              <a:rPr sz="1700" spc="0" dirty="0" smtClean="0">
                <a:latin typeface="Calibri"/>
                <a:cs typeface="Calibri"/>
              </a:rPr>
              <a:t>o</a:t>
            </a:r>
            <a:r>
              <a:rPr sz="1700" spc="-30" dirty="0" smtClean="0">
                <a:latin typeface="Calibri"/>
                <a:cs typeface="Calibri"/>
              </a:rPr>
              <a:t>c</a:t>
            </a:r>
            <a:r>
              <a:rPr sz="1700" spc="5" dirty="0" smtClean="0">
                <a:latin typeface="Calibri"/>
                <a:cs typeface="Calibri"/>
              </a:rPr>
              <a:t>u</a:t>
            </a:r>
            <a:r>
              <a:rPr sz="1700" spc="25" dirty="0" smtClean="0">
                <a:latin typeface="Calibri"/>
                <a:cs typeface="Calibri"/>
              </a:rPr>
              <a:t>m</a:t>
            </a:r>
            <a:r>
              <a:rPr sz="1700" spc="-60" dirty="0" smtClean="0">
                <a:latin typeface="Calibri"/>
                <a:cs typeface="Calibri"/>
              </a:rPr>
              <a:t>e</a:t>
            </a:r>
            <a:r>
              <a:rPr sz="1700" spc="5" dirty="0" smtClean="0">
                <a:latin typeface="Calibri"/>
                <a:cs typeface="Calibri"/>
              </a:rPr>
              <a:t>n</a:t>
            </a:r>
            <a:r>
              <a:rPr sz="1700" spc="20" dirty="0" smtClean="0">
                <a:latin typeface="Calibri"/>
                <a:cs typeface="Calibri"/>
              </a:rPr>
              <a:t>t</a:t>
            </a:r>
            <a:r>
              <a:rPr sz="1700" spc="0" dirty="0" smtClean="0">
                <a:latin typeface="Calibri"/>
                <a:cs typeface="Calibri"/>
              </a:rPr>
              <a:t>s</a:t>
            </a:r>
            <a:r>
              <a:rPr sz="1700" spc="50" dirty="0" smtClean="0">
                <a:latin typeface="Calibri"/>
                <a:cs typeface="Calibri"/>
              </a:rPr>
              <a:t> </a:t>
            </a:r>
            <a:r>
              <a:rPr sz="1700" spc="30" dirty="0" smtClean="0">
                <a:latin typeface="Calibri"/>
                <a:cs typeface="Calibri"/>
              </a:rPr>
              <a:t>s</a:t>
            </a:r>
            <a:r>
              <a:rPr sz="1700" spc="5" dirty="0" smtClean="0">
                <a:latin typeface="Calibri"/>
                <a:cs typeface="Calibri"/>
              </a:rPr>
              <a:t>u</a:t>
            </a:r>
            <a:r>
              <a:rPr sz="1700" spc="-30" dirty="0" smtClean="0">
                <a:latin typeface="Calibri"/>
                <a:cs typeface="Calibri"/>
              </a:rPr>
              <a:t>c</a:t>
            </a:r>
            <a:r>
              <a:rPr sz="1700" spc="0" dirty="0" smtClean="0">
                <a:latin typeface="Calibri"/>
                <a:cs typeface="Calibri"/>
              </a:rPr>
              <a:t>h</a:t>
            </a:r>
            <a:r>
              <a:rPr sz="1700" spc="-80" dirty="0" smtClean="0">
                <a:latin typeface="Calibri"/>
                <a:cs typeface="Calibri"/>
              </a:rPr>
              <a:t> </a:t>
            </a:r>
            <a:r>
              <a:rPr sz="1700" spc="-15" dirty="0" smtClean="0">
                <a:latin typeface="Calibri"/>
                <a:cs typeface="Calibri"/>
              </a:rPr>
              <a:t>a</a:t>
            </a:r>
            <a:r>
              <a:rPr sz="1700" spc="0" dirty="0" smtClean="0">
                <a:latin typeface="Calibri"/>
                <a:cs typeface="Calibri"/>
              </a:rPr>
              <a:t>s</a:t>
            </a:r>
            <a:r>
              <a:rPr sz="1700" spc="50" dirty="0" smtClean="0">
                <a:latin typeface="Calibri"/>
                <a:cs typeface="Calibri"/>
              </a:rPr>
              <a:t> </a:t>
            </a:r>
            <a:r>
              <a:rPr sz="1700" spc="10" dirty="0" smtClean="0">
                <a:latin typeface="Calibri"/>
                <a:cs typeface="Calibri"/>
              </a:rPr>
              <a:t>l</a:t>
            </a:r>
            <a:r>
              <a:rPr sz="1700" spc="-60" dirty="0" smtClean="0">
                <a:latin typeface="Calibri"/>
                <a:cs typeface="Calibri"/>
              </a:rPr>
              <a:t>e</a:t>
            </a:r>
            <a:r>
              <a:rPr sz="1700" spc="20" dirty="0" smtClean="0">
                <a:latin typeface="Calibri"/>
                <a:cs typeface="Calibri"/>
              </a:rPr>
              <a:t>tt</a:t>
            </a:r>
            <a:r>
              <a:rPr sz="1700" spc="-60" dirty="0" smtClean="0">
                <a:latin typeface="Calibri"/>
                <a:cs typeface="Calibri"/>
              </a:rPr>
              <a:t>e</a:t>
            </a:r>
            <a:r>
              <a:rPr sz="1700" spc="-5" dirty="0" smtClean="0">
                <a:latin typeface="Calibri"/>
                <a:cs typeface="Calibri"/>
              </a:rPr>
              <a:t>r</a:t>
            </a:r>
            <a:r>
              <a:rPr sz="1700" spc="30" dirty="0" smtClean="0">
                <a:latin typeface="Calibri"/>
                <a:cs typeface="Calibri"/>
              </a:rPr>
              <a:t>s</a:t>
            </a:r>
            <a:r>
              <a:rPr sz="1700" spc="-5" dirty="0" smtClean="0">
                <a:latin typeface="Calibri"/>
                <a:cs typeface="Calibri"/>
              </a:rPr>
              <a:t>,</a:t>
            </a:r>
            <a:r>
              <a:rPr sz="1700" spc="-10" dirty="0" smtClean="0">
                <a:latin typeface="Calibri"/>
                <a:cs typeface="Calibri"/>
              </a:rPr>
              <a:t> </a:t>
            </a:r>
            <a:r>
              <a:rPr sz="1700" spc="5" dirty="0" smtClean="0">
                <a:latin typeface="Calibri"/>
                <a:cs typeface="Calibri"/>
              </a:rPr>
              <a:t>d</a:t>
            </a:r>
            <a:r>
              <a:rPr sz="1700" spc="10" dirty="0" smtClean="0">
                <a:latin typeface="Calibri"/>
                <a:cs typeface="Calibri"/>
              </a:rPr>
              <a:t>i</a:t>
            </a:r>
            <a:r>
              <a:rPr sz="1700" spc="-15" dirty="0" smtClean="0">
                <a:latin typeface="Calibri"/>
                <a:cs typeface="Calibri"/>
              </a:rPr>
              <a:t>a</a:t>
            </a:r>
            <a:r>
              <a:rPr sz="1700" spc="-5" dirty="0" smtClean="0">
                <a:latin typeface="Calibri"/>
                <a:cs typeface="Calibri"/>
              </a:rPr>
              <a:t>r</a:t>
            </a:r>
            <a:r>
              <a:rPr sz="1700" spc="10" dirty="0" smtClean="0">
                <a:latin typeface="Calibri"/>
                <a:cs typeface="Calibri"/>
              </a:rPr>
              <a:t>i</a:t>
            </a:r>
            <a:r>
              <a:rPr sz="1700" spc="-60" dirty="0" smtClean="0">
                <a:latin typeface="Calibri"/>
                <a:cs typeface="Calibri"/>
              </a:rPr>
              <a:t>e</a:t>
            </a:r>
            <a:r>
              <a:rPr sz="1700" spc="30" dirty="0" smtClean="0">
                <a:latin typeface="Calibri"/>
                <a:cs typeface="Calibri"/>
              </a:rPr>
              <a:t>s</a:t>
            </a:r>
            <a:r>
              <a:rPr sz="1700" spc="-5" dirty="0" smtClean="0">
                <a:latin typeface="Calibri"/>
                <a:cs typeface="Calibri"/>
              </a:rPr>
              <a:t>,</a:t>
            </a:r>
            <a:r>
              <a:rPr sz="1700" spc="-10" dirty="0" smtClean="0">
                <a:latin typeface="Calibri"/>
                <a:cs typeface="Calibri"/>
              </a:rPr>
              <a:t> </a:t>
            </a:r>
            <a:r>
              <a:rPr sz="1700" spc="-15" dirty="0" smtClean="0">
                <a:latin typeface="Calibri"/>
                <a:cs typeface="Calibri"/>
              </a:rPr>
              <a:t>a</a:t>
            </a:r>
            <a:r>
              <a:rPr sz="1700" spc="5" dirty="0" smtClean="0">
                <a:latin typeface="Calibri"/>
                <a:cs typeface="Calibri"/>
              </a:rPr>
              <a:t>n</a:t>
            </a:r>
            <a:r>
              <a:rPr sz="1700" spc="0" dirty="0" smtClean="0">
                <a:latin typeface="Calibri"/>
                <a:cs typeface="Calibri"/>
              </a:rPr>
              <a:t>d </a:t>
            </a:r>
            <a:r>
              <a:rPr sz="1700" spc="10" dirty="0" smtClean="0">
                <a:latin typeface="Calibri"/>
                <a:cs typeface="Calibri"/>
              </a:rPr>
              <a:t>i</a:t>
            </a:r>
            <a:r>
              <a:rPr sz="1700" spc="5" dirty="0" smtClean="0">
                <a:latin typeface="Calibri"/>
                <a:cs typeface="Calibri"/>
              </a:rPr>
              <a:t>n</a:t>
            </a:r>
            <a:r>
              <a:rPr sz="1700" spc="20" dirty="0" smtClean="0">
                <a:latin typeface="Calibri"/>
                <a:cs typeface="Calibri"/>
              </a:rPr>
              <a:t>v</a:t>
            </a:r>
            <a:r>
              <a:rPr sz="1700" spc="-60" dirty="0" smtClean="0">
                <a:latin typeface="Calibri"/>
                <a:cs typeface="Calibri"/>
              </a:rPr>
              <a:t>e</a:t>
            </a:r>
            <a:r>
              <a:rPr sz="1700" spc="5" dirty="0" smtClean="0">
                <a:latin typeface="Calibri"/>
                <a:cs typeface="Calibri"/>
              </a:rPr>
              <a:t>n</a:t>
            </a:r>
            <a:r>
              <a:rPr sz="1700" spc="20" dirty="0" smtClean="0">
                <a:latin typeface="Calibri"/>
                <a:cs typeface="Calibri"/>
              </a:rPr>
              <a:t>t</a:t>
            </a:r>
            <a:r>
              <a:rPr sz="1700" spc="0" dirty="0" smtClean="0">
                <a:latin typeface="Calibri"/>
                <a:cs typeface="Calibri"/>
              </a:rPr>
              <a:t>o</a:t>
            </a:r>
            <a:r>
              <a:rPr sz="1700" spc="-5" dirty="0" smtClean="0">
                <a:latin typeface="Calibri"/>
                <a:cs typeface="Calibri"/>
              </a:rPr>
              <a:t>r</a:t>
            </a:r>
            <a:r>
              <a:rPr sz="1700" spc="10" dirty="0" smtClean="0">
                <a:latin typeface="Calibri"/>
                <a:cs typeface="Calibri"/>
              </a:rPr>
              <a:t>i</a:t>
            </a:r>
            <a:r>
              <a:rPr sz="1700" spc="-50" dirty="0" smtClean="0">
                <a:latin typeface="Calibri"/>
                <a:cs typeface="Calibri"/>
              </a:rPr>
              <a:t>e</a:t>
            </a:r>
            <a:r>
              <a:rPr sz="1700" spc="0" dirty="0" smtClean="0">
                <a:latin typeface="Calibri"/>
                <a:cs typeface="Calibri"/>
              </a:rPr>
              <a:t>s</a:t>
            </a:r>
            <a:r>
              <a:rPr sz="1700" spc="-55" dirty="0" smtClean="0">
                <a:latin typeface="Calibri"/>
                <a:cs typeface="Calibri"/>
              </a:rPr>
              <a:t> </a:t>
            </a:r>
            <a:r>
              <a:rPr sz="1700" spc="0" dirty="0" smtClean="0">
                <a:latin typeface="Calibri"/>
                <a:cs typeface="Calibri"/>
              </a:rPr>
              <a:t>of</a:t>
            </a:r>
            <a:r>
              <a:rPr sz="1700" spc="-5" dirty="0" smtClean="0">
                <a:latin typeface="Calibri"/>
                <a:cs typeface="Calibri"/>
              </a:rPr>
              <a:t> </a:t>
            </a:r>
            <a:r>
              <a:rPr sz="1700" spc="5" dirty="0" smtClean="0">
                <a:latin typeface="Calibri"/>
                <a:cs typeface="Calibri"/>
              </a:rPr>
              <a:t>p</a:t>
            </a:r>
            <a:r>
              <a:rPr sz="1700" spc="-60" dirty="0" smtClean="0">
                <a:latin typeface="Calibri"/>
                <a:cs typeface="Calibri"/>
              </a:rPr>
              <a:t>e</a:t>
            </a:r>
            <a:r>
              <a:rPr sz="1700" spc="-5" dirty="0" smtClean="0">
                <a:latin typeface="Calibri"/>
                <a:cs typeface="Calibri"/>
              </a:rPr>
              <a:t>r</a:t>
            </a:r>
            <a:r>
              <a:rPr sz="1700" spc="30" dirty="0" smtClean="0">
                <a:latin typeface="Calibri"/>
                <a:cs typeface="Calibri"/>
              </a:rPr>
              <a:t>s</a:t>
            </a:r>
            <a:r>
              <a:rPr sz="1700" spc="0" dirty="0" smtClean="0">
                <a:latin typeface="Calibri"/>
                <a:cs typeface="Calibri"/>
              </a:rPr>
              <a:t>o</a:t>
            </a:r>
            <a:r>
              <a:rPr sz="1700" spc="5" dirty="0" smtClean="0">
                <a:latin typeface="Calibri"/>
                <a:cs typeface="Calibri"/>
              </a:rPr>
              <a:t>n</a:t>
            </a:r>
            <a:r>
              <a:rPr sz="1700" spc="-15" dirty="0" smtClean="0">
                <a:latin typeface="Calibri"/>
                <a:cs typeface="Calibri"/>
              </a:rPr>
              <a:t>a</a:t>
            </a:r>
            <a:r>
              <a:rPr sz="1700" spc="0" dirty="0" smtClean="0">
                <a:latin typeface="Calibri"/>
                <a:cs typeface="Calibri"/>
              </a:rPr>
              <a:t>l</a:t>
            </a:r>
            <a:r>
              <a:rPr sz="1700" spc="25" dirty="0" smtClean="0">
                <a:latin typeface="Calibri"/>
                <a:cs typeface="Calibri"/>
              </a:rPr>
              <a:t> </a:t>
            </a:r>
            <a:r>
              <a:rPr sz="1700" spc="5" dirty="0" smtClean="0">
                <a:latin typeface="Calibri"/>
                <a:cs typeface="Calibri"/>
              </a:rPr>
              <a:t>p</a:t>
            </a:r>
            <a:r>
              <a:rPr sz="1700" spc="0" dirty="0" smtClean="0">
                <a:latin typeface="Calibri"/>
                <a:cs typeface="Calibri"/>
              </a:rPr>
              <a:t>o</a:t>
            </a:r>
            <a:r>
              <a:rPr sz="1700" spc="30" dirty="0" smtClean="0">
                <a:latin typeface="Calibri"/>
                <a:cs typeface="Calibri"/>
              </a:rPr>
              <a:t>ss</a:t>
            </a:r>
            <a:r>
              <a:rPr sz="1700" spc="-60" dirty="0" smtClean="0">
                <a:latin typeface="Calibri"/>
                <a:cs typeface="Calibri"/>
              </a:rPr>
              <a:t>e</a:t>
            </a:r>
            <a:r>
              <a:rPr sz="1700" spc="30" dirty="0" smtClean="0">
                <a:latin typeface="Calibri"/>
                <a:cs typeface="Calibri"/>
              </a:rPr>
              <a:t>ss</a:t>
            </a:r>
            <a:r>
              <a:rPr sz="1700" spc="10" dirty="0" smtClean="0">
                <a:latin typeface="Calibri"/>
                <a:cs typeface="Calibri"/>
              </a:rPr>
              <a:t>i</a:t>
            </a:r>
            <a:r>
              <a:rPr sz="1700" spc="0" dirty="0" smtClean="0">
                <a:latin typeface="Calibri"/>
                <a:cs typeface="Calibri"/>
              </a:rPr>
              <a:t>o</a:t>
            </a:r>
            <a:r>
              <a:rPr sz="1700" spc="5" dirty="0" smtClean="0">
                <a:latin typeface="Calibri"/>
                <a:cs typeface="Calibri"/>
              </a:rPr>
              <a:t>n</a:t>
            </a:r>
            <a:r>
              <a:rPr sz="1700" spc="0" dirty="0" smtClean="0">
                <a:latin typeface="Calibri"/>
                <a:cs typeface="Calibri"/>
              </a:rPr>
              <a:t>s</a:t>
            </a:r>
            <a:r>
              <a:rPr sz="1700" spc="-55" dirty="0" smtClean="0">
                <a:latin typeface="Calibri"/>
                <a:cs typeface="Calibri"/>
              </a:rPr>
              <a:t> </a:t>
            </a:r>
            <a:r>
              <a:rPr sz="1700" spc="30" dirty="0" smtClean="0">
                <a:latin typeface="Calibri"/>
                <a:cs typeface="Calibri"/>
              </a:rPr>
              <a:t>s</a:t>
            </a:r>
            <a:r>
              <a:rPr sz="1700" spc="5" dirty="0" smtClean="0">
                <a:latin typeface="Calibri"/>
                <a:cs typeface="Calibri"/>
              </a:rPr>
              <a:t>h</a:t>
            </a:r>
            <a:r>
              <a:rPr sz="1700" spc="0" dirty="0" smtClean="0">
                <a:latin typeface="Calibri"/>
                <a:cs typeface="Calibri"/>
              </a:rPr>
              <a:t>o</a:t>
            </a:r>
            <a:r>
              <a:rPr sz="1700" spc="-15" dirty="0" smtClean="0">
                <a:latin typeface="Calibri"/>
                <a:cs typeface="Calibri"/>
              </a:rPr>
              <a:t>w </a:t>
            </a:r>
            <a:r>
              <a:rPr sz="1700" spc="5" dirty="0" smtClean="0">
                <a:latin typeface="Calibri"/>
                <a:cs typeface="Calibri"/>
              </a:rPr>
              <a:t>u</a:t>
            </a:r>
            <a:r>
              <a:rPr sz="1700" spc="0" dirty="0" smtClean="0">
                <a:latin typeface="Calibri"/>
                <a:cs typeface="Calibri"/>
              </a:rPr>
              <a:t>s</a:t>
            </a:r>
            <a:r>
              <a:rPr sz="1700" spc="-55" dirty="0" smtClean="0">
                <a:latin typeface="Calibri"/>
                <a:cs typeface="Calibri"/>
              </a:rPr>
              <a:t> </a:t>
            </a:r>
            <a:r>
              <a:rPr sz="1700" spc="-30" dirty="0" smtClean="0">
                <a:latin typeface="Calibri"/>
                <a:cs typeface="Calibri"/>
              </a:rPr>
              <a:t>w</a:t>
            </a:r>
            <a:r>
              <a:rPr sz="1700" spc="5" dirty="0" smtClean="0">
                <a:latin typeface="Calibri"/>
                <a:cs typeface="Calibri"/>
              </a:rPr>
              <a:t>h</a:t>
            </a:r>
            <a:r>
              <a:rPr sz="1700" spc="-15" dirty="0" smtClean="0">
                <a:latin typeface="Calibri"/>
                <a:cs typeface="Calibri"/>
              </a:rPr>
              <a:t>a</a:t>
            </a:r>
            <a:r>
              <a:rPr sz="1700" spc="-10" dirty="0" smtClean="0">
                <a:latin typeface="Calibri"/>
                <a:cs typeface="Calibri"/>
              </a:rPr>
              <a:t>t</a:t>
            </a:r>
            <a:r>
              <a:rPr lang="en-US" sz="1700" dirty="0">
                <a:latin typeface="Calibri"/>
                <a:cs typeface="Calibri"/>
              </a:rPr>
              <a:t> </a:t>
            </a:r>
            <a:r>
              <a:rPr sz="1700" spc="-5" dirty="0" smtClean="0">
                <a:latin typeface="Calibri"/>
                <a:cs typeface="Calibri"/>
              </a:rPr>
              <a:t>p</a:t>
            </a:r>
            <a:r>
              <a:rPr sz="1700" spc="-60" dirty="0" smtClean="0">
                <a:latin typeface="Calibri"/>
                <a:cs typeface="Calibri"/>
              </a:rPr>
              <a:t>e</a:t>
            </a:r>
            <a:r>
              <a:rPr sz="1700" spc="0" dirty="0" smtClean="0">
                <a:latin typeface="Calibri"/>
                <a:cs typeface="Calibri"/>
              </a:rPr>
              <a:t>o</a:t>
            </a:r>
            <a:r>
              <a:rPr sz="1700" spc="5" dirty="0" smtClean="0">
                <a:latin typeface="Calibri"/>
                <a:cs typeface="Calibri"/>
              </a:rPr>
              <a:t>pl</a:t>
            </a:r>
            <a:r>
              <a:rPr sz="1700" spc="-10" dirty="0" smtClean="0">
                <a:latin typeface="Calibri"/>
                <a:cs typeface="Calibri"/>
              </a:rPr>
              <a:t>e</a:t>
            </a:r>
            <a:r>
              <a:rPr sz="1700" spc="70" dirty="0" smtClean="0">
                <a:latin typeface="Calibri"/>
                <a:cs typeface="Calibri"/>
              </a:rPr>
              <a:t> </a:t>
            </a:r>
            <a:r>
              <a:rPr sz="1700" spc="-15" dirty="0" smtClean="0">
                <a:latin typeface="Calibri"/>
                <a:cs typeface="Calibri"/>
              </a:rPr>
              <a:t>g</a:t>
            </a:r>
            <a:r>
              <a:rPr sz="1700" spc="-60" dirty="0" smtClean="0">
                <a:latin typeface="Calibri"/>
                <a:cs typeface="Calibri"/>
              </a:rPr>
              <a:t>e</a:t>
            </a:r>
            <a:r>
              <a:rPr sz="1700" spc="-5" dirty="0" smtClean="0">
                <a:latin typeface="Calibri"/>
                <a:cs typeface="Calibri"/>
              </a:rPr>
              <a:t>n</a:t>
            </a:r>
            <a:r>
              <a:rPr sz="1700" spc="-60" dirty="0" smtClean="0">
                <a:latin typeface="Calibri"/>
                <a:cs typeface="Calibri"/>
              </a:rPr>
              <a:t>e</a:t>
            </a:r>
            <a:r>
              <a:rPr sz="1700" spc="-5" dirty="0" smtClean="0">
                <a:latin typeface="Calibri"/>
                <a:cs typeface="Calibri"/>
              </a:rPr>
              <a:t>r</a:t>
            </a:r>
            <a:r>
              <a:rPr sz="1700" spc="-15" dirty="0" smtClean="0">
                <a:latin typeface="Calibri"/>
                <a:cs typeface="Calibri"/>
              </a:rPr>
              <a:t>a</a:t>
            </a:r>
            <a:r>
              <a:rPr sz="1700" spc="10" dirty="0" smtClean="0">
                <a:latin typeface="Calibri"/>
                <a:cs typeface="Calibri"/>
              </a:rPr>
              <a:t>ll</a:t>
            </a:r>
            <a:r>
              <a:rPr sz="1700" spc="-10" dirty="0" smtClean="0">
                <a:latin typeface="Calibri"/>
                <a:cs typeface="Calibri"/>
              </a:rPr>
              <a:t>y</a:t>
            </a:r>
            <a:r>
              <a:rPr sz="1700" spc="45" dirty="0" smtClean="0">
                <a:latin typeface="Calibri"/>
                <a:cs typeface="Calibri"/>
              </a:rPr>
              <a:t> </a:t>
            </a:r>
            <a:r>
              <a:rPr sz="1700" spc="-35" dirty="0" smtClean="0">
                <a:latin typeface="Calibri"/>
                <a:cs typeface="Calibri"/>
              </a:rPr>
              <a:t>w</a:t>
            </a:r>
            <a:r>
              <a:rPr sz="1700" spc="0" dirty="0" smtClean="0">
                <a:latin typeface="Calibri"/>
                <a:cs typeface="Calibri"/>
              </a:rPr>
              <a:t>o</a:t>
            </a:r>
            <a:r>
              <a:rPr sz="1700" spc="-5" dirty="0" smtClean="0">
                <a:latin typeface="Calibri"/>
                <a:cs typeface="Calibri"/>
              </a:rPr>
              <a:t>r</a:t>
            </a:r>
            <a:r>
              <a:rPr sz="1700" spc="-60" dirty="0" smtClean="0">
                <a:latin typeface="Calibri"/>
                <a:cs typeface="Calibri"/>
              </a:rPr>
              <a:t>e</a:t>
            </a:r>
            <a:r>
              <a:rPr sz="1700" spc="0" dirty="0" smtClean="0">
                <a:latin typeface="Calibri"/>
                <a:cs typeface="Calibri"/>
              </a:rPr>
              <a:t>.</a:t>
            </a:r>
            <a:endParaRPr sz="1700" dirty="0">
              <a:latin typeface="Calibri"/>
              <a:cs typeface="Calibri"/>
            </a:endParaRPr>
          </a:p>
        </p:txBody>
      </p:sp>
      <p:sp>
        <p:nvSpPr>
          <p:cNvPr id="4" name="object 4"/>
          <p:cNvSpPr/>
          <p:nvPr/>
        </p:nvSpPr>
        <p:spPr>
          <a:xfrm>
            <a:off x="3263900" y="1333500"/>
            <a:ext cx="1866900" cy="21082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1600200" y="1714500"/>
            <a:ext cx="1485900" cy="1727200"/>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p:nvPr/>
        </p:nvSpPr>
        <p:spPr>
          <a:xfrm>
            <a:off x="5384800" y="1841501"/>
            <a:ext cx="4343400" cy="5854699"/>
          </a:xfrm>
          <a:prstGeom prst="rect">
            <a:avLst/>
          </a:prstGeom>
          <a:blipFill>
            <a:blip r:embed="rId4" cstate="print"/>
            <a:stretch>
              <a:fillRect/>
            </a:stretch>
          </a:blipFill>
        </p:spPr>
        <p:txBody>
          <a:bodyPr wrap="square" lIns="0" tIns="0" rIns="0" bIns="0" rtlCol="0">
            <a:noAutofit/>
          </a:bodyPr>
          <a:lstStyle/>
          <a:p>
            <a:endParaRPr/>
          </a:p>
        </p:txBody>
      </p:sp>
      <p:sp>
        <p:nvSpPr>
          <p:cNvPr id="7" name="TextBox 6"/>
          <p:cNvSpPr txBox="1"/>
          <p:nvPr/>
        </p:nvSpPr>
        <p:spPr>
          <a:xfrm>
            <a:off x="5384800" y="1371600"/>
            <a:ext cx="4552315" cy="523220"/>
          </a:xfrm>
          <a:prstGeom prst="rect">
            <a:avLst/>
          </a:prstGeom>
          <a:noFill/>
        </p:spPr>
        <p:txBody>
          <a:bodyPr wrap="square" rtlCol="0">
            <a:spAutoFit/>
          </a:bodyPr>
          <a:lstStyle/>
          <a:p>
            <a:r>
              <a:rPr lang="en-US" sz="1400" i="1" dirty="0" smtClean="0"/>
              <a:t>A Young Woman and Her Little Boy by </a:t>
            </a:r>
            <a:r>
              <a:rPr lang="en-US" sz="1400" i="1" dirty="0" err="1" smtClean="0"/>
              <a:t>Agnola</a:t>
            </a:r>
            <a:r>
              <a:rPr lang="en-US" sz="1400" i="1" dirty="0" smtClean="0"/>
              <a:t> </a:t>
            </a:r>
            <a:r>
              <a:rPr lang="en-US" sz="1400" i="1" dirty="0" err="1" smtClean="0"/>
              <a:t>Bronzino</a:t>
            </a:r>
            <a:r>
              <a:rPr lang="en-US" sz="1400" i="1" dirty="0" smtClean="0"/>
              <a:t> 1540</a:t>
            </a:r>
          </a:p>
          <a:p>
            <a:r>
              <a:rPr lang="en-US" sz="1400" i="1" dirty="0" smtClean="0"/>
              <a:t>Pg. 198 </a:t>
            </a:r>
            <a:endParaRPr lang="en-US" sz="1400"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76223" y="466448"/>
            <a:ext cx="4352290" cy="1810385"/>
          </a:xfrm>
          <a:prstGeom prst="rect">
            <a:avLst/>
          </a:prstGeom>
        </p:spPr>
        <p:txBody>
          <a:bodyPr vert="horz" wrap="square" lIns="0" tIns="0" rIns="0" bIns="0" rtlCol="0">
            <a:noAutofit/>
          </a:bodyPr>
          <a:lstStyle/>
          <a:p>
            <a:pPr marL="12700" marR="12700">
              <a:lnSpc>
                <a:spcPct val="101699"/>
              </a:lnSpc>
            </a:pPr>
            <a:r>
              <a:rPr sz="4700" spc="-10" dirty="0" smtClean="0">
                <a:latin typeface="Calibri"/>
                <a:cs typeface="Calibri"/>
              </a:rPr>
              <a:t>C</a:t>
            </a:r>
            <a:r>
              <a:rPr sz="4700" spc="20" dirty="0" smtClean="0">
                <a:latin typeface="Calibri"/>
                <a:cs typeface="Calibri"/>
              </a:rPr>
              <a:t>o</a:t>
            </a:r>
            <a:r>
              <a:rPr sz="4700" spc="-140" dirty="0" smtClean="0">
                <a:latin typeface="Calibri"/>
                <a:cs typeface="Calibri"/>
              </a:rPr>
              <a:t>s</a:t>
            </a:r>
            <a:r>
              <a:rPr sz="4700" spc="5" dirty="0" smtClean="0">
                <a:latin typeface="Calibri"/>
                <a:cs typeface="Calibri"/>
              </a:rPr>
              <a:t>t</a:t>
            </a:r>
            <a:r>
              <a:rPr sz="4700" spc="30" dirty="0" smtClean="0">
                <a:latin typeface="Calibri"/>
                <a:cs typeface="Calibri"/>
              </a:rPr>
              <a:t>u</a:t>
            </a:r>
            <a:r>
              <a:rPr sz="4700" spc="5" dirty="0" smtClean="0">
                <a:latin typeface="Calibri"/>
                <a:cs typeface="Calibri"/>
              </a:rPr>
              <a:t>m</a:t>
            </a:r>
            <a:r>
              <a:rPr sz="4700" spc="-25" dirty="0" smtClean="0">
                <a:latin typeface="Calibri"/>
                <a:cs typeface="Calibri"/>
              </a:rPr>
              <a:t>e</a:t>
            </a:r>
            <a:r>
              <a:rPr sz="4700" spc="-5" dirty="0" smtClean="0">
                <a:latin typeface="Calibri"/>
                <a:cs typeface="Calibri"/>
              </a:rPr>
              <a:t> </a:t>
            </a:r>
            <a:r>
              <a:rPr sz="4700" spc="-60" dirty="0" smtClean="0">
                <a:latin typeface="Calibri"/>
                <a:cs typeface="Calibri"/>
              </a:rPr>
              <a:t>F</a:t>
            </a:r>
            <a:r>
              <a:rPr sz="4700" spc="20" dirty="0" smtClean="0">
                <a:latin typeface="Calibri"/>
                <a:cs typeface="Calibri"/>
              </a:rPr>
              <a:t>o</a:t>
            </a:r>
            <a:r>
              <a:rPr sz="4700" spc="-20" dirty="0" smtClean="0">
                <a:latin typeface="Calibri"/>
                <a:cs typeface="Calibri"/>
              </a:rPr>
              <a:t>r</a:t>
            </a:r>
            <a:r>
              <a:rPr sz="4700" spc="-5" dirty="0" smtClean="0">
                <a:latin typeface="Calibri"/>
                <a:cs typeface="Calibri"/>
              </a:rPr>
              <a:t> </a:t>
            </a:r>
            <a:r>
              <a:rPr sz="4700" spc="-60" dirty="0" smtClean="0">
                <a:latin typeface="Calibri"/>
                <a:cs typeface="Calibri"/>
              </a:rPr>
              <a:t>M</a:t>
            </a:r>
            <a:r>
              <a:rPr sz="4700" spc="-70" dirty="0" smtClean="0">
                <a:latin typeface="Calibri"/>
                <a:cs typeface="Calibri"/>
              </a:rPr>
              <a:t>e</a:t>
            </a:r>
            <a:r>
              <a:rPr sz="4700" spc="0" dirty="0" smtClean="0">
                <a:latin typeface="Calibri"/>
                <a:cs typeface="Calibri"/>
              </a:rPr>
              <a:t>n </a:t>
            </a:r>
            <a:r>
              <a:rPr sz="3400" spc="40" dirty="0" smtClean="0">
                <a:latin typeface="Calibri"/>
                <a:cs typeface="Calibri"/>
              </a:rPr>
              <a:t>T</a:t>
            </a:r>
            <a:r>
              <a:rPr sz="3400" spc="10" dirty="0" smtClean="0">
                <a:latin typeface="Calibri"/>
                <a:cs typeface="Calibri"/>
              </a:rPr>
              <a:t>h</a:t>
            </a:r>
            <a:r>
              <a:rPr sz="3400" spc="-20" dirty="0" smtClean="0">
                <a:latin typeface="Calibri"/>
                <a:cs typeface="Calibri"/>
              </a:rPr>
              <a:t>e</a:t>
            </a:r>
            <a:r>
              <a:rPr sz="3400" spc="-60" dirty="0" smtClean="0">
                <a:latin typeface="Calibri"/>
                <a:cs typeface="Calibri"/>
              </a:rPr>
              <a:t> </a:t>
            </a:r>
            <a:r>
              <a:rPr sz="3400" spc="30" dirty="0" smtClean="0">
                <a:latin typeface="Calibri"/>
                <a:cs typeface="Calibri"/>
              </a:rPr>
              <a:t>I</a:t>
            </a:r>
            <a:r>
              <a:rPr sz="3400" spc="-60" dirty="0" smtClean="0">
                <a:latin typeface="Calibri"/>
                <a:cs typeface="Calibri"/>
              </a:rPr>
              <a:t>t</a:t>
            </a:r>
            <a:r>
              <a:rPr sz="3400" spc="-30" dirty="0" smtClean="0">
                <a:latin typeface="Calibri"/>
                <a:cs typeface="Calibri"/>
              </a:rPr>
              <a:t>a</a:t>
            </a:r>
            <a:r>
              <a:rPr sz="3400" spc="15" dirty="0" smtClean="0">
                <a:latin typeface="Calibri"/>
                <a:cs typeface="Calibri"/>
              </a:rPr>
              <a:t>li</a:t>
            </a:r>
            <a:r>
              <a:rPr sz="3400" spc="-30" dirty="0" smtClean="0">
                <a:latin typeface="Calibri"/>
                <a:cs typeface="Calibri"/>
              </a:rPr>
              <a:t>a</a:t>
            </a:r>
            <a:r>
              <a:rPr sz="3400" spc="0" dirty="0" smtClean="0">
                <a:latin typeface="Calibri"/>
                <a:cs typeface="Calibri"/>
              </a:rPr>
              <a:t>n</a:t>
            </a:r>
            <a:r>
              <a:rPr sz="3400" spc="140" dirty="0" smtClean="0">
                <a:latin typeface="Calibri"/>
                <a:cs typeface="Calibri"/>
              </a:rPr>
              <a:t> </a:t>
            </a:r>
            <a:r>
              <a:rPr sz="3400" spc="-170" dirty="0" smtClean="0">
                <a:latin typeface="Calibri"/>
                <a:cs typeface="Calibri"/>
              </a:rPr>
              <a:t>R</a:t>
            </a:r>
            <a:r>
              <a:rPr sz="3400" spc="-15" dirty="0" smtClean="0">
                <a:latin typeface="Calibri"/>
                <a:cs typeface="Calibri"/>
              </a:rPr>
              <a:t>e</a:t>
            </a:r>
            <a:r>
              <a:rPr sz="3400" spc="10" dirty="0" smtClean="0">
                <a:latin typeface="Calibri"/>
                <a:cs typeface="Calibri"/>
              </a:rPr>
              <a:t>n</a:t>
            </a:r>
            <a:r>
              <a:rPr sz="3400" spc="-30" dirty="0" smtClean="0">
                <a:latin typeface="Calibri"/>
                <a:cs typeface="Calibri"/>
              </a:rPr>
              <a:t>a</a:t>
            </a:r>
            <a:r>
              <a:rPr sz="3400" spc="15" dirty="0" smtClean="0">
                <a:latin typeface="Calibri"/>
                <a:cs typeface="Calibri"/>
              </a:rPr>
              <a:t>i</a:t>
            </a:r>
            <a:r>
              <a:rPr sz="3400" spc="-35" dirty="0" smtClean="0">
                <a:latin typeface="Calibri"/>
                <a:cs typeface="Calibri"/>
              </a:rPr>
              <a:t>ss</a:t>
            </a:r>
            <a:r>
              <a:rPr sz="3400" spc="-30" dirty="0" smtClean="0">
                <a:latin typeface="Calibri"/>
                <a:cs typeface="Calibri"/>
              </a:rPr>
              <a:t>a</a:t>
            </a:r>
            <a:r>
              <a:rPr sz="3400" spc="10" dirty="0" smtClean="0">
                <a:latin typeface="Calibri"/>
                <a:cs typeface="Calibri"/>
              </a:rPr>
              <a:t>n</a:t>
            </a:r>
            <a:r>
              <a:rPr sz="3400" spc="-55" dirty="0" smtClean="0">
                <a:latin typeface="Calibri"/>
                <a:cs typeface="Calibri"/>
              </a:rPr>
              <a:t>c</a:t>
            </a:r>
            <a:r>
              <a:rPr sz="3400" spc="-20" dirty="0" smtClean="0">
                <a:latin typeface="Calibri"/>
                <a:cs typeface="Calibri"/>
              </a:rPr>
              <a:t>e</a:t>
            </a:r>
            <a:r>
              <a:rPr sz="3400" spc="-10" dirty="0" smtClean="0">
                <a:latin typeface="Calibri"/>
                <a:cs typeface="Calibri"/>
              </a:rPr>
              <a:t> </a:t>
            </a:r>
            <a:r>
              <a:rPr sz="3400" spc="-45" dirty="0" smtClean="0">
                <a:latin typeface="Calibri"/>
                <a:cs typeface="Calibri"/>
              </a:rPr>
              <a:t>1400-1450</a:t>
            </a:r>
            <a:endParaRPr sz="3400" dirty="0">
              <a:latin typeface="Calibri"/>
              <a:cs typeface="Calibri"/>
            </a:endParaRPr>
          </a:p>
        </p:txBody>
      </p:sp>
      <p:sp>
        <p:nvSpPr>
          <p:cNvPr id="3" name="object 3"/>
          <p:cNvSpPr/>
          <p:nvPr/>
        </p:nvSpPr>
        <p:spPr>
          <a:xfrm>
            <a:off x="7505700" y="1651000"/>
            <a:ext cx="1790700" cy="40132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2679700" y="2362200"/>
            <a:ext cx="2184400" cy="4889499"/>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txBox="1"/>
          <p:nvPr/>
        </p:nvSpPr>
        <p:spPr>
          <a:xfrm>
            <a:off x="5187093" y="3227379"/>
            <a:ext cx="2204307" cy="2467693"/>
          </a:xfrm>
          <a:prstGeom prst="rect">
            <a:avLst/>
          </a:prstGeom>
        </p:spPr>
        <p:txBody>
          <a:bodyPr vert="horz" wrap="square" lIns="0" tIns="0" rIns="0" bIns="0" rtlCol="0">
            <a:noAutofit/>
          </a:bodyPr>
          <a:lstStyle/>
          <a:p>
            <a:pPr marL="12700" marR="12700" indent="-8255" algn="ctr">
              <a:lnSpc>
                <a:spcPct val="101000"/>
              </a:lnSpc>
            </a:pPr>
            <a:r>
              <a:rPr sz="1900" spc="15" dirty="0" smtClean="0">
                <a:latin typeface="Calibri"/>
                <a:cs typeface="Calibri"/>
              </a:rPr>
              <a:t>I</a:t>
            </a:r>
            <a:r>
              <a:rPr sz="1900" spc="-50" dirty="0" smtClean="0">
                <a:latin typeface="Calibri"/>
                <a:cs typeface="Calibri"/>
              </a:rPr>
              <a:t>t</a:t>
            </a:r>
            <a:r>
              <a:rPr sz="1900" spc="-15" dirty="0" smtClean="0">
                <a:latin typeface="Calibri"/>
                <a:cs typeface="Calibri"/>
              </a:rPr>
              <a:t>a</a:t>
            </a:r>
            <a:r>
              <a:rPr sz="1900" spc="-40" dirty="0" smtClean="0">
                <a:latin typeface="Calibri"/>
                <a:cs typeface="Calibri"/>
              </a:rPr>
              <a:t>li</a:t>
            </a:r>
            <a:r>
              <a:rPr sz="1900" spc="-15" dirty="0" smtClean="0">
                <a:latin typeface="Calibri"/>
                <a:cs typeface="Calibri"/>
              </a:rPr>
              <a:t>a</a:t>
            </a:r>
            <a:r>
              <a:rPr sz="1900" spc="0" dirty="0" smtClean="0">
                <a:latin typeface="Calibri"/>
                <a:cs typeface="Calibri"/>
              </a:rPr>
              <a:t>n</a:t>
            </a:r>
            <a:r>
              <a:rPr sz="1900" spc="170"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5" dirty="0" smtClean="0">
                <a:latin typeface="Calibri"/>
                <a:cs typeface="Calibri"/>
              </a:rPr>
              <a:t>o</a:t>
            </a:r>
            <a:r>
              <a:rPr sz="1900" spc="-60" dirty="0" smtClean="0">
                <a:latin typeface="Calibri"/>
                <a:cs typeface="Calibri"/>
              </a:rPr>
              <a:t>e</a:t>
            </a:r>
            <a:r>
              <a:rPr sz="1900" spc="0" dirty="0" smtClean="0">
                <a:latin typeface="Calibri"/>
                <a:cs typeface="Calibri"/>
              </a:rPr>
              <a:t>s</a:t>
            </a:r>
            <a:r>
              <a:rPr sz="1900" spc="125" dirty="0" smtClean="0">
                <a:latin typeface="Calibri"/>
                <a:cs typeface="Calibri"/>
              </a:rPr>
              <a:t> </a:t>
            </a:r>
            <a:r>
              <a:rPr sz="1900" spc="25" dirty="0" smtClean="0">
                <a:latin typeface="Calibri"/>
                <a:cs typeface="Calibri"/>
              </a:rPr>
              <a:t>w</a:t>
            </a:r>
            <a:r>
              <a:rPr sz="1900" spc="-60"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5" dirty="0" smtClean="0">
                <a:latin typeface="Calibri"/>
                <a:cs typeface="Calibri"/>
              </a:rPr>
              <a:t> po</a:t>
            </a:r>
            <a:r>
              <a:rPr sz="1900" spc="-40" dirty="0" smtClean="0">
                <a:latin typeface="Calibri"/>
                <a:cs typeface="Calibri"/>
              </a:rPr>
              <a:t>i</a:t>
            </a:r>
            <a:r>
              <a:rPr sz="1900" spc="0" dirty="0" smtClean="0">
                <a:latin typeface="Calibri"/>
                <a:cs typeface="Calibri"/>
              </a:rPr>
              <a:t>n</a:t>
            </a:r>
            <a:r>
              <a:rPr sz="1900" spc="-40" dirty="0" smtClean="0">
                <a:latin typeface="Calibri"/>
                <a:cs typeface="Calibri"/>
              </a:rPr>
              <a:t>t</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i="1" spc="0" dirty="0" smtClean="0">
                <a:latin typeface="Calibri"/>
                <a:cs typeface="Calibri"/>
              </a:rPr>
              <a:t>but</a:t>
            </a:r>
            <a:r>
              <a:rPr sz="1900" i="1" spc="30" dirty="0" smtClean="0">
                <a:latin typeface="Calibri"/>
                <a:cs typeface="Calibri"/>
              </a:rPr>
              <a:t> </a:t>
            </a:r>
            <a:r>
              <a:rPr sz="1900" i="1" spc="0" dirty="0" smtClean="0">
                <a:latin typeface="Calibri"/>
                <a:cs typeface="Calibri"/>
              </a:rPr>
              <a:t>d</a:t>
            </a:r>
            <a:r>
              <a:rPr sz="1900" i="1" spc="-40" dirty="0" smtClean="0">
                <a:latin typeface="Calibri"/>
                <a:cs typeface="Calibri"/>
              </a:rPr>
              <a:t>i</a:t>
            </a:r>
            <a:r>
              <a:rPr sz="1900" i="1" spc="0" dirty="0" smtClean="0">
                <a:latin typeface="Calibri"/>
                <a:cs typeface="Calibri"/>
              </a:rPr>
              <a:t>d</a:t>
            </a:r>
            <a:r>
              <a:rPr sz="1900" i="1" spc="70" dirty="0" smtClean="0">
                <a:latin typeface="Calibri"/>
                <a:cs typeface="Calibri"/>
              </a:rPr>
              <a:t> </a:t>
            </a:r>
            <a:r>
              <a:rPr sz="1900" i="1" spc="0" dirty="0" smtClean="0">
                <a:latin typeface="Calibri"/>
                <a:cs typeface="Calibri"/>
              </a:rPr>
              <a:t>n</a:t>
            </a:r>
            <a:r>
              <a:rPr sz="1900" i="1" spc="-5" dirty="0" smtClean="0">
                <a:latin typeface="Calibri"/>
                <a:cs typeface="Calibri"/>
              </a:rPr>
              <a:t>o</a:t>
            </a:r>
            <a:r>
              <a:rPr sz="1900" i="1" spc="-10" dirty="0" smtClean="0">
                <a:latin typeface="Calibri"/>
                <a:cs typeface="Calibri"/>
              </a:rPr>
              <a:t>t</a:t>
            </a:r>
            <a:r>
              <a:rPr sz="1900" i="1" spc="-5" dirty="0" smtClean="0">
                <a:latin typeface="Calibri"/>
                <a:cs typeface="Calibri"/>
              </a:rPr>
              <a:t> h</a:t>
            </a:r>
            <a:r>
              <a:rPr sz="1900" i="1" spc="-15" dirty="0" smtClean="0">
                <a:latin typeface="Calibri"/>
                <a:cs typeface="Calibri"/>
              </a:rPr>
              <a:t>a</a:t>
            </a:r>
            <a:r>
              <a:rPr sz="1900" i="1" spc="30" dirty="0" smtClean="0">
                <a:latin typeface="Calibri"/>
                <a:cs typeface="Calibri"/>
              </a:rPr>
              <a:t>v</a:t>
            </a:r>
            <a:r>
              <a:rPr sz="1900" i="1" spc="-10" dirty="0" smtClean="0">
                <a:latin typeface="Calibri"/>
                <a:cs typeface="Calibri"/>
              </a:rPr>
              <a:t>e</a:t>
            </a:r>
            <a:r>
              <a:rPr sz="1900" i="1" spc="20" dirty="0" smtClean="0">
                <a:latin typeface="Calibri"/>
                <a:cs typeface="Calibri"/>
              </a:rPr>
              <a:t> </a:t>
            </a:r>
            <a:r>
              <a:rPr sz="1900" i="1" spc="-50" dirty="0" smtClean="0">
                <a:latin typeface="Calibri"/>
                <a:cs typeface="Calibri"/>
              </a:rPr>
              <a:t>t</a:t>
            </a:r>
            <a:r>
              <a:rPr sz="1900" i="1" spc="-10" dirty="0" smtClean="0">
                <a:latin typeface="Calibri"/>
                <a:cs typeface="Calibri"/>
              </a:rPr>
              <a:t>he</a:t>
            </a:r>
            <a:r>
              <a:rPr sz="1900" i="1" spc="20" dirty="0" smtClean="0">
                <a:latin typeface="Calibri"/>
                <a:cs typeface="Calibri"/>
              </a:rPr>
              <a:t> </a:t>
            </a:r>
            <a:r>
              <a:rPr sz="1900" i="1" spc="-60" dirty="0" smtClean="0">
                <a:latin typeface="Calibri"/>
                <a:cs typeface="Calibri"/>
              </a:rPr>
              <a:t>e</a:t>
            </a:r>
            <a:r>
              <a:rPr sz="1900" i="1" spc="-25" dirty="0" smtClean="0">
                <a:latin typeface="Calibri"/>
                <a:cs typeface="Calibri"/>
              </a:rPr>
              <a:t>x</a:t>
            </a:r>
            <a:r>
              <a:rPr sz="1900" i="1" spc="-50" dirty="0" smtClean="0">
                <a:latin typeface="Calibri"/>
                <a:cs typeface="Calibri"/>
              </a:rPr>
              <a:t>t</a:t>
            </a:r>
            <a:r>
              <a:rPr sz="1900" i="1" spc="25" dirty="0" smtClean="0">
                <a:latin typeface="Calibri"/>
                <a:cs typeface="Calibri"/>
              </a:rPr>
              <a:t>r</a:t>
            </a:r>
            <a:r>
              <a:rPr sz="1900" i="1" spc="-60" dirty="0" smtClean="0">
                <a:latin typeface="Calibri"/>
                <a:cs typeface="Calibri"/>
              </a:rPr>
              <a:t>e</a:t>
            </a:r>
            <a:r>
              <a:rPr sz="1900" i="1" spc="-35" dirty="0" smtClean="0">
                <a:latin typeface="Calibri"/>
                <a:cs typeface="Calibri"/>
              </a:rPr>
              <a:t>m</a:t>
            </a:r>
            <a:r>
              <a:rPr sz="1900" i="1" spc="-10" dirty="0" smtClean="0">
                <a:latin typeface="Calibri"/>
                <a:cs typeface="Calibri"/>
              </a:rPr>
              <a:t>e</a:t>
            </a:r>
            <a:r>
              <a:rPr sz="1900" i="1" spc="-5" dirty="0" smtClean="0">
                <a:latin typeface="Calibri"/>
                <a:cs typeface="Calibri"/>
              </a:rPr>
              <a:t> </a:t>
            </a:r>
            <a:r>
              <a:rPr sz="1900" i="1" spc="-50" dirty="0" smtClean="0">
                <a:latin typeface="Calibri"/>
                <a:cs typeface="Calibri"/>
              </a:rPr>
              <a:t>e</a:t>
            </a:r>
            <a:r>
              <a:rPr sz="1900" i="1" spc="-35" dirty="0" smtClean="0">
                <a:latin typeface="Calibri"/>
                <a:cs typeface="Calibri"/>
              </a:rPr>
              <a:t>l</a:t>
            </a:r>
            <a:r>
              <a:rPr sz="1900" i="1" spc="-5" dirty="0" smtClean="0">
                <a:latin typeface="Calibri"/>
                <a:cs typeface="Calibri"/>
              </a:rPr>
              <a:t>o</a:t>
            </a:r>
            <a:r>
              <a:rPr sz="1900" i="1" spc="0" dirty="0" smtClean="0">
                <a:latin typeface="Calibri"/>
                <a:cs typeface="Calibri"/>
              </a:rPr>
              <a:t>n</a:t>
            </a:r>
            <a:r>
              <a:rPr sz="1900" i="1" spc="-5" dirty="0" smtClean="0">
                <a:latin typeface="Calibri"/>
                <a:cs typeface="Calibri"/>
              </a:rPr>
              <a:t>g</a:t>
            </a:r>
            <a:r>
              <a:rPr sz="1900" i="1" spc="-10" dirty="0" smtClean="0">
                <a:latin typeface="Calibri"/>
                <a:cs typeface="Calibri"/>
              </a:rPr>
              <a:t>a</a:t>
            </a:r>
            <a:r>
              <a:rPr sz="1900" i="1" spc="-50" dirty="0" smtClean="0">
                <a:latin typeface="Calibri"/>
                <a:cs typeface="Calibri"/>
              </a:rPr>
              <a:t>t</a:t>
            </a:r>
            <a:r>
              <a:rPr sz="1900" i="1" spc="-60" dirty="0" smtClean="0">
                <a:latin typeface="Calibri"/>
                <a:cs typeface="Calibri"/>
              </a:rPr>
              <a:t>e</a:t>
            </a:r>
            <a:r>
              <a:rPr sz="1900" i="1" spc="-10" dirty="0" smtClean="0">
                <a:latin typeface="Calibri"/>
                <a:cs typeface="Calibri"/>
              </a:rPr>
              <a:t>d </a:t>
            </a:r>
            <a:r>
              <a:rPr sz="1900" i="1" spc="-155" dirty="0" smtClean="0">
                <a:latin typeface="Calibri"/>
                <a:cs typeface="Calibri"/>
              </a:rPr>
              <a:t> </a:t>
            </a:r>
            <a:r>
              <a:rPr sz="1900" i="1" spc="-50" dirty="0" smtClean="0">
                <a:latin typeface="Calibri"/>
                <a:cs typeface="Calibri"/>
              </a:rPr>
              <a:t>t</a:t>
            </a:r>
            <a:r>
              <a:rPr sz="1900" i="1" spc="-5" dirty="0" smtClean="0">
                <a:latin typeface="Calibri"/>
                <a:cs typeface="Calibri"/>
              </a:rPr>
              <a:t>o</a:t>
            </a:r>
            <a:r>
              <a:rPr sz="1900" i="1" spc="-10" dirty="0" smtClean="0">
                <a:latin typeface="Calibri"/>
                <a:cs typeface="Calibri"/>
              </a:rPr>
              <a:t>e</a:t>
            </a:r>
            <a:r>
              <a:rPr sz="1900" b="1" spc="25" dirty="0" smtClean="0">
                <a:latin typeface="Calibri"/>
                <a:cs typeface="Calibri"/>
              </a:rPr>
              <a:t> </a:t>
            </a:r>
            <a:r>
              <a:rPr sz="1900" spc="-45" dirty="0" smtClean="0">
                <a:latin typeface="Calibri"/>
                <a:cs typeface="Calibri"/>
              </a:rPr>
              <a:t>s</a:t>
            </a:r>
            <a:r>
              <a:rPr sz="1900" spc="-60" dirty="0" smtClean="0">
                <a:latin typeface="Calibri"/>
                <a:cs typeface="Calibri"/>
              </a:rPr>
              <a:t>ee</a:t>
            </a:r>
            <a:r>
              <a:rPr sz="1900" spc="-10" dirty="0" smtClean="0">
                <a:latin typeface="Calibri"/>
                <a:cs typeface="Calibri"/>
              </a:rPr>
              <a:t>n</a:t>
            </a:r>
            <a:r>
              <a:rPr sz="1900" spc="170" dirty="0" smtClean="0">
                <a:latin typeface="Calibri"/>
                <a:cs typeface="Calibri"/>
              </a:rPr>
              <a:t> </a:t>
            </a:r>
            <a:r>
              <a:rPr sz="1900" spc="-40" dirty="0" smtClean="0">
                <a:latin typeface="Calibri"/>
                <a:cs typeface="Calibri"/>
              </a:rPr>
              <a:t>i</a:t>
            </a:r>
            <a:r>
              <a:rPr sz="1900" spc="0" dirty="0" smtClean="0">
                <a:latin typeface="Calibri"/>
                <a:cs typeface="Calibri"/>
              </a:rPr>
              <a:t>n </a:t>
            </a:r>
            <a:r>
              <a:rPr sz="1900" spc="-5" dirty="0" smtClean="0">
                <a:latin typeface="Calibri"/>
                <a:cs typeface="Calibri"/>
              </a:rPr>
              <a:t>o</a:t>
            </a:r>
            <a:r>
              <a:rPr sz="1900" spc="-4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10" dirty="0" smtClean="0">
                <a:latin typeface="Calibri"/>
                <a:cs typeface="Calibri"/>
              </a:rPr>
              <a:t>r</a:t>
            </a:r>
            <a:r>
              <a:rPr sz="1900" spc="105" dirty="0" smtClean="0">
                <a:latin typeface="Calibri"/>
                <a:cs typeface="Calibri"/>
              </a:rPr>
              <a:t> </a:t>
            </a:r>
            <a:r>
              <a:rPr sz="1900" spc="0" dirty="0" smtClean="0">
                <a:latin typeface="Calibri"/>
                <a:cs typeface="Calibri"/>
              </a:rPr>
              <a:t>p</a:t>
            </a:r>
            <a:r>
              <a:rPr sz="1900" spc="-15" dirty="0" smtClean="0">
                <a:latin typeface="Calibri"/>
                <a:cs typeface="Calibri"/>
              </a:rPr>
              <a:t>a</a:t>
            </a:r>
            <a:r>
              <a:rPr sz="1900" spc="25" dirty="0" smtClean="0">
                <a:latin typeface="Calibri"/>
                <a:cs typeface="Calibri"/>
              </a:rPr>
              <a:t>r</a:t>
            </a:r>
            <a:r>
              <a:rPr sz="1900" spc="-50" dirty="0" smtClean="0">
                <a:latin typeface="Calibri"/>
                <a:cs typeface="Calibri"/>
              </a:rPr>
              <a:t>t</a:t>
            </a:r>
            <a:r>
              <a:rPr sz="1900" spc="0" dirty="0" smtClean="0">
                <a:latin typeface="Calibri"/>
                <a:cs typeface="Calibri"/>
              </a:rPr>
              <a:t>s</a:t>
            </a:r>
            <a:r>
              <a:rPr sz="1900" spc="125"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10" dirty="0" smtClean="0">
                <a:latin typeface="Calibri"/>
                <a:cs typeface="Calibri"/>
              </a:rPr>
              <a:t> </a:t>
            </a:r>
            <a:r>
              <a:rPr sz="1900" spc="-30" dirty="0" smtClean="0">
                <a:latin typeface="Calibri"/>
                <a:cs typeface="Calibri"/>
              </a:rPr>
              <a:t>E</a:t>
            </a:r>
            <a:r>
              <a:rPr sz="1900" spc="0" dirty="0" smtClean="0">
                <a:latin typeface="Calibri"/>
                <a:cs typeface="Calibri"/>
              </a:rPr>
              <a:t>u</a:t>
            </a:r>
            <a:r>
              <a:rPr sz="1900" spc="25" dirty="0" smtClean="0">
                <a:latin typeface="Calibri"/>
                <a:cs typeface="Calibri"/>
              </a:rPr>
              <a:t>r</a:t>
            </a:r>
            <a:r>
              <a:rPr sz="1900" spc="-5" dirty="0" smtClean="0">
                <a:latin typeface="Calibri"/>
                <a:cs typeface="Calibri"/>
              </a:rPr>
              <a:t>o</a:t>
            </a:r>
            <a:r>
              <a:rPr sz="1900" spc="0" dirty="0" smtClean="0">
                <a:latin typeface="Calibri"/>
                <a:cs typeface="Calibri"/>
              </a:rPr>
              <a:t>p</a:t>
            </a:r>
            <a:r>
              <a:rPr sz="1900" spc="-10" dirty="0" smtClean="0">
                <a:latin typeface="Calibri"/>
                <a:cs typeface="Calibri"/>
              </a:rPr>
              <a:t>e</a:t>
            </a:r>
            <a:endParaRPr sz="1900" dirty="0">
              <a:latin typeface="Calibri"/>
              <a:cs typeface="Calibri"/>
            </a:endParaRPr>
          </a:p>
          <a:p>
            <a:pPr marR="8255" algn="ctr">
              <a:lnSpc>
                <a:spcPct val="100000"/>
              </a:lnSpc>
              <a:spcBef>
                <a:spcPts val="120"/>
              </a:spcBef>
            </a:pPr>
            <a:endParaRPr lang="en-US" sz="1900" spc="15" dirty="0">
              <a:latin typeface="Calibri"/>
              <a:cs typeface="Calibri"/>
            </a:endParaRPr>
          </a:p>
          <a:p>
            <a:pPr marR="8255" algn="ctr">
              <a:lnSpc>
                <a:spcPct val="100000"/>
              </a:lnSpc>
              <a:spcBef>
                <a:spcPts val="120"/>
              </a:spcBef>
            </a:pPr>
            <a:endParaRPr lang="en-US" sz="1900" spc="15" dirty="0" smtClean="0">
              <a:latin typeface="Calibri"/>
              <a:cs typeface="Calibri"/>
            </a:endParaRPr>
          </a:p>
          <a:p>
            <a:pPr marR="8255" algn="ctr">
              <a:lnSpc>
                <a:spcPct val="100000"/>
              </a:lnSpc>
              <a:spcBef>
                <a:spcPts val="120"/>
              </a:spcBef>
            </a:pPr>
            <a:r>
              <a:rPr lang="en-US" sz="1900" spc="0" dirty="0" smtClean="0">
                <a:latin typeface="Calibri"/>
                <a:cs typeface="Calibri"/>
              </a:rPr>
              <a:t>H</a:t>
            </a:r>
            <a:r>
              <a:rPr sz="1900" spc="-15" dirty="0" smtClean="0">
                <a:latin typeface="Calibri"/>
                <a:cs typeface="Calibri"/>
              </a:rPr>
              <a:t>a</a:t>
            </a:r>
            <a:r>
              <a:rPr sz="1900" spc="-40" dirty="0" smtClean="0">
                <a:latin typeface="Calibri"/>
                <a:cs typeface="Calibri"/>
              </a:rPr>
              <a:t>i</a:t>
            </a:r>
            <a:r>
              <a:rPr sz="1900" spc="-10" dirty="0" smtClean="0">
                <a:latin typeface="Calibri"/>
                <a:cs typeface="Calibri"/>
              </a:rPr>
              <a:t>r</a:t>
            </a:r>
            <a:r>
              <a:rPr sz="1900" spc="105" dirty="0" smtClean="0">
                <a:latin typeface="Calibri"/>
                <a:cs typeface="Calibri"/>
              </a:rPr>
              <a:t> </a:t>
            </a:r>
            <a:r>
              <a:rPr sz="1900" spc="25" dirty="0" smtClean="0">
                <a:latin typeface="Calibri"/>
                <a:cs typeface="Calibri"/>
              </a:rPr>
              <a:t>w</a:t>
            </a:r>
            <a:r>
              <a:rPr sz="1900" spc="-15" dirty="0" smtClean="0">
                <a:latin typeface="Calibri"/>
                <a:cs typeface="Calibri"/>
              </a:rPr>
              <a:t>a</a:t>
            </a:r>
            <a:r>
              <a:rPr sz="1900" spc="0" dirty="0" smtClean="0">
                <a:latin typeface="Calibri"/>
                <a:cs typeface="Calibri"/>
              </a:rPr>
              <a:t>s</a:t>
            </a:r>
            <a:r>
              <a:rPr sz="1900" spc="-75" dirty="0" smtClean="0">
                <a:latin typeface="Calibri"/>
                <a:cs typeface="Calibri"/>
              </a:rPr>
              <a:t> </a:t>
            </a:r>
            <a:r>
              <a:rPr sz="1900" spc="-15" dirty="0" smtClean="0">
                <a:latin typeface="Calibri"/>
                <a:cs typeface="Calibri"/>
              </a:rPr>
              <a:t>c</a:t>
            </a:r>
            <a:r>
              <a:rPr sz="1900" spc="0" dirty="0" smtClean="0">
                <a:latin typeface="Calibri"/>
                <a:cs typeface="Calibri"/>
              </a:rPr>
              <a:t>ut</a:t>
            </a:r>
            <a:r>
              <a:rPr sz="1900" spc="130" dirty="0" smtClean="0">
                <a:latin typeface="Calibri"/>
                <a:cs typeface="Calibri"/>
              </a:rPr>
              <a:t> </a:t>
            </a:r>
            <a:r>
              <a:rPr sz="1900" b="1" spc="-45" dirty="0" smtClean="0">
                <a:latin typeface="Calibri"/>
                <a:cs typeface="Calibri"/>
              </a:rPr>
              <a:t>s</a:t>
            </a:r>
            <a:r>
              <a:rPr sz="1900" b="1" spc="0" dirty="0" smtClean="0">
                <a:latin typeface="Calibri"/>
                <a:cs typeface="Calibri"/>
              </a:rPr>
              <a:t>h</a:t>
            </a:r>
            <a:r>
              <a:rPr sz="1900" b="1" spc="-5" dirty="0" smtClean="0">
                <a:latin typeface="Calibri"/>
                <a:cs typeface="Calibri"/>
              </a:rPr>
              <a:t>o</a:t>
            </a:r>
            <a:r>
              <a:rPr sz="1900" b="1" spc="25" dirty="0" smtClean="0">
                <a:latin typeface="Calibri"/>
                <a:cs typeface="Calibri"/>
              </a:rPr>
              <a:t>r</a:t>
            </a:r>
            <a:r>
              <a:rPr sz="1900" b="1" spc="-10" dirty="0" smtClean="0">
                <a:latin typeface="Calibri"/>
                <a:cs typeface="Calibri"/>
              </a:rPr>
              <a:t>t</a:t>
            </a:r>
            <a:r>
              <a:rPr lang="en-US" sz="1900" spc="-10" dirty="0" smtClean="0">
                <a:latin typeface="Calibri"/>
                <a:cs typeface="Calibri"/>
              </a:rPr>
              <a:t>.</a:t>
            </a:r>
            <a:endParaRPr sz="1900" dirty="0">
              <a:latin typeface="Calibri"/>
              <a:cs typeface="Calibri"/>
            </a:endParaRPr>
          </a:p>
        </p:txBody>
      </p:sp>
      <p:sp>
        <p:nvSpPr>
          <p:cNvPr id="6" name="object 6"/>
          <p:cNvSpPr txBox="1"/>
          <p:nvPr/>
        </p:nvSpPr>
        <p:spPr>
          <a:xfrm>
            <a:off x="7299506" y="5695072"/>
            <a:ext cx="2171700" cy="1187450"/>
          </a:xfrm>
          <a:prstGeom prst="rect">
            <a:avLst/>
          </a:prstGeom>
        </p:spPr>
        <p:txBody>
          <a:bodyPr vert="horz" wrap="square" lIns="0" tIns="0" rIns="0" bIns="0" rtlCol="0">
            <a:noAutofit/>
          </a:bodyPr>
          <a:lstStyle/>
          <a:p>
            <a:pPr marL="12700" marR="12700" indent="6350" algn="ctr">
              <a:lnSpc>
                <a:spcPct val="101000"/>
              </a:lnSpc>
            </a:pPr>
            <a:r>
              <a:rPr sz="1900" spc="30" dirty="0" smtClean="0">
                <a:latin typeface="Calibri"/>
                <a:cs typeface="Calibri"/>
              </a:rPr>
              <a:t>D</a:t>
            </a:r>
            <a:r>
              <a:rPr sz="1900" spc="-5" dirty="0" smtClean="0">
                <a:latin typeface="Calibri"/>
                <a:cs typeface="Calibri"/>
              </a:rPr>
              <a:t>o</a:t>
            </a:r>
            <a:r>
              <a:rPr sz="1900" spc="0" dirty="0" smtClean="0">
                <a:latin typeface="Calibri"/>
                <a:cs typeface="Calibri"/>
              </a:rPr>
              <a:t>ub</a:t>
            </a:r>
            <a:r>
              <a:rPr sz="1900" spc="-40" dirty="0" smtClean="0">
                <a:latin typeface="Calibri"/>
                <a:cs typeface="Calibri"/>
              </a:rPr>
              <a:t>l</a:t>
            </a:r>
            <a:r>
              <a:rPr sz="1900" spc="-60" dirty="0" smtClean="0">
                <a:latin typeface="Calibri"/>
                <a:cs typeface="Calibri"/>
              </a:rPr>
              <a:t>e</a:t>
            </a:r>
            <a:r>
              <a:rPr sz="1900" spc="-50" dirty="0" smtClean="0">
                <a:latin typeface="Calibri"/>
                <a:cs typeface="Calibri"/>
              </a:rPr>
              <a:t>t</a:t>
            </a:r>
            <a:r>
              <a:rPr sz="1900" spc="0" dirty="0" smtClean="0">
                <a:latin typeface="Calibri"/>
                <a:cs typeface="Calibri"/>
              </a:rPr>
              <a:t>s </a:t>
            </a:r>
            <a:r>
              <a:rPr sz="1900" spc="-204" dirty="0" smtClean="0">
                <a:latin typeface="Calibri"/>
                <a:cs typeface="Calibri"/>
              </a:rPr>
              <a:t> </a:t>
            </a:r>
            <a:r>
              <a:rPr sz="1900" spc="25" dirty="0" smtClean="0">
                <a:latin typeface="Calibri"/>
                <a:cs typeface="Calibri"/>
              </a:rPr>
              <a:t>w</a:t>
            </a:r>
            <a:r>
              <a:rPr sz="1900" spc="-60"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i="1" spc="-75" dirty="0" smtClean="0">
                <a:latin typeface="Calibri"/>
                <a:cs typeface="Calibri"/>
              </a:rPr>
              <a:t> </a:t>
            </a:r>
            <a:r>
              <a:rPr sz="1900" i="1" spc="25" dirty="0" smtClean="0">
                <a:latin typeface="Calibri"/>
                <a:cs typeface="Calibri"/>
              </a:rPr>
              <a:t>k</a:t>
            </a:r>
            <a:r>
              <a:rPr sz="1900" i="1" spc="0" dirty="0" smtClean="0">
                <a:latin typeface="Calibri"/>
                <a:cs typeface="Calibri"/>
              </a:rPr>
              <a:t>n</a:t>
            </a:r>
            <a:r>
              <a:rPr sz="1900" i="1" spc="-60" dirty="0" smtClean="0">
                <a:latin typeface="Calibri"/>
                <a:cs typeface="Calibri"/>
              </a:rPr>
              <a:t>e</a:t>
            </a:r>
            <a:r>
              <a:rPr sz="1900" i="1" spc="-10" dirty="0" smtClean="0">
                <a:latin typeface="Calibri"/>
                <a:cs typeface="Calibri"/>
              </a:rPr>
              <a:t>e</a:t>
            </a:r>
            <a:r>
              <a:rPr sz="1900" i="1" spc="-5" dirty="0" smtClean="0">
                <a:latin typeface="Calibri"/>
                <a:cs typeface="Calibri"/>
              </a:rPr>
              <a:t> </a:t>
            </a:r>
            <a:r>
              <a:rPr sz="1900" i="1" spc="-40" dirty="0" smtClean="0">
                <a:latin typeface="Calibri"/>
                <a:cs typeface="Calibri"/>
              </a:rPr>
              <a:t>l</a:t>
            </a:r>
            <a:r>
              <a:rPr sz="1900" i="1" spc="-50" dirty="0" smtClean="0">
                <a:latin typeface="Calibri"/>
                <a:cs typeface="Calibri"/>
              </a:rPr>
              <a:t>e</a:t>
            </a:r>
            <a:r>
              <a:rPr sz="1900" i="1" spc="0" dirty="0" smtClean="0">
                <a:latin typeface="Calibri"/>
                <a:cs typeface="Calibri"/>
              </a:rPr>
              <a:t>n</a:t>
            </a:r>
            <a:r>
              <a:rPr sz="1900" i="1" spc="-5" dirty="0" smtClean="0">
                <a:latin typeface="Calibri"/>
                <a:cs typeface="Calibri"/>
              </a:rPr>
              <a:t>g</a:t>
            </a:r>
            <a:r>
              <a:rPr sz="1900" i="1" spc="-50" dirty="0" smtClean="0">
                <a:latin typeface="Calibri"/>
                <a:cs typeface="Calibri"/>
              </a:rPr>
              <a:t>t</a:t>
            </a:r>
            <a:r>
              <a:rPr sz="1900" i="1" spc="0" dirty="0" smtClean="0">
                <a:latin typeface="Calibri"/>
                <a:cs typeface="Calibri"/>
              </a:rPr>
              <a:t>h</a:t>
            </a:r>
            <a:r>
              <a:rPr sz="1900" i="1" spc="170" dirty="0" smtClean="0">
                <a:latin typeface="Calibri"/>
                <a:cs typeface="Calibri"/>
              </a:rPr>
              <a:t> </a:t>
            </a:r>
            <a:r>
              <a:rPr sz="1900" spc="-15"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25" dirty="0" smtClean="0">
                <a:latin typeface="Calibri"/>
                <a:cs typeface="Calibri"/>
              </a:rPr>
              <a:t>w</a:t>
            </a:r>
            <a:r>
              <a:rPr sz="1900" spc="-5" dirty="0" smtClean="0">
                <a:latin typeface="Calibri"/>
                <a:cs typeface="Calibri"/>
              </a:rPr>
              <a:t>o</a:t>
            </a:r>
            <a:r>
              <a:rPr sz="1900" spc="25" dirty="0" smtClean="0">
                <a:latin typeface="Calibri"/>
                <a:cs typeface="Calibri"/>
              </a:rPr>
              <a:t>r</a:t>
            </a:r>
            <a:r>
              <a:rPr sz="1900" spc="0" dirty="0" smtClean="0">
                <a:latin typeface="Calibri"/>
                <a:cs typeface="Calibri"/>
              </a:rPr>
              <a:t>n</a:t>
            </a:r>
            <a:r>
              <a:rPr sz="1900" spc="-30" dirty="0" smtClean="0">
                <a:latin typeface="Calibri"/>
                <a:cs typeface="Calibri"/>
              </a:rPr>
              <a:t> </a:t>
            </a:r>
            <a:r>
              <a:rPr sz="1900" spc="25" dirty="0" smtClean="0">
                <a:latin typeface="Calibri"/>
                <a:cs typeface="Calibri"/>
              </a:rPr>
              <a:t>w</a:t>
            </a:r>
            <a:r>
              <a:rPr sz="1900" spc="-40" dirty="0" smtClean="0">
                <a:latin typeface="Calibri"/>
                <a:cs typeface="Calibri"/>
              </a:rPr>
              <a:t>it</a:t>
            </a:r>
            <a:r>
              <a:rPr sz="1900" spc="0" dirty="0" smtClean="0">
                <a:latin typeface="Calibri"/>
                <a:cs typeface="Calibri"/>
              </a:rPr>
              <a:t>h h</a:t>
            </a:r>
            <a:r>
              <a:rPr sz="1900" spc="-5" dirty="0" smtClean="0">
                <a:latin typeface="Calibri"/>
                <a:cs typeface="Calibri"/>
              </a:rPr>
              <a:t>o</a:t>
            </a:r>
            <a:r>
              <a:rPr sz="1900" spc="-45" dirty="0" smtClean="0">
                <a:latin typeface="Calibri"/>
                <a:cs typeface="Calibri"/>
              </a:rPr>
              <a:t>s</a:t>
            </a:r>
            <a:r>
              <a:rPr sz="1900" spc="-10" dirty="0" smtClean="0">
                <a:latin typeface="Calibri"/>
                <a:cs typeface="Calibri"/>
              </a:rPr>
              <a:t>e</a:t>
            </a:r>
            <a:r>
              <a:rPr sz="1900" spc="125" dirty="0" smtClean="0">
                <a:latin typeface="Calibri"/>
                <a:cs typeface="Calibri"/>
              </a:rPr>
              <a:t> </a:t>
            </a:r>
            <a:r>
              <a:rPr sz="1900" spc="20" dirty="0" smtClean="0">
                <a:latin typeface="Calibri"/>
                <a:cs typeface="Calibri"/>
              </a:rPr>
              <a:t>(</a:t>
            </a:r>
            <a:r>
              <a:rPr sz="1900" spc="0" dirty="0" smtClean="0">
                <a:latin typeface="Calibri"/>
                <a:cs typeface="Calibri"/>
              </a:rPr>
              <a:t>n</a:t>
            </a:r>
            <a:r>
              <a:rPr sz="1900" spc="-5" dirty="0" smtClean="0">
                <a:latin typeface="Calibri"/>
                <a:cs typeface="Calibri"/>
              </a:rPr>
              <a:t>o</a:t>
            </a:r>
            <a:r>
              <a:rPr sz="1900" spc="-10" dirty="0" smtClean="0">
                <a:latin typeface="Calibri"/>
                <a:cs typeface="Calibri"/>
              </a:rPr>
              <a:t>t</a:t>
            </a:r>
            <a:r>
              <a:rPr sz="1900" spc="30"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5" dirty="0" smtClean="0">
                <a:latin typeface="Calibri"/>
                <a:cs typeface="Calibri"/>
              </a:rPr>
              <a:t>o</a:t>
            </a:r>
            <a:r>
              <a:rPr sz="1900" spc="25" dirty="0" smtClean="0">
                <a:latin typeface="Calibri"/>
                <a:cs typeface="Calibri"/>
              </a:rPr>
              <a:t>r</a:t>
            </a:r>
            <a:r>
              <a:rPr sz="1900" spc="-10" dirty="0" smtClean="0">
                <a:latin typeface="Calibri"/>
                <a:cs typeface="Calibri"/>
              </a:rPr>
              <a:t>t</a:t>
            </a:r>
            <a:r>
              <a:rPr sz="1900" spc="30" dirty="0" smtClean="0">
                <a:latin typeface="Calibri"/>
                <a:cs typeface="Calibri"/>
              </a:rPr>
              <a:t> </a:t>
            </a:r>
            <a:r>
              <a:rPr sz="1900" spc="-40" dirty="0" smtClean="0">
                <a:latin typeface="Calibri"/>
                <a:cs typeface="Calibri"/>
              </a:rPr>
              <a:t>li</a:t>
            </a:r>
            <a:r>
              <a:rPr sz="1900" spc="-75" dirty="0" smtClean="0">
                <a:latin typeface="Calibri"/>
                <a:cs typeface="Calibri"/>
              </a:rPr>
              <a:t>k</a:t>
            </a:r>
            <a:r>
              <a:rPr sz="1900" spc="-10" dirty="0" smtClean="0">
                <a:latin typeface="Calibri"/>
                <a:cs typeface="Calibri"/>
              </a:rPr>
              <a:t>e</a:t>
            </a:r>
            <a:r>
              <a:rPr sz="1900" spc="125" dirty="0" smtClean="0">
                <a:latin typeface="Calibri"/>
                <a:cs typeface="Calibri"/>
              </a:rPr>
              <a:t> </a:t>
            </a:r>
            <a:r>
              <a:rPr sz="1900" spc="-40" dirty="0" smtClean="0">
                <a:latin typeface="Calibri"/>
                <a:cs typeface="Calibri"/>
              </a:rPr>
              <a:t>i</a:t>
            </a:r>
            <a:r>
              <a:rPr sz="1900" spc="0" dirty="0" smtClean="0">
                <a:latin typeface="Calibri"/>
                <a:cs typeface="Calibri"/>
              </a:rPr>
              <a:t>n </a:t>
            </a:r>
            <a:r>
              <a:rPr sz="1900" spc="-30" dirty="0" smtClean="0">
                <a:latin typeface="Calibri"/>
                <a:cs typeface="Calibri"/>
              </a:rPr>
              <a:t>E</a:t>
            </a:r>
            <a:r>
              <a:rPr sz="1900" spc="0" dirty="0" smtClean="0">
                <a:latin typeface="Calibri"/>
                <a:cs typeface="Calibri"/>
              </a:rPr>
              <a:t>n</a:t>
            </a:r>
            <a:r>
              <a:rPr sz="1900" spc="-5" dirty="0" smtClean="0">
                <a:latin typeface="Calibri"/>
                <a:cs typeface="Calibri"/>
              </a:rPr>
              <a:t>g</a:t>
            </a:r>
            <a:r>
              <a:rPr sz="1900" spc="-40" dirty="0" smtClean="0">
                <a:latin typeface="Calibri"/>
                <a:cs typeface="Calibri"/>
              </a:rPr>
              <a:t>l</a:t>
            </a:r>
            <a:r>
              <a:rPr sz="1900" spc="-10" dirty="0" smtClean="0">
                <a:latin typeface="Calibri"/>
                <a:cs typeface="Calibri"/>
              </a:rPr>
              <a:t>a</a:t>
            </a:r>
            <a:r>
              <a:rPr sz="1900" spc="0" dirty="0" smtClean="0">
                <a:latin typeface="Calibri"/>
                <a:cs typeface="Calibri"/>
              </a:rPr>
              <a:t>nd</a:t>
            </a:r>
            <a:r>
              <a:rPr sz="1900" spc="170" dirty="0" smtClean="0">
                <a:latin typeface="Calibri"/>
                <a:cs typeface="Calibri"/>
              </a:rPr>
              <a:t>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25" dirty="0" smtClean="0">
                <a:latin typeface="Calibri"/>
                <a:cs typeface="Calibri"/>
              </a:rPr>
              <a:t>Fr</a:t>
            </a:r>
            <a:r>
              <a:rPr sz="1900" spc="-10" dirty="0" smtClean="0">
                <a:latin typeface="Calibri"/>
                <a:cs typeface="Calibri"/>
              </a:rPr>
              <a:t>a</a:t>
            </a:r>
            <a:r>
              <a:rPr sz="1900" spc="0" dirty="0" smtClean="0">
                <a:latin typeface="Calibri"/>
                <a:cs typeface="Calibri"/>
              </a:rPr>
              <a:t>n</a:t>
            </a:r>
            <a:r>
              <a:rPr sz="1900" spc="-15" dirty="0" smtClean="0">
                <a:latin typeface="Calibri"/>
                <a:cs typeface="Calibri"/>
              </a:rPr>
              <a:t>c</a:t>
            </a:r>
            <a:r>
              <a:rPr sz="1900" spc="-60" dirty="0" smtClean="0">
                <a:latin typeface="Calibri"/>
                <a:cs typeface="Calibri"/>
              </a:rPr>
              <a:t>e</a:t>
            </a:r>
            <a:r>
              <a:rPr sz="1900" spc="0" dirty="0" smtClean="0">
                <a:latin typeface="Calibri"/>
                <a:cs typeface="Calibri"/>
              </a:rPr>
              <a:t>)</a:t>
            </a:r>
            <a:endParaRPr sz="1900" dirty="0">
              <a:latin typeface="Calibri"/>
              <a:cs typeface="Calibri"/>
            </a:endParaRPr>
          </a:p>
        </p:txBody>
      </p:sp>
      <p:sp>
        <p:nvSpPr>
          <p:cNvPr id="7" name="object 7"/>
          <p:cNvSpPr txBox="1"/>
          <p:nvPr/>
        </p:nvSpPr>
        <p:spPr>
          <a:xfrm>
            <a:off x="4970594" y="1106120"/>
            <a:ext cx="2672715" cy="1184275"/>
          </a:xfrm>
          <a:prstGeom prst="rect">
            <a:avLst/>
          </a:prstGeom>
        </p:spPr>
        <p:txBody>
          <a:bodyPr vert="horz" wrap="square" lIns="0" tIns="0" rIns="0" bIns="0" rtlCol="0">
            <a:noAutofit/>
          </a:bodyPr>
          <a:lstStyle/>
          <a:p>
            <a:pPr marR="0" algn="ctr">
              <a:lnSpc>
                <a:spcPct val="100000"/>
              </a:lnSpc>
            </a:pPr>
            <a:r>
              <a:rPr sz="1900" b="1" spc="15" dirty="0" smtClean="0">
                <a:latin typeface="Calibri"/>
                <a:cs typeface="Calibri"/>
              </a:rPr>
              <a:t>H</a:t>
            </a:r>
            <a:r>
              <a:rPr sz="1900" b="1" spc="0" dirty="0" smtClean="0">
                <a:latin typeface="Calibri"/>
                <a:cs typeface="Calibri"/>
              </a:rPr>
              <a:t>u</a:t>
            </a:r>
            <a:r>
              <a:rPr sz="1900" b="1" spc="-75" dirty="0" smtClean="0">
                <a:latin typeface="Calibri"/>
                <a:cs typeface="Calibri"/>
              </a:rPr>
              <a:t>k</a:t>
            </a:r>
            <a:r>
              <a:rPr sz="1900" b="1" spc="-60" dirty="0" smtClean="0">
                <a:latin typeface="Calibri"/>
                <a:cs typeface="Calibri"/>
              </a:rPr>
              <a:t>e</a:t>
            </a:r>
            <a:r>
              <a:rPr sz="1900" b="1" spc="0" dirty="0" smtClean="0">
                <a:latin typeface="Calibri"/>
                <a:cs typeface="Calibri"/>
              </a:rPr>
              <a:t>s</a:t>
            </a:r>
            <a:endParaRPr sz="1900" b="1" dirty="0">
              <a:latin typeface="Calibri"/>
              <a:cs typeface="Calibri"/>
            </a:endParaRPr>
          </a:p>
          <a:p>
            <a:pPr marL="12700" marR="12700" indent="-1270" algn="ctr">
              <a:lnSpc>
                <a:spcPct val="101000"/>
              </a:lnSpc>
            </a:pPr>
            <a:r>
              <a:rPr sz="1900" spc="-15" dirty="0" smtClean="0">
                <a:latin typeface="Calibri"/>
                <a:cs typeface="Calibri"/>
              </a:rPr>
              <a:t>C</a:t>
            </a:r>
            <a:r>
              <a:rPr sz="1900" spc="-40" dirty="0" smtClean="0">
                <a:latin typeface="Calibri"/>
                <a:cs typeface="Calibri"/>
              </a:rPr>
              <a:t>l</a:t>
            </a:r>
            <a:r>
              <a:rPr sz="1900" spc="-5" dirty="0" smtClean="0">
                <a:latin typeface="Calibri"/>
                <a:cs typeface="Calibri"/>
              </a:rPr>
              <a:t>o</a:t>
            </a:r>
            <a:r>
              <a:rPr sz="1900" spc="-45" dirty="0" smtClean="0">
                <a:latin typeface="Calibri"/>
                <a:cs typeface="Calibri"/>
              </a:rPr>
              <a:t>s</a:t>
            </a:r>
            <a:r>
              <a:rPr sz="1900" spc="-60" dirty="0" smtClean="0">
                <a:latin typeface="Calibri"/>
                <a:cs typeface="Calibri"/>
              </a:rPr>
              <a:t>e</a:t>
            </a:r>
            <a:r>
              <a:rPr sz="1900" spc="0" dirty="0" smtClean="0">
                <a:latin typeface="Calibri"/>
                <a:cs typeface="Calibri"/>
              </a:rPr>
              <a:t>d </a:t>
            </a:r>
            <a:r>
              <a:rPr sz="1900" spc="-160" dirty="0" smtClean="0">
                <a:latin typeface="Calibri"/>
                <a:cs typeface="Calibri"/>
              </a:rPr>
              <a:t> </a:t>
            </a:r>
            <a:r>
              <a:rPr sz="1900" spc="-5" dirty="0" smtClean="0">
                <a:latin typeface="Calibri"/>
                <a:cs typeface="Calibri"/>
              </a:rPr>
              <a:t>o</a:t>
            </a:r>
            <a:r>
              <a:rPr sz="1900" spc="30" dirty="0" smtClean="0">
                <a:latin typeface="Calibri"/>
                <a:cs typeface="Calibri"/>
              </a:rPr>
              <a:t>v</a:t>
            </a:r>
            <a:r>
              <a:rPr sz="1900" spc="-60" dirty="0" smtClean="0">
                <a:latin typeface="Calibri"/>
                <a:cs typeface="Calibri"/>
              </a:rPr>
              <a:t>e</a:t>
            </a:r>
            <a:r>
              <a:rPr sz="1900" spc="-10" dirty="0" smtClean="0">
                <a:latin typeface="Calibri"/>
                <a:cs typeface="Calibri"/>
              </a:rPr>
              <a:t>r</a:t>
            </a:r>
            <a:r>
              <a:rPr sz="1900" spc="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20"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5" dirty="0" smtClean="0">
                <a:latin typeface="Calibri"/>
                <a:cs typeface="Calibri"/>
              </a:rPr>
              <a:t>o</a:t>
            </a:r>
            <a:r>
              <a:rPr sz="1900" spc="0" dirty="0" smtClean="0">
                <a:latin typeface="Calibri"/>
                <a:cs typeface="Calibri"/>
              </a:rPr>
              <a:t>u</a:t>
            </a:r>
            <a:r>
              <a:rPr sz="1900" spc="-40" dirty="0" smtClean="0">
                <a:latin typeface="Calibri"/>
                <a:cs typeface="Calibri"/>
              </a:rPr>
              <a:t>l</a:t>
            </a:r>
            <a:r>
              <a:rPr sz="1900" spc="0" dirty="0" smtClean="0">
                <a:latin typeface="Calibri"/>
                <a:cs typeface="Calibri"/>
              </a:rPr>
              <a:t>d</a:t>
            </a:r>
            <a:r>
              <a:rPr sz="1900" spc="-60" dirty="0" smtClean="0">
                <a:latin typeface="Calibri"/>
                <a:cs typeface="Calibri"/>
              </a:rPr>
              <a:t>e</a:t>
            </a:r>
            <a:r>
              <a:rPr sz="1900" spc="25" dirty="0" smtClean="0">
                <a:latin typeface="Calibri"/>
                <a:cs typeface="Calibri"/>
              </a:rPr>
              <a:t>r</a:t>
            </a:r>
            <a:r>
              <a:rPr sz="1900" spc="0" dirty="0" smtClean="0">
                <a:latin typeface="Calibri"/>
                <a:cs typeface="Calibri"/>
              </a:rPr>
              <a:t>s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5" dirty="0" smtClean="0">
                <a:latin typeface="Calibri"/>
                <a:cs typeface="Calibri"/>
              </a:rPr>
              <a:t>o</a:t>
            </a:r>
            <a:r>
              <a:rPr sz="1900" spc="0" dirty="0" smtClean="0">
                <a:latin typeface="Calibri"/>
                <a:cs typeface="Calibri"/>
              </a:rPr>
              <a:t>p</a:t>
            </a:r>
            <a:r>
              <a:rPr sz="1900" spc="-60" dirty="0" smtClean="0">
                <a:latin typeface="Calibri"/>
                <a:cs typeface="Calibri"/>
              </a:rPr>
              <a:t>e</a:t>
            </a:r>
            <a:r>
              <a:rPr sz="1900" spc="0" dirty="0" smtClean="0">
                <a:latin typeface="Calibri"/>
                <a:cs typeface="Calibri"/>
              </a:rPr>
              <a:t>n</a:t>
            </a:r>
            <a:r>
              <a:rPr sz="1900" spc="70" dirty="0" smtClean="0">
                <a:latin typeface="Calibri"/>
                <a:cs typeface="Calibri"/>
              </a:rPr>
              <a:t> </a:t>
            </a:r>
            <a:r>
              <a:rPr sz="1900" spc="-10" dirty="0" smtClean="0">
                <a:latin typeface="Calibri"/>
                <a:cs typeface="Calibri"/>
              </a:rPr>
              <a:t>a</a:t>
            </a:r>
            <a:r>
              <a:rPr sz="1900" spc="-40" dirty="0" smtClean="0">
                <a:latin typeface="Calibri"/>
                <a:cs typeface="Calibri"/>
              </a:rPr>
              <a:t>l</a:t>
            </a:r>
            <a:r>
              <a:rPr sz="1900" spc="-5" dirty="0" smtClean="0">
                <a:latin typeface="Calibri"/>
                <a:cs typeface="Calibri"/>
              </a:rPr>
              <a:t>o</a:t>
            </a:r>
            <a:r>
              <a:rPr sz="1900" spc="0" dirty="0" smtClean="0">
                <a:latin typeface="Calibri"/>
                <a:cs typeface="Calibri"/>
              </a:rPr>
              <a:t>n</a:t>
            </a:r>
            <a:r>
              <a:rPr sz="1900" spc="-10" dirty="0" smtClean="0">
                <a:latin typeface="Calibri"/>
                <a:cs typeface="Calibri"/>
              </a:rPr>
              <a:t>g</a:t>
            </a:r>
            <a:r>
              <a:rPr sz="1900" spc="17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45" dirty="0" smtClean="0">
                <a:latin typeface="Calibri"/>
                <a:cs typeface="Calibri"/>
              </a:rPr>
              <a:t>s</a:t>
            </a:r>
            <a:r>
              <a:rPr sz="1900" spc="-40" dirty="0" smtClean="0">
                <a:latin typeface="Calibri"/>
                <a:cs typeface="Calibri"/>
              </a:rPr>
              <a:t>i</a:t>
            </a:r>
            <a:r>
              <a:rPr sz="1900" spc="0" dirty="0" smtClean="0">
                <a:latin typeface="Calibri"/>
                <a:cs typeface="Calibri"/>
              </a:rPr>
              <a:t>d</a:t>
            </a:r>
            <a:r>
              <a:rPr sz="1900" spc="-60" dirty="0" smtClean="0">
                <a:latin typeface="Calibri"/>
                <a:cs typeface="Calibri"/>
              </a:rPr>
              <a:t>e</a:t>
            </a:r>
            <a:r>
              <a:rPr sz="1900" spc="0" dirty="0" smtClean="0">
                <a:latin typeface="Calibri"/>
                <a:cs typeface="Calibri"/>
              </a:rPr>
              <a:t>s </a:t>
            </a:r>
            <a:r>
              <a:rPr sz="1900" spc="-114" dirty="0" smtClean="0">
                <a:latin typeface="Calibri"/>
                <a:cs typeface="Calibri"/>
              </a:rPr>
              <a:t>W</a:t>
            </a:r>
            <a:r>
              <a:rPr sz="1900" spc="-55"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125" dirty="0" smtClean="0">
                <a:latin typeface="Calibri"/>
                <a:cs typeface="Calibri"/>
              </a:rPr>
              <a:t> </a:t>
            </a:r>
            <a:r>
              <a:rPr sz="1900" spc="0" dirty="0" smtClean="0">
                <a:latin typeface="Calibri"/>
                <a:cs typeface="Calibri"/>
              </a:rPr>
              <a:t>p</a:t>
            </a:r>
            <a:r>
              <a:rPr sz="1900" spc="-40" dirty="0" smtClean="0">
                <a:latin typeface="Calibri"/>
                <a:cs typeface="Calibri"/>
              </a:rPr>
              <a:t>l</a:t>
            </a:r>
            <a:r>
              <a:rPr sz="1900" spc="-10" dirty="0" smtClean="0">
                <a:latin typeface="Calibri"/>
                <a:cs typeface="Calibri"/>
              </a:rPr>
              <a:t>a</a:t>
            </a:r>
            <a:r>
              <a:rPr sz="1900" spc="-15" dirty="0" smtClean="0">
                <a:latin typeface="Calibri"/>
                <a:cs typeface="Calibri"/>
              </a:rPr>
              <a:t>c</a:t>
            </a:r>
            <a:r>
              <a:rPr sz="1900" spc="-55"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5" dirty="0" smtClean="0">
                <a:latin typeface="Calibri"/>
                <a:cs typeface="Calibri"/>
              </a:rPr>
              <a:t>o</a:t>
            </a:r>
            <a:r>
              <a:rPr sz="1900" spc="30" dirty="0" smtClean="0">
                <a:latin typeface="Calibri"/>
                <a:cs typeface="Calibri"/>
              </a:rPr>
              <a:t>v</a:t>
            </a:r>
            <a:r>
              <a:rPr sz="1900" spc="-55" dirty="0" smtClean="0">
                <a:latin typeface="Calibri"/>
                <a:cs typeface="Calibri"/>
              </a:rPr>
              <a:t>e</a:t>
            </a:r>
            <a:r>
              <a:rPr sz="1900" spc="-10" dirty="0" smtClean="0">
                <a:latin typeface="Calibri"/>
                <a:cs typeface="Calibri"/>
              </a:rPr>
              <a:t>r</a:t>
            </a:r>
            <a:r>
              <a:rPr sz="1900" spc="5" dirty="0" smtClean="0">
                <a:latin typeface="Calibri"/>
                <a:cs typeface="Calibri"/>
              </a:rPr>
              <a:t> </a:t>
            </a:r>
            <a:r>
              <a:rPr sz="1900" b="1" spc="0" dirty="0" smtClean="0">
                <a:latin typeface="Calibri"/>
                <a:cs typeface="Calibri"/>
              </a:rPr>
              <a:t>d</a:t>
            </a:r>
            <a:r>
              <a:rPr sz="1900" b="1" spc="-5" dirty="0" smtClean="0">
                <a:latin typeface="Calibri"/>
                <a:cs typeface="Calibri"/>
              </a:rPr>
              <a:t>o</a:t>
            </a:r>
            <a:r>
              <a:rPr sz="1900" b="1" spc="0" dirty="0" smtClean="0">
                <a:latin typeface="Calibri"/>
                <a:cs typeface="Calibri"/>
              </a:rPr>
              <a:t>ub</a:t>
            </a:r>
            <a:r>
              <a:rPr sz="1900" b="1" spc="-40" dirty="0" smtClean="0">
                <a:latin typeface="Calibri"/>
                <a:cs typeface="Calibri"/>
              </a:rPr>
              <a:t>l</a:t>
            </a:r>
            <a:r>
              <a:rPr sz="1900" b="1" spc="-55" dirty="0" smtClean="0">
                <a:latin typeface="Calibri"/>
                <a:cs typeface="Calibri"/>
              </a:rPr>
              <a:t>e</a:t>
            </a:r>
            <a:r>
              <a:rPr sz="1900" b="1" spc="-50" dirty="0" smtClean="0">
                <a:latin typeface="Calibri"/>
                <a:cs typeface="Calibri"/>
              </a:rPr>
              <a:t>t</a:t>
            </a:r>
            <a:r>
              <a:rPr sz="1900" b="1" spc="0" dirty="0" smtClean="0">
                <a:latin typeface="Calibri"/>
                <a:cs typeface="Calibri"/>
              </a:rPr>
              <a:t>s</a:t>
            </a:r>
            <a:endParaRPr sz="1900" b="1" dirty="0">
              <a:latin typeface="Calibri"/>
              <a:cs typeface="Calibri"/>
            </a:endParaRPr>
          </a:p>
        </p:txBody>
      </p:sp>
      <p:sp>
        <p:nvSpPr>
          <p:cNvPr id="8" name="object 8"/>
          <p:cNvSpPr txBox="1"/>
          <p:nvPr/>
        </p:nvSpPr>
        <p:spPr>
          <a:xfrm>
            <a:off x="383327" y="5695072"/>
            <a:ext cx="2190115" cy="1479550"/>
          </a:xfrm>
          <a:prstGeom prst="rect">
            <a:avLst/>
          </a:prstGeom>
        </p:spPr>
        <p:txBody>
          <a:bodyPr vert="horz" wrap="square" lIns="0" tIns="0" rIns="0" bIns="0" rtlCol="0">
            <a:noAutofit/>
          </a:bodyPr>
          <a:lstStyle/>
          <a:p>
            <a:pPr marL="12700" marR="12700" indent="-12065" algn="ctr">
              <a:lnSpc>
                <a:spcPct val="101000"/>
              </a:lnSpc>
            </a:pPr>
            <a:r>
              <a:rPr sz="1900" b="1" spc="15" dirty="0" smtClean="0">
                <a:latin typeface="Calibri"/>
                <a:cs typeface="Calibri"/>
              </a:rPr>
              <a:t>H</a:t>
            </a:r>
            <a:r>
              <a:rPr sz="1900" b="1" spc="-5" dirty="0" smtClean="0">
                <a:latin typeface="Calibri"/>
                <a:cs typeface="Calibri"/>
              </a:rPr>
              <a:t>o</a:t>
            </a:r>
            <a:r>
              <a:rPr sz="1900" b="1" spc="0" dirty="0" smtClean="0">
                <a:latin typeface="Calibri"/>
                <a:cs typeface="Calibri"/>
              </a:rPr>
              <a:t>upp</a:t>
            </a:r>
            <a:r>
              <a:rPr sz="1900" b="1" spc="-60" dirty="0" smtClean="0">
                <a:latin typeface="Calibri"/>
                <a:cs typeface="Calibri"/>
              </a:rPr>
              <a:t>e</a:t>
            </a:r>
            <a:r>
              <a:rPr sz="1900" b="1" spc="-40" dirty="0" smtClean="0">
                <a:latin typeface="Calibri"/>
                <a:cs typeface="Calibri"/>
              </a:rPr>
              <a:t>l</a:t>
            </a:r>
            <a:r>
              <a:rPr sz="1900" b="1" spc="-15" dirty="0" smtClean="0">
                <a:latin typeface="Calibri"/>
                <a:cs typeface="Calibri"/>
              </a:rPr>
              <a:t>a</a:t>
            </a:r>
            <a:r>
              <a:rPr sz="1900" b="1" spc="0" dirty="0" smtClean="0">
                <a:latin typeface="Calibri"/>
                <a:cs typeface="Calibri"/>
              </a:rPr>
              <a:t>nds </a:t>
            </a:r>
            <a:r>
              <a:rPr sz="1900" spc="-204" dirty="0" smtClean="0">
                <a:latin typeface="Calibri"/>
                <a:cs typeface="Calibri"/>
              </a:rPr>
              <a:t> </a:t>
            </a:r>
            <a:r>
              <a:rPr sz="1900" spc="25" dirty="0" smtClean="0">
                <a:latin typeface="Calibri"/>
                <a:cs typeface="Calibri"/>
              </a:rPr>
              <a:t>w</a:t>
            </a:r>
            <a:r>
              <a:rPr sz="1900" spc="-60"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5" dirty="0" smtClean="0">
                <a:latin typeface="Calibri"/>
                <a:cs typeface="Calibri"/>
              </a:rPr>
              <a:t> </a:t>
            </a:r>
            <a:r>
              <a:rPr sz="1900" spc="40" dirty="0" smtClean="0">
                <a:latin typeface="Calibri"/>
                <a:cs typeface="Calibri"/>
              </a:rPr>
              <a:t>w</a:t>
            </a:r>
            <a:r>
              <a:rPr sz="1900" spc="-5" dirty="0" smtClean="0">
                <a:latin typeface="Calibri"/>
                <a:cs typeface="Calibri"/>
              </a:rPr>
              <a:t>o</a:t>
            </a:r>
            <a:r>
              <a:rPr sz="1900" spc="25" dirty="0" smtClean="0">
                <a:latin typeface="Calibri"/>
                <a:cs typeface="Calibri"/>
              </a:rPr>
              <a:t>r</a:t>
            </a:r>
            <a:r>
              <a:rPr sz="1900" spc="0" dirty="0" smtClean="0">
                <a:latin typeface="Calibri"/>
                <a:cs typeface="Calibri"/>
              </a:rPr>
              <a:t>n</a:t>
            </a:r>
            <a:r>
              <a:rPr sz="1900" spc="-30" dirty="0" smtClean="0">
                <a:latin typeface="Calibri"/>
                <a:cs typeface="Calibri"/>
              </a:rPr>
              <a:t> </a:t>
            </a:r>
            <a:r>
              <a:rPr sz="1900" spc="-40" dirty="0" smtClean="0">
                <a:latin typeface="Calibri"/>
                <a:cs typeface="Calibri"/>
              </a:rPr>
              <a:t>l</a:t>
            </a:r>
            <a:r>
              <a:rPr sz="1900" spc="-5" dirty="0" smtClean="0">
                <a:latin typeface="Calibri"/>
                <a:cs typeface="Calibri"/>
              </a:rPr>
              <a:t>o</a:t>
            </a:r>
            <a:r>
              <a:rPr sz="1900" spc="0" dirty="0" smtClean="0">
                <a:latin typeface="Calibri"/>
                <a:cs typeface="Calibri"/>
              </a:rPr>
              <a:t>n</a:t>
            </a:r>
            <a:r>
              <a:rPr sz="1900" spc="-10" dirty="0" smtClean="0">
                <a:latin typeface="Calibri"/>
                <a:cs typeface="Calibri"/>
              </a:rPr>
              <a:t>g</a:t>
            </a:r>
            <a:r>
              <a:rPr sz="1900" spc="75" dirty="0" smtClean="0">
                <a:latin typeface="Calibri"/>
                <a:cs typeface="Calibri"/>
              </a:rPr>
              <a:t>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5" dirty="0" smtClean="0">
                <a:latin typeface="Calibri"/>
                <a:cs typeface="Calibri"/>
              </a:rPr>
              <a:t>o</a:t>
            </a:r>
            <a:r>
              <a:rPr sz="1900" spc="25" dirty="0" smtClean="0">
                <a:latin typeface="Calibri"/>
                <a:cs typeface="Calibri"/>
              </a:rPr>
              <a:t>r</a:t>
            </a:r>
            <a:r>
              <a:rPr sz="1900" spc="-10" dirty="0" smtClean="0">
                <a:latin typeface="Calibri"/>
                <a:cs typeface="Calibri"/>
              </a:rPr>
              <a:t>t</a:t>
            </a:r>
            <a:r>
              <a:rPr sz="1900" spc="-5" dirty="0" smtClean="0">
                <a:latin typeface="Calibri"/>
                <a:cs typeface="Calibri"/>
              </a:rPr>
              <a:t> </a:t>
            </a:r>
            <a:r>
              <a:rPr sz="1900" spc="-4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10" dirty="0" smtClean="0">
                <a:latin typeface="Calibri"/>
                <a:cs typeface="Calibri"/>
              </a:rPr>
              <a:t>y</a:t>
            </a:r>
            <a:r>
              <a:rPr sz="1900" spc="110" dirty="0" smtClean="0">
                <a:latin typeface="Calibri"/>
                <a:cs typeface="Calibri"/>
              </a:rPr>
              <a:t> </a:t>
            </a:r>
            <a:r>
              <a:rPr sz="1900" spc="0" dirty="0" smtClean="0">
                <a:latin typeface="Calibri"/>
                <a:cs typeface="Calibri"/>
              </a:rPr>
              <a:t>h</a:t>
            </a:r>
            <a:r>
              <a:rPr sz="1900" spc="-10" dirty="0" smtClean="0">
                <a:latin typeface="Calibri"/>
                <a:cs typeface="Calibri"/>
              </a:rPr>
              <a:t>a</a:t>
            </a:r>
            <a:r>
              <a:rPr sz="1900" spc="0" dirty="0" smtClean="0">
                <a:latin typeface="Calibri"/>
                <a:cs typeface="Calibri"/>
              </a:rPr>
              <a:t>d</a:t>
            </a:r>
            <a:r>
              <a:rPr sz="1900" spc="70" dirty="0" smtClean="0">
                <a:latin typeface="Calibri"/>
                <a:cs typeface="Calibri"/>
              </a:rPr>
              <a:t> </a:t>
            </a:r>
            <a:r>
              <a:rPr sz="1900" spc="-60" dirty="0" smtClean="0">
                <a:latin typeface="Calibri"/>
                <a:cs typeface="Calibri"/>
              </a:rPr>
              <a:t>e</a:t>
            </a:r>
            <a:r>
              <a:rPr sz="1900" spc="-40" dirty="0" smtClean="0">
                <a:latin typeface="Calibri"/>
                <a:cs typeface="Calibri"/>
              </a:rPr>
              <a:t>it</a:t>
            </a:r>
            <a:r>
              <a:rPr sz="1900" spc="0" dirty="0" smtClean="0">
                <a:latin typeface="Calibri"/>
                <a:cs typeface="Calibri"/>
              </a:rPr>
              <a:t>h</a:t>
            </a:r>
            <a:r>
              <a:rPr sz="1900" spc="-60" dirty="0" smtClean="0">
                <a:latin typeface="Calibri"/>
                <a:cs typeface="Calibri"/>
              </a:rPr>
              <a:t>e</a:t>
            </a:r>
            <a:r>
              <a:rPr sz="1900" spc="-10" dirty="0" smtClean="0">
                <a:latin typeface="Calibri"/>
                <a:cs typeface="Calibri"/>
              </a:rPr>
              <a:t>r</a:t>
            </a:r>
            <a:r>
              <a:rPr sz="1900" spc="204" dirty="0" smtClean="0">
                <a:latin typeface="Calibri"/>
                <a:cs typeface="Calibri"/>
              </a:rPr>
              <a:t> </a:t>
            </a:r>
            <a:r>
              <a:rPr sz="1900" spc="25" dirty="0" smtClean="0">
                <a:latin typeface="Calibri"/>
                <a:cs typeface="Calibri"/>
              </a:rPr>
              <a:t>w</a:t>
            </a:r>
            <a:r>
              <a:rPr sz="1900" spc="-40" dirty="0" smtClean="0">
                <a:latin typeface="Calibri"/>
                <a:cs typeface="Calibri"/>
              </a:rPr>
              <a:t>i</a:t>
            </a:r>
            <a:r>
              <a:rPr sz="1900" spc="0" dirty="0" smtClean="0">
                <a:latin typeface="Calibri"/>
                <a:cs typeface="Calibri"/>
              </a:rPr>
              <a:t>d</a:t>
            </a:r>
            <a:r>
              <a:rPr sz="1900" spc="-10" dirty="0" smtClean="0">
                <a:latin typeface="Calibri"/>
                <a:cs typeface="Calibri"/>
              </a:rPr>
              <a:t>e</a:t>
            </a:r>
            <a:r>
              <a:rPr sz="1900" spc="-5" dirty="0" smtClean="0">
                <a:latin typeface="Calibri"/>
                <a:cs typeface="Calibri"/>
              </a:rPr>
              <a:t> </a:t>
            </a:r>
            <a:r>
              <a:rPr sz="1900" spc="20" dirty="0" smtClean="0">
                <a:latin typeface="Calibri"/>
                <a:cs typeface="Calibri"/>
              </a:rPr>
              <a:t>f</a:t>
            </a:r>
            <a:r>
              <a:rPr sz="1900" spc="0" dirty="0" smtClean="0">
                <a:latin typeface="Calibri"/>
                <a:cs typeface="Calibri"/>
              </a:rPr>
              <a:t>unn</a:t>
            </a:r>
            <a:r>
              <a:rPr sz="1900" spc="-60" dirty="0" smtClean="0">
                <a:latin typeface="Calibri"/>
                <a:cs typeface="Calibri"/>
              </a:rPr>
              <a:t>e</a:t>
            </a:r>
            <a:r>
              <a:rPr sz="1900" spc="0" dirty="0" smtClean="0">
                <a:latin typeface="Calibri"/>
                <a:cs typeface="Calibri"/>
              </a:rPr>
              <a:t>l</a:t>
            </a:r>
            <a:r>
              <a:rPr sz="1900" spc="135"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10" dirty="0" smtClean="0">
                <a:latin typeface="Calibri"/>
                <a:cs typeface="Calibri"/>
              </a:rPr>
              <a:t>a</a:t>
            </a:r>
            <a:r>
              <a:rPr sz="1900" spc="0" dirty="0" smtClean="0">
                <a:latin typeface="Calibri"/>
                <a:cs typeface="Calibri"/>
              </a:rPr>
              <a:t>p</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45" dirty="0" smtClean="0">
                <a:latin typeface="Calibri"/>
                <a:cs typeface="Calibri"/>
              </a:rPr>
              <a:t>s</a:t>
            </a:r>
            <a:r>
              <a:rPr sz="1900" spc="-40" dirty="0" smtClean="0">
                <a:latin typeface="Calibri"/>
                <a:cs typeface="Calibri"/>
              </a:rPr>
              <a:t>l</a:t>
            </a:r>
            <a:r>
              <a:rPr sz="1900" spc="-60" dirty="0" smtClean="0">
                <a:latin typeface="Calibri"/>
                <a:cs typeface="Calibri"/>
              </a:rPr>
              <a:t>ee</a:t>
            </a:r>
            <a:r>
              <a:rPr sz="1900" spc="30" dirty="0" smtClean="0">
                <a:latin typeface="Calibri"/>
                <a:cs typeface="Calibri"/>
              </a:rPr>
              <a:t>v</a:t>
            </a:r>
            <a:r>
              <a:rPr sz="1900" spc="-60" dirty="0" smtClean="0">
                <a:latin typeface="Calibri"/>
                <a:cs typeface="Calibri"/>
              </a:rPr>
              <a:t>e</a:t>
            </a:r>
            <a:r>
              <a:rPr sz="1900" spc="0" dirty="0" smtClean="0">
                <a:latin typeface="Calibri"/>
                <a:cs typeface="Calibri"/>
              </a:rPr>
              <a:t>s </a:t>
            </a:r>
            <a:r>
              <a:rPr sz="1900" spc="-15" dirty="0" smtClean="0">
                <a:latin typeface="Calibri"/>
                <a:cs typeface="Calibri"/>
              </a:rPr>
              <a:t>o</a:t>
            </a:r>
            <a:r>
              <a:rPr sz="1900" spc="-10" dirty="0" smtClean="0">
                <a:latin typeface="Calibri"/>
                <a:cs typeface="Calibri"/>
              </a:rPr>
              <a:t>r</a:t>
            </a:r>
            <a:r>
              <a:rPr sz="1900" spc="5" dirty="0" smtClean="0">
                <a:latin typeface="Calibri"/>
                <a:cs typeface="Calibri"/>
              </a:rPr>
              <a:t> </a:t>
            </a:r>
            <a:r>
              <a:rPr sz="1900" spc="0" dirty="0" smtClean="0">
                <a:latin typeface="Calibri"/>
                <a:cs typeface="Calibri"/>
              </a:rPr>
              <a:t>h</a:t>
            </a:r>
            <a:r>
              <a:rPr sz="1900" spc="-15" dirty="0" smtClean="0">
                <a:latin typeface="Calibri"/>
                <a:cs typeface="Calibri"/>
              </a:rPr>
              <a:t>a</a:t>
            </a:r>
            <a:r>
              <a:rPr sz="1900" spc="0" dirty="0" smtClean="0">
                <a:latin typeface="Calibri"/>
                <a:cs typeface="Calibri"/>
              </a:rPr>
              <a:t>n</a:t>
            </a:r>
            <a:r>
              <a:rPr sz="1900" spc="-5" dirty="0" smtClean="0">
                <a:latin typeface="Calibri"/>
                <a:cs typeface="Calibri"/>
              </a:rPr>
              <a:t>g</a:t>
            </a:r>
            <a:r>
              <a:rPr sz="1900" spc="-40" dirty="0" smtClean="0">
                <a:latin typeface="Calibri"/>
                <a:cs typeface="Calibri"/>
              </a:rPr>
              <a:t>i</a:t>
            </a:r>
            <a:r>
              <a:rPr sz="1900" spc="0" dirty="0" smtClean="0">
                <a:latin typeface="Calibri"/>
                <a:cs typeface="Calibri"/>
              </a:rPr>
              <a:t>n</a:t>
            </a:r>
            <a:r>
              <a:rPr sz="1900" spc="-5" dirty="0" smtClean="0">
                <a:latin typeface="Calibri"/>
                <a:cs typeface="Calibri"/>
              </a:rPr>
              <a:t>g</a:t>
            </a:r>
            <a:r>
              <a:rPr sz="1900" spc="0" dirty="0" smtClean="0">
                <a:latin typeface="Calibri"/>
                <a:cs typeface="Calibri"/>
              </a:rPr>
              <a:t>s</a:t>
            </a:r>
            <a:r>
              <a:rPr sz="1900" spc="125" dirty="0" smtClean="0">
                <a:latin typeface="Calibri"/>
                <a:cs typeface="Calibri"/>
              </a:rPr>
              <a:t> </a:t>
            </a:r>
            <a:r>
              <a:rPr sz="1900" spc="-45" dirty="0" smtClean="0">
                <a:latin typeface="Calibri"/>
                <a:cs typeface="Calibri"/>
              </a:rPr>
              <a:t>s</a:t>
            </a:r>
            <a:r>
              <a:rPr sz="1900" spc="-40" dirty="0" smtClean="0">
                <a:latin typeface="Calibri"/>
                <a:cs typeface="Calibri"/>
              </a:rPr>
              <a:t>l</a:t>
            </a:r>
            <a:r>
              <a:rPr sz="1900" spc="-60" dirty="0" smtClean="0">
                <a:latin typeface="Calibri"/>
                <a:cs typeface="Calibri"/>
              </a:rPr>
              <a:t>ee</a:t>
            </a:r>
            <a:r>
              <a:rPr sz="1900" spc="30" dirty="0" smtClean="0">
                <a:latin typeface="Calibri"/>
                <a:cs typeface="Calibri"/>
              </a:rPr>
              <a:t>v</a:t>
            </a:r>
            <a:r>
              <a:rPr sz="1900" spc="-60" dirty="0" smtClean="0">
                <a:latin typeface="Calibri"/>
                <a:cs typeface="Calibri"/>
              </a:rPr>
              <a:t>e</a:t>
            </a:r>
            <a:r>
              <a:rPr sz="1900" spc="0" dirty="0" smtClean="0">
                <a:latin typeface="Calibri"/>
                <a:cs typeface="Calibri"/>
              </a:rPr>
              <a:t>s</a:t>
            </a:r>
            <a:endParaRPr sz="1900" dirty="0">
              <a:latin typeface="Calibri"/>
              <a:cs typeface="Calibri"/>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579</TotalTime>
  <Words>2468</Words>
  <Application>Microsoft Office PowerPoint</Application>
  <PresentationFormat>Custom</PresentationFormat>
  <Paragraphs>390</Paragraphs>
  <Slides>54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Bernard MT Condensed</vt:lpstr>
      <vt:lpstr>Book Antiqua</vt:lpstr>
      <vt:lpstr>Calibri</vt:lpstr>
      <vt:lpstr>Century Gothic</vt:lpstr>
      <vt:lpstr>Corbel</vt:lpstr>
      <vt:lpstr>Wingdings</vt:lpstr>
      <vt:lpstr>Parallax</vt:lpstr>
      <vt:lpstr>PowerPoint Presentation</vt:lpstr>
      <vt:lpstr>The Italian Renaissance 1400-1600</vt:lpstr>
      <vt:lpstr>The population of Renaissance Italy  was divided among</vt:lpstr>
      <vt:lpstr>The Italian Renaissance 1400-1600</vt:lpstr>
      <vt:lpstr>The Italian Renaissance 1400-1600</vt:lpstr>
      <vt:lpstr>PowerPoint Presentation</vt:lpstr>
      <vt:lpstr>The Italian Renaissance 1400-1600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Costume For Women</vt:lpstr>
      <vt:lpstr>Costume For Women</vt:lpstr>
      <vt:lpstr>PowerPoint Presentation</vt:lpstr>
      <vt:lpstr>PowerPoint Presentation</vt:lpstr>
      <vt:lpstr>Costume For Women</vt:lpstr>
      <vt:lpstr>PowerPoint Presentation</vt:lpstr>
      <vt:lpstr>PowerPoint Presentation</vt:lpstr>
      <vt:lpstr>PowerPoint Presentation</vt:lpstr>
      <vt:lpstr>PowerPoint Presentation</vt:lpstr>
      <vt:lpstr>Costume For Women</vt:lpstr>
      <vt:lpstr>PowerPoint Presentation</vt:lpstr>
      <vt:lpstr>PowerPoint Presentation</vt:lpstr>
      <vt:lpstr>PowerPoint Presentation</vt:lpstr>
      <vt:lpstr>PowerPoint Presentation</vt:lpstr>
      <vt:lpstr>PowerPoint Presentation</vt:lpstr>
      <vt:lpstr>Decorative Techniques</vt:lpstr>
      <vt:lpstr>Evidence Of Costume</vt:lpstr>
      <vt:lpstr>Costume For Men The Northern Renaissance</vt:lpstr>
      <vt:lpstr>Costume For Men The Northern Renaissance</vt:lpstr>
      <vt:lpstr>Costume For Men The Northern Renaissance</vt:lpstr>
      <vt:lpstr>PowerPoint Presentation</vt:lpstr>
      <vt:lpstr>Costume For Men</vt:lpstr>
      <vt:lpstr>Costume For Men</vt:lpstr>
      <vt:lpstr>PowerPoint Presentation</vt:lpstr>
      <vt:lpstr>PowerPoint Presentation</vt:lpstr>
      <vt:lpstr>Costume For Women</vt:lpstr>
      <vt:lpstr>PowerPoint Presentation</vt:lpstr>
      <vt:lpstr>Costume For Women The Northern Renaissance Sleeve Styles and Ruff 1530-1575</vt:lpstr>
      <vt:lpstr>PowerPoint Presentation</vt:lpstr>
      <vt:lpstr>Costume For Women</vt:lpstr>
      <vt:lpstr>PowerPoint Presentation</vt:lpstr>
      <vt:lpstr>PowerPoint Presentation</vt:lpstr>
      <vt:lpstr>PowerPoint Presentation</vt:lpstr>
      <vt:lpstr>Renaissance Inspired Fashion</vt:lpstr>
      <vt:lpstr>Renaissance Inspired Fashion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andrea.bonner2</dc:creator>
  <cp:lastModifiedBy>andrea.bonner2</cp:lastModifiedBy>
  <cp:revision>50</cp:revision>
  <dcterms:created xsi:type="dcterms:W3CDTF">2017-02-26T15:43:31Z</dcterms:created>
  <dcterms:modified xsi:type="dcterms:W3CDTF">2019-03-07T17:38:08Z</dcterms:modified>
</cp:coreProperties>
</file>