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C7C9-C0BA-48B1-BA7A-D6A5705E257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1FB1-95F2-4E42-BCF6-7489ED820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C7C9-C0BA-48B1-BA7A-D6A5705E257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1FB1-95F2-4E42-BCF6-7489ED820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7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C7C9-C0BA-48B1-BA7A-D6A5705E257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1FB1-95F2-4E42-BCF6-7489ED820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8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C7C9-C0BA-48B1-BA7A-D6A5705E257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1FB1-95F2-4E42-BCF6-7489ED820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4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C7C9-C0BA-48B1-BA7A-D6A5705E257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1FB1-95F2-4E42-BCF6-7489ED820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7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C7C9-C0BA-48B1-BA7A-D6A5705E257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1FB1-95F2-4E42-BCF6-7489ED820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C7C9-C0BA-48B1-BA7A-D6A5705E257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1FB1-95F2-4E42-BCF6-7489ED820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2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C7C9-C0BA-48B1-BA7A-D6A5705E257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1FB1-95F2-4E42-BCF6-7489ED820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7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C7C9-C0BA-48B1-BA7A-D6A5705E257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1FB1-95F2-4E42-BCF6-7489ED820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9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C7C9-C0BA-48B1-BA7A-D6A5705E257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1FB1-95F2-4E42-BCF6-7489ED820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6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C7C9-C0BA-48B1-BA7A-D6A5705E257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B1FB1-95F2-4E42-BCF6-7489ED820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9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0C7C9-C0BA-48B1-BA7A-D6A5705E257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B1FB1-95F2-4E42-BCF6-7489ED820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2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B5355-AA7B-44B6-B119-A325CE1C8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French in Texas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794B506-5916-4899-8FBA-93AE9724D7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15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C622-27A7-41E8-872A-3530F4DFE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9733AE36-6083-4483-A30F-C7B8BD82C0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690688"/>
            <a:ext cx="4438996" cy="4647074"/>
          </a:xfrm>
        </p:spPr>
      </p:pic>
    </p:spTree>
    <p:extLst>
      <p:ext uri="{BB962C8B-B14F-4D97-AF65-F5344CB8AC3E}">
        <p14:creationId xmlns:p14="http://schemas.microsoft.com/office/powerpoint/2010/main" val="202176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86E8-DE46-4B70-AFC4-A610DC183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René-Robert </a:t>
            </a:r>
            <a:r>
              <a:rPr lang="en-US" b="1" dirty="0" err="1"/>
              <a:t>Cavelier</a:t>
            </a:r>
            <a:r>
              <a:rPr lang="en-US" b="1" dirty="0"/>
              <a:t>, </a:t>
            </a:r>
            <a:r>
              <a:rPr lang="en-US" b="1" dirty="0" err="1"/>
              <a:t>Sieur</a:t>
            </a:r>
            <a:r>
              <a:rPr lang="en-US" b="1" dirty="0"/>
              <a:t> de </a:t>
            </a:r>
            <a:r>
              <a:rPr lang="en-US" b="1"/>
              <a:t>La </a:t>
            </a:r>
            <a:r>
              <a:rPr lang="en-US" b="1" smtClean="0"/>
              <a:t>Salle</a:t>
            </a:r>
            <a:endParaRPr lang="en-US" dirty="0"/>
          </a:p>
        </p:txBody>
      </p:sp>
      <p:pic>
        <p:nvPicPr>
          <p:cNvPr id="4" name="Content Placeholder 4" descr="A close up of a person&#10;&#10;Description generated with very high confidence">
            <a:extLst>
              <a:ext uri="{FF2B5EF4-FFF2-40B4-BE49-F238E27FC236}">
                <a16:creationId xmlns:a16="http://schemas.microsoft.com/office/drawing/2014/main" id="{FAF0A6E7-F73E-43B0-8156-DAB54BAF9D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0" y="2305844"/>
            <a:ext cx="2794000" cy="3390900"/>
          </a:xfrm>
        </p:spPr>
      </p:pic>
    </p:spTree>
    <p:extLst>
      <p:ext uri="{BB962C8B-B14F-4D97-AF65-F5344CB8AC3E}">
        <p14:creationId xmlns:p14="http://schemas.microsoft.com/office/powerpoint/2010/main" val="38520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70C8A-CAEB-40AA-AC24-5BF123510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91C1-20EC-44AD-9094-28044843D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Traveled from Canada down the Mississippi River and to the Gulf</a:t>
            </a:r>
          </a:p>
          <a:p>
            <a:r>
              <a:rPr lang="en-US" dirty="0"/>
              <a:t>Settled and colonized a land calling it Louisiana in honor of Louis XIV</a:t>
            </a:r>
          </a:p>
          <a:p>
            <a:r>
              <a:rPr lang="en-US" dirty="0"/>
              <a:t>Presence of La Salle and the French threatened the Spanish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1E6A-519A-4660-B83E-9BF901ABA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3FD66-D28E-419C-845B-7F2F08CC2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Spanish had colonies in Florida and Mexico</a:t>
            </a:r>
          </a:p>
          <a:p>
            <a:r>
              <a:rPr lang="en-US" dirty="0"/>
              <a:t>French colony would increase their influence over the Indians with the rich fur trade and bring them closer to Spanish lands with silver mines.</a:t>
            </a:r>
          </a:p>
          <a:p>
            <a:r>
              <a:rPr lang="en-US" dirty="0"/>
              <a:t>Got permission from the King to enter the Mississippi a second time.</a:t>
            </a:r>
          </a:p>
          <a:p>
            <a:r>
              <a:rPr lang="en-US" dirty="0"/>
              <a:t>Headed back and got off track or miscalculated his original maps and landed in the Gulf region of Texas.</a:t>
            </a:r>
          </a:p>
          <a:p>
            <a:r>
              <a:rPr lang="en-US" dirty="0"/>
              <a:t>With men, women and children disaster soon struck the French expedition.</a:t>
            </a:r>
          </a:p>
        </p:txBody>
      </p:sp>
    </p:spTree>
    <p:extLst>
      <p:ext uri="{BB962C8B-B14F-4D97-AF65-F5344CB8AC3E}">
        <p14:creationId xmlns:p14="http://schemas.microsoft.com/office/powerpoint/2010/main" val="400058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AAED-0BAA-42E5-A832-E48A121BB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4E6F1-9B80-4B59-9018-4ECB126C5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Trying to aim for the Nueces River and its mouth, La Salle ended up around Aransas Pass.</a:t>
            </a:r>
          </a:p>
          <a:p>
            <a:r>
              <a:rPr lang="en-US" dirty="0"/>
              <a:t>Marched back to Matagorda Bay heading back to the Mississippi River.</a:t>
            </a:r>
          </a:p>
          <a:p>
            <a:r>
              <a:rPr lang="en-US" i="1" dirty="0"/>
              <a:t>Belle</a:t>
            </a:r>
            <a:r>
              <a:rPr lang="en-US" dirty="0"/>
              <a:t> safely made the trip up the pass and channel (Pass </a:t>
            </a:r>
            <a:r>
              <a:rPr lang="en-US" dirty="0" err="1"/>
              <a:t>Cavallo</a:t>
            </a:r>
            <a:r>
              <a:rPr lang="en-US" dirty="0"/>
              <a:t>)</a:t>
            </a:r>
          </a:p>
          <a:p>
            <a:r>
              <a:rPr lang="en-US" i="1" dirty="0" err="1"/>
              <a:t>Aimable</a:t>
            </a:r>
            <a:r>
              <a:rPr lang="en-US" i="1" dirty="0"/>
              <a:t> </a:t>
            </a:r>
            <a:r>
              <a:rPr lang="en-US" dirty="0"/>
              <a:t>attempted to pass through the channel and got stuck.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3934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369AB-99CE-4E44-A780-FAF41426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86971-E7AF-4987-9D17-81FF5052C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 Salle and his crew met the </a:t>
            </a:r>
            <a:r>
              <a:rPr lang="en-US" dirty="0" err="1"/>
              <a:t>Karankawas</a:t>
            </a:r>
            <a:r>
              <a:rPr lang="en-US" dirty="0"/>
              <a:t> </a:t>
            </a:r>
          </a:p>
          <a:p>
            <a:r>
              <a:rPr lang="en-US" dirty="0"/>
              <a:t>The Indians quickly helped themselves to the cargo and a clash broke out between the Indians and French.</a:t>
            </a:r>
          </a:p>
          <a:p>
            <a:r>
              <a:rPr lang="en-US" dirty="0"/>
              <a:t>The captain of the </a:t>
            </a:r>
            <a:r>
              <a:rPr lang="en-US" i="1" dirty="0"/>
              <a:t>Joly </a:t>
            </a:r>
            <a:r>
              <a:rPr lang="en-US" dirty="0"/>
              <a:t>offered to get help, but was declined.</a:t>
            </a:r>
          </a:p>
          <a:p>
            <a:r>
              <a:rPr lang="en-US" dirty="0"/>
              <a:t>The </a:t>
            </a:r>
            <a:r>
              <a:rPr lang="en-US" i="1" dirty="0"/>
              <a:t>Joly</a:t>
            </a:r>
            <a:r>
              <a:rPr lang="en-US" dirty="0"/>
              <a:t> and its crew finally left to France leaving La Salle alone with 200 colonists.</a:t>
            </a:r>
          </a:p>
        </p:txBody>
      </p:sp>
    </p:spTree>
    <p:extLst>
      <p:ext uri="{BB962C8B-B14F-4D97-AF65-F5344CB8AC3E}">
        <p14:creationId xmlns:p14="http://schemas.microsoft.com/office/powerpoint/2010/main" val="372759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A55F-3804-4F4A-ACAF-8AD98625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163E6-25E4-4104-8078-8D30E5C6D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 Salle made many efforts to explore the area around Matagorda Bay area.</a:t>
            </a:r>
          </a:p>
          <a:p>
            <a:r>
              <a:rPr lang="en-US" dirty="0"/>
              <a:t>La Salle and a small party headed west to the Pecos River and Rio Grande and came back.</a:t>
            </a:r>
          </a:p>
          <a:p>
            <a:r>
              <a:rPr lang="en-US" dirty="0"/>
              <a:t>Headed north to Canada and encountered a fraction of the Caddo tribes called the </a:t>
            </a:r>
            <a:r>
              <a:rPr lang="en-US" dirty="0" err="1"/>
              <a:t>Hasinais</a:t>
            </a:r>
            <a:r>
              <a:rPr lang="en-US" dirty="0"/>
              <a:t> Indians between the Trinity and Sabine Rivers.</a:t>
            </a:r>
          </a:p>
          <a:p>
            <a:r>
              <a:rPr lang="en-US" dirty="0"/>
              <a:t>The Indians welcomed them with comfort and food.</a:t>
            </a:r>
          </a:p>
          <a:p>
            <a:r>
              <a:rPr lang="en-US" dirty="0"/>
              <a:t>Many of La Salle’s men lived with the Indians, while others died and other went with La Salle.</a:t>
            </a:r>
          </a:p>
          <a:p>
            <a:r>
              <a:rPr lang="en-US" dirty="0"/>
              <a:t>La Salle was shot, ambushed and later killed when he went to look and find his men who had splintered from group.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6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7AF8F-2137-48CB-A9A8-77D8E82B7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Alonso de León</a:t>
            </a:r>
            <a:endParaRPr lang="en-US" dirty="0"/>
          </a:p>
        </p:txBody>
      </p:sp>
      <p:pic>
        <p:nvPicPr>
          <p:cNvPr id="9" name="Content Placeholder 8" descr="A picture containing sky, clothing&#10;&#10;Description generated with very high confidence">
            <a:extLst>
              <a:ext uri="{FF2B5EF4-FFF2-40B4-BE49-F238E27FC236}">
                <a16:creationId xmlns:a16="http://schemas.microsoft.com/office/drawing/2014/main" id="{BF893536-90CA-4D97-9A16-3616B04038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5070" y="2523455"/>
            <a:ext cx="4551892" cy="305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30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F8645-ABD8-4E76-9C52-CFA5FE0F5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640CD-E8E6-46B3-9E2A-8D0EB0AD3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Spanish learned about La Salle’s travel in Texas and sent many expeditions to go and find any trace of La Salle, the French and their colony.</a:t>
            </a:r>
          </a:p>
          <a:p>
            <a:r>
              <a:rPr lang="en-US" dirty="0"/>
              <a:t>From the mid 1680s to late 1680s, Spanish explorers went from the Rio Grande to Gulf, up the coast to East Texas.</a:t>
            </a:r>
          </a:p>
          <a:p>
            <a:r>
              <a:rPr lang="en-US" dirty="0"/>
              <a:t>They eventually found the remains of the colony in Matagorda and the </a:t>
            </a:r>
            <a:r>
              <a:rPr lang="en-US" i="1" dirty="0"/>
              <a:t>Belle</a:t>
            </a:r>
            <a:r>
              <a:rPr lang="en-US" dirty="0"/>
              <a:t> and </a:t>
            </a:r>
            <a:r>
              <a:rPr lang="en-US" i="1" dirty="0" err="1"/>
              <a:t>Aimable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2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French in Texas</vt:lpstr>
      <vt:lpstr>René-Robert Cavelier, Sieur de La Salle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Alonso de León</vt:lpstr>
      <vt:lpstr>PowerPoint Presentation</vt:lpstr>
      <vt:lpstr>PowerPoint Presentation</vt:lpstr>
    </vt:vector>
  </TitlesOfParts>
  <Company>Houston Community College - WEST Region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French in Texas</dc:title>
  <dc:creator>brooks.lewellen</dc:creator>
  <cp:lastModifiedBy>brooks.lewellen</cp:lastModifiedBy>
  <cp:revision>1</cp:revision>
  <dcterms:created xsi:type="dcterms:W3CDTF">2020-02-03T16:56:47Z</dcterms:created>
  <dcterms:modified xsi:type="dcterms:W3CDTF">2020-02-03T16:56:55Z</dcterms:modified>
</cp:coreProperties>
</file>