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87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FED4-86F1-4A09-8DD5-F6F88E29D04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A346-DD2A-44B6-A54A-9F68E3EE9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7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FED4-86F1-4A09-8DD5-F6F88E29D04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A346-DD2A-44B6-A54A-9F68E3EE9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7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FED4-86F1-4A09-8DD5-F6F88E29D04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A346-DD2A-44B6-A54A-9F68E3EE9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2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FED4-86F1-4A09-8DD5-F6F88E29D04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A346-DD2A-44B6-A54A-9F68E3EE9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7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FED4-86F1-4A09-8DD5-F6F88E29D04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A346-DD2A-44B6-A54A-9F68E3EE9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23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FED4-86F1-4A09-8DD5-F6F88E29D04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A346-DD2A-44B6-A54A-9F68E3EE9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0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FED4-86F1-4A09-8DD5-F6F88E29D04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A346-DD2A-44B6-A54A-9F68E3EE9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0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FED4-86F1-4A09-8DD5-F6F88E29D04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A346-DD2A-44B6-A54A-9F68E3EE9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FED4-86F1-4A09-8DD5-F6F88E29D04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A346-DD2A-44B6-A54A-9F68E3EE9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5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FED4-86F1-4A09-8DD5-F6F88E29D04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A346-DD2A-44B6-A54A-9F68E3EE9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1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FED4-86F1-4A09-8DD5-F6F88E29D04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A346-DD2A-44B6-A54A-9F68E3EE9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8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6FED4-86F1-4A09-8DD5-F6F88E29D04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AA346-DD2A-44B6-A54A-9F68E3EE9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0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AB69F8-CFF0-4F4B-950C-C6B11B600D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Spanish Texas in Age of Revolutions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707C69F-67D3-4419-9943-F3F26249B9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71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A0E10-5C76-47A1-90F7-58BED5B77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Louisiana Purchase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BC575-8889-4AA8-9855-C6587EA58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Napoleon </a:t>
            </a:r>
            <a:r>
              <a:rPr lang="en-US" dirty="0"/>
              <a:t>Bonaparte sold the land to Jefferson for </a:t>
            </a:r>
            <a:r>
              <a:rPr lang="en-US" dirty="0" smtClean="0"/>
              <a:t>$15 </a:t>
            </a:r>
            <a:r>
              <a:rPr lang="en-US" dirty="0"/>
              <a:t>million</a:t>
            </a:r>
          </a:p>
          <a:p>
            <a:endParaRPr lang="en-US" dirty="0"/>
          </a:p>
        </p:txBody>
      </p:sp>
      <p:pic>
        <p:nvPicPr>
          <p:cNvPr id="5" name="Content Placeholder 4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A55E8D62-ECB3-470D-845C-B42846AB890A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896" y="2977718"/>
            <a:ext cx="3181350" cy="2381250"/>
          </a:xfrm>
        </p:spPr>
      </p:pic>
    </p:spTree>
    <p:extLst>
      <p:ext uri="{BB962C8B-B14F-4D97-AF65-F5344CB8AC3E}">
        <p14:creationId xmlns:p14="http://schemas.microsoft.com/office/powerpoint/2010/main" val="51624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15F28-5C15-4379-A5C9-9E5358725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Zebulon Montgomery Pike</a:t>
            </a:r>
          </a:p>
        </p:txBody>
      </p:sp>
      <p:pic>
        <p:nvPicPr>
          <p:cNvPr id="5" name="Content Placeholder 4" descr="A close up of a person&#10;&#10;Description generated with high confidence">
            <a:extLst>
              <a:ext uri="{FF2B5EF4-FFF2-40B4-BE49-F238E27FC236}">
                <a16:creationId xmlns:a16="http://schemas.microsoft.com/office/drawing/2014/main" id="{6E98365A-B95A-410A-A5E5-7623CEB124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5" y="2672556"/>
            <a:ext cx="2381250" cy="2657475"/>
          </a:xfrm>
        </p:spPr>
      </p:pic>
    </p:spTree>
    <p:extLst>
      <p:ext uri="{BB962C8B-B14F-4D97-AF65-F5344CB8AC3E}">
        <p14:creationId xmlns:p14="http://schemas.microsoft.com/office/powerpoint/2010/main" val="389673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EC1AA-8A64-4403-B563-764E43114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Zebulon Montgomery Pike Expedition</a:t>
            </a:r>
          </a:p>
        </p:txBody>
      </p:sp>
      <p:pic>
        <p:nvPicPr>
          <p:cNvPr id="5" name="Content Placeholder 4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AE530535-CEBC-481D-A458-C1100915A8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356644"/>
            <a:ext cx="4572000" cy="3289300"/>
          </a:xfrm>
        </p:spPr>
      </p:pic>
    </p:spTree>
    <p:extLst>
      <p:ext uri="{BB962C8B-B14F-4D97-AF65-F5344CB8AC3E}">
        <p14:creationId xmlns:p14="http://schemas.microsoft.com/office/powerpoint/2010/main" val="6184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19985-72BA-49E8-B362-BB68AD0E9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Cattle from Texas to Louisiana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73D5B-7A1E-4D27-A9D0-6BE75F9CB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</a:t>
            </a:r>
            <a:r>
              <a:rPr lang="en-US" dirty="0"/>
              <a:t>the American Revolution war</a:t>
            </a:r>
          </a:p>
          <a:p>
            <a:r>
              <a:rPr lang="en-US" dirty="0" smtClean="0"/>
              <a:t>Aid </a:t>
            </a:r>
            <a:r>
              <a:rPr lang="en-US" dirty="0"/>
              <a:t>and provide meat to Spanish soldiers in 1779.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9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3B113-CF30-401C-BEA2-7DC51EBC2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Settlements in Spanish Texas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DD7A6-40EC-4875-BB70-44B3DDD008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Land was given to those who paid a fee</a:t>
            </a:r>
          </a:p>
          <a:p>
            <a:r>
              <a:rPr lang="en-US" dirty="0"/>
              <a:t>4,428 acres of land was the norm of land given out</a:t>
            </a:r>
          </a:p>
          <a:p>
            <a:r>
              <a:rPr lang="en-US" dirty="0"/>
              <a:t>Ranching in Spanish Texas was the new norm and growing </a:t>
            </a:r>
            <a:r>
              <a:rPr lang="en-US" dirty="0" smtClean="0"/>
              <a:t>industry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Men and women in Spanish Texas lived to survive</a:t>
            </a:r>
          </a:p>
          <a:p>
            <a:r>
              <a:rPr lang="en-US" dirty="0"/>
              <a:t>Most were illiterate and their children were too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0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Transportation in Spanish Texas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Roads </a:t>
            </a:r>
            <a:r>
              <a:rPr lang="en-US" dirty="0"/>
              <a:t>were thin and spread out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: stretch of road was the Kings Highway – San Bautista (Rio Grande to San Antonio) to Natchitoches 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Laredo to La Bahia then NE to connect with Camino Real at the Trinity River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65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B8800-D3E2-4A07-9CC8-56B8DB43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Conflicts with Indians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ED86F-9C1C-490B-AAC5-4B253F499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Indians and Spain constantly battled or established trading posts and relationships</a:t>
            </a:r>
          </a:p>
          <a:p>
            <a:r>
              <a:rPr lang="en-US" dirty="0"/>
              <a:t>Apaches and Comanches were fighting and facing turmoil in land and resources.</a:t>
            </a:r>
          </a:p>
          <a:p>
            <a:r>
              <a:rPr lang="en-US" dirty="0"/>
              <a:t>Eventually the Spanish made peace and treaties with the Comanches and the defeat of the Apaches left </a:t>
            </a:r>
            <a:r>
              <a:rPr lang="en-US" dirty="0" err="1"/>
              <a:t>Karankawa</a:t>
            </a:r>
            <a:r>
              <a:rPr lang="en-US" dirty="0"/>
              <a:t> only hostile Indians to the Spanish</a:t>
            </a:r>
          </a:p>
        </p:txBody>
      </p:sp>
    </p:spTree>
    <p:extLst>
      <p:ext uri="{BB962C8B-B14F-4D97-AF65-F5344CB8AC3E}">
        <p14:creationId xmlns:p14="http://schemas.microsoft.com/office/powerpoint/2010/main" val="408836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D6C63-48F6-4FA7-95C6-0A249B6D9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03982-377E-45E9-9E6C-EEFD703DC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Spain had to keep a wary eye on the US after the Revolutionary War ended</a:t>
            </a:r>
          </a:p>
          <a:p>
            <a:r>
              <a:rPr lang="en-US" dirty="0"/>
              <a:t>Expansion west from 13 colonies across Mississippi River became a </a:t>
            </a:r>
            <a:r>
              <a:rPr lang="en-US" dirty="0" smtClean="0"/>
              <a:t>threat with extension of slaves.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2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0FBA0-4DCE-4FEE-AD39-42BC14BF8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633B8-706A-4513-9DD7-8E49F2287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Spain began to work on lessening the threat from the US by opening trade/commerce/immigration in Spanish lands touching or close to US lands.</a:t>
            </a:r>
          </a:p>
          <a:p>
            <a:r>
              <a:rPr lang="en-US" dirty="0"/>
              <a:t>French Revolution erupted and caused many Europeans to wage war against France</a:t>
            </a:r>
          </a:p>
          <a:p>
            <a:r>
              <a:rPr lang="en-US" dirty="0"/>
              <a:t>Spain welcomed lots of immigrants into Louisiana in late 1700s.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1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A6C92-F6F4-430C-901A-F68FC9805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Philip Nolan</a:t>
            </a:r>
          </a:p>
        </p:txBody>
      </p:sp>
      <p:pic>
        <p:nvPicPr>
          <p:cNvPr id="5" name="Content Placeholder 4" descr="A person wearing a suit and tie&#10;&#10;Description generated with very high confidence">
            <a:extLst>
              <a:ext uri="{FF2B5EF4-FFF2-40B4-BE49-F238E27FC236}">
                <a16:creationId xmlns:a16="http://schemas.microsoft.com/office/drawing/2014/main" id="{60E7A106-71E6-4E20-934F-890A7C77F1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869" y="1825625"/>
            <a:ext cx="2620262" cy="4351338"/>
          </a:xfrm>
        </p:spPr>
      </p:pic>
    </p:spTree>
    <p:extLst>
      <p:ext uri="{BB962C8B-B14F-4D97-AF65-F5344CB8AC3E}">
        <p14:creationId xmlns:p14="http://schemas.microsoft.com/office/powerpoint/2010/main" val="232122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83F0F-F6A4-4B47-BA9A-CB293D3CA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Philip Nolan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CA73E-B4CC-4163-8ABF-31EE118C1B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known intruder from the US into Texas</a:t>
            </a:r>
          </a:p>
          <a:p>
            <a:r>
              <a:rPr lang="en-US" dirty="0"/>
              <a:t>He got permission from LA governor and was detained with his goods</a:t>
            </a:r>
          </a:p>
          <a:p>
            <a:r>
              <a:rPr lang="en-US" dirty="0"/>
              <a:t>He made another attempt to cross into Texas from </a:t>
            </a:r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Crossed over the Trinity River </a:t>
            </a:r>
          </a:p>
          <a:p>
            <a:r>
              <a:rPr lang="en-US" dirty="0"/>
              <a:t>Set up camp on a tributary of the Brazos River</a:t>
            </a:r>
          </a:p>
          <a:p>
            <a:r>
              <a:rPr lang="en-US" dirty="0"/>
              <a:t>Captured mustangs in area</a:t>
            </a:r>
          </a:p>
          <a:p>
            <a:r>
              <a:rPr lang="en-US" dirty="0"/>
              <a:t>Traded with </a:t>
            </a:r>
            <a:r>
              <a:rPr lang="en-US" dirty="0" err="1"/>
              <a:t>Caddos</a:t>
            </a:r>
            <a:r>
              <a:rPr lang="en-US" dirty="0"/>
              <a:t> and </a:t>
            </a:r>
            <a:r>
              <a:rPr lang="en-US" dirty="0" err="1"/>
              <a:t>Wichitas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1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333</Words>
  <Application>Microsoft Office PowerPoint</Application>
  <PresentationFormat>Widescreen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Spanish Texas in Age of Revolutions</vt:lpstr>
      <vt:lpstr>Cattle from Texas to Louisiana</vt:lpstr>
      <vt:lpstr>Settlements in Spanish Texas</vt:lpstr>
      <vt:lpstr>Transportation in Spanish Texas</vt:lpstr>
      <vt:lpstr>Conflicts with Indians</vt:lpstr>
      <vt:lpstr>PowerPoint Presentation</vt:lpstr>
      <vt:lpstr>PowerPoint Presentation</vt:lpstr>
      <vt:lpstr>Philip Nolan</vt:lpstr>
      <vt:lpstr>Philip Nolan</vt:lpstr>
      <vt:lpstr>Louisiana Purchase </vt:lpstr>
      <vt:lpstr>Zebulon Montgomery Pike</vt:lpstr>
      <vt:lpstr>Zebulon Montgomery Pike Expedition</vt:lpstr>
    </vt:vector>
  </TitlesOfParts>
  <Company>Houston Community College - WEST Region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Texas in Age of Revolutions</dc:title>
  <dc:creator>brooks.lewellen</dc:creator>
  <cp:lastModifiedBy>brooks.lewellen</cp:lastModifiedBy>
  <cp:revision>4</cp:revision>
  <dcterms:created xsi:type="dcterms:W3CDTF">2020-02-03T18:21:39Z</dcterms:created>
  <dcterms:modified xsi:type="dcterms:W3CDTF">2020-02-19T16:57:09Z</dcterms:modified>
</cp:coreProperties>
</file>