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8"/>
  </p:handoutMasterIdLst>
  <p:sldIdLst>
    <p:sldId id="256" r:id="rId3"/>
    <p:sldId id="260" r:id="rId4"/>
    <p:sldId id="261" r:id="rId5"/>
    <p:sldId id="262" r:id="rId6"/>
    <p:sldId id="257" r:id="rId7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63B09-85F9-48F3-8B10-843703EC1185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206E3-A6AC-49DA-B05D-F24DEC0F7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5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9BF3-BFBA-4CFF-86A4-155778B0AF0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31C24-C137-4D7A-8398-F02EBCB19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0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9BF3-BFBA-4CFF-86A4-155778B0AF0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31C24-C137-4D7A-8398-F02EBCB19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5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9BF3-BFBA-4CFF-86A4-155778B0AF0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31C24-C137-4D7A-8398-F02EBCB19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92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F38AF-9C34-4516-A79E-367C89E88C2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2/10/2015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A5CF-DB4A-48C5-A36D-D1A21399B29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86374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F38AF-9C34-4516-A79E-367C89E88C2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2/10/2015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A5CF-DB4A-48C5-A36D-D1A21399B29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305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F38AF-9C34-4516-A79E-367C89E88C2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2/10/2015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F529A5CF-DB4A-48C5-A36D-D1A21399B29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0509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F38AF-9C34-4516-A79E-367C89E88C2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2/10/2015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A5CF-DB4A-48C5-A36D-D1A21399B29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244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F38AF-9C34-4516-A79E-367C89E88C2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2/10/2015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A5CF-DB4A-48C5-A36D-D1A21399B29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1634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F38AF-9C34-4516-A79E-367C89E88C2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2/10/2015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A5CF-DB4A-48C5-A36D-D1A21399B29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6467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F38AF-9C34-4516-A79E-367C89E88C2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2/10/2015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A5CF-DB4A-48C5-A36D-D1A21399B29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9259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F38AF-9C34-4516-A79E-367C89E88C2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2/10/2015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A5CF-DB4A-48C5-A36D-D1A21399B29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33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9BF3-BFBA-4CFF-86A4-155778B0AF0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31C24-C137-4D7A-8398-F02EBCB19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095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F38AF-9C34-4516-A79E-367C89E88C2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2/10/2015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A5CF-DB4A-48C5-A36D-D1A21399B29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8908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F38AF-9C34-4516-A79E-367C89E88C2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2/10/2015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A5CF-DB4A-48C5-A36D-D1A21399B29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8894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F38AF-9C34-4516-A79E-367C89E88C2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2/10/2015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9A5CF-DB4A-48C5-A36D-D1A21399B29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514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9BF3-BFBA-4CFF-86A4-155778B0AF0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31C24-C137-4D7A-8398-F02EBCB19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3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9BF3-BFBA-4CFF-86A4-155778B0AF0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31C24-C137-4D7A-8398-F02EBCB19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71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9BF3-BFBA-4CFF-86A4-155778B0AF0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31C24-C137-4D7A-8398-F02EBCB19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35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9BF3-BFBA-4CFF-86A4-155778B0AF0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31C24-C137-4D7A-8398-F02EBCB19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08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9BF3-BFBA-4CFF-86A4-155778B0AF0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31C24-C137-4D7A-8398-F02EBCB19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52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9BF3-BFBA-4CFF-86A4-155778B0AF0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31C24-C137-4D7A-8398-F02EBCB19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58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9BF3-BFBA-4CFF-86A4-155778B0AF0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31C24-C137-4D7A-8398-F02EBCB19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06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F9BF3-BFBA-4CFF-86A4-155778B0AF0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31C24-C137-4D7A-8398-F02EBCB19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12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4BF38AF-9C34-4516-A79E-367C89E88C28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2/10/2015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529A5CF-DB4A-48C5-A36D-D1A21399B29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8704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2-3J6JGN-_Y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	CH. 3 HERDEDITY AND ENVIRONMENT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ALAS, MS</a:t>
            </a:r>
          </a:p>
          <a:p>
            <a:r>
              <a:rPr lang="en-US" dirty="0" smtClean="0"/>
              <a:t>HCC- STAFFORD</a:t>
            </a:r>
          </a:p>
          <a:p>
            <a:r>
              <a:rPr lang="en-US" dirty="0" smtClean="0"/>
              <a:t>SPRING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820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899" y="84222"/>
            <a:ext cx="10176680" cy="6818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018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453" y="146134"/>
            <a:ext cx="10840452" cy="658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781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CELL AND CONTROVERSY</a:t>
            </a:r>
            <a:endParaRPr lang="en-US" dirty="0"/>
          </a:p>
        </p:txBody>
      </p:sp>
      <p:pic>
        <p:nvPicPr>
          <p:cNvPr id="4" name="2-3J6JGN-_Y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32547" y="1299244"/>
            <a:ext cx="9083842" cy="510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20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DOWNS SYNDROME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http://www.telegraph.co.uk/news/worldnews/australiaandthepacific/australia/11005285/Australian-couple-abandon-surrogate-twin-with-Downs-syndrome-but-keep-his-sister.html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6737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</Words>
  <Application>Microsoft Office PowerPoint</Application>
  <PresentationFormat>Widescreen</PresentationFormat>
  <Paragraphs>7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Book Antiqua</vt:lpstr>
      <vt:lpstr>Calibri</vt:lpstr>
      <vt:lpstr>Calibri Light</vt:lpstr>
      <vt:lpstr>Lucida Sans</vt:lpstr>
      <vt:lpstr>Wingdings</vt:lpstr>
      <vt:lpstr>Wingdings 2</vt:lpstr>
      <vt:lpstr>Wingdings 3</vt:lpstr>
      <vt:lpstr>Office Theme</vt:lpstr>
      <vt:lpstr>Apex</vt:lpstr>
      <vt:lpstr> CH. 3 HERDEDITY AND ENVIRONMENT</vt:lpstr>
      <vt:lpstr>PowerPoint Presentation</vt:lpstr>
      <vt:lpstr>PowerPoint Presentation</vt:lpstr>
      <vt:lpstr>STEM CELL AND CONTROVERSY</vt:lpstr>
      <vt:lpstr>DOWNS SYNDROME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CH. 3 HERDEDITY AND ENVIRONMENT</dc:title>
  <dc:creator>chris alas</dc:creator>
  <cp:lastModifiedBy>chris alas</cp:lastModifiedBy>
  <cp:revision>2</cp:revision>
  <cp:lastPrinted>2015-02-10T14:14:43Z</cp:lastPrinted>
  <dcterms:created xsi:type="dcterms:W3CDTF">2015-02-10T14:09:31Z</dcterms:created>
  <dcterms:modified xsi:type="dcterms:W3CDTF">2015-02-10T14:14:45Z</dcterms:modified>
</cp:coreProperties>
</file>