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7"/>
  </p:handoutMasterIdLst>
  <p:sldIdLst>
    <p:sldId id="256" r:id="rId3"/>
    <p:sldId id="263" r:id="rId4"/>
    <p:sldId id="264" r:id="rId5"/>
    <p:sldId id="265" r:id="rId6"/>
    <p:sldId id="266" r:id="rId7"/>
    <p:sldId id="262" r:id="rId8"/>
    <p:sldId id="257" r:id="rId9"/>
    <p:sldId id="258" r:id="rId10"/>
    <p:sldId id="261" r:id="rId11"/>
    <p:sldId id="25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60" r:id="rId23"/>
    <p:sldId id="267" r:id="rId24"/>
    <p:sldId id="269" r:id="rId25"/>
    <p:sldId id="271" r:id="rId2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3C6F8-3E96-4954-8A2C-AD4DD2D80544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ECC1D-488B-45B3-8A5E-9625EA806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2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7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400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9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8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5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8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2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0402-8613-41A8-A2E2-06D012F6B98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7861-29AE-4107-8EB5-826AF22B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00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3625"/>
          </a:xfrm>
        </p:spPr>
        <p:txBody>
          <a:bodyPr/>
          <a:lstStyle/>
          <a:p>
            <a:r>
              <a:rPr lang="en-US" dirty="0" smtClean="0"/>
              <a:t>Ch. 4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30513"/>
            <a:ext cx="3048000" cy="1341437"/>
          </a:xfrm>
        </p:spPr>
        <p:txBody>
          <a:bodyPr/>
          <a:lstStyle/>
          <a:p>
            <a:r>
              <a:rPr lang="en-US" dirty="0" smtClean="0"/>
              <a:t>MR. Alas, MA</a:t>
            </a:r>
          </a:p>
          <a:p>
            <a:r>
              <a:rPr lang="en-US" dirty="0" smtClean="0"/>
              <a:t>HCC – STAFFORD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1900"/>
            <a:ext cx="58769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1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/>
              <a:t>STAGES OF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ZYGOTE STAGE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2.  GERMINAL STAGE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2. EMBRYONIC STAGE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3. FETAL STAGE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ZYGOTE STAGE…</a:t>
            </a:r>
            <a:endParaRPr lang="en-US" dirty="0"/>
          </a:p>
        </p:txBody>
      </p:sp>
      <p:pic>
        <p:nvPicPr>
          <p:cNvPr id="4" name="▶ Simpsons sperm clip.wmv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1752601"/>
            <a:ext cx="6121400" cy="4708525"/>
          </a:xfrm>
        </p:spPr>
      </p:pic>
    </p:spTree>
    <p:extLst>
      <p:ext uri="{BB962C8B-B14F-4D97-AF65-F5344CB8AC3E}">
        <p14:creationId xmlns:p14="http://schemas.microsoft.com/office/powerpoint/2010/main" val="22476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GERMINAL STAGE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00400"/>
            <a:ext cx="4876800" cy="346313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12868"/>
            <a:ext cx="7900055" cy="20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5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441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Lasts </a:t>
            </a:r>
            <a:r>
              <a:rPr lang="en-US" dirty="0">
                <a:solidFill>
                  <a:schemeClr val="bg1"/>
                </a:solidFill>
              </a:rPr>
              <a:t>6 weeks, from week 2 to week </a:t>
            </a:r>
            <a:r>
              <a:rPr lang="en-US" dirty="0" smtClean="0">
                <a:solidFill>
                  <a:schemeClr val="bg1"/>
                </a:solidFill>
              </a:rPr>
              <a:t>eight.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Beginning three types of cells can be differentiated. 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Some become the nervous system </a:t>
            </a:r>
            <a:endParaRPr lang="en-US" sz="1800" b="1" dirty="0">
              <a:solidFill>
                <a:srgbClr val="FFC000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Some will become internal organs </a:t>
            </a:r>
            <a:endParaRPr lang="en-US" sz="1800" b="1" dirty="0">
              <a:solidFill>
                <a:srgbClr val="FFC000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Others become muscles, skeleton, and blood vessels.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sz="2600" b="1" i="1" dirty="0">
                <a:solidFill>
                  <a:srgbClr val="FF0000"/>
                </a:solidFill>
              </a:rPr>
              <a:t>Unborn organism most sensitive to external or environmental influences.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981200"/>
            <a:ext cx="3576019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EMBRYONIC STAGE – MOST SENSITIVE TO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31" y="1600201"/>
            <a:ext cx="7673939" cy="4708525"/>
          </a:xfrm>
        </p:spPr>
      </p:pic>
    </p:spTree>
    <p:extLst>
      <p:ext uri="{BB962C8B-B14F-4D97-AF65-F5344CB8AC3E}">
        <p14:creationId xmlns:p14="http://schemas.microsoft.com/office/powerpoint/2010/main" val="1727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42672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longest, lasting until birth. </a:t>
            </a:r>
            <a:endParaRPr lang="en-US" sz="2400" b="1" dirty="0"/>
          </a:p>
          <a:p>
            <a:pPr lvl="1"/>
            <a:r>
              <a:rPr lang="en-US" dirty="0"/>
              <a:t>Organs grow and begin functioning </a:t>
            </a:r>
            <a:endParaRPr lang="en-US" sz="2000" dirty="0"/>
          </a:p>
          <a:p>
            <a:pPr lvl="1"/>
            <a:r>
              <a:rPr lang="en-US" dirty="0"/>
              <a:t>Arms and legs move by end of third month </a:t>
            </a:r>
            <a:endParaRPr lang="en-US" sz="2000" dirty="0"/>
          </a:p>
          <a:p>
            <a:pPr lvl="1"/>
            <a:r>
              <a:rPr lang="en-US" dirty="0"/>
              <a:t>By 7 month reaches viability - can survive if born prematurely. </a:t>
            </a:r>
            <a:endParaRPr lang="en-US" sz="2000" dirty="0"/>
          </a:p>
          <a:p>
            <a:pPr lvl="1"/>
            <a:r>
              <a:rPr lang="en-US" dirty="0"/>
              <a:t>Fetus ready to be born at about 270 days. 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32" y="1828800"/>
            <a:ext cx="429778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92" y="990600"/>
            <a:ext cx="7487709" cy="5615782"/>
          </a:xfrm>
        </p:spPr>
      </p:pic>
    </p:spTree>
    <p:extLst>
      <p:ext uri="{BB962C8B-B14F-4D97-AF65-F5344CB8AC3E}">
        <p14:creationId xmlns:p14="http://schemas.microsoft.com/office/powerpoint/2010/main" val="2178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Environmental</a:t>
            </a:r>
            <a:r>
              <a:rPr lang="fr-FR" dirty="0"/>
              <a:t> Influences On </a:t>
            </a:r>
            <a:r>
              <a:rPr lang="fr-FR" dirty="0" err="1"/>
              <a:t>Prenatal</a:t>
            </a:r>
            <a:r>
              <a:rPr lang="fr-FR" dirty="0"/>
              <a:t> </a:t>
            </a:r>
            <a:r>
              <a:rPr lang="fr-FR" dirty="0" err="1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During rapid stage prenatal development, even small environmental disturbances can have serious and lasting consequences. 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Maternal malnutrition - increases in miscarriages, stillbirths, and premature births</a:t>
            </a:r>
            <a:endParaRPr lang="en-US" sz="2400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Drugs and chemicals 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Maternal stress causes hormone changes and reduces oxygen available to fetus</a:t>
            </a:r>
            <a:endParaRPr lang="en-US" sz="2400" b="1" dirty="0">
              <a:solidFill>
                <a:schemeClr val="bg1"/>
              </a:solidFill>
            </a:endParaRPr>
          </a:p>
          <a:p>
            <a:pPr lvl="0"/>
            <a:r>
              <a:rPr lang="en-US" b="1" i="1" dirty="0">
                <a:solidFill>
                  <a:srgbClr val="FF0000"/>
                </a:solidFill>
              </a:rPr>
              <a:t>Role of father 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one third Down's syndrome babies result from difficulties with sperm 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Undernourishment, alcohol or drug abuse, or stress in father near time of conception may have developmental consequences on child. </a:t>
            </a:r>
            <a:endParaRPr lang="en-US" sz="20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FETAL ALCHOHOL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572000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Alcohol - heavy drinking increases probability of having smaller babies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babies </a:t>
            </a:r>
            <a:r>
              <a:rPr lang="en-US" dirty="0">
                <a:solidFill>
                  <a:srgbClr val="FF0000"/>
                </a:solidFill>
              </a:rPr>
              <a:t>with retarded physical </a:t>
            </a:r>
            <a:r>
              <a:rPr lang="en-US" dirty="0" smtClean="0">
                <a:solidFill>
                  <a:srgbClr val="FF0000"/>
                </a:solidFill>
              </a:rPr>
              <a:t>growth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poor coordination,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poor </a:t>
            </a:r>
            <a:r>
              <a:rPr lang="en-US" dirty="0">
                <a:solidFill>
                  <a:srgbClr val="FF0000"/>
                </a:solidFill>
              </a:rPr>
              <a:t>muscle </a:t>
            </a:r>
            <a:r>
              <a:rPr lang="en-US" dirty="0" smtClean="0">
                <a:solidFill>
                  <a:srgbClr val="FF0000"/>
                </a:solidFill>
              </a:rPr>
              <a:t>tone,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intellectual </a:t>
            </a:r>
            <a:r>
              <a:rPr lang="en-US" dirty="0" smtClean="0">
                <a:solidFill>
                  <a:srgbClr val="FF0000"/>
                </a:solidFill>
              </a:rPr>
              <a:t>retardation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39672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SCREENING AND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https://www.youtube.com/watch?v=ICdWvlZFkdE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9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FACIAL FEATURES OF A FAS BABY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6784368" cy="4267200"/>
          </a:xfrm>
        </p:spPr>
      </p:pic>
    </p:spTree>
    <p:extLst>
      <p:ext uri="{BB962C8B-B14F-4D97-AF65-F5344CB8AC3E}">
        <p14:creationId xmlns:p14="http://schemas.microsoft.com/office/powerpoint/2010/main" val="31401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BRAIN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https://www.youtube.com/watch?v=MS5HUDVNbGs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6" y="0"/>
            <a:ext cx="85725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097"/>
            <a:ext cx="12192000" cy="66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 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https://www.youtube.com/watch?v=Wkj67d5V3hU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 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https://www.youtube.com/watch?v=bWDb1Iqi0s4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8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TAYS SACHS IN IRISH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https://www.youtube.com/watch?v=RzEpkBU-ITA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 BABY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https://www.youtube.com/watch?v=Ju-q4OnBtNU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0899"/>
            <a:ext cx="12192000" cy="90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1"/>
            <a:ext cx="12201525" cy="69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8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6" y="0"/>
            <a:ext cx="1207958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52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171</Words>
  <Application>Microsoft Office PowerPoint</Application>
  <PresentationFormat>Widescreen</PresentationFormat>
  <Paragraphs>58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Office Theme</vt:lpstr>
      <vt:lpstr>Apex</vt:lpstr>
      <vt:lpstr>Ch. 4 </vt:lpstr>
      <vt:lpstr>GENETIC SCREENING AND CONTROVERSY</vt:lpstr>
      <vt:lpstr>TAY SACHS</vt:lpstr>
      <vt:lpstr>TAY SACHS</vt:lpstr>
      <vt:lpstr>TAYS SACHS IN IRISH POPULATION</vt:lpstr>
      <vt:lpstr>DOWN SYNDROME BABY</vt:lpstr>
      <vt:lpstr>PowerPoint Presentation</vt:lpstr>
      <vt:lpstr>PowerPoint Presentation</vt:lpstr>
      <vt:lpstr>PowerPoint Presentation</vt:lpstr>
      <vt:lpstr>PowerPoint Presentation</vt:lpstr>
      <vt:lpstr>4 STAGES OF PRENATAL DEVELOPMENT</vt:lpstr>
      <vt:lpstr>ZYGOTE STAGE…</vt:lpstr>
      <vt:lpstr>GERMINAL STAGE</vt:lpstr>
      <vt:lpstr>EMBRYONIC STAGE</vt:lpstr>
      <vt:lpstr>EMBRYONIC STAGE – MOST SENSITIVE TO ENVIRONMENT</vt:lpstr>
      <vt:lpstr>FETAL STAGE</vt:lpstr>
      <vt:lpstr>FETAL</vt:lpstr>
      <vt:lpstr>Environmental Influences On Prenatal Development</vt:lpstr>
      <vt:lpstr>FETAL ALCHOHOL SYNDROME</vt:lpstr>
      <vt:lpstr>FACIAL FEATURES OF A FAS BABY</vt:lpstr>
      <vt:lpstr>BABY BRAIN DEVELOPMENT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</dc:title>
  <dc:creator>chris alas</dc:creator>
  <cp:lastModifiedBy>chris alas</cp:lastModifiedBy>
  <cp:revision>9</cp:revision>
  <cp:lastPrinted>2015-02-12T14:04:25Z</cp:lastPrinted>
  <dcterms:created xsi:type="dcterms:W3CDTF">2015-02-12T13:39:59Z</dcterms:created>
  <dcterms:modified xsi:type="dcterms:W3CDTF">2015-03-03T22:05:10Z</dcterms:modified>
</cp:coreProperties>
</file>