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72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2D41-6E51-4B25-AD31-72107C8A862C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AA39-3BDC-4425-A462-A7485F44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4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2D41-6E51-4B25-AD31-72107C8A862C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AA39-3BDC-4425-A462-A7485F44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3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2D41-6E51-4B25-AD31-72107C8A862C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AA39-3BDC-4425-A462-A7485F44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5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2D41-6E51-4B25-AD31-72107C8A862C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AA39-3BDC-4425-A462-A7485F44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5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2D41-6E51-4B25-AD31-72107C8A862C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AA39-3BDC-4425-A462-A7485F44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2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2D41-6E51-4B25-AD31-72107C8A862C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AA39-3BDC-4425-A462-A7485F44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7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2D41-6E51-4B25-AD31-72107C8A862C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AA39-3BDC-4425-A462-A7485F44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2D41-6E51-4B25-AD31-72107C8A862C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AA39-3BDC-4425-A462-A7485F44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5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2D41-6E51-4B25-AD31-72107C8A862C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AA39-3BDC-4425-A462-A7485F44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2D41-6E51-4B25-AD31-72107C8A862C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AA39-3BDC-4425-A462-A7485F44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3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A2D41-6E51-4B25-AD31-72107C8A862C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AA39-3BDC-4425-A462-A7485F44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1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A2D41-6E51-4B25-AD31-72107C8A862C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CAA39-3BDC-4425-A462-A7485F44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2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"/>
            <a:ext cx="74676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25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"/>
            <a:ext cx="74676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2070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7543799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9929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Ramos</dc:creator>
  <cp:lastModifiedBy>PartexanFX</cp:lastModifiedBy>
  <cp:revision>5</cp:revision>
  <dcterms:created xsi:type="dcterms:W3CDTF">2011-09-11T23:48:19Z</dcterms:created>
  <dcterms:modified xsi:type="dcterms:W3CDTF">2011-10-09T23:10:16Z</dcterms:modified>
</cp:coreProperties>
</file>