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7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4A51-A524-43D7-B8E3-8F9A0867C42D}" type="datetimeFigureOut">
              <a:rPr lang="en-US" smtClean="0"/>
              <a:t>9/11/2011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7C04-624F-4E2E-B0AA-87A7932B68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38696" y="-900496"/>
            <a:ext cx="5742808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4500" y="-723900"/>
            <a:ext cx="55626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8800" y="-381000"/>
            <a:ext cx="541020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7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86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Peter.Ramos</dc:creator>
  <cp:lastModifiedBy>Deborah Ramos</cp:lastModifiedBy>
  <cp:revision>16</cp:revision>
  <dcterms:created xsi:type="dcterms:W3CDTF">2011-06-03T17:12:30Z</dcterms:created>
  <dcterms:modified xsi:type="dcterms:W3CDTF">2011-09-11T23:28:50Z</dcterms:modified>
</cp:coreProperties>
</file>