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079-BC26-4258-ACD8-AF9AA87339FA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0C6-C67B-4111-AEFF-C9A829AC9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079-BC26-4258-ACD8-AF9AA87339FA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0C6-C67B-4111-AEFF-C9A829AC9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079-BC26-4258-ACD8-AF9AA87339FA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0C6-C67B-4111-AEFF-C9A829AC9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079-BC26-4258-ACD8-AF9AA87339FA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0C6-C67B-4111-AEFF-C9A829AC9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079-BC26-4258-ACD8-AF9AA87339FA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0C6-C67B-4111-AEFF-C9A829AC9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079-BC26-4258-ACD8-AF9AA87339FA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0C6-C67B-4111-AEFF-C9A829AC9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079-BC26-4258-ACD8-AF9AA87339FA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0C6-C67B-4111-AEFF-C9A829AC9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079-BC26-4258-ACD8-AF9AA87339FA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0C6-C67B-4111-AEFF-C9A829AC9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079-BC26-4258-ACD8-AF9AA87339FA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0C6-C67B-4111-AEFF-C9A829AC9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079-BC26-4258-ACD8-AF9AA87339FA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0C6-C67B-4111-AEFF-C9A829AC9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079-BC26-4258-ACD8-AF9AA87339FA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0C6-C67B-4111-AEFF-C9A829AC9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7B079-BC26-4258-ACD8-AF9AA87339FA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740C6-C67B-4111-AEFF-C9A829AC9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90650" y="-704851"/>
            <a:ext cx="6248399" cy="82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38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610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6398" y="-609601"/>
            <a:ext cx="5791200" cy="792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00200" y="-685800"/>
            <a:ext cx="58674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47800" y="-914400"/>
            <a:ext cx="6172200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47800" y="-762000"/>
            <a:ext cx="60960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7848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85900" y="-876300"/>
            <a:ext cx="6248401" cy="845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24000" y="-838200"/>
            <a:ext cx="6019800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077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Peter.Ramos</dc:creator>
  <cp:lastModifiedBy>PartexanFX</cp:lastModifiedBy>
  <cp:revision>14</cp:revision>
  <dcterms:created xsi:type="dcterms:W3CDTF">2011-06-03T21:21:37Z</dcterms:created>
  <dcterms:modified xsi:type="dcterms:W3CDTF">2011-08-22T03:00:54Z</dcterms:modified>
</cp:coreProperties>
</file>