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2"/>
  </p:notesMasterIdLst>
  <p:handoutMasterIdLst>
    <p:handoutMasterId r:id="rId13"/>
  </p:handoutMasterIdLst>
  <p:sldIdLst>
    <p:sldId id="264" r:id="rId3"/>
    <p:sldId id="281" r:id="rId4"/>
    <p:sldId id="283" r:id="rId5"/>
    <p:sldId id="285" r:id="rId6"/>
    <p:sldId id="284" r:id="rId7"/>
    <p:sldId id="286" r:id="rId8"/>
    <p:sldId id="287" r:id="rId9"/>
    <p:sldId id="288" r:id="rId10"/>
    <p:sldId id="289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howGuides="1">
      <p:cViewPr varScale="1">
        <p:scale>
          <a:sx n="80" d="100"/>
          <a:sy n="80" d="100"/>
        </p:scale>
        <p:origin x="114" y="47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7D14C5-CED9-4CFC-B338-DFB0C8090B9F}">
      <dgm:prSet phldrT="[Text]"/>
      <dgm:spPr/>
      <dgm:t>
        <a:bodyPr/>
        <a:lstStyle/>
        <a:p>
          <a:r>
            <a:rPr lang="en-US" b="1" dirty="0" smtClean="0"/>
            <a:t>Unit I</a:t>
          </a:r>
          <a:endParaRPr lang="en-US" b="1" dirty="0"/>
        </a:p>
      </dgm:t>
    </dgm:pt>
    <dgm:pt modelId="{92DFCBC7-BC14-4697-8ECD-BF0D5B1EDA3B}" type="parTrans" cxnId="{7D461F02-AB37-447A-AC6B-D31C4D2EC6A9}">
      <dgm:prSet/>
      <dgm:spPr/>
      <dgm:t>
        <a:bodyPr/>
        <a:lstStyle/>
        <a:p>
          <a:endParaRPr lang="en-US"/>
        </a:p>
      </dgm:t>
    </dgm:pt>
    <dgm:pt modelId="{87E3C0DB-7BEE-424E-8E11-B838D238D595}" type="sibTrans" cxnId="{7D461F02-AB37-447A-AC6B-D31C4D2EC6A9}">
      <dgm:prSet/>
      <dgm:spPr/>
      <dgm:t>
        <a:bodyPr/>
        <a:lstStyle/>
        <a:p>
          <a:endParaRPr lang="en-US"/>
        </a:p>
      </dgm:t>
    </dgm:pt>
    <dgm:pt modelId="{C111C18A-FD96-4E63-821A-54D70D8DC65F}">
      <dgm:prSet phldrT="[Text]"/>
      <dgm:spPr/>
      <dgm:t>
        <a:bodyPr/>
        <a:lstStyle/>
        <a:p>
          <a:r>
            <a:rPr lang="en-US" dirty="0" smtClean="0"/>
            <a:t>Video Notes</a:t>
          </a:r>
          <a:endParaRPr lang="en-US" dirty="0"/>
        </a:p>
      </dgm:t>
    </dgm:pt>
    <dgm:pt modelId="{83BE74EF-FAB4-45A2-BBED-7CD5259AB210}" type="parTrans" cxnId="{FFD8B471-C98F-4DB5-8DE3-2AB7E896ADD5}">
      <dgm:prSet/>
      <dgm:spPr/>
      <dgm:t>
        <a:bodyPr/>
        <a:lstStyle/>
        <a:p>
          <a:endParaRPr lang="en-US"/>
        </a:p>
      </dgm:t>
    </dgm:pt>
    <dgm:pt modelId="{B4F34DE2-2DAE-4F88-8C78-BD8892EBF4FF}" type="sibTrans" cxnId="{FFD8B471-C98F-4DB5-8DE3-2AB7E896ADD5}">
      <dgm:prSet/>
      <dgm:spPr/>
      <dgm:t>
        <a:bodyPr/>
        <a:lstStyle/>
        <a:p>
          <a:endParaRPr lang="en-US"/>
        </a:p>
      </dgm:t>
    </dgm:pt>
    <dgm:pt modelId="{33EAD35F-38F2-4CB7-9A6D-B04FFD8A51FD}">
      <dgm:prSet phldrT="[Text]"/>
      <dgm:spPr/>
      <dgm:t>
        <a:bodyPr/>
        <a:lstStyle/>
        <a:p>
          <a:r>
            <a:rPr lang="en-US" dirty="0" smtClean="0"/>
            <a:t>Unit Exam </a:t>
          </a:r>
          <a:endParaRPr lang="en-US" dirty="0"/>
        </a:p>
      </dgm:t>
    </dgm:pt>
    <dgm:pt modelId="{81FE7DB1-4BFC-4407-80A9-E5514E94C61D}" type="parTrans" cxnId="{FAC3D40F-8E66-452D-9CA4-C2871F2D10EF}">
      <dgm:prSet/>
      <dgm:spPr/>
      <dgm:t>
        <a:bodyPr/>
        <a:lstStyle/>
        <a:p>
          <a:endParaRPr lang="en-US"/>
        </a:p>
      </dgm:t>
    </dgm:pt>
    <dgm:pt modelId="{4B66B839-1910-459B-92B2-14846EBA7A70}" type="sibTrans" cxnId="{FAC3D40F-8E66-452D-9CA4-C2871F2D10EF}">
      <dgm:prSet/>
      <dgm:spPr/>
      <dgm:t>
        <a:bodyPr/>
        <a:lstStyle/>
        <a:p>
          <a:endParaRPr lang="en-US"/>
        </a:p>
      </dgm:t>
    </dgm:pt>
    <dgm:pt modelId="{3C67E77D-62FA-499D-B5E6-E79A091C5267}">
      <dgm:prSet phldrT="[Text]"/>
      <dgm:spPr/>
      <dgm:t>
        <a:bodyPr/>
        <a:lstStyle/>
        <a:p>
          <a:r>
            <a:rPr lang="en-US" b="1" dirty="0" smtClean="0"/>
            <a:t>Unit II</a:t>
          </a:r>
          <a:endParaRPr lang="en-US" b="1" dirty="0"/>
        </a:p>
      </dgm:t>
    </dgm:pt>
    <dgm:pt modelId="{5337D229-E330-4525-B0FA-14EC5A80604A}" type="parTrans" cxnId="{32AA6160-4426-4C4D-93AE-E2F474E37AD9}">
      <dgm:prSet/>
      <dgm:spPr/>
      <dgm:t>
        <a:bodyPr/>
        <a:lstStyle/>
        <a:p>
          <a:endParaRPr lang="en-US"/>
        </a:p>
      </dgm:t>
    </dgm:pt>
    <dgm:pt modelId="{C056AC5D-B04E-4376-A1CB-3EAB7BE5AF5B}" type="sibTrans" cxnId="{32AA6160-4426-4C4D-93AE-E2F474E37AD9}">
      <dgm:prSet/>
      <dgm:spPr/>
      <dgm:t>
        <a:bodyPr/>
        <a:lstStyle/>
        <a:p>
          <a:endParaRPr lang="en-US"/>
        </a:p>
      </dgm:t>
    </dgm:pt>
    <dgm:pt modelId="{D6510970-8F9C-4B45-A0F3-6ACB9AA76D40}">
      <dgm:prSet phldrT="[Text]"/>
      <dgm:spPr/>
      <dgm:t>
        <a:bodyPr/>
        <a:lstStyle/>
        <a:p>
          <a:r>
            <a:rPr lang="en-US" dirty="0" smtClean="0"/>
            <a:t>Video Notes</a:t>
          </a:r>
          <a:endParaRPr lang="en-US" dirty="0"/>
        </a:p>
      </dgm:t>
    </dgm:pt>
    <dgm:pt modelId="{7A9FC291-2B6A-4475-8B09-917F9F09E3AB}" type="parTrans" cxnId="{C6E7222A-5F84-456A-9806-D51868FAF8A9}">
      <dgm:prSet/>
      <dgm:spPr/>
      <dgm:t>
        <a:bodyPr/>
        <a:lstStyle/>
        <a:p>
          <a:endParaRPr lang="en-US"/>
        </a:p>
      </dgm:t>
    </dgm:pt>
    <dgm:pt modelId="{4B87F32C-3630-48F2-9114-4262C0BEEA9E}" type="sibTrans" cxnId="{C6E7222A-5F84-456A-9806-D51868FAF8A9}">
      <dgm:prSet/>
      <dgm:spPr/>
      <dgm:t>
        <a:bodyPr/>
        <a:lstStyle/>
        <a:p>
          <a:endParaRPr lang="en-US"/>
        </a:p>
      </dgm:t>
    </dgm:pt>
    <dgm:pt modelId="{709ED9DC-E391-4C6C-B788-93F1C2EFB6FD}">
      <dgm:prSet phldrT="[Text]"/>
      <dgm:spPr/>
      <dgm:t>
        <a:bodyPr/>
        <a:lstStyle/>
        <a:p>
          <a:r>
            <a:rPr lang="en-US" dirty="0" smtClean="0"/>
            <a:t>Unit Exam</a:t>
          </a:r>
          <a:endParaRPr lang="en-US" dirty="0"/>
        </a:p>
      </dgm:t>
    </dgm:pt>
    <dgm:pt modelId="{B5FA6CF0-E0A0-46A0-93C9-B722B31A8A9C}" type="parTrans" cxnId="{78E3C3B3-FD19-41A6-A9CC-BB3375A6FF81}">
      <dgm:prSet/>
      <dgm:spPr/>
      <dgm:t>
        <a:bodyPr/>
        <a:lstStyle/>
        <a:p>
          <a:endParaRPr lang="en-US"/>
        </a:p>
      </dgm:t>
    </dgm:pt>
    <dgm:pt modelId="{F3C03C29-D7FF-4D61-8D75-8B75B2F589EC}" type="sibTrans" cxnId="{78E3C3B3-FD19-41A6-A9CC-BB3375A6FF81}">
      <dgm:prSet/>
      <dgm:spPr/>
      <dgm:t>
        <a:bodyPr/>
        <a:lstStyle/>
        <a:p>
          <a:endParaRPr lang="en-US"/>
        </a:p>
      </dgm:t>
    </dgm:pt>
    <dgm:pt modelId="{CC6B7442-0B72-4EF2-9F13-1325B51AFF9F}">
      <dgm:prSet phldrT="[Text]"/>
      <dgm:spPr/>
      <dgm:t>
        <a:bodyPr/>
        <a:lstStyle/>
        <a:p>
          <a:r>
            <a:rPr lang="en-US" b="1" dirty="0" smtClean="0"/>
            <a:t>Final Exam</a:t>
          </a:r>
          <a:endParaRPr lang="en-US" b="1" dirty="0"/>
        </a:p>
      </dgm:t>
    </dgm:pt>
    <dgm:pt modelId="{E3D139E0-5DC2-4F8E-9F8F-B3F0EBCD4689}" type="parTrans" cxnId="{102D6D4D-90C9-40F4-A001-35DCC329B127}">
      <dgm:prSet/>
      <dgm:spPr/>
      <dgm:t>
        <a:bodyPr/>
        <a:lstStyle/>
        <a:p>
          <a:endParaRPr lang="en-US"/>
        </a:p>
      </dgm:t>
    </dgm:pt>
    <dgm:pt modelId="{FF80E1BA-0D6F-4EE8-9640-892A5897DBCD}" type="sibTrans" cxnId="{102D6D4D-90C9-40F4-A001-35DCC329B127}">
      <dgm:prSet/>
      <dgm:spPr/>
      <dgm:t>
        <a:bodyPr/>
        <a:lstStyle/>
        <a:p>
          <a:endParaRPr lang="en-US"/>
        </a:p>
      </dgm:t>
    </dgm:pt>
    <dgm:pt modelId="{FE0A3CAE-D039-42F2-AF12-1E6F6793A633}">
      <dgm:prSet phldrT="[Text]"/>
      <dgm:spPr/>
      <dgm:t>
        <a:bodyPr/>
        <a:lstStyle/>
        <a:p>
          <a:endParaRPr lang="en-US" dirty="0"/>
        </a:p>
      </dgm:t>
    </dgm:pt>
    <dgm:pt modelId="{7E2ED2D1-AFF4-4DED-BB53-30A310825CE2}" type="parTrans" cxnId="{A6FB3C49-AB75-4315-BB6B-886AA454F16F}">
      <dgm:prSet/>
      <dgm:spPr/>
      <dgm:t>
        <a:bodyPr/>
        <a:lstStyle/>
        <a:p>
          <a:endParaRPr lang="en-US"/>
        </a:p>
      </dgm:t>
    </dgm:pt>
    <dgm:pt modelId="{417BDEF2-191B-4000-BDE8-D3D22A51FCF3}" type="sibTrans" cxnId="{A6FB3C49-AB75-4315-BB6B-886AA454F16F}">
      <dgm:prSet/>
      <dgm:spPr/>
      <dgm:t>
        <a:bodyPr/>
        <a:lstStyle/>
        <a:p>
          <a:endParaRPr 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DD881E-A532-414B-870C-8ADE2076F78C}" type="pres">
      <dgm:prSet presAssocID="{477D14C5-CED9-4CFC-B338-DFB0C8090B9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F6E02-AD43-4E7A-935B-DDF5D6C74800}" type="pres">
      <dgm:prSet presAssocID="{477D14C5-CED9-4CFC-B338-DFB0C8090B9F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03336-F3DE-4B3A-BCF4-0F68C23AC2BB}" type="pres">
      <dgm:prSet presAssocID="{3C67E77D-62FA-499D-B5E6-E79A091C526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2956A5-ADC8-4959-B856-589B9D9B9635}" type="pres">
      <dgm:prSet presAssocID="{3C67E77D-62FA-499D-B5E6-E79A091C5267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CB5D5-837D-47FC-9E42-A26D800BC695}" type="pres">
      <dgm:prSet presAssocID="{CC6B7442-0B72-4EF2-9F13-1325B51AFF9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7B17B-8600-44B0-B235-389E5D71D804}" type="pres">
      <dgm:prSet presAssocID="{CC6B7442-0B72-4EF2-9F13-1325B51AFF9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6E6C92-BF3E-4291-B260-DEEAD1F40350}" type="presOf" srcId="{3C67E77D-62FA-499D-B5E6-E79A091C5267}" destId="{81203336-F3DE-4B3A-BCF4-0F68C23AC2BB}" srcOrd="0" destOrd="0" presId="urn:microsoft.com/office/officeart/2005/8/layout/vList2"/>
    <dgm:cxn modelId="{C6E7222A-5F84-456A-9806-D51868FAF8A9}" srcId="{3C67E77D-62FA-499D-B5E6-E79A091C5267}" destId="{D6510970-8F9C-4B45-A0F3-6ACB9AA76D40}" srcOrd="0" destOrd="0" parTransId="{7A9FC291-2B6A-4475-8B09-917F9F09E3AB}" sibTransId="{4B87F32C-3630-48F2-9114-4262C0BEEA9E}"/>
    <dgm:cxn modelId="{FAC3D40F-8E66-452D-9CA4-C2871F2D10EF}" srcId="{477D14C5-CED9-4CFC-B338-DFB0C8090B9F}" destId="{33EAD35F-38F2-4CB7-9A6D-B04FFD8A51FD}" srcOrd="1" destOrd="0" parTransId="{81FE7DB1-4BFC-4407-80A9-E5514E94C61D}" sibTransId="{4B66B839-1910-459B-92B2-14846EBA7A70}"/>
    <dgm:cxn modelId="{74B79FB1-CDB7-4C01-8078-35BFA0BA4DC1}" type="presOf" srcId="{477D14C5-CED9-4CFC-B338-DFB0C8090B9F}" destId="{A9DD881E-A532-414B-870C-8ADE2076F78C}" srcOrd="0" destOrd="0" presId="urn:microsoft.com/office/officeart/2005/8/layout/vList2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A6FB3C49-AB75-4315-BB6B-886AA454F16F}" srcId="{CC6B7442-0B72-4EF2-9F13-1325B51AFF9F}" destId="{FE0A3CAE-D039-42F2-AF12-1E6F6793A633}" srcOrd="0" destOrd="0" parTransId="{7E2ED2D1-AFF4-4DED-BB53-30A310825CE2}" sibTransId="{417BDEF2-191B-4000-BDE8-D3D22A51FCF3}"/>
    <dgm:cxn modelId="{8DB92BC0-21D9-4156-8651-957B3FED7D73}" type="presOf" srcId="{33EAD35F-38F2-4CB7-9A6D-B04FFD8A51FD}" destId="{CD5F6E02-AD43-4E7A-935B-DDF5D6C74800}" srcOrd="0" destOrd="1" presId="urn:microsoft.com/office/officeart/2005/8/layout/vList2"/>
    <dgm:cxn modelId="{640A5302-E7E5-4BD1-B7AE-574146B5F80E}" type="presOf" srcId="{C111C18A-FD96-4E63-821A-54D70D8DC65F}" destId="{CD5F6E02-AD43-4E7A-935B-DDF5D6C74800}" srcOrd="0" destOrd="0" presId="urn:microsoft.com/office/officeart/2005/8/layout/vList2"/>
    <dgm:cxn modelId="{6493AC99-A58E-4E61-998C-186B10059F93}" type="presOf" srcId="{D6510970-8F9C-4B45-A0F3-6ACB9AA76D40}" destId="{782956A5-ADC8-4959-B856-589B9D9B9635}" srcOrd="0" destOrd="0" presId="urn:microsoft.com/office/officeart/2005/8/layout/vList2"/>
    <dgm:cxn modelId="{5CAC9198-A6B7-43F1-BFF9-2F67B1A269FC}" type="presOf" srcId="{FE0A3CAE-D039-42F2-AF12-1E6F6793A633}" destId="{08B7B17B-8600-44B0-B235-389E5D71D804}" srcOrd="0" destOrd="0" presId="urn:microsoft.com/office/officeart/2005/8/layout/vList2"/>
    <dgm:cxn modelId="{C33B5FFF-84EB-462C-A03B-5835BD612FF4}" type="presOf" srcId="{90119837-5B71-4D44-BB01-DB0B084933C8}" destId="{ED5DCCC5-BCA8-4491-AA37-BAF153ECA184}" srcOrd="0" destOrd="0" presId="urn:microsoft.com/office/officeart/2005/8/layout/vList2"/>
    <dgm:cxn modelId="{BA8F0A9C-D4F7-4622-9E9D-02FBF6DBFD2B}" type="presOf" srcId="{CC6B7442-0B72-4EF2-9F13-1325B51AFF9F}" destId="{D64CB5D5-837D-47FC-9E42-A26D800BC695}" srcOrd="0" destOrd="0" presId="urn:microsoft.com/office/officeart/2005/8/layout/vList2"/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78E3C3B3-FD19-41A6-A9CC-BB3375A6FF81}" srcId="{3C67E77D-62FA-499D-B5E6-E79A091C5267}" destId="{709ED9DC-E391-4C6C-B788-93F1C2EFB6FD}" srcOrd="1" destOrd="0" parTransId="{B5FA6CF0-E0A0-46A0-93C9-B722B31A8A9C}" sibTransId="{F3C03C29-D7FF-4D61-8D75-8B75B2F589EC}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2E33187B-4AEB-4DBB-BDAD-46EF8BBEB21A}" type="presOf" srcId="{709ED9DC-E391-4C6C-B788-93F1C2EFB6FD}" destId="{782956A5-ADC8-4959-B856-589B9D9B9635}" srcOrd="0" destOrd="1" presId="urn:microsoft.com/office/officeart/2005/8/layout/vList2"/>
    <dgm:cxn modelId="{C3B5F5D9-AFEF-4CA0-97A4-BDFBCDD68268}" type="presParOf" srcId="{ED5DCCC5-BCA8-4491-AA37-BAF153ECA184}" destId="{A9DD881E-A532-414B-870C-8ADE2076F78C}" srcOrd="0" destOrd="0" presId="urn:microsoft.com/office/officeart/2005/8/layout/vList2"/>
    <dgm:cxn modelId="{87993705-2466-424F-8D75-C17B04150E0E}" type="presParOf" srcId="{ED5DCCC5-BCA8-4491-AA37-BAF153ECA184}" destId="{CD5F6E02-AD43-4E7A-935B-DDF5D6C74800}" srcOrd="1" destOrd="0" presId="urn:microsoft.com/office/officeart/2005/8/layout/vList2"/>
    <dgm:cxn modelId="{4CA8580A-6A19-4D66-9D6A-755411D5AF90}" type="presParOf" srcId="{ED5DCCC5-BCA8-4491-AA37-BAF153ECA184}" destId="{81203336-F3DE-4B3A-BCF4-0F68C23AC2BB}" srcOrd="2" destOrd="0" presId="urn:microsoft.com/office/officeart/2005/8/layout/vList2"/>
    <dgm:cxn modelId="{9EA9E4E5-2A4F-44FE-B9A2-A1C20CA3F945}" type="presParOf" srcId="{ED5DCCC5-BCA8-4491-AA37-BAF153ECA184}" destId="{782956A5-ADC8-4959-B856-589B9D9B9635}" srcOrd="3" destOrd="0" presId="urn:microsoft.com/office/officeart/2005/8/layout/vList2"/>
    <dgm:cxn modelId="{E97E6CE3-C71E-4695-9FA9-59D03809B5AD}" type="presParOf" srcId="{ED5DCCC5-BCA8-4491-AA37-BAF153ECA184}" destId="{D64CB5D5-837D-47FC-9E42-A26D800BC695}" srcOrd="4" destOrd="0" presId="urn:microsoft.com/office/officeart/2005/8/layout/vList2"/>
    <dgm:cxn modelId="{3A6E9984-947E-4F8A-927A-B6ED2CC9AC40}" type="presParOf" srcId="{ED5DCCC5-BCA8-4491-AA37-BAF153ECA184}" destId="{08B7B17B-8600-44B0-B235-389E5D71D80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881E-A532-414B-870C-8ADE2076F78C}">
      <dsp:nvSpPr>
        <dsp:cNvPr id="0" name=""/>
        <dsp:cNvSpPr/>
      </dsp:nvSpPr>
      <dsp:spPr>
        <a:xfrm>
          <a:off x="0" y="29007"/>
          <a:ext cx="4976813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Unit I</a:t>
          </a:r>
          <a:endParaRPr lang="en-US" sz="3100" b="1" kern="1200" dirty="0"/>
        </a:p>
      </dsp:txBody>
      <dsp:txXfrm>
        <a:off x="36296" y="65303"/>
        <a:ext cx="4904221" cy="670943"/>
      </dsp:txXfrm>
    </dsp:sp>
    <dsp:sp modelId="{CD5F6E02-AD43-4E7A-935B-DDF5D6C74800}">
      <dsp:nvSpPr>
        <dsp:cNvPr id="0" name=""/>
        <dsp:cNvSpPr/>
      </dsp:nvSpPr>
      <dsp:spPr>
        <a:xfrm>
          <a:off x="0" y="772542"/>
          <a:ext cx="4976813" cy="834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Video Notes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Unit Exam </a:t>
          </a:r>
          <a:endParaRPr lang="en-US" sz="2400" kern="1200" dirty="0"/>
        </a:p>
      </dsp:txBody>
      <dsp:txXfrm>
        <a:off x="0" y="772542"/>
        <a:ext cx="4976813" cy="834210"/>
      </dsp:txXfrm>
    </dsp:sp>
    <dsp:sp modelId="{81203336-F3DE-4B3A-BCF4-0F68C23AC2BB}">
      <dsp:nvSpPr>
        <dsp:cNvPr id="0" name=""/>
        <dsp:cNvSpPr/>
      </dsp:nvSpPr>
      <dsp:spPr>
        <a:xfrm>
          <a:off x="0" y="1606752"/>
          <a:ext cx="4976813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Unit II</a:t>
          </a:r>
          <a:endParaRPr lang="en-US" sz="3100" b="1" kern="1200" dirty="0"/>
        </a:p>
      </dsp:txBody>
      <dsp:txXfrm>
        <a:off x="36296" y="1643048"/>
        <a:ext cx="4904221" cy="670943"/>
      </dsp:txXfrm>
    </dsp:sp>
    <dsp:sp modelId="{782956A5-ADC8-4959-B856-589B9D9B9635}">
      <dsp:nvSpPr>
        <dsp:cNvPr id="0" name=""/>
        <dsp:cNvSpPr/>
      </dsp:nvSpPr>
      <dsp:spPr>
        <a:xfrm>
          <a:off x="0" y="2350287"/>
          <a:ext cx="4976813" cy="834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Video Notes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Unit Exam</a:t>
          </a:r>
          <a:endParaRPr lang="en-US" sz="2400" kern="1200" dirty="0"/>
        </a:p>
      </dsp:txBody>
      <dsp:txXfrm>
        <a:off x="0" y="2350287"/>
        <a:ext cx="4976813" cy="834210"/>
      </dsp:txXfrm>
    </dsp:sp>
    <dsp:sp modelId="{D64CB5D5-837D-47FC-9E42-A26D800BC695}">
      <dsp:nvSpPr>
        <dsp:cNvPr id="0" name=""/>
        <dsp:cNvSpPr/>
      </dsp:nvSpPr>
      <dsp:spPr>
        <a:xfrm>
          <a:off x="0" y="3184497"/>
          <a:ext cx="4976813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Final Exam</a:t>
          </a:r>
          <a:endParaRPr lang="en-US" sz="3100" b="1" kern="1200" dirty="0"/>
        </a:p>
      </dsp:txBody>
      <dsp:txXfrm>
        <a:off x="36296" y="3220793"/>
        <a:ext cx="4904221" cy="670943"/>
      </dsp:txXfrm>
    </dsp:sp>
    <dsp:sp modelId="{08B7B17B-8600-44B0-B235-389E5D71D804}">
      <dsp:nvSpPr>
        <dsp:cNvPr id="0" name=""/>
        <dsp:cNvSpPr/>
      </dsp:nvSpPr>
      <dsp:spPr>
        <a:xfrm>
          <a:off x="0" y="3928032"/>
          <a:ext cx="4976813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400" kern="1200" dirty="0"/>
        </a:p>
      </dsp:txBody>
      <dsp:txXfrm>
        <a:off x="0" y="3928032"/>
        <a:ext cx="4976813" cy="513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8/20/2015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8/20/2015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8/20/2015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8/20/2015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8/20/2015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8/20/2015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8/20/2015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8/20/2015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8/20/2015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8/20/2015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8/20/2015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8/20/2015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e.hccs.edu/Distance_Ed/DE_Home/faculty_resources/PDFs/DE_Syllabus.pdf" TargetMode="External"/><Relationship Id="rId2" Type="http://schemas.openxmlformats.org/officeDocument/2006/relationships/hyperlink" Target="http://hccs.edu/student-right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3212" y="1371601"/>
            <a:ext cx="7567745" cy="34258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PSYC 2314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Human Growth &amp; Development/Lifespan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2" y="4648200"/>
            <a:ext cx="7415345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Denise R. Boyd, </a:t>
            </a:r>
            <a:r>
              <a:rPr lang="en-US" dirty="0" err="1" smtClean="0"/>
              <a:t>EdD</a:t>
            </a:r>
            <a:endParaRPr lang="en-US" dirty="0" smtClean="0"/>
          </a:p>
          <a:p>
            <a:r>
              <a:rPr lang="en-US" sz="2200" dirty="0" smtClean="0"/>
              <a:t>CRN# 70523</a:t>
            </a:r>
          </a:p>
          <a:p>
            <a:r>
              <a:rPr lang="en-US" sz="2200" dirty="0" smtClean="0"/>
              <a:t>Fall 2015</a:t>
            </a:r>
          </a:p>
          <a:p>
            <a:r>
              <a:rPr lang="en-US" sz="2200" dirty="0" smtClean="0"/>
              <a:t>First 8 Weeks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Contact Instructor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473200"/>
            <a:ext cx="10157354" cy="5156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err="1" smtClean="0"/>
              <a:t>QuickMail</a:t>
            </a:r>
            <a:endParaRPr lang="en-US" b="1" dirty="0" smtClean="0"/>
          </a:p>
          <a:p>
            <a:pPr lvl="1">
              <a:lnSpc>
                <a:spcPct val="120000"/>
              </a:lnSpc>
            </a:pPr>
            <a:r>
              <a:rPr lang="en-US" dirty="0" smtClean="0"/>
              <a:t>HCC policy requires distance education instructors and students to communicate using </a:t>
            </a:r>
            <a:r>
              <a:rPr lang="en-US" dirty="0" err="1" smtClean="0"/>
              <a:t>QuickMail</a:t>
            </a:r>
            <a:r>
              <a:rPr lang="en-US" dirty="0" smtClean="0"/>
              <a:t>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 will not reply to messages sent to my HCC email box from students’ personal email accounts (e.g., </a:t>
            </a:r>
            <a:r>
              <a:rPr lang="en-US" dirty="0" err="1" smtClean="0"/>
              <a:t>gmail</a:t>
            </a:r>
            <a:r>
              <a:rPr lang="en-US" dirty="0" smtClean="0"/>
              <a:t>, yahoo, etc.).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You must activate your HCC email account in order to use </a:t>
            </a:r>
            <a:r>
              <a:rPr lang="en-US" dirty="0" err="1" smtClean="0"/>
              <a:t>QuickMail</a:t>
            </a:r>
            <a:r>
              <a:rPr lang="en-US" dirty="0" smtClean="0"/>
              <a:t>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To send a message using </a:t>
            </a:r>
            <a:r>
              <a:rPr lang="en-US" dirty="0" err="1" smtClean="0"/>
              <a:t>QuickMail</a:t>
            </a:r>
            <a:r>
              <a:rPr lang="en-US" dirty="0" smtClean="0"/>
              <a:t>, log into the course and click “Compose New Message” in the </a:t>
            </a:r>
            <a:r>
              <a:rPr lang="en-US" dirty="0" err="1" smtClean="0"/>
              <a:t>QuickMail</a:t>
            </a:r>
            <a:r>
              <a:rPr lang="en-US" dirty="0" smtClean="0"/>
              <a:t> block on the upper right side of the screen.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In order to read my messages and replies, you have to log into your HCC email account.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Voicemail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713-718-6534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Leave your name, course (PSYC 2314), and telephone number.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Give specific information as to why you are calling.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In almost all cases, I will reply via </a:t>
            </a:r>
            <a:r>
              <a:rPr lang="en-US" dirty="0" err="1" smtClean="0"/>
              <a:t>QuickMail</a:t>
            </a:r>
            <a:r>
              <a:rPr lang="en-US" dirty="0" smtClean="0"/>
              <a:t> rather than by telephone.</a:t>
            </a:r>
          </a:p>
        </p:txBody>
      </p:sp>
    </p:spTree>
    <p:extLst>
      <p:ext uri="{BB962C8B-B14F-4D97-AF65-F5344CB8AC3E}">
        <p14:creationId xmlns:p14="http://schemas.microsoft.com/office/powerpoint/2010/main" val="307853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Textbook &amp; Units of Instruction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Boyd, D. &amp; Bee, H. (2015). </a:t>
            </a:r>
            <a:r>
              <a:rPr lang="en-US" i="1" dirty="0" smtClean="0"/>
              <a:t>Lifespan Development </a:t>
            </a:r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Edition. Upper Saddle River, NJ: Pearson.</a:t>
            </a:r>
          </a:p>
          <a:p>
            <a:r>
              <a:rPr lang="en-US" b="1" dirty="0" smtClean="0"/>
              <a:t>Unit I</a:t>
            </a:r>
          </a:p>
          <a:p>
            <a:pPr lvl="1"/>
            <a:r>
              <a:rPr lang="en-US" dirty="0" smtClean="0"/>
              <a:t>Chapters 1-3: Foundations</a:t>
            </a:r>
          </a:p>
          <a:p>
            <a:pPr lvl="1"/>
            <a:r>
              <a:rPr lang="en-US" dirty="0" smtClean="0"/>
              <a:t>Chapters 4-6: Infancy</a:t>
            </a:r>
          </a:p>
          <a:p>
            <a:pPr lvl="1"/>
            <a:r>
              <a:rPr lang="en-US" dirty="0" smtClean="0"/>
              <a:t>Chapters 7-8: Early Childhood</a:t>
            </a:r>
          </a:p>
          <a:p>
            <a:r>
              <a:rPr lang="en-US" b="1" dirty="0" smtClean="0"/>
              <a:t>Unit II</a:t>
            </a:r>
          </a:p>
          <a:p>
            <a:pPr lvl="1"/>
            <a:r>
              <a:rPr lang="en-US" dirty="0" smtClean="0"/>
              <a:t>Chapters 9-10: Middle Childhood</a:t>
            </a:r>
          </a:p>
          <a:p>
            <a:pPr lvl="1"/>
            <a:r>
              <a:rPr lang="en-US" dirty="0" smtClean="0"/>
              <a:t>Chapters 11-12: Adolescence</a:t>
            </a:r>
          </a:p>
          <a:p>
            <a:pPr lvl="1"/>
            <a:r>
              <a:rPr lang="en-US" dirty="0" smtClean="0"/>
              <a:t>Chapters 13-14: Early Adulthood</a:t>
            </a:r>
          </a:p>
          <a:p>
            <a:pPr lvl="1"/>
            <a:r>
              <a:rPr lang="en-US" dirty="0" smtClean="0"/>
              <a:t>Chapters 15-16: Middle Adulthood</a:t>
            </a:r>
          </a:p>
          <a:p>
            <a:pPr lvl="1"/>
            <a:r>
              <a:rPr lang="en-US" dirty="0" smtClean="0"/>
              <a:t>Chapters 17-18: Late Adulthood</a:t>
            </a:r>
          </a:p>
          <a:p>
            <a:pPr lvl="1"/>
            <a:r>
              <a:rPr lang="en-US" dirty="0" smtClean="0"/>
              <a:t>Chapter 19: Death and Dying</a:t>
            </a:r>
          </a:p>
        </p:txBody>
      </p:sp>
    </p:spTree>
    <p:extLst>
      <p:ext uri="{BB962C8B-B14F-4D97-AF65-F5344CB8AC3E}">
        <p14:creationId xmlns:p14="http://schemas.microsoft.com/office/powerpoint/2010/main" val="113002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Assignments &amp; Grades</a:t>
            </a:r>
            <a:endParaRPr lang="en-US" b="1" dirty="0"/>
          </a:p>
        </p:txBody>
      </p:sp>
      <p:graphicFrame>
        <p:nvGraphicFramePr>
          <p:cNvPr id="4" name="Content Placeholder 3" descr="Vertical Bullet List" title="SmartArt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62532822"/>
              </p:ext>
            </p:extLst>
          </p:nvPr>
        </p:nvGraphicFramePr>
        <p:xfrm>
          <a:off x="1117600" y="1701800"/>
          <a:ext cx="4976813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Video Notes: 50 points each</a:t>
            </a:r>
          </a:p>
          <a:p>
            <a:r>
              <a:rPr lang="en-US" dirty="0" smtClean="0"/>
              <a:t>Unit Exams: 150 points each</a:t>
            </a:r>
          </a:p>
          <a:p>
            <a:r>
              <a:rPr lang="en-US" dirty="0" smtClean="0"/>
              <a:t>Final Exam: 100 points</a:t>
            </a:r>
          </a:p>
          <a:p>
            <a:r>
              <a:rPr lang="en-US" dirty="0" smtClean="0"/>
              <a:t>NO EXTRA CREDIT</a:t>
            </a:r>
          </a:p>
          <a:p>
            <a:r>
              <a:rPr lang="en-US" dirty="0"/>
              <a:t>500 maximum total </a:t>
            </a:r>
            <a:r>
              <a:rPr lang="en-US" dirty="0" smtClean="0"/>
              <a:t>points</a:t>
            </a:r>
          </a:p>
          <a:p>
            <a:r>
              <a:rPr lang="en-US" dirty="0" smtClean="0"/>
              <a:t>A: 450-500</a:t>
            </a:r>
          </a:p>
          <a:p>
            <a:r>
              <a:rPr lang="en-US" dirty="0" smtClean="0"/>
              <a:t>B: 400-449</a:t>
            </a:r>
          </a:p>
          <a:p>
            <a:r>
              <a:rPr lang="en-US" dirty="0" smtClean="0"/>
              <a:t>C: 350-399</a:t>
            </a:r>
          </a:p>
          <a:p>
            <a:r>
              <a:rPr lang="en-US" dirty="0" smtClean="0"/>
              <a:t>D: 300-349</a:t>
            </a:r>
          </a:p>
          <a:p>
            <a:r>
              <a:rPr lang="en-US" dirty="0" smtClean="0"/>
              <a:t>F: &lt;300</a:t>
            </a:r>
          </a:p>
        </p:txBody>
      </p:sp>
    </p:spTree>
    <p:extLst>
      <p:ext uri="{BB962C8B-B14F-4D97-AF65-F5344CB8AC3E}">
        <p14:creationId xmlns:p14="http://schemas.microsoft.com/office/powerpoint/2010/main" val="391380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Video Notes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600200"/>
            <a:ext cx="10157354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Links to videos posted in Unit I and Unit II folders</a:t>
            </a:r>
          </a:p>
          <a:p>
            <a:r>
              <a:rPr lang="en-US" dirty="0" smtClean="0"/>
              <a:t>Choose </a:t>
            </a:r>
            <a:r>
              <a:rPr lang="en-US" b="1" u="sng" dirty="0" smtClean="0"/>
              <a:t>ONE </a:t>
            </a:r>
            <a:r>
              <a:rPr lang="en-US" dirty="0" smtClean="0"/>
              <a:t>video for each unit</a:t>
            </a:r>
          </a:p>
          <a:p>
            <a:r>
              <a:rPr lang="en-US" dirty="0" smtClean="0"/>
              <a:t>Watch entire video. If it consists of multiple files or parts, watch all of them.</a:t>
            </a:r>
          </a:p>
          <a:p>
            <a:r>
              <a:rPr lang="en-US" dirty="0" smtClean="0"/>
              <a:t>Notes</a:t>
            </a:r>
          </a:p>
          <a:p>
            <a:pPr lvl="1"/>
            <a:r>
              <a:rPr lang="en-US" dirty="0" smtClean="0"/>
              <a:t>Format: Bullet points or numbered list; NO ESSAYS, PARAGRAPHS, NARRATIVES, ETC.</a:t>
            </a:r>
          </a:p>
          <a:p>
            <a:pPr lvl="1"/>
            <a:r>
              <a:rPr lang="en-US" dirty="0" smtClean="0"/>
              <a:t>Main ideas</a:t>
            </a:r>
          </a:p>
          <a:p>
            <a:pPr lvl="1"/>
            <a:r>
              <a:rPr lang="en-US" dirty="0" smtClean="0"/>
              <a:t>Supporting details</a:t>
            </a:r>
          </a:p>
          <a:p>
            <a:pPr lvl="1"/>
            <a:r>
              <a:rPr lang="en-US" dirty="0" smtClean="0"/>
              <a:t>Psychologist and researcher interviews</a:t>
            </a:r>
          </a:p>
          <a:p>
            <a:pPr lvl="1"/>
            <a:r>
              <a:rPr lang="en-US" dirty="0" smtClean="0"/>
              <a:t>Cases and examples</a:t>
            </a:r>
          </a:p>
          <a:p>
            <a:pPr lvl="1"/>
            <a:r>
              <a:rPr lang="en-US" dirty="0" smtClean="0"/>
              <a:t>Notes that are sufficient are usually two to three single-spaced pages long</a:t>
            </a:r>
          </a:p>
          <a:p>
            <a:pPr lvl="1"/>
            <a:r>
              <a:rPr lang="en-US" dirty="0" smtClean="0"/>
              <a:t>Save file as a Word document (i.e., .doc, .</a:t>
            </a:r>
            <a:r>
              <a:rPr lang="en-US" dirty="0" err="1" smtClean="0"/>
              <a:t>docx</a:t>
            </a:r>
            <a:r>
              <a:rPr lang="en-US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Upload file using link in Unit I/Unit II folders labeled “Upload Unit I Video Notes here” and “Upload Unit II Video Notes here.”</a:t>
            </a:r>
          </a:p>
          <a:p>
            <a:pPr lvl="1"/>
            <a:r>
              <a:rPr lang="en-US" dirty="0" smtClean="0"/>
              <a:t>Notes must be uploaded by 11:55 p.m. on the due dates shown in the course calendar.</a:t>
            </a:r>
          </a:p>
        </p:txBody>
      </p:sp>
    </p:spTree>
    <p:extLst>
      <p:ext uri="{BB962C8B-B14F-4D97-AF65-F5344CB8AC3E}">
        <p14:creationId xmlns:p14="http://schemas.microsoft.com/office/powerpoint/2010/main" val="247232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Unit Exams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600200"/>
            <a:ext cx="10157354" cy="4876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75 multiple-choice questions, no time limits, open book, one attempt</a:t>
            </a:r>
          </a:p>
          <a:p>
            <a:r>
              <a:rPr lang="en-US" dirty="0" smtClean="0"/>
              <a:t>Both exams are available on the first day of class.</a:t>
            </a:r>
          </a:p>
          <a:p>
            <a:r>
              <a:rPr lang="en-US" dirty="0" smtClean="0"/>
              <a:t>Students can log in and out as many times as they want prior to the due dates.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Instructions for printing are posted in the unit folders so that students can work on the exams offline.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Students can email the instructor with questions about items on the exams prior to submission for grading.</a:t>
            </a:r>
          </a:p>
          <a:p>
            <a:pPr>
              <a:lnSpc>
                <a:spcPct val="120000"/>
              </a:lnSpc>
            </a:pPr>
            <a:r>
              <a:rPr lang="en-US" dirty="0"/>
              <a:t>Exams must be completed by 11:55 p.m. on the due dates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Grades will be available immediately after exams are completed.</a:t>
            </a:r>
          </a:p>
          <a:p>
            <a:r>
              <a:rPr lang="en-US" dirty="0" smtClean="0"/>
              <a:t>Students can review graded exams, but correct answers are not provided.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After completion of the exam, students may email the instructor for information about incorrect items.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No retakes</a:t>
            </a:r>
          </a:p>
        </p:txBody>
      </p:sp>
    </p:spTree>
    <p:extLst>
      <p:ext uri="{BB962C8B-B14F-4D97-AF65-F5344CB8AC3E}">
        <p14:creationId xmlns:p14="http://schemas.microsoft.com/office/powerpoint/2010/main" val="41461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Final Exam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600200"/>
            <a:ext cx="10157354" cy="4876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50 multiple choice questions</a:t>
            </a:r>
          </a:p>
          <a:p>
            <a:r>
              <a:rPr lang="en-US" dirty="0" smtClean="0"/>
              <a:t>Two-hour time limit</a:t>
            </a:r>
          </a:p>
          <a:p>
            <a:r>
              <a:rPr lang="en-US" dirty="0" smtClean="0"/>
              <a:t>Can be printed, but printing time counts against the two-hour time limit</a:t>
            </a:r>
          </a:p>
          <a:p>
            <a:r>
              <a:rPr lang="en-US" dirty="0" smtClean="0"/>
              <a:t>Students can log out, but the timer continues to run while logged out.</a:t>
            </a:r>
          </a:p>
          <a:p>
            <a:r>
              <a:rPr lang="en-US" dirty="0" smtClean="0"/>
              <a:t>One attempt</a:t>
            </a:r>
          </a:p>
          <a:p>
            <a:r>
              <a:rPr lang="en-US" dirty="0" smtClean="0"/>
              <a:t>Must be completed in one sitting</a:t>
            </a:r>
          </a:p>
          <a:p>
            <a:r>
              <a:rPr lang="en-US" dirty="0" smtClean="0"/>
              <a:t>Available only during period in course calendar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Exams </a:t>
            </a:r>
            <a:r>
              <a:rPr lang="en-US" dirty="0"/>
              <a:t>must be completed by 11:55 p.m. on the due </a:t>
            </a:r>
            <a:r>
              <a:rPr lang="en-US" dirty="0" smtClean="0"/>
              <a:t>date.</a:t>
            </a:r>
          </a:p>
          <a:p>
            <a:r>
              <a:rPr lang="en-US" dirty="0" smtClean="0"/>
              <a:t>Grades will be available immediately after exams are completed.</a:t>
            </a:r>
          </a:p>
          <a:p>
            <a:r>
              <a:rPr lang="en-US" dirty="0" smtClean="0"/>
              <a:t>Students can review graded exams, but correct answers are not provided.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After completion of the exam, students may email the instructor for information about incorrect items.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No retakes; no resets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324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Course Calendar</a:t>
            </a:r>
            <a:endParaRPr lang="en-US" b="1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758610"/>
              </p:ext>
            </p:extLst>
          </p:nvPr>
        </p:nvGraphicFramePr>
        <p:xfrm>
          <a:off x="1370012" y="1524000"/>
          <a:ext cx="9677400" cy="472439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599069"/>
                <a:gridCol w="4575380"/>
                <a:gridCol w="3502951"/>
              </a:tblGrid>
              <a:tr h="6749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Date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Due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Chapters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49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9/14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Unit I Exam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Unit I Video Notes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1-8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49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10/5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Unit II Exam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Unit II Video Notes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9-19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49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effectLst/>
                        </a:rPr>
                        <a:t>10/6-10/13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Online Comprehensive Final Exam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1-19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73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Policies</a:t>
            </a:r>
            <a:endParaRPr lang="en-US" b="1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026912"/>
              </p:ext>
            </p:extLst>
          </p:nvPr>
        </p:nvGraphicFramePr>
        <p:xfrm>
          <a:off x="1293812" y="1524000"/>
          <a:ext cx="10156825" cy="2105025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0156825"/>
              </a:tblGrid>
              <a:tr h="762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HCC Policy Statements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hlinkClick r:id="rId2"/>
                        </a:rPr>
                        <a:t>http://hccs.edu/student-rights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114300"/>
                </a:tc>
              </a:tr>
              <a:tr h="7620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Distance </a:t>
                      </a:r>
                      <a:r>
                        <a:rPr lang="en-US" sz="2000" b="1" dirty="0">
                          <a:effectLst/>
                        </a:rPr>
                        <a:t>Education Policies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hlinkClick r:id="rId3"/>
                        </a:rPr>
                        <a:t>http://de.hccs.edu/Distance_Ed/DE_Home/faculty_resources/PDFs/DE_Syllabus.pdf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1143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01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724</Words>
  <Application>Microsoft Office PowerPoint</Application>
  <PresentationFormat>Custom</PresentationFormat>
  <Paragraphs>107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Times New Roman</vt:lpstr>
      <vt:lpstr>Books 16x9</vt:lpstr>
      <vt:lpstr>PSYC 2314   Human Growth &amp; Development/Lifespan </vt:lpstr>
      <vt:lpstr>How to Contact Instructor</vt:lpstr>
      <vt:lpstr>Textbook &amp; Units of Instruction</vt:lpstr>
      <vt:lpstr>Assignments &amp; Grades</vt:lpstr>
      <vt:lpstr>Video Notes</vt:lpstr>
      <vt:lpstr>Unit Exams</vt:lpstr>
      <vt:lpstr>Final Exam</vt:lpstr>
      <vt:lpstr>Course Calendar</vt:lpstr>
      <vt:lpstr>Policies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2015-01-03T00:26:05Z</dcterms:created>
  <dcterms:modified xsi:type="dcterms:W3CDTF">2015-08-20T13:20:39Z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