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sldIdLst>
    <p:sldId id="260" r:id="rId2"/>
    <p:sldId id="261" r:id="rId3"/>
    <p:sldId id="263" r:id="rId4"/>
  </p:sldIdLst>
  <p:sldSz cx="9144000" cy="6858000" type="screen4x3"/>
  <p:notesSz cx="6858000" cy="9144000"/>
  <p:custDataLst>
    <p:tags r:id="rId6"/>
  </p:custDataLst>
  <p:defaultTextStyle>
    <a:defPPr>
      <a:defRPr lang="en-US"/>
    </a:defPPr>
    <a:lvl1pPr algn="l" rtl="0" eaLnBrk="0" fontAlgn="base" hangingPunct="0">
      <a:spcBef>
        <a:spcPct val="50000"/>
      </a:spcBef>
      <a:spcAft>
        <a:spcPct val="0"/>
      </a:spcAft>
      <a:defRPr sz="2000" kern="1200">
        <a:solidFill>
          <a:schemeClr val="tx1"/>
        </a:solidFill>
        <a:latin typeface="Times New Roman" pitchFamily="18" charset="0"/>
        <a:ea typeface="ＭＳ Ｐゴシック" pitchFamily="48" charset="-128"/>
        <a:cs typeface="+mn-cs"/>
      </a:defRPr>
    </a:lvl1pPr>
    <a:lvl2pPr marL="457200" algn="l" rtl="0" eaLnBrk="0" fontAlgn="base" hangingPunct="0">
      <a:spcBef>
        <a:spcPct val="50000"/>
      </a:spcBef>
      <a:spcAft>
        <a:spcPct val="0"/>
      </a:spcAft>
      <a:defRPr sz="2000" kern="1200">
        <a:solidFill>
          <a:schemeClr val="tx1"/>
        </a:solidFill>
        <a:latin typeface="Times New Roman" pitchFamily="18" charset="0"/>
        <a:ea typeface="ＭＳ Ｐゴシック" pitchFamily="48" charset="-128"/>
        <a:cs typeface="+mn-cs"/>
      </a:defRPr>
    </a:lvl2pPr>
    <a:lvl3pPr marL="914400" algn="l" rtl="0" eaLnBrk="0" fontAlgn="base" hangingPunct="0">
      <a:spcBef>
        <a:spcPct val="50000"/>
      </a:spcBef>
      <a:spcAft>
        <a:spcPct val="0"/>
      </a:spcAft>
      <a:defRPr sz="2000" kern="1200">
        <a:solidFill>
          <a:schemeClr val="tx1"/>
        </a:solidFill>
        <a:latin typeface="Times New Roman" pitchFamily="18" charset="0"/>
        <a:ea typeface="ＭＳ Ｐゴシック" pitchFamily="48" charset="-128"/>
        <a:cs typeface="+mn-cs"/>
      </a:defRPr>
    </a:lvl3pPr>
    <a:lvl4pPr marL="1371600" algn="l" rtl="0" eaLnBrk="0" fontAlgn="base" hangingPunct="0">
      <a:spcBef>
        <a:spcPct val="50000"/>
      </a:spcBef>
      <a:spcAft>
        <a:spcPct val="0"/>
      </a:spcAft>
      <a:defRPr sz="2000" kern="1200">
        <a:solidFill>
          <a:schemeClr val="tx1"/>
        </a:solidFill>
        <a:latin typeface="Times New Roman" pitchFamily="18" charset="0"/>
        <a:ea typeface="ＭＳ Ｐゴシック" pitchFamily="48" charset="-128"/>
        <a:cs typeface="+mn-cs"/>
      </a:defRPr>
    </a:lvl4pPr>
    <a:lvl5pPr marL="1828800" algn="l" rtl="0" eaLnBrk="0" fontAlgn="base" hangingPunct="0">
      <a:spcBef>
        <a:spcPct val="50000"/>
      </a:spcBef>
      <a:spcAft>
        <a:spcPct val="0"/>
      </a:spcAft>
      <a:defRPr sz="2000" kern="1200">
        <a:solidFill>
          <a:schemeClr val="tx1"/>
        </a:solidFill>
        <a:latin typeface="Times New Roman" pitchFamily="18" charset="0"/>
        <a:ea typeface="ＭＳ Ｐゴシック" pitchFamily="48" charset="-128"/>
        <a:cs typeface="+mn-cs"/>
      </a:defRPr>
    </a:lvl5pPr>
    <a:lvl6pPr marL="2286000" algn="l" defTabSz="914400" rtl="0" eaLnBrk="1" latinLnBrk="0" hangingPunct="1">
      <a:defRPr sz="2000" kern="1200">
        <a:solidFill>
          <a:schemeClr val="tx1"/>
        </a:solidFill>
        <a:latin typeface="Times New Roman" pitchFamily="18" charset="0"/>
        <a:ea typeface="ＭＳ Ｐゴシック" pitchFamily="48" charset="-128"/>
        <a:cs typeface="+mn-cs"/>
      </a:defRPr>
    </a:lvl6pPr>
    <a:lvl7pPr marL="2743200" algn="l" defTabSz="914400" rtl="0" eaLnBrk="1" latinLnBrk="0" hangingPunct="1">
      <a:defRPr sz="2000" kern="1200">
        <a:solidFill>
          <a:schemeClr val="tx1"/>
        </a:solidFill>
        <a:latin typeface="Times New Roman" pitchFamily="18" charset="0"/>
        <a:ea typeface="ＭＳ Ｐゴシック" pitchFamily="48" charset="-128"/>
        <a:cs typeface="+mn-cs"/>
      </a:defRPr>
    </a:lvl7pPr>
    <a:lvl8pPr marL="3200400" algn="l" defTabSz="914400" rtl="0" eaLnBrk="1" latinLnBrk="0" hangingPunct="1">
      <a:defRPr sz="2000" kern="1200">
        <a:solidFill>
          <a:schemeClr val="tx1"/>
        </a:solidFill>
        <a:latin typeface="Times New Roman" pitchFamily="18" charset="0"/>
        <a:ea typeface="ＭＳ Ｐゴシック" pitchFamily="48" charset="-128"/>
        <a:cs typeface="+mn-cs"/>
      </a:defRPr>
    </a:lvl8pPr>
    <a:lvl9pPr marL="3657600" algn="l" defTabSz="914400" rtl="0" eaLnBrk="1" latinLnBrk="0" hangingPunct="1">
      <a:defRPr sz="2000" kern="1200">
        <a:solidFill>
          <a:schemeClr val="tx1"/>
        </a:solidFill>
        <a:latin typeface="Times New Roman" pitchFamily="18" charset="0"/>
        <a:ea typeface="ＭＳ Ｐゴシック" pitchFamily="48" charset="-128"/>
        <a:cs typeface="+mn-cs"/>
      </a:defRPr>
    </a:lvl9pPr>
  </p:defaultTextStyle>
  <p:extLst>
    <p:ext uri="{EFAFB233-063F-42B5-8137-9DF3F51BA10A}">
      <p15:sldGuideLst xmlns:p15="http://schemas.microsoft.com/office/powerpoint/2012/main">
        <p15:guide id="1" orient="horz" pos="439">
          <p15:clr>
            <a:srgbClr val="A4A3A4"/>
          </p15:clr>
        </p15:guide>
        <p15:guide id="2" orient="horz" pos="2189">
          <p15:clr>
            <a:srgbClr val="A4A3A4"/>
          </p15:clr>
        </p15:guide>
        <p15:guide id="3" orient="horz" pos="3540">
          <p15:clr>
            <a:srgbClr val="A4A3A4"/>
          </p15:clr>
        </p15:guide>
        <p15:guide id="4" pos="2882">
          <p15:clr>
            <a:srgbClr val="A4A3A4"/>
          </p15:clr>
        </p15:guide>
        <p15:guide id="5" pos="55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4C4BE5"/>
    <a:srgbClr val="E65106"/>
    <a:srgbClr val="FFB650"/>
    <a:srgbClr val="55B2B9"/>
    <a:srgbClr val="ED1A3B"/>
    <a:srgbClr val="0066B3"/>
    <a:srgbClr val="F582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61" autoAdjust="0"/>
    <p:restoredTop sz="94500" autoAdjust="0"/>
  </p:normalViewPr>
  <p:slideViewPr>
    <p:cSldViewPr snapToGrid="0">
      <p:cViewPr varScale="1">
        <p:scale>
          <a:sx n="104" d="100"/>
          <a:sy n="104" d="100"/>
        </p:scale>
        <p:origin x="2040" y="114"/>
      </p:cViewPr>
      <p:guideLst>
        <p:guide orient="horz" pos="439"/>
        <p:guide orient="horz" pos="2189"/>
        <p:guide orient="horz" pos="3540"/>
        <p:guide pos="2882"/>
        <p:guide pos="5542"/>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smtClean="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smtClean="0">
                <a:latin typeface="Arial" charset="0"/>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smtClean="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smtClean="0">
                <a:latin typeface="Arial" charset="0"/>
              </a:defRPr>
            </a:lvl1pPr>
          </a:lstStyle>
          <a:p>
            <a:pPr>
              <a:defRPr/>
            </a:pPr>
            <a:fld id="{6898B4BD-651A-40D1-97FD-D0779907A4DE}" type="slidenum">
              <a:rPr lang="en-US"/>
              <a:pPr>
                <a:defRPr/>
              </a:pPr>
              <a:t>‹#›</a:t>
            </a:fld>
            <a:endParaRPr lang="en-US"/>
          </a:p>
        </p:txBody>
      </p:sp>
    </p:spTree>
    <p:extLst>
      <p:ext uri="{BB962C8B-B14F-4D97-AF65-F5344CB8AC3E}">
        <p14:creationId xmlns:p14="http://schemas.microsoft.com/office/powerpoint/2010/main" val="35816651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000">
                <a:solidFill>
                  <a:schemeClr val="tx1"/>
                </a:solidFill>
                <a:latin typeface="Times New Roman" pitchFamily="18" charset="0"/>
                <a:ea typeface="ＭＳ Ｐゴシック" pitchFamily="48" charset="-128"/>
              </a:defRPr>
            </a:lvl1pPr>
            <a:lvl2pPr marL="742950" indent="-285750">
              <a:defRPr sz="2000">
                <a:solidFill>
                  <a:schemeClr val="tx1"/>
                </a:solidFill>
                <a:latin typeface="Times New Roman" pitchFamily="18" charset="0"/>
                <a:ea typeface="ＭＳ Ｐゴシック" pitchFamily="48" charset="-128"/>
              </a:defRPr>
            </a:lvl2pPr>
            <a:lvl3pPr marL="1143000" indent="-228600">
              <a:defRPr sz="2000">
                <a:solidFill>
                  <a:schemeClr val="tx1"/>
                </a:solidFill>
                <a:latin typeface="Times New Roman" pitchFamily="18" charset="0"/>
                <a:ea typeface="ＭＳ Ｐゴシック" pitchFamily="48" charset="-128"/>
              </a:defRPr>
            </a:lvl3pPr>
            <a:lvl4pPr marL="1600200" indent="-228600">
              <a:defRPr sz="2000">
                <a:solidFill>
                  <a:schemeClr val="tx1"/>
                </a:solidFill>
                <a:latin typeface="Times New Roman" pitchFamily="18" charset="0"/>
                <a:ea typeface="ＭＳ Ｐゴシック" pitchFamily="48" charset="-128"/>
              </a:defRPr>
            </a:lvl4pPr>
            <a:lvl5pPr marL="2057400" indent="-228600">
              <a:defRPr sz="2000">
                <a:solidFill>
                  <a:schemeClr val="tx1"/>
                </a:solidFill>
                <a:latin typeface="Times New Roman" pitchFamily="18" charset="0"/>
                <a:ea typeface="ＭＳ Ｐゴシック" pitchFamily="48" charset="-128"/>
              </a:defRPr>
            </a:lvl5pPr>
            <a:lvl6pPr marL="25146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6pPr>
            <a:lvl7pPr marL="29718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7pPr>
            <a:lvl8pPr marL="34290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8pPr>
            <a:lvl9pPr marL="38862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9pPr>
          </a:lstStyle>
          <a:p>
            <a:fld id="{6AB88F7B-D2FE-4ABF-9322-D17D90DF36E1}" type="slidenum">
              <a:rPr lang="en-US" sz="1200">
                <a:latin typeface="Arial" charset="0"/>
              </a:rPr>
              <a:pPr/>
              <a:t>1</a:t>
            </a:fld>
            <a:endParaRPr lang="en-US" sz="1200">
              <a:latin typeface="Arial"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658183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61389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7151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74795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0119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13092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41840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24895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9812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29269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69435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Line 10"/>
          <p:cNvSpPr>
            <a:spLocks noChangeShapeType="1"/>
          </p:cNvSpPr>
          <p:nvPr/>
        </p:nvSpPr>
        <p:spPr bwMode="auto">
          <a:xfrm>
            <a:off x="0" y="6210300"/>
            <a:ext cx="9140825"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9" name="Rectangle 12"/>
          <p:cNvSpPr>
            <a:spLocks noChangeArrowheads="1"/>
          </p:cNvSpPr>
          <p:nvPr/>
        </p:nvSpPr>
        <p:spPr bwMode="auto">
          <a:xfrm>
            <a:off x="6019800" y="6321425"/>
            <a:ext cx="3124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7" dir="2700000" algn="ctr" rotWithShape="0">
                    <a:schemeClr val="bg2">
                      <a:alpha val="75000"/>
                    </a:schemeClr>
                  </a:outerShdw>
                </a:effectLst>
              </a14:hiddenEffects>
            </a:ext>
          </a:extLst>
        </p:spPr>
        <p:txBody>
          <a:bodyPr/>
          <a:lstStyle/>
          <a:p>
            <a:pPr algn="r">
              <a:spcBef>
                <a:spcPct val="0"/>
              </a:spcBef>
            </a:pPr>
            <a:r>
              <a:rPr lang="en-US" sz="1000">
                <a:solidFill>
                  <a:schemeClr val="tx2"/>
                </a:solidFill>
                <a:latin typeface="Arial" charset="0"/>
              </a:rPr>
              <a:t> © 2015 Pearson Education, Inc.</a:t>
            </a:r>
          </a:p>
        </p:txBody>
      </p:sp>
      <p:sp>
        <p:nvSpPr>
          <p:cNvPr id="1030" name="Text Box 13"/>
          <p:cNvSpPr txBox="1">
            <a:spLocks noChangeArrowheads="1"/>
          </p:cNvSpPr>
          <p:nvPr/>
        </p:nvSpPr>
        <p:spPr bwMode="auto">
          <a:xfrm>
            <a:off x="0" y="6324600"/>
            <a:ext cx="52308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pitchFamily="18" charset="0"/>
                <a:ea typeface="ＭＳ Ｐゴシック" pitchFamily="48" charset="-128"/>
              </a:defRPr>
            </a:lvl1pPr>
            <a:lvl2pPr marL="742950" indent="-285750">
              <a:defRPr sz="2000">
                <a:solidFill>
                  <a:schemeClr val="tx1"/>
                </a:solidFill>
                <a:latin typeface="Times New Roman" pitchFamily="18" charset="0"/>
                <a:ea typeface="ＭＳ Ｐゴシック" pitchFamily="48" charset="-128"/>
              </a:defRPr>
            </a:lvl2pPr>
            <a:lvl3pPr marL="1143000" indent="-228600">
              <a:defRPr sz="2000">
                <a:solidFill>
                  <a:schemeClr val="tx1"/>
                </a:solidFill>
                <a:latin typeface="Times New Roman" pitchFamily="18" charset="0"/>
                <a:ea typeface="ＭＳ Ｐゴシック" pitchFamily="48" charset="-128"/>
              </a:defRPr>
            </a:lvl3pPr>
            <a:lvl4pPr marL="1600200" indent="-228600">
              <a:defRPr sz="2000">
                <a:solidFill>
                  <a:schemeClr val="tx1"/>
                </a:solidFill>
                <a:latin typeface="Times New Roman" pitchFamily="18" charset="0"/>
                <a:ea typeface="ＭＳ Ｐゴシック" pitchFamily="48" charset="-128"/>
              </a:defRPr>
            </a:lvl4pPr>
            <a:lvl5pPr marL="2057400" indent="-228600">
              <a:defRPr sz="2000">
                <a:solidFill>
                  <a:schemeClr val="tx1"/>
                </a:solidFill>
                <a:latin typeface="Times New Roman" pitchFamily="18" charset="0"/>
                <a:ea typeface="ＭＳ Ｐゴシック" pitchFamily="48" charset="-128"/>
              </a:defRPr>
            </a:lvl5pPr>
            <a:lvl6pPr marL="25146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6pPr>
            <a:lvl7pPr marL="29718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7pPr>
            <a:lvl8pPr marL="34290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8pPr>
            <a:lvl9pPr marL="38862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9pPr>
          </a:lstStyle>
          <a:p>
            <a:pPr>
              <a:spcBef>
                <a:spcPct val="0"/>
              </a:spcBef>
            </a:pPr>
            <a:r>
              <a:rPr lang="en-US" sz="1000" i="1">
                <a:latin typeface="Arial" charset="0"/>
              </a:rPr>
              <a:t>Chemistry: The Central Science</a:t>
            </a:r>
            <a:r>
              <a:rPr lang="en-US" sz="1000">
                <a:latin typeface="Arial" charset="0"/>
              </a:rPr>
              <a:t>, 13th Edition</a:t>
            </a:r>
            <a:endParaRPr lang="en-US" sz="1000">
              <a:solidFill>
                <a:schemeClr val="tx2"/>
              </a:solidFill>
              <a:latin typeface="Arial" charset="0"/>
            </a:endParaRPr>
          </a:p>
          <a:p>
            <a:pPr>
              <a:spcBef>
                <a:spcPct val="0"/>
              </a:spcBef>
            </a:pPr>
            <a:r>
              <a:rPr lang="en-US" sz="1000">
                <a:solidFill>
                  <a:srgbClr val="000000"/>
                </a:solidFill>
                <a:latin typeface="Arial" charset="0"/>
              </a:rPr>
              <a:t>Brown/LeMay/Bursten/Murphy/Woodward/Stoltzfus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ea typeface="ＭＳ Ｐゴシック" pitchFamily="48" charset="-128"/>
        </a:defRPr>
      </a:lvl2pPr>
      <a:lvl3pPr algn="ctr" rtl="0" eaLnBrk="0" fontAlgn="base" hangingPunct="0">
        <a:spcBef>
          <a:spcPct val="0"/>
        </a:spcBef>
        <a:spcAft>
          <a:spcPct val="0"/>
        </a:spcAft>
        <a:defRPr sz="4400">
          <a:solidFill>
            <a:schemeClr val="tx2"/>
          </a:solidFill>
          <a:latin typeface="Times New Roman" pitchFamily="18" charset="0"/>
          <a:ea typeface="ＭＳ Ｐゴシック" pitchFamily="48" charset="-128"/>
        </a:defRPr>
      </a:lvl3pPr>
      <a:lvl4pPr algn="ctr" rtl="0" eaLnBrk="0" fontAlgn="base" hangingPunct="0">
        <a:spcBef>
          <a:spcPct val="0"/>
        </a:spcBef>
        <a:spcAft>
          <a:spcPct val="0"/>
        </a:spcAft>
        <a:defRPr sz="4400">
          <a:solidFill>
            <a:schemeClr val="tx2"/>
          </a:solidFill>
          <a:latin typeface="Times New Roman" pitchFamily="18" charset="0"/>
          <a:ea typeface="ＭＳ Ｐゴシック" pitchFamily="48" charset="-128"/>
        </a:defRPr>
      </a:lvl4pPr>
      <a:lvl5pPr algn="ctr" rtl="0" eaLnBrk="0" fontAlgn="base" hangingPunct="0">
        <a:spcBef>
          <a:spcPct val="0"/>
        </a:spcBef>
        <a:spcAft>
          <a:spcPct val="0"/>
        </a:spcAft>
        <a:defRPr sz="4400">
          <a:solidFill>
            <a:schemeClr val="tx2"/>
          </a:solidFill>
          <a:latin typeface="Times New Roman" pitchFamily="18" charset="0"/>
          <a:ea typeface="ＭＳ Ｐゴシック" pitchFamily="48" charset="-128"/>
        </a:defRPr>
      </a:lvl5pPr>
      <a:lvl6pPr marL="457200" algn="ctr" rtl="0" fontAlgn="base">
        <a:spcBef>
          <a:spcPct val="0"/>
        </a:spcBef>
        <a:spcAft>
          <a:spcPct val="0"/>
        </a:spcAft>
        <a:defRPr sz="4400">
          <a:solidFill>
            <a:schemeClr val="tx2"/>
          </a:solidFill>
          <a:latin typeface="Times New Roman" pitchFamily="18" charset="0"/>
          <a:ea typeface="ＭＳ Ｐゴシック" pitchFamily="48" charset="-128"/>
        </a:defRPr>
      </a:lvl6pPr>
      <a:lvl7pPr marL="914400" algn="ctr" rtl="0" fontAlgn="base">
        <a:spcBef>
          <a:spcPct val="0"/>
        </a:spcBef>
        <a:spcAft>
          <a:spcPct val="0"/>
        </a:spcAft>
        <a:defRPr sz="4400">
          <a:solidFill>
            <a:schemeClr val="tx2"/>
          </a:solidFill>
          <a:latin typeface="Times New Roman" pitchFamily="18" charset="0"/>
          <a:ea typeface="ＭＳ Ｐゴシック" pitchFamily="48" charset="-128"/>
        </a:defRPr>
      </a:lvl7pPr>
      <a:lvl8pPr marL="1371600" algn="ctr" rtl="0" fontAlgn="base">
        <a:spcBef>
          <a:spcPct val="0"/>
        </a:spcBef>
        <a:spcAft>
          <a:spcPct val="0"/>
        </a:spcAft>
        <a:defRPr sz="4400">
          <a:solidFill>
            <a:schemeClr val="tx2"/>
          </a:solidFill>
          <a:latin typeface="Times New Roman" pitchFamily="18" charset="0"/>
          <a:ea typeface="ＭＳ Ｐゴシック" pitchFamily="48" charset="-128"/>
        </a:defRPr>
      </a:lvl8pPr>
      <a:lvl9pPr marL="1828800" algn="ctr" rtl="0" fontAlgn="base">
        <a:spcBef>
          <a:spcPct val="0"/>
        </a:spcBef>
        <a:spcAft>
          <a:spcPct val="0"/>
        </a:spcAft>
        <a:defRPr sz="4400">
          <a:solidFill>
            <a:schemeClr val="tx2"/>
          </a:solidFill>
          <a:latin typeface="Times New Roman" pitchFamily="18" charset="0"/>
          <a:ea typeface="ＭＳ Ｐゴシック" pitchFamily="48"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Text Box 11"/>
          <p:cNvSpPr txBox="1">
            <a:spLocks noChangeArrowheads="1"/>
          </p:cNvSpPr>
          <p:nvPr/>
        </p:nvSpPr>
        <p:spPr bwMode="auto">
          <a:xfrm>
            <a:off x="304800" y="1832367"/>
            <a:ext cx="8423564" cy="3786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tabLst>
                <a:tab pos="2290763" algn="l"/>
              </a:tabLst>
              <a:defRPr sz="2400">
                <a:solidFill>
                  <a:schemeClr val="tx1"/>
                </a:solidFill>
                <a:latin typeface="Arial" charset="0"/>
                <a:ea typeface="ＭＳ Ｐゴシック" pitchFamily="48" charset="-128"/>
              </a:defRPr>
            </a:lvl1pPr>
            <a:lvl2pPr marL="977900" indent="-457200">
              <a:spcBef>
                <a:spcPct val="0"/>
              </a:spcBef>
              <a:tabLst>
                <a:tab pos="2290763" algn="l"/>
              </a:tabLst>
              <a:defRPr sz="2400">
                <a:solidFill>
                  <a:schemeClr val="tx1"/>
                </a:solidFill>
                <a:latin typeface="Arial" charset="0"/>
                <a:ea typeface="ＭＳ Ｐゴシック" pitchFamily="48" charset="-128"/>
              </a:defRPr>
            </a:lvl2pPr>
            <a:lvl3pPr marL="1549400" indent="-457200">
              <a:spcBef>
                <a:spcPct val="0"/>
              </a:spcBef>
              <a:tabLst>
                <a:tab pos="2290763" algn="l"/>
              </a:tabLst>
              <a:defRPr sz="2400">
                <a:solidFill>
                  <a:schemeClr val="tx1"/>
                </a:solidFill>
                <a:latin typeface="Arial" charset="0"/>
                <a:ea typeface="ＭＳ Ｐゴシック" pitchFamily="48" charset="-128"/>
              </a:defRPr>
            </a:lvl3pPr>
            <a:lvl4pPr marL="2120900" indent="-457200">
              <a:spcBef>
                <a:spcPct val="0"/>
              </a:spcBef>
              <a:tabLst>
                <a:tab pos="2290763" algn="l"/>
              </a:tabLst>
              <a:defRPr sz="2400">
                <a:solidFill>
                  <a:schemeClr val="tx1"/>
                </a:solidFill>
                <a:latin typeface="Arial" charset="0"/>
                <a:ea typeface="ＭＳ Ｐゴシック" pitchFamily="48" charset="-128"/>
              </a:defRPr>
            </a:lvl4pPr>
            <a:lvl5pPr marL="2692400" indent="-457200">
              <a:spcBef>
                <a:spcPct val="0"/>
              </a:spcBef>
              <a:tabLst>
                <a:tab pos="2290763" algn="l"/>
              </a:tabLst>
              <a:defRPr sz="2400">
                <a:solidFill>
                  <a:schemeClr val="tx1"/>
                </a:solidFill>
                <a:latin typeface="Arial" charset="0"/>
                <a:ea typeface="ＭＳ Ｐゴシック" pitchFamily="48" charset="-128"/>
              </a:defRPr>
            </a:lvl5pPr>
            <a:lvl6pPr marL="31496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6pPr>
            <a:lvl7pPr marL="36068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7pPr>
            <a:lvl8pPr marL="40640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8pPr>
            <a:lvl9pPr marL="45212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9pPr>
          </a:lstStyle>
          <a:p>
            <a:pPr marL="0" indent="0">
              <a:defRPr/>
            </a:pPr>
            <a:r>
              <a:rPr lang="en-US" sz="1600" b="1" dirty="0">
                <a:solidFill>
                  <a:srgbClr val="3366FF"/>
                </a:solidFill>
              </a:rPr>
              <a:t>Solution</a:t>
            </a:r>
            <a:endParaRPr lang="en-US" sz="1600" dirty="0">
              <a:solidFill>
                <a:schemeClr val="bg1"/>
              </a:solidFill>
            </a:endParaRPr>
          </a:p>
          <a:p>
            <a:pPr marL="0" indent="0">
              <a:defRPr/>
            </a:pPr>
            <a:endParaRPr lang="en-US" sz="1000" b="1" dirty="0">
              <a:latin typeface="+mn-lt"/>
            </a:endParaRPr>
          </a:p>
          <a:p>
            <a:pPr marL="0" indent="0">
              <a:defRPr/>
            </a:pPr>
            <a:r>
              <a:rPr lang="en-US" sz="1400" b="1">
                <a:latin typeface="+mn-lt"/>
              </a:rPr>
              <a:t>Analyze</a:t>
            </a:r>
            <a:r>
              <a:rPr lang="en-US" sz="1400">
                <a:latin typeface="+mn-lt"/>
              </a:rPr>
              <a:t> Our goal is to calculate the total heat required to convert </a:t>
            </a:r>
            <a:br>
              <a:rPr lang="en-US" sz="1400">
                <a:latin typeface="+mn-lt"/>
              </a:rPr>
            </a:br>
            <a:r>
              <a:rPr lang="en-US" sz="1400">
                <a:latin typeface="+mn-lt"/>
              </a:rPr>
              <a:t>1 mol of ice at –25 °C to steam at 125 °C.</a:t>
            </a:r>
          </a:p>
          <a:p>
            <a:pPr marL="0" indent="0">
              <a:spcBef>
                <a:spcPts val="600"/>
              </a:spcBef>
              <a:defRPr/>
            </a:pPr>
            <a:r>
              <a:rPr lang="en-US" sz="1400" b="1">
                <a:solidFill>
                  <a:srgbClr val="000000"/>
                </a:solidFill>
                <a:latin typeface="+mn-lt"/>
              </a:rPr>
              <a:t>Plan</a:t>
            </a:r>
            <a:r>
              <a:rPr lang="en-US" sz="1400">
                <a:latin typeface="+mn-lt"/>
              </a:rPr>
              <a:t> We can calculate the enthalpy change for each segment and </a:t>
            </a:r>
            <a:br>
              <a:rPr lang="en-US" sz="1400">
                <a:latin typeface="+mn-lt"/>
              </a:rPr>
            </a:br>
            <a:r>
              <a:rPr lang="en-US" sz="1400">
                <a:latin typeface="+mn-lt"/>
              </a:rPr>
              <a:t>then sum them to get the total enthalpy change (Hess’s law, Section 5.6).</a:t>
            </a:r>
          </a:p>
          <a:p>
            <a:pPr marL="0" indent="0">
              <a:spcBef>
                <a:spcPts val="600"/>
              </a:spcBef>
              <a:defRPr/>
            </a:pPr>
            <a:r>
              <a:rPr lang="en-US" sz="1400" b="1">
                <a:latin typeface="+mn-lt"/>
              </a:rPr>
              <a:t>Solve </a:t>
            </a:r>
            <a:r>
              <a:rPr lang="en-US" sz="1400">
                <a:latin typeface="+mn-lt"/>
              </a:rPr>
              <a:t>For segment </a:t>
            </a:r>
            <a:r>
              <a:rPr lang="en-US" sz="1400" i="1">
                <a:latin typeface="+mn-lt"/>
              </a:rPr>
              <a:t>AB</a:t>
            </a:r>
            <a:r>
              <a:rPr lang="en-US" sz="1400">
                <a:latin typeface="+mn-lt"/>
              </a:rPr>
              <a:t> in Figure 11.22, we </a:t>
            </a:r>
            <a:br>
              <a:rPr lang="en-US" sz="1400">
                <a:latin typeface="+mn-lt"/>
              </a:rPr>
            </a:br>
            <a:r>
              <a:rPr lang="en-US" sz="1400">
                <a:latin typeface="+mn-lt"/>
              </a:rPr>
              <a:t>are adding enough heat to ice to increase its </a:t>
            </a:r>
            <a:br>
              <a:rPr lang="en-US" sz="1400">
                <a:latin typeface="+mn-lt"/>
              </a:rPr>
            </a:br>
            <a:r>
              <a:rPr lang="en-US" sz="1400">
                <a:latin typeface="+mn-lt"/>
              </a:rPr>
              <a:t>temperature by 25 °C. A temperature change </a:t>
            </a:r>
            <a:br>
              <a:rPr lang="en-US" sz="1400">
                <a:latin typeface="+mn-lt"/>
              </a:rPr>
            </a:br>
            <a:r>
              <a:rPr lang="en-US" sz="1400">
                <a:latin typeface="+mn-lt"/>
              </a:rPr>
              <a:t>of 25 °C is the same as a temperature change </a:t>
            </a:r>
            <a:br>
              <a:rPr lang="en-US" sz="1400">
                <a:latin typeface="+mn-lt"/>
              </a:rPr>
            </a:br>
            <a:r>
              <a:rPr lang="en-US" sz="1400">
                <a:latin typeface="+mn-lt"/>
              </a:rPr>
              <a:t>of 25 K, so we can use the specific heat of </a:t>
            </a:r>
            <a:br>
              <a:rPr lang="en-US" sz="1400">
                <a:latin typeface="+mn-lt"/>
              </a:rPr>
            </a:br>
            <a:r>
              <a:rPr lang="en-US" sz="1400">
                <a:latin typeface="+mn-lt"/>
              </a:rPr>
              <a:t>ice to calculate the enthalpy change during </a:t>
            </a:r>
            <a:br>
              <a:rPr lang="en-US" sz="1400">
                <a:latin typeface="+mn-lt"/>
              </a:rPr>
            </a:br>
            <a:r>
              <a:rPr lang="en-US" sz="1400">
                <a:latin typeface="+mn-lt"/>
              </a:rPr>
              <a:t>this process:</a:t>
            </a:r>
          </a:p>
          <a:p>
            <a:pPr marL="0" indent="0">
              <a:spcBef>
                <a:spcPts val="600"/>
              </a:spcBef>
              <a:defRPr/>
            </a:pPr>
            <a:r>
              <a:rPr lang="en-US" sz="1400">
                <a:latin typeface="+mn-lt"/>
              </a:rPr>
              <a:t>For segment </a:t>
            </a:r>
            <a:r>
              <a:rPr lang="en-US" sz="1400" i="1">
                <a:latin typeface="+mn-lt"/>
              </a:rPr>
              <a:t>BC</a:t>
            </a:r>
            <a:r>
              <a:rPr lang="en-US" sz="1400">
                <a:latin typeface="+mn-lt"/>
              </a:rPr>
              <a:t> in Figure 11.22, in which </a:t>
            </a:r>
            <a:br>
              <a:rPr lang="en-US" sz="1400">
                <a:latin typeface="+mn-lt"/>
              </a:rPr>
            </a:br>
            <a:r>
              <a:rPr lang="en-US" sz="1400">
                <a:latin typeface="+mn-lt"/>
              </a:rPr>
              <a:t>we convert ice to water at 0 °C, we can use </a:t>
            </a:r>
            <a:br>
              <a:rPr lang="en-US" sz="1400">
                <a:latin typeface="+mn-lt"/>
              </a:rPr>
            </a:br>
            <a:r>
              <a:rPr lang="en-US" sz="1400">
                <a:latin typeface="+mn-lt"/>
              </a:rPr>
              <a:t>the molar enthalpy of fusion directly:</a:t>
            </a:r>
            <a:endParaRPr lang="en-US" sz="1400" dirty="0">
              <a:latin typeface="+mn-lt"/>
            </a:endParaRPr>
          </a:p>
        </p:txBody>
      </p:sp>
      <p:sp>
        <p:nvSpPr>
          <p:cNvPr id="2050" name="Line 66"/>
          <p:cNvSpPr>
            <a:spLocks noChangeShapeType="1"/>
          </p:cNvSpPr>
          <p:nvPr/>
        </p:nvSpPr>
        <p:spPr bwMode="auto">
          <a:xfrm>
            <a:off x="381000" y="1809544"/>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4" name="Line 81"/>
          <p:cNvSpPr>
            <a:spLocks noChangeShapeType="1"/>
          </p:cNvSpPr>
          <p:nvPr/>
        </p:nvSpPr>
        <p:spPr bwMode="auto">
          <a:xfrm>
            <a:off x="301752" y="301752"/>
            <a:ext cx="0" cy="5432553"/>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 name="Line 89"/>
          <p:cNvSpPr>
            <a:spLocks noChangeShapeType="1"/>
          </p:cNvSpPr>
          <p:nvPr/>
        </p:nvSpPr>
        <p:spPr bwMode="auto">
          <a:xfrm>
            <a:off x="292693" y="304800"/>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Text Box 84"/>
          <p:cNvSpPr txBox="1">
            <a:spLocks noChangeArrowheads="1"/>
          </p:cNvSpPr>
          <p:nvPr/>
        </p:nvSpPr>
        <p:spPr bwMode="auto">
          <a:xfrm>
            <a:off x="320040" y="1014984"/>
            <a:ext cx="8408324" cy="854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defRPr sz="2400">
                <a:solidFill>
                  <a:schemeClr val="tx1"/>
                </a:solidFill>
                <a:latin typeface="Arial" charset="0"/>
                <a:ea typeface="ＭＳ Ｐゴシック" pitchFamily="48" charset="-128"/>
              </a:defRPr>
            </a:lvl1pPr>
            <a:lvl2pPr marL="976313" indent="-457200">
              <a:spcBef>
                <a:spcPct val="0"/>
              </a:spcBef>
              <a:defRPr sz="2400">
                <a:solidFill>
                  <a:schemeClr val="tx1"/>
                </a:solidFill>
                <a:latin typeface="Arial" charset="0"/>
                <a:ea typeface="ＭＳ Ｐゴシック" pitchFamily="48" charset="-128"/>
              </a:defRPr>
            </a:lvl2pPr>
            <a:lvl3pPr marL="1547813" indent="-457200">
              <a:spcBef>
                <a:spcPct val="0"/>
              </a:spcBef>
              <a:defRPr sz="2400">
                <a:solidFill>
                  <a:schemeClr val="tx1"/>
                </a:solidFill>
                <a:latin typeface="Arial" charset="0"/>
                <a:ea typeface="ＭＳ Ｐゴシック" pitchFamily="48" charset="-128"/>
              </a:defRPr>
            </a:lvl3pPr>
            <a:lvl4pPr marL="2119313" indent="-457200">
              <a:spcBef>
                <a:spcPct val="0"/>
              </a:spcBef>
              <a:defRPr sz="2400">
                <a:solidFill>
                  <a:schemeClr val="tx1"/>
                </a:solidFill>
                <a:latin typeface="Arial" charset="0"/>
                <a:ea typeface="ＭＳ Ｐゴシック" pitchFamily="48" charset="-128"/>
              </a:defRPr>
            </a:lvl4pPr>
            <a:lvl5pPr marL="2690813" indent="-457200">
              <a:spcBef>
                <a:spcPct val="0"/>
              </a:spcBef>
              <a:defRPr sz="2400">
                <a:solidFill>
                  <a:schemeClr val="tx1"/>
                </a:solidFill>
                <a:latin typeface="Arial" charset="0"/>
                <a:ea typeface="ＭＳ Ｐゴシック" pitchFamily="48" charset="-128"/>
              </a:defRPr>
            </a:lvl5pPr>
            <a:lvl6pPr marL="3148013" indent="-457200" eaLnBrk="0" fontAlgn="base" hangingPunct="0">
              <a:spcBef>
                <a:spcPct val="0"/>
              </a:spcBef>
              <a:spcAft>
                <a:spcPct val="0"/>
              </a:spcAft>
              <a:defRPr sz="2400">
                <a:solidFill>
                  <a:schemeClr val="tx1"/>
                </a:solidFill>
                <a:latin typeface="Arial" charset="0"/>
                <a:ea typeface="ＭＳ Ｐゴシック" pitchFamily="48" charset="-128"/>
              </a:defRPr>
            </a:lvl6pPr>
            <a:lvl7pPr marL="3605213" indent="-457200" eaLnBrk="0" fontAlgn="base" hangingPunct="0">
              <a:spcBef>
                <a:spcPct val="0"/>
              </a:spcBef>
              <a:spcAft>
                <a:spcPct val="0"/>
              </a:spcAft>
              <a:defRPr sz="2400">
                <a:solidFill>
                  <a:schemeClr val="tx1"/>
                </a:solidFill>
                <a:latin typeface="Arial" charset="0"/>
                <a:ea typeface="ＭＳ Ｐゴシック" pitchFamily="48" charset="-128"/>
              </a:defRPr>
            </a:lvl7pPr>
            <a:lvl8pPr marL="4062413" indent="-457200" eaLnBrk="0" fontAlgn="base" hangingPunct="0">
              <a:spcBef>
                <a:spcPct val="0"/>
              </a:spcBef>
              <a:spcAft>
                <a:spcPct val="0"/>
              </a:spcAft>
              <a:defRPr sz="2400">
                <a:solidFill>
                  <a:schemeClr val="tx1"/>
                </a:solidFill>
                <a:latin typeface="Arial" charset="0"/>
                <a:ea typeface="ＭＳ Ｐゴシック" pitchFamily="48" charset="-128"/>
              </a:defRPr>
            </a:lvl8pPr>
            <a:lvl9pPr marL="4519613" indent="-457200" eaLnBrk="0" fontAlgn="base" hangingPunct="0">
              <a:spcBef>
                <a:spcPct val="0"/>
              </a:spcBef>
              <a:spcAft>
                <a:spcPct val="0"/>
              </a:spcAft>
              <a:defRPr sz="2400">
                <a:solidFill>
                  <a:schemeClr val="tx1"/>
                </a:solidFill>
                <a:latin typeface="Arial" charset="0"/>
                <a:ea typeface="ＭＳ Ｐゴシック" pitchFamily="48" charset="-128"/>
              </a:defRPr>
            </a:lvl9pPr>
          </a:lstStyle>
          <a:p>
            <a:pPr marL="0" indent="0">
              <a:defRPr/>
            </a:pPr>
            <a:r>
              <a:rPr lang="en-US" sz="1400">
                <a:latin typeface="+mn-lt"/>
              </a:rPr>
              <a:t>Calculate the enthalpy change upon converting 1.00 mol of ice at –25 °C to steam at 125 °C under a constant pressure of 1 atm. The specific heats of ice, liquid water, and steam are 2.03, 4.18, and 1.84 J/g-K, respectively. For H</a:t>
            </a:r>
            <a:r>
              <a:rPr lang="en-US" sz="1400" baseline="-25000">
                <a:latin typeface="+mn-lt"/>
              </a:rPr>
              <a:t>2</a:t>
            </a:r>
            <a:r>
              <a:rPr lang="en-US" sz="1400">
                <a:latin typeface="+mn-lt"/>
              </a:rPr>
              <a:t>O, </a:t>
            </a:r>
            <a:r>
              <a:rPr lang="el-GR" sz="1400">
                <a:latin typeface="+mn-lt"/>
              </a:rPr>
              <a:t>Δ</a:t>
            </a:r>
            <a:r>
              <a:rPr lang="en-US" sz="1400" i="1">
                <a:latin typeface="+mn-lt"/>
              </a:rPr>
              <a:t>H</a:t>
            </a:r>
            <a:r>
              <a:rPr lang="en-US" sz="1400" baseline="-25000">
                <a:latin typeface="+mn-lt"/>
              </a:rPr>
              <a:t>fus </a:t>
            </a:r>
            <a:r>
              <a:rPr lang="en-US" sz="1400">
                <a:latin typeface="+mn-lt"/>
              </a:rPr>
              <a:t>= 6.01 kJ</a:t>
            </a:r>
            <a:r>
              <a:rPr lang="en-US" sz="1400"/>
              <a:t>/</a:t>
            </a:r>
            <a:r>
              <a:rPr lang="en-US" sz="1400">
                <a:latin typeface="+mn-lt"/>
              </a:rPr>
              <a:t>mol and </a:t>
            </a:r>
            <a:r>
              <a:rPr lang="el-GR" sz="1400">
                <a:latin typeface="+mn-lt"/>
              </a:rPr>
              <a:t>Δ</a:t>
            </a:r>
            <a:r>
              <a:rPr lang="en-US" sz="1400" i="1">
                <a:latin typeface="+mn-lt"/>
              </a:rPr>
              <a:t>H</a:t>
            </a:r>
            <a:r>
              <a:rPr lang="en-US" sz="1400" baseline="-25000">
                <a:latin typeface="+mn-lt"/>
              </a:rPr>
              <a:t>vap</a:t>
            </a:r>
            <a:r>
              <a:rPr lang="en-US" sz="1400">
                <a:latin typeface="+mn-lt"/>
              </a:rPr>
              <a:t> = 40.67 kJ/mol.</a:t>
            </a:r>
            <a:endParaRPr lang="en-US" sz="1400" dirty="0">
              <a:latin typeface="+mn-lt"/>
            </a:endParaRPr>
          </a:p>
        </p:txBody>
      </p:sp>
      <p:sp>
        <p:nvSpPr>
          <p:cNvPr id="10" name="Rectangle 58"/>
          <p:cNvSpPr>
            <a:spLocks noChangeArrowheads="1"/>
          </p:cNvSpPr>
          <p:nvPr/>
        </p:nvSpPr>
        <p:spPr bwMode="auto">
          <a:xfrm>
            <a:off x="319088" y="557784"/>
            <a:ext cx="8443912"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2632075" indent="-2632075"/>
            <a:r>
              <a:rPr lang="en-US" b="1">
                <a:solidFill>
                  <a:srgbClr val="3366FF"/>
                </a:solidFill>
                <a:latin typeface="Arial" charset="0"/>
              </a:rPr>
              <a:t>Sample Exercise 11.3</a:t>
            </a:r>
            <a:r>
              <a:rPr lang="en-US" b="1">
                <a:solidFill>
                  <a:srgbClr val="4C4BE5"/>
                </a:solidFill>
                <a:latin typeface="Arial" charset="0"/>
              </a:rPr>
              <a:t> </a:t>
            </a:r>
            <a:r>
              <a:rPr lang="en-US" b="1">
                <a:latin typeface="Arial" charset="0"/>
              </a:rPr>
              <a:t>Calculating </a:t>
            </a:r>
            <a:r>
              <a:rPr lang="el-GR" b="1">
                <a:latin typeface="Arial" charset="0"/>
              </a:rPr>
              <a:t>Δ</a:t>
            </a:r>
            <a:r>
              <a:rPr lang="en-US" b="1" i="1">
                <a:latin typeface="Arial" charset="0"/>
              </a:rPr>
              <a:t>H</a:t>
            </a:r>
            <a:r>
              <a:rPr lang="en-US" b="1">
                <a:latin typeface="Arial" charset="0"/>
              </a:rPr>
              <a:t> for Temperature and Phase Changes</a:t>
            </a:r>
            <a:endParaRPr lang="en-US" b="1" dirty="0">
              <a:latin typeface="Arial" charset="0"/>
            </a:endParaRPr>
          </a:p>
        </p:txBody>
      </p:sp>
      <p:sp>
        <p:nvSpPr>
          <p:cNvPr id="11" name="Line 89"/>
          <p:cNvSpPr>
            <a:spLocks noChangeShapeType="1"/>
          </p:cNvSpPr>
          <p:nvPr/>
        </p:nvSpPr>
        <p:spPr bwMode="auto">
          <a:xfrm>
            <a:off x="293782" y="5734305"/>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 name="TextBox 2"/>
          <p:cNvSpPr txBox="1"/>
          <p:nvPr/>
        </p:nvSpPr>
        <p:spPr>
          <a:xfrm>
            <a:off x="3677920" y="4518541"/>
            <a:ext cx="5212080" cy="307777"/>
          </a:xfrm>
          <a:prstGeom prst="rect">
            <a:avLst/>
          </a:prstGeom>
          <a:noFill/>
        </p:spPr>
        <p:txBody>
          <a:bodyPr wrap="square" rtlCol="0">
            <a:spAutoFit/>
          </a:bodyPr>
          <a:lstStyle/>
          <a:p>
            <a:r>
              <a:rPr lang="en-US" sz="1400" i="1"/>
              <a:t>AB</a:t>
            </a:r>
            <a:r>
              <a:rPr lang="en-US" sz="1400"/>
              <a:t>: </a:t>
            </a:r>
            <a:r>
              <a:rPr lang="el-GR" sz="1400"/>
              <a:t>Δ</a:t>
            </a:r>
            <a:r>
              <a:rPr lang="en-US" sz="1400" i="1"/>
              <a:t>H</a:t>
            </a:r>
            <a:r>
              <a:rPr lang="en-US" sz="1400"/>
              <a:t> = (1.00 mol)(18.0 g/mol)(2.03 J/g-K) (25 K) = 914 J = 0.91 kJ</a:t>
            </a:r>
          </a:p>
        </p:txBody>
      </p:sp>
      <p:sp>
        <p:nvSpPr>
          <p:cNvPr id="13" name="TextBox 12"/>
          <p:cNvSpPr txBox="1"/>
          <p:nvPr/>
        </p:nvSpPr>
        <p:spPr>
          <a:xfrm>
            <a:off x="3688080" y="5221704"/>
            <a:ext cx="5212080" cy="307777"/>
          </a:xfrm>
          <a:prstGeom prst="rect">
            <a:avLst/>
          </a:prstGeom>
          <a:noFill/>
        </p:spPr>
        <p:txBody>
          <a:bodyPr wrap="square" rtlCol="0">
            <a:spAutoFit/>
          </a:bodyPr>
          <a:lstStyle/>
          <a:p>
            <a:r>
              <a:rPr lang="pt-BR" sz="1400" i="1"/>
              <a:t>BC</a:t>
            </a:r>
            <a:r>
              <a:rPr lang="pt-BR" sz="1400"/>
              <a:t>: </a:t>
            </a:r>
            <a:r>
              <a:rPr lang="el-GR" sz="1400"/>
              <a:t>Δ</a:t>
            </a:r>
            <a:r>
              <a:rPr lang="en-US" sz="1400" i="1"/>
              <a:t>H</a:t>
            </a:r>
            <a:r>
              <a:rPr lang="pt-BR" sz="1400"/>
              <a:t>  = (1.00 mol)(6.01 kJ/mol) = 6.01 kJ</a:t>
            </a:r>
            <a:endParaRPr lang="en-US" sz="1400"/>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b="2307"/>
          <a:stretch/>
        </p:blipFill>
        <p:spPr>
          <a:xfrm>
            <a:off x="5943599" y="1913061"/>
            <a:ext cx="2854325" cy="2565212"/>
          </a:xfrm>
          <a:prstGeom prst="rect">
            <a:avLst/>
          </a:prstGeom>
        </p:spPr>
      </p:pic>
    </p:spTree>
    <p:extLst>
      <p:ext uri="{BB962C8B-B14F-4D97-AF65-F5344CB8AC3E}">
        <p14:creationId xmlns:p14="http://schemas.microsoft.com/office/powerpoint/2010/main" val="2208196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5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5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59">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ine 89"/>
          <p:cNvSpPr>
            <a:spLocks noChangeShapeType="1"/>
          </p:cNvSpPr>
          <p:nvPr/>
        </p:nvSpPr>
        <p:spPr bwMode="auto">
          <a:xfrm>
            <a:off x="274633" y="5714315"/>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89"/>
          <p:cNvSpPr>
            <a:spLocks noChangeShapeType="1"/>
          </p:cNvSpPr>
          <p:nvPr/>
        </p:nvSpPr>
        <p:spPr bwMode="auto">
          <a:xfrm>
            <a:off x="292693" y="304800"/>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Line 81"/>
          <p:cNvSpPr>
            <a:spLocks noChangeShapeType="1"/>
          </p:cNvSpPr>
          <p:nvPr/>
        </p:nvSpPr>
        <p:spPr bwMode="auto">
          <a:xfrm flipH="1">
            <a:off x="282999" y="301751"/>
            <a:ext cx="18753" cy="5412563"/>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Text Box 84"/>
          <p:cNvSpPr txBox="1">
            <a:spLocks noChangeArrowheads="1"/>
          </p:cNvSpPr>
          <p:nvPr/>
        </p:nvSpPr>
        <p:spPr bwMode="auto">
          <a:xfrm>
            <a:off x="320040" y="1016001"/>
            <a:ext cx="8407400" cy="330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defRPr sz="2400">
                <a:solidFill>
                  <a:schemeClr val="tx1"/>
                </a:solidFill>
                <a:latin typeface="Arial" charset="0"/>
                <a:ea typeface="ＭＳ Ｐゴシック" pitchFamily="48" charset="-128"/>
              </a:defRPr>
            </a:lvl1pPr>
            <a:lvl2pPr marL="976313" indent="-457200">
              <a:spcBef>
                <a:spcPct val="0"/>
              </a:spcBef>
              <a:defRPr sz="2400">
                <a:solidFill>
                  <a:schemeClr val="tx1"/>
                </a:solidFill>
                <a:latin typeface="Arial" charset="0"/>
                <a:ea typeface="ＭＳ Ｐゴシック" pitchFamily="48" charset="-128"/>
              </a:defRPr>
            </a:lvl2pPr>
            <a:lvl3pPr marL="1547813" indent="-457200">
              <a:spcBef>
                <a:spcPct val="0"/>
              </a:spcBef>
              <a:defRPr sz="2400">
                <a:solidFill>
                  <a:schemeClr val="tx1"/>
                </a:solidFill>
                <a:latin typeface="Arial" charset="0"/>
                <a:ea typeface="ＭＳ Ｐゴシック" pitchFamily="48" charset="-128"/>
              </a:defRPr>
            </a:lvl3pPr>
            <a:lvl4pPr marL="2119313" indent="-457200">
              <a:spcBef>
                <a:spcPct val="0"/>
              </a:spcBef>
              <a:defRPr sz="2400">
                <a:solidFill>
                  <a:schemeClr val="tx1"/>
                </a:solidFill>
                <a:latin typeface="Arial" charset="0"/>
                <a:ea typeface="ＭＳ Ｐゴシック" pitchFamily="48" charset="-128"/>
              </a:defRPr>
            </a:lvl4pPr>
            <a:lvl5pPr marL="2690813" indent="-457200">
              <a:spcBef>
                <a:spcPct val="0"/>
              </a:spcBef>
              <a:defRPr sz="2400">
                <a:solidFill>
                  <a:schemeClr val="tx1"/>
                </a:solidFill>
                <a:latin typeface="Arial" charset="0"/>
                <a:ea typeface="ＭＳ Ｐゴシック" pitchFamily="48" charset="-128"/>
              </a:defRPr>
            </a:lvl5pPr>
            <a:lvl6pPr marL="3148013" indent="-457200" eaLnBrk="0" fontAlgn="base" hangingPunct="0">
              <a:spcBef>
                <a:spcPct val="0"/>
              </a:spcBef>
              <a:spcAft>
                <a:spcPct val="0"/>
              </a:spcAft>
              <a:defRPr sz="2400">
                <a:solidFill>
                  <a:schemeClr val="tx1"/>
                </a:solidFill>
                <a:latin typeface="Arial" charset="0"/>
                <a:ea typeface="ＭＳ Ｐゴシック" pitchFamily="48" charset="-128"/>
              </a:defRPr>
            </a:lvl6pPr>
            <a:lvl7pPr marL="3605213" indent="-457200" eaLnBrk="0" fontAlgn="base" hangingPunct="0">
              <a:spcBef>
                <a:spcPct val="0"/>
              </a:spcBef>
              <a:spcAft>
                <a:spcPct val="0"/>
              </a:spcAft>
              <a:defRPr sz="2400">
                <a:solidFill>
                  <a:schemeClr val="tx1"/>
                </a:solidFill>
                <a:latin typeface="Arial" charset="0"/>
                <a:ea typeface="ＭＳ Ｐゴシック" pitchFamily="48" charset="-128"/>
              </a:defRPr>
            </a:lvl7pPr>
            <a:lvl8pPr marL="4062413" indent="-457200" eaLnBrk="0" fontAlgn="base" hangingPunct="0">
              <a:spcBef>
                <a:spcPct val="0"/>
              </a:spcBef>
              <a:spcAft>
                <a:spcPct val="0"/>
              </a:spcAft>
              <a:defRPr sz="2400">
                <a:solidFill>
                  <a:schemeClr val="tx1"/>
                </a:solidFill>
                <a:latin typeface="Arial" charset="0"/>
                <a:ea typeface="ＭＳ Ｐゴシック" pitchFamily="48" charset="-128"/>
              </a:defRPr>
            </a:lvl8pPr>
            <a:lvl9pPr marL="4519613" indent="-457200" eaLnBrk="0" fontAlgn="base" hangingPunct="0">
              <a:spcBef>
                <a:spcPct val="0"/>
              </a:spcBef>
              <a:spcAft>
                <a:spcPct val="0"/>
              </a:spcAft>
              <a:defRPr sz="2400">
                <a:solidFill>
                  <a:schemeClr val="tx1"/>
                </a:solidFill>
                <a:latin typeface="Arial" charset="0"/>
                <a:ea typeface="ＭＳ Ｐゴシック" pitchFamily="48" charset="-128"/>
              </a:defRPr>
            </a:lvl9pPr>
          </a:lstStyle>
          <a:p>
            <a:pPr>
              <a:defRPr/>
            </a:pPr>
            <a:r>
              <a:rPr lang="en-US" sz="1400" dirty="0">
                <a:latin typeface="+mn-lt"/>
              </a:rPr>
              <a:t>Continued</a:t>
            </a:r>
          </a:p>
          <a:p>
            <a:pPr>
              <a:defRPr/>
            </a:pPr>
            <a:endParaRPr lang="en-US" sz="1400" dirty="0">
              <a:latin typeface="+mn-lt"/>
            </a:endParaRPr>
          </a:p>
        </p:txBody>
      </p:sp>
      <p:sp>
        <p:nvSpPr>
          <p:cNvPr id="12" name="Line 66"/>
          <p:cNvSpPr>
            <a:spLocks noChangeShapeType="1"/>
          </p:cNvSpPr>
          <p:nvPr/>
        </p:nvSpPr>
        <p:spPr bwMode="auto">
          <a:xfrm>
            <a:off x="381000" y="1397000"/>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 name="Text Box 4"/>
          <p:cNvSpPr txBox="1">
            <a:spLocks noChangeArrowheads="1"/>
          </p:cNvSpPr>
          <p:nvPr/>
        </p:nvSpPr>
        <p:spPr bwMode="auto">
          <a:xfrm>
            <a:off x="320041" y="1445260"/>
            <a:ext cx="8661400" cy="31184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684213" indent="-684213">
              <a:defRPr sz="2000">
                <a:solidFill>
                  <a:schemeClr val="tx1"/>
                </a:solidFill>
                <a:latin typeface="Times New Roman" pitchFamily="18" charset="0"/>
                <a:ea typeface="ＭＳ Ｐゴシック" pitchFamily="48" charset="-128"/>
              </a:defRPr>
            </a:lvl1pPr>
            <a:lvl2pPr marL="742950" indent="-285750">
              <a:defRPr sz="2000">
                <a:solidFill>
                  <a:schemeClr val="tx1"/>
                </a:solidFill>
                <a:latin typeface="Times New Roman" pitchFamily="18" charset="0"/>
                <a:ea typeface="ＭＳ Ｐゴシック" pitchFamily="48" charset="-128"/>
              </a:defRPr>
            </a:lvl2pPr>
            <a:lvl3pPr marL="1143000" indent="-228600">
              <a:defRPr sz="2000">
                <a:solidFill>
                  <a:schemeClr val="tx1"/>
                </a:solidFill>
                <a:latin typeface="Times New Roman" pitchFamily="18" charset="0"/>
                <a:ea typeface="ＭＳ Ｐゴシック" pitchFamily="48" charset="-128"/>
              </a:defRPr>
            </a:lvl3pPr>
            <a:lvl4pPr marL="1600200" indent="-228600">
              <a:defRPr sz="2000">
                <a:solidFill>
                  <a:schemeClr val="tx1"/>
                </a:solidFill>
                <a:latin typeface="Times New Roman" pitchFamily="18" charset="0"/>
                <a:ea typeface="ＭＳ Ｐゴシック" pitchFamily="48" charset="-128"/>
              </a:defRPr>
            </a:lvl4pPr>
            <a:lvl5pPr marL="2057400" indent="-228600">
              <a:defRPr sz="2000">
                <a:solidFill>
                  <a:schemeClr val="tx1"/>
                </a:solidFill>
                <a:latin typeface="Times New Roman" pitchFamily="18" charset="0"/>
                <a:ea typeface="ＭＳ Ｐゴシック" pitchFamily="48" charset="-128"/>
              </a:defRPr>
            </a:lvl5pPr>
            <a:lvl6pPr marL="25146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6pPr>
            <a:lvl7pPr marL="29718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7pPr>
            <a:lvl8pPr marL="34290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8pPr>
            <a:lvl9pPr marL="38862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9pPr>
          </a:lstStyle>
          <a:p>
            <a:pPr marL="0" indent="0">
              <a:spcBef>
                <a:spcPts val="0"/>
              </a:spcBef>
            </a:pPr>
            <a:r>
              <a:rPr lang="en-US" sz="1400" dirty="0"/>
              <a:t>The enthalpy changes for segments </a:t>
            </a:r>
            <a:r>
              <a:rPr lang="en-US" sz="1400" i="1" dirty="0"/>
              <a:t>CD</a:t>
            </a:r>
            <a:r>
              <a:rPr lang="en-US" sz="1400" dirty="0"/>
              <a:t>, </a:t>
            </a:r>
            <a:br>
              <a:rPr lang="en-US" sz="1400" dirty="0"/>
            </a:br>
            <a:r>
              <a:rPr lang="en-US" sz="1400" i="1" dirty="0"/>
              <a:t>DE</a:t>
            </a:r>
            <a:r>
              <a:rPr lang="en-US" sz="1400" dirty="0"/>
              <a:t>, and </a:t>
            </a:r>
            <a:r>
              <a:rPr lang="en-US" sz="1400" i="1" dirty="0"/>
              <a:t>EF</a:t>
            </a:r>
            <a:r>
              <a:rPr lang="en-US" sz="1400" dirty="0"/>
              <a:t> can be calculated in similar </a:t>
            </a:r>
          </a:p>
          <a:p>
            <a:pPr marL="0" indent="0">
              <a:spcBef>
                <a:spcPts val="0"/>
              </a:spcBef>
            </a:pPr>
            <a:r>
              <a:rPr lang="en-US" sz="1400" dirty="0"/>
              <a:t>fashion:</a:t>
            </a:r>
          </a:p>
          <a:p>
            <a:pPr marL="0" indent="0">
              <a:spcBef>
                <a:spcPts val="0"/>
              </a:spcBef>
            </a:pPr>
            <a:endParaRPr lang="en-US" sz="1400" dirty="0"/>
          </a:p>
          <a:p>
            <a:pPr marL="0" indent="0">
              <a:spcBef>
                <a:spcPts val="0"/>
              </a:spcBef>
            </a:pPr>
            <a:endParaRPr lang="en-US" sz="1400" dirty="0"/>
          </a:p>
          <a:p>
            <a:pPr marL="0" indent="0">
              <a:spcBef>
                <a:spcPts val="0"/>
              </a:spcBef>
            </a:pPr>
            <a:endParaRPr lang="en-US" sz="1400" dirty="0"/>
          </a:p>
          <a:p>
            <a:pPr marL="0" indent="0">
              <a:spcBef>
                <a:spcPts val="0"/>
              </a:spcBef>
            </a:pPr>
            <a:r>
              <a:rPr lang="en-US" sz="1400" dirty="0"/>
              <a:t>The total enthalpy change is the sum of </a:t>
            </a:r>
            <a:br>
              <a:rPr lang="en-US" sz="1400" dirty="0"/>
            </a:br>
            <a:r>
              <a:rPr lang="en-US" sz="1400" dirty="0"/>
              <a:t>the changes of the individual steps:</a:t>
            </a:r>
          </a:p>
          <a:p>
            <a:pPr marL="0" indent="0">
              <a:spcBef>
                <a:spcPts val="1200"/>
              </a:spcBef>
            </a:pPr>
            <a:r>
              <a:rPr lang="en-US" sz="1400" b="1" dirty="0"/>
              <a:t>Check </a:t>
            </a:r>
            <a:r>
              <a:rPr lang="en-US" sz="1400" dirty="0"/>
              <a:t>The components of the total enthalpy change are reasonable relative to the horizontal lengths (heat added) of the segments in Figure 11.22. Notice that the largest component is the heat of vaporization.</a:t>
            </a:r>
          </a:p>
        </p:txBody>
      </p:sp>
      <p:sp>
        <p:nvSpPr>
          <p:cNvPr id="15" name="Rectangle 58"/>
          <p:cNvSpPr>
            <a:spLocks noChangeArrowheads="1"/>
          </p:cNvSpPr>
          <p:nvPr/>
        </p:nvSpPr>
        <p:spPr bwMode="auto">
          <a:xfrm>
            <a:off x="319088" y="557784"/>
            <a:ext cx="8443912"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2632075" indent="-2632075"/>
            <a:r>
              <a:rPr lang="en-US" b="1">
                <a:solidFill>
                  <a:srgbClr val="3366FF"/>
                </a:solidFill>
                <a:latin typeface="Arial" charset="0"/>
              </a:rPr>
              <a:t>Sample Exercise 11.3</a:t>
            </a:r>
            <a:r>
              <a:rPr lang="en-US" b="1">
                <a:solidFill>
                  <a:srgbClr val="4C4BE5"/>
                </a:solidFill>
                <a:latin typeface="Arial" charset="0"/>
              </a:rPr>
              <a:t> </a:t>
            </a:r>
            <a:r>
              <a:rPr lang="en-US" b="1">
                <a:latin typeface="Arial" charset="0"/>
              </a:rPr>
              <a:t>Calculating </a:t>
            </a:r>
            <a:r>
              <a:rPr lang="el-GR" b="1">
                <a:latin typeface="Arial" charset="0"/>
              </a:rPr>
              <a:t>Δ</a:t>
            </a:r>
            <a:r>
              <a:rPr lang="en-US" b="1" i="1">
                <a:latin typeface="Arial" charset="0"/>
              </a:rPr>
              <a:t>H</a:t>
            </a:r>
            <a:r>
              <a:rPr lang="en-US" b="1">
                <a:latin typeface="Arial" charset="0"/>
              </a:rPr>
              <a:t> for Temperature and Phase Changes</a:t>
            </a:r>
            <a:endParaRPr lang="en-US" b="1" dirty="0">
              <a:latin typeface="Arial" charset="0"/>
            </a:endParaRPr>
          </a:p>
        </p:txBody>
      </p:sp>
      <p:sp>
        <p:nvSpPr>
          <p:cNvPr id="16" name="TextBox 15"/>
          <p:cNvSpPr txBox="1"/>
          <p:nvPr/>
        </p:nvSpPr>
        <p:spPr>
          <a:xfrm>
            <a:off x="3525520" y="1651117"/>
            <a:ext cx="5394960" cy="954107"/>
          </a:xfrm>
          <a:prstGeom prst="rect">
            <a:avLst/>
          </a:prstGeom>
          <a:noFill/>
        </p:spPr>
        <p:txBody>
          <a:bodyPr wrap="square" rtlCol="0">
            <a:spAutoFit/>
          </a:bodyPr>
          <a:lstStyle/>
          <a:p>
            <a:r>
              <a:rPr lang="en-US" sz="1400" i="1"/>
              <a:t>CD</a:t>
            </a:r>
            <a:r>
              <a:rPr lang="en-US" sz="1400"/>
              <a:t>: </a:t>
            </a:r>
            <a:r>
              <a:rPr lang="el-GR" sz="1400"/>
              <a:t>Δ</a:t>
            </a:r>
            <a:r>
              <a:rPr lang="en-US" sz="1400" i="1"/>
              <a:t>H </a:t>
            </a:r>
            <a:r>
              <a:rPr lang="en-US" sz="1400"/>
              <a:t>= (1.00 mol)(18.0 g/mol)(4.18 J/g-K)(100 K) = 7520 J = 7.52 kJ</a:t>
            </a:r>
            <a:endParaRPr lang="en-US" sz="1400" i="1"/>
          </a:p>
          <a:p>
            <a:r>
              <a:rPr lang="en-US" sz="1400" i="1"/>
              <a:t>DE</a:t>
            </a:r>
            <a:r>
              <a:rPr lang="en-US" sz="1400"/>
              <a:t>: </a:t>
            </a:r>
            <a:r>
              <a:rPr lang="el-GR" sz="1400"/>
              <a:t>Δ</a:t>
            </a:r>
            <a:r>
              <a:rPr lang="en-US" sz="1400" i="1"/>
              <a:t>H  </a:t>
            </a:r>
            <a:r>
              <a:rPr lang="en-US" sz="1400"/>
              <a:t>= (1.00 mol)(40.67 kJ/mol) = 40.7 kJ</a:t>
            </a:r>
          </a:p>
          <a:p>
            <a:r>
              <a:rPr lang="en-US" sz="1400" i="1"/>
              <a:t>EF</a:t>
            </a:r>
            <a:r>
              <a:rPr lang="en-US" sz="1400"/>
              <a:t>: </a:t>
            </a:r>
            <a:r>
              <a:rPr lang="el-GR" sz="1400"/>
              <a:t>Δ</a:t>
            </a:r>
            <a:r>
              <a:rPr lang="en-US" sz="1400" i="1"/>
              <a:t>H  </a:t>
            </a:r>
            <a:r>
              <a:rPr lang="en-US" sz="1400"/>
              <a:t>= (1.00 mol)(18.0 g/mol)(1.84 J/g-K)(25 K) = 830 J = 0.83 kJ</a:t>
            </a:r>
          </a:p>
        </p:txBody>
      </p:sp>
      <p:sp>
        <p:nvSpPr>
          <p:cNvPr id="17" name="TextBox 16"/>
          <p:cNvSpPr txBox="1"/>
          <p:nvPr/>
        </p:nvSpPr>
        <p:spPr>
          <a:xfrm>
            <a:off x="3525520" y="2961757"/>
            <a:ext cx="5394960" cy="307777"/>
          </a:xfrm>
          <a:prstGeom prst="rect">
            <a:avLst/>
          </a:prstGeom>
          <a:noFill/>
        </p:spPr>
        <p:txBody>
          <a:bodyPr wrap="square" rtlCol="0">
            <a:spAutoFit/>
          </a:bodyPr>
          <a:lstStyle/>
          <a:p>
            <a:r>
              <a:rPr lang="el-GR" sz="1400"/>
              <a:t>Δ</a:t>
            </a:r>
            <a:r>
              <a:rPr lang="en-US" sz="1400" i="1"/>
              <a:t>H </a:t>
            </a:r>
            <a:r>
              <a:rPr lang="en-US" sz="1400"/>
              <a:t>= 0.91 kJ + 6.01 kJ + 7.52 kJ + 40.7 kJ + 0.83 kJ = 56.0 kJ</a:t>
            </a:r>
          </a:p>
        </p:txBody>
      </p:sp>
    </p:spTree>
    <p:extLst>
      <p:ext uri="{BB962C8B-B14F-4D97-AF65-F5344CB8AC3E}">
        <p14:creationId xmlns:p14="http://schemas.microsoft.com/office/powerpoint/2010/main" val="379178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ine 66"/>
          <p:cNvSpPr>
            <a:spLocks noChangeShapeType="1"/>
          </p:cNvSpPr>
          <p:nvPr/>
        </p:nvSpPr>
        <p:spPr bwMode="auto">
          <a:xfrm>
            <a:off x="381000" y="1076506"/>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 name="Text Box 11"/>
          <p:cNvSpPr txBox="1">
            <a:spLocks noChangeArrowheads="1"/>
          </p:cNvSpPr>
          <p:nvPr/>
        </p:nvSpPr>
        <p:spPr bwMode="auto">
          <a:xfrm>
            <a:off x="320040" y="1096222"/>
            <a:ext cx="8633460" cy="4186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tabLst>
                <a:tab pos="2290763" algn="l"/>
              </a:tabLst>
              <a:defRPr sz="2400">
                <a:solidFill>
                  <a:schemeClr val="tx1"/>
                </a:solidFill>
                <a:latin typeface="Arial" charset="0"/>
                <a:ea typeface="ＭＳ Ｐゴシック" pitchFamily="48" charset="-128"/>
              </a:defRPr>
            </a:lvl1pPr>
            <a:lvl2pPr marL="977900" indent="-457200">
              <a:spcBef>
                <a:spcPct val="0"/>
              </a:spcBef>
              <a:tabLst>
                <a:tab pos="2290763" algn="l"/>
              </a:tabLst>
              <a:defRPr sz="2400">
                <a:solidFill>
                  <a:schemeClr val="tx1"/>
                </a:solidFill>
                <a:latin typeface="Arial" charset="0"/>
                <a:ea typeface="ＭＳ Ｐゴシック" pitchFamily="48" charset="-128"/>
              </a:defRPr>
            </a:lvl2pPr>
            <a:lvl3pPr marL="1549400" indent="-457200">
              <a:spcBef>
                <a:spcPct val="0"/>
              </a:spcBef>
              <a:tabLst>
                <a:tab pos="2290763" algn="l"/>
              </a:tabLst>
              <a:defRPr sz="2400">
                <a:solidFill>
                  <a:schemeClr val="tx1"/>
                </a:solidFill>
                <a:latin typeface="Arial" charset="0"/>
                <a:ea typeface="ＭＳ Ｐゴシック" pitchFamily="48" charset="-128"/>
              </a:defRPr>
            </a:lvl3pPr>
            <a:lvl4pPr marL="2120900" indent="-457200">
              <a:spcBef>
                <a:spcPct val="0"/>
              </a:spcBef>
              <a:tabLst>
                <a:tab pos="2290763" algn="l"/>
              </a:tabLst>
              <a:defRPr sz="2400">
                <a:solidFill>
                  <a:schemeClr val="tx1"/>
                </a:solidFill>
                <a:latin typeface="Arial" charset="0"/>
                <a:ea typeface="ＭＳ Ｐゴシック" pitchFamily="48" charset="-128"/>
              </a:defRPr>
            </a:lvl4pPr>
            <a:lvl5pPr marL="2692400" indent="-457200">
              <a:spcBef>
                <a:spcPct val="0"/>
              </a:spcBef>
              <a:tabLst>
                <a:tab pos="2290763" algn="l"/>
              </a:tabLst>
              <a:defRPr sz="2400">
                <a:solidFill>
                  <a:schemeClr val="tx1"/>
                </a:solidFill>
                <a:latin typeface="Arial" charset="0"/>
                <a:ea typeface="ＭＳ Ｐゴシック" pitchFamily="48" charset="-128"/>
              </a:defRPr>
            </a:lvl5pPr>
            <a:lvl6pPr marL="31496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6pPr>
            <a:lvl7pPr marL="36068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7pPr>
            <a:lvl8pPr marL="40640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8pPr>
            <a:lvl9pPr marL="45212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9pPr>
          </a:lstStyle>
          <a:p>
            <a:pPr marL="0" indent="0">
              <a:spcBef>
                <a:spcPts val="0"/>
              </a:spcBef>
            </a:pPr>
            <a:r>
              <a:rPr lang="en-US" sz="1600" b="1" dirty="0">
                <a:solidFill>
                  <a:srgbClr val="3366FF"/>
                </a:solidFill>
              </a:rPr>
              <a:t>Solution</a:t>
            </a:r>
            <a:endParaRPr lang="en-US" sz="1600" dirty="0">
              <a:solidFill>
                <a:schemeClr val="bg1"/>
              </a:solidFill>
            </a:endParaRPr>
          </a:p>
          <a:p>
            <a:pPr marL="0" indent="0">
              <a:spcBef>
                <a:spcPts val="0"/>
              </a:spcBef>
            </a:pPr>
            <a:endParaRPr lang="en-US" sz="1000" b="1" dirty="0">
              <a:latin typeface="+mn-lt"/>
            </a:endParaRPr>
          </a:p>
          <a:p>
            <a:pPr marL="0" indent="0">
              <a:spcBef>
                <a:spcPts val="0"/>
              </a:spcBef>
            </a:pPr>
            <a:r>
              <a:rPr lang="en-US" sz="1400" b="1">
                <a:latin typeface="+mn-lt"/>
              </a:rPr>
              <a:t>Analyze </a:t>
            </a:r>
            <a:r>
              <a:rPr lang="en-US" sz="1400">
                <a:latin typeface="+mn-lt"/>
              </a:rPr>
              <a:t>We are asked to read a graph of vapor pressure versus </a:t>
            </a:r>
            <a:br>
              <a:rPr lang="en-US" sz="1400">
                <a:latin typeface="+mn-lt"/>
              </a:rPr>
            </a:br>
            <a:r>
              <a:rPr lang="en-US" sz="1400">
                <a:latin typeface="+mn-lt"/>
              </a:rPr>
              <a:t>temperature to determine the boiling point of a substance at a </a:t>
            </a:r>
            <a:br>
              <a:rPr lang="en-US" sz="1400">
                <a:latin typeface="+mn-lt"/>
              </a:rPr>
            </a:br>
            <a:r>
              <a:rPr lang="en-US" sz="1400">
                <a:latin typeface="+mn-lt"/>
              </a:rPr>
              <a:t>particular pressure. The boiling point is the temperature at which the </a:t>
            </a:r>
            <a:br>
              <a:rPr lang="en-US" sz="1400">
                <a:latin typeface="+mn-lt"/>
              </a:rPr>
            </a:br>
            <a:r>
              <a:rPr lang="en-US" sz="1400">
                <a:latin typeface="+mn-lt"/>
              </a:rPr>
              <a:t>vapor pressure is equal to the external pressure.</a:t>
            </a:r>
          </a:p>
          <a:p>
            <a:pPr marL="0" indent="0">
              <a:spcBef>
                <a:spcPts val="900"/>
              </a:spcBef>
            </a:pPr>
            <a:r>
              <a:rPr lang="en-US" sz="1400" b="1">
                <a:latin typeface="+mn-lt"/>
              </a:rPr>
              <a:t>Plan </a:t>
            </a:r>
            <a:r>
              <a:rPr lang="en-US" sz="1400">
                <a:latin typeface="+mn-lt"/>
              </a:rPr>
              <a:t>We need to convert 0.80 atm to torr because that is the pressure </a:t>
            </a:r>
            <a:br>
              <a:rPr lang="en-US" sz="1400">
                <a:latin typeface="+mn-lt"/>
              </a:rPr>
            </a:br>
            <a:r>
              <a:rPr lang="en-US" sz="1400">
                <a:latin typeface="+mn-lt"/>
              </a:rPr>
              <a:t>scale on the graph. We estimate the location of that pressure on the </a:t>
            </a:r>
            <a:br>
              <a:rPr lang="en-US" sz="1400">
                <a:latin typeface="+mn-lt"/>
              </a:rPr>
            </a:br>
            <a:r>
              <a:rPr lang="en-US" sz="1400">
                <a:latin typeface="+mn-lt"/>
              </a:rPr>
              <a:t>graph, move horizontally to the vapor–pressure curve, and then drop </a:t>
            </a:r>
            <a:br>
              <a:rPr lang="en-US" sz="1400">
                <a:latin typeface="+mn-lt"/>
              </a:rPr>
            </a:br>
            <a:r>
              <a:rPr lang="en-US" sz="1400">
                <a:latin typeface="+mn-lt"/>
              </a:rPr>
              <a:t>vertically from the curve to estimate the temperature.</a:t>
            </a:r>
          </a:p>
          <a:p>
            <a:pPr marL="0" indent="0">
              <a:spcBef>
                <a:spcPts val="900"/>
              </a:spcBef>
            </a:pPr>
            <a:r>
              <a:rPr lang="en-US" sz="1400" b="1">
                <a:latin typeface="+mn-lt"/>
              </a:rPr>
              <a:t>Solve </a:t>
            </a:r>
            <a:r>
              <a:rPr lang="en-US" sz="1400">
                <a:latin typeface="+mn-lt"/>
              </a:rPr>
              <a:t>The pressure equals (0.80 atm)(760 torr/atm) = 610 torr. </a:t>
            </a:r>
            <a:br>
              <a:rPr lang="en-US" sz="1400">
                <a:latin typeface="+mn-lt"/>
              </a:rPr>
            </a:br>
            <a:r>
              <a:rPr lang="en-US" sz="1400">
                <a:latin typeface="+mn-lt"/>
              </a:rPr>
              <a:t>From Figure 11.25 we see that the boiling point at this pressure is </a:t>
            </a:r>
            <a:br>
              <a:rPr lang="en-US" sz="1400">
                <a:latin typeface="+mn-lt"/>
              </a:rPr>
            </a:br>
            <a:r>
              <a:rPr lang="en-US" sz="1400">
                <a:latin typeface="+mn-lt"/>
              </a:rPr>
              <a:t>about 27 °C, which is close to room temperature. </a:t>
            </a:r>
          </a:p>
          <a:p>
            <a:pPr marL="0" indent="0">
              <a:spcBef>
                <a:spcPts val="900"/>
              </a:spcBef>
            </a:pPr>
            <a:r>
              <a:rPr lang="en-US" sz="1400" b="1">
                <a:latin typeface="+mn-lt"/>
              </a:rPr>
              <a:t>Comment </a:t>
            </a:r>
            <a:r>
              <a:rPr lang="en-US" sz="1400">
                <a:latin typeface="+mn-lt"/>
              </a:rPr>
              <a:t>We can make a flask of diethyl ether boil at room temperature</a:t>
            </a:r>
            <a:br>
              <a:rPr lang="en-US" sz="1400">
                <a:latin typeface="+mn-lt"/>
              </a:rPr>
            </a:br>
            <a:r>
              <a:rPr lang="en-US" sz="1400">
                <a:latin typeface="+mn-lt"/>
              </a:rPr>
              <a:t>by using a vacuum pump to lower the pressure above the liquid to about 0.8 atm.</a:t>
            </a:r>
            <a:endParaRPr lang="en-US" sz="1400" dirty="0">
              <a:latin typeface="+mn-lt"/>
            </a:endParaRPr>
          </a:p>
        </p:txBody>
      </p:sp>
      <p:sp>
        <p:nvSpPr>
          <p:cNvPr id="19" name="Text Box 84"/>
          <p:cNvSpPr txBox="1">
            <a:spLocks noChangeArrowheads="1"/>
          </p:cNvSpPr>
          <p:nvPr/>
        </p:nvSpPr>
        <p:spPr bwMode="auto">
          <a:xfrm>
            <a:off x="320040" y="744728"/>
            <a:ext cx="8265160" cy="4165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defRPr sz="2400">
                <a:solidFill>
                  <a:schemeClr val="tx1"/>
                </a:solidFill>
                <a:latin typeface="Arial" charset="0"/>
                <a:ea typeface="ＭＳ Ｐゴシック" pitchFamily="48" charset="-128"/>
              </a:defRPr>
            </a:lvl1pPr>
            <a:lvl2pPr marL="976313" indent="-457200">
              <a:spcBef>
                <a:spcPct val="0"/>
              </a:spcBef>
              <a:defRPr sz="2400">
                <a:solidFill>
                  <a:schemeClr val="tx1"/>
                </a:solidFill>
                <a:latin typeface="Arial" charset="0"/>
                <a:ea typeface="ＭＳ Ｐゴシック" pitchFamily="48" charset="-128"/>
              </a:defRPr>
            </a:lvl2pPr>
            <a:lvl3pPr marL="1547813" indent="-457200">
              <a:spcBef>
                <a:spcPct val="0"/>
              </a:spcBef>
              <a:defRPr sz="2400">
                <a:solidFill>
                  <a:schemeClr val="tx1"/>
                </a:solidFill>
                <a:latin typeface="Arial" charset="0"/>
                <a:ea typeface="ＭＳ Ｐゴシック" pitchFamily="48" charset="-128"/>
              </a:defRPr>
            </a:lvl3pPr>
            <a:lvl4pPr marL="2119313" indent="-457200">
              <a:spcBef>
                <a:spcPct val="0"/>
              </a:spcBef>
              <a:defRPr sz="2400">
                <a:solidFill>
                  <a:schemeClr val="tx1"/>
                </a:solidFill>
                <a:latin typeface="Arial" charset="0"/>
                <a:ea typeface="ＭＳ Ｐゴシック" pitchFamily="48" charset="-128"/>
              </a:defRPr>
            </a:lvl4pPr>
            <a:lvl5pPr marL="2690813" indent="-457200">
              <a:spcBef>
                <a:spcPct val="0"/>
              </a:spcBef>
              <a:defRPr sz="2400">
                <a:solidFill>
                  <a:schemeClr val="tx1"/>
                </a:solidFill>
                <a:latin typeface="Arial" charset="0"/>
                <a:ea typeface="ＭＳ Ｐゴシック" pitchFamily="48" charset="-128"/>
              </a:defRPr>
            </a:lvl5pPr>
            <a:lvl6pPr marL="3148013" indent="-457200" eaLnBrk="0" fontAlgn="base" hangingPunct="0">
              <a:spcBef>
                <a:spcPct val="0"/>
              </a:spcBef>
              <a:spcAft>
                <a:spcPct val="0"/>
              </a:spcAft>
              <a:defRPr sz="2400">
                <a:solidFill>
                  <a:schemeClr val="tx1"/>
                </a:solidFill>
                <a:latin typeface="Arial" charset="0"/>
                <a:ea typeface="ＭＳ Ｐゴシック" pitchFamily="48" charset="-128"/>
              </a:defRPr>
            </a:lvl6pPr>
            <a:lvl7pPr marL="3605213" indent="-457200" eaLnBrk="0" fontAlgn="base" hangingPunct="0">
              <a:spcBef>
                <a:spcPct val="0"/>
              </a:spcBef>
              <a:spcAft>
                <a:spcPct val="0"/>
              </a:spcAft>
              <a:defRPr sz="2400">
                <a:solidFill>
                  <a:schemeClr val="tx1"/>
                </a:solidFill>
                <a:latin typeface="Arial" charset="0"/>
                <a:ea typeface="ＭＳ Ｐゴシック" pitchFamily="48" charset="-128"/>
              </a:defRPr>
            </a:lvl7pPr>
            <a:lvl8pPr marL="4062413" indent="-457200" eaLnBrk="0" fontAlgn="base" hangingPunct="0">
              <a:spcBef>
                <a:spcPct val="0"/>
              </a:spcBef>
              <a:spcAft>
                <a:spcPct val="0"/>
              </a:spcAft>
              <a:defRPr sz="2400">
                <a:solidFill>
                  <a:schemeClr val="tx1"/>
                </a:solidFill>
                <a:latin typeface="Arial" charset="0"/>
                <a:ea typeface="ＭＳ Ｐゴシック" pitchFamily="48" charset="-128"/>
              </a:defRPr>
            </a:lvl8pPr>
            <a:lvl9pPr marL="4519613" indent="-457200" eaLnBrk="0" fontAlgn="base" hangingPunct="0">
              <a:spcBef>
                <a:spcPct val="0"/>
              </a:spcBef>
              <a:spcAft>
                <a:spcPct val="0"/>
              </a:spcAft>
              <a:defRPr sz="2400">
                <a:solidFill>
                  <a:schemeClr val="tx1"/>
                </a:solidFill>
                <a:latin typeface="Arial" charset="0"/>
                <a:ea typeface="ＭＳ Ｐゴシック" pitchFamily="48" charset="-128"/>
              </a:defRPr>
            </a:lvl9pPr>
          </a:lstStyle>
          <a:p>
            <a:pPr marL="0" indent="0"/>
            <a:r>
              <a:rPr lang="en-US" sz="1400">
                <a:latin typeface="+mn-lt"/>
              </a:rPr>
              <a:t>Use Figure 11.25 to estimate the boiling point of diethyl ether under an external pressure of 0.80 atm.</a:t>
            </a:r>
            <a:endParaRPr lang="en-US" sz="1400" dirty="0">
              <a:latin typeface="+mn-lt"/>
            </a:endParaRPr>
          </a:p>
        </p:txBody>
      </p:sp>
      <p:sp>
        <p:nvSpPr>
          <p:cNvPr id="20" name="Rectangle 58"/>
          <p:cNvSpPr>
            <a:spLocks noChangeArrowheads="1"/>
          </p:cNvSpPr>
          <p:nvPr/>
        </p:nvSpPr>
        <p:spPr bwMode="auto">
          <a:xfrm>
            <a:off x="319088" y="402336"/>
            <a:ext cx="8824912"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2282825" indent="-2282825"/>
            <a:r>
              <a:rPr lang="en-US" b="1" dirty="0">
                <a:solidFill>
                  <a:srgbClr val="3366FF"/>
                </a:solidFill>
                <a:latin typeface="Arial" charset="0"/>
              </a:rPr>
              <a:t>Sample </a:t>
            </a:r>
            <a:r>
              <a:rPr lang="en-US" b="1">
                <a:solidFill>
                  <a:srgbClr val="3366FF"/>
                </a:solidFill>
                <a:latin typeface="Arial" charset="0"/>
              </a:rPr>
              <a:t>Exercise 11.4</a:t>
            </a:r>
            <a:r>
              <a:rPr lang="en-US" b="1">
                <a:solidFill>
                  <a:srgbClr val="4C4BE5"/>
                </a:solidFill>
                <a:latin typeface="Arial" charset="0"/>
              </a:rPr>
              <a:t> </a:t>
            </a:r>
            <a:r>
              <a:rPr lang="en-US" b="1">
                <a:latin typeface="Arial"/>
                <a:cs typeface="Arial"/>
              </a:rPr>
              <a:t>Relating Boiling Point to Vapor Pressure</a:t>
            </a:r>
            <a:endParaRPr lang="en-US" b="1" dirty="0">
              <a:latin typeface="Arial"/>
              <a:cs typeface="Arial"/>
            </a:endParaRPr>
          </a:p>
        </p:txBody>
      </p:sp>
      <p:sp>
        <p:nvSpPr>
          <p:cNvPr id="21" name="Line 81"/>
          <p:cNvSpPr>
            <a:spLocks noChangeShapeType="1"/>
          </p:cNvSpPr>
          <p:nvPr/>
        </p:nvSpPr>
        <p:spPr bwMode="auto">
          <a:xfrm>
            <a:off x="301752" y="301752"/>
            <a:ext cx="0" cy="4599433"/>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89"/>
          <p:cNvSpPr>
            <a:spLocks noChangeShapeType="1"/>
          </p:cNvSpPr>
          <p:nvPr/>
        </p:nvSpPr>
        <p:spPr bwMode="auto">
          <a:xfrm>
            <a:off x="292693" y="304800"/>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89"/>
          <p:cNvSpPr>
            <a:spLocks noChangeShapeType="1"/>
          </p:cNvSpPr>
          <p:nvPr/>
        </p:nvSpPr>
        <p:spPr bwMode="auto">
          <a:xfrm>
            <a:off x="293782" y="4901185"/>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b="2414"/>
          <a:stretch/>
        </p:blipFill>
        <p:spPr>
          <a:xfrm>
            <a:off x="5823938" y="1537207"/>
            <a:ext cx="3027454" cy="2890139"/>
          </a:xfrm>
          <a:prstGeom prst="rect">
            <a:avLst/>
          </a:prstGeom>
        </p:spPr>
      </p:pic>
    </p:spTree>
    <p:extLst>
      <p:ext uri="{BB962C8B-B14F-4D97-AF65-F5344CB8AC3E}">
        <p14:creationId xmlns:p14="http://schemas.microsoft.com/office/powerpoint/2010/main" val="741858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LASTMERGEFILE" val="\\.host\Shared Folders\gexinc On My Mac\Desktop\TRANSFER\47191\04 Sample Chapter.xls"/>
  <p:tag name="MMPROD_NEXTUNIQUEID" val="10009"/>
  <p:tag name="MMPROD_UIDATA" val="&lt;database version=&quot;8.0&quot;&gt;&lt;object type=&quot;1&quot; unique_id=&quot;10001&quot;&gt;&lt;object type=&quot;2&quot; unique_id=&quot;10039&quot;&gt;&lt;object type=&quot;3&quot; unique_id=&quot;10040&quot;&gt;&lt;property id=&quot;20148&quot; value=&quot;5&quot;/&gt;&lt;property id=&quot;20300&quot; value=&quot;Slide 1&quot;/&gt;&lt;property id=&quot;20307&quot; value=&quot;256&quot;/&gt;&lt;/object&gt;&lt;object type=&quot;3&quot; unique_id=&quot;10041&quot;&gt;&lt;property id=&quot;20148&quot; value=&quot;5&quot;/&gt;&lt;property id=&quot;20300&quot; value=&quot;Slide 15&quot;/&gt;&lt;property id=&quot;20307&quot; value=&quot;270&quot;/&gt;&lt;/object&gt;&lt;object type=&quot;3&quot; unique_id=&quot;10042&quot;&gt;&lt;property id=&quot;20148&quot; value=&quot;5&quot;/&gt;&lt;property id=&quot;20300&quot; value=&quot;Slide 14&quot;/&gt;&lt;property id=&quot;20307&quot; value=&quot;269&quot;/&gt;&lt;/object&gt;&lt;object type=&quot;3&quot; unique_id=&quot;10043&quot;&gt;&lt;property id=&quot;20148&quot; value=&quot;5&quot;/&gt;&lt;property id=&quot;20300&quot; value=&quot;Slide 13&quot;/&gt;&lt;property id=&quot;20307&quot; value=&quot;268&quot;/&gt;&lt;/object&gt;&lt;object type=&quot;3&quot; unique_id=&quot;10044&quot;&gt;&lt;property id=&quot;20148&quot; value=&quot;5&quot;/&gt;&lt;property id=&quot;20300&quot; value=&quot;Slide 12&quot;/&gt;&lt;property id=&quot;20307&quot; value=&quot;267&quot;/&gt;&lt;/object&gt;&lt;object type=&quot;3&quot; unique_id=&quot;10045&quot;&gt;&lt;property id=&quot;20148&quot; value=&quot;5&quot;/&gt;&lt;property id=&quot;20300&quot; value=&quot;Slide 17&quot;/&gt;&lt;property id=&quot;20307&quot; value=&quot;272&quot;/&gt;&lt;/object&gt;&lt;object type=&quot;3&quot; unique_id=&quot;10046&quot;&gt;&lt;property id=&quot;20148&quot; value=&quot;5&quot;/&gt;&lt;property id=&quot;20300&quot; value=&quot;Slide 11&quot;/&gt;&lt;property id=&quot;20307&quot; value=&quot;266&quot;/&gt;&lt;/object&gt;&lt;object type=&quot;3&quot; unique_id=&quot;10047&quot;&gt;&lt;property id=&quot;20148&quot; value=&quot;5&quot;/&gt;&lt;property id=&quot;20300&quot; value=&quot;Slide 10&quot;/&gt;&lt;property id=&quot;20307&quot; value=&quot;265&quot;/&gt;&lt;/object&gt;&lt;object type=&quot;3&quot; unique_id=&quot;10048&quot;&gt;&lt;property id=&quot;20148&quot; value=&quot;5&quot;/&gt;&lt;property id=&quot;20300&quot; value=&quot;Slide 9&quot;/&gt;&lt;property id=&quot;20307&quot; value=&quot;264&quot;/&gt;&lt;/object&gt;&lt;object type=&quot;3&quot; unique_id=&quot;10049&quot;&gt;&lt;property id=&quot;20148&quot; value=&quot;5&quot;/&gt;&lt;property id=&quot;20300&quot; value=&quot;Slide 16&quot;/&gt;&lt;property id=&quot;20307&quot; value=&quot;271&quot;/&gt;&lt;/object&gt;&lt;object type=&quot;3&quot; unique_id=&quot;10050&quot;&gt;&lt;property id=&quot;20148&quot; value=&quot;5&quot;/&gt;&lt;property id=&quot;20300&quot; value=&quot;Slide 8&quot;/&gt;&lt;property id=&quot;20307&quot; value=&quot;263&quot;/&gt;&lt;/object&gt;&lt;object type=&quot;3&quot; unique_id=&quot;10051&quot;&gt;&lt;property id=&quot;20148&quot; value=&quot;5&quot;/&gt;&lt;property id=&quot;20300&quot; value=&quot;Slide 7&quot;/&gt;&lt;property id=&quot;20307&quot; value=&quot;262&quot;/&gt;&lt;/object&gt;&lt;object type=&quot;3&quot; unique_id=&quot;10052&quot;&gt;&lt;property id=&quot;20148&quot; value=&quot;5&quot;/&gt;&lt;property id=&quot;20300&quot; value=&quot;Slide 6&quot;/&gt;&lt;property id=&quot;20307&quot; value=&quot;261&quot;/&gt;&lt;/object&gt;&lt;object type=&quot;3&quot; unique_id=&quot;11956&quot;&gt;&lt;property id=&quot;20148&quot; value=&quot;5&quot;/&gt;&lt;property id=&quot;20300&quot; value=&quot;Slide 18&quot;/&gt;&lt;property id=&quot;20307&quot; value=&quot;273&quot;/&gt;&lt;/object&gt;&lt;object type=&quot;3&quot; unique_id=&quot;11957&quot;&gt;&lt;property id=&quot;20148&quot; value=&quot;5&quot;/&gt;&lt;property id=&quot;20300&quot; value=&quot;Slide 19&quot;/&gt;&lt;property id=&quot;20307&quot; value=&quot;274&quot;/&gt;&lt;/object&gt;&lt;object type=&quot;3&quot; unique_id=&quot;12302&quot;&gt;&lt;property id=&quot;20148&quot; value=&quot;5&quot;/&gt;&lt;property id=&quot;20300&quot; value=&quot;Slide 20&quot;/&gt;&lt;property id=&quot;20307&quot; value=&quot;275&quot;/&gt;&lt;/object&gt;&lt;object type=&quot;3&quot; unique_id=&quot;12303&quot;&gt;&lt;property id=&quot;20148&quot; value=&quot;5&quot;/&gt;&lt;property id=&quot;20300&quot; value=&quot;Slide 21&quot;/&gt;&lt;property id=&quot;20307&quot; value=&quot;276&quot;/&gt;&lt;/object&gt;&lt;object type=&quot;3&quot; unique_id=&quot;12476&quot;&gt;&lt;property id=&quot;20148&quot; value=&quot;5&quot;/&gt;&lt;property id=&quot;20300&quot; value=&quot;Slide 22&quot;/&gt;&lt;property id=&quot;20307&quot; value=&quot;277&quot;/&gt;&lt;/object&gt;&lt;object type=&quot;3&quot; unique_id=&quot;12477&quot;&gt;&lt;property id=&quot;20148&quot; value=&quot;5&quot;/&gt;&lt;property id=&quot;20300&quot; value=&quot;Slide 23&quot;/&gt;&lt;property id=&quot;20307&quot; value=&quot;278&quot;/&gt;&lt;/object&gt;&lt;object type=&quot;3&quot; unique_id=&quot;12562&quot;&gt;&lt;property id=&quot;20148&quot; value=&quot;5&quot;/&gt;&lt;property id=&quot;20300&quot; value=&quot;Slide 24&quot;/&gt;&lt;property id=&quot;20307&quot; value=&quot;279&quot;/&gt;&lt;/object&gt;&lt;object type=&quot;3&quot; unique_id=&quot;12563&quot;&gt;&lt;property id=&quot;20148&quot; value=&quot;5&quot;/&gt;&lt;property id=&quot;20300&quot; value=&quot;Slide 25&quot;/&gt;&lt;property id=&quot;20307&quot; value=&quot;280&quot;/&gt;&lt;/object&gt;&lt;object type=&quot;3&quot; unique_id=&quot;12702&quot;&gt;&lt;property id=&quot;20148&quot; value=&quot;5&quot;/&gt;&lt;property id=&quot;20300&quot; value=&quot;Slide 26&quot;/&gt;&lt;property id=&quot;20307&quot; value=&quot;281&quot;/&gt;&lt;/object&gt;&lt;object type=&quot;3&quot; unique_id=&quot;12703&quot;&gt;&lt;property id=&quot;20148&quot; value=&quot;5&quot;/&gt;&lt;property id=&quot;20300&quot; value=&quot;Slide 27&quot;/&gt;&lt;property id=&quot;20307&quot; value=&quot;282&quot;/&gt;&lt;/object&gt;&lt;object type=&quot;3&quot; unique_id=&quot;12854&quot;&gt;&lt;property id=&quot;20148&quot; value=&quot;5&quot;/&gt;&lt;property id=&quot;20300&quot; value=&quot;Slide 28&quot;/&gt;&lt;property id=&quot;20307&quot; value=&quot;283&quot;/&gt;&lt;/object&gt;&lt;object type=&quot;3&quot; unique_id=&quot;12855&quot;&gt;&lt;property id=&quot;20148&quot; value=&quot;5&quot;/&gt;&lt;property id=&quot;20300&quot; value=&quot;Slide 29&quot;/&gt;&lt;property id=&quot;20307&quot; value=&quot;284&quot;/&gt;&lt;/object&gt;&lt;object type=&quot;3&quot; unique_id=&quot;13018&quot;&gt;&lt;property id=&quot;20148&quot; value=&quot;5&quot;/&gt;&lt;property id=&quot;20300&quot; value=&quot;Slide 30&quot;/&gt;&lt;property id=&quot;20307&quot; value=&quot;285&quot;/&gt;&lt;/object&gt;&lt;object type=&quot;3&quot; unique_id=&quot;13019&quot;&gt;&lt;property id=&quot;20148&quot; value=&quot;5&quot;/&gt;&lt;property id=&quot;20300&quot; value=&quot;Slide 32&quot;/&gt;&lt;property id=&quot;20307&quot; value=&quot;286&quot;/&gt;&lt;/object&gt;&lt;object type=&quot;3&quot; unique_id=&quot;13107&quot;&gt;&lt;property id=&quot;20148&quot; value=&quot;5&quot;/&gt;&lt;property id=&quot;20300&quot; value=&quot;Slide 33&quot;/&gt;&lt;property id=&quot;20307&quot; value=&quot;287&quot;/&gt;&lt;/object&gt;&lt;object type=&quot;3&quot; unique_id=&quot;13408&quot;&gt;&lt;property id=&quot;20148&quot; value=&quot;5&quot;/&gt;&lt;property id=&quot;20300&quot; value=&quot;Slide 34&quot;/&gt;&lt;property id=&quot;20307&quot; value=&quot;288&quot;/&gt;&lt;/object&gt;&lt;object type=&quot;3&quot; unique_id=&quot;13409&quot;&gt;&lt;property id=&quot;20148&quot; value=&quot;5&quot;/&gt;&lt;property id=&quot;20300&quot; value=&quot;Slide 35&quot;/&gt;&lt;property id=&quot;20307&quot; value=&quot;289&quot;/&gt;&lt;/object&gt;&lt;object type=&quot;3&quot; unique_id=&quot;13698&quot;&gt;&lt;property id=&quot;20148&quot; value=&quot;5&quot;/&gt;&lt;property id=&quot;20300&quot; value=&quot;Slide 36&quot;/&gt;&lt;property id=&quot;20307&quot; value=&quot;290&quot;/&gt;&lt;/object&gt;&lt;object type=&quot;3&quot; unique_id=&quot;13699&quot;&gt;&lt;property id=&quot;20148&quot; value=&quot;5&quot;/&gt;&lt;property id=&quot;20300&quot; value=&quot;Slide 37&quot;/&gt;&lt;property id=&quot;20307&quot; value=&quot;291&quot;/&gt;&lt;/object&gt;&lt;object type=&quot;3&quot; unique_id=&quot;13700&quot;&gt;&lt;property id=&quot;20148&quot; value=&quot;5&quot;/&gt;&lt;property id=&quot;20300&quot; value=&quot;Slide 38&quot;/&gt;&lt;property id=&quot;20307&quot; value=&quot;292&quot;/&gt;&lt;/object&gt;&lt;object type=&quot;3&quot; unique_id=&quot;14122&quot;&gt;&lt;property id=&quot;20148&quot; value=&quot;5&quot;/&gt;&lt;property id=&quot;20300&quot; value=&quot;Slide 40&quot;/&gt;&lt;property id=&quot;20307&quot; value=&quot;293&quot;/&gt;&lt;/object&gt;&lt;object type=&quot;3&quot; unique_id=&quot;14123&quot;&gt;&lt;property id=&quot;20148&quot; value=&quot;5&quot;/&gt;&lt;property id=&quot;20300&quot; value=&quot;Slide 39&quot;/&gt;&lt;property id=&quot;20307&quot; value=&quot;294&quot;/&gt;&lt;/object&gt;&lt;object type=&quot;3&quot; unique_id=&quot;14124&quot;&gt;&lt;property id=&quot;20148&quot; value=&quot;5&quot;/&gt;&lt;property id=&quot;20300&quot; value=&quot;Slide 42&quot;/&gt;&lt;property id=&quot;20307&quot; value=&quot;295&quot;/&gt;&lt;/object&gt;&lt;object type=&quot;3&quot; unique_id=&quot;14434&quot;&gt;&lt;property id=&quot;20148&quot; value=&quot;5&quot;/&gt;&lt;property id=&quot;20300&quot; value=&quot;Slide 2&quot;/&gt;&lt;property id=&quot;20307&quot; value=&quot;257&quot;/&gt;&lt;/object&gt;&lt;object type=&quot;3&quot; unique_id=&quot;14435&quot;&gt;&lt;property id=&quot;20148&quot; value=&quot;5&quot;/&gt;&lt;property id=&quot;20300&quot; value=&quot;Slide 3&quot;/&gt;&lt;property id=&quot;20307&quot; value=&quot;258&quot;/&gt;&lt;/object&gt;&lt;object type=&quot;3&quot; unique_id=&quot;14436&quot;&gt;&lt;property id=&quot;20148&quot; value=&quot;5&quot;/&gt;&lt;property id=&quot;20300&quot; value=&quot;Slide 4&quot;/&gt;&lt;property id=&quot;20307&quot; value=&quot;259&quot;/&gt;&lt;/object&gt;&lt;object type=&quot;3&quot; unique_id=&quot;14437&quot;&gt;&lt;property id=&quot;20148&quot; value=&quot;5&quot;/&gt;&lt;property id=&quot;20300&quot; value=&quot;Slide 5&quot;/&gt;&lt;property id=&quot;20307&quot; value=&quot;260&quot;/&gt;&lt;/object&gt;&lt;object type=&quot;3&quot; unique_id=&quot;15748&quot;&gt;&lt;property id=&quot;20148&quot; value=&quot;5&quot;/&gt;&lt;property id=&quot;20300&quot; value=&quot;Slide 31&quot;/&gt;&lt;property id=&quot;20307&quot; value=&quot;296&quot;/&gt;&lt;/object&gt;&lt;object type=&quot;3&quot; unique_id=&quot;16355&quot;&gt;&lt;property id=&quot;20148&quot; value=&quot;5&quot;/&gt;&lt;property id=&quot;20300&quot; value=&quot;Slide 41&quot;/&gt;&lt;property id=&quot;20307&quot; value=&quot;297&quot;/&gt;&lt;/object&gt;&lt;/object&gt;&lt;object type=&quot;8&quot; unique_id=&quot;10075&quot;&gt;&lt;/object&gt;&lt;/object&gt;&lt;/database&gt;"/>
  <p:tag name="SECTOMILLISECCONVERTED" val="1"/>
</p:tagLst>
</file>

<file path=ppt/theme/theme1.xml><?xml version="1.0" encoding="utf-8"?>
<a:theme xmlns:a="http://schemas.openxmlformats.org/drawingml/2006/main" name="Worked_Examples">
  <a:themeElements>
    <a:clrScheme name="Worked_Exampl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orked_Examples">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a:defRPr/>
        </a:defPPr>
      </a:lstStyle>
    </a:spDef>
    <a:lnDef>
      <a:spPr bwMode="auto">
        <a:xfrm>
          <a:off x="0" y="0"/>
          <a:ext cx="1" cy="1"/>
        </a:xfrm>
        <a:custGeom>
          <a:avLst/>
          <a:gdLst/>
          <a:ahLst/>
          <a:cxnLst/>
          <a:rect l="0" t="0" r="0" b="0"/>
          <a:pathLst/>
        </a:custGeom>
        <a:solidFill>
          <a:srgbClr val="008000"/>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8099" dir="2700000" algn="ctr" rotWithShape="0">
                  <a:schemeClr val="bg2">
                    <a:alpha val="74998"/>
                  </a:schemeClr>
                </a:outerShdw>
              </a:effectLst>
            </a14:hiddenEffects>
          </a:ext>
        </a:extLst>
      </a:spPr>
      <a:bodyPr vert="horz" wrap="square" lIns="91440" tIns="45720" rIns="91440" bIns="45720" numCol="1" anchor="ctr" anchorCtr="0" compatLnSpc="1">
        <a:prstTxWarp prst="textNoShape">
          <a:avLst/>
        </a:prstTxWarp>
      </a:bodyPr>
      <a:lstStyle>
        <a:defPPr marL="2282825" marR="0" indent="-2282825" algn="l"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ea typeface="ＭＳ Ｐゴシック" pitchFamily="48" charset="-128"/>
          </a:defRPr>
        </a:defPPr>
      </a:lstStyle>
    </a:lnDef>
  </a:objectDefaults>
  <a:extraClrSchemeLst>
    <a:extraClrScheme>
      <a:clrScheme name="Worked_Exampl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orked_Exampl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orked_Exampl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orked_Exampl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orked_Exampl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orked_Exampl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orked_Example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orked_Exampl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orked_Exampl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orked_Exampl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orked_Exampl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orked_Exampl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Worked_Examples</Template>
  <TotalTime>3760</TotalTime>
  <Words>296</Words>
  <Application>Microsoft Office PowerPoint</Application>
  <PresentationFormat>On-screen Show (4:3)</PresentationFormat>
  <Paragraphs>32</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ＭＳ Ｐゴシック</vt:lpstr>
      <vt:lpstr>Arial</vt:lpstr>
      <vt:lpstr>Times New Roman</vt:lpstr>
      <vt:lpstr>Worked_Examples</vt:lpstr>
      <vt:lpstr>PowerPoint Presentation</vt:lpstr>
      <vt:lpstr>PowerPoint Presentation</vt:lpstr>
      <vt:lpstr>PowerPoint Presentation</vt:lpstr>
    </vt:vector>
  </TitlesOfParts>
  <Company>GEX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gexinc</dc:creator>
  <cp:lastModifiedBy>Emad Akeer</cp:lastModifiedBy>
  <cp:revision>1031</cp:revision>
  <cp:lastPrinted>2014-01-22T16:24:21Z</cp:lastPrinted>
  <dcterms:created xsi:type="dcterms:W3CDTF">2013-09-13T12:48:59Z</dcterms:created>
  <dcterms:modified xsi:type="dcterms:W3CDTF">2018-05-10T01:29:49Z</dcterms:modified>
</cp:coreProperties>
</file>