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56" r:id="rId8"/>
    <p:sldId id="258" r:id="rId9"/>
    <p:sldId id="257" r:id="rId10"/>
    <p:sldId id="259" r:id="rId11"/>
    <p:sldId id="261" r:id="rId12"/>
    <p:sldId id="270" r:id="rId13"/>
    <p:sldId id="262" r:id="rId14"/>
    <p:sldId id="263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 autoAdjust="0"/>
    <p:restoredTop sz="94660"/>
  </p:normalViewPr>
  <p:slideViewPr>
    <p:cSldViewPr>
      <p:cViewPr>
        <p:scale>
          <a:sx n="125" d="100"/>
          <a:sy n="125" d="100"/>
        </p:scale>
        <p:origin x="-258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8C02B-2503-456E-8A11-2948DCFD27D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E88C02-9B76-49E4-BF1C-88AC440D8BC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28600"/>
            <a:ext cx="608488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4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Basic Rules for Caring for Microscopes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Cover the instrument with a dust jacket when not in use.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Focus smoothly; don't try to speed through the focusing process or force anything.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If it isn't working DON'T try to fix it unless you really know what you are doing. Make a note of the symptoms and ask someone who knows.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242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Microscopy with Oil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light passes from a material of one refractive index to material of another, as from glass to air or from air to glass, it bends.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Light </a:t>
            </a:r>
            <a:r>
              <a:rPr lang="en-US" dirty="0"/>
              <a:t>of different wavelengths bends at different angles, so that as objects are magnified the images become less and less </a:t>
            </a:r>
            <a:r>
              <a:rPr lang="en-US" dirty="0" smtClean="0"/>
              <a:t>distinct.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82"/>
            <a:ext cx="8478308" cy="635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Placing a drop of oil </a:t>
            </a:r>
            <a:r>
              <a:rPr lang="en-US" dirty="0" smtClean="0"/>
              <a:t>on the objective </a:t>
            </a:r>
            <a:r>
              <a:rPr lang="en-US" dirty="0"/>
              <a:t>lens eliminates </a:t>
            </a:r>
            <a:r>
              <a:rPr lang="en-US" dirty="0" smtClean="0"/>
              <a:t>this problem and </a:t>
            </a:r>
            <a:r>
              <a:rPr lang="en-US" dirty="0" smtClean="0">
                <a:solidFill>
                  <a:srgbClr val="FF0000"/>
                </a:solidFill>
              </a:rPr>
              <a:t>enhances resolution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Magnifications </a:t>
            </a:r>
            <a:r>
              <a:rPr lang="en-US" dirty="0"/>
              <a:t>of 1000x or greater can be achieved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Oil immersion is essential for viewing individual </a:t>
            </a:r>
            <a:r>
              <a:rPr lang="en-US" dirty="0" smtClean="0"/>
              <a:t>bacteria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oil must stay in </a:t>
            </a:r>
            <a:r>
              <a:rPr lang="en-US" dirty="0" smtClean="0"/>
              <a:t>contact</a:t>
            </a:r>
          </a:p>
          <a:p>
            <a:r>
              <a:rPr lang="en-US" dirty="0">
                <a:solidFill>
                  <a:srgbClr val="FF0000"/>
                </a:solidFill>
              </a:rPr>
              <a:t>Oil immersion lenses </a:t>
            </a:r>
            <a:r>
              <a:rPr lang="en-US" dirty="0"/>
              <a:t>are used only with oil, and oil can't be used with dry </a:t>
            </a:r>
            <a:r>
              <a:rPr lang="en-US" dirty="0" smtClean="0"/>
              <a:t>lenses</a:t>
            </a:r>
          </a:p>
          <a:p>
            <a:r>
              <a:rPr lang="en-US" dirty="0"/>
              <a:t>Oil on non-oil lenses will distort viewing and possibly damage the coatings.</a:t>
            </a:r>
          </a:p>
        </p:txBody>
      </p:sp>
    </p:spTree>
    <p:extLst>
      <p:ext uri="{BB962C8B-B14F-4D97-AF65-F5344CB8AC3E}">
        <p14:creationId xmlns:p14="http://schemas.microsoft.com/office/powerpoint/2010/main" val="30962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http://www.geog.ucl.ac.uk/resources/laboratory/light-microscopy/basic-rules-for-caring-for-microscopes</a:t>
            </a:r>
          </a:p>
        </p:txBody>
      </p:sp>
    </p:spTree>
    <p:extLst>
      <p:ext uri="{BB962C8B-B14F-4D97-AF65-F5344CB8AC3E}">
        <p14:creationId xmlns:p14="http://schemas.microsoft.com/office/powerpoint/2010/main" val="8976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Microscope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4301"/>
            <a:ext cx="8229600" cy="415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4852"/>
            <a:ext cx="4939050" cy="649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9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51310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7589627" cy="569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5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82" y="12305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Resolution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229600" cy="211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524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Basic Rules for Caring for Microscopes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4389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b="0" i="0" dirty="0" smtClean="0">
                <a:solidFill>
                  <a:srgbClr val="332C34"/>
                </a:solidFill>
                <a:effectLst/>
                <a:latin typeface="Helvetica Neue"/>
              </a:rPr>
              <a:t>EVERYTHING on a microscope is unbelievably expensive, so be careful.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b="0" i="0" dirty="0" smtClean="0">
                <a:solidFill>
                  <a:srgbClr val="332C34"/>
                </a:solidFill>
                <a:effectLst/>
                <a:latin typeface="Helvetica Neue"/>
              </a:rPr>
              <a:t>Hold a microscope firmly by the stand, only. Never grab it by the eyepiece holder, for example.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b="0" i="0" dirty="0" smtClean="0">
                <a:solidFill>
                  <a:srgbClr val="332C34"/>
                </a:solidFill>
                <a:effectLst/>
                <a:latin typeface="Helvetica Neue"/>
              </a:rPr>
              <a:t>Hold the plug (not the cable) when unplugging the illuminator.</a:t>
            </a:r>
          </a:p>
          <a:p>
            <a:pPr>
              <a:buFont typeface="Arial"/>
              <a:buChar char="•"/>
            </a:pPr>
            <a:endParaRPr lang="en-US" sz="2800" b="0" i="0" dirty="0" smtClean="0">
              <a:solidFill>
                <a:srgbClr val="332C34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95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Basic Rules for Caring for Microscopes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Since bulbs are expensive, and have a limited life, turn the illuminator off when not in use.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If used constantly on full power the bulb will overheat and blow (or gently melt the inside of the housing). This is not a good idea!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53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Basic Rules for Caring for Microscopes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Always make sure the stage and lenses are clean before putting the microscope away.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NEVER use anything but good quality lens tissue on any optical surface, with appropriate lens cleaner or distilled water; organic solvents may separate or damage the lens elements or coatings.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354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Helvetica Neue</vt:lpstr>
      <vt:lpstr>Wingdings 2</vt:lpstr>
      <vt:lpstr>Flow</vt:lpstr>
      <vt:lpstr>PowerPoint Presentation</vt:lpstr>
      <vt:lpstr>The Microscope</vt:lpstr>
      <vt:lpstr>PowerPoint Presentation</vt:lpstr>
      <vt:lpstr>PowerPoint Presentation</vt:lpstr>
      <vt:lpstr>PowerPoint Presentation</vt:lpstr>
      <vt:lpstr>Resolution </vt:lpstr>
      <vt:lpstr>Basic Rules for Caring for Microscopes </vt:lpstr>
      <vt:lpstr>Basic Rules for Caring for Microscopes</vt:lpstr>
      <vt:lpstr>Basic Rules for Caring for Microscopes</vt:lpstr>
      <vt:lpstr>Basic Rules for Caring for Microscopes</vt:lpstr>
      <vt:lpstr>Microscopy with Oil Immersion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Rules for Caring for Microscopes</dc:title>
  <dc:creator>user1</dc:creator>
  <cp:lastModifiedBy>idowu.famuyiwa</cp:lastModifiedBy>
  <cp:revision>5</cp:revision>
  <dcterms:created xsi:type="dcterms:W3CDTF">2017-01-28T19:01:28Z</dcterms:created>
  <dcterms:modified xsi:type="dcterms:W3CDTF">2017-01-28T22:36:31Z</dcterms:modified>
</cp:coreProperties>
</file>