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7.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0.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4.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5.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265" r:id="rId2"/>
    <p:sldId id="257" r:id="rId3"/>
    <p:sldId id="309" r:id="rId4"/>
    <p:sldId id="337" r:id="rId5"/>
    <p:sldId id="260" r:id="rId6"/>
    <p:sldId id="311" r:id="rId7"/>
    <p:sldId id="313" r:id="rId8"/>
    <p:sldId id="314" r:id="rId9"/>
    <p:sldId id="333" r:id="rId10"/>
    <p:sldId id="310" r:id="rId11"/>
    <p:sldId id="294" r:id="rId12"/>
    <p:sldId id="262" r:id="rId13"/>
    <p:sldId id="301" r:id="rId14"/>
    <p:sldId id="302" r:id="rId15"/>
    <p:sldId id="269" r:id="rId16"/>
    <p:sldId id="259" r:id="rId17"/>
    <p:sldId id="267" r:id="rId18"/>
    <p:sldId id="299" r:id="rId19"/>
    <p:sldId id="280" r:id="rId20"/>
    <p:sldId id="295" r:id="rId21"/>
    <p:sldId id="338" r:id="rId22"/>
    <p:sldId id="347" r:id="rId23"/>
    <p:sldId id="351" r:id="rId24"/>
    <p:sldId id="350" r:id="rId25"/>
    <p:sldId id="346" r:id="rId26"/>
    <p:sldId id="339" r:id="rId27"/>
    <p:sldId id="340" r:id="rId28"/>
    <p:sldId id="279" r:id="rId29"/>
    <p:sldId id="308" r:id="rId30"/>
    <p:sldId id="300" r:id="rId31"/>
    <p:sldId id="307" r:id="rId32"/>
    <p:sldId id="321" r:id="rId33"/>
    <p:sldId id="320" r:id="rId34"/>
    <p:sldId id="297" r:id="rId35"/>
    <p:sldId id="326" r:id="rId36"/>
    <p:sldId id="331" r:id="rId37"/>
    <p:sldId id="332" r:id="rId38"/>
    <p:sldId id="318" r:id="rId39"/>
    <p:sldId id="352" r:id="rId40"/>
    <p:sldId id="354" r:id="rId41"/>
    <p:sldId id="353" r:id="rId42"/>
    <p:sldId id="325" r:id="rId43"/>
    <p:sldId id="327" r:id="rId4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0502" autoAdjust="0"/>
  </p:normalViewPr>
  <p:slideViewPr>
    <p:cSldViewPr>
      <p:cViewPr>
        <p:scale>
          <a:sx n="100" d="100"/>
          <a:sy n="100" d="100"/>
        </p:scale>
        <p:origin x="-528"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7" d="100"/>
        <a:sy n="37" d="100"/>
      </p:scale>
      <p:origin x="0" y="0"/>
    </p:cViewPr>
  </p:sorterViewPr>
  <p:notesViewPr>
    <p:cSldViewPr>
      <p:cViewPr varScale="1">
        <p:scale>
          <a:sx n="82" d="100"/>
          <a:sy n="82" d="100"/>
        </p:scale>
        <p:origin x="-2016"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_rels/data23.xml.rels><?xml version="1.0" encoding="UTF-8" standalone="yes"?>
<Relationships xmlns="http://schemas.openxmlformats.org/package/2006/relationships"><Relationship Id="rId1" Type="http://schemas.openxmlformats.org/officeDocument/2006/relationships/hyperlink" Target="http://www.curricunet.com/cnet_home/market_letter.cfm"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http://www.sacscoc.org/pdf/handbooks/GuideForInstitutions.pdf"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6085D8-D346-4215-A3A8-42A6AE08997E}" type="doc">
      <dgm:prSet loTypeId="urn:microsoft.com/office/officeart/2005/8/layout/vProcess5" loCatId="process" qsTypeId="urn:microsoft.com/office/officeart/2005/8/quickstyle/3d2" qsCatId="3D" csTypeId="urn:microsoft.com/office/officeart/2005/8/colors/colorful5" csCatId="colorful" phldr="1"/>
      <dgm:spPr/>
      <dgm:t>
        <a:bodyPr/>
        <a:lstStyle/>
        <a:p>
          <a:endParaRPr lang="en-US"/>
        </a:p>
      </dgm:t>
    </dgm:pt>
    <dgm:pt modelId="{3626A486-3115-4627-9479-A7D81C80E423}">
      <dgm:prSet custT="1"/>
      <dgm:spPr/>
      <dgm:t>
        <a:bodyPr/>
        <a:lstStyle/>
        <a:p>
          <a:pPr rtl="0"/>
          <a:r>
            <a:rPr lang="en-US" sz="6000" b="1" dirty="0" smtClean="0"/>
            <a:t>Workshop</a:t>
          </a:r>
          <a:endParaRPr lang="en-US" sz="6000" b="1" dirty="0"/>
        </a:p>
      </dgm:t>
    </dgm:pt>
    <dgm:pt modelId="{4C029878-3D07-4073-B6A9-3359BBB6F796}" type="sibTrans" cxnId="{DA3A1DE1-4AE9-4A9E-BDA9-69E7F3685C6F}">
      <dgm:prSet/>
      <dgm:spPr/>
      <dgm:t>
        <a:bodyPr/>
        <a:lstStyle/>
        <a:p>
          <a:endParaRPr lang="en-US"/>
        </a:p>
      </dgm:t>
    </dgm:pt>
    <dgm:pt modelId="{5F5FB6E7-2EF9-4DD5-9F3A-55254EC4D69A}" type="parTrans" cxnId="{DA3A1DE1-4AE9-4A9E-BDA9-69E7F3685C6F}">
      <dgm:prSet/>
      <dgm:spPr/>
      <dgm:t>
        <a:bodyPr/>
        <a:lstStyle/>
        <a:p>
          <a:endParaRPr lang="en-US"/>
        </a:p>
      </dgm:t>
    </dgm:pt>
    <dgm:pt modelId="{6B9AF132-128A-4C60-AE7E-C828E132AD89}">
      <dgm:prSet custT="1"/>
      <dgm:spPr/>
      <dgm:t>
        <a:bodyPr/>
        <a:lstStyle/>
        <a:p>
          <a:pPr rtl="0"/>
          <a:r>
            <a:rPr lang="en-US" sz="6000" b="1" dirty="0" smtClean="0"/>
            <a:t>Outcomes</a:t>
          </a:r>
          <a:endParaRPr lang="en-US" sz="6000" b="1" dirty="0"/>
        </a:p>
      </dgm:t>
    </dgm:pt>
    <dgm:pt modelId="{9DF1295D-E60C-47E8-9ED0-409AFCDD2DF9}" type="sibTrans" cxnId="{E0740DD8-C0EA-4B31-B083-C151C85C235D}">
      <dgm:prSet/>
      <dgm:spPr/>
      <dgm:t>
        <a:bodyPr/>
        <a:lstStyle/>
        <a:p>
          <a:endParaRPr lang="en-US" dirty="0"/>
        </a:p>
      </dgm:t>
    </dgm:pt>
    <dgm:pt modelId="{0A934968-28D8-4323-BA4B-7256F6A0DD2A}" type="parTrans" cxnId="{E0740DD8-C0EA-4B31-B083-C151C85C235D}">
      <dgm:prSet/>
      <dgm:spPr/>
      <dgm:t>
        <a:bodyPr/>
        <a:lstStyle/>
        <a:p>
          <a:endParaRPr lang="en-US"/>
        </a:p>
      </dgm:t>
    </dgm:pt>
    <dgm:pt modelId="{9A1FC6ED-5E36-4144-862E-25EBFFBBBDF4}">
      <dgm:prSet custT="1"/>
      <dgm:spPr/>
      <dgm:t>
        <a:bodyPr/>
        <a:lstStyle/>
        <a:p>
          <a:pPr rtl="0"/>
          <a:r>
            <a:rPr lang="en-US" sz="6000" b="1" dirty="0" smtClean="0"/>
            <a:t>Learning</a:t>
          </a:r>
          <a:endParaRPr lang="en-US" sz="6000" b="1" dirty="0"/>
        </a:p>
      </dgm:t>
    </dgm:pt>
    <dgm:pt modelId="{59DA818C-6447-4D1B-8AF9-A9AB8984CCD5}" type="sibTrans" cxnId="{BD344BC0-DD1C-4AA3-8047-D702B53DDD16}">
      <dgm:prSet/>
      <dgm:spPr/>
      <dgm:t>
        <a:bodyPr/>
        <a:lstStyle/>
        <a:p>
          <a:endParaRPr lang="en-US" dirty="0"/>
        </a:p>
      </dgm:t>
    </dgm:pt>
    <dgm:pt modelId="{891C62B6-C1AC-4F9B-9BEF-65C7B89A8D6C}" type="parTrans" cxnId="{BD344BC0-DD1C-4AA3-8047-D702B53DDD16}">
      <dgm:prSet/>
      <dgm:spPr/>
      <dgm:t>
        <a:bodyPr/>
        <a:lstStyle/>
        <a:p>
          <a:endParaRPr lang="en-US"/>
        </a:p>
      </dgm:t>
    </dgm:pt>
    <dgm:pt modelId="{2400CB88-1ADA-4C04-ABD4-358E6750CC41}">
      <dgm:prSet custT="1"/>
      <dgm:spPr/>
      <dgm:t>
        <a:bodyPr/>
        <a:lstStyle/>
        <a:p>
          <a:pPr rtl="0"/>
          <a:r>
            <a:rPr lang="en-US" sz="6000" b="1" dirty="0" smtClean="0"/>
            <a:t>Student</a:t>
          </a:r>
          <a:endParaRPr lang="en-US" sz="6000" b="1" dirty="0"/>
        </a:p>
      </dgm:t>
    </dgm:pt>
    <dgm:pt modelId="{CDD8CF8D-5A93-4254-8B3F-FCB777BE2B78}" type="sibTrans" cxnId="{7857E79F-594A-442F-A27B-20335EF433FD}">
      <dgm:prSet/>
      <dgm:spPr/>
      <dgm:t>
        <a:bodyPr/>
        <a:lstStyle/>
        <a:p>
          <a:endParaRPr lang="en-US" dirty="0"/>
        </a:p>
      </dgm:t>
    </dgm:pt>
    <dgm:pt modelId="{D9B09353-455B-42A1-B0FB-F76FEDB875DD}" type="parTrans" cxnId="{7857E79F-594A-442F-A27B-20335EF433FD}">
      <dgm:prSet/>
      <dgm:spPr/>
      <dgm:t>
        <a:bodyPr/>
        <a:lstStyle/>
        <a:p>
          <a:endParaRPr lang="en-US"/>
        </a:p>
      </dgm:t>
    </dgm:pt>
    <dgm:pt modelId="{4E5CC860-62E5-4D3D-B196-BCD00301A20B}" type="pres">
      <dgm:prSet presAssocID="{F26085D8-D346-4215-A3A8-42A6AE08997E}" presName="outerComposite" presStyleCnt="0">
        <dgm:presLayoutVars>
          <dgm:chMax val="5"/>
          <dgm:dir/>
          <dgm:resizeHandles val="exact"/>
        </dgm:presLayoutVars>
      </dgm:prSet>
      <dgm:spPr/>
      <dgm:t>
        <a:bodyPr/>
        <a:lstStyle/>
        <a:p>
          <a:endParaRPr lang="en-US"/>
        </a:p>
      </dgm:t>
    </dgm:pt>
    <dgm:pt modelId="{F0CFA613-B85A-47AB-86FA-C81D2A7DD3C7}" type="pres">
      <dgm:prSet presAssocID="{F26085D8-D346-4215-A3A8-42A6AE08997E}" presName="dummyMaxCanvas" presStyleCnt="0">
        <dgm:presLayoutVars/>
      </dgm:prSet>
      <dgm:spPr/>
      <dgm:t>
        <a:bodyPr/>
        <a:lstStyle/>
        <a:p>
          <a:endParaRPr lang="en-US"/>
        </a:p>
      </dgm:t>
    </dgm:pt>
    <dgm:pt modelId="{C3E58358-ABD7-4F6D-ACB2-F5217C7D6022}" type="pres">
      <dgm:prSet presAssocID="{F26085D8-D346-4215-A3A8-42A6AE08997E}" presName="FourNodes_1" presStyleLbl="node1" presStyleIdx="0" presStyleCnt="4">
        <dgm:presLayoutVars>
          <dgm:bulletEnabled val="1"/>
        </dgm:presLayoutVars>
      </dgm:prSet>
      <dgm:spPr/>
      <dgm:t>
        <a:bodyPr/>
        <a:lstStyle/>
        <a:p>
          <a:endParaRPr lang="en-US"/>
        </a:p>
      </dgm:t>
    </dgm:pt>
    <dgm:pt modelId="{2261BC36-C079-4B24-B04C-17527ABFA5D6}" type="pres">
      <dgm:prSet presAssocID="{F26085D8-D346-4215-A3A8-42A6AE08997E}" presName="FourNodes_2" presStyleLbl="node1" presStyleIdx="1" presStyleCnt="4">
        <dgm:presLayoutVars>
          <dgm:bulletEnabled val="1"/>
        </dgm:presLayoutVars>
      </dgm:prSet>
      <dgm:spPr/>
      <dgm:t>
        <a:bodyPr/>
        <a:lstStyle/>
        <a:p>
          <a:endParaRPr lang="en-US"/>
        </a:p>
      </dgm:t>
    </dgm:pt>
    <dgm:pt modelId="{F69F9FA5-68FF-4002-B236-5AD842CFFF57}" type="pres">
      <dgm:prSet presAssocID="{F26085D8-D346-4215-A3A8-42A6AE08997E}" presName="FourNodes_3" presStyleLbl="node1" presStyleIdx="2" presStyleCnt="4">
        <dgm:presLayoutVars>
          <dgm:bulletEnabled val="1"/>
        </dgm:presLayoutVars>
      </dgm:prSet>
      <dgm:spPr/>
      <dgm:t>
        <a:bodyPr/>
        <a:lstStyle/>
        <a:p>
          <a:endParaRPr lang="en-US"/>
        </a:p>
      </dgm:t>
    </dgm:pt>
    <dgm:pt modelId="{23752F97-3B28-48CF-85BF-C7758F517CFD}" type="pres">
      <dgm:prSet presAssocID="{F26085D8-D346-4215-A3A8-42A6AE08997E}" presName="FourNodes_4" presStyleLbl="node1" presStyleIdx="3" presStyleCnt="4">
        <dgm:presLayoutVars>
          <dgm:bulletEnabled val="1"/>
        </dgm:presLayoutVars>
      </dgm:prSet>
      <dgm:spPr/>
      <dgm:t>
        <a:bodyPr/>
        <a:lstStyle/>
        <a:p>
          <a:endParaRPr lang="en-US"/>
        </a:p>
      </dgm:t>
    </dgm:pt>
    <dgm:pt modelId="{B47888C3-640E-4573-957B-CE2B538C2902}" type="pres">
      <dgm:prSet presAssocID="{F26085D8-D346-4215-A3A8-42A6AE08997E}" presName="FourConn_1-2" presStyleLbl="fgAccFollowNode1" presStyleIdx="0" presStyleCnt="3">
        <dgm:presLayoutVars>
          <dgm:bulletEnabled val="1"/>
        </dgm:presLayoutVars>
      </dgm:prSet>
      <dgm:spPr/>
      <dgm:t>
        <a:bodyPr/>
        <a:lstStyle/>
        <a:p>
          <a:endParaRPr lang="en-US"/>
        </a:p>
      </dgm:t>
    </dgm:pt>
    <dgm:pt modelId="{83D32B9B-2D5E-4B25-ACC0-B62D1014E7AB}" type="pres">
      <dgm:prSet presAssocID="{F26085D8-D346-4215-A3A8-42A6AE08997E}" presName="FourConn_2-3" presStyleLbl="fgAccFollowNode1" presStyleIdx="1" presStyleCnt="3">
        <dgm:presLayoutVars>
          <dgm:bulletEnabled val="1"/>
        </dgm:presLayoutVars>
      </dgm:prSet>
      <dgm:spPr/>
      <dgm:t>
        <a:bodyPr/>
        <a:lstStyle/>
        <a:p>
          <a:endParaRPr lang="en-US"/>
        </a:p>
      </dgm:t>
    </dgm:pt>
    <dgm:pt modelId="{8587CE6C-6DB8-4964-949D-8F3BB3B9AC80}" type="pres">
      <dgm:prSet presAssocID="{F26085D8-D346-4215-A3A8-42A6AE08997E}" presName="FourConn_3-4" presStyleLbl="fgAccFollowNode1" presStyleIdx="2" presStyleCnt="3">
        <dgm:presLayoutVars>
          <dgm:bulletEnabled val="1"/>
        </dgm:presLayoutVars>
      </dgm:prSet>
      <dgm:spPr/>
      <dgm:t>
        <a:bodyPr/>
        <a:lstStyle/>
        <a:p>
          <a:endParaRPr lang="en-US"/>
        </a:p>
      </dgm:t>
    </dgm:pt>
    <dgm:pt modelId="{C5EF3E7A-B8CD-4291-A9A4-089401CECCA5}" type="pres">
      <dgm:prSet presAssocID="{F26085D8-D346-4215-A3A8-42A6AE08997E}" presName="FourNodes_1_text" presStyleLbl="node1" presStyleIdx="3" presStyleCnt="4">
        <dgm:presLayoutVars>
          <dgm:bulletEnabled val="1"/>
        </dgm:presLayoutVars>
      </dgm:prSet>
      <dgm:spPr/>
      <dgm:t>
        <a:bodyPr/>
        <a:lstStyle/>
        <a:p>
          <a:endParaRPr lang="en-US"/>
        </a:p>
      </dgm:t>
    </dgm:pt>
    <dgm:pt modelId="{F71DE0A6-2F8C-4B98-A967-0B76E010FF16}" type="pres">
      <dgm:prSet presAssocID="{F26085D8-D346-4215-A3A8-42A6AE08997E}" presName="FourNodes_2_text" presStyleLbl="node1" presStyleIdx="3" presStyleCnt="4">
        <dgm:presLayoutVars>
          <dgm:bulletEnabled val="1"/>
        </dgm:presLayoutVars>
      </dgm:prSet>
      <dgm:spPr/>
      <dgm:t>
        <a:bodyPr/>
        <a:lstStyle/>
        <a:p>
          <a:endParaRPr lang="en-US"/>
        </a:p>
      </dgm:t>
    </dgm:pt>
    <dgm:pt modelId="{79CA7A44-5E3D-4926-86EF-A44E9E531AEE}" type="pres">
      <dgm:prSet presAssocID="{F26085D8-D346-4215-A3A8-42A6AE08997E}" presName="FourNodes_3_text" presStyleLbl="node1" presStyleIdx="3" presStyleCnt="4">
        <dgm:presLayoutVars>
          <dgm:bulletEnabled val="1"/>
        </dgm:presLayoutVars>
      </dgm:prSet>
      <dgm:spPr/>
      <dgm:t>
        <a:bodyPr/>
        <a:lstStyle/>
        <a:p>
          <a:endParaRPr lang="en-US"/>
        </a:p>
      </dgm:t>
    </dgm:pt>
    <dgm:pt modelId="{2B2D57B5-1E6A-40CD-AEDE-70B546E670A0}" type="pres">
      <dgm:prSet presAssocID="{F26085D8-D346-4215-A3A8-42A6AE08997E}" presName="FourNodes_4_text" presStyleLbl="node1" presStyleIdx="3" presStyleCnt="4">
        <dgm:presLayoutVars>
          <dgm:bulletEnabled val="1"/>
        </dgm:presLayoutVars>
      </dgm:prSet>
      <dgm:spPr/>
      <dgm:t>
        <a:bodyPr/>
        <a:lstStyle/>
        <a:p>
          <a:endParaRPr lang="en-US"/>
        </a:p>
      </dgm:t>
    </dgm:pt>
  </dgm:ptLst>
  <dgm:cxnLst>
    <dgm:cxn modelId="{A2B08326-4E49-4849-9BCB-0957A3C66EBB}" type="presOf" srcId="{9A1FC6ED-5E36-4144-862E-25EBFFBBBDF4}" destId="{F71DE0A6-2F8C-4B98-A967-0B76E010FF16}" srcOrd="1" destOrd="0" presId="urn:microsoft.com/office/officeart/2005/8/layout/vProcess5"/>
    <dgm:cxn modelId="{DB2ED797-58D3-4986-8EEC-E148AD516B63}" type="presOf" srcId="{59DA818C-6447-4D1B-8AF9-A9AB8984CCD5}" destId="{83D32B9B-2D5E-4B25-ACC0-B62D1014E7AB}" srcOrd="0" destOrd="0" presId="urn:microsoft.com/office/officeart/2005/8/layout/vProcess5"/>
    <dgm:cxn modelId="{8C20E4A1-456B-49C8-BEF1-799408501BA7}" type="presOf" srcId="{2400CB88-1ADA-4C04-ABD4-358E6750CC41}" destId="{C5EF3E7A-B8CD-4291-A9A4-089401CECCA5}" srcOrd="1" destOrd="0" presId="urn:microsoft.com/office/officeart/2005/8/layout/vProcess5"/>
    <dgm:cxn modelId="{49D3FAFA-F1DC-4192-9736-EAD7ACB9CFE8}" type="presOf" srcId="{9DF1295D-E60C-47E8-9ED0-409AFCDD2DF9}" destId="{8587CE6C-6DB8-4964-949D-8F3BB3B9AC80}" srcOrd="0" destOrd="0" presId="urn:microsoft.com/office/officeart/2005/8/layout/vProcess5"/>
    <dgm:cxn modelId="{EE8E0F0C-45D8-426B-AA59-8C9EBB8D872B}" type="presOf" srcId="{6B9AF132-128A-4C60-AE7E-C828E132AD89}" destId="{F69F9FA5-68FF-4002-B236-5AD842CFFF57}" srcOrd="0" destOrd="0" presId="urn:microsoft.com/office/officeart/2005/8/layout/vProcess5"/>
    <dgm:cxn modelId="{E0740DD8-C0EA-4B31-B083-C151C85C235D}" srcId="{F26085D8-D346-4215-A3A8-42A6AE08997E}" destId="{6B9AF132-128A-4C60-AE7E-C828E132AD89}" srcOrd="2" destOrd="0" parTransId="{0A934968-28D8-4323-BA4B-7256F6A0DD2A}" sibTransId="{9DF1295D-E60C-47E8-9ED0-409AFCDD2DF9}"/>
    <dgm:cxn modelId="{2952202E-4CD6-4737-9406-7C69C5D8AA84}" type="presOf" srcId="{F26085D8-D346-4215-A3A8-42A6AE08997E}" destId="{4E5CC860-62E5-4D3D-B196-BCD00301A20B}" srcOrd="0" destOrd="0" presId="urn:microsoft.com/office/officeart/2005/8/layout/vProcess5"/>
    <dgm:cxn modelId="{BD344BC0-DD1C-4AA3-8047-D702B53DDD16}" srcId="{F26085D8-D346-4215-A3A8-42A6AE08997E}" destId="{9A1FC6ED-5E36-4144-862E-25EBFFBBBDF4}" srcOrd="1" destOrd="0" parTransId="{891C62B6-C1AC-4F9B-9BEF-65C7B89A8D6C}" sibTransId="{59DA818C-6447-4D1B-8AF9-A9AB8984CCD5}"/>
    <dgm:cxn modelId="{1EBC1F35-8BAD-4904-A367-14E174D80DB0}" type="presOf" srcId="{2400CB88-1ADA-4C04-ABD4-358E6750CC41}" destId="{C3E58358-ABD7-4F6D-ACB2-F5217C7D6022}" srcOrd="0" destOrd="0" presId="urn:microsoft.com/office/officeart/2005/8/layout/vProcess5"/>
    <dgm:cxn modelId="{DA3A1DE1-4AE9-4A9E-BDA9-69E7F3685C6F}" srcId="{F26085D8-D346-4215-A3A8-42A6AE08997E}" destId="{3626A486-3115-4627-9479-A7D81C80E423}" srcOrd="3" destOrd="0" parTransId="{5F5FB6E7-2EF9-4DD5-9F3A-55254EC4D69A}" sibTransId="{4C029878-3D07-4073-B6A9-3359BBB6F796}"/>
    <dgm:cxn modelId="{E8EE2FA9-6D09-4C4E-8798-F7D118D4BCBE}" type="presOf" srcId="{9A1FC6ED-5E36-4144-862E-25EBFFBBBDF4}" destId="{2261BC36-C079-4B24-B04C-17527ABFA5D6}" srcOrd="0" destOrd="0" presId="urn:microsoft.com/office/officeart/2005/8/layout/vProcess5"/>
    <dgm:cxn modelId="{7857E79F-594A-442F-A27B-20335EF433FD}" srcId="{F26085D8-D346-4215-A3A8-42A6AE08997E}" destId="{2400CB88-1ADA-4C04-ABD4-358E6750CC41}" srcOrd="0" destOrd="0" parTransId="{D9B09353-455B-42A1-B0FB-F76FEDB875DD}" sibTransId="{CDD8CF8D-5A93-4254-8B3F-FCB777BE2B78}"/>
    <dgm:cxn modelId="{0E5DC19E-EC6A-4C29-B2BF-7A0905D0B96F}" type="presOf" srcId="{6B9AF132-128A-4C60-AE7E-C828E132AD89}" destId="{79CA7A44-5E3D-4926-86EF-A44E9E531AEE}" srcOrd="1" destOrd="0" presId="urn:microsoft.com/office/officeart/2005/8/layout/vProcess5"/>
    <dgm:cxn modelId="{A995A603-BF6F-48AC-BF99-93DD7B4A664E}" type="presOf" srcId="{3626A486-3115-4627-9479-A7D81C80E423}" destId="{23752F97-3B28-48CF-85BF-C7758F517CFD}" srcOrd="0" destOrd="0" presId="urn:microsoft.com/office/officeart/2005/8/layout/vProcess5"/>
    <dgm:cxn modelId="{F2B85823-96E7-4A08-A4AA-DE70705978C6}" type="presOf" srcId="{CDD8CF8D-5A93-4254-8B3F-FCB777BE2B78}" destId="{B47888C3-640E-4573-957B-CE2B538C2902}" srcOrd="0" destOrd="0" presId="urn:microsoft.com/office/officeart/2005/8/layout/vProcess5"/>
    <dgm:cxn modelId="{E0FC2B30-EA67-4EE0-8FCA-FF86D3370433}" type="presOf" srcId="{3626A486-3115-4627-9479-A7D81C80E423}" destId="{2B2D57B5-1E6A-40CD-AEDE-70B546E670A0}" srcOrd="1" destOrd="0" presId="urn:microsoft.com/office/officeart/2005/8/layout/vProcess5"/>
    <dgm:cxn modelId="{3577B22F-56D4-4044-BE36-041F3C122692}" type="presParOf" srcId="{4E5CC860-62E5-4D3D-B196-BCD00301A20B}" destId="{F0CFA613-B85A-47AB-86FA-C81D2A7DD3C7}" srcOrd="0" destOrd="0" presId="urn:microsoft.com/office/officeart/2005/8/layout/vProcess5"/>
    <dgm:cxn modelId="{CC1C2EFE-FA6B-4034-801D-C3E47AF32446}" type="presParOf" srcId="{4E5CC860-62E5-4D3D-B196-BCD00301A20B}" destId="{C3E58358-ABD7-4F6D-ACB2-F5217C7D6022}" srcOrd="1" destOrd="0" presId="urn:microsoft.com/office/officeart/2005/8/layout/vProcess5"/>
    <dgm:cxn modelId="{6A81F9B7-0997-47D4-9600-11DB2D3E505D}" type="presParOf" srcId="{4E5CC860-62E5-4D3D-B196-BCD00301A20B}" destId="{2261BC36-C079-4B24-B04C-17527ABFA5D6}" srcOrd="2" destOrd="0" presId="urn:microsoft.com/office/officeart/2005/8/layout/vProcess5"/>
    <dgm:cxn modelId="{F8E9FA5F-8813-4BAD-BF10-D991922E0CC8}" type="presParOf" srcId="{4E5CC860-62E5-4D3D-B196-BCD00301A20B}" destId="{F69F9FA5-68FF-4002-B236-5AD842CFFF57}" srcOrd="3" destOrd="0" presId="urn:microsoft.com/office/officeart/2005/8/layout/vProcess5"/>
    <dgm:cxn modelId="{1473F3FB-E554-4AC9-B1E0-09E093A034DD}" type="presParOf" srcId="{4E5CC860-62E5-4D3D-B196-BCD00301A20B}" destId="{23752F97-3B28-48CF-85BF-C7758F517CFD}" srcOrd="4" destOrd="0" presId="urn:microsoft.com/office/officeart/2005/8/layout/vProcess5"/>
    <dgm:cxn modelId="{A0A760A9-BDF3-4CB3-A7DE-FD53903D9C66}" type="presParOf" srcId="{4E5CC860-62E5-4D3D-B196-BCD00301A20B}" destId="{B47888C3-640E-4573-957B-CE2B538C2902}" srcOrd="5" destOrd="0" presId="urn:microsoft.com/office/officeart/2005/8/layout/vProcess5"/>
    <dgm:cxn modelId="{8D44E29E-642E-4C28-B275-DD327C415C37}" type="presParOf" srcId="{4E5CC860-62E5-4D3D-B196-BCD00301A20B}" destId="{83D32B9B-2D5E-4B25-ACC0-B62D1014E7AB}" srcOrd="6" destOrd="0" presId="urn:microsoft.com/office/officeart/2005/8/layout/vProcess5"/>
    <dgm:cxn modelId="{0BA1755F-96F6-4632-9852-2123801C69D9}" type="presParOf" srcId="{4E5CC860-62E5-4D3D-B196-BCD00301A20B}" destId="{8587CE6C-6DB8-4964-949D-8F3BB3B9AC80}" srcOrd="7" destOrd="0" presId="urn:microsoft.com/office/officeart/2005/8/layout/vProcess5"/>
    <dgm:cxn modelId="{E6AEA4DA-1519-4FF5-8B44-71887CFEA474}" type="presParOf" srcId="{4E5CC860-62E5-4D3D-B196-BCD00301A20B}" destId="{C5EF3E7A-B8CD-4291-A9A4-089401CECCA5}" srcOrd="8" destOrd="0" presId="urn:microsoft.com/office/officeart/2005/8/layout/vProcess5"/>
    <dgm:cxn modelId="{2D7DB456-DE58-4AFC-85CE-7CE5D176154F}" type="presParOf" srcId="{4E5CC860-62E5-4D3D-B196-BCD00301A20B}" destId="{F71DE0A6-2F8C-4B98-A967-0B76E010FF16}" srcOrd="9" destOrd="0" presId="urn:microsoft.com/office/officeart/2005/8/layout/vProcess5"/>
    <dgm:cxn modelId="{5E5B0B9D-8791-4753-8CD4-47A5A7AF55BE}" type="presParOf" srcId="{4E5CC860-62E5-4D3D-B196-BCD00301A20B}" destId="{79CA7A44-5E3D-4926-86EF-A44E9E531AEE}" srcOrd="10" destOrd="0" presId="urn:microsoft.com/office/officeart/2005/8/layout/vProcess5"/>
    <dgm:cxn modelId="{F924B29B-0CF4-4C3A-8DB4-BE6D18DEE37A}" type="presParOf" srcId="{4E5CC860-62E5-4D3D-B196-BCD00301A20B}" destId="{2B2D57B5-1E6A-40CD-AEDE-70B546E670A0}" srcOrd="11" destOrd="0" presId="urn:microsoft.com/office/officeart/2005/8/layout/vProcess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64BEAFD-3A8F-475F-AF05-D88FA7E13918}" type="doc">
      <dgm:prSet loTypeId="urn:microsoft.com/office/officeart/2005/8/layout/default#2" loCatId="list" qsTypeId="urn:microsoft.com/office/officeart/2005/8/quickstyle/simple3" qsCatId="simple" csTypeId="urn:microsoft.com/office/officeart/2005/8/colors/colorful3" csCatId="colorful"/>
      <dgm:spPr/>
      <dgm:t>
        <a:bodyPr/>
        <a:lstStyle/>
        <a:p>
          <a:endParaRPr lang="en-US"/>
        </a:p>
      </dgm:t>
    </dgm:pt>
    <dgm:pt modelId="{9A61417C-57ED-469A-80F7-66C66518A1E2}">
      <dgm:prSet/>
      <dgm:spPr/>
      <dgm:t>
        <a:bodyPr/>
        <a:lstStyle/>
        <a:p>
          <a:pPr rtl="0"/>
          <a:r>
            <a:rPr lang="en-US" dirty="0" smtClean="0"/>
            <a:t>Are the valuable skills, tools, or content that allow the student to engage with the subject</a:t>
          </a:r>
          <a:endParaRPr lang="en-US" dirty="0"/>
        </a:p>
      </dgm:t>
    </dgm:pt>
    <dgm:pt modelId="{921915C5-985F-4BC7-8A39-63134EEFFBFA}" type="parTrans" cxnId="{D9F60B3C-5D70-4B77-88FA-71852CC2B5CC}">
      <dgm:prSet/>
      <dgm:spPr/>
      <dgm:t>
        <a:bodyPr/>
        <a:lstStyle/>
        <a:p>
          <a:endParaRPr lang="en-US"/>
        </a:p>
      </dgm:t>
    </dgm:pt>
    <dgm:pt modelId="{00F04E89-B2A2-44CA-94B7-77017F0C6D51}" type="sibTrans" cxnId="{D9F60B3C-5D70-4B77-88FA-71852CC2B5CC}">
      <dgm:prSet/>
      <dgm:spPr/>
      <dgm:t>
        <a:bodyPr/>
        <a:lstStyle/>
        <a:p>
          <a:endParaRPr lang="en-US"/>
        </a:p>
      </dgm:t>
    </dgm:pt>
    <dgm:pt modelId="{CDCF4883-0160-405E-94C7-5FE4874246AB}">
      <dgm:prSet custT="1"/>
      <dgm:spPr/>
      <dgm:t>
        <a:bodyPr/>
        <a:lstStyle/>
        <a:p>
          <a:pPr rtl="0"/>
          <a:r>
            <a:rPr lang="en-US" sz="2800" dirty="0" smtClean="0"/>
            <a:t>What will be covered in the course</a:t>
          </a:r>
          <a:endParaRPr lang="en-US" sz="2800" dirty="0"/>
        </a:p>
      </dgm:t>
    </dgm:pt>
    <dgm:pt modelId="{8B13A4EF-AE11-4C5D-BA44-554AD336030F}" type="parTrans" cxnId="{C63E2B84-4A2E-4212-8398-10477A749290}">
      <dgm:prSet/>
      <dgm:spPr/>
      <dgm:t>
        <a:bodyPr/>
        <a:lstStyle/>
        <a:p>
          <a:endParaRPr lang="en-US"/>
        </a:p>
      </dgm:t>
    </dgm:pt>
    <dgm:pt modelId="{65983C41-93D1-414C-973C-64BAA74D7714}" type="sibTrans" cxnId="{C63E2B84-4A2E-4212-8398-10477A749290}">
      <dgm:prSet/>
      <dgm:spPr/>
      <dgm:t>
        <a:bodyPr/>
        <a:lstStyle/>
        <a:p>
          <a:endParaRPr lang="en-US"/>
        </a:p>
      </dgm:t>
    </dgm:pt>
    <dgm:pt modelId="{034AB13A-9E40-49F5-8DEB-1C48275546B1}" type="pres">
      <dgm:prSet presAssocID="{564BEAFD-3A8F-475F-AF05-D88FA7E13918}" presName="diagram" presStyleCnt="0">
        <dgm:presLayoutVars>
          <dgm:dir/>
          <dgm:resizeHandles val="exact"/>
        </dgm:presLayoutVars>
      </dgm:prSet>
      <dgm:spPr/>
      <dgm:t>
        <a:bodyPr/>
        <a:lstStyle/>
        <a:p>
          <a:endParaRPr lang="en-US"/>
        </a:p>
      </dgm:t>
    </dgm:pt>
    <dgm:pt modelId="{F11C7288-CF44-42AA-BF63-FC1B33DD1439}" type="pres">
      <dgm:prSet presAssocID="{9A61417C-57ED-469A-80F7-66C66518A1E2}" presName="node" presStyleLbl="node1" presStyleIdx="0" presStyleCnt="2">
        <dgm:presLayoutVars>
          <dgm:bulletEnabled val="1"/>
        </dgm:presLayoutVars>
      </dgm:prSet>
      <dgm:spPr/>
      <dgm:t>
        <a:bodyPr/>
        <a:lstStyle/>
        <a:p>
          <a:endParaRPr lang="en-US"/>
        </a:p>
      </dgm:t>
    </dgm:pt>
    <dgm:pt modelId="{F76B88A5-9475-4A34-B053-23B987CECF65}" type="pres">
      <dgm:prSet presAssocID="{00F04E89-B2A2-44CA-94B7-77017F0C6D51}" presName="sibTrans" presStyleCnt="0"/>
      <dgm:spPr/>
      <dgm:t>
        <a:bodyPr/>
        <a:lstStyle/>
        <a:p>
          <a:endParaRPr lang="en-US"/>
        </a:p>
      </dgm:t>
    </dgm:pt>
    <dgm:pt modelId="{7FDEEF9A-7878-40A9-A94B-9B4E26534E70}" type="pres">
      <dgm:prSet presAssocID="{CDCF4883-0160-405E-94C7-5FE4874246AB}" presName="node" presStyleLbl="node1" presStyleIdx="1" presStyleCnt="2">
        <dgm:presLayoutVars>
          <dgm:bulletEnabled val="1"/>
        </dgm:presLayoutVars>
      </dgm:prSet>
      <dgm:spPr/>
      <dgm:t>
        <a:bodyPr/>
        <a:lstStyle/>
        <a:p>
          <a:endParaRPr lang="en-US"/>
        </a:p>
      </dgm:t>
    </dgm:pt>
  </dgm:ptLst>
  <dgm:cxnLst>
    <dgm:cxn modelId="{BDAD258F-C19E-4D09-8A85-71DC22860E8B}" type="presOf" srcId="{564BEAFD-3A8F-475F-AF05-D88FA7E13918}" destId="{034AB13A-9E40-49F5-8DEB-1C48275546B1}" srcOrd="0" destOrd="0" presId="urn:microsoft.com/office/officeart/2005/8/layout/default#2"/>
    <dgm:cxn modelId="{D9F60B3C-5D70-4B77-88FA-71852CC2B5CC}" srcId="{564BEAFD-3A8F-475F-AF05-D88FA7E13918}" destId="{9A61417C-57ED-469A-80F7-66C66518A1E2}" srcOrd="0" destOrd="0" parTransId="{921915C5-985F-4BC7-8A39-63134EEFFBFA}" sibTransId="{00F04E89-B2A2-44CA-94B7-77017F0C6D51}"/>
    <dgm:cxn modelId="{C63E2B84-4A2E-4212-8398-10477A749290}" srcId="{564BEAFD-3A8F-475F-AF05-D88FA7E13918}" destId="{CDCF4883-0160-405E-94C7-5FE4874246AB}" srcOrd="1" destOrd="0" parTransId="{8B13A4EF-AE11-4C5D-BA44-554AD336030F}" sibTransId="{65983C41-93D1-414C-973C-64BAA74D7714}"/>
    <dgm:cxn modelId="{0632B2DE-2487-4B14-84ED-12BFC7F323D6}" type="presOf" srcId="{CDCF4883-0160-405E-94C7-5FE4874246AB}" destId="{7FDEEF9A-7878-40A9-A94B-9B4E26534E70}" srcOrd="0" destOrd="0" presId="urn:microsoft.com/office/officeart/2005/8/layout/default#2"/>
    <dgm:cxn modelId="{93BD38D0-53F5-41D2-A5EB-1BB4DB2FBD9C}" type="presOf" srcId="{9A61417C-57ED-469A-80F7-66C66518A1E2}" destId="{F11C7288-CF44-42AA-BF63-FC1B33DD1439}" srcOrd="0" destOrd="0" presId="urn:microsoft.com/office/officeart/2005/8/layout/default#2"/>
    <dgm:cxn modelId="{F7329BBA-F9EF-43F7-AEBB-3A795D95FAE8}" type="presParOf" srcId="{034AB13A-9E40-49F5-8DEB-1C48275546B1}" destId="{F11C7288-CF44-42AA-BF63-FC1B33DD1439}" srcOrd="0" destOrd="0" presId="urn:microsoft.com/office/officeart/2005/8/layout/default#2"/>
    <dgm:cxn modelId="{AAC6A0AA-61A9-4F20-BCB5-08238FA88E6F}" type="presParOf" srcId="{034AB13A-9E40-49F5-8DEB-1C48275546B1}" destId="{F76B88A5-9475-4A34-B053-23B987CECF65}" srcOrd="1" destOrd="0" presId="urn:microsoft.com/office/officeart/2005/8/layout/default#2"/>
    <dgm:cxn modelId="{C9E96016-30AF-4C79-B500-5B49FD13D620}" type="presParOf" srcId="{034AB13A-9E40-49F5-8DEB-1C48275546B1}" destId="{7FDEEF9A-7878-40A9-A94B-9B4E26534E70}" srcOrd="2" destOrd="0" presId="urn:microsoft.com/office/officeart/2005/8/layout/default#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A886143-82DF-4A4B-8B17-3442F53B63BB}" type="doc">
      <dgm:prSet loTypeId="urn:microsoft.com/office/officeart/2005/8/layout/vList3#2" loCatId="list" qsTypeId="urn:microsoft.com/office/officeart/2005/8/quickstyle/3d2" qsCatId="3D" csTypeId="urn:microsoft.com/office/officeart/2005/8/colors/colorful1" csCatId="colorful"/>
      <dgm:spPr/>
      <dgm:t>
        <a:bodyPr/>
        <a:lstStyle/>
        <a:p>
          <a:endParaRPr lang="en-US"/>
        </a:p>
      </dgm:t>
    </dgm:pt>
    <dgm:pt modelId="{99594C6A-A999-48ED-BBA9-FE4DB361C33F}">
      <dgm:prSet custT="1"/>
      <dgm:spPr/>
      <dgm:t>
        <a:bodyPr/>
        <a:lstStyle/>
        <a:p>
          <a:pPr rtl="0"/>
          <a:r>
            <a:rPr lang="en-US" sz="2000" dirty="0" smtClean="0"/>
            <a:t>Be measurable</a:t>
          </a:r>
          <a:endParaRPr lang="en-US" sz="2000" dirty="0"/>
        </a:p>
      </dgm:t>
    </dgm:pt>
    <dgm:pt modelId="{59BB7B3A-335B-4BC6-B134-454A019B9154}" type="parTrans" cxnId="{8EB28170-77C8-4F59-942C-17EB10F664CF}">
      <dgm:prSet/>
      <dgm:spPr/>
      <dgm:t>
        <a:bodyPr/>
        <a:lstStyle/>
        <a:p>
          <a:endParaRPr lang="en-US"/>
        </a:p>
      </dgm:t>
    </dgm:pt>
    <dgm:pt modelId="{21E4B73A-3B6F-4452-8F4C-7FF4E6A928E4}" type="sibTrans" cxnId="{8EB28170-77C8-4F59-942C-17EB10F664CF}">
      <dgm:prSet/>
      <dgm:spPr/>
      <dgm:t>
        <a:bodyPr/>
        <a:lstStyle/>
        <a:p>
          <a:endParaRPr lang="en-US"/>
        </a:p>
      </dgm:t>
    </dgm:pt>
    <dgm:pt modelId="{6D04342D-C3D4-4260-8B1B-03114C53E345}">
      <dgm:prSet custT="1"/>
      <dgm:spPr/>
      <dgm:t>
        <a:bodyPr/>
        <a:lstStyle/>
        <a:p>
          <a:pPr rtl="0"/>
          <a:r>
            <a:rPr lang="en-US" sz="2000" dirty="0" smtClean="0"/>
            <a:t>Be manageable</a:t>
          </a:r>
          <a:endParaRPr lang="en-US" sz="2000" dirty="0"/>
        </a:p>
      </dgm:t>
    </dgm:pt>
    <dgm:pt modelId="{85ABF40A-3491-43A2-A65A-D52915D51D13}" type="parTrans" cxnId="{FD204922-E6C5-44A9-BC54-4BA904163097}">
      <dgm:prSet/>
      <dgm:spPr/>
      <dgm:t>
        <a:bodyPr/>
        <a:lstStyle/>
        <a:p>
          <a:endParaRPr lang="en-US"/>
        </a:p>
      </dgm:t>
    </dgm:pt>
    <dgm:pt modelId="{25ACA6E5-A7F4-4729-B29F-A71A48F28F23}" type="sibTrans" cxnId="{FD204922-E6C5-44A9-BC54-4BA904163097}">
      <dgm:prSet/>
      <dgm:spPr/>
      <dgm:t>
        <a:bodyPr/>
        <a:lstStyle/>
        <a:p>
          <a:endParaRPr lang="en-US"/>
        </a:p>
      </dgm:t>
    </dgm:pt>
    <dgm:pt modelId="{FDD18884-712F-49BB-841F-C7EB2D2627F3}">
      <dgm:prSet custT="1"/>
      <dgm:spPr/>
      <dgm:t>
        <a:bodyPr/>
        <a:lstStyle/>
        <a:p>
          <a:pPr rtl="0"/>
          <a:r>
            <a:rPr lang="en-US" sz="2000" dirty="0" smtClean="0"/>
            <a:t>Be meaningful</a:t>
          </a:r>
          <a:endParaRPr lang="en-US" sz="2000" dirty="0"/>
        </a:p>
      </dgm:t>
    </dgm:pt>
    <dgm:pt modelId="{F17019B6-9CB6-4134-909F-987C23F92486}" type="parTrans" cxnId="{B401B9C6-93D0-4263-9403-8C8FA5CCA45F}">
      <dgm:prSet/>
      <dgm:spPr/>
      <dgm:t>
        <a:bodyPr/>
        <a:lstStyle/>
        <a:p>
          <a:endParaRPr lang="en-US"/>
        </a:p>
      </dgm:t>
    </dgm:pt>
    <dgm:pt modelId="{9A48EE32-823C-4442-9711-A70F20409E53}" type="sibTrans" cxnId="{B401B9C6-93D0-4263-9403-8C8FA5CCA45F}">
      <dgm:prSet/>
      <dgm:spPr/>
      <dgm:t>
        <a:bodyPr/>
        <a:lstStyle/>
        <a:p>
          <a:endParaRPr lang="en-US"/>
        </a:p>
      </dgm:t>
    </dgm:pt>
    <dgm:pt modelId="{2CF22F3E-FEA1-4B17-B96B-420887766526}">
      <dgm:prSet custT="1"/>
      <dgm:spPr/>
      <dgm:t>
        <a:bodyPr/>
        <a:lstStyle/>
        <a:p>
          <a:pPr rtl="0"/>
          <a:r>
            <a:rPr lang="en-US" sz="2000" dirty="0" smtClean="0"/>
            <a:t>Use action verbs</a:t>
          </a:r>
          <a:endParaRPr lang="en-US" sz="2000" dirty="0"/>
        </a:p>
      </dgm:t>
    </dgm:pt>
    <dgm:pt modelId="{523821E8-E643-491D-9EC6-1E2D01E41FF6}" type="parTrans" cxnId="{FB275D42-2F96-4DDB-B9AF-C85CBE531E20}">
      <dgm:prSet/>
      <dgm:spPr/>
      <dgm:t>
        <a:bodyPr/>
        <a:lstStyle/>
        <a:p>
          <a:endParaRPr lang="en-US"/>
        </a:p>
      </dgm:t>
    </dgm:pt>
    <dgm:pt modelId="{A0F4E895-36B4-4E90-896C-81272C6C7CE3}" type="sibTrans" cxnId="{FB275D42-2F96-4DDB-B9AF-C85CBE531E20}">
      <dgm:prSet/>
      <dgm:spPr/>
      <dgm:t>
        <a:bodyPr/>
        <a:lstStyle/>
        <a:p>
          <a:endParaRPr lang="en-US"/>
        </a:p>
      </dgm:t>
    </dgm:pt>
    <dgm:pt modelId="{1A6C9254-7E90-4D0E-9D20-13CDF8DB4898}">
      <dgm:prSet custT="1"/>
      <dgm:spPr/>
      <dgm:t>
        <a:bodyPr/>
        <a:lstStyle/>
        <a:p>
          <a:pPr rtl="0"/>
          <a:r>
            <a:rPr lang="en-US" sz="2000" dirty="0" smtClean="0"/>
            <a:t>Be limited to 4 to 7 SLO’s per course</a:t>
          </a:r>
          <a:endParaRPr lang="en-US" sz="2000" dirty="0"/>
        </a:p>
      </dgm:t>
    </dgm:pt>
    <dgm:pt modelId="{D7B399D0-6504-4E41-881F-975063ACE97C}" type="parTrans" cxnId="{BA1B1AD5-A01D-4006-BE4E-CBDD3949C2A8}">
      <dgm:prSet/>
      <dgm:spPr/>
      <dgm:t>
        <a:bodyPr/>
        <a:lstStyle/>
        <a:p>
          <a:endParaRPr lang="en-US"/>
        </a:p>
      </dgm:t>
    </dgm:pt>
    <dgm:pt modelId="{9670F149-0183-438E-8C17-F9F237368D47}" type="sibTrans" cxnId="{BA1B1AD5-A01D-4006-BE4E-CBDD3949C2A8}">
      <dgm:prSet/>
      <dgm:spPr/>
      <dgm:t>
        <a:bodyPr/>
        <a:lstStyle/>
        <a:p>
          <a:endParaRPr lang="en-US"/>
        </a:p>
      </dgm:t>
    </dgm:pt>
    <dgm:pt modelId="{55450488-9F30-4C3B-AEB1-30D2B6FC693E}" type="pres">
      <dgm:prSet presAssocID="{6A886143-82DF-4A4B-8B17-3442F53B63BB}" presName="linearFlow" presStyleCnt="0">
        <dgm:presLayoutVars>
          <dgm:dir/>
          <dgm:resizeHandles val="exact"/>
        </dgm:presLayoutVars>
      </dgm:prSet>
      <dgm:spPr/>
      <dgm:t>
        <a:bodyPr/>
        <a:lstStyle/>
        <a:p>
          <a:endParaRPr lang="en-US"/>
        </a:p>
      </dgm:t>
    </dgm:pt>
    <dgm:pt modelId="{4A3778A9-A3C0-4272-B965-97166D6D100D}" type="pres">
      <dgm:prSet presAssocID="{99594C6A-A999-48ED-BBA9-FE4DB361C33F}" presName="composite" presStyleCnt="0"/>
      <dgm:spPr/>
      <dgm:t>
        <a:bodyPr/>
        <a:lstStyle/>
        <a:p>
          <a:endParaRPr lang="en-US"/>
        </a:p>
      </dgm:t>
    </dgm:pt>
    <dgm:pt modelId="{EE1A2668-01C3-45F1-8CCB-631C42F719BA}" type="pres">
      <dgm:prSet presAssocID="{99594C6A-A999-48ED-BBA9-FE4DB361C33F}" presName="imgShp" presStyleLbl="fgImgPlace1" presStyleIdx="0" presStyleCnt="5"/>
      <dgm:spPr/>
      <dgm:t>
        <a:bodyPr/>
        <a:lstStyle/>
        <a:p>
          <a:endParaRPr lang="en-US"/>
        </a:p>
      </dgm:t>
    </dgm:pt>
    <dgm:pt modelId="{D6E9C640-0B13-44EA-B25A-2C2BB9F6B6B8}" type="pres">
      <dgm:prSet presAssocID="{99594C6A-A999-48ED-BBA9-FE4DB361C33F}" presName="txShp" presStyleLbl="node1" presStyleIdx="0" presStyleCnt="5">
        <dgm:presLayoutVars>
          <dgm:bulletEnabled val="1"/>
        </dgm:presLayoutVars>
      </dgm:prSet>
      <dgm:spPr/>
      <dgm:t>
        <a:bodyPr/>
        <a:lstStyle/>
        <a:p>
          <a:endParaRPr lang="en-US"/>
        </a:p>
      </dgm:t>
    </dgm:pt>
    <dgm:pt modelId="{EA02C2C4-721A-47A8-B6BB-B9B98D67B94E}" type="pres">
      <dgm:prSet presAssocID="{21E4B73A-3B6F-4452-8F4C-7FF4E6A928E4}" presName="spacing" presStyleCnt="0"/>
      <dgm:spPr/>
      <dgm:t>
        <a:bodyPr/>
        <a:lstStyle/>
        <a:p>
          <a:endParaRPr lang="en-US"/>
        </a:p>
      </dgm:t>
    </dgm:pt>
    <dgm:pt modelId="{87F3452D-7F2E-42CE-AE8E-D2371C8B2FE9}" type="pres">
      <dgm:prSet presAssocID="{6D04342D-C3D4-4260-8B1B-03114C53E345}" presName="composite" presStyleCnt="0"/>
      <dgm:spPr/>
      <dgm:t>
        <a:bodyPr/>
        <a:lstStyle/>
        <a:p>
          <a:endParaRPr lang="en-US"/>
        </a:p>
      </dgm:t>
    </dgm:pt>
    <dgm:pt modelId="{84222F82-0DE0-49E3-8E08-308529582123}" type="pres">
      <dgm:prSet presAssocID="{6D04342D-C3D4-4260-8B1B-03114C53E345}" presName="imgShp" presStyleLbl="fgImgPlace1" presStyleIdx="1" presStyleCnt="5"/>
      <dgm:spPr/>
      <dgm:t>
        <a:bodyPr/>
        <a:lstStyle/>
        <a:p>
          <a:endParaRPr lang="en-US"/>
        </a:p>
      </dgm:t>
    </dgm:pt>
    <dgm:pt modelId="{199D43A9-F33B-417B-A3BC-BB52FBCAF376}" type="pres">
      <dgm:prSet presAssocID="{6D04342D-C3D4-4260-8B1B-03114C53E345}" presName="txShp" presStyleLbl="node1" presStyleIdx="1" presStyleCnt="5">
        <dgm:presLayoutVars>
          <dgm:bulletEnabled val="1"/>
        </dgm:presLayoutVars>
      </dgm:prSet>
      <dgm:spPr/>
      <dgm:t>
        <a:bodyPr/>
        <a:lstStyle/>
        <a:p>
          <a:endParaRPr lang="en-US"/>
        </a:p>
      </dgm:t>
    </dgm:pt>
    <dgm:pt modelId="{1D926D0B-A713-4678-AA07-7712E792A8C4}" type="pres">
      <dgm:prSet presAssocID="{25ACA6E5-A7F4-4729-B29F-A71A48F28F23}" presName="spacing" presStyleCnt="0"/>
      <dgm:spPr/>
      <dgm:t>
        <a:bodyPr/>
        <a:lstStyle/>
        <a:p>
          <a:endParaRPr lang="en-US"/>
        </a:p>
      </dgm:t>
    </dgm:pt>
    <dgm:pt modelId="{1B4B8539-3CD8-4986-8AB3-478799B33686}" type="pres">
      <dgm:prSet presAssocID="{FDD18884-712F-49BB-841F-C7EB2D2627F3}" presName="composite" presStyleCnt="0"/>
      <dgm:spPr/>
      <dgm:t>
        <a:bodyPr/>
        <a:lstStyle/>
        <a:p>
          <a:endParaRPr lang="en-US"/>
        </a:p>
      </dgm:t>
    </dgm:pt>
    <dgm:pt modelId="{0B03E581-59F0-4E98-8578-674CF3C5FD79}" type="pres">
      <dgm:prSet presAssocID="{FDD18884-712F-49BB-841F-C7EB2D2627F3}" presName="imgShp" presStyleLbl="fgImgPlace1" presStyleIdx="2" presStyleCnt="5"/>
      <dgm:spPr/>
      <dgm:t>
        <a:bodyPr/>
        <a:lstStyle/>
        <a:p>
          <a:endParaRPr lang="en-US"/>
        </a:p>
      </dgm:t>
    </dgm:pt>
    <dgm:pt modelId="{214396E3-CB79-4059-AF1F-5FB9B3D66A0B}" type="pres">
      <dgm:prSet presAssocID="{FDD18884-712F-49BB-841F-C7EB2D2627F3}" presName="txShp" presStyleLbl="node1" presStyleIdx="2" presStyleCnt="5">
        <dgm:presLayoutVars>
          <dgm:bulletEnabled val="1"/>
        </dgm:presLayoutVars>
      </dgm:prSet>
      <dgm:spPr/>
      <dgm:t>
        <a:bodyPr/>
        <a:lstStyle/>
        <a:p>
          <a:endParaRPr lang="en-US"/>
        </a:p>
      </dgm:t>
    </dgm:pt>
    <dgm:pt modelId="{095B8D08-F389-427D-AC9F-3BB8433F34B7}" type="pres">
      <dgm:prSet presAssocID="{9A48EE32-823C-4442-9711-A70F20409E53}" presName="spacing" presStyleCnt="0"/>
      <dgm:spPr/>
      <dgm:t>
        <a:bodyPr/>
        <a:lstStyle/>
        <a:p>
          <a:endParaRPr lang="en-US"/>
        </a:p>
      </dgm:t>
    </dgm:pt>
    <dgm:pt modelId="{6E460425-FB8E-4163-B1B5-A7352A4660E1}" type="pres">
      <dgm:prSet presAssocID="{2CF22F3E-FEA1-4B17-B96B-420887766526}" presName="composite" presStyleCnt="0"/>
      <dgm:spPr/>
      <dgm:t>
        <a:bodyPr/>
        <a:lstStyle/>
        <a:p>
          <a:endParaRPr lang="en-US"/>
        </a:p>
      </dgm:t>
    </dgm:pt>
    <dgm:pt modelId="{61B8DFCB-EC79-4BAC-BBB3-29FBE474D58D}" type="pres">
      <dgm:prSet presAssocID="{2CF22F3E-FEA1-4B17-B96B-420887766526}" presName="imgShp" presStyleLbl="fgImgPlace1" presStyleIdx="3" presStyleCnt="5"/>
      <dgm:spPr/>
      <dgm:t>
        <a:bodyPr/>
        <a:lstStyle/>
        <a:p>
          <a:endParaRPr lang="en-US"/>
        </a:p>
      </dgm:t>
    </dgm:pt>
    <dgm:pt modelId="{14468B35-50F1-41C4-BFD4-2A9254CD181E}" type="pres">
      <dgm:prSet presAssocID="{2CF22F3E-FEA1-4B17-B96B-420887766526}" presName="txShp" presStyleLbl="node1" presStyleIdx="3" presStyleCnt="5">
        <dgm:presLayoutVars>
          <dgm:bulletEnabled val="1"/>
        </dgm:presLayoutVars>
      </dgm:prSet>
      <dgm:spPr/>
      <dgm:t>
        <a:bodyPr/>
        <a:lstStyle/>
        <a:p>
          <a:endParaRPr lang="en-US"/>
        </a:p>
      </dgm:t>
    </dgm:pt>
    <dgm:pt modelId="{B8841A78-2128-42D7-B471-B68FEE4CFBFC}" type="pres">
      <dgm:prSet presAssocID="{A0F4E895-36B4-4E90-896C-81272C6C7CE3}" presName="spacing" presStyleCnt="0"/>
      <dgm:spPr/>
      <dgm:t>
        <a:bodyPr/>
        <a:lstStyle/>
        <a:p>
          <a:endParaRPr lang="en-US"/>
        </a:p>
      </dgm:t>
    </dgm:pt>
    <dgm:pt modelId="{7083DE6E-6FAF-4FF9-8CCB-6C3C6CF64466}" type="pres">
      <dgm:prSet presAssocID="{1A6C9254-7E90-4D0E-9D20-13CDF8DB4898}" presName="composite" presStyleCnt="0"/>
      <dgm:spPr/>
      <dgm:t>
        <a:bodyPr/>
        <a:lstStyle/>
        <a:p>
          <a:endParaRPr lang="en-US"/>
        </a:p>
      </dgm:t>
    </dgm:pt>
    <dgm:pt modelId="{4C31DF43-7DB9-4E42-BA4C-B5C3AADAC76A}" type="pres">
      <dgm:prSet presAssocID="{1A6C9254-7E90-4D0E-9D20-13CDF8DB4898}" presName="imgShp" presStyleLbl="fgImgPlace1" presStyleIdx="4" presStyleCnt="5"/>
      <dgm:spPr/>
      <dgm:t>
        <a:bodyPr/>
        <a:lstStyle/>
        <a:p>
          <a:endParaRPr lang="en-US"/>
        </a:p>
      </dgm:t>
    </dgm:pt>
    <dgm:pt modelId="{472A31B5-3870-451D-B405-0EF48644593B}" type="pres">
      <dgm:prSet presAssocID="{1A6C9254-7E90-4D0E-9D20-13CDF8DB4898}" presName="txShp" presStyleLbl="node1" presStyleIdx="4" presStyleCnt="5">
        <dgm:presLayoutVars>
          <dgm:bulletEnabled val="1"/>
        </dgm:presLayoutVars>
      </dgm:prSet>
      <dgm:spPr/>
      <dgm:t>
        <a:bodyPr/>
        <a:lstStyle/>
        <a:p>
          <a:endParaRPr lang="en-US"/>
        </a:p>
      </dgm:t>
    </dgm:pt>
  </dgm:ptLst>
  <dgm:cxnLst>
    <dgm:cxn modelId="{6970AF8C-64DD-433D-9C87-128CCE4AC8A5}" type="presOf" srcId="{6A886143-82DF-4A4B-8B17-3442F53B63BB}" destId="{55450488-9F30-4C3B-AEB1-30D2B6FC693E}" srcOrd="0" destOrd="0" presId="urn:microsoft.com/office/officeart/2005/8/layout/vList3#2"/>
    <dgm:cxn modelId="{52A92207-13AE-4AD2-8B7A-EEEB08B0CCC1}" type="presOf" srcId="{99594C6A-A999-48ED-BBA9-FE4DB361C33F}" destId="{D6E9C640-0B13-44EA-B25A-2C2BB9F6B6B8}" srcOrd="0" destOrd="0" presId="urn:microsoft.com/office/officeart/2005/8/layout/vList3#2"/>
    <dgm:cxn modelId="{9D03EFDC-253F-4442-B20F-FB5D106693CA}" type="presOf" srcId="{FDD18884-712F-49BB-841F-C7EB2D2627F3}" destId="{214396E3-CB79-4059-AF1F-5FB9B3D66A0B}" srcOrd="0" destOrd="0" presId="urn:microsoft.com/office/officeart/2005/8/layout/vList3#2"/>
    <dgm:cxn modelId="{FB275D42-2F96-4DDB-B9AF-C85CBE531E20}" srcId="{6A886143-82DF-4A4B-8B17-3442F53B63BB}" destId="{2CF22F3E-FEA1-4B17-B96B-420887766526}" srcOrd="3" destOrd="0" parTransId="{523821E8-E643-491D-9EC6-1E2D01E41FF6}" sibTransId="{A0F4E895-36B4-4E90-896C-81272C6C7CE3}"/>
    <dgm:cxn modelId="{96DB1578-96FF-4A00-8B71-B3C9F03541FF}" type="presOf" srcId="{2CF22F3E-FEA1-4B17-B96B-420887766526}" destId="{14468B35-50F1-41C4-BFD4-2A9254CD181E}" srcOrd="0" destOrd="0" presId="urn:microsoft.com/office/officeart/2005/8/layout/vList3#2"/>
    <dgm:cxn modelId="{FD204922-E6C5-44A9-BC54-4BA904163097}" srcId="{6A886143-82DF-4A4B-8B17-3442F53B63BB}" destId="{6D04342D-C3D4-4260-8B1B-03114C53E345}" srcOrd="1" destOrd="0" parTransId="{85ABF40A-3491-43A2-A65A-D52915D51D13}" sibTransId="{25ACA6E5-A7F4-4729-B29F-A71A48F28F23}"/>
    <dgm:cxn modelId="{0AE8B45E-E2E6-4B86-A741-FA5E278EF57B}" type="presOf" srcId="{1A6C9254-7E90-4D0E-9D20-13CDF8DB4898}" destId="{472A31B5-3870-451D-B405-0EF48644593B}" srcOrd="0" destOrd="0" presId="urn:microsoft.com/office/officeart/2005/8/layout/vList3#2"/>
    <dgm:cxn modelId="{B401B9C6-93D0-4263-9403-8C8FA5CCA45F}" srcId="{6A886143-82DF-4A4B-8B17-3442F53B63BB}" destId="{FDD18884-712F-49BB-841F-C7EB2D2627F3}" srcOrd="2" destOrd="0" parTransId="{F17019B6-9CB6-4134-909F-987C23F92486}" sibTransId="{9A48EE32-823C-4442-9711-A70F20409E53}"/>
    <dgm:cxn modelId="{BA1B1AD5-A01D-4006-BE4E-CBDD3949C2A8}" srcId="{6A886143-82DF-4A4B-8B17-3442F53B63BB}" destId="{1A6C9254-7E90-4D0E-9D20-13CDF8DB4898}" srcOrd="4" destOrd="0" parTransId="{D7B399D0-6504-4E41-881F-975063ACE97C}" sibTransId="{9670F149-0183-438E-8C17-F9F237368D47}"/>
    <dgm:cxn modelId="{8EB28170-77C8-4F59-942C-17EB10F664CF}" srcId="{6A886143-82DF-4A4B-8B17-3442F53B63BB}" destId="{99594C6A-A999-48ED-BBA9-FE4DB361C33F}" srcOrd="0" destOrd="0" parTransId="{59BB7B3A-335B-4BC6-B134-454A019B9154}" sibTransId="{21E4B73A-3B6F-4452-8F4C-7FF4E6A928E4}"/>
    <dgm:cxn modelId="{4DE7D0C0-E7B3-4AFF-AB1F-FA6B41962AE8}" type="presOf" srcId="{6D04342D-C3D4-4260-8B1B-03114C53E345}" destId="{199D43A9-F33B-417B-A3BC-BB52FBCAF376}" srcOrd="0" destOrd="0" presId="urn:microsoft.com/office/officeart/2005/8/layout/vList3#2"/>
    <dgm:cxn modelId="{CD7682B9-3D60-45FB-9233-F4EF81127B60}" type="presParOf" srcId="{55450488-9F30-4C3B-AEB1-30D2B6FC693E}" destId="{4A3778A9-A3C0-4272-B965-97166D6D100D}" srcOrd="0" destOrd="0" presId="urn:microsoft.com/office/officeart/2005/8/layout/vList3#2"/>
    <dgm:cxn modelId="{1E0E004C-40C4-4BE5-8164-80665EC249F2}" type="presParOf" srcId="{4A3778A9-A3C0-4272-B965-97166D6D100D}" destId="{EE1A2668-01C3-45F1-8CCB-631C42F719BA}" srcOrd="0" destOrd="0" presId="urn:microsoft.com/office/officeart/2005/8/layout/vList3#2"/>
    <dgm:cxn modelId="{8EEF4F43-BE90-46C5-AB1A-926C31B66C48}" type="presParOf" srcId="{4A3778A9-A3C0-4272-B965-97166D6D100D}" destId="{D6E9C640-0B13-44EA-B25A-2C2BB9F6B6B8}" srcOrd="1" destOrd="0" presId="urn:microsoft.com/office/officeart/2005/8/layout/vList3#2"/>
    <dgm:cxn modelId="{8B24248F-D732-4F6D-9464-BEC893784106}" type="presParOf" srcId="{55450488-9F30-4C3B-AEB1-30D2B6FC693E}" destId="{EA02C2C4-721A-47A8-B6BB-B9B98D67B94E}" srcOrd="1" destOrd="0" presId="urn:microsoft.com/office/officeart/2005/8/layout/vList3#2"/>
    <dgm:cxn modelId="{2A06E014-A156-4B20-BAC6-F0DE2E1352BB}" type="presParOf" srcId="{55450488-9F30-4C3B-AEB1-30D2B6FC693E}" destId="{87F3452D-7F2E-42CE-AE8E-D2371C8B2FE9}" srcOrd="2" destOrd="0" presId="urn:microsoft.com/office/officeart/2005/8/layout/vList3#2"/>
    <dgm:cxn modelId="{A3E532A6-E6DB-432C-8E8C-0316C8FEF23D}" type="presParOf" srcId="{87F3452D-7F2E-42CE-AE8E-D2371C8B2FE9}" destId="{84222F82-0DE0-49E3-8E08-308529582123}" srcOrd="0" destOrd="0" presId="urn:microsoft.com/office/officeart/2005/8/layout/vList3#2"/>
    <dgm:cxn modelId="{8DAFE51A-23C5-448D-AC60-5233563EF719}" type="presParOf" srcId="{87F3452D-7F2E-42CE-AE8E-D2371C8B2FE9}" destId="{199D43A9-F33B-417B-A3BC-BB52FBCAF376}" srcOrd="1" destOrd="0" presId="urn:microsoft.com/office/officeart/2005/8/layout/vList3#2"/>
    <dgm:cxn modelId="{3354A902-15C1-4F8F-BD6D-122A3F4279CF}" type="presParOf" srcId="{55450488-9F30-4C3B-AEB1-30D2B6FC693E}" destId="{1D926D0B-A713-4678-AA07-7712E792A8C4}" srcOrd="3" destOrd="0" presId="urn:microsoft.com/office/officeart/2005/8/layout/vList3#2"/>
    <dgm:cxn modelId="{AE4C8033-339E-485E-8170-8135E559C9FC}" type="presParOf" srcId="{55450488-9F30-4C3B-AEB1-30D2B6FC693E}" destId="{1B4B8539-3CD8-4986-8AB3-478799B33686}" srcOrd="4" destOrd="0" presId="urn:microsoft.com/office/officeart/2005/8/layout/vList3#2"/>
    <dgm:cxn modelId="{041DABC5-723E-4A16-AE98-9BF620120449}" type="presParOf" srcId="{1B4B8539-3CD8-4986-8AB3-478799B33686}" destId="{0B03E581-59F0-4E98-8578-674CF3C5FD79}" srcOrd="0" destOrd="0" presId="urn:microsoft.com/office/officeart/2005/8/layout/vList3#2"/>
    <dgm:cxn modelId="{B9397B04-28A4-4373-9AF3-59727922AAEC}" type="presParOf" srcId="{1B4B8539-3CD8-4986-8AB3-478799B33686}" destId="{214396E3-CB79-4059-AF1F-5FB9B3D66A0B}" srcOrd="1" destOrd="0" presId="urn:microsoft.com/office/officeart/2005/8/layout/vList3#2"/>
    <dgm:cxn modelId="{9E45605B-9841-4C18-A796-0F77C37481D0}" type="presParOf" srcId="{55450488-9F30-4C3B-AEB1-30D2B6FC693E}" destId="{095B8D08-F389-427D-AC9F-3BB8433F34B7}" srcOrd="5" destOrd="0" presId="urn:microsoft.com/office/officeart/2005/8/layout/vList3#2"/>
    <dgm:cxn modelId="{A38CB525-460C-409A-B5B8-5EAAB0F1916B}" type="presParOf" srcId="{55450488-9F30-4C3B-AEB1-30D2B6FC693E}" destId="{6E460425-FB8E-4163-B1B5-A7352A4660E1}" srcOrd="6" destOrd="0" presId="urn:microsoft.com/office/officeart/2005/8/layout/vList3#2"/>
    <dgm:cxn modelId="{FDBE288A-FB35-46A3-8EF9-BFB8FDCF4054}" type="presParOf" srcId="{6E460425-FB8E-4163-B1B5-A7352A4660E1}" destId="{61B8DFCB-EC79-4BAC-BBB3-29FBE474D58D}" srcOrd="0" destOrd="0" presId="urn:microsoft.com/office/officeart/2005/8/layout/vList3#2"/>
    <dgm:cxn modelId="{B42CB460-2717-4E43-8D70-E4FC5BB2FAE1}" type="presParOf" srcId="{6E460425-FB8E-4163-B1B5-A7352A4660E1}" destId="{14468B35-50F1-41C4-BFD4-2A9254CD181E}" srcOrd="1" destOrd="0" presId="urn:microsoft.com/office/officeart/2005/8/layout/vList3#2"/>
    <dgm:cxn modelId="{06BF23A5-0D75-4517-8F07-162138214DC8}" type="presParOf" srcId="{55450488-9F30-4C3B-AEB1-30D2B6FC693E}" destId="{B8841A78-2128-42D7-B471-B68FEE4CFBFC}" srcOrd="7" destOrd="0" presId="urn:microsoft.com/office/officeart/2005/8/layout/vList3#2"/>
    <dgm:cxn modelId="{C2AD6C42-7DD0-40FF-9ACF-3A5A87FC0211}" type="presParOf" srcId="{55450488-9F30-4C3B-AEB1-30D2B6FC693E}" destId="{7083DE6E-6FAF-4FF9-8CCB-6C3C6CF64466}" srcOrd="8" destOrd="0" presId="urn:microsoft.com/office/officeart/2005/8/layout/vList3#2"/>
    <dgm:cxn modelId="{5E988161-2FA7-47C0-A05D-780978907ABC}" type="presParOf" srcId="{7083DE6E-6FAF-4FF9-8CCB-6C3C6CF64466}" destId="{4C31DF43-7DB9-4E42-BA4C-B5C3AADAC76A}" srcOrd="0" destOrd="0" presId="urn:microsoft.com/office/officeart/2005/8/layout/vList3#2"/>
    <dgm:cxn modelId="{26225D23-9736-44DE-B0C0-A0B10C6B4921}" type="presParOf" srcId="{7083DE6E-6FAF-4FF9-8CCB-6C3C6CF64466}" destId="{472A31B5-3870-451D-B405-0EF48644593B}" srcOrd="1" destOrd="0" presId="urn:microsoft.com/office/officeart/2005/8/layout/vList3#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FBD251C-4F43-418D-9160-400BAC3D6758}" type="doc">
      <dgm:prSet loTypeId="urn:microsoft.com/office/officeart/2005/8/layout/vList3#3" loCatId="list" qsTypeId="urn:microsoft.com/office/officeart/2005/8/quickstyle/3d2" qsCatId="3D" csTypeId="urn:microsoft.com/office/officeart/2005/8/colors/colorful1" csCatId="colorful" phldr="1"/>
      <dgm:spPr/>
      <dgm:t>
        <a:bodyPr/>
        <a:lstStyle/>
        <a:p>
          <a:endParaRPr lang="en-US"/>
        </a:p>
      </dgm:t>
    </dgm:pt>
    <dgm:pt modelId="{A67DE3BD-C0E7-4A12-80F5-BFC565FF9CC6}">
      <dgm:prSet custT="1"/>
      <dgm:spPr/>
      <dgm:t>
        <a:bodyPr/>
        <a:lstStyle/>
        <a:p>
          <a:pPr rtl="0"/>
          <a:r>
            <a:rPr lang="en-US" sz="2000" dirty="0" smtClean="0"/>
            <a:t>An easily identified action</a:t>
          </a:r>
          <a:endParaRPr lang="en-US" sz="2000" dirty="0"/>
        </a:p>
      </dgm:t>
    </dgm:pt>
    <dgm:pt modelId="{E6B3A3F9-1202-4CA4-B369-B1228C6E4E65}" type="parTrans" cxnId="{C1D91A93-F690-48D9-A6E5-4C99349DF004}">
      <dgm:prSet/>
      <dgm:spPr/>
      <dgm:t>
        <a:bodyPr/>
        <a:lstStyle/>
        <a:p>
          <a:endParaRPr lang="en-US"/>
        </a:p>
      </dgm:t>
    </dgm:pt>
    <dgm:pt modelId="{945C3324-49BF-442E-A479-B208EFFBDA4A}" type="sibTrans" cxnId="{C1D91A93-F690-48D9-A6E5-4C99349DF004}">
      <dgm:prSet/>
      <dgm:spPr/>
      <dgm:t>
        <a:bodyPr/>
        <a:lstStyle/>
        <a:p>
          <a:endParaRPr lang="en-US"/>
        </a:p>
      </dgm:t>
    </dgm:pt>
    <dgm:pt modelId="{15B36570-2E9E-4628-80C1-B008FAE02A8B}">
      <dgm:prSet custT="1"/>
      <dgm:spPr/>
      <dgm:t>
        <a:bodyPr/>
        <a:lstStyle/>
        <a:p>
          <a:pPr rtl="0"/>
          <a:r>
            <a:rPr lang="en-US" sz="2000" dirty="0" smtClean="0"/>
            <a:t>Focused on the end result of teaching</a:t>
          </a:r>
          <a:endParaRPr lang="en-US" sz="2000" dirty="0"/>
        </a:p>
      </dgm:t>
    </dgm:pt>
    <dgm:pt modelId="{B8C7E7E3-9099-4685-A187-468475B6A831}" type="parTrans" cxnId="{93512B0E-D191-4732-807A-AFE4E8CFE198}">
      <dgm:prSet/>
      <dgm:spPr/>
      <dgm:t>
        <a:bodyPr/>
        <a:lstStyle/>
        <a:p>
          <a:endParaRPr lang="en-US"/>
        </a:p>
      </dgm:t>
    </dgm:pt>
    <dgm:pt modelId="{48416F70-1D8E-4F20-8474-B6A4053E231A}" type="sibTrans" cxnId="{93512B0E-D191-4732-807A-AFE4E8CFE198}">
      <dgm:prSet/>
      <dgm:spPr/>
      <dgm:t>
        <a:bodyPr/>
        <a:lstStyle/>
        <a:p>
          <a:endParaRPr lang="en-US"/>
        </a:p>
      </dgm:t>
    </dgm:pt>
    <dgm:pt modelId="{6E87CE7D-F1D6-4593-876C-EA19E8868B8E}">
      <dgm:prSet custT="1"/>
      <dgm:spPr/>
      <dgm:t>
        <a:bodyPr/>
        <a:lstStyle/>
        <a:p>
          <a:pPr rtl="0"/>
          <a:r>
            <a:rPr lang="en-US" sz="2000" dirty="0" smtClean="0"/>
            <a:t>Simple</a:t>
          </a:r>
          <a:endParaRPr lang="en-US" sz="2000" dirty="0"/>
        </a:p>
      </dgm:t>
    </dgm:pt>
    <dgm:pt modelId="{D08DFC7F-21BE-4884-8BFE-FF4DB44643ED}" type="parTrans" cxnId="{D80C7CA0-08FD-473C-B938-693178A22F11}">
      <dgm:prSet/>
      <dgm:spPr/>
      <dgm:t>
        <a:bodyPr/>
        <a:lstStyle/>
        <a:p>
          <a:endParaRPr lang="en-US"/>
        </a:p>
      </dgm:t>
    </dgm:pt>
    <dgm:pt modelId="{CB2BBEC5-1341-4563-9BF7-CD2E3CE53932}" type="sibTrans" cxnId="{D80C7CA0-08FD-473C-B938-693178A22F11}">
      <dgm:prSet/>
      <dgm:spPr/>
      <dgm:t>
        <a:bodyPr/>
        <a:lstStyle/>
        <a:p>
          <a:endParaRPr lang="en-US"/>
        </a:p>
      </dgm:t>
    </dgm:pt>
    <dgm:pt modelId="{D5801EE0-86B7-43ED-A585-6F890F03989E}">
      <dgm:prSet custT="1"/>
      <dgm:spPr/>
      <dgm:t>
        <a:bodyPr/>
        <a:lstStyle/>
        <a:p>
          <a:pPr rtl="0"/>
          <a:r>
            <a:rPr lang="en-US" sz="2000" dirty="0" smtClean="0"/>
            <a:t>Specific</a:t>
          </a:r>
          <a:endParaRPr lang="en-US" sz="2000" dirty="0"/>
        </a:p>
      </dgm:t>
    </dgm:pt>
    <dgm:pt modelId="{8B41512F-4D4A-489A-9FDD-EE00F3D42821}" type="parTrans" cxnId="{00181FA5-B570-4604-B4C4-8F0A841EA216}">
      <dgm:prSet/>
      <dgm:spPr/>
      <dgm:t>
        <a:bodyPr/>
        <a:lstStyle/>
        <a:p>
          <a:endParaRPr lang="en-US"/>
        </a:p>
      </dgm:t>
    </dgm:pt>
    <dgm:pt modelId="{1B143BF7-DB20-451A-92B2-55A0D2F5A1CC}" type="sibTrans" cxnId="{00181FA5-B570-4604-B4C4-8F0A841EA216}">
      <dgm:prSet/>
      <dgm:spPr/>
      <dgm:t>
        <a:bodyPr/>
        <a:lstStyle/>
        <a:p>
          <a:endParaRPr lang="en-US"/>
        </a:p>
      </dgm:t>
    </dgm:pt>
    <dgm:pt modelId="{37DE594D-6E2B-4241-B824-23DA42A22833}">
      <dgm:prSet custT="1"/>
      <dgm:spPr/>
      <dgm:t>
        <a:bodyPr/>
        <a:lstStyle/>
        <a:p>
          <a:pPr rtl="0"/>
          <a:r>
            <a:rPr lang="en-US" sz="2000" dirty="0" smtClean="0"/>
            <a:t>Instructionally aligned </a:t>
          </a:r>
          <a:endParaRPr lang="en-US" sz="2000" dirty="0"/>
        </a:p>
      </dgm:t>
    </dgm:pt>
    <dgm:pt modelId="{BE2925AC-5CE0-4E18-80EE-779050EA389B}" type="parTrans" cxnId="{202DD3C7-9BF7-4658-8235-1538D0AE5281}">
      <dgm:prSet/>
      <dgm:spPr/>
      <dgm:t>
        <a:bodyPr/>
        <a:lstStyle/>
        <a:p>
          <a:endParaRPr lang="en-US"/>
        </a:p>
      </dgm:t>
    </dgm:pt>
    <dgm:pt modelId="{72CCB80A-6855-40B9-85BA-0D39CCE7B1FA}" type="sibTrans" cxnId="{202DD3C7-9BF7-4658-8235-1538D0AE5281}">
      <dgm:prSet/>
      <dgm:spPr/>
      <dgm:t>
        <a:bodyPr/>
        <a:lstStyle/>
        <a:p>
          <a:endParaRPr lang="en-US"/>
        </a:p>
      </dgm:t>
    </dgm:pt>
    <dgm:pt modelId="{8D6B313A-D242-47B7-9411-0F579F658A85}" type="pres">
      <dgm:prSet presAssocID="{3FBD251C-4F43-418D-9160-400BAC3D6758}" presName="linearFlow" presStyleCnt="0">
        <dgm:presLayoutVars>
          <dgm:dir/>
          <dgm:resizeHandles val="exact"/>
        </dgm:presLayoutVars>
      </dgm:prSet>
      <dgm:spPr/>
      <dgm:t>
        <a:bodyPr/>
        <a:lstStyle/>
        <a:p>
          <a:endParaRPr lang="en-US"/>
        </a:p>
      </dgm:t>
    </dgm:pt>
    <dgm:pt modelId="{7A477E11-60A6-4982-96C0-D72B9F807A42}" type="pres">
      <dgm:prSet presAssocID="{A67DE3BD-C0E7-4A12-80F5-BFC565FF9CC6}" presName="composite" presStyleCnt="0"/>
      <dgm:spPr/>
      <dgm:t>
        <a:bodyPr/>
        <a:lstStyle/>
        <a:p>
          <a:endParaRPr lang="en-US"/>
        </a:p>
      </dgm:t>
    </dgm:pt>
    <dgm:pt modelId="{B0D176C9-E958-425D-B85B-3FDABE327959}" type="pres">
      <dgm:prSet presAssocID="{A67DE3BD-C0E7-4A12-80F5-BFC565FF9CC6}" presName="imgShp" presStyleLbl="fgImgPlace1" presStyleIdx="0" presStyleCnt="5"/>
      <dgm:spPr/>
      <dgm:t>
        <a:bodyPr/>
        <a:lstStyle/>
        <a:p>
          <a:endParaRPr lang="en-US"/>
        </a:p>
      </dgm:t>
    </dgm:pt>
    <dgm:pt modelId="{7847E840-9165-4DE0-A7EE-C5F4C0B1EA53}" type="pres">
      <dgm:prSet presAssocID="{A67DE3BD-C0E7-4A12-80F5-BFC565FF9CC6}" presName="txShp" presStyleLbl="node1" presStyleIdx="0" presStyleCnt="5">
        <dgm:presLayoutVars>
          <dgm:bulletEnabled val="1"/>
        </dgm:presLayoutVars>
      </dgm:prSet>
      <dgm:spPr/>
      <dgm:t>
        <a:bodyPr/>
        <a:lstStyle/>
        <a:p>
          <a:endParaRPr lang="en-US"/>
        </a:p>
      </dgm:t>
    </dgm:pt>
    <dgm:pt modelId="{463D83DF-032A-4F58-B746-2C4F205AD212}" type="pres">
      <dgm:prSet presAssocID="{945C3324-49BF-442E-A479-B208EFFBDA4A}" presName="spacing" presStyleCnt="0"/>
      <dgm:spPr/>
      <dgm:t>
        <a:bodyPr/>
        <a:lstStyle/>
        <a:p>
          <a:endParaRPr lang="en-US"/>
        </a:p>
      </dgm:t>
    </dgm:pt>
    <dgm:pt modelId="{CCB10A91-B9E5-471A-877B-6CCACE689EBE}" type="pres">
      <dgm:prSet presAssocID="{15B36570-2E9E-4628-80C1-B008FAE02A8B}" presName="composite" presStyleCnt="0"/>
      <dgm:spPr/>
      <dgm:t>
        <a:bodyPr/>
        <a:lstStyle/>
        <a:p>
          <a:endParaRPr lang="en-US"/>
        </a:p>
      </dgm:t>
    </dgm:pt>
    <dgm:pt modelId="{B12178F3-3B8E-42FB-A31A-D6D76472F93E}" type="pres">
      <dgm:prSet presAssocID="{15B36570-2E9E-4628-80C1-B008FAE02A8B}" presName="imgShp" presStyleLbl="fgImgPlace1" presStyleIdx="1" presStyleCnt="5"/>
      <dgm:spPr/>
      <dgm:t>
        <a:bodyPr/>
        <a:lstStyle/>
        <a:p>
          <a:endParaRPr lang="en-US"/>
        </a:p>
      </dgm:t>
    </dgm:pt>
    <dgm:pt modelId="{37BCCD71-ECEB-4CC0-BAC8-C493897A9596}" type="pres">
      <dgm:prSet presAssocID="{15B36570-2E9E-4628-80C1-B008FAE02A8B}" presName="txShp" presStyleLbl="node1" presStyleIdx="1" presStyleCnt="5">
        <dgm:presLayoutVars>
          <dgm:bulletEnabled val="1"/>
        </dgm:presLayoutVars>
      </dgm:prSet>
      <dgm:spPr/>
      <dgm:t>
        <a:bodyPr/>
        <a:lstStyle/>
        <a:p>
          <a:endParaRPr lang="en-US"/>
        </a:p>
      </dgm:t>
    </dgm:pt>
    <dgm:pt modelId="{D9C5035D-58D0-4C4A-9207-300D6A3348AC}" type="pres">
      <dgm:prSet presAssocID="{48416F70-1D8E-4F20-8474-B6A4053E231A}" presName="spacing" presStyleCnt="0"/>
      <dgm:spPr/>
      <dgm:t>
        <a:bodyPr/>
        <a:lstStyle/>
        <a:p>
          <a:endParaRPr lang="en-US"/>
        </a:p>
      </dgm:t>
    </dgm:pt>
    <dgm:pt modelId="{F1729270-6E3C-48F5-9C9F-25098F1DB9D2}" type="pres">
      <dgm:prSet presAssocID="{6E87CE7D-F1D6-4593-876C-EA19E8868B8E}" presName="composite" presStyleCnt="0"/>
      <dgm:spPr/>
      <dgm:t>
        <a:bodyPr/>
        <a:lstStyle/>
        <a:p>
          <a:endParaRPr lang="en-US"/>
        </a:p>
      </dgm:t>
    </dgm:pt>
    <dgm:pt modelId="{0FFAC593-6488-4B7D-A416-FAE9DBDBC1EA}" type="pres">
      <dgm:prSet presAssocID="{6E87CE7D-F1D6-4593-876C-EA19E8868B8E}" presName="imgShp" presStyleLbl="fgImgPlace1" presStyleIdx="2" presStyleCnt="5"/>
      <dgm:spPr/>
      <dgm:t>
        <a:bodyPr/>
        <a:lstStyle/>
        <a:p>
          <a:endParaRPr lang="en-US"/>
        </a:p>
      </dgm:t>
    </dgm:pt>
    <dgm:pt modelId="{6514F61F-0C9A-43AE-841D-E1FE0F9591F6}" type="pres">
      <dgm:prSet presAssocID="{6E87CE7D-F1D6-4593-876C-EA19E8868B8E}" presName="txShp" presStyleLbl="node1" presStyleIdx="2" presStyleCnt="5">
        <dgm:presLayoutVars>
          <dgm:bulletEnabled val="1"/>
        </dgm:presLayoutVars>
      </dgm:prSet>
      <dgm:spPr/>
      <dgm:t>
        <a:bodyPr/>
        <a:lstStyle/>
        <a:p>
          <a:endParaRPr lang="en-US"/>
        </a:p>
      </dgm:t>
    </dgm:pt>
    <dgm:pt modelId="{BA697A35-330D-499D-BFB9-9B47D8142008}" type="pres">
      <dgm:prSet presAssocID="{CB2BBEC5-1341-4563-9BF7-CD2E3CE53932}" presName="spacing" presStyleCnt="0"/>
      <dgm:spPr/>
      <dgm:t>
        <a:bodyPr/>
        <a:lstStyle/>
        <a:p>
          <a:endParaRPr lang="en-US"/>
        </a:p>
      </dgm:t>
    </dgm:pt>
    <dgm:pt modelId="{DF57F5C3-AA5F-4B69-9B42-3DC807811610}" type="pres">
      <dgm:prSet presAssocID="{D5801EE0-86B7-43ED-A585-6F890F03989E}" presName="composite" presStyleCnt="0"/>
      <dgm:spPr/>
      <dgm:t>
        <a:bodyPr/>
        <a:lstStyle/>
        <a:p>
          <a:endParaRPr lang="en-US"/>
        </a:p>
      </dgm:t>
    </dgm:pt>
    <dgm:pt modelId="{383DA364-F031-4D49-A685-26F034455ADC}" type="pres">
      <dgm:prSet presAssocID="{D5801EE0-86B7-43ED-A585-6F890F03989E}" presName="imgShp" presStyleLbl="fgImgPlace1" presStyleIdx="3" presStyleCnt="5"/>
      <dgm:spPr/>
      <dgm:t>
        <a:bodyPr/>
        <a:lstStyle/>
        <a:p>
          <a:endParaRPr lang="en-US"/>
        </a:p>
      </dgm:t>
    </dgm:pt>
    <dgm:pt modelId="{9873C342-1DA2-4BEB-A57E-4739D944BBD4}" type="pres">
      <dgm:prSet presAssocID="{D5801EE0-86B7-43ED-A585-6F890F03989E}" presName="txShp" presStyleLbl="node1" presStyleIdx="3" presStyleCnt="5">
        <dgm:presLayoutVars>
          <dgm:bulletEnabled val="1"/>
        </dgm:presLayoutVars>
      </dgm:prSet>
      <dgm:spPr/>
      <dgm:t>
        <a:bodyPr/>
        <a:lstStyle/>
        <a:p>
          <a:endParaRPr lang="en-US"/>
        </a:p>
      </dgm:t>
    </dgm:pt>
    <dgm:pt modelId="{BD92860D-65BA-4EA4-A398-BAEDB437F001}" type="pres">
      <dgm:prSet presAssocID="{1B143BF7-DB20-451A-92B2-55A0D2F5A1CC}" presName="spacing" presStyleCnt="0"/>
      <dgm:spPr/>
      <dgm:t>
        <a:bodyPr/>
        <a:lstStyle/>
        <a:p>
          <a:endParaRPr lang="en-US"/>
        </a:p>
      </dgm:t>
    </dgm:pt>
    <dgm:pt modelId="{CA861A3E-BF4D-4BFD-8CFE-480CAE9FF6A8}" type="pres">
      <dgm:prSet presAssocID="{37DE594D-6E2B-4241-B824-23DA42A22833}" presName="composite" presStyleCnt="0"/>
      <dgm:spPr/>
      <dgm:t>
        <a:bodyPr/>
        <a:lstStyle/>
        <a:p>
          <a:endParaRPr lang="en-US"/>
        </a:p>
      </dgm:t>
    </dgm:pt>
    <dgm:pt modelId="{A535ACBC-5622-4C1E-8CAA-F9B18D5DA4AE}" type="pres">
      <dgm:prSet presAssocID="{37DE594D-6E2B-4241-B824-23DA42A22833}" presName="imgShp" presStyleLbl="fgImgPlace1" presStyleIdx="4" presStyleCnt="5"/>
      <dgm:spPr/>
      <dgm:t>
        <a:bodyPr/>
        <a:lstStyle/>
        <a:p>
          <a:endParaRPr lang="en-US"/>
        </a:p>
      </dgm:t>
    </dgm:pt>
    <dgm:pt modelId="{232BED6A-711B-410D-BED9-D9F1F57281F3}" type="pres">
      <dgm:prSet presAssocID="{37DE594D-6E2B-4241-B824-23DA42A22833}" presName="txShp" presStyleLbl="node1" presStyleIdx="4" presStyleCnt="5">
        <dgm:presLayoutVars>
          <dgm:bulletEnabled val="1"/>
        </dgm:presLayoutVars>
      </dgm:prSet>
      <dgm:spPr/>
      <dgm:t>
        <a:bodyPr/>
        <a:lstStyle/>
        <a:p>
          <a:endParaRPr lang="en-US"/>
        </a:p>
      </dgm:t>
    </dgm:pt>
  </dgm:ptLst>
  <dgm:cxnLst>
    <dgm:cxn modelId="{5C967CAA-8DC8-410C-8362-0F3861327DE4}" type="presOf" srcId="{D5801EE0-86B7-43ED-A585-6F890F03989E}" destId="{9873C342-1DA2-4BEB-A57E-4739D944BBD4}" srcOrd="0" destOrd="0" presId="urn:microsoft.com/office/officeart/2005/8/layout/vList3#3"/>
    <dgm:cxn modelId="{202DD3C7-9BF7-4658-8235-1538D0AE5281}" srcId="{3FBD251C-4F43-418D-9160-400BAC3D6758}" destId="{37DE594D-6E2B-4241-B824-23DA42A22833}" srcOrd="4" destOrd="0" parTransId="{BE2925AC-5CE0-4E18-80EE-779050EA389B}" sibTransId="{72CCB80A-6855-40B9-85BA-0D39CCE7B1FA}"/>
    <dgm:cxn modelId="{BBBA7632-2E7F-4A44-B7DE-24B9BD887C70}" type="presOf" srcId="{15B36570-2E9E-4628-80C1-B008FAE02A8B}" destId="{37BCCD71-ECEB-4CC0-BAC8-C493897A9596}" srcOrd="0" destOrd="0" presId="urn:microsoft.com/office/officeart/2005/8/layout/vList3#3"/>
    <dgm:cxn modelId="{C1D91A93-F690-48D9-A6E5-4C99349DF004}" srcId="{3FBD251C-4F43-418D-9160-400BAC3D6758}" destId="{A67DE3BD-C0E7-4A12-80F5-BFC565FF9CC6}" srcOrd="0" destOrd="0" parTransId="{E6B3A3F9-1202-4CA4-B369-B1228C6E4E65}" sibTransId="{945C3324-49BF-442E-A479-B208EFFBDA4A}"/>
    <dgm:cxn modelId="{93512B0E-D191-4732-807A-AFE4E8CFE198}" srcId="{3FBD251C-4F43-418D-9160-400BAC3D6758}" destId="{15B36570-2E9E-4628-80C1-B008FAE02A8B}" srcOrd="1" destOrd="0" parTransId="{B8C7E7E3-9099-4685-A187-468475B6A831}" sibTransId="{48416F70-1D8E-4F20-8474-B6A4053E231A}"/>
    <dgm:cxn modelId="{2472D7F5-29CB-4374-8EED-B0D6FAA34E99}" type="presOf" srcId="{A67DE3BD-C0E7-4A12-80F5-BFC565FF9CC6}" destId="{7847E840-9165-4DE0-A7EE-C5F4C0B1EA53}" srcOrd="0" destOrd="0" presId="urn:microsoft.com/office/officeart/2005/8/layout/vList3#3"/>
    <dgm:cxn modelId="{00181FA5-B570-4604-B4C4-8F0A841EA216}" srcId="{3FBD251C-4F43-418D-9160-400BAC3D6758}" destId="{D5801EE0-86B7-43ED-A585-6F890F03989E}" srcOrd="3" destOrd="0" parTransId="{8B41512F-4D4A-489A-9FDD-EE00F3D42821}" sibTransId="{1B143BF7-DB20-451A-92B2-55A0D2F5A1CC}"/>
    <dgm:cxn modelId="{7971A003-8C65-4705-9912-63414ADB4F1E}" type="presOf" srcId="{6E87CE7D-F1D6-4593-876C-EA19E8868B8E}" destId="{6514F61F-0C9A-43AE-841D-E1FE0F9591F6}" srcOrd="0" destOrd="0" presId="urn:microsoft.com/office/officeart/2005/8/layout/vList3#3"/>
    <dgm:cxn modelId="{66F5F891-763C-4891-BFCF-34FF53D4C2C4}" type="presOf" srcId="{3FBD251C-4F43-418D-9160-400BAC3D6758}" destId="{8D6B313A-D242-47B7-9411-0F579F658A85}" srcOrd="0" destOrd="0" presId="urn:microsoft.com/office/officeart/2005/8/layout/vList3#3"/>
    <dgm:cxn modelId="{2DCA6358-B89C-48E4-B3E8-3645DE89CA7E}" type="presOf" srcId="{37DE594D-6E2B-4241-B824-23DA42A22833}" destId="{232BED6A-711B-410D-BED9-D9F1F57281F3}" srcOrd="0" destOrd="0" presId="urn:microsoft.com/office/officeart/2005/8/layout/vList3#3"/>
    <dgm:cxn modelId="{D80C7CA0-08FD-473C-B938-693178A22F11}" srcId="{3FBD251C-4F43-418D-9160-400BAC3D6758}" destId="{6E87CE7D-F1D6-4593-876C-EA19E8868B8E}" srcOrd="2" destOrd="0" parTransId="{D08DFC7F-21BE-4884-8BFE-FF4DB44643ED}" sibTransId="{CB2BBEC5-1341-4563-9BF7-CD2E3CE53932}"/>
    <dgm:cxn modelId="{F2724A0D-BB14-4D1D-9210-E6E8EE910B6A}" type="presParOf" srcId="{8D6B313A-D242-47B7-9411-0F579F658A85}" destId="{7A477E11-60A6-4982-96C0-D72B9F807A42}" srcOrd="0" destOrd="0" presId="urn:microsoft.com/office/officeart/2005/8/layout/vList3#3"/>
    <dgm:cxn modelId="{E74FDA86-32FF-41C9-A2AD-B350C336D16B}" type="presParOf" srcId="{7A477E11-60A6-4982-96C0-D72B9F807A42}" destId="{B0D176C9-E958-425D-B85B-3FDABE327959}" srcOrd="0" destOrd="0" presId="urn:microsoft.com/office/officeart/2005/8/layout/vList3#3"/>
    <dgm:cxn modelId="{B79A8734-88F9-42EC-A831-E8F7C3B83B0B}" type="presParOf" srcId="{7A477E11-60A6-4982-96C0-D72B9F807A42}" destId="{7847E840-9165-4DE0-A7EE-C5F4C0B1EA53}" srcOrd="1" destOrd="0" presId="urn:microsoft.com/office/officeart/2005/8/layout/vList3#3"/>
    <dgm:cxn modelId="{2B994908-2007-4AA6-AF26-F2BBFFB548FF}" type="presParOf" srcId="{8D6B313A-D242-47B7-9411-0F579F658A85}" destId="{463D83DF-032A-4F58-B746-2C4F205AD212}" srcOrd="1" destOrd="0" presId="urn:microsoft.com/office/officeart/2005/8/layout/vList3#3"/>
    <dgm:cxn modelId="{BF0BDE62-20C0-41C7-922D-2DE8DFA22474}" type="presParOf" srcId="{8D6B313A-D242-47B7-9411-0F579F658A85}" destId="{CCB10A91-B9E5-471A-877B-6CCACE689EBE}" srcOrd="2" destOrd="0" presId="urn:microsoft.com/office/officeart/2005/8/layout/vList3#3"/>
    <dgm:cxn modelId="{28D8C6F4-5978-4B40-A4C2-2745B41D8BE7}" type="presParOf" srcId="{CCB10A91-B9E5-471A-877B-6CCACE689EBE}" destId="{B12178F3-3B8E-42FB-A31A-D6D76472F93E}" srcOrd="0" destOrd="0" presId="urn:microsoft.com/office/officeart/2005/8/layout/vList3#3"/>
    <dgm:cxn modelId="{128C1BEF-5DAB-4E36-9440-155F18A8C589}" type="presParOf" srcId="{CCB10A91-B9E5-471A-877B-6CCACE689EBE}" destId="{37BCCD71-ECEB-4CC0-BAC8-C493897A9596}" srcOrd="1" destOrd="0" presId="urn:microsoft.com/office/officeart/2005/8/layout/vList3#3"/>
    <dgm:cxn modelId="{E1CD597B-0E18-4385-90BF-B5DA69B59195}" type="presParOf" srcId="{8D6B313A-D242-47B7-9411-0F579F658A85}" destId="{D9C5035D-58D0-4C4A-9207-300D6A3348AC}" srcOrd="3" destOrd="0" presId="urn:microsoft.com/office/officeart/2005/8/layout/vList3#3"/>
    <dgm:cxn modelId="{53F8C84A-A551-49F4-B9A4-CD06D40B32B6}" type="presParOf" srcId="{8D6B313A-D242-47B7-9411-0F579F658A85}" destId="{F1729270-6E3C-48F5-9C9F-25098F1DB9D2}" srcOrd="4" destOrd="0" presId="urn:microsoft.com/office/officeart/2005/8/layout/vList3#3"/>
    <dgm:cxn modelId="{ADBED8B6-545C-4C7A-9241-97B2A4319A6F}" type="presParOf" srcId="{F1729270-6E3C-48F5-9C9F-25098F1DB9D2}" destId="{0FFAC593-6488-4B7D-A416-FAE9DBDBC1EA}" srcOrd="0" destOrd="0" presId="urn:microsoft.com/office/officeart/2005/8/layout/vList3#3"/>
    <dgm:cxn modelId="{09A6E3F6-A316-4794-8B84-3081AD148C51}" type="presParOf" srcId="{F1729270-6E3C-48F5-9C9F-25098F1DB9D2}" destId="{6514F61F-0C9A-43AE-841D-E1FE0F9591F6}" srcOrd="1" destOrd="0" presId="urn:microsoft.com/office/officeart/2005/8/layout/vList3#3"/>
    <dgm:cxn modelId="{EBBBF17F-460B-4FBE-9AAB-85B544508DED}" type="presParOf" srcId="{8D6B313A-D242-47B7-9411-0F579F658A85}" destId="{BA697A35-330D-499D-BFB9-9B47D8142008}" srcOrd="5" destOrd="0" presId="urn:microsoft.com/office/officeart/2005/8/layout/vList3#3"/>
    <dgm:cxn modelId="{1DA6CD7A-7F5A-44C1-9A33-6DEA2D4EE9CA}" type="presParOf" srcId="{8D6B313A-D242-47B7-9411-0F579F658A85}" destId="{DF57F5C3-AA5F-4B69-9B42-3DC807811610}" srcOrd="6" destOrd="0" presId="urn:microsoft.com/office/officeart/2005/8/layout/vList3#3"/>
    <dgm:cxn modelId="{9EE55668-90FA-414B-8C2E-8CF9E0DAA5A0}" type="presParOf" srcId="{DF57F5C3-AA5F-4B69-9B42-3DC807811610}" destId="{383DA364-F031-4D49-A685-26F034455ADC}" srcOrd="0" destOrd="0" presId="urn:microsoft.com/office/officeart/2005/8/layout/vList3#3"/>
    <dgm:cxn modelId="{6D3E9428-D022-41B8-8091-5BBF41689932}" type="presParOf" srcId="{DF57F5C3-AA5F-4B69-9B42-3DC807811610}" destId="{9873C342-1DA2-4BEB-A57E-4739D944BBD4}" srcOrd="1" destOrd="0" presId="urn:microsoft.com/office/officeart/2005/8/layout/vList3#3"/>
    <dgm:cxn modelId="{6189209C-241B-40F2-8546-9CEA14042D4D}" type="presParOf" srcId="{8D6B313A-D242-47B7-9411-0F579F658A85}" destId="{BD92860D-65BA-4EA4-A398-BAEDB437F001}" srcOrd="7" destOrd="0" presId="urn:microsoft.com/office/officeart/2005/8/layout/vList3#3"/>
    <dgm:cxn modelId="{C000EC91-523D-4A4C-AA8A-F796F1C2B346}" type="presParOf" srcId="{8D6B313A-D242-47B7-9411-0F579F658A85}" destId="{CA861A3E-BF4D-4BFD-8CFE-480CAE9FF6A8}" srcOrd="8" destOrd="0" presId="urn:microsoft.com/office/officeart/2005/8/layout/vList3#3"/>
    <dgm:cxn modelId="{042B631F-A355-47F7-AD67-A6343A945451}" type="presParOf" srcId="{CA861A3E-BF4D-4BFD-8CFE-480CAE9FF6A8}" destId="{A535ACBC-5622-4C1E-8CAA-F9B18D5DA4AE}" srcOrd="0" destOrd="0" presId="urn:microsoft.com/office/officeart/2005/8/layout/vList3#3"/>
    <dgm:cxn modelId="{95DE080D-51C9-4CFB-BFE6-BEB51BF8319E}" type="presParOf" srcId="{CA861A3E-BF4D-4BFD-8CFE-480CAE9FF6A8}" destId="{232BED6A-711B-410D-BED9-D9F1F57281F3}" srcOrd="1" destOrd="0" presId="urn:microsoft.com/office/officeart/2005/8/layout/vList3#3"/>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F41A304-E2AD-478C-BBB9-6E0E69ACF5EC}" type="doc">
      <dgm:prSet loTypeId="urn:microsoft.com/office/officeart/2005/8/layout/vList2" loCatId="list" qsTypeId="urn:microsoft.com/office/officeart/2005/8/quickstyle/simple3" qsCatId="simple" csTypeId="urn:microsoft.com/office/officeart/2005/8/colors/colorful1#4" csCatId="colorful"/>
      <dgm:spPr/>
      <dgm:t>
        <a:bodyPr/>
        <a:lstStyle/>
        <a:p>
          <a:endParaRPr lang="en-US"/>
        </a:p>
      </dgm:t>
    </dgm:pt>
    <dgm:pt modelId="{7533D88E-C836-4075-8CF0-93425E9D1E25}">
      <dgm:prSet/>
      <dgm:spPr/>
      <dgm:t>
        <a:bodyPr/>
        <a:lstStyle/>
        <a:p>
          <a:pPr rtl="0"/>
          <a:r>
            <a:rPr lang="en-US" dirty="0" smtClean="0"/>
            <a:t>First published in 1956, a classification of levels of learning behaviors or categories. </a:t>
          </a:r>
          <a:endParaRPr lang="en-US" dirty="0"/>
        </a:p>
      </dgm:t>
    </dgm:pt>
    <dgm:pt modelId="{72C19DD2-BB65-48B2-A0A6-053B24CFCB19}" type="parTrans" cxnId="{A5DFCEC5-5A14-4209-9AB2-F71221DD5DAB}">
      <dgm:prSet/>
      <dgm:spPr/>
      <dgm:t>
        <a:bodyPr/>
        <a:lstStyle/>
        <a:p>
          <a:endParaRPr lang="en-US"/>
        </a:p>
      </dgm:t>
    </dgm:pt>
    <dgm:pt modelId="{940B9EFD-8782-404F-951B-3E7D2A1F37A1}" type="sibTrans" cxnId="{A5DFCEC5-5A14-4209-9AB2-F71221DD5DAB}">
      <dgm:prSet/>
      <dgm:spPr/>
      <dgm:t>
        <a:bodyPr/>
        <a:lstStyle/>
        <a:p>
          <a:endParaRPr lang="en-US"/>
        </a:p>
      </dgm:t>
    </dgm:pt>
    <dgm:pt modelId="{42C4F5AD-50F7-4934-8F4A-27CC216D5CE6}">
      <dgm:prSet/>
      <dgm:spPr/>
      <dgm:t>
        <a:bodyPr/>
        <a:lstStyle/>
        <a:p>
          <a:pPr rtl="0"/>
          <a:r>
            <a:rPr lang="en-US" dirty="0" smtClean="0"/>
            <a:t>The elements of the original Taxonomy included Knowledge, Comprehension, Application, Analysis, Synthesis, and Evaluation. </a:t>
          </a:r>
          <a:endParaRPr lang="en-US" dirty="0"/>
        </a:p>
      </dgm:t>
    </dgm:pt>
    <dgm:pt modelId="{DA73DF15-2C86-452D-8F56-11F8CF43969F}" type="parTrans" cxnId="{BE94F942-8021-4FAC-B29A-77E27AD46E89}">
      <dgm:prSet/>
      <dgm:spPr/>
      <dgm:t>
        <a:bodyPr/>
        <a:lstStyle/>
        <a:p>
          <a:endParaRPr lang="en-US"/>
        </a:p>
      </dgm:t>
    </dgm:pt>
    <dgm:pt modelId="{5E43EFAB-0527-41D5-AA8C-FA85331C3596}" type="sibTrans" cxnId="{BE94F942-8021-4FAC-B29A-77E27AD46E89}">
      <dgm:prSet/>
      <dgm:spPr/>
      <dgm:t>
        <a:bodyPr/>
        <a:lstStyle/>
        <a:p>
          <a:endParaRPr lang="en-US"/>
        </a:p>
      </dgm:t>
    </dgm:pt>
    <dgm:pt modelId="{DA9C48FA-8E05-4022-9501-3F55EC86236D}">
      <dgm:prSet/>
      <dgm:spPr/>
      <dgm:t>
        <a:bodyPr/>
        <a:lstStyle/>
        <a:p>
          <a:pPr rtl="0"/>
          <a:r>
            <a:rPr lang="en-US" dirty="0" smtClean="0"/>
            <a:t>The revised Taxonomy now includes, in the same order, Remembering, Understanding, Applying, Analyzing, Evaluating, and Creating. </a:t>
          </a:r>
          <a:endParaRPr lang="en-US" dirty="0"/>
        </a:p>
      </dgm:t>
    </dgm:pt>
    <dgm:pt modelId="{56FAFF74-4330-49ED-A841-950D26A01F3F}" type="parTrans" cxnId="{15C7B36C-25A1-4E60-8AAB-59255EFB5405}">
      <dgm:prSet/>
      <dgm:spPr/>
      <dgm:t>
        <a:bodyPr/>
        <a:lstStyle/>
        <a:p>
          <a:endParaRPr lang="en-US"/>
        </a:p>
      </dgm:t>
    </dgm:pt>
    <dgm:pt modelId="{BB98D9B9-0C68-4A77-95FE-7B1C0CC3BA30}" type="sibTrans" cxnId="{15C7B36C-25A1-4E60-8AAB-59255EFB5405}">
      <dgm:prSet/>
      <dgm:spPr/>
      <dgm:t>
        <a:bodyPr/>
        <a:lstStyle/>
        <a:p>
          <a:endParaRPr lang="en-US"/>
        </a:p>
      </dgm:t>
    </dgm:pt>
    <dgm:pt modelId="{68812843-5750-4965-8E67-030348041D97}">
      <dgm:prSet/>
      <dgm:spPr/>
      <dgm:t>
        <a:bodyPr/>
        <a:lstStyle/>
        <a:p>
          <a:pPr rtl="0"/>
          <a:r>
            <a:rPr lang="en-US" dirty="0" smtClean="0"/>
            <a:t>The Taxonomy is often used as a way of determining the progression of learning or intellectual skills in a program. </a:t>
          </a:r>
          <a:endParaRPr lang="en-US" dirty="0"/>
        </a:p>
      </dgm:t>
    </dgm:pt>
    <dgm:pt modelId="{FCB0F7B3-DADA-4136-908B-B93D30A96585}" type="parTrans" cxnId="{862D4A25-BDFF-4525-AC5C-D17BA1C954CA}">
      <dgm:prSet/>
      <dgm:spPr/>
      <dgm:t>
        <a:bodyPr/>
        <a:lstStyle/>
        <a:p>
          <a:endParaRPr lang="en-US"/>
        </a:p>
      </dgm:t>
    </dgm:pt>
    <dgm:pt modelId="{24C76BAF-D33F-4F0C-8F97-278F243D0DC1}" type="sibTrans" cxnId="{862D4A25-BDFF-4525-AC5C-D17BA1C954CA}">
      <dgm:prSet/>
      <dgm:spPr/>
      <dgm:t>
        <a:bodyPr/>
        <a:lstStyle/>
        <a:p>
          <a:endParaRPr lang="en-US"/>
        </a:p>
      </dgm:t>
    </dgm:pt>
    <dgm:pt modelId="{24C33A2A-10D1-4B10-9535-9F630FC574F2}">
      <dgm:prSet/>
      <dgm:spPr/>
      <dgm:t>
        <a:bodyPr/>
        <a:lstStyle/>
        <a:p>
          <a:pPr rtl="0"/>
          <a:r>
            <a:rPr lang="en-US" dirty="0" smtClean="0"/>
            <a:t>More advanced course work, for example, should rely on higher order skills while developmental or elementary course work could focus on lower level skills.</a:t>
          </a:r>
          <a:endParaRPr lang="en-US" dirty="0"/>
        </a:p>
      </dgm:t>
    </dgm:pt>
    <dgm:pt modelId="{696D6602-3318-4834-966E-CAE7665A6022}" type="parTrans" cxnId="{DCC9381D-A005-45A9-892E-09F27893AF38}">
      <dgm:prSet/>
      <dgm:spPr/>
      <dgm:t>
        <a:bodyPr/>
        <a:lstStyle/>
        <a:p>
          <a:endParaRPr lang="en-US"/>
        </a:p>
      </dgm:t>
    </dgm:pt>
    <dgm:pt modelId="{A981B819-C2A1-4EB9-9D68-C3F2D9CE24F5}" type="sibTrans" cxnId="{DCC9381D-A005-45A9-892E-09F27893AF38}">
      <dgm:prSet/>
      <dgm:spPr/>
      <dgm:t>
        <a:bodyPr/>
        <a:lstStyle/>
        <a:p>
          <a:endParaRPr lang="en-US"/>
        </a:p>
      </dgm:t>
    </dgm:pt>
    <dgm:pt modelId="{AAD7133E-9CCC-40D3-AB6A-7682A19AB01D}" type="pres">
      <dgm:prSet presAssocID="{BF41A304-E2AD-478C-BBB9-6E0E69ACF5EC}" presName="linear" presStyleCnt="0">
        <dgm:presLayoutVars>
          <dgm:animLvl val="lvl"/>
          <dgm:resizeHandles val="exact"/>
        </dgm:presLayoutVars>
      </dgm:prSet>
      <dgm:spPr/>
      <dgm:t>
        <a:bodyPr/>
        <a:lstStyle/>
        <a:p>
          <a:endParaRPr lang="en-US"/>
        </a:p>
      </dgm:t>
    </dgm:pt>
    <dgm:pt modelId="{19F6D335-09D2-4096-B4FC-17E4D9425691}" type="pres">
      <dgm:prSet presAssocID="{7533D88E-C836-4075-8CF0-93425E9D1E25}" presName="parentText" presStyleLbl="node1" presStyleIdx="0" presStyleCnt="5">
        <dgm:presLayoutVars>
          <dgm:chMax val="0"/>
          <dgm:bulletEnabled val="1"/>
        </dgm:presLayoutVars>
      </dgm:prSet>
      <dgm:spPr/>
      <dgm:t>
        <a:bodyPr/>
        <a:lstStyle/>
        <a:p>
          <a:endParaRPr lang="en-US"/>
        </a:p>
      </dgm:t>
    </dgm:pt>
    <dgm:pt modelId="{7ECF2907-DC65-44E3-8909-B4BF107AE906}" type="pres">
      <dgm:prSet presAssocID="{940B9EFD-8782-404F-951B-3E7D2A1F37A1}" presName="spacer" presStyleCnt="0"/>
      <dgm:spPr/>
      <dgm:t>
        <a:bodyPr/>
        <a:lstStyle/>
        <a:p>
          <a:endParaRPr lang="en-US"/>
        </a:p>
      </dgm:t>
    </dgm:pt>
    <dgm:pt modelId="{74D1047E-79A5-463A-A59B-988D86B950E7}" type="pres">
      <dgm:prSet presAssocID="{42C4F5AD-50F7-4934-8F4A-27CC216D5CE6}" presName="parentText" presStyleLbl="node1" presStyleIdx="1" presStyleCnt="5">
        <dgm:presLayoutVars>
          <dgm:chMax val="0"/>
          <dgm:bulletEnabled val="1"/>
        </dgm:presLayoutVars>
      </dgm:prSet>
      <dgm:spPr/>
      <dgm:t>
        <a:bodyPr/>
        <a:lstStyle/>
        <a:p>
          <a:endParaRPr lang="en-US"/>
        </a:p>
      </dgm:t>
    </dgm:pt>
    <dgm:pt modelId="{A327B44E-D3E6-4A4F-8C26-CC86120262E3}" type="pres">
      <dgm:prSet presAssocID="{5E43EFAB-0527-41D5-AA8C-FA85331C3596}" presName="spacer" presStyleCnt="0"/>
      <dgm:spPr/>
      <dgm:t>
        <a:bodyPr/>
        <a:lstStyle/>
        <a:p>
          <a:endParaRPr lang="en-US"/>
        </a:p>
      </dgm:t>
    </dgm:pt>
    <dgm:pt modelId="{ABC59A84-6478-42A3-A82E-148F9B5AB47F}" type="pres">
      <dgm:prSet presAssocID="{DA9C48FA-8E05-4022-9501-3F55EC86236D}" presName="parentText" presStyleLbl="node1" presStyleIdx="2" presStyleCnt="5">
        <dgm:presLayoutVars>
          <dgm:chMax val="0"/>
          <dgm:bulletEnabled val="1"/>
        </dgm:presLayoutVars>
      </dgm:prSet>
      <dgm:spPr/>
      <dgm:t>
        <a:bodyPr/>
        <a:lstStyle/>
        <a:p>
          <a:endParaRPr lang="en-US"/>
        </a:p>
      </dgm:t>
    </dgm:pt>
    <dgm:pt modelId="{52F1FEB9-62DC-4984-8CB1-11B902346D54}" type="pres">
      <dgm:prSet presAssocID="{BB98D9B9-0C68-4A77-95FE-7B1C0CC3BA30}" presName="spacer" presStyleCnt="0"/>
      <dgm:spPr/>
      <dgm:t>
        <a:bodyPr/>
        <a:lstStyle/>
        <a:p>
          <a:endParaRPr lang="en-US"/>
        </a:p>
      </dgm:t>
    </dgm:pt>
    <dgm:pt modelId="{DA0CC815-CE30-4591-A992-2D7425A37E7C}" type="pres">
      <dgm:prSet presAssocID="{68812843-5750-4965-8E67-030348041D97}" presName="parentText" presStyleLbl="node1" presStyleIdx="3" presStyleCnt="5">
        <dgm:presLayoutVars>
          <dgm:chMax val="0"/>
          <dgm:bulletEnabled val="1"/>
        </dgm:presLayoutVars>
      </dgm:prSet>
      <dgm:spPr/>
      <dgm:t>
        <a:bodyPr/>
        <a:lstStyle/>
        <a:p>
          <a:endParaRPr lang="en-US"/>
        </a:p>
      </dgm:t>
    </dgm:pt>
    <dgm:pt modelId="{8E1D52F0-8BA3-4888-A273-0288C60942AC}" type="pres">
      <dgm:prSet presAssocID="{24C76BAF-D33F-4F0C-8F97-278F243D0DC1}" presName="spacer" presStyleCnt="0"/>
      <dgm:spPr/>
      <dgm:t>
        <a:bodyPr/>
        <a:lstStyle/>
        <a:p>
          <a:endParaRPr lang="en-US"/>
        </a:p>
      </dgm:t>
    </dgm:pt>
    <dgm:pt modelId="{7D8D339F-105E-47F0-B165-FC241F3698A4}" type="pres">
      <dgm:prSet presAssocID="{24C33A2A-10D1-4B10-9535-9F630FC574F2}" presName="parentText" presStyleLbl="node1" presStyleIdx="4" presStyleCnt="5">
        <dgm:presLayoutVars>
          <dgm:chMax val="0"/>
          <dgm:bulletEnabled val="1"/>
        </dgm:presLayoutVars>
      </dgm:prSet>
      <dgm:spPr/>
      <dgm:t>
        <a:bodyPr/>
        <a:lstStyle/>
        <a:p>
          <a:endParaRPr lang="en-US"/>
        </a:p>
      </dgm:t>
    </dgm:pt>
  </dgm:ptLst>
  <dgm:cxnLst>
    <dgm:cxn modelId="{A6ED3F1F-69DF-4F2C-A524-2461B555F395}" type="presOf" srcId="{BF41A304-E2AD-478C-BBB9-6E0E69ACF5EC}" destId="{AAD7133E-9CCC-40D3-AB6A-7682A19AB01D}" srcOrd="0" destOrd="0" presId="urn:microsoft.com/office/officeart/2005/8/layout/vList2"/>
    <dgm:cxn modelId="{A5DFCEC5-5A14-4209-9AB2-F71221DD5DAB}" srcId="{BF41A304-E2AD-478C-BBB9-6E0E69ACF5EC}" destId="{7533D88E-C836-4075-8CF0-93425E9D1E25}" srcOrd="0" destOrd="0" parTransId="{72C19DD2-BB65-48B2-A0A6-053B24CFCB19}" sibTransId="{940B9EFD-8782-404F-951B-3E7D2A1F37A1}"/>
    <dgm:cxn modelId="{4F9D0EAB-D687-4910-B83E-71FAB9EE7D36}" type="presOf" srcId="{24C33A2A-10D1-4B10-9535-9F630FC574F2}" destId="{7D8D339F-105E-47F0-B165-FC241F3698A4}" srcOrd="0" destOrd="0" presId="urn:microsoft.com/office/officeart/2005/8/layout/vList2"/>
    <dgm:cxn modelId="{DCC9381D-A005-45A9-892E-09F27893AF38}" srcId="{BF41A304-E2AD-478C-BBB9-6E0E69ACF5EC}" destId="{24C33A2A-10D1-4B10-9535-9F630FC574F2}" srcOrd="4" destOrd="0" parTransId="{696D6602-3318-4834-966E-CAE7665A6022}" sibTransId="{A981B819-C2A1-4EB9-9D68-C3F2D9CE24F5}"/>
    <dgm:cxn modelId="{E95D82E5-D5F3-469F-B9F0-3ED1D227CE4C}" type="presOf" srcId="{DA9C48FA-8E05-4022-9501-3F55EC86236D}" destId="{ABC59A84-6478-42A3-A82E-148F9B5AB47F}" srcOrd="0" destOrd="0" presId="urn:microsoft.com/office/officeart/2005/8/layout/vList2"/>
    <dgm:cxn modelId="{A1C595D0-74B9-48E2-B074-DEA9AF44E739}" type="presOf" srcId="{42C4F5AD-50F7-4934-8F4A-27CC216D5CE6}" destId="{74D1047E-79A5-463A-A59B-988D86B950E7}" srcOrd="0" destOrd="0" presId="urn:microsoft.com/office/officeart/2005/8/layout/vList2"/>
    <dgm:cxn modelId="{51885C27-F5BB-4A05-8A59-8F4C160A1970}" type="presOf" srcId="{68812843-5750-4965-8E67-030348041D97}" destId="{DA0CC815-CE30-4591-A992-2D7425A37E7C}" srcOrd="0" destOrd="0" presId="urn:microsoft.com/office/officeart/2005/8/layout/vList2"/>
    <dgm:cxn modelId="{862D4A25-BDFF-4525-AC5C-D17BA1C954CA}" srcId="{BF41A304-E2AD-478C-BBB9-6E0E69ACF5EC}" destId="{68812843-5750-4965-8E67-030348041D97}" srcOrd="3" destOrd="0" parTransId="{FCB0F7B3-DADA-4136-908B-B93D30A96585}" sibTransId="{24C76BAF-D33F-4F0C-8F97-278F243D0DC1}"/>
    <dgm:cxn modelId="{15C7B36C-25A1-4E60-8AAB-59255EFB5405}" srcId="{BF41A304-E2AD-478C-BBB9-6E0E69ACF5EC}" destId="{DA9C48FA-8E05-4022-9501-3F55EC86236D}" srcOrd="2" destOrd="0" parTransId="{56FAFF74-4330-49ED-A841-950D26A01F3F}" sibTransId="{BB98D9B9-0C68-4A77-95FE-7B1C0CC3BA30}"/>
    <dgm:cxn modelId="{BE94F942-8021-4FAC-B29A-77E27AD46E89}" srcId="{BF41A304-E2AD-478C-BBB9-6E0E69ACF5EC}" destId="{42C4F5AD-50F7-4934-8F4A-27CC216D5CE6}" srcOrd="1" destOrd="0" parTransId="{DA73DF15-2C86-452D-8F56-11F8CF43969F}" sibTransId="{5E43EFAB-0527-41D5-AA8C-FA85331C3596}"/>
    <dgm:cxn modelId="{793FDBE7-F54A-40DF-BFAE-AF64304E32F2}" type="presOf" srcId="{7533D88E-C836-4075-8CF0-93425E9D1E25}" destId="{19F6D335-09D2-4096-B4FC-17E4D9425691}" srcOrd="0" destOrd="0" presId="urn:microsoft.com/office/officeart/2005/8/layout/vList2"/>
    <dgm:cxn modelId="{C45639CE-D9D9-484B-B671-5706065D91CF}" type="presParOf" srcId="{AAD7133E-9CCC-40D3-AB6A-7682A19AB01D}" destId="{19F6D335-09D2-4096-B4FC-17E4D9425691}" srcOrd="0" destOrd="0" presId="urn:microsoft.com/office/officeart/2005/8/layout/vList2"/>
    <dgm:cxn modelId="{AD487F1B-9C75-4DB2-AA85-030B20B8857F}" type="presParOf" srcId="{AAD7133E-9CCC-40D3-AB6A-7682A19AB01D}" destId="{7ECF2907-DC65-44E3-8909-B4BF107AE906}" srcOrd="1" destOrd="0" presId="urn:microsoft.com/office/officeart/2005/8/layout/vList2"/>
    <dgm:cxn modelId="{883FB2CC-324E-4879-AEB7-51B4BA133E9B}" type="presParOf" srcId="{AAD7133E-9CCC-40D3-AB6A-7682A19AB01D}" destId="{74D1047E-79A5-463A-A59B-988D86B950E7}" srcOrd="2" destOrd="0" presId="urn:microsoft.com/office/officeart/2005/8/layout/vList2"/>
    <dgm:cxn modelId="{6AB3C4E1-8215-401E-9B49-764F50E9C8F3}" type="presParOf" srcId="{AAD7133E-9CCC-40D3-AB6A-7682A19AB01D}" destId="{A327B44E-D3E6-4A4F-8C26-CC86120262E3}" srcOrd="3" destOrd="0" presId="urn:microsoft.com/office/officeart/2005/8/layout/vList2"/>
    <dgm:cxn modelId="{BFA9F801-77C8-4E93-9F90-7BC7985642C8}" type="presParOf" srcId="{AAD7133E-9CCC-40D3-AB6A-7682A19AB01D}" destId="{ABC59A84-6478-42A3-A82E-148F9B5AB47F}" srcOrd="4" destOrd="0" presId="urn:microsoft.com/office/officeart/2005/8/layout/vList2"/>
    <dgm:cxn modelId="{E5C4513E-C665-41DE-A2D3-E20DE548CF59}" type="presParOf" srcId="{AAD7133E-9CCC-40D3-AB6A-7682A19AB01D}" destId="{52F1FEB9-62DC-4984-8CB1-11B902346D54}" srcOrd="5" destOrd="0" presId="urn:microsoft.com/office/officeart/2005/8/layout/vList2"/>
    <dgm:cxn modelId="{F7FEA760-0A37-4928-BABA-9D21D938FF78}" type="presParOf" srcId="{AAD7133E-9CCC-40D3-AB6A-7682A19AB01D}" destId="{DA0CC815-CE30-4591-A992-2D7425A37E7C}" srcOrd="6" destOrd="0" presId="urn:microsoft.com/office/officeart/2005/8/layout/vList2"/>
    <dgm:cxn modelId="{E4AB0BC1-8B0A-42A1-9F3E-FA3A79529F7B}" type="presParOf" srcId="{AAD7133E-9CCC-40D3-AB6A-7682A19AB01D}" destId="{8E1D52F0-8BA3-4888-A273-0288C60942AC}" srcOrd="7" destOrd="0" presId="urn:microsoft.com/office/officeart/2005/8/layout/vList2"/>
    <dgm:cxn modelId="{DE62E1DE-7AFD-4581-B648-977ED2993221}" type="presParOf" srcId="{AAD7133E-9CCC-40D3-AB6A-7682A19AB01D}" destId="{7D8D339F-105E-47F0-B165-FC241F3698A4}" srcOrd="8"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D2A3992-1598-462A-8B3C-3051F4A65092}" type="doc">
      <dgm:prSet loTypeId="urn:microsoft.com/office/officeart/2005/8/layout/pyramid1" loCatId="pyramid" qsTypeId="urn:microsoft.com/office/officeart/2005/8/quickstyle/3d3" qsCatId="3D" csTypeId="urn:microsoft.com/office/officeart/2005/8/colors/colorful1#5" csCatId="colorful" phldr="1"/>
      <dgm:spPr/>
    </dgm:pt>
    <dgm:pt modelId="{5206AAE7-6435-4DC9-B7A7-0435C1A024BA}">
      <dgm:prSet phldrT="[Text]"/>
      <dgm:spPr/>
      <dgm:t>
        <a:bodyPr/>
        <a:lstStyle/>
        <a:p>
          <a:r>
            <a:rPr lang="en-US" dirty="0" smtClean="0"/>
            <a:t>Evaluation</a:t>
          </a:r>
        </a:p>
        <a:p>
          <a:r>
            <a:rPr lang="en-US" dirty="0" smtClean="0"/>
            <a:t>Level 6</a:t>
          </a:r>
          <a:endParaRPr lang="en-US" dirty="0"/>
        </a:p>
      </dgm:t>
    </dgm:pt>
    <dgm:pt modelId="{77400182-DF31-4B41-BEF0-AEF1543161BA}" type="parTrans" cxnId="{AE86AB46-A171-4301-99EC-B624A753B3A0}">
      <dgm:prSet/>
      <dgm:spPr/>
      <dgm:t>
        <a:bodyPr/>
        <a:lstStyle/>
        <a:p>
          <a:endParaRPr lang="en-US"/>
        </a:p>
      </dgm:t>
    </dgm:pt>
    <dgm:pt modelId="{3EF1C7E8-A4C7-40FB-BC00-5941B6CFBC77}" type="sibTrans" cxnId="{AE86AB46-A171-4301-99EC-B624A753B3A0}">
      <dgm:prSet/>
      <dgm:spPr/>
      <dgm:t>
        <a:bodyPr/>
        <a:lstStyle/>
        <a:p>
          <a:endParaRPr lang="en-US"/>
        </a:p>
      </dgm:t>
    </dgm:pt>
    <dgm:pt modelId="{F4315E74-18D5-43B2-A408-99FC9EF24E26}">
      <dgm:prSet phldrT="[Text]"/>
      <dgm:spPr/>
      <dgm:t>
        <a:bodyPr/>
        <a:lstStyle/>
        <a:p>
          <a:r>
            <a:rPr lang="en-US" dirty="0" smtClean="0"/>
            <a:t>Synthesis</a:t>
          </a:r>
        </a:p>
        <a:p>
          <a:r>
            <a:rPr lang="en-US" dirty="0" smtClean="0"/>
            <a:t>Level 5</a:t>
          </a:r>
          <a:endParaRPr lang="en-US" dirty="0"/>
        </a:p>
      </dgm:t>
    </dgm:pt>
    <dgm:pt modelId="{F55E684A-631E-402B-90CC-CFB4F16D2F79}" type="parTrans" cxnId="{20F8E245-03BF-4C4B-ADEB-8F305FD67A11}">
      <dgm:prSet/>
      <dgm:spPr/>
      <dgm:t>
        <a:bodyPr/>
        <a:lstStyle/>
        <a:p>
          <a:endParaRPr lang="en-US"/>
        </a:p>
      </dgm:t>
    </dgm:pt>
    <dgm:pt modelId="{91A98058-25F2-4DDB-A978-E1E918DD4622}" type="sibTrans" cxnId="{20F8E245-03BF-4C4B-ADEB-8F305FD67A11}">
      <dgm:prSet/>
      <dgm:spPr/>
      <dgm:t>
        <a:bodyPr/>
        <a:lstStyle/>
        <a:p>
          <a:endParaRPr lang="en-US"/>
        </a:p>
      </dgm:t>
    </dgm:pt>
    <dgm:pt modelId="{B9CEA701-2900-45DC-BE70-6DCC034CF573}">
      <dgm:prSet phldrT="[Text]"/>
      <dgm:spPr/>
      <dgm:t>
        <a:bodyPr/>
        <a:lstStyle/>
        <a:p>
          <a:r>
            <a:rPr lang="en-US" dirty="0" smtClean="0"/>
            <a:t>Analysis</a:t>
          </a:r>
        </a:p>
        <a:p>
          <a:r>
            <a:rPr lang="en-US" dirty="0" smtClean="0"/>
            <a:t>Level 4</a:t>
          </a:r>
          <a:endParaRPr lang="en-US" dirty="0"/>
        </a:p>
      </dgm:t>
    </dgm:pt>
    <dgm:pt modelId="{6690C924-97D7-4D41-878F-A74E3D1F6516}" type="parTrans" cxnId="{98B18C31-B65D-469B-ABB9-ACD7E9C74F02}">
      <dgm:prSet/>
      <dgm:spPr/>
      <dgm:t>
        <a:bodyPr/>
        <a:lstStyle/>
        <a:p>
          <a:endParaRPr lang="en-US"/>
        </a:p>
      </dgm:t>
    </dgm:pt>
    <dgm:pt modelId="{3EB7C0D3-95C3-4CBF-8489-560731A5D186}" type="sibTrans" cxnId="{98B18C31-B65D-469B-ABB9-ACD7E9C74F02}">
      <dgm:prSet/>
      <dgm:spPr/>
      <dgm:t>
        <a:bodyPr/>
        <a:lstStyle/>
        <a:p>
          <a:endParaRPr lang="en-US"/>
        </a:p>
      </dgm:t>
    </dgm:pt>
    <dgm:pt modelId="{2312F09C-CAB3-4E58-93F7-BDA62BA35FFF}">
      <dgm:prSet/>
      <dgm:spPr/>
      <dgm:t>
        <a:bodyPr/>
        <a:lstStyle/>
        <a:p>
          <a:r>
            <a:rPr lang="en-US" dirty="0" smtClean="0"/>
            <a:t>Application</a:t>
          </a:r>
        </a:p>
        <a:p>
          <a:r>
            <a:rPr lang="en-US" dirty="0" smtClean="0"/>
            <a:t>Level 3</a:t>
          </a:r>
          <a:endParaRPr lang="en-US" dirty="0"/>
        </a:p>
      </dgm:t>
    </dgm:pt>
    <dgm:pt modelId="{97AA35E1-6482-4F97-B562-FE8715A1DDD9}" type="parTrans" cxnId="{B015C14D-35F1-402F-AC04-3E0E1A1ED938}">
      <dgm:prSet/>
      <dgm:spPr/>
      <dgm:t>
        <a:bodyPr/>
        <a:lstStyle/>
        <a:p>
          <a:endParaRPr lang="en-US"/>
        </a:p>
      </dgm:t>
    </dgm:pt>
    <dgm:pt modelId="{A3A50805-887C-40A7-8F5C-FBFCD82950D5}" type="sibTrans" cxnId="{B015C14D-35F1-402F-AC04-3E0E1A1ED938}">
      <dgm:prSet/>
      <dgm:spPr/>
      <dgm:t>
        <a:bodyPr/>
        <a:lstStyle/>
        <a:p>
          <a:endParaRPr lang="en-US"/>
        </a:p>
      </dgm:t>
    </dgm:pt>
    <dgm:pt modelId="{18E26FBA-0A82-45EC-826D-F9ED91A6BF07}">
      <dgm:prSet/>
      <dgm:spPr/>
      <dgm:t>
        <a:bodyPr/>
        <a:lstStyle/>
        <a:p>
          <a:r>
            <a:rPr lang="en-US" dirty="0" smtClean="0"/>
            <a:t>Comprehension</a:t>
          </a:r>
        </a:p>
        <a:p>
          <a:r>
            <a:rPr lang="en-US" dirty="0" smtClean="0"/>
            <a:t>Level 2</a:t>
          </a:r>
          <a:endParaRPr lang="en-US" dirty="0"/>
        </a:p>
      </dgm:t>
    </dgm:pt>
    <dgm:pt modelId="{AB9D7468-F5BC-4FA7-8794-507532A478B0}" type="parTrans" cxnId="{4C316F6F-09E6-491E-B5CF-0CCE644EEB14}">
      <dgm:prSet/>
      <dgm:spPr/>
      <dgm:t>
        <a:bodyPr/>
        <a:lstStyle/>
        <a:p>
          <a:endParaRPr lang="en-US"/>
        </a:p>
      </dgm:t>
    </dgm:pt>
    <dgm:pt modelId="{500FCEA2-7017-4A37-9EDC-1844132CA2A1}" type="sibTrans" cxnId="{4C316F6F-09E6-491E-B5CF-0CCE644EEB14}">
      <dgm:prSet/>
      <dgm:spPr/>
      <dgm:t>
        <a:bodyPr/>
        <a:lstStyle/>
        <a:p>
          <a:endParaRPr lang="en-US"/>
        </a:p>
      </dgm:t>
    </dgm:pt>
    <dgm:pt modelId="{D6CC82D1-C7E7-4A81-938E-F1E81FA7CC96}">
      <dgm:prSet/>
      <dgm:spPr/>
      <dgm:t>
        <a:bodyPr/>
        <a:lstStyle/>
        <a:p>
          <a:r>
            <a:rPr lang="en-US" dirty="0" smtClean="0"/>
            <a:t>Knowledge</a:t>
          </a:r>
        </a:p>
        <a:p>
          <a:r>
            <a:rPr lang="en-US" dirty="0" smtClean="0"/>
            <a:t>Level 1</a:t>
          </a:r>
          <a:endParaRPr lang="en-US" dirty="0"/>
        </a:p>
      </dgm:t>
    </dgm:pt>
    <dgm:pt modelId="{B3E7A78F-2AD3-49C7-BEEA-FCD167F24C7A}" type="parTrans" cxnId="{0CC7F316-E052-41C0-8962-C4BBDDD853CA}">
      <dgm:prSet/>
      <dgm:spPr/>
      <dgm:t>
        <a:bodyPr/>
        <a:lstStyle/>
        <a:p>
          <a:endParaRPr lang="en-US"/>
        </a:p>
      </dgm:t>
    </dgm:pt>
    <dgm:pt modelId="{D719886C-8EE9-42BB-87FF-64676FB2358A}" type="sibTrans" cxnId="{0CC7F316-E052-41C0-8962-C4BBDDD853CA}">
      <dgm:prSet/>
      <dgm:spPr/>
      <dgm:t>
        <a:bodyPr/>
        <a:lstStyle/>
        <a:p>
          <a:endParaRPr lang="en-US"/>
        </a:p>
      </dgm:t>
    </dgm:pt>
    <dgm:pt modelId="{A4DEDCFC-2D3B-460B-B8B0-3E2829396FCD}" type="pres">
      <dgm:prSet presAssocID="{ED2A3992-1598-462A-8B3C-3051F4A65092}" presName="Name0" presStyleCnt="0">
        <dgm:presLayoutVars>
          <dgm:dir/>
          <dgm:animLvl val="lvl"/>
          <dgm:resizeHandles val="exact"/>
        </dgm:presLayoutVars>
      </dgm:prSet>
      <dgm:spPr/>
    </dgm:pt>
    <dgm:pt modelId="{DA04DA61-D368-4EAD-89BD-81F236AE0A69}" type="pres">
      <dgm:prSet presAssocID="{5206AAE7-6435-4DC9-B7A7-0435C1A024BA}" presName="Name8" presStyleCnt="0"/>
      <dgm:spPr/>
    </dgm:pt>
    <dgm:pt modelId="{C006B44A-9D2A-4D85-9721-58B4DDFAE5F5}" type="pres">
      <dgm:prSet presAssocID="{5206AAE7-6435-4DC9-B7A7-0435C1A024BA}" presName="level" presStyleLbl="node1" presStyleIdx="0" presStyleCnt="6">
        <dgm:presLayoutVars>
          <dgm:chMax val="1"/>
          <dgm:bulletEnabled val="1"/>
        </dgm:presLayoutVars>
      </dgm:prSet>
      <dgm:spPr/>
      <dgm:t>
        <a:bodyPr/>
        <a:lstStyle/>
        <a:p>
          <a:endParaRPr lang="en-US"/>
        </a:p>
      </dgm:t>
    </dgm:pt>
    <dgm:pt modelId="{356C2BEC-8D49-45CC-B5B7-71D1D607C8AA}" type="pres">
      <dgm:prSet presAssocID="{5206AAE7-6435-4DC9-B7A7-0435C1A024BA}" presName="levelTx" presStyleLbl="revTx" presStyleIdx="0" presStyleCnt="0">
        <dgm:presLayoutVars>
          <dgm:chMax val="1"/>
          <dgm:bulletEnabled val="1"/>
        </dgm:presLayoutVars>
      </dgm:prSet>
      <dgm:spPr/>
      <dgm:t>
        <a:bodyPr/>
        <a:lstStyle/>
        <a:p>
          <a:endParaRPr lang="en-US"/>
        </a:p>
      </dgm:t>
    </dgm:pt>
    <dgm:pt modelId="{F1A6A2E9-4F00-4136-8596-124642E67B2A}" type="pres">
      <dgm:prSet presAssocID="{F4315E74-18D5-43B2-A408-99FC9EF24E26}" presName="Name8" presStyleCnt="0"/>
      <dgm:spPr/>
    </dgm:pt>
    <dgm:pt modelId="{A3935848-DA33-4579-8402-8FC447D7C046}" type="pres">
      <dgm:prSet presAssocID="{F4315E74-18D5-43B2-A408-99FC9EF24E26}" presName="level" presStyleLbl="node1" presStyleIdx="1" presStyleCnt="6">
        <dgm:presLayoutVars>
          <dgm:chMax val="1"/>
          <dgm:bulletEnabled val="1"/>
        </dgm:presLayoutVars>
      </dgm:prSet>
      <dgm:spPr/>
      <dgm:t>
        <a:bodyPr/>
        <a:lstStyle/>
        <a:p>
          <a:endParaRPr lang="en-US"/>
        </a:p>
      </dgm:t>
    </dgm:pt>
    <dgm:pt modelId="{8BC901D5-D408-43B0-B837-B32FF5C8F713}" type="pres">
      <dgm:prSet presAssocID="{F4315E74-18D5-43B2-A408-99FC9EF24E26}" presName="levelTx" presStyleLbl="revTx" presStyleIdx="0" presStyleCnt="0">
        <dgm:presLayoutVars>
          <dgm:chMax val="1"/>
          <dgm:bulletEnabled val="1"/>
        </dgm:presLayoutVars>
      </dgm:prSet>
      <dgm:spPr/>
      <dgm:t>
        <a:bodyPr/>
        <a:lstStyle/>
        <a:p>
          <a:endParaRPr lang="en-US"/>
        </a:p>
      </dgm:t>
    </dgm:pt>
    <dgm:pt modelId="{D6CF0330-B4EB-4908-B718-FF395E4E3ADA}" type="pres">
      <dgm:prSet presAssocID="{B9CEA701-2900-45DC-BE70-6DCC034CF573}" presName="Name8" presStyleCnt="0"/>
      <dgm:spPr/>
    </dgm:pt>
    <dgm:pt modelId="{1262C447-E404-4603-82EF-644EE0EDCE95}" type="pres">
      <dgm:prSet presAssocID="{B9CEA701-2900-45DC-BE70-6DCC034CF573}" presName="level" presStyleLbl="node1" presStyleIdx="2" presStyleCnt="6">
        <dgm:presLayoutVars>
          <dgm:chMax val="1"/>
          <dgm:bulletEnabled val="1"/>
        </dgm:presLayoutVars>
      </dgm:prSet>
      <dgm:spPr/>
      <dgm:t>
        <a:bodyPr/>
        <a:lstStyle/>
        <a:p>
          <a:endParaRPr lang="en-US"/>
        </a:p>
      </dgm:t>
    </dgm:pt>
    <dgm:pt modelId="{74DDB376-2A73-4C5D-B765-BFA4A9809497}" type="pres">
      <dgm:prSet presAssocID="{B9CEA701-2900-45DC-BE70-6DCC034CF573}" presName="levelTx" presStyleLbl="revTx" presStyleIdx="0" presStyleCnt="0">
        <dgm:presLayoutVars>
          <dgm:chMax val="1"/>
          <dgm:bulletEnabled val="1"/>
        </dgm:presLayoutVars>
      </dgm:prSet>
      <dgm:spPr/>
      <dgm:t>
        <a:bodyPr/>
        <a:lstStyle/>
        <a:p>
          <a:endParaRPr lang="en-US"/>
        </a:p>
      </dgm:t>
    </dgm:pt>
    <dgm:pt modelId="{AF810662-838B-40EB-B343-C2566FD48C23}" type="pres">
      <dgm:prSet presAssocID="{2312F09C-CAB3-4E58-93F7-BDA62BA35FFF}" presName="Name8" presStyleCnt="0"/>
      <dgm:spPr/>
    </dgm:pt>
    <dgm:pt modelId="{1ADC15CD-AB60-47AF-94AF-7FEF6A0F4624}" type="pres">
      <dgm:prSet presAssocID="{2312F09C-CAB3-4E58-93F7-BDA62BA35FFF}" presName="level" presStyleLbl="node1" presStyleIdx="3" presStyleCnt="6">
        <dgm:presLayoutVars>
          <dgm:chMax val="1"/>
          <dgm:bulletEnabled val="1"/>
        </dgm:presLayoutVars>
      </dgm:prSet>
      <dgm:spPr/>
      <dgm:t>
        <a:bodyPr/>
        <a:lstStyle/>
        <a:p>
          <a:endParaRPr lang="en-US"/>
        </a:p>
      </dgm:t>
    </dgm:pt>
    <dgm:pt modelId="{9B181524-7B07-41E2-9664-E9FB59B37494}" type="pres">
      <dgm:prSet presAssocID="{2312F09C-CAB3-4E58-93F7-BDA62BA35FFF}" presName="levelTx" presStyleLbl="revTx" presStyleIdx="0" presStyleCnt="0">
        <dgm:presLayoutVars>
          <dgm:chMax val="1"/>
          <dgm:bulletEnabled val="1"/>
        </dgm:presLayoutVars>
      </dgm:prSet>
      <dgm:spPr/>
      <dgm:t>
        <a:bodyPr/>
        <a:lstStyle/>
        <a:p>
          <a:endParaRPr lang="en-US"/>
        </a:p>
      </dgm:t>
    </dgm:pt>
    <dgm:pt modelId="{A70C51A3-916E-4A1E-9AEE-E35817E670B4}" type="pres">
      <dgm:prSet presAssocID="{18E26FBA-0A82-45EC-826D-F9ED91A6BF07}" presName="Name8" presStyleCnt="0"/>
      <dgm:spPr/>
    </dgm:pt>
    <dgm:pt modelId="{7F11F6D7-4B78-42A1-AAA3-5589E4BB768D}" type="pres">
      <dgm:prSet presAssocID="{18E26FBA-0A82-45EC-826D-F9ED91A6BF07}" presName="level" presStyleLbl="node1" presStyleIdx="4" presStyleCnt="6">
        <dgm:presLayoutVars>
          <dgm:chMax val="1"/>
          <dgm:bulletEnabled val="1"/>
        </dgm:presLayoutVars>
      </dgm:prSet>
      <dgm:spPr/>
      <dgm:t>
        <a:bodyPr/>
        <a:lstStyle/>
        <a:p>
          <a:endParaRPr lang="en-US"/>
        </a:p>
      </dgm:t>
    </dgm:pt>
    <dgm:pt modelId="{5F18DDD3-5AFA-4B65-A8AD-0072A73530F2}" type="pres">
      <dgm:prSet presAssocID="{18E26FBA-0A82-45EC-826D-F9ED91A6BF07}" presName="levelTx" presStyleLbl="revTx" presStyleIdx="0" presStyleCnt="0">
        <dgm:presLayoutVars>
          <dgm:chMax val="1"/>
          <dgm:bulletEnabled val="1"/>
        </dgm:presLayoutVars>
      </dgm:prSet>
      <dgm:spPr/>
      <dgm:t>
        <a:bodyPr/>
        <a:lstStyle/>
        <a:p>
          <a:endParaRPr lang="en-US"/>
        </a:p>
      </dgm:t>
    </dgm:pt>
    <dgm:pt modelId="{E92AC546-3D04-4174-A3B1-A7374188AA9F}" type="pres">
      <dgm:prSet presAssocID="{D6CC82D1-C7E7-4A81-938E-F1E81FA7CC96}" presName="Name8" presStyleCnt="0"/>
      <dgm:spPr/>
    </dgm:pt>
    <dgm:pt modelId="{43DFC8C2-4BD6-4557-809E-4EE3C790B6E4}" type="pres">
      <dgm:prSet presAssocID="{D6CC82D1-C7E7-4A81-938E-F1E81FA7CC96}" presName="level" presStyleLbl="node1" presStyleIdx="5" presStyleCnt="6">
        <dgm:presLayoutVars>
          <dgm:chMax val="1"/>
          <dgm:bulletEnabled val="1"/>
        </dgm:presLayoutVars>
      </dgm:prSet>
      <dgm:spPr/>
      <dgm:t>
        <a:bodyPr/>
        <a:lstStyle/>
        <a:p>
          <a:endParaRPr lang="en-US"/>
        </a:p>
      </dgm:t>
    </dgm:pt>
    <dgm:pt modelId="{4FD2F382-0C1A-42A7-AA07-7DD161677C6D}" type="pres">
      <dgm:prSet presAssocID="{D6CC82D1-C7E7-4A81-938E-F1E81FA7CC96}" presName="levelTx" presStyleLbl="revTx" presStyleIdx="0" presStyleCnt="0">
        <dgm:presLayoutVars>
          <dgm:chMax val="1"/>
          <dgm:bulletEnabled val="1"/>
        </dgm:presLayoutVars>
      </dgm:prSet>
      <dgm:spPr/>
      <dgm:t>
        <a:bodyPr/>
        <a:lstStyle/>
        <a:p>
          <a:endParaRPr lang="en-US"/>
        </a:p>
      </dgm:t>
    </dgm:pt>
  </dgm:ptLst>
  <dgm:cxnLst>
    <dgm:cxn modelId="{B015C14D-35F1-402F-AC04-3E0E1A1ED938}" srcId="{ED2A3992-1598-462A-8B3C-3051F4A65092}" destId="{2312F09C-CAB3-4E58-93F7-BDA62BA35FFF}" srcOrd="3" destOrd="0" parTransId="{97AA35E1-6482-4F97-B562-FE8715A1DDD9}" sibTransId="{A3A50805-887C-40A7-8F5C-FBFCD82950D5}"/>
    <dgm:cxn modelId="{E8E6AED8-76BB-4F3B-83FD-3648178F3C8E}" type="presOf" srcId="{2312F09C-CAB3-4E58-93F7-BDA62BA35FFF}" destId="{1ADC15CD-AB60-47AF-94AF-7FEF6A0F4624}" srcOrd="0" destOrd="0" presId="urn:microsoft.com/office/officeart/2005/8/layout/pyramid1"/>
    <dgm:cxn modelId="{20F8E245-03BF-4C4B-ADEB-8F305FD67A11}" srcId="{ED2A3992-1598-462A-8B3C-3051F4A65092}" destId="{F4315E74-18D5-43B2-A408-99FC9EF24E26}" srcOrd="1" destOrd="0" parTransId="{F55E684A-631E-402B-90CC-CFB4F16D2F79}" sibTransId="{91A98058-25F2-4DDB-A978-E1E918DD4622}"/>
    <dgm:cxn modelId="{0452BE88-25E0-47E1-8207-0DF285940FB6}" type="presOf" srcId="{D6CC82D1-C7E7-4A81-938E-F1E81FA7CC96}" destId="{43DFC8C2-4BD6-4557-809E-4EE3C790B6E4}" srcOrd="0" destOrd="0" presId="urn:microsoft.com/office/officeart/2005/8/layout/pyramid1"/>
    <dgm:cxn modelId="{89FA47D0-2E26-4567-AEE8-D45E5E953FD6}" type="presOf" srcId="{5206AAE7-6435-4DC9-B7A7-0435C1A024BA}" destId="{356C2BEC-8D49-45CC-B5B7-71D1D607C8AA}" srcOrd="1" destOrd="0" presId="urn:microsoft.com/office/officeart/2005/8/layout/pyramid1"/>
    <dgm:cxn modelId="{0EA728BE-7084-4F74-8858-B46F6237B788}" type="presOf" srcId="{B9CEA701-2900-45DC-BE70-6DCC034CF573}" destId="{1262C447-E404-4603-82EF-644EE0EDCE95}" srcOrd="0" destOrd="0" presId="urn:microsoft.com/office/officeart/2005/8/layout/pyramid1"/>
    <dgm:cxn modelId="{0CC7F316-E052-41C0-8962-C4BBDDD853CA}" srcId="{ED2A3992-1598-462A-8B3C-3051F4A65092}" destId="{D6CC82D1-C7E7-4A81-938E-F1E81FA7CC96}" srcOrd="5" destOrd="0" parTransId="{B3E7A78F-2AD3-49C7-BEEA-FCD167F24C7A}" sibTransId="{D719886C-8EE9-42BB-87FF-64676FB2358A}"/>
    <dgm:cxn modelId="{08BA6847-564E-41D7-903D-A6ECA2503374}" type="presOf" srcId="{18E26FBA-0A82-45EC-826D-F9ED91A6BF07}" destId="{5F18DDD3-5AFA-4B65-A8AD-0072A73530F2}" srcOrd="1" destOrd="0" presId="urn:microsoft.com/office/officeart/2005/8/layout/pyramid1"/>
    <dgm:cxn modelId="{F1676419-939D-42BF-8C9E-68F3EDC7614A}" type="presOf" srcId="{18E26FBA-0A82-45EC-826D-F9ED91A6BF07}" destId="{7F11F6D7-4B78-42A1-AAA3-5589E4BB768D}" srcOrd="0" destOrd="0" presId="urn:microsoft.com/office/officeart/2005/8/layout/pyramid1"/>
    <dgm:cxn modelId="{79C1B54A-9E75-4338-B524-2593218A71A9}" type="presOf" srcId="{D6CC82D1-C7E7-4A81-938E-F1E81FA7CC96}" destId="{4FD2F382-0C1A-42A7-AA07-7DD161677C6D}" srcOrd="1" destOrd="0" presId="urn:microsoft.com/office/officeart/2005/8/layout/pyramid1"/>
    <dgm:cxn modelId="{1C6C315E-2DC0-4908-8226-580902522866}" type="presOf" srcId="{5206AAE7-6435-4DC9-B7A7-0435C1A024BA}" destId="{C006B44A-9D2A-4D85-9721-58B4DDFAE5F5}" srcOrd="0" destOrd="0" presId="urn:microsoft.com/office/officeart/2005/8/layout/pyramid1"/>
    <dgm:cxn modelId="{300104CE-F07A-492C-AEC7-A8353A55D14B}" type="presOf" srcId="{F4315E74-18D5-43B2-A408-99FC9EF24E26}" destId="{A3935848-DA33-4579-8402-8FC447D7C046}" srcOrd="0" destOrd="0" presId="urn:microsoft.com/office/officeart/2005/8/layout/pyramid1"/>
    <dgm:cxn modelId="{AE86AB46-A171-4301-99EC-B624A753B3A0}" srcId="{ED2A3992-1598-462A-8B3C-3051F4A65092}" destId="{5206AAE7-6435-4DC9-B7A7-0435C1A024BA}" srcOrd="0" destOrd="0" parTransId="{77400182-DF31-4B41-BEF0-AEF1543161BA}" sibTransId="{3EF1C7E8-A4C7-40FB-BC00-5941B6CFBC77}"/>
    <dgm:cxn modelId="{98B18C31-B65D-469B-ABB9-ACD7E9C74F02}" srcId="{ED2A3992-1598-462A-8B3C-3051F4A65092}" destId="{B9CEA701-2900-45DC-BE70-6DCC034CF573}" srcOrd="2" destOrd="0" parTransId="{6690C924-97D7-4D41-878F-A74E3D1F6516}" sibTransId="{3EB7C0D3-95C3-4CBF-8489-560731A5D186}"/>
    <dgm:cxn modelId="{4C316F6F-09E6-491E-B5CF-0CCE644EEB14}" srcId="{ED2A3992-1598-462A-8B3C-3051F4A65092}" destId="{18E26FBA-0A82-45EC-826D-F9ED91A6BF07}" srcOrd="4" destOrd="0" parTransId="{AB9D7468-F5BC-4FA7-8794-507532A478B0}" sibTransId="{500FCEA2-7017-4A37-9EDC-1844132CA2A1}"/>
    <dgm:cxn modelId="{9DB66523-9242-452F-8689-124239663A8E}" type="presOf" srcId="{F4315E74-18D5-43B2-A408-99FC9EF24E26}" destId="{8BC901D5-D408-43B0-B837-B32FF5C8F713}" srcOrd="1" destOrd="0" presId="urn:microsoft.com/office/officeart/2005/8/layout/pyramid1"/>
    <dgm:cxn modelId="{65F84DDE-7BEA-4675-94A6-9F66E2011879}" type="presOf" srcId="{ED2A3992-1598-462A-8B3C-3051F4A65092}" destId="{A4DEDCFC-2D3B-460B-B8B0-3E2829396FCD}" srcOrd="0" destOrd="0" presId="urn:microsoft.com/office/officeart/2005/8/layout/pyramid1"/>
    <dgm:cxn modelId="{7C86E281-CAB9-47A9-947E-B17E28F05FEF}" type="presOf" srcId="{2312F09C-CAB3-4E58-93F7-BDA62BA35FFF}" destId="{9B181524-7B07-41E2-9664-E9FB59B37494}" srcOrd="1" destOrd="0" presId="urn:microsoft.com/office/officeart/2005/8/layout/pyramid1"/>
    <dgm:cxn modelId="{597B6C05-24EB-4574-9354-109DC3C92DEC}" type="presOf" srcId="{B9CEA701-2900-45DC-BE70-6DCC034CF573}" destId="{74DDB376-2A73-4C5D-B765-BFA4A9809497}" srcOrd="1" destOrd="0" presId="urn:microsoft.com/office/officeart/2005/8/layout/pyramid1"/>
    <dgm:cxn modelId="{809E5DA3-6AF1-494D-8477-85EFF0D1B814}" type="presParOf" srcId="{A4DEDCFC-2D3B-460B-B8B0-3E2829396FCD}" destId="{DA04DA61-D368-4EAD-89BD-81F236AE0A69}" srcOrd="0" destOrd="0" presId="urn:microsoft.com/office/officeart/2005/8/layout/pyramid1"/>
    <dgm:cxn modelId="{AEBD2439-A18A-482B-A580-75D65F983803}" type="presParOf" srcId="{DA04DA61-D368-4EAD-89BD-81F236AE0A69}" destId="{C006B44A-9D2A-4D85-9721-58B4DDFAE5F5}" srcOrd="0" destOrd="0" presId="urn:microsoft.com/office/officeart/2005/8/layout/pyramid1"/>
    <dgm:cxn modelId="{BEAEB103-0A53-456A-B7B0-74D08B1BC06C}" type="presParOf" srcId="{DA04DA61-D368-4EAD-89BD-81F236AE0A69}" destId="{356C2BEC-8D49-45CC-B5B7-71D1D607C8AA}" srcOrd="1" destOrd="0" presId="urn:microsoft.com/office/officeart/2005/8/layout/pyramid1"/>
    <dgm:cxn modelId="{BFCF4770-6E6A-45E9-9098-9A66942F38C6}" type="presParOf" srcId="{A4DEDCFC-2D3B-460B-B8B0-3E2829396FCD}" destId="{F1A6A2E9-4F00-4136-8596-124642E67B2A}" srcOrd="1" destOrd="0" presId="urn:microsoft.com/office/officeart/2005/8/layout/pyramid1"/>
    <dgm:cxn modelId="{3C30F771-9E4F-4C92-8665-6C5C44896A32}" type="presParOf" srcId="{F1A6A2E9-4F00-4136-8596-124642E67B2A}" destId="{A3935848-DA33-4579-8402-8FC447D7C046}" srcOrd="0" destOrd="0" presId="urn:microsoft.com/office/officeart/2005/8/layout/pyramid1"/>
    <dgm:cxn modelId="{0415174E-220B-4909-B063-454EAC0B6924}" type="presParOf" srcId="{F1A6A2E9-4F00-4136-8596-124642E67B2A}" destId="{8BC901D5-D408-43B0-B837-B32FF5C8F713}" srcOrd="1" destOrd="0" presId="urn:microsoft.com/office/officeart/2005/8/layout/pyramid1"/>
    <dgm:cxn modelId="{5C93BA7D-4D74-4826-98EA-4E017598CD7D}" type="presParOf" srcId="{A4DEDCFC-2D3B-460B-B8B0-3E2829396FCD}" destId="{D6CF0330-B4EB-4908-B718-FF395E4E3ADA}" srcOrd="2" destOrd="0" presId="urn:microsoft.com/office/officeart/2005/8/layout/pyramid1"/>
    <dgm:cxn modelId="{4E038EB5-7F3D-441C-B4DA-32936405119C}" type="presParOf" srcId="{D6CF0330-B4EB-4908-B718-FF395E4E3ADA}" destId="{1262C447-E404-4603-82EF-644EE0EDCE95}" srcOrd="0" destOrd="0" presId="urn:microsoft.com/office/officeart/2005/8/layout/pyramid1"/>
    <dgm:cxn modelId="{15F4C749-F10A-4A43-9907-D333CD6EB746}" type="presParOf" srcId="{D6CF0330-B4EB-4908-B718-FF395E4E3ADA}" destId="{74DDB376-2A73-4C5D-B765-BFA4A9809497}" srcOrd="1" destOrd="0" presId="urn:microsoft.com/office/officeart/2005/8/layout/pyramid1"/>
    <dgm:cxn modelId="{E5B121A6-D4F9-4695-86B1-F65173099182}" type="presParOf" srcId="{A4DEDCFC-2D3B-460B-B8B0-3E2829396FCD}" destId="{AF810662-838B-40EB-B343-C2566FD48C23}" srcOrd="3" destOrd="0" presId="urn:microsoft.com/office/officeart/2005/8/layout/pyramid1"/>
    <dgm:cxn modelId="{CF4E2CBD-D928-48EE-8791-12D0140962B1}" type="presParOf" srcId="{AF810662-838B-40EB-B343-C2566FD48C23}" destId="{1ADC15CD-AB60-47AF-94AF-7FEF6A0F4624}" srcOrd="0" destOrd="0" presId="urn:microsoft.com/office/officeart/2005/8/layout/pyramid1"/>
    <dgm:cxn modelId="{47945C08-5EE0-4DD4-B5AB-ADA429547913}" type="presParOf" srcId="{AF810662-838B-40EB-B343-C2566FD48C23}" destId="{9B181524-7B07-41E2-9664-E9FB59B37494}" srcOrd="1" destOrd="0" presId="urn:microsoft.com/office/officeart/2005/8/layout/pyramid1"/>
    <dgm:cxn modelId="{1C456781-08E6-44B9-A5D0-1DE9CF6233B4}" type="presParOf" srcId="{A4DEDCFC-2D3B-460B-B8B0-3E2829396FCD}" destId="{A70C51A3-916E-4A1E-9AEE-E35817E670B4}" srcOrd="4" destOrd="0" presId="urn:microsoft.com/office/officeart/2005/8/layout/pyramid1"/>
    <dgm:cxn modelId="{61AF8B01-C079-49AC-99BA-49A1ACE459EA}" type="presParOf" srcId="{A70C51A3-916E-4A1E-9AEE-E35817E670B4}" destId="{7F11F6D7-4B78-42A1-AAA3-5589E4BB768D}" srcOrd="0" destOrd="0" presId="urn:microsoft.com/office/officeart/2005/8/layout/pyramid1"/>
    <dgm:cxn modelId="{A0BCB42C-03E3-4AF9-B7DA-92BD52B81397}" type="presParOf" srcId="{A70C51A3-916E-4A1E-9AEE-E35817E670B4}" destId="{5F18DDD3-5AFA-4B65-A8AD-0072A73530F2}" srcOrd="1" destOrd="0" presId="urn:microsoft.com/office/officeart/2005/8/layout/pyramid1"/>
    <dgm:cxn modelId="{5B256166-EDA8-49BF-813E-64967342351A}" type="presParOf" srcId="{A4DEDCFC-2D3B-460B-B8B0-3E2829396FCD}" destId="{E92AC546-3D04-4174-A3B1-A7374188AA9F}" srcOrd="5" destOrd="0" presId="urn:microsoft.com/office/officeart/2005/8/layout/pyramid1"/>
    <dgm:cxn modelId="{9F471629-A9BF-43A0-B61D-5C8508B95F61}" type="presParOf" srcId="{E92AC546-3D04-4174-A3B1-A7374188AA9F}" destId="{43DFC8C2-4BD6-4557-809E-4EE3C790B6E4}" srcOrd="0" destOrd="0" presId="urn:microsoft.com/office/officeart/2005/8/layout/pyramid1"/>
    <dgm:cxn modelId="{DF45A4D5-4849-4E09-992E-1E0196EDD536}" type="presParOf" srcId="{E92AC546-3D04-4174-A3B1-A7374188AA9F}" destId="{4FD2F382-0C1A-42A7-AA07-7DD161677C6D}" srcOrd="1" destOrd="0" presId="urn:microsoft.com/office/officeart/2005/8/layout/pyramid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3BE64C2-E94A-4B03-BA34-2619B9F0A339}" type="doc">
      <dgm:prSet loTypeId="urn:microsoft.com/office/officeart/2005/8/layout/hList6" loCatId="list" qsTypeId="urn:microsoft.com/office/officeart/2005/8/quickstyle/3d1" qsCatId="3D" csTypeId="urn:microsoft.com/office/officeart/2005/8/colors/colorful1#6" csCatId="colorful" phldr="1"/>
      <dgm:spPr/>
      <dgm:t>
        <a:bodyPr/>
        <a:lstStyle/>
        <a:p>
          <a:endParaRPr lang="en-US"/>
        </a:p>
      </dgm:t>
    </dgm:pt>
    <dgm:pt modelId="{09151C52-9B46-4E40-A9DC-675BA55CCA93}">
      <dgm:prSet/>
      <dgm:spPr/>
      <dgm:t>
        <a:bodyPr/>
        <a:lstStyle/>
        <a:p>
          <a:pPr rtl="0"/>
          <a:r>
            <a:rPr lang="en-US" dirty="0" smtClean="0"/>
            <a:t>Employ the Bloom’s Taxonomy of Cognitive Levels’ verb chart</a:t>
          </a:r>
          <a:endParaRPr lang="en-US" dirty="0"/>
        </a:p>
      </dgm:t>
    </dgm:pt>
    <dgm:pt modelId="{63C6E3FC-53C1-47BB-AEC7-1DAF9C1C7117}" type="parTrans" cxnId="{36478972-318E-4CBD-A5F8-610846A89C72}">
      <dgm:prSet/>
      <dgm:spPr/>
      <dgm:t>
        <a:bodyPr/>
        <a:lstStyle/>
        <a:p>
          <a:endParaRPr lang="en-US"/>
        </a:p>
      </dgm:t>
    </dgm:pt>
    <dgm:pt modelId="{A851B369-8292-4632-B1F1-DAF2EDC88CDF}" type="sibTrans" cxnId="{36478972-318E-4CBD-A5F8-610846A89C72}">
      <dgm:prSet/>
      <dgm:spPr/>
      <dgm:t>
        <a:bodyPr/>
        <a:lstStyle/>
        <a:p>
          <a:endParaRPr lang="en-US"/>
        </a:p>
      </dgm:t>
    </dgm:pt>
    <dgm:pt modelId="{070A7F4E-861B-4BF1-8B4A-C54C3177992C}">
      <dgm:prSet/>
      <dgm:spPr/>
      <dgm:t>
        <a:bodyPr/>
        <a:lstStyle/>
        <a:p>
          <a:pPr rtl="0"/>
          <a:r>
            <a:rPr lang="en-US" dirty="0" smtClean="0"/>
            <a:t>Align Program SLO,  Course – level Student Learning Outcomes,</a:t>
          </a:r>
        </a:p>
        <a:p>
          <a:pPr rtl="0"/>
          <a:r>
            <a:rPr lang="en-US" dirty="0" smtClean="0"/>
            <a:t>Course Objectives, and Assessment</a:t>
          </a:r>
          <a:endParaRPr lang="en-US" dirty="0"/>
        </a:p>
      </dgm:t>
    </dgm:pt>
    <dgm:pt modelId="{54E7EF86-FFEE-4611-B4BF-8DE202C2784B}" type="parTrans" cxnId="{CED244EF-C5B5-4041-A496-901B042B132E}">
      <dgm:prSet/>
      <dgm:spPr/>
      <dgm:t>
        <a:bodyPr/>
        <a:lstStyle/>
        <a:p>
          <a:endParaRPr lang="en-US"/>
        </a:p>
      </dgm:t>
    </dgm:pt>
    <dgm:pt modelId="{2AE6F186-AB64-4527-AF9F-B361B435F599}" type="sibTrans" cxnId="{CED244EF-C5B5-4041-A496-901B042B132E}">
      <dgm:prSet/>
      <dgm:spPr/>
      <dgm:t>
        <a:bodyPr/>
        <a:lstStyle/>
        <a:p>
          <a:endParaRPr lang="en-US"/>
        </a:p>
      </dgm:t>
    </dgm:pt>
    <dgm:pt modelId="{B0E66BC8-6077-464F-896E-3FA448350882}">
      <dgm:prSet/>
      <dgm:spPr/>
      <dgm:t>
        <a:bodyPr/>
        <a:lstStyle/>
        <a:p>
          <a:pPr rtl="0"/>
          <a:r>
            <a:rPr lang="en-US" dirty="0" smtClean="0"/>
            <a:t>A level five SLO should be aligned with level five course objectives as well as a level five assessment</a:t>
          </a:r>
          <a:endParaRPr lang="en-US" dirty="0"/>
        </a:p>
      </dgm:t>
    </dgm:pt>
    <dgm:pt modelId="{82B170D1-8AFC-4BDA-9B5D-E817A4133794}" type="parTrans" cxnId="{4CFC2978-A8D4-4783-BD6A-E9785EF1F9F0}">
      <dgm:prSet/>
      <dgm:spPr/>
      <dgm:t>
        <a:bodyPr/>
        <a:lstStyle/>
        <a:p>
          <a:endParaRPr lang="en-US"/>
        </a:p>
      </dgm:t>
    </dgm:pt>
    <dgm:pt modelId="{C8A4332F-CC59-4E39-A0F7-889EECFFA6F9}" type="sibTrans" cxnId="{4CFC2978-A8D4-4783-BD6A-E9785EF1F9F0}">
      <dgm:prSet/>
      <dgm:spPr/>
      <dgm:t>
        <a:bodyPr/>
        <a:lstStyle/>
        <a:p>
          <a:endParaRPr lang="en-US"/>
        </a:p>
      </dgm:t>
    </dgm:pt>
    <dgm:pt modelId="{F07AF24D-1BB2-40B4-B9EE-CB82B52CB4CB}">
      <dgm:prSet/>
      <dgm:spPr/>
      <dgm:t>
        <a:bodyPr/>
        <a:lstStyle/>
        <a:p>
          <a:pPr rtl="0"/>
          <a:r>
            <a:rPr lang="en-US" dirty="0" smtClean="0"/>
            <a:t>SLO’s are the foundation for teaching and learning district-wide.</a:t>
          </a:r>
          <a:endParaRPr lang="en-US" dirty="0"/>
        </a:p>
      </dgm:t>
    </dgm:pt>
    <dgm:pt modelId="{022DA512-289E-4B0B-B4D4-2C4AC8E0C9EA}" type="parTrans" cxnId="{F501370F-B03E-45B8-B701-030FDD03430F}">
      <dgm:prSet/>
      <dgm:spPr/>
      <dgm:t>
        <a:bodyPr/>
        <a:lstStyle/>
        <a:p>
          <a:endParaRPr lang="en-US"/>
        </a:p>
      </dgm:t>
    </dgm:pt>
    <dgm:pt modelId="{5DECA205-0707-4297-A0AF-0D4EF687ECCC}" type="sibTrans" cxnId="{F501370F-B03E-45B8-B701-030FDD03430F}">
      <dgm:prSet/>
      <dgm:spPr/>
      <dgm:t>
        <a:bodyPr/>
        <a:lstStyle/>
        <a:p>
          <a:endParaRPr lang="en-US"/>
        </a:p>
      </dgm:t>
    </dgm:pt>
    <dgm:pt modelId="{5D20DE2E-F798-4B10-B74B-7A8D666FF760}" type="pres">
      <dgm:prSet presAssocID="{23BE64C2-E94A-4B03-BA34-2619B9F0A339}" presName="Name0" presStyleCnt="0">
        <dgm:presLayoutVars>
          <dgm:dir/>
          <dgm:resizeHandles val="exact"/>
        </dgm:presLayoutVars>
      </dgm:prSet>
      <dgm:spPr/>
      <dgm:t>
        <a:bodyPr/>
        <a:lstStyle/>
        <a:p>
          <a:endParaRPr lang="en-US"/>
        </a:p>
      </dgm:t>
    </dgm:pt>
    <dgm:pt modelId="{E26219C2-A70B-4895-B6DF-6FE64007F58C}" type="pres">
      <dgm:prSet presAssocID="{F07AF24D-1BB2-40B4-B9EE-CB82B52CB4CB}" presName="node" presStyleLbl="node1" presStyleIdx="0" presStyleCnt="4">
        <dgm:presLayoutVars>
          <dgm:bulletEnabled val="1"/>
        </dgm:presLayoutVars>
      </dgm:prSet>
      <dgm:spPr/>
      <dgm:t>
        <a:bodyPr/>
        <a:lstStyle/>
        <a:p>
          <a:endParaRPr lang="en-US"/>
        </a:p>
      </dgm:t>
    </dgm:pt>
    <dgm:pt modelId="{970844AE-6CCF-43D8-90CF-B8B5BA31AC1B}" type="pres">
      <dgm:prSet presAssocID="{5DECA205-0707-4297-A0AF-0D4EF687ECCC}" presName="sibTrans" presStyleCnt="0"/>
      <dgm:spPr/>
      <dgm:t>
        <a:bodyPr/>
        <a:lstStyle/>
        <a:p>
          <a:endParaRPr lang="en-US"/>
        </a:p>
      </dgm:t>
    </dgm:pt>
    <dgm:pt modelId="{67CDFAAB-D56F-4147-A7E6-FB7D8624A757}" type="pres">
      <dgm:prSet presAssocID="{09151C52-9B46-4E40-A9DC-675BA55CCA93}" presName="node" presStyleLbl="node1" presStyleIdx="1" presStyleCnt="4">
        <dgm:presLayoutVars>
          <dgm:bulletEnabled val="1"/>
        </dgm:presLayoutVars>
      </dgm:prSet>
      <dgm:spPr/>
      <dgm:t>
        <a:bodyPr/>
        <a:lstStyle/>
        <a:p>
          <a:endParaRPr lang="en-US"/>
        </a:p>
      </dgm:t>
    </dgm:pt>
    <dgm:pt modelId="{8150563F-6970-4F65-8A5E-A390504D6D3F}" type="pres">
      <dgm:prSet presAssocID="{A851B369-8292-4632-B1F1-DAF2EDC88CDF}" presName="sibTrans" presStyleCnt="0"/>
      <dgm:spPr/>
      <dgm:t>
        <a:bodyPr/>
        <a:lstStyle/>
        <a:p>
          <a:endParaRPr lang="en-US"/>
        </a:p>
      </dgm:t>
    </dgm:pt>
    <dgm:pt modelId="{79AF681B-2891-4BF1-8990-333FFA0281A7}" type="pres">
      <dgm:prSet presAssocID="{070A7F4E-861B-4BF1-8B4A-C54C3177992C}" presName="node" presStyleLbl="node1" presStyleIdx="2" presStyleCnt="4">
        <dgm:presLayoutVars>
          <dgm:bulletEnabled val="1"/>
        </dgm:presLayoutVars>
      </dgm:prSet>
      <dgm:spPr/>
      <dgm:t>
        <a:bodyPr/>
        <a:lstStyle/>
        <a:p>
          <a:endParaRPr lang="en-US"/>
        </a:p>
      </dgm:t>
    </dgm:pt>
    <dgm:pt modelId="{9D3CD7DE-D187-4F44-9E83-07D7C8645823}" type="pres">
      <dgm:prSet presAssocID="{2AE6F186-AB64-4527-AF9F-B361B435F599}" presName="sibTrans" presStyleCnt="0"/>
      <dgm:spPr/>
      <dgm:t>
        <a:bodyPr/>
        <a:lstStyle/>
        <a:p>
          <a:endParaRPr lang="en-US"/>
        </a:p>
      </dgm:t>
    </dgm:pt>
    <dgm:pt modelId="{A94DD4A8-6A7E-417B-B1F2-7A500705DB10}" type="pres">
      <dgm:prSet presAssocID="{B0E66BC8-6077-464F-896E-3FA448350882}" presName="node" presStyleLbl="node1" presStyleIdx="3" presStyleCnt="4">
        <dgm:presLayoutVars>
          <dgm:bulletEnabled val="1"/>
        </dgm:presLayoutVars>
      </dgm:prSet>
      <dgm:spPr/>
      <dgm:t>
        <a:bodyPr/>
        <a:lstStyle/>
        <a:p>
          <a:endParaRPr lang="en-US"/>
        </a:p>
      </dgm:t>
    </dgm:pt>
  </dgm:ptLst>
  <dgm:cxnLst>
    <dgm:cxn modelId="{89376AFD-DE3D-463E-94BA-84F2F2D64AA0}" type="presOf" srcId="{09151C52-9B46-4E40-A9DC-675BA55CCA93}" destId="{67CDFAAB-D56F-4147-A7E6-FB7D8624A757}" srcOrd="0" destOrd="0" presId="urn:microsoft.com/office/officeart/2005/8/layout/hList6"/>
    <dgm:cxn modelId="{3FDFD02D-851D-4648-B128-0CCB095929FB}" type="presOf" srcId="{F07AF24D-1BB2-40B4-B9EE-CB82B52CB4CB}" destId="{E26219C2-A70B-4895-B6DF-6FE64007F58C}" srcOrd="0" destOrd="0" presId="urn:microsoft.com/office/officeart/2005/8/layout/hList6"/>
    <dgm:cxn modelId="{2A8D971B-49F4-4BE1-A3DB-0B4680BBAFE4}" type="presOf" srcId="{070A7F4E-861B-4BF1-8B4A-C54C3177992C}" destId="{79AF681B-2891-4BF1-8990-333FFA0281A7}" srcOrd="0" destOrd="0" presId="urn:microsoft.com/office/officeart/2005/8/layout/hList6"/>
    <dgm:cxn modelId="{CED244EF-C5B5-4041-A496-901B042B132E}" srcId="{23BE64C2-E94A-4B03-BA34-2619B9F0A339}" destId="{070A7F4E-861B-4BF1-8B4A-C54C3177992C}" srcOrd="2" destOrd="0" parTransId="{54E7EF86-FFEE-4611-B4BF-8DE202C2784B}" sibTransId="{2AE6F186-AB64-4527-AF9F-B361B435F599}"/>
    <dgm:cxn modelId="{8D145140-9E67-4AB2-8AB4-545E4144FAAB}" type="presOf" srcId="{B0E66BC8-6077-464F-896E-3FA448350882}" destId="{A94DD4A8-6A7E-417B-B1F2-7A500705DB10}" srcOrd="0" destOrd="0" presId="urn:microsoft.com/office/officeart/2005/8/layout/hList6"/>
    <dgm:cxn modelId="{4CFC2978-A8D4-4783-BD6A-E9785EF1F9F0}" srcId="{23BE64C2-E94A-4B03-BA34-2619B9F0A339}" destId="{B0E66BC8-6077-464F-896E-3FA448350882}" srcOrd="3" destOrd="0" parTransId="{82B170D1-8AFC-4BDA-9B5D-E817A4133794}" sibTransId="{C8A4332F-CC59-4E39-A0F7-889EECFFA6F9}"/>
    <dgm:cxn modelId="{36478972-318E-4CBD-A5F8-610846A89C72}" srcId="{23BE64C2-E94A-4B03-BA34-2619B9F0A339}" destId="{09151C52-9B46-4E40-A9DC-675BA55CCA93}" srcOrd="1" destOrd="0" parTransId="{63C6E3FC-53C1-47BB-AEC7-1DAF9C1C7117}" sibTransId="{A851B369-8292-4632-B1F1-DAF2EDC88CDF}"/>
    <dgm:cxn modelId="{58487EC4-2DD1-46DE-9301-24DFB10A49EC}" type="presOf" srcId="{23BE64C2-E94A-4B03-BA34-2619B9F0A339}" destId="{5D20DE2E-F798-4B10-B74B-7A8D666FF760}" srcOrd="0" destOrd="0" presId="urn:microsoft.com/office/officeart/2005/8/layout/hList6"/>
    <dgm:cxn modelId="{F501370F-B03E-45B8-B701-030FDD03430F}" srcId="{23BE64C2-E94A-4B03-BA34-2619B9F0A339}" destId="{F07AF24D-1BB2-40B4-B9EE-CB82B52CB4CB}" srcOrd="0" destOrd="0" parTransId="{022DA512-289E-4B0B-B4D4-2C4AC8E0C9EA}" sibTransId="{5DECA205-0707-4297-A0AF-0D4EF687ECCC}"/>
    <dgm:cxn modelId="{3CF4124A-8BFD-497B-9293-B3B505BA89EE}" type="presParOf" srcId="{5D20DE2E-F798-4B10-B74B-7A8D666FF760}" destId="{E26219C2-A70B-4895-B6DF-6FE64007F58C}" srcOrd="0" destOrd="0" presId="urn:microsoft.com/office/officeart/2005/8/layout/hList6"/>
    <dgm:cxn modelId="{5578A0FB-22D3-458E-B66F-69805E071695}" type="presParOf" srcId="{5D20DE2E-F798-4B10-B74B-7A8D666FF760}" destId="{970844AE-6CCF-43D8-90CF-B8B5BA31AC1B}" srcOrd="1" destOrd="0" presId="urn:microsoft.com/office/officeart/2005/8/layout/hList6"/>
    <dgm:cxn modelId="{1980225E-266A-414B-A0E5-F8DDDC13984C}" type="presParOf" srcId="{5D20DE2E-F798-4B10-B74B-7A8D666FF760}" destId="{67CDFAAB-D56F-4147-A7E6-FB7D8624A757}" srcOrd="2" destOrd="0" presId="urn:microsoft.com/office/officeart/2005/8/layout/hList6"/>
    <dgm:cxn modelId="{962046F0-CBB1-4D76-BBE7-A052EF8A4224}" type="presParOf" srcId="{5D20DE2E-F798-4B10-B74B-7A8D666FF760}" destId="{8150563F-6970-4F65-8A5E-A390504D6D3F}" srcOrd="3" destOrd="0" presId="urn:microsoft.com/office/officeart/2005/8/layout/hList6"/>
    <dgm:cxn modelId="{C67B3DC8-3991-4F22-89B5-CEC89B576E24}" type="presParOf" srcId="{5D20DE2E-F798-4B10-B74B-7A8D666FF760}" destId="{79AF681B-2891-4BF1-8990-333FFA0281A7}" srcOrd="4" destOrd="0" presId="urn:microsoft.com/office/officeart/2005/8/layout/hList6"/>
    <dgm:cxn modelId="{AB8F7CB8-36F7-4DCC-BEDF-9DD74EE7378F}" type="presParOf" srcId="{5D20DE2E-F798-4B10-B74B-7A8D666FF760}" destId="{9D3CD7DE-D187-4F44-9E83-07D7C8645823}" srcOrd="5" destOrd="0" presId="urn:microsoft.com/office/officeart/2005/8/layout/hList6"/>
    <dgm:cxn modelId="{B7236434-4F65-406E-94A3-0A4D2244A29D}" type="presParOf" srcId="{5D20DE2E-F798-4B10-B74B-7A8D666FF760}" destId="{A94DD4A8-6A7E-417B-B1F2-7A500705DB10}" srcOrd="6" destOrd="0" presId="urn:microsoft.com/office/officeart/2005/8/layout/h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9A1AD9F-ECA9-4032-9C7E-9948DB7839CC}" type="doc">
      <dgm:prSet loTypeId="urn:microsoft.com/office/officeart/2005/8/layout/target3" loCatId="relationship" qsTypeId="urn:microsoft.com/office/officeart/2005/8/quickstyle/3d2" qsCatId="3D" csTypeId="urn:microsoft.com/office/officeart/2005/8/colors/colorful3" csCatId="colorful"/>
      <dgm:spPr/>
      <dgm:t>
        <a:bodyPr/>
        <a:lstStyle/>
        <a:p>
          <a:endParaRPr lang="en-US"/>
        </a:p>
      </dgm:t>
    </dgm:pt>
    <dgm:pt modelId="{3A79D5DA-7D93-4658-9CE5-9C179FCD3997}">
      <dgm:prSet/>
      <dgm:spPr/>
      <dgm:t>
        <a:bodyPr/>
        <a:lstStyle/>
        <a:p>
          <a:pPr rtl="0"/>
          <a:r>
            <a:rPr lang="en-US" dirty="0" smtClean="0"/>
            <a:t>Critical Thinking Skills to include creative thinking, innovation, inquiry, and analysis, evaluation and synthesis of information.</a:t>
          </a:r>
          <a:endParaRPr lang="en-US" dirty="0"/>
        </a:p>
      </dgm:t>
    </dgm:pt>
    <dgm:pt modelId="{B9ADAEDC-5BC6-4585-A93C-256AA4132D9C}" type="parTrans" cxnId="{611DDC70-A359-437A-BD06-E193458327C9}">
      <dgm:prSet/>
      <dgm:spPr/>
      <dgm:t>
        <a:bodyPr/>
        <a:lstStyle/>
        <a:p>
          <a:endParaRPr lang="en-US"/>
        </a:p>
      </dgm:t>
    </dgm:pt>
    <dgm:pt modelId="{801B9C2E-8725-4369-B30E-22DE1CDBF0AA}" type="sibTrans" cxnId="{611DDC70-A359-437A-BD06-E193458327C9}">
      <dgm:prSet/>
      <dgm:spPr/>
      <dgm:t>
        <a:bodyPr/>
        <a:lstStyle/>
        <a:p>
          <a:endParaRPr lang="en-US"/>
        </a:p>
      </dgm:t>
    </dgm:pt>
    <dgm:pt modelId="{DA4581B8-23E8-4557-BE6C-0AD5A8971072}">
      <dgm:prSet/>
      <dgm:spPr/>
      <dgm:t>
        <a:bodyPr/>
        <a:lstStyle/>
        <a:p>
          <a:pPr rtl="0"/>
          <a:r>
            <a:rPr lang="en-US" smtClean="0"/>
            <a:t>Communication Skills to include effective written, oral, and visual communication.</a:t>
          </a:r>
          <a:endParaRPr lang="en-US"/>
        </a:p>
      </dgm:t>
    </dgm:pt>
    <dgm:pt modelId="{DFF61F3D-C453-4F3A-A576-E7422D569DF1}" type="parTrans" cxnId="{B33F3B62-E9CF-4B63-967B-934AE6FBB2B0}">
      <dgm:prSet/>
      <dgm:spPr/>
      <dgm:t>
        <a:bodyPr/>
        <a:lstStyle/>
        <a:p>
          <a:endParaRPr lang="en-US"/>
        </a:p>
      </dgm:t>
    </dgm:pt>
    <dgm:pt modelId="{663E7287-7276-4ED9-A4BF-1D4B7426242C}" type="sibTrans" cxnId="{B33F3B62-E9CF-4B63-967B-934AE6FBB2B0}">
      <dgm:prSet/>
      <dgm:spPr/>
      <dgm:t>
        <a:bodyPr/>
        <a:lstStyle/>
        <a:p>
          <a:endParaRPr lang="en-US"/>
        </a:p>
      </dgm:t>
    </dgm:pt>
    <dgm:pt modelId="{3BFB0898-CC31-4F89-961C-1AA71A293722}" type="pres">
      <dgm:prSet presAssocID="{B9A1AD9F-ECA9-4032-9C7E-9948DB7839CC}" presName="Name0" presStyleCnt="0">
        <dgm:presLayoutVars>
          <dgm:chMax val="7"/>
          <dgm:dir/>
          <dgm:animLvl val="lvl"/>
          <dgm:resizeHandles val="exact"/>
        </dgm:presLayoutVars>
      </dgm:prSet>
      <dgm:spPr/>
      <dgm:t>
        <a:bodyPr/>
        <a:lstStyle/>
        <a:p>
          <a:endParaRPr lang="en-US"/>
        </a:p>
      </dgm:t>
    </dgm:pt>
    <dgm:pt modelId="{6061EDDB-9621-478C-AA75-F50611B4ECB3}" type="pres">
      <dgm:prSet presAssocID="{3A79D5DA-7D93-4658-9CE5-9C179FCD3997}" presName="circle1" presStyleLbl="node1" presStyleIdx="0" presStyleCnt="2"/>
      <dgm:spPr/>
    </dgm:pt>
    <dgm:pt modelId="{30329B3A-21C3-4613-9A22-C9E076F8F2CD}" type="pres">
      <dgm:prSet presAssocID="{3A79D5DA-7D93-4658-9CE5-9C179FCD3997}" presName="space" presStyleCnt="0"/>
      <dgm:spPr/>
    </dgm:pt>
    <dgm:pt modelId="{A082F26E-C87F-480D-887E-91C91478B037}" type="pres">
      <dgm:prSet presAssocID="{3A79D5DA-7D93-4658-9CE5-9C179FCD3997}" presName="rect1" presStyleLbl="alignAcc1" presStyleIdx="0" presStyleCnt="2"/>
      <dgm:spPr/>
      <dgm:t>
        <a:bodyPr/>
        <a:lstStyle/>
        <a:p>
          <a:endParaRPr lang="en-US"/>
        </a:p>
      </dgm:t>
    </dgm:pt>
    <dgm:pt modelId="{8810F6B7-08A2-4215-8642-A755DBDE1CB6}" type="pres">
      <dgm:prSet presAssocID="{DA4581B8-23E8-4557-BE6C-0AD5A8971072}" presName="vertSpace2" presStyleLbl="node1" presStyleIdx="0" presStyleCnt="2"/>
      <dgm:spPr/>
    </dgm:pt>
    <dgm:pt modelId="{5D4A3D6B-474F-41F4-B449-C2A1CBF31E8D}" type="pres">
      <dgm:prSet presAssocID="{DA4581B8-23E8-4557-BE6C-0AD5A8971072}" presName="circle2" presStyleLbl="node1" presStyleIdx="1" presStyleCnt="2"/>
      <dgm:spPr/>
    </dgm:pt>
    <dgm:pt modelId="{77C45CA8-5EA1-4F7E-AA00-DC2D341F868C}" type="pres">
      <dgm:prSet presAssocID="{DA4581B8-23E8-4557-BE6C-0AD5A8971072}" presName="rect2" presStyleLbl="alignAcc1" presStyleIdx="1" presStyleCnt="2"/>
      <dgm:spPr/>
      <dgm:t>
        <a:bodyPr/>
        <a:lstStyle/>
        <a:p>
          <a:endParaRPr lang="en-US"/>
        </a:p>
      </dgm:t>
    </dgm:pt>
    <dgm:pt modelId="{76141291-75EF-4476-9AF1-8ABF0FBBA292}" type="pres">
      <dgm:prSet presAssocID="{3A79D5DA-7D93-4658-9CE5-9C179FCD3997}" presName="rect1ParTxNoCh" presStyleLbl="alignAcc1" presStyleIdx="1" presStyleCnt="2">
        <dgm:presLayoutVars>
          <dgm:chMax val="1"/>
          <dgm:bulletEnabled val="1"/>
        </dgm:presLayoutVars>
      </dgm:prSet>
      <dgm:spPr/>
      <dgm:t>
        <a:bodyPr/>
        <a:lstStyle/>
        <a:p>
          <a:endParaRPr lang="en-US"/>
        </a:p>
      </dgm:t>
    </dgm:pt>
    <dgm:pt modelId="{110639FA-EE50-4EDB-8BB6-C98E238C3F19}" type="pres">
      <dgm:prSet presAssocID="{DA4581B8-23E8-4557-BE6C-0AD5A8971072}" presName="rect2ParTxNoCh" presStyleLbl="alignAcc1" presStyleIdx="1" presStyleCnt="2">
        <dgm:presLayoutVars>
          <dgm:chMax val="1"/>
          <dgm:bulletEnabled val="1"/>
        </dgm:presLayoutVars>
      </dgm:prSet>
      <dgm:spPr/>
      <dgm:t>
        <a:bodyPr/>
        <a:lstStyle/>
        <a:p>
          <a:endParaRPr lang="en-US"/>
        </a:p>
      </dgm:t>
    </dgm:pt>
  </dgm:ptLst>
  <dgm:cxnLst>
    <dgm:cxn modelId="{984B040C-869F-46FD-8130-5CC8F503DFDC}" type="presOf" srcId="{DA4581B8-23E8-4557-BE6C-0AD5A8971072}" destId="{77C45CA8-5EA1-4F7E-AA00-DC2D341F868C}" srcOrd="0" destOrd="0" presId="urn:microsoft.com/office/officeart/2005/8/layout/target3"/>
    <dgm:cxn modelId="{9D7E69DC-D09E-4166-A81D-FF360B7ED302}" type="presOf" srcId="{3A79D5DA-7D93-4658-9CE5-9C179FCD3997}" destId="{A082F26E-C87F-480D-887E-91C91478B037}" srcOrd="0" destOrd="0" presId="urn:microsoft.com/office/officeart/2005/8/layout/target3"/>
    <dgm:cxn modelId="{37484374-D003-41C5-A5DE-DEA323CE8208}" type="presOf" srcId="{3A79D5DA-7D93-4658-9CE5-9C179FCD3997}" destId="{76141291-75EF-4476-9AF1-8ABF0FBBA292}" srcOrd="1" destOrd="0" presId="urn:microsoft.com/office/officeart/2005/8/layout/target3"/>
    <dgm:cxn modelId="{F40A1492-EBCD-425E-82BB-D71DFCD99FD4}" type="presOf" srcId="{DA4581B8-23E8-4557-BE6C-0AD5A8971072}" destId="{110639FA-EE50-4EDB-8BB6-C98E238C3F19}" srcOrd="1" destOrd="0" presId="urn:microsoft.com/office/officeart/2005/8/layout/target3"/>
    <dgm:cxn modelId="{4891990F-397E-4513-A527-DCADFA48BCC5}" type="presOf" srcId="{B9A1AD9F-ECA9-4032-9C7E-9948DB7839CC}" destId="{3BFB0898-CC31-4F89-961C-1AA71A293722}" srcOrd="0" destOrd="0" presId="urn:microsoft.com/office/officeart/2005/8/layout/target3"/>
    <dgm:cxn modelId="{611DDC70-A359-437A-BD06-E193458327C9}" srcId="{B9A1AD9F-ECA9-4032-9C7E-9948DB7839CC}" destId="{3A79D5DA-7D93-4658-9CE5-9C179FCD3997}" srcOrd="0" destOrd="0" parTransId="{B9ADAEDC-5BC6-4585-A93C-256AA4132D9C}" sibTransId="{801B9C2E-8725-4369-B30E-22DE1CDBF0AA}"/>
    <dgm:cxn modelId="{B33F3B62-E9CF-4B63-967B-934AE6FBB2B0}" srcId="{B9A1AD9F-ECA9-4032-9C7E-9948DB7839CC}" destId="{DA4581B8-23E8-4557-BE6C-0AD5A8971072}" srcOrd="1" destOrd="0" parTransId="{DFF61F3D-C453-4F3A-A576-E7422D569DF1}" sibTransId="{663E7287-7276-4ED9-A4BF-1D4B7426242C}"/>
    <dgm:cxn modelId="{DABC1CC8-F730-4265-BA02-E5B75241A221}" type="presParOf" srcId="{3BFB0898-CC31-4F89-961C-1AA71A293722}" destId="{6061EDDB-9621-478C-AA75-F50611B4ECB3}" srcOrd="0" destOrd="0" presId="urn:microsoft.com/office/officeart/2005/8/layout/target3"/>
    <dgm:cxn modelId="{C6EAF1BE-A363-438B-B761-EBE38A9BF385}" type="presParOf" srcId="{3BFB0898-CC31-4F89-961C-1AA71A293722}" destId="{30329B3A-21C3-4613-9A22-C9E076F8F2CD}" srcOrd="1" destOrd="0" presId="urn:microsoft.com/office/officeart/2005/8/layout/target3"/>
    <dgm:cxn modelId="{8C682AE9-8313-49AB-9DA5-BF5343BD0265}" type="presParOf" srcId="{3BFB0898-CC31-4F89-961C-1AA71A293722}" destId="{A082F26E-C87F-480D-887E-91C91478B037}" srcOrd="2" destOrd="0" presId="urn:microsoft.com/office/officeart/2005/8/layout/target3"/>
    <dgm:cxn modelId="{B9640784-413B-4DF2-B745-20ED3BFA61CF}" type="presParOf" srcId="{3BFB0898-CC31-4F89-961C-1AA71A293722}" destId="{8810F6B7-08A2-4215-8642-A755DBDE1CB6}" srcOrd="3" destOrd="0" presId="urn:microsoft.com/office/officeart/2005/8/layout/target3"/>
    <dgm:cxn modelId="{A82ABD5C-94C6-4184-9D1E-D231E5C663DA}" type="presParOf" srcId="{3BFB0898-CC31-4F89-961C-1AA71A293722}" destId="{5D4A3D6B-474F-41F4-B449-C2A1CBF31E8D}" srcOrd="4" destOrd="0" presId="urn:microsoft.com/office/officeart/2005/8/layout/target3"/>
    <dgm:cxn modelId="{34DD3A28-1F58-4CDC-965D-F9E101E5F18F}" type="presParOf" srcId="{3BFB0898-CC31-4F89-961C-1AA71A293722}" destId="{77C45CA8-5EA1-4F7E-AA00-DC2D341F868C}" srcOrd="5" destOrd="0" presId="urn:microsoft.com/office/officeart/2005/8/layout/target3"/>
    <dgm:cxn modelId="{6ECAF149-C665-4DD2-8E16-CCCC9B3D56DE}" type="presParOf" srcId="{3BFB0898-CC31-4F89-961C-1AA71A293722}" destId="{76141291-75EF-4476-9AF1-8ABF0FBBA292}" srcOrd="6" destOrd="0" presId="urn:microsoft.com/office/officeart/2005/8/layout/target3"/>
    <dgm:cxn modelId="{F5CFFD84-5F1C-4180-9001-6460949F4AF4}" type="presParOf" srcId="{3BFB0898-CC31-4F89-961C-1AA71A293722}" destId="{110639FA-EE50-4EDB-8BB6-C98E238C3F19}"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8DB0F99-8992-459D-8852-7DE5D00C0FA5}" type="doc">
      <dgm:prSet loTypeId="urn:microsoft.com/office/officeart/2005/8/layout/target3" loCatId="relationship" qsTypeId="urn:microsoft.com/office/officeart/2005/8/quickstyle/3d1" qsCatId="3D" csTypeId="urn:microsoft.com/office/officeart/2005/8/colors/colorful5" csCatId="colorful"/>
      <dgm:spPr/>
      <dgm:t>
        <a:bodyPr/>
        <a:lstStyle/>
        <a:p>
          <a:endParaRPr lang="en-US"/>
        </a:p>
      </dgm:t>
    </dgm:pt>
    <dgm:pt modelId="{39D277E0-6C64-4E12-A478-47CE317EF726}">
      <dgm:prSet/>
      <dgm:spPr/>
      <dgm:t>
        <a:bodyPr/>
        <a:lstStyle/>
        <a:p>
          <a:pPr rtl="0"/>
          <a:r>
            <a:rPr lang="en-US" dirty="0" smtClean="0"/>
            <a:t>Empirical and Quantitative Skills to include applications of scientific and mathematical concepts.</a:t>
          </a:r>
          <a:endParaRPr lang="en-US" dirty="0"/>
        </a:p>
      </dgm:t>
    </dgm:pt>
    <dgm:pt modelId="{518EAF15-D1BC-4CAE-AA4B-C048DE4E6099}" type="parTrans" cxnId="{4F58EB09-1274-4467-9FE3-20709F8064FE}">
      <dgm:prSet/>
      <dgm:spPr/>
      <dgm:t>
        <a:bodyPr/>
        <a:lstStyle/>
        <a:p>
          <a:endParaRPr lang="en-US"/>
        </a:p>
      </dgm:t>
    </dgm:pt>
    <dgm:pt modelId="{3C065F13-51D9-4693-88F8-5DE72DBEB77F}" type="sibTrans" cxnId="{4F58EB09-1274-4467-9FE3-20709F8064FE}">
      <dgm:prSet/>
      <dgm:spPr/>
      <dgm:t>
        <a:bodyPr/>
        <a:lstStyle/>
        <a:p>
          <a:endParaRPr lang="en-US"/>
        </a:p>
      </dgm:t>
    </dgm:pt>
    <dgm:pt modelId="{0463D760-05C6-4A57-8D3D-A019A7FA7A40}">
      <dgm:prSet/>
      <dgm:spPr/>
      <dgm:t>
        <a:bodyPr/>
        <a:lstStyle/>
        <a:p>
          <a:pPr rtl="0"/>
          <a:r>
            <a:rPr lang="en-US" smtClean="0"/>
            <a:t>Teamwork to include the ability to consider different points of view and to work effectively with others to support a shared purpose or goal.</a:t>
          </a:r>
          <a:endParaRPr lang="en-US"/>
        </a:p>
      </dgm:t>
    </dgm:pt>
    <dgm:pt modelId="{C9093813-02B3-48B4-B332-880AF363FA02}" type="parTrans" cxnId="{D272DF7C-AAD8-4576-8FD8-1BFC8F2D2886}">
      <dgm:prSet/>
      <dgm:spPr/>
      <dgm:t>
        <a:bodyPr/>
        <a:lstStyle/>
        <a:p>
          <a:endParaRPr lang="en-US"/>
        </a:p>
      </dgm:t>
    </dgm:pt>
    <dgm:pt modelId="{D1D3D8CA-3DDD-4BE6-A37E-4518201FB737}" type="sibTrans" cxnId="{D272DF7C-AAD8-4576-8FD8-1BFC8F2D2886}">
      <dgm:prSet/>
      <dgm:spPr/>
      <dgm:t>
        <a:bodyPr/>
        <a:lstStyle/>
        <a:p>
          <a:endParaRPr lang="en-US"/>
        </a:p>
      </dgm:t>
    </dgm:pt>
    <dgm:pt modelId="{15054541-19A2-48F4-A030-AF7A82140CD7}" type="pres">
      <dgm:prSet presAssocID="{48DB0F99-8992-459D-8852-7DE5D00C0FA5}" presName="Name0" presStyleCnt="0">
        <dgm:presLayoutVars>
          <dgm:chMax val="7"/>
          <dgm:dir/>
          <dgm:animLvl val="lvl"/>
          <dgm:resizeHandles val="exact"/>
        </dgm:presLayoutVars>
      </dgm:prSet>
      <dgm:spPr/>
      <dgm:t>
        <a:bodyPr/>
        <a:lstStyle/>
        <a:p>
          <a:endParaRPr lang="en-US"/>
        </a:p>
      </dgm:t>
    </dgm:pt>
    <dgm:pt modelId="{AA26AFB4-D7DE-48AA-A676-11E402F27DDE}" type="pres">
      <dgm:prSet presAssocID="{39D277E0-6C64-4E12-A478-47CE317EF726}" presName="circle1" presStyleLbl="node1" presStyleIdx="0" presStyleCnt="2"/>
      <dgm:spPr/>
    </dgm:pt>
    <dgm:pt modelId="{8C388F11-B94D-4A02-A70D-A5640630DED2}" type="pres">
      <dgm:prSet presAssocID="{39D277E0-6C64-4E12-A478-47CE317EF726}" presName="space" presStyleCnt="0"/>
      <dgm:spPr/>
    </dgm:pt>
    <dgm:pt modelId="{908D287D-7B39-49D8-845C-1AB81F26D248}" type="pres">
      <dgm:prSet presAssocID="{39D277E0-6C64-4E12-A478-47CE317EF726}" presName="rect1" presStyleLbl="alignAcc1" presStyleIdx="0" presStyleCnt="2"/>
      <dgm:spPr/>
      <dgm:t>
        <a:bodyPr/>
        <a:lstStyle/>
        <a:p>
          <a:endParaRPr lang="en-US"/>
        </a:p>
      </dgm:t>
    </dgm:pt>
    <dgm:pt modelId="{0B42C70F-69DE-4F61-906E-D1A26C9452C3}" type="pres">
      <dgm:prSet presAssocID="{0463D760-05C6-4A57-8D3D-A019A7FA7A40}" presName="vertSpace2" presStyleLbl="node1" presStyleIdx="0" presStyleCnt="2"/>
      <dgm:spPr/>
    </dgm:pt>
    <dgm:pt modelId="{96561183-54A4-4260-B533-9C0F7D64CF8D}" type="pres">
      <dgm:prSet presAssocID="{0463D760-05C6-4A57-8D3D-A019A7FA7A40}" presName="circle2" presStyleLbl="node1" presStyleIdx="1" presStyleCnt="2"/>
      <dgm:spPr/>
    </dgm:pt>
    <dgm:pt modelId="{56390B48-0C1E-4141-A7A3-58219F603DFE}" type="pres">
      <dgm:prSet presAssocID="{0463D760-05C6-4A57-8D3D-A019A7FA7A40}" presName="rect2" presStyleLbl="alignAcc1" presStyleIdx="1" presStyleCnt="2"/>
      <dgm:spPr/>
      <dgm:t>
        <a:bodyPr/>
        <a:lstStyle/>
        <a:p>
          <a:endParaRPr lang="en-US"/>
        </a:p>
      </dgm:t>
    </dgm:pt>
    <dgm:pt modelId="{ADC24B94-F1F5-41CF-B587-28651F992279}" type="pres">
      <dgm:prSet presAssocID="{39D277E0-6C64-4E12-A478-47CE317EF726}" presName="rect1ParTxNoCh" presStyleLbl="alignAcc1" presStyleIdx="1" presStyleCnt="2">
        <dgm:presLayoutVars>
          <dgm:chMax val="1"/>
          <dgm:bulletEnabled val="1"/>
        </dgm:presLayoutVars>
      </dgm:prSet>
      <dgm:spPr/>
      <dgm:t>
        <a:bodyPr/>
        <a:lstStyle/>
        <a:p>
          <a:endParaRPr lang="en-US"/>
        </a:p>
      </dgm:t>
    </dgm:pt>
    <dgm:pt modelId="{C34683E9-291A-4368-8D4D-BED9D4FDE528}" type="pres">
      <dgm:prSet presAssocID="{0463D760-05C6-4A57-8D3D-A019A7FA7A40}" presName="rect2ParTxNoCh" presStyleLbl="alignAcc1" presStyleIdx="1" presStyleCnt="2">
        <dgm:presLayoutVars>
          <dgm:chMax val="1"/>
          <dgm:bulletEnabled val="1"/>
        </dgm:presLayoutVars>
      </dgm:prSet>
      <dgm:spPr/>
      <dgm:t>
        <a:bodyPr/>
        <a:lstStyle/>
        <a:p>
          <a:endParaRPr lang="en-US"/>
        </a:p>
      </dgm:t>
    </dgm:pt>
  </dgm:ptLst>
  <dgm:cxnLst>
    <dgm:cxn modelId="{4F58EB09-1274-4467-9FE3-20709F8064FE}" srcId="{48DB0F99-8992-459D-8852-7DE5D00C0FA5}" destId="{39D277E0-6C64-4E12-A478-47CE317EF726}" srcOrd="0" destOrd="0" parTransId="{518EAF15-D1BC-4CAE-AA4B-C048DE4E6099}" sibTransId="{3C065F13-51D9-4693-88F8-5DE72DBEB77F}"/>
    <dgm:cxn modelId="{C237DE61-8B68-472C-A3A7-129933632A94}" type="presOf" srcId="{39D277E0-6C64-4E12-A478-47CE317EF726}" destId="{908D287D-7B39-49D8-845C-1AB81F26D248}" srcOrd="0" destOrd="0" presId="urn:microsoft.com/office/officeart/2005/8/layout/target3"/>
    <dgm:cxn modelId="{1B7CA730-889C-4444-B893-AC7F390DAF5D}" type="presOf" srcId="{39D277E0-6C64-4E12-A478-47CE317EF726}" destId="{ADC24B94-F1F5-41CF-B587-28651F992279}" srcOrd="1" destOrd="0" presId="urn:microsoft.com/office/officeart/2005/8/layout/target3"/>
    <dgm:cxn modelId="{82DDDC81-CC81-4927-96B5-648BE566BB81}" type="presOf" srcId="{48DB0F99-8992-459D-8852-7DE5D00C0FA5}" destId="{15054541-19A2-48F4-A030-AF7A82140CD7}" srcOrd="0" destOrd="0" presId="urn:microsoft.com/office/officeart/2005/8/layout/target3"/>
    <dgm:cxn modelId="{2269411F-5C4F-482D-8F90-B74B0D635B39}" type="presOf" srcId="{0463D760-05C6-4A57-8D3D-A019A7FA7A40}" destId="{56390B48-0C1E-4141-A7A3-58219F603DFE}" srcOrd="0" destOrd="0" presId="urn:microsoft.com/office/officeart/2005/8/layout/target3"/>
    <dgm:cxn modelId="{350461C0-C15F-4920-B3D6-94C8BED973B8}" type="presOf" srcId="{0463D760-05C6-4A57-8D3D-A019A7FA7A40}" destId="{C34683E9-291A-4368-8D4D-BED9D4FDE528}" srcOrd="1" destOrd="0" presId="urn:microsoft.com/office/officeart/2005/8/layout/target3"/>
    <dgm:cxn modelId="{D272DF7C-AAD8-4576-8FD8-1BFC8F2D2886}" srcId="{48DB0F99-8992-459D-8852-7DE5D00C0FA5}" destId="{0463D760-05C6-4A57-8D3D-A019A7FA7A40}" srcOrd="1" destOrd="0" parTransId="{C9093813-02B3-48B4-B332-880AF363FA02}" sibTransId="{D1D3D8CA-3DDD-4BE6-A37E-4518201FB737}"/>
    <dgm:cxn modelId="{B94B771F-8F63-484D-B434-3FD8C6C4F4DB}" type="presParOf" srcId="{15054541-19A2-48F4-A030-AF7A82140CD7}" destId="{AA26AFB4-D7DE-48AA-A676-11E402F27DDE}" srcOrd="0" destOrd="0" presId="urn:microsoft.com/office/officeart/2005/8/layout/target3"/>
    <dgm:cxn modelId="{C1FF863C-9FC0-444D-B796-4BC3EF93F726}" type="presParOf" srcId="{15054541-19A2-48F4-A030-AF7A82140CD7}" destId="{8C388F11-B94D-4A02-A70D-A5640630DED2}" srcOrd="1" destOrd="0" presId="urn:microsoft.com/office/officeart/2005/8/layout/target3"/>
    <dgm:cxn modelId="{6388624B-60F1-46E1-BDED-4E67F053E382}" type="presParOf" srcId="{15054541-19A2-48F4-A030-AF7A82140CD7}" destId="{908D287D-7B39-49D8-845C-1AB81F26D248}" srcOrd="2" destOrd="0" presId="urn:microsoft.com/office/officeart/2005/8/layout/target3"/>
    <dgm:cxn modelId="{1C6E843B-D915-4813-972B-B0F6CD421F9D}" type="presParOf" srcId="{15054541-19A2-48F4-A030-AF7A82140CD7}" destId="{0B42C70F-69DE-4F61-906E-D1A26C9452C3}" srcOrd="3" destOrd="0" presId="urn:microsoft.com/office/officeart/2005/8/layout/target3"/>
    <dgm:cxn modelId="{AC21DD34-F6EB-4211-80D3-5094695126F9}" type="presParOf" srcId="{15054541-19A2-48F4-A030-AF7A82140CD7}" destId="{96561183-54A4-4260-B533-9C0F7D64CF8D}" srcOrd="4" destOrd="0" presId="urn:microsoft.com/office/officeart/2005/8/layout/target3"/>
    <dgm:cxn modelId="{28A8A574-9291-421A-8979-2B0F0F317920}" type="presParOf" srcId="{15054541-19A2-48F4-A030-AF7A82140CD7}" destId="{56390B48-0C1E-4141-A7A3-58219F603DFE}" srcOrd="5" destOrd="0" presId="urn:microsoft.com/office/officeart/2005/8/layout/target3"/>
    <dgm:cxn modelId="{0A1C128B-BE3B-4855-813D-F23214FBBA10}" type="presParOf" srcId="{15054541-19A2-48F4-A030-AF7A82140CD7}" destId="{ADC24B94-F1F5-41CF-B587-28651F992279}" srcOrd="6" destOrd="0" presId="urn:microsoft.com/office/officeart/2005/8/layout/target3"/>
    <dgm:cxn modelId="{7586EF8D-EAB3-4565-8DFB-C4A014DB9006}" type="presParOf" srcId="{15054541-19A2-48F4-A030-AF7A82140CD7}" destId="{C34683E9-291A-4368-8D4D-BED9D4FDE528}"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1BFE44B-74D1-4518-A56A-342BAC256F32}" type="doc">
      <dgm:prSet loTypeId="urn:microsoft.com/office/officeart/2005/8/layout/target3" loCatId="relationship" qsTypeId="urn:microsoft.com/office/officeart/2005/8/quickstyle/3d2" qsCatId="3D" csTypeId="urn:microsoft.com/office/officeart/2005/8/colors/colorful4" csCatId="colorful"/>
      <dgm:spPr/>
      <dgm:t>
        <a:bodyPr/>
        <a:lstStyle/>
        <a:p>
          <a:endParaRPr lang="en-US"/>
        </a:p>
      </dgm:t>
    </dgm:pt>
    <dgm:pt modelId="{FA5BA373-A778-4161-BD74-D9F1858D7872}">
      <dgm:prSet/>
      <dgm:spPr/>
      <dgm:t>
        <a:bodyPr/>
        <a:lstStyle/>
        <a:p>
          <a:pPr rtl="0"/>
          <a:r>
            <a:rPr lang="en-US" smtClean="0"/>
            <a:t>Social Responsibility to include intercultural competency, civic knowledge, and the ability to engage effectively in regional, national, and global communities.</a:t>
          </a:r>
          <a:endParaRPr lang="en-US"/>
        </a:p>
      </dgm:t>
    </dgm:pt>
    <dgm:pt modelId="{8BC6957E-7A99-48B9-AA9E-3402172B78B9}" type="parTrans" cxnId="{B847BE8F-F1A4-4468-973D-35C023390E1E}">
      <dgm:prSet/>
      <dgm:spPr/>
      <dgm:t>
        <a:bodyPr/>
        <a:lstStyle/>
        <a:p>
          <a:endParaRPr lang="en-US"/>
        </a:p>
      </dgm:t>
    </dgm:pt>
    <dgm:pt modelId="{DED4343E-81FD-4190-8843-C1703A636EAE}" type="sibTrans" cxnId="{B847BE8F-F1A4-4468-973D-35C023390E1E}">
      <dgm:prSet/>
      <dgm:spPr/>
      <dgm:t>
        <a:bodyPr/>
        <a:lstStyle/>
        <a:p>
          <a:endParaRPr lang="en-US"/>
        </a:p>
      </dgm:t>
    </dgm:pt>
    <dgm:pt modelId="{7CAE01DB-0B39-4E18-9E41-079E5CC05E45}">
      <dgm:prSet/>
      <dgm:spPr/>
      <dgm:t>
        <a:bodyPr/>
        <a:lstStyle/>
        <a:p>
          <a:pPr rtl="0"/>
          <a:r>
            <a:rPr lang="en-US" smtClean="0"/>
            <a:t>Personal Responsibility to include the ability to connect choices, actions and consequences to ethical decision-making. </a:t>
          </a:r>
          <a:endParaRPr lang="en-US"/>
        </a:p>
      </dgm:t>
    </dgm:pt>
    <dgm:pt modelId="{62D32D8B-6B52-4CDB-9859-AD5B45185E2E}" type="parTrans" cxnId="{F990CC77-AA80-4FD8-BB27-2AE0C8A1BFD4}">
      <dgm:prSet/>
      <dgm:spPr/>
      <dgm:t>
        <a:bodyPr/>
        <a:lstStyle/>
        <a:p>
          <a:endParaRPr lang="en-US"/>
        </a:p>
      </dgm:t>
    </dgm:pt>
    <dgm:pt modelId="{0B5DCD15-C1EB-4646-B9D0-69E429702569}" type="sibTrans" cxnId="{F990CC77-AA80-4FD8-BB27-2AE0C8A1BFD4}">
      <dgm:prSet/>
      <dgm:spPr/>
      <dgm:t>
        <a:bodyPr/>
        <a:lstStyle/>
        <a:p>
          <a:endParaRPr lang="en-US"/>
        </a:p>
      </dgm:t>
    </dgm:pt>
    <dgm:pt modelId="{9127872E-99E5-4F0B-A776-431D7CE2B7E5}" type="pres">
      <dgm:prSet presAssocID="{F1BFE44B-74D1-4518-A56A-342BAC256F32}" presName="Name0" presStyleCnt="0">
        <dgm:presLayoutVars>
          <dgm:chMax val="7"/>
          <dgm:dir/>
          <dgm:animLvl val="lvl"/>
          <dgm:resizeHandles val="exact"/>
        </dgm:presLayoutVars>
      </dgm:prSet>
      <dgm:spPr/>
      <dgm:t>
        <a:bodyPr/>
        <a:lstStyle/>
        <a:p>
          <a:endParaRPr lang="en-US"/>
        </a:p>
      </dgm:t>
    </dgm:pt>
    <dgm:pt modelId="{0EF5683A-2864-411E-A519-8755C9A7F6E3}" type="pres">
      <dgm:prSet presAssocID="{FA5BA373-A778-4161-BD74-D9F1858D7872}" presName="circle1" presStyleLbl="node1" presStyleIdx="0" presStyleCnt="2"/>
      <dgm:spPr/>
    </dgm:pt>
    <dgm:pt modelId="{F3D55559-37A7-460E-8CB9-8DACE67A9B02}" type="pres">
      <dgm:prSet presAssocID="{FA5BA373-A778-4161-BD74-D9F1858D7872}" presName="space" presStyleCnt="0"/>
      <dgm:spPr/>
    </dgm:pt>
    <dgm:pt modelId="{69B82243-5038-4162-BBDF-DA8451F70710}" type="pres">
      <dgm:prSet presAssocID="{FA5BA373-A778-4161-BD74-D9F1858D7872}" presName="rect1" presStyleLbl="alignAcc1" presStyleIdx="0" presStyleCnt="2"/>
      <dgm:spPr/>
      <dgm:t>
        <a:bodyPr/>
        <a:lstStyle/>
        <a:p>
          <a:endParaRPr lang="en-US"/>
        </a:p>
      </dgm:t>
    </dgm:pt>
    <dgm:pt modelId="{5F70B02B-CA03-40F0-8300-8AACA7A0831C}" type="pres">
      <dgm:prSet presAssocID="{7CAE01DB-0B39-4E18-9E41-079E5CC05E45}" presName="vertSpace2" presStyleLbl="node1" presStyleIdx="0" presStyleCnt="2"/>
      <dgm:spPr/>
    </dgm:pt>
    <dgm:pt modelId="{A420F86D-6DDF-48F2-BC51-4A2F1C51FC92}" type="pres">
      <dgm:prSet presAssocID="{7CAE01DB-0B39-4E18-9E41-079E5CC05E45}" presName="circle2" presStyleLbl="node1" presStyleIdx="1" presStyleCnt="2"/>
      <dgm:spPr/>
    </dgm:pt>
    <dgm:pt modelId="{ACB126D9-2331-4D15-8FA3-CEBA4A3E94DA}" type="pres">
      <dgm:prSet presAssocID="{7CAE01DB-0B39-4E18-9E41-079E5CC05E45}" presName="rect2" presStyleLbl="alignAcc1" presStyleIdx="1" presStyleCnt="2"/>
      <dgm:spPr/>
      <dgm:t>
        <a:bodyPr/>
        <a:lstStyle/>
        <a:p>
          <a:endParaRPr lang="en-US"/>
        </a:p>
      </dgm:t>
    </dgm:pt>
    <dgm:pt modelId="{84CF905F-EBCC-4CFF-B37E-672B56241349}" type="pres">
      <dgm:prSet presAssocID="{FA5BA373-A778-4161-BD74-D9F1858D7872}" presName="rect1ParTxNoCh" presStyleLbl="alignAcc1" presStyleIdx="1" presStyleCnt="2">
        <dgm:presLayoutVars>
          <dgm:chMax val="1"/>
          <dgm:bulletEnabled val="1"/>
        </dgm:presLayoutVars>
      </dgm:prSet>
      <dgm:spPr/>
      <dgm:t>
        <a:bodyPr/>
        <a:lstStyle/>
        <a:p>
          <a:endParaRPr lang="en-US"/>
        </a:p>
      </dgm:t>
    </dgm:pt>
    <dgm:pt modelId="{109C0B0C-680E-475E-A024-7DF4354B888D}" type="pres">
      <dgm:prSet presAssocID="{7CAE01DB-0B39-4E18-9E41-079E5CC05E45}" presName="rect2ParTxNoCh" presStyleLbl="alignAcc1" presStyleIdx="1" presStyleCnt="2">
        <dgm:presLayoutVars>
          <dgm:chMax val="1"/>
          <dgm:bulletEnabled val="1"/>
        </dgm:presLayoutVars>
      </dgm:prSet>
      <dgm:spPr/>
      <dgm:t>
        <a:bodyPr/>
        <a:lstStyle/>
        <a:p>
          <a:endParaRPr lang="en-US"/>
        </a:p>
      </dgm:t>
    </dgm:pt>
  </dgm:ptLst>
  <dgm:cxnLst>
    <dgm:cxn modelId="{15ECEAFA-EDBF-4930-8F16-4EA84524C2CF}" type="presOf" srcId="{FA5BA373-A778-4161-BD74-D9F1858D7872}" destId="{69B82243-5038-4162-BBDF-DA8451F70710}" srcOrd="0" destOrd="0" presId="urn:microsoft.com/office/officeart/2005/8/layout/target3"/>
    <dgm:cxn modelId="{B847BE8F-F1A4-4468-973D-35C023390E1E}" srcId="{F1BFE44B-74D1-4518-A56A-342BAC256F32}" destId="{FA5BA373-A778-4161-BD74-D9F1858D7872}" srcOrd="0" destOrd="0" parTransId="{8BC6957E-7A99-48B9-AA9E-3402172B78B9}" sibTransId="{DED4343E-81FD-4190-8843-C1703A636EAE}"/>
    <dgm:cxn modelId="{5C87AF1A-36E7-4CB6-8602-49B87C2DF55E}" type="presOf" srcId="{7CAE01DB-0B39-4E18-9E41-079E5CC05E45}" destId="{ACB126D9-2331-4D15-8FA3-CEBA4A3E94DA}" srcOrd="0" destOrd="0" presId="urn:microsoft.com/office/officeart/2005/8/layout/target3"/>
    <dgm:cxn modelId="{E425A5C7-35DB-405D-9EEF-2E88E14B0A86}" type="presOf" srcId="{FA5BA373-A778-4161-BD74-D9F1858D7872}" destId="{84CF905F-EBCC-4CFF-B37E-672B56241349}" srcOrd="1" destOrd="0" presId="urn:microsoft.com/office/officeart/2005/8/layout/target3"/>
    <dgm:cxn modelId="{F990CC77-AA80-4FD8-BB27-2AE0C8A1BFD4}" srcId="{F1BFE44B-74D1-4518-A56A-342BAC256F32}" destId="{7CAE01DB-0B39-4E18-9E41-079E5CC05E45}" srcOrd="1" destOrd="0" parTransId="{62D32D8B-6B52-4CDB-9859-AD5B45185E2E}" sibTransId="{0B5DCD15-C1EB-4646-B9D0-69E429702569}"/>
    <dgm:cxn modelId="{777B12E3-5F6A-4BFE-B038-F3E4A8B14550}" type="presOf" srcId="{F1BFE44B-74D1-4518-A56A-342BAC256F32}" destId="{9127872E-99E5-4F0B-A776-431D7CE2B7E5}" srcOrd="0" destOrd="0" presId="urn:microsoft.com/office/officeart/2005/8/layout/target3"/>
    <dgm:cxn modelId="{E3961B88-D5C1-4B33-A427-4F8554277D46}" type="presOf" srcId="{7CAE01DB-0B39-4E18-9E41-079E5CC05E45}" destId="{109C0B0C-680E-475E-A024-7DF4354B888D}" srcOrd="1" destOrd="0" presId="urn:microsoft.com/office/officeart/2005/8/layout/target3"/>
    <dgm:cxn modelId="{BCFF9FB4-48AA-423F-80A1-D853C91D46A5}" type="presParOf" srcId="{9127872E-99E5-4F0B-A776-431D7CE2B7E5}" destId="{0EF5683A-2864-411E-A519-8755C9A7F6E3}" srcOrd="0" destOrd="0" presId="urn:microsoft.com/office/officeart/2005/8/layout/target3"/>
    <dgm:cxn modelId="{17DA447A-1C5B-4D6D-8072-CD309D7A973F}" type="presParOf" srcId="{9127872E-99E5-4F0B-A776-431D7CE2B7E5}" destId="{F3D55559-37A7-460E-8CB9-8DACE67A9B02}" srcOrd="1" destOrd="0" presId="urn:microsoft.com/office/officeart/2005/8/layout/target3"/>
    <dgm:cxn modelId="{18E0F838-7319-45CF-8602-AB99DDC3D74C}" type="presParOf" srcId="{9127872E-99E5-4F0B-A776-431D7CE2B7E5}" destId="{69B82243-5038-4162-BBDF-DA8451F70710}" srcOrd="2" destOrd="0" presId="urn:microsoft.com/office/officeart/2005/8/layout/target3"/>
    <dgm:cxn modelId="{70516194-3021-4EFA-95A5-A36F8AD3AE50}" type="presParOf" srcId="{9127872E-99E5-4F0B-A776-431D7CE2B7E5}" destId="{5F70B02B-CA03-40F0-8300-8AACA7A0831C}" srcOrd="3" destOrd="0" presId="urn:microsoft.com/office/officeart/2005/8/layout/target3"/>
    <dgm:cxn modelId="{5A0C31B4-86A5-4EFE-BD3E-4CA71FE368CB}" type="presParOf" srcId="{9127872E-99E5-4F0B-A776-431D7CE2B7E5}" destId="{A420F86D-6DDF-48F2-BC51-4A2F1C51FC92}" srcOrd="4" destOrd="0" presId="urn:microsoft.com/office/officeart/2005/8/layout/target3"/>
    <dgm:cxn modelId="{FD8D70AD-9035-45CF-83BD-061F48573171}" type="presParOf" srcId="{9127872E-99E5-4F0B-A776-431D7CE2B7E5}" destId="{ACB126D9-2331-4D15-8FA3-CEBA4A3E94DA}" srcOrd="5" destOrd="0" presId="urn:microsoft.com/office/officeart/2005/8/layout/target3"/>
    <dgm:cxn modelId="{E26C4ABB-CA85-49B6-BD19-753A898B5180}" type="presParOf" srcId="{9127872E-99E5-4F0B-A776-431D7CE2B7E5}" destId="{84CF905F-EBCC-4CFF-B37E-672B56241349}" srcOrd="6" destOrd="0" presId="urn:microsoft.com/office/officeart/2005/8/layout/target3"/>
    <dgm:cxn modelId="{9E92EC27-1771-4FA9-91BF-35E1D4751B0C}" type="presParOf" srcId="{9127872E-99E5-4F0B-A776-431D7CE2B7E5}" destId="{109C0B0C-680E-475E-A024-7DF4354B888D}"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75E7BE4-7BC8-4073-8F33-A7D47DB6F2A2}" type="doc">
      <dgm:prSet loTypeId="urn:microsoft.com/office/officeart/2005/8/layout/hProcess9" loCatId="process" qsTypeId="urn:microsoft.com/office/officeart/2005/8/quickstyle/simple1" qsCatId="simple" csTypeId="urn:microsoft.com/office/officeart/2005/8/colors/colorful5" csCatId="colorful" phldr="1"/>
      <dgm:spPr/>
    </dgm:pt>
    <dgm:pt modelId="{65C922CE-736A-4856-9605-1C926982089F}">
      <dgm:prSet phldrT="[Text]"/>
      <dgm:spPr/>
      <dgm:t>
        <a:bodyPr/>
        <a:lstStyle/>
        <a:p>
          <a:r>
            <a:rPr lang="en-US" dirty="0" smtClean="0"/>
            <a:t>Core SLO</a:t>
          </a:r>
          <a:endParaRPr lang="en-US" dirty="0"/>
        </a:p>
      </dgm:t>
    </dgm:pt>
    <dgm:pt modelId="{00D5FCA6-AF19-49C9-876C-3C3FCE9DAA33}" type="parTrans" cxnId="{4B6D1CAA-65E3-4ACE-B3ED-7D7A468A6E25}">
      <dgm:prSet/>
      <dgm:spPr/>
      <dgm:t>
        <a:bodyPr/>
        <a:lstStyle/>
        <a:p>
          <a:endParaRPr lang="en-US"/>
        </a:p>
      </dgm:t>
    </dgm:pt>
    <dgm:pt modelId="{74649CBC-E282-4048-AD36-445DCF04FED9}" type="sibTrans" cxnId="{4B6D1CAA-65E3-4ACE-B3ED-7D7A468A6E25}">
      <dgm:prSet/>
      <dgm:spPr/>
      <dgm:t>
        <a:bodyPr/>
        <a:lstStyle/>
        <a:p>
          <a:endParaRPr lang="en-US"/>
        </a:p>
      </dgm:t>
    </dgm:pt>
    <dgm:pt modelId="{BACD04E5-11C6-4DD9-B55C-5DC5F0D41DED}">
      <dgm:prSet phldrT="[Text]"/>
      <dgm:spPr/>
      <dgm:t>
        <a:bodyPr/>
        <a:lstStyle/>
        <a:p>
          <a:r>
            <a:rPr lang="en-US" dirty="0" smtClean="0"/>
            <a:t>Program Level SLO</a:t>
          </a:r>
          <a:endParaRPr lang="en-US" dirty="0"/>
        </a:p>
      </dgm:t>
    </dgm:pt>
    <dgm:pt modelId="{61AC087F-0CBB-473D-A986-36DE8A3439A0}" type="parTrans" cxnId="{1E1B0A74-6FAA-410B-AD8E-E56ED54E76D7}">
      <dgm:prSet/>
      <dgm:spPr/>
      <dgm:t>
        <a:bodyPr/>
        <a:lstStyle/>
        <a:p>
          <a:endParaRPr lang="en-US"/>
        </a:p>
      </dgm:t>
    </dgm:pt>
    <dgm:pt modelId="{68F57B57-2AA7-4FCA-AE9C-B734992FC18E}" type="sibTrans" cxnId="{1E1B0A74-6FAA-410B-AD8E-E56ED54E76D7}">
      <dgm:prSet/>
      <dgm:spPr/>
      <dgm:t>
        <a:bodyPr/>
        <a:lstStyle/>
        <a:p>
          <a:endParaRPr lang="en-US"/>
        </a:p>
      </dgm:t>
    </dgm:pt>
    <dgm:pt modelId="{05CDFB2E-354F-46FF-A7C4-A344C6328087}">
      <dgm:prSet phldrT="[Text]"/>
      <dgm:spPr/>
      <dgm:t>
        <a:bodyPr/>
        <a:lstStyle/>
        <a:p>
          <a:r>
            <a:rPr lang="en-US" dirty="0" smtClean="0"/>
            <a:t>Course Level SLO</a:t>
          </a:r>
          <a:endParaRPr lang="en-US" dirty="0"/>
        </a:p>
      </dgm:t>
    </dgm:pt>
    <dgm:pt modelId="{6BFE543E-141C-4C5D-AD78-FDAFA6D3C58F}" type="parTrans" cxnId="{9849ABA6-79E4-49DE-BBB0-51E84A8EE7FD}">
      <dgm:prSet/>
      <dgm:spPr/>
      <dgm:t>
        <a:bodyPr/>
        <a:lstStyle/>
        <a:p>
          <a:endParaRPr lang="en-US"/>
        </a:p>
      </dgm:t>
    </dgm:pt>
    <dgm:pt modelId="{68F92ACD-846F-4A63-B961-81E45328A121}" type="sibTrans" cxnId="{9849ABA6-79E4-49DE-BBB0-51E84A8EE7FD}">
      <dgm:prSet/>
      <dgm:spPr/>
      <dgm:t>
        <a:bodyPr/>
        <a:lstStyle/>
        <a:p>
          <a:endParaRPr lang="en-US"/>
        </a:p>
      </dgm:t>
    </dgm:pt>
    <dgm:pt modelId="{9A236DD8-718A-42C1-A99D-F962008DFB66}" type="pres">
      <dgm:prSet presAssocID="{975E7BE4-7BC8-4073-8F33-A7D47DB6F2A2}" presName="CompostProcess" presStyleCnt="0">
        <dgm:presLayoutVars>
          <dgm:dir/>
          <dgm:resizeHandles val="exact"/>
        </dgm:presLayoutVars>
      </dgm:prSet>
      <dgm:spPr/>
    </dgm:pt>
    <dgm:pt modelId="{02583FF1-F865-4C2B-84AB-C8D2D11EF4F6}" type="pres">
      <dgm:prSet presAssocID="{975E7BE4-7BC8-4073-8F33-A7D47DB6F2A2}" presName="arrow" presStyleLbl="bgShp" presStyleIdx="0" presStyleCnt="1"/>
      <dgm:spPr/>
    </dgm:pt>
    <dgm:pt modelId="{FA2DF013-598E-47C2-BC8F-470E34A4F426}" type="pres">
      <dgm:prSet presAssocID="{975E7BE4-7BC8-4073-8F33-A7D47DB6F2A2}" presName="linearProcess" presStyleCnt="0"/>
      <dgm:spPr/>
    </dgm:pt>
    <dgm:pt modelId="{F6066734-9A3A-4FFE-9103-0CB0E5B6DA86}" type="pres">
      <dgm:prSet presAssocID="{65C922CE-736A-4856-9605-1C926982089F}" presName="textNode" presStyleLbl="node1" presStyleIdx="0" presStyleCnt="3">
        <dgm:presLayoutVars>
          <dgm:bulletEnabled val="1"/>
        </dgm:presLayoutVars>
      </dgm:prSet>
      <dgm:spPr/>
      <dgm:t>
        <a:bodyPr/>
        <a:lstStyle/>
        <a:p>
          <a:endParaRPr lang="en-US"/>
        </a:p>
      </dgm:t>
    </dgm:pt>
    <dgm:pt modelId="{D1F07246-72DE-402D-A7F2-0DFCA9E7E47E}" type="pres">
      <dgm:prSet presAssocID="{74649CBC-E282-4048-AD36-445DCF04FED9}" presName="sibTrans" presStyleCnt="0"/>
      <dgm:spPr/>
    </dgm:pt>
    <dgm:pt modelId="{91D2930D-B2E6-4BD0-9782-F36DE7A21A64}" type="pres">
      <dgm:prSet presAssocID="{BACD04E5-11C6-4DD9-B55C-5DC5F0D41DED}" presName="textNode" presStyleLbl="node1" presStyleIdx="1" presStyleCnt="3">
        <dgm:presLayoutVars>
          <dgm:bulletEnabled val="1"/>
        </dgm:presLayoutVars>
      </dgm:prSet>
      <dgm:spPr/>
      <dgm:t>
        <a:bodyPr/>
        <a:lstStyle/>
        <a:p>
          <a:endParaRPr lang="en-US"/>
        </a:p>
      </dgm:t>
    </dgm:pt>
    <dgm:pt modelId="{8F3A82C5-EACA-42A2-A4EA-8BE4DE0EA468}" type="pres">
      <dgm:prSet presAssocID="{68F57B57-2AA7-4FCA-AE9C-B734992FC18E}" presName="sibTrans" presStyleCnt="0"/>
      <dgm:spPr/>
    </dgm:pt>
    <dgm:pt modelId="{C91ABF66-6CCE-4022-8587-DBE0BBDF1ECD}" type="pres">
      <dgm:prSet presAssocID="{05CDFB2E-354F-46FF-A7C4-A344C6328087}" presName="textNode" presStyleLbl="node1" presStyleIdx="2" presStyleCnt="3">
        <dgm:presLayoutVars>
          <dgm:bulletEnabled val="1"/>
        </dgm:presLayoutVars>
      </dgm:prSet>
      <dgm:spPr/>
      <dgm:t>
        <a:bodyPr/>
        <a:lstStyle/>
        <a:p>
          <a:endParaRPr lang="en-US"/>
        </a:p>
      </dgm:t>
    </dgm:pt>
  </dgm:ptLst>
  <dgm:cxnLst>
    <dgm:cxn modelId="{1E1B0A74-6FAA-410B-AD8E-E56ED54E76D7}" srcId="{975E7BE4-7BC8-4073-8F33-A7D47DB6F2A2}" destId="{BACD04E5-11C6-4DD9-B55C-5DC5F0D41DED}" srcOrd="1" destOrd="0" parTransId="{61AC087F-0CBB-473D-A986-36DE8A3439A0}" sibTransId="{68F57B57-2AA7-4FCA-AE9C-B734992FC18E}"/>
    <dgm:cxn modelId="{84FB617E-FF5E-4523-A767-BF06989BE465}" type="presOf" srcId="{05CDFB2E-354F-46FF-A7C4-A344C6328087}" destId="{C91ABF66-6CCE-4022-8587-DBE0BBDF1ECD}" srcOrd="0" destOrd="0" presId="urn:microsoft.com/office/officeart/2005/8/layout/hProcess9"/>
    <dgm:cxn modelId="{AA7039B5-3867-4EFB-92AB-724D33B612D3}" type="presOf" srcId="{65C922CE-736A-4856-9605-1C926982089F}" destId="{F6066734-9A3A-4FFE-9103-0CB0E5B6DA86}" srcOrd="0" destOrd="0" presId="urn:microsoft.com/office/officeart/2005/8/layout/hProcess9"/>
    <dgm:cxn modelId="{47FBF6F4-A4CD-4F44-BADE-868EC580653D}" type="presOf" srcId="{975E7BE4-7BC8-4073-8F33-A7D47DB6F2A2}" destId="{9A236DD8-718A-42C1-A99D-F962008DFB66}" srcOrd="0" destOrd="0" presId="urn:microsoft.com/office/officeart/2005/8/layout/hProcess9"/>
    <dgm:cxn modelId="{9849ABA6-79E4-49DE-BBB0-51E84A8EE7FD}" srcId="{975E7BE4-7BC8-4073-8F33-A7D47DB6F2A2}" destId="{05CDFB2E-354F-46FF-A7C4-A344C6328087}" srcOrd="2" destOrd="0" parTransId="{6BFE543E-141C-4C5D-AD78-FDAFA6D3C58F}" sibTransId="{68F92ACD-846F-4A63-B961-81E45328A121}"/>
    <dgm:cxn modelId="{9B30F2AE-B3A9-46BD-A6CB-3A3404C30AF5}" type="presOf" srcId="{BACD04E5-11C6-4DD9-B55C-5DC5F0D41DED}" destId="{91D2930D-B2E6-4BD0-9782-F36DE7A21A64}" srcOrd="0" destOrd="0" presId="urn:microsoft.com/office/officeart/2005/8/layout/hProcess9"/>
    <dgm:cxn modelId="{4B6D1CAA-65E3-4ACE-B3ED-7D7A468A6E25}" srcId="{975E7BE4-7BC8-4073-8F33-A7D47DB6F2A2}" destId="{65C922CE-736A-4856-9605-1C926982089F}" srcOrd="0" destOrd="0" parTransId="{00D5FCA6-AF19-49C9-876C-3C3FCE9DAA33}" sibTransId="{74649CBC-E282-4048-AD36-445DCF04FED9}"/>
    <dgm:cxn modelId="{D8B2D927-D03F-4CBA-AE1D-631D5644613E}" type="presParOf" srcId="{9A236DD8-718A-42C1-A99D-F962008DFB66}" destId="{02583FF1-F865-4C2B-84AB-C8D2D11EF4F6}" srcOrd="0" destOrd="0" presId="urn:microsoft.com/office/officeart/2005/8/layout/hProcess9"/>
    <dgm:cxn modelId="{60AAF8E7-701D-4FCF-A375-D5BE899CCA70}" type="presParOf" srcId="{9A236DD8-718A-42C1-A99D-F962008DFB66}" destId="{FA2DF013-598E-47C2-BC8F-470E34A4F426}" srcOrd="1" destOrd="0" presId="urn:microsoft.com/office/officeart/2005/8/layout/hProcess9"/>
    <dgm:cxn modelId="{E3D431AA-96A3-4C8A-AD88-ED3BCBFF5849}" type="presParOf" srcId="{FA2DF013-598E-47C2-BC8F-470E34A4F426}" destId="{F6066734-9A3A-4FFE-9103-0CB0E5B6DA86}" srcOrd="0" destOrd="0" presId="urn:microsoft.com/office/officeart/2005/8/layout/hProcess9"/>
    <dgm:cxn modelId="{8A5A67F1-0453-4263-828E-6E834F472732}" type="presParOf" srcId="{FA2DF013-598E-47C2-BC8F-470E34A4F426}" destId="{D1F07246-72DE-402D-A7F2-0DFCA9E7E47E}" srcOrd="1" destOrd="0" presId="urn:microsoft.com/office/officeart/2005/8/layout/hProcess9"/>
    <dgm:cxn modelId="{E61941B9-7880-49C5-B59A-387CD2182939}" type="presParOf" srcId="{FA2DF013-598E-47C2-BC8F-470E34A4F426}" destId="{91D2930D-B2E6-4BD0-9782-F36DE7A21A64}" srcOrd="2" destOrd="0" presId="urn:microsoft.com/office/officeart/2005/8/layout/hProcess9"/>
    <dgm:cxn modelId="{140D078F-468A-4572-81D2-FE9BD979BBEF}" type="presParOf" srcId="{FA2DF013-598E-47C2-BC8F-470E34A4F426}" destId="{8F3A82C5-EACA-42A2-A4EA-8BE4DE0EA468}" srcOrd="3" destOrd="0" presId="urn:microsoft.com/office/officeart/2005/8/layout/hProcess9"/>
    <dgm:cxn modelId="{6D0F0018-DAB4-4AAE-BCF8-8B8A1867E6FF}" type="presParOf" srcId="{FA2DF013-598E-47C2-BC8F-470E34A4F426}" destId="{C91ABF66-6CCE-4022-8587-DBE0BBDF1EC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A96220-6E9D-45D4-B671-73B0C4645ACD}" type="doc">
      <dgm:prSet loTypeId="urn:microsoft.com/office/officeart/2005/8/layout/vList3#1" loCatId="list" qsTypeId="urn:microsoft.com/office/officeart/2005/8/quickstyle/3d2" qsCatId="3D" csTypeId="urn:microsoft.com/office/officeart/2005/8/colors/colorful1" csCatId="colorful" phldr="1"/>
      <dgm:spPr/>
      <dgm:t>
        <a:bodyPr/>
        <a:lstStyle/>
        <a:p>
          <a:endParaRPr lang="en-US"/>
        </a:p>
      </dgm:t>
    </dgm:pt>
    <dgm:pt modelId="{52D92BBC-E38F-4B53-A3FA-E77653E0C87B}">
      <dgm:prSet custT="1"/>
      <dgm:spPr/>
      <dgm:t>
        <a:bodyPr/>
        <a:lstStyle/>
        <a:p>
          <a:pPr rtl="0"/>
          <a:r>
            <a:rPr lang="en-US" sz="2800" dirty="0" smtClean="0"/>
            <a:t>Review Southern Association of Colleges and Schools (SACS) requirements for assessment and evaluation</a:t>
          </a:r>
          <a:endParaRPr lang="en-US" sz="2800" dirty="0"/>
        </a:p>
      </dgm:t>
    </dgm:pt>
    <dgm:pt modelId="{897BAD75-F2D6-4373-9BEB-A3B192C48A15}" type="parTrans" cxnId="{867C4A31-3056-4165-9060-F9C4A75E7AB9}">
      <dgm:prSet/>
      <dgm:spPr/>
      <dgm:t>
        <a:bodyPr/>
        <a:lstStyle/>
        <a:p>
          <a:endParaRPr lang="en-US"/>
        </a:p>
      </dgm:t>
    </dgm:pt>
    <dgm:pt modelId="{0A36BC11-80BA-4D2D-856D-BB4121CA2044}" type="sibTrans" cxnId="{867C4A31-3056-4165-9060-F9C4A75E7AB9}">
      <dgm:prSet/>
      <dgm:spPr/>
      <dgm:t>
        <a:bodyPr/>
        <a:lstStyle/>
        <a:p>
          <a:endParaRPr lang="en-US"/>
        </a:p>
      </dgm:t>
    </dgm:pt>
    <dgm:pt modelId="{CDC21847-6FA9-4AF7-8E03-BCE7AC6FE4FE}">
      <dgm:prSet custT="1"/>
      <dgm:spPr/>
      <dgm:t>
        <a:bodyPr/>
        <a:lstStyle/>
        <a:p>
          <a:pPr rtl="0"/>
          <a:r>
            <a:rPr lang="en-US" sz="3200" dirty="0" smtClean="0"/>
            <a:t>Define “Student Learning Outcomes” </a:t>
          </a:r>
          <a:endParaRPr lang="en-US" sz="3200" dirty="0"/>
        </a:p>
      </dgm:t>
    </dgm:pt>
    <dgm:pt modelId="{A4526172-50D2-48D3-A828-C61276F9C2C8}" type="parTrans" cxnId="{309945B0-7F9B-4081-87B2-0765783E8778}">
      <dgm:prSet/>
      <dgm:spPr/>
      <dgm:t>
        <a:bodyPr/>
        <a:lstStyle/>
        <a:p>
          <a:endParaRPr lang="en-US"/>
        </a:p>
      </dgm:t>
    </dgm:pt>
    <dgm:pt modelId="{21CB1A1C-11E1-4184-AFF4-8A2A049F53D6}" type="sibTrans" cxnId="{309945B0-7F9B-4081-87B2-0765783E8778}">
      <dgm:prSet/>
      <dgm:spPr/>
      <dgm:t>
        <a:bodyPr/>
        <a:lstStyle/>
        <a:p>
          <a:endParaRPr lang="en-US"/>
        </a:p>
      </dgm:t>
    </dgm:pt>
    <dgm:pt modelId="{3E150FA2-A38C-4E6D-AB32-53677AB93CD3}">
      <dgm:prSet custT="1"/>
      <dgm:spPr/>
      <dgm:t>
        <a:bodyPr/>
        <a:lstStyle/>
        <a:p>
          <a:pPr rtl="0"/>
          <a:r>
            <a:rPr lang="en-US" sz="3200" dirty="0" smtClean="0"/>
            <a:t>Create and Evaluate Student Learning Outcomes</a:t>
          </a:r>
          <a:endParaRPr lang="en-US" sz="3200" dirty="0"/>
        </a:p>
      </dgm:t>
    </dgm:pt>
    <dgm:pt modelId="{6A3F97D0-C315-4A86-BFBC-FD8D65B815DC}" type="parTrans" cxnId="{3C153540-0A77-4B2F-9164-D60D5AD49CA9}">
      <dgm:prSet/>
      <dgm:spPr/>
      <dgm:t>
        <a:bodyPr/>
        <a:lstStyle/>
        <a:p>
          <a:endParaRPr lang="en-US"/>
        </a:p>
      </dgm:t>
    </dgm:pt>
    <dgm:pt modelId="{FD696ECA-01B2-4D80-9EDA-6175CC38E44E}" type="sibTrans" cxnId="{3C153540-0A77-4B2F-9164-D60D5AD49CA9}">
      <dgm:prSet/>
      <dgm:spPr/>
      <dgm:t>
        <a:bodyPr/>
        <a:lstStyle/>
        <a:p>
          <a:endParaRPr lang="en-US"/>
        </a:p>
      </dgm:t>
    </dgm:pt>
    <dgm:pt modelId="{F60A9EF1-5D65-420D-8150-F5B0C07B61D0}">
      <dgm:prSet custT="1"/>
      <dgm:spPr/>
      <dgm:t>
        <a:bodyPr/>
        <a:lstStyle/>
        <a:p>
          <a:pPr rtl="0"/>
          <a:r>
            <a:rPr lang="en-US" sz="3200" dirty="0" smtClean="0"/>
            <a:t>Purpose of CurricUNET</a:t>
          </a:r>
          <a:endParaRPr lang="en-US" sz="3200" dirty="0"/>
        </a:p>
      </dgm:t>
    </dgm:pt>
    <dgm:pt modelId="{BC174345-2697-4B3F-895B-7AC172C88AEB}" type="parTrans" cxnId="{80E1FBC1-A8B9-4866-9BF2-653BB20EBEB0}">
      <dgm:prSet/>
      <dgm:spPr/>
      <dgm:t>
        <a:bodyPr/>
        <a:lstStyle/>
        <a:p>
          <a:endParaRPr lang="en-US"/>
        </a:p>
      </dgm:t>
    </dgm:pt>
    <dgm:pt modelId="{903B35A3-9993-4262-956D-EA0624E54D34}" type="sibTrans" cxnId="{80E1FBC1-A8B9-4866-9BF2-653BB20EBEB0}">
      <dgm:prSet/>
      <dgm:spPr/>
      <dgm:t>
        <a:bodyPr/>
        <a:lstStyle/>
        <a:p>
          <a:endParaRPr lang="en-US"/>
        </a:p>
      </dgm:t>
    </dgm:pt>
    <dgm:pt modelId="{4B47E0E8-94E2-4309-8948-7946CCA606EF}" type="pres">
      <dgm:prSet presAssocID="{F3A96220-6E9D-45D4-B671-73B0C4645ACD}" presName="linearFlow" presStyleCnt="0">
        <dgm:presLayoutVars>
          <dgm:dir/>
          <dgm:resizeHandles val="exact"/>
        </dgm:presLayoutVars>
      </dgm:prSet>
      <dgm:spPr/>
      <dgm:t>
        <a:bodyPr/>
        <a:lstStyle/>
        <a:p>
          <a:endParaRPr lang="en-US"/>
        </a:p>
      </dgm:t>
    </dgm:pt>
    <dgm:pt modelId="{4028BDB8-4C0F-4A6D-B91C-7960C46164D5}" type="pres">
      <dgm:prSet presAssocID="{52D92BBC-E38F-4B53-A3FA-E77653E0C87B}" presName="composite" presStyleCnt="0"/>
      <dgm:spPr/>
      <dgm:t>
        <a:bodyPr/>
        <a:lstStyle/>
        <a:p>
          <a:endParaRPr lang="en-US"/>
        </a:p>
      </dgm:t>
    </dgm:pt>
    <dgm:pt modelId="{3C49A47F-6BC8-4FCD-8C50-D46EAA7ED8AE}" type="pres">
      <dgm:prSet presAssocID="{52D92BBC-E38F-4B53-A3FA-E77653E0C87B}" presName="imgShp" presStyleLbl="fgImgPlace1" presStyleIdx="0" presStyleCnt="4"/>
      <dgm:spPr/>
      <dgm:t>
        <a:bodyPr/>
        <a:lstStyle/>
        <a:p>
          <a:endParaRPr lang="en-US"/>
        </a:p>
      </dgm:t>
    </dgm:pt>
    <dgm:pt modelId="{6105062D-87AC-47F2-980F-81FC081A4824}" type="pres">
      <dgm:prSet presAssocID="{52D92BBC-E38F-4B53-A3FA-E77653E0C87B}" presName="txShp" presStyleLbl="node1" presStyleIdx="0" presStyleCnt="4" custScaleY="166946">
        <dgm:presLayoutVars>
          <dgm:bulletEnabled val="1"/>
        </dgm:presLayoutVars>
      </dgm:prSet>
      <dgm:spPr/>
      <dgm:t>
        <a:bodyPr/>
        <a:lstStyle/>
        <a:p>
          <a:endParaRPr lang="en-US"/>
        </a:p>
      </dgm:t>
    </dgm:pt>
    <dgm:pt modelId="{FDF2A880-DB4E-4C41-9B66-4DCE25F860C2}" type="pres">
      <dgm:prSet presAssocID="{0A36BC11-80BA-4D2D-856D-BB4121CA2044}" presName="spacing" presStyleCnt="0"/>
      <dgm:spPr/>
      <dgm:t>
        <a:bodyPr/>
        <a:lstStyle/>
        <a:p>
          <a:endParaRPr lang="en-US"/>
        </a:p>
      </dgm:t>
    </dgm:pt>
    <dgm:pt modelId="{607476D1-C3DE-4E82-882A-3B79F2E76739}" type="pres">
      <dgm:prSet presAssocID="{CDC21847-6FA9-4AF7-8E03-BCE7AC6FE4FE}" presName="composite" presStyleCnt="0"/>
      <dgm:spPr/>
      <dgm:t>
        <a:bodyPr/>
        <a:lstStyle/>
        <a:p>
          <a:endParaRPr lang="en-US"/>
        </a:p>
      </dgm:t>
    </dgm:pt>
    <dgm:pt modelId="{170AB8E8-CC49-4E7C-9736-B2EFE4EF1661}" type="pres">
      <dgm:prSet presAssocID="{CDC21847-6FA9-4AF7-8E03-BCE7AC6FE4FE}" presName="imgShp" presStyleLbl="fgImgPlace1" presStyleIdx="1" presStyleCnt="4"/>
      <dgm:spPr/>
      <dgm:t>
        <a:bodyPr/>
        <a:lstStyle/>
        <a:p>
          <a:endParaRPr lang="en-US"/>
        </a:p>
      </dgm:t>
    </dgm:pt>
    <dgm:pt modelId="{4CE7614D-7774-458C-ADD3-847D4EB1DE20}" type="pres">
      <dgm:prSet presAssocID="{CDC21847-6FA9-4AF7-8E03-BCE7AC6FE4FE}" presName="txShp" presStyleLbl="node1" presStyleIdx="1" presStyleCnt="4">
        <dgm:presLayoutVars>
          <dgm:bulletEnabled val="1"/>
        </dgm:presLayoutVars>
      </dgm:prSet>
      <dgm:spPr/>
      <dgm:t>
        <a:bodyPr/>
        <a:lstStyle/>
        <a:p>
          <a:endParaRPr lang="en-US"/>
        </a:p>
      </dgm:t>
    </dgm:pt>
    <dgm:pt modelId="{80E02EF5-FAF7-4257-A5D1-B917EE242F98}" type="pres">
      <dgm:prSet presAssocID="{21CB1A1C-11E1-4184-AFF4-8A2A049F53D6}" presName="spacing" presStyleCnt="0"/>
      <dgm:spPr/>
      <dgm:t>
        <a:bodyPr/>
        <a:lstStyle/>
        <a:p>
          <a:endParaRPr lang="en-US"/>
        </a:p>
      </dgm:t>
    </dgm:pt>
    <dgm:pt modelId="{47AFFB72-1B56-440E-A305-CE776E9E5974}" type="pres">
      <dgm:prSet presAssocID="{3E150FA2-A38C-4E6D-AB32-53677AB93CD3}" presName="composite" presStyleCnt="0"/>
      <dgm:spPr/>
      <dgm:t>
        <a:bodyPr/>
        <a:lstStyle/>
        <a:p>
          <a:endParaRPr lang="en-US"/>
        </a:p>
      </dgm:t>
    </dgm:pt>
    <dgm:pt modelId="{13381EE6-724E-4B1C-8926-69FD9E01FEEE}" type="pres">
      <dgm:prSet presAssocID="{3E150FA2-A38C-4E6D-AB32-53677AB93CD3}" presName="imgShp" presStyleLbl="fgImgPlace1" presStyleIdx="2" presStyleCnt="4"/>
      <dgm:spPr/>
      <dgm:t>
        <a:bodyPr/>
        <a:lstStyle/>
        <a:p>
          <a:endParaRPr lang="en-US"/>
        </a:p>
      </dgm:t>
    </dgm:pt>
    <dgm:pt modelId="{FC5D406A-F852-4464-BB27-F85E151C17E0}" type="pres">
      <dgm:prSet presAssocID="{3E150FA2-A38C-4E6D-AB32-53677AB93CD3}" presName="txShp" presStyleLbl="node1" presStyleIdx="2" presStyleCnt="4">
        <dgm:presLayoutVars>
          <dgm:bulletEnabled val="1"/>
        </dgm:presLayoutVars>
      </dgm:prSet>
      <dgm:spPr/>
      <dgm:t>
        <a:bodyPr/>
        <a:lstStyle/>
        <a:p>
          <a:endParaRPr lang="en-US"/>
        </a:p>
      </dgm:t>
    </dgm:pt>
    <dgm:pt modelId="{2F3A3BC4-4E93-4678-841E-FAC262E2CEDF}" type="pres">
      <dgm:prSet presAssocID="{FD696ECA-01B2-4D80-9EDA-6175CC38E44E}" presName="spacing" presStyleCnt="0"/>
      <dgm:spPr/>
      <dgm:t>
        <a:bodyPr/>
        <a:lstStyle/>
        <a:p>
          <a:endParaRPr lang="en-US"/>
        </a:p>
      </dgm:t>
    </dgm:pt>
    <dgm:pt modelId="{CED22282-B6CE-42D1-97DE-87D8C5301E5D}" type="pres">
      <dgm:prSet presAssocID="{F60A9EF1-5D65-420D-8150-F5B0C07B61D0}" presName="composite" presStyleCnt="0"/>
      <dgm:spPr/>
      <dgm:t>
        <a:bodyPr/>
        <a:lstStyle/>
        <a:p>
          <a:endParaRPr lang="en-US"/>
        </a:p>
      </dgm:t>
    </dgm:pt>
    <dgm:pt modelId="{33A8A735-71FA-4516-8C80-0418291460B8}" type="pres">
      <dgm:prSet presAssocID="{F60A9EF1-5D65-420D-8150-F5B0C07B61D0}" presName="imgShp" presStyleLbl="fgImgPlace1" presStyleIdx="3" presStyleCnt="4"/>
      <dgm:spPr/>
      <dgm:t>
        <a:bodyPr/>
        <a:lstStyle/>
        <a:p>
          <a:endParaRPr lang="en-US"/>
        </a:p>
      </dgm:t>
    </dgm:pt>
    <dgm:pt modelId="{5D1FA4E4-4795-4753-BEC4-5B6DDAC1DFD6}" type="pres">
      <dgm:prSet presAssocID="{F60A9EF1-5D65-420D-8150-F5B0C07B61D0}" presName="txShp" presStyleLbl="node1" presStyleIdx="3" presStyleCnt="4">
        <dgm:presLayoutVars>
          <dgm:bulletEnabled val="1"/>
        </dgm:presLayoutVars>
      </dgm:prSet>
      <dgm:spPr/>
      <dgm:t>
        <a:bodyPr/>
        <a:lstStyle/>
        <a:p>
          <a:endParaRPr lang="en-US"/>
        </a:p>
      </dgm:t>
    </dgm:pt>
  </dgm:ptLst>
  <dgm:cxnLst>
    <dgm:cxn modelId="{B3D8408B-314A-4A2E-9FF2-452664301814}" type="presOf" srcId="{52D92BBC-E38F-4B53-A3FA-E77653E0C87B}" destId="{6105062D-87AC-47F2-980F-81FC081A4824}" srcOrd="0" destOrd="0" presId="urn:microsoft.com/office/officeart/2005/8/layout/vList3#1"/>
    <dgm:cxn modelId="{309945B0-7F9B-4081-87B2-0765783E8778}" srcId="{F3A96220-6E9D-45D4-B671-73B0C4645ACD}" destId="{CDC21847-6FA9-4AF7-8E03-BCE7AC6FE4FE}" srcOrd="1" destOrd="0" parTransId="{A4526172-50D2-48D3-A828-C61276F9C2C8}" sibTransId="{21CB1A1C-11E1-4184-AFF4-8A2A049F53D6}"/>
    <dgm:cxn modelId="{5226D175-AB51-4738-AB67-808D7CAB49C3}" type="presOf" srcId="{F60A9EF1-5D65-420D-8150-F5B0C07B61D0}" destId="{5D1FA4E4-4795-4753-BEC4-5B6DDAC1DFD6}" srcOrd="0" destOrd="0" presId="urn:microsoft.com/office/officeart/2005/8/layout/vList3#1"/>
    <dgm:cxn modelId="{867C4A31-3056-4165-9060-F9C4A75E7AB9}" srcId="{F3A96220-6E9D-45D4-B671-73B0C4645ACD}" destId="{52D92BBC-E38F-4B53-A3FA-E77653E0C87B}" srcOrd="0" destOrd="0" parTransId="{897BAD75-F2D6-4373-9BEB-A3B192C48A15}" sibTransId="{0A36BC11-80BA-4D2D-856D-BB4121CA2044}"/>
    <dgm:cxn modelId="{676766FD-E43F-4946-821D-94E66ED910C4}" type="presOf" srcId="{3E150FA2-A38C-4E6D-AB32-53677AB93CD3}" destId="{FC5D406A-F852-4464-BB27-F85E151C17E0}" srcOrd="0" destOrd="0" presId="urn:microsoft.com/office/officeart/2005/8/layout/vList3#1"/>
    <dgm:cxn modelId="{AD17EBF1-117A-4C70-B90D-D467CD3C86A6}" type="presOf" srcId="{F3A96220-6E9D-45D4-B671-73B0C4645ACD}" destId="{4B47E0E8-94E2-4309-8948-7946CCA606EF}" srcOrd="0" destOrd="0" presId="urn:microsoft.com/office/officeart/2005/8/layout/vList3#1"/>
    <dgm:cxn modelId="{3C153540-0A77-4B2F-9164-D60D5AD49CA9}" srcId="{F3A96220-6E9D-45D4-B671-73B0C4645ACD}" destId="{3E150FA2-A38C-4E6D-AB32-53677AB93CD3}" srcOrd="2" destOrd="0" parTransId="{6A3F97D0-C315-4A86-BFBC-FD8D65B815DC}" sibTransId="{FD696ECA-01B2-4D80-9EDA-6175CC38E44E}"/>
    <dgm:cxn modelId="{8AF6FBB9-F8F6-4FF3-955A-5560745E86AB}" type="presOf" srcId="{CDC21847-6FA9-4AF7-8E03-BCE7AC6FE4FE}" destId="{4CE7614D-7774-458C-ADD3-847D4EB1DE20}" srcOrd="0" destOrd="0" presId="urn:microsoft.com/office/officeart/2005/8/layout/vList3#1"/>
    <dgm:cxn modelId="{80E1FBC1-A8B9-4866-9BF2-653BB20EBEB0}" srcId="{F3A96220-6E9D-45D4-B671-73B0C4645ACD}" destId="{F60A9EF1-5D65-420D-8150-F5B0C07B61D0}" srcOrd="3" destOrd="0" parTransId="{BC174345-2697-4B3F-895B-7AC172C88AEB}" sibTransId="{903B35A3-9993-4262-956D-EA0624E54D34}"/>
    <dgm:cxn modelId="{36154C20-129D-4B32-B307-BB9FBF255907}" type="presParOf" srcId="{4B47E0E8-94E2-4309-8948-7946CCA606EF}" destId="{4028BDB8-4C0F-4A6D-B91C-7960C46164D5}" srcOrd="0" destOrd="0" presId="urn:microsoft.com/office/officeart/2005/8/layout/vList3#1"/>
    <dgm:cxn modelId="{072122FD-9A2E-45F2-8AAB-471E2357608F}" type="presParOf" srcId="{4028BDB8-4C0F-4A6D-B91C-7960C46164D5}" destId="{3C49A47F-6BC8-4FCD-8C50-D46EAA7ED8AE}" srcOrd="0" destOrd="0" presId="urn:microsoft.com/office/officeart/2005/8/layout/vList3#1"/>
    <dgm:cxn modelId="{823CEF81-CE28-4172-8868-BCFAE843C5C2}" type="presParOf" srcId="{4028BDB8-4C0F-4A6D-B91C-7960C46164D5}" destId="{6105062D-87AC-47F2-980F-81FC081A4824}" srcOrd="1" destOrd="0" presId="urn:microsoft.com/office/officeart/2005/8/layout/vList3#1"/>
    <dgm:cxn modelId="{5E054BFA-07B1-4DB3-BB8E-58E0EF536BC1}" type="presParOf" srcId="{4B47E0E8-94E2-4309-8948-7946CCA606EF}" destId="{FDF2A880-DB4E-4C41-9B66-4DCE25F860C2}" srcOrd="1" destOrd="0" presId="urn:microsoft.com/office/officeart/2005/8/layout/vList3#1"/>
    <dgm:cxn modelId="{256613D0-B58F-4DEE-8ED2-25C1CF9097A6}" type="presParOf" srcId="{4B47E0E8-94E2-4309-8948-7946CCA606EF}" destId="{607476D1-C3DE-4E82-882A-3B79F2E76739}" srcOrd="2" destOrd="0" presId="urn:microsoft.com/office/officeart/2005/8/layout/vList3#1"/>
    <dgm:cxn modelId="{08039A9A-8177-4945-9A9B-501E791BF929}" type="presParOf" srcId="{607476D1-C3DE-4E82-882A-3B79F2E76739}" destId="{170AB8E8-CC49-4E7C-9736-B2EFE4EF1661}" srcOrd="0" destOrd="0" presId="urn:microsoft.com/office/officeart/2005/8/layout/vList3#1"/>
    <dgm:cxn modelId="{4120DB1A-7C1B-4762-91A5-FD087C9B1A63}" type="presParOf" srcId="{607476D1-C3DE-4E82-882A-3B79F2E76739}" destId="{4CE7614D-7774-458C-ADD3-847D4EB1DE20}" srcOrd="1" destOrd="0" presId="urn:microsoft.com/office/officeart/2005/8/layout/vList3#1"/>
    <dgm:cxn modelId="{B0DD004D-475E-40C1-807D-064D5613D9D6}" type="presParOf" srcId="{4B47E0E8-94E2-4309-8948-7946CCA606EF}" destId="{80E02EF5-FAF7-4257-A5D1-B917EE242F98}" srcOrd="3" destOrd="0" presId="urn:microsoft.com/office/officeart/2005/8/layout/vList3#1"/>
    <dgm:cxn modelId="{7AF42422-7C88-4ED1-B94F-AB89297496E8}" type="presParOf" srcId="{4B47E0E8-94E2-4309-8948-7946CCA606EF}" destId="{47AFFB72-1B56-440E-A305-CE776E9E5974}" srcOrd="4" destOrd="0" presId="urn:microsoft.com/office/officeart/2005/8/layout/vList3#1"/>
    <dgm:cxn modelId="{9083B2C6-AF44-4700-A0D4-E04E5D28339C}" type="presParOf" srcId="{47AFFB72-1B56-440E-A305-CE776E9E5974}" destId="{13381EE6-724E-4B1C-8926-69FD9E01FEEE}" srcOrd="0" destOrd="0" presId="urn:microsoft.com/office/officeart/2005/8/layout/vList3#1"/>
    <dgm:cxn modelId="{A1D11314-B92A-4052-ABED-C91F9F76E835}" type="presParOf" srcId="{47AFFB72-1B56-440E-A305-CE776E9E5974}" destId="{FC5D406A-F852-4464-BB27-F85E151C17E0}" srcOrd="1" destOrd="0" presId="urn:microsoft.com/office/officeart/2005/8/layout/vList3#1"/>
    <dgm:cxn modelId="{D894F2E3-1F76-4525-BB77-7BADC8567C7A}" type="presParOf" srcId="{4B47E0E8-94E2-4309-8948-7946CCA606EF}" destId="{2F3A3BC4-4E93-4678-841E-FAC262E2CEDF}" srcOrd="5" destOrd="0" presId="urn:microsoft.com/office/officeart/2005/8/layout/vList3#1"/>
    <dgm:cxn modelId="{37DC4F2C-FBAE-42A7-AA84-3195047C3D04}" type="presParOf" srcId="{4B47E0E8-94E2-4309-8948-7946CCA606EF}" destId="{CED22282-B6CE-42D1-97DE-87D8C5301E5D}" srcOrd="6" destOrd="0" presId="urn:microsoft.com/office/officeart/2005/8/layout/vList3#1"/>
    <dgm:cxn modelId="{44A67F1C-AC3A-4C12-A796-999CB281DCCE}" type="presParOf" srcId="{CED22282-B6CE-42D1-97DE-87D8C5301E5D}" destId="{33A8A735-71FA-4516-8C80-0418291460B8}" srcOrd="0" destOrd="0" presId="urn:microsoft.com/office/officeart/2005/8/layout/vList3#1"/>
    <dgm:cxn modelId="{0B613028-77B3-4B2A-AC22-DCD56B2B687B}" type="presParOf" srcId="{CED22282-B6CE-42D1-97DE-87D8C5301E5D}" destId="{5D1FA4E4-4795-4753-BEC4-5B6DDAC1DFD6}" srcOrd="1" destOrd="0" presId="urn:microsoft.com/office/officeart/2005/8/layout/vList3#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4AA1F64-7085-40BA-9D51-B3FB2AAB3E14}" type="doc">
      <dgm:prSet loTypeId="urn:microsoft.com/office/officeart/2005/8/layout/matrix1" loCatId="matrix" qsTypeId="urn:microsoft.com/office/officeart/2005/8/quickstyle/3d3" qsCatId="3D" csTypeId="urn:microsoft.com/office/officeart/2005/8/colors/colorful1" csCatId="colorful" phldr="1"/>
      <dgm:spPr/>
      <dgm:t>
        <a:bodyPr/>
        <a:lstStyle/>
        <a:p>
          <a:endParaRPr lang="en-US"/>
        </a:p>
      </dgm:t>
    </dgm:pt>
    <dgm:pt modelId="{FB8F85F5-7CE6-4FB5-A2F8-9E28B8504E09}">
      <dgm:prSet custT="1"/>
      <dgm:spPr/>
      <dgm:t>
        <a:bodyPr/>
        <a:lstStyle/>
        <a:p>
          <a:pPr rtl="0"/>
          <a:r>
            <a:rPr lang="en-US" sz="3200" dirty="0" smtClean="0"/>
            <a:t>Criteria to consider</a:t>
          </a:r>
          <a:endParaRPr lang="en-US" sz="3200" dirty="0"/>
        </a:p>
      </dgm:t>
    </dgm:pt>
    <dgm:pt modelId="{4422A5FE-8705-4077-8868-F046908F2A14}" type="parTrans" cxnId="{0AFB115A-D9A0-44F6-B4AF-0B5B8AA269A2}">
      <dgm:prSet/>
      <dgm:spPr/>
      <dgm:t>
        <a:bodyPr/>
        <a:lstStyle/>
        <a:p>
          <a:endParaRPr lang="en-US"/>
        </a:p>
      </dgm:t>
    </dgm:pt>
    <dgm:pt modelId="{D510C475-71DF-4EDC-BF6F-26EE7F90E8F6}" type="sibTrans" cxnId="{0AFB115A-D9A0-44F6-B4AF-0B5B8AA269A2}">
      <dgm:prSet/>
      <dgm:spPr/>
      <dgm:t>
        <a:bodyPr/>
        <a:lstStyle/>
        <a:p>
          <a:endParaRPr lang="en-US"/>
        </a:p>
      </dgm:t>
    </dgm:pt>
    <dgm:pt modelId="{F52E15C0-933B-4D58-A537-5878304F5CD5}">
      <dgm:prSet/>
      <dgm:spPr/>
      <dgm:t>
        <a:bodyPr/>
        <a:lstStyle/>
        <a:p>
          <a:pPr rtl="0"/>
          <a:endParaRPr lang="en-US" dirty="0"/>
        </a:p>
      </dgm:t>
    </dgm:pt>
    <dgm:pt modelId="{738A1EC8-E748-43EC-88FB-DB071B901D03}" type="parTrans" cxnId="{BB2BCD01-657E-46E0-B373-A821987F0468}">
      <dgm:prSet/>
      <dgm:spPr/>
      <dgm:t>
        <a:bodyPr/>
        <a:lstStyle/>
        <a:p>
          <a:endParaRPr lang="en-US"/>
        </a:p>
      </dgm:t>
    </dgm:pt>
    <dgm:pt modelId="{F0E6C047-6ED5-493F-B57D-4F96688947B0}" type="sibTrans" cxnId="{BB2BCD01-657E-46E0-B373-A821987F0468}">
      <dgm:prSet/>
      <dgm:spPr/>
      <dgm:t>
        <a:bodyPr/>
        <a:lstStyle/>
        <a:p>
          <a:endParaRPr lang="en-US"/>
        </a:p>
      </dgm:t>
    </dgm:pt>
    <dgm:pt modelId="{10283D2E-4FE1-467C-90B9-83DD59AFAE4A}">
      <dgm:prSet/>
      <dgm:spPr/>
      <dgm:t>
        <a:bodyPr/>
        <a:lstStyle/>
        <a:p>
          <a:pPr rtl="0"/>
          <a:endParaRPr lang="en-US" dirty="0"/>
        </a:p>
      </dgm:t>
    </dgm:pt>
    <dgm:pt modelId="{2BD7F3A7-1206-490A-9DC7-B07E8F5D2E62}" type="parTrans" cxnId="{BD08DC58-07C0-4DE5-867E-5D8B6CFA76A0}">
      <dgm:prSet/>
      <dgm:spPr/>
      <dgm:t>
        <a:bodyPr/>
        <a:lstStyle/>
        <a:p>
          <a:endParaRPr lang="en-US"/>
        </a:p>
      </dgm:t>
    </dgm:pt>
    <dgm:pt modelId="{BE20A6E4-D789-4C50-B42D-B5E008BD5575}" type="sibTrans" cxnId="{BD08DC58-07C0-4DE5-867E-5D8B6CFA76A0}">
      <dgm:prSet/>
      <dgm:spPr/>
      <dgm:t>
        <a:bodyPr/>
        <a:lstStyle/>
        <a:p>
          <a:endParaRPr lang="en-US"/>
        </a:p>
      </dgm:t>
    </dgm:pt>
    <dgm:pt modelId="{585FCCE5-A1D7-40EB-A629-14E7461F09E5}">
      <dgm:prSet custT="1"/>
      <dgm:spPr/>
      <dgm:t>
        <a:bodyPr/>
        <a:lstStyle/>
        <a:p>
          <a:pPr rtl="0"/>
          <a:r>
            <a:rPr lang="en-US" sz="3200" dirty="0" smtClean="0"/>
            <a:t>Are any important outcomes missing? </a:t>
          </a:r>
          <a:endParaRPr lang="en-US" sz="3200" dirty="0"/>
        </a:p>
      </dgm:t>
    </dgm:pt>
    <dgm:pt modelId="{A79189BF-4C54-4F56-A4E1-0824A76FD872}" type="parTrans" cxnId="{414485F4-68E2-43BF-87C3-F0EA8890D120}">
      <dgm:prSet/>
      <dgm:spPr/>
      <dgm:t>
        <a:bodyPr/>
        <a:lstStyle/>
        <a:p>
          <a:endParaRPr lang="en-US"/>
        </a:p>
      </dgm:t>
    </dgm:pt>
    <dgm:pt modelId="{A10A3634-C36D-46DC-B533-19A93B231288}" type="sibTrans" cxnId="{414485F4-68E2-43BF-87C3-F0EA8890D120}">
      <dgm:prSet/>
      <dgm:spPr/>
      <dgm:t>
        <a:bodyPr/>
        <a:lstStyle/>
        <a:p>
          <a:endParaRPr lang="en-US"/>
        </a:p>
      </dgm:t>
    </dgm:pt>
    <dgm:pt modelId="{487EB86D-BF53-4033-9540-B8AF68278586}">
      <dgm:prSet custT="1"/>
      <dgm:spPr/>
      <dgm:t>
        <a:bodyPr/>
        <a:lstStyle/>
        <a:p>
          <a:r>
            <a:rPr lang="en-US" sz="2800" dirty="0" smtClean="0"/>
            <a:t>Are any of the included outcomes inappropriate for this class?  This level?</a:t>
          </a:r>
          <a:endParaRPr lang="en-US" sz="2800" dirty="0"/>
        </a:p>
      </dgm:t>
    </dgm:pt>
    <dgm:pt modelId="{054407D8-5791-48B9-B430-54E8A58DB010}" type="parTrans" cxnId="{EEB8E77D-53CC-4059-926A-3821112F3FD6}">
      <dgm:prSet/>
      <dgm:spPr/>
      <dgm:t>
        <a:bodyPr/>
        <a:lstStyle/>
        <a:p>
          <a:endParaRPr lang="en-US"/>
        </a:p>
      </dgm:t>
    </dgm:pt>
    <dgm:pt modelId="{B3227374-B8C0-42AE-9FD5-5EE95568BEFC}" type="sibTrans" cxnId="{EEB8E77D-53CC-4059-926A-3821112F3FD6}">
      <dgm:prSet/>
      <dgm:spPr/>
      <dgm:t>
        <a:bodyPr/>
        <a:lstStyle/>
        <a:p>
          <a:endParaRPr lang="en-US"/>
        </a:p>
      </dgm:t>
    </dgm:pt>
    <dgm:pt modelId="{6AFC2355-6BCF-4C04-9E8B-56F9ACA86F87}">
      <dgm:prSet custT="1"/>
      <dgm:spPr/>
      <dgm:t>
        <a:bodyPr/>
        <a:lstStyle/>
        <a:p>
          <a:pPr rtl="0"/>
          <a:r>
            <a:rPr lang="en-US" sz="2400" dirty="0" smtClean="0"/>
            <a:t>Do these outcome statements actually express what we intend for students to be able to do when they take our courses? </a:t>
          </a:r>
          <a:endParaRPr lang="en-US" sz="2400" dirty="0"/>
        </a:p>
      </dgm:t>
    </dgm:pt>
    <dgm:pt modelId="{F4DF683B-2520-4D7E-8279-0FEFB24EF002}" type="parTrans" cxnId="{371748DE-25F3-4831-8963-74E47E7CB42F}">
      <dgm:prSet/>
      <dgm:spPr/>
      <dgm:t>
        <a:bodyPr/>
        <a:lstStyle/>
        <a:p>
          <a:endParaRPr lang="en-US"/>
        </a:p>
      </dgm:t>
    </dgm:pt>
    <dgm:pt modelId="{7E400A3F-D2E0-4479-9A7B-F1248DD48D64}" type="sibTrans" cxnId="{371748DE-25F3-4831-8963-74E47E7CB42F}">
      <dgm:prSet/>
      <dgm:spPr/>
      <dgm:t>
        <a:bodyPr/>
        <a:lstStyle/>
        <a:p>
          <a:endParaRPr lang="en-US"/>
        </a:p>
      </dgm:t>
    </dgm:pt>
    <dgm:pt modelId="{2D63D28F-715B-4AC2-A200-23DEC2994E65}" type="pres">
      <dgm:prSet presAssocID="{14AA1F64-7085-40BA-9D51-B3FB2AAB3E14}" presName="diagram" presStyleCnt="0">
        <dgm:presLayoutVars>
          <dgm:chMax val="1"/>
          <dgm:dir/>
          <dgm:animLvl val="ctr"/>
          <dgm:resizeHandles val="exact"/>
        </dgm:presLayoutVars>
      </dgm:prSet>
      <dgm:spPr/>
      <dgm:t>
        <a:bodyPr/>
        <a:lstStyle/>
        <a:p>
          <a:endParaRPr lang="en-US"/>
        </a:p>
      </dgm:t>
    </dgm:pt>
    <dgm:pt modelId="{8B8500D6-5354-441F-9A74-6844E2530CC8}" type="pres">
      <dgm:prSet presAssocID="{14AA1F64-7085-40BA-9D51-B3FB2AAB3E14}" presName="matrix" presStyleCnt="0"/>
      <dgm:spPr/>
      <dgm:t>
        <a:bodyPr/>
        <a:lstStyle/>
        <a:p>
          <a:endParaRPr lang="en-US"/>
        </a:p>
      </dgm:t>
    </dgm:pt>
    <dgm:pt modelId="{98DA5C28-81ED-4B3B-8612-B570DF876DAE}" type="pres">
      <dgm:prSet presAssocID="{14AA1F64-7085-40BA-9D51-B3FB2AAB3E14}" presName="tile1" presStyleLbl="node1" presStyleIdx="0" presStyleCnt="4"/>
      <dgm:spPr/>
      <dgm:t>
        <a:bodyPr/>
        <a:lstStyle/>
        <a:p>
          <a:endParaRPr lang="en-US"/>
        </a:p>
      </dgm:t>
    </dgm:pt>
    <dgm:pt modelId="{CD98392B-67F5-4CDA-85EE-FCD5AE405D56}" type="pres">
      <dgm:prSet presAssocID="{14AA1F64-7085-40BA-9D51-B3FB2AAB3E14}" presName="tile1text" presStyleLbl="node1" presStyleIdx="0" presStyleCnt="4">
        <dgm:presLayoutVars>
          <dgm:chMax val="0"/>
          <dgm:chPref val="0"/>
          <dgm:bulletEnabled val="1"/>
        </dgm:presLayoutVars>
      </dgm:prSet>
      <dgm:spPr/>
      <dgm:t>
        <a:bodyPr/>
        <a:lstStyle/>
        <a:p>
          <a:endParaRPr lang="en-US"/>
        </a:p>
      </dgm:t>
    </dgm:pt>
    <dgm:pt modelId="{4FFBE77C-7827-4D7F-8166-B120CF5D48AE}" type="pres">
      <dgm:prSet presAssocID="{14AA1F64-7085-40BA-9D51-B3FB2AAB3E14}" presName="tile2" presStyleLbl="node1" presStyleIdx="1" presStyleCnt="4"/>
      <dgm:spPr/>
      <dgm:t>
        <a:bodyPr/>
        <a:lstStyle/>
        <a:p>
          <a:endParaRPr lang="en-US"/>
        </a:p>
      </dgm:t>
    </dgm:pt>
    <dgm:pt modelId="{F4FA3E9A-1E02-43D7-BA9B-EF16B450C2B3}" type="pres">
      <dgm:prSet presAssocID="{14AA1F64-7085-40BA-9D51-B3FB2AAB3E14}" presName="tile2text" presStyleLbl="node1" presStyleIdx="1" presStyleCnt="4">
        <dgm:presLayoutVars>
          <dgm:chMax val="0"/>
          <dgm:chPref val="0"/>
          <dgm:bulletEnabled val="1"/>
        </dgm:presLayoutVars>
      </dgm:prSet>
      <dgm:spPr/>
      <dgm:t>
        <a:bodyPr/>
        <a:lstStyle/>
        <a:p>
          <a:endParaRPr lang="en-US"/>
        </a:p>
      </dgm:t>
    </dgm:pt>
    <dgm:pt modelId="{E9FF9E8C-0CE9-4F4C-BA7B-3314A4DB887B}" type="pres">
      <dgm:prSet presAssocID="{14AA1F64-7085-40BA-9D51-B3FB2AAB3E14}" presName="tile3" presStyleLbl="node1" presStyleIdx="2" presStyleCnt="4"/>
      <dgm:spPr/>
      <dgm:t>
        <a:bodyPr/>
        <a:lstStyle/>
        <a:p>
          <a:endParaRPr lang="en-US"/>
        </a:p>
      </dgm:t>
    </dgm:pt>
    <dgm:pt modelId="{B38C4CFC-7DCC-4D68-8E65-AF54ED787C52}" type="pres">
      <dgm:prSet presAssocID="{14AA1F64-7085-40BA-9D51-B3FB2AAB3E14}" presName="tile3text" presStyleLbl="node1" presStyleIdx="2" presStyleCnt="4">
        <dgm:presLayoutVars>
          <dgm:chMax val="0"/>
          <dgm:chPref val="0"/>
          <dgm:bulletEnabled val="1"/>
        </dgm:presLayoutVars>
      </dgm:prSet>
      <dgm:spPr/>
      <dgm:t>
        <a:bodyPr/>
        <a:lstStyle/>
        <a:p>
          <a:endParaRPr lang="en-US"/>
        </a:p>
      </dgm:t>
    </dgm:pt>
    <dgm:pt modelId="{5DEBB3A7-457A-472C-BFA6-5F26C5C195DF}" type="pres">
      <dgm:prSet presAssocID="{14AA1F64-7085-40BA-9D51-B3FB2AAB3E14}" presName="tile4" presStyleLbl="node1" presStyleIdx="3" presStyleCnt="4"/>
      <dgm:spPr/>
      <dgm:t>
        <a:bodyPr/>
        <a:lstStyle/>
        <a:p>
          <a:endParaRPr lang="en-US"/>
        </a:p>
      </dgm:t>
    </dgm:pt>
    <dgm:pt modelId="{7E8B0A85-582A-4CD1-98B8-3C3C0C457D28}" type="pres">
      <dgm:prSet presAssocID="{14AA1F64-7085-40BA-9D51-B3FB2AAB3E14}" presName="tile4text" presStyleLbl="node1" presStyleIdx="3" presStyleCnt="4">
        <dgm:presLayoutVars>
          <dgm:chMax val="0"/>
          <dgm:chPref val="0"/>
          <dgm:bulletEnabled val="1"/>
        </dgm:presLayoutVars>
      </dgm:prSet>
      <dgm:spPr/>
      <dgm:t>
        <a:bodyPr/>
        <a:lstStyle/>
        <a:p>
          <a:endParaRPr lang="en-US"/>
        </a:p>
      </dgm:t>
    </dgm:pt>
    <dgm:pt modelId="{BCBA4311-9DD4-4705-83EF-6F996A8CC735}" type="pres">
      <dgm:prSet presAssocID="{14AA1F64-7085-40BA-9D51-B3FB2AAB3E14}" presName="centerTile" presStyleLbl="fgShp" presStyleIdx="0" presStyleCnt="1" custScaleX="116048" custScaleY="126937" custLinFactY="-2859" custLinFactNeighborX="-85802" custLinFactNeighborY="-100000">
        <dgm:presLayoutVars>
          <dgm:chMax val="0"/>
          <dgm:chPref val="0"/>
        </dgm:presLayoutVars>
      </dgm:prSet>
      <dgm:spPr/>
      <dgm:t>
        <a:bodyPr/>
        <a:lstStyle/>
        <a:p>
          <a:endParaRPr lang="en-US"/>
        </a:p>
      </dgm:t>
    </dgm:pt>
  </dgm:ptLst>
  <dgm:cxnLst>
    <dgm:cxn modelId="{1FC2D255-3C5C-4A3C-B739-6A61B08C11B9}" type="presOf" srcId="{6AFC2355-6BCF-4C04-9E8B-56F9ACA86F87}" destId="{7E8B0A85-582A-4CD1-98B8-3C3C0C457D28}" srcOrd="1" destOrd="0" presId="urn:microsoft.com/office/officeart/2005/8/layout/matrix1"/>
    <dgm:cxn modelId="{5B9F3E50-6415-482F-9DAE-388DDF561D5E}" type="presOf" srcId="{487EB86D-BF53-4033-9540-B8AF68278586}" destId="{B38C4CFC-7DCC-4D68-8E65-AF54ED787C52}" srcOrd="1" destOrd="0" presId="urn:microsoft.com/office/officeart/2005/8/layout/matrix1"/>
    <dgm:cxn modelId="{371748DE-25F3-4831-8963-74E47E7CB42F}" srcId="{FB8F85F5-7CE6-4FB5-A2F8-9E28B8504E09}" destId="{6AFC2355-6BCF-4C04-9E8B-56F9ACA86F87}" srcOrd="3" destOrd="0" parTransId="{F4DF683B-2520-4D7E-8279-0FEFB24EF002}" sibTransId="{7E400A3F-D2E0-4479-9A7B-F1248DD48D64}"/>
    <dgm:cxn modelId="{4D56A969-3B8A-45D9-96DC-ACA2A2AD6105}" type="presOf" srcId="{14AA1F64-7085-40BA-9D51-B3FB2AAB3E14}" destId="{2D63D28F-715B-4AC2-A200-23DEC2994E65}" srcOrd="0" destOrd="0" presId="urn:microsoft.com/office/officeart/2005/8/layout/matrix1"/>
    <dgm:cxn modelId="{F01BB292-1769-4ED0-A798-AFAE1ECA6B48}" type="presOf" srcId="{10283D2E-4FE1-467C-90B9-83DD59AFAE4A}" destId="{CD98392B-67F5-4CDA-85EE-FCD5AE405D56}" srcOrd="1" destOrd="0" presId="urn:microsoft.com/office/officeart/2005/8/layout/matrix1"/>
    <dgm:cxn modelId="{EEB8E77D-53CC-4059-926A-3821112F3FD6}" srcId="{FB8F85F5-7CE6-4FB5-A2F8-9E28B8504E09}" destId="{487EB86D-BF53-4033-9540-B8AF68278586}" srcOrd="2" destOrd="0" parTransId="{054407D8-5791-48B9-B430-54E8A58DB010}" sibTransId="{B3227374-B8C0-42AE-9FD5-5EE95568BEFC}"/>
    <dgm:cxn modelId="{C3758913-EEDD-4887-A2F3-3A7DB6C1EE50}" type="presOf" srcId="{6AFC2355-6BCF-4C04-9E8B-56F9ACA86F87}" destId="{5DEBB3A7-457A-472C-BFA6-5F26C5C195DF}" srcOrd="0" destOrd="0" presId="urn:microsoft.com/office/officeart/2005/8/layout/matrix1"/>
    <dgm:cxn modelId="{6D60926E-BEF1-4491-9861-400193481A6C}" type="presOf" srcId="{10283D2E-4FE1-467C-90B9-83DD59AFAE4A}" destId="{98DA5C28-81ED-4B3B-8612-B570DF876DAE}" srcOrd="0" destOrd="0" presId="urn:microsoft.com/office/officeart/2005/8/layout/matrix1"/>
    <dgm:cxn modelId="{209EB575-7E24-4E68-A9BD-FB9DBCB02072}" type="presOf" srcId="{FB8F85F5-7CE6-4FB5-A2F8-9E28B8504E09}" destId="{BCBA4311-9DD4-4705-83EF-6F996A8CC735}" srcOrd="0" destOrd="0" presId="urn:microsoft.com/office/officeart/2005/8/layout/matrix1"/>
    <dgm:cxn modelId="{BB2BCD01-657E-46E0-B373-A821987F0468}" srcId="{14AA1F64-7085-40BA-9D51-B3FB2AAB3E14}" destId="{F52E15C0-933B-4D58-A537-5878304F5CD5}" srcOrd="1" destOrd="0" parTransId="{738A1EC8-E748-43EC-88FB-DB071B901D03}" sibTransId="{F0E6C047-6ED5-493F-B57D-4F96688947B0}"/>
    <dgm:cxn modelId="{ED43106D-9FA3-4335-8B9E-517ED169C3D1}" type="presOf" srcId="{585FCCE5-A1D7-40EB-A629-14E7461F09E5}" destId="{4FFBE77C-7827-4D7F-8166-B120CF5D48AE}" srcOrd="0" destOrd="0" presId="urn:microsoft.com/office/officeart/2005/8/layout/matrix1"/>
    <dgm:cxn modelId="{0AFB115A-D9A0-44F6-B4AF-0B5B8AA269A2}" srcId="{14AA1F64-7085-40BA-9D51-B3FB2AAB3E14}" destId="{FB8F85F5-7CE6-4FB5-A2F8-9E28B8504E09}" srcOrd="0" destOrd="0" parTransId="{4422A5FE-8705-4077-8868-F046908F2A14}" sibTransId="{D510C475-71DF-4EDC-BF6F-26EE7F90E8F6}"/>
    <dgm:cxn modelId="{BD08DC58-07C0-4DE5-867E-5D8B6CFA76A0}" srcId="{FB8F85F5-7CE6-4FB5-A2F8-9E28B8504E09}" destId="{10283D2E-4FE1-467C-90B9-83DD59AFAE4A}" srcOrd="0" destOrd="0" parTransId="{2BD7F3A7-1206-490A-9DC7-B07E8F5D2E62}" sibTransId="{BE20A6E4-D789-4C50-B42D-B5E008BD5575}"/>
    <dgm:cxn modelId="{414485F4-68E2-43BF-87C3-F0EA8890D120}" srcId="{FB8F85F5-7CE6-4FB5-A2F8-9E28B8504E09}" destId="{585FCCE5-A1D7-40EB-A629-14E7461F09E5}" srcOrd="1" destOrd="0" parTransId="{A79189BF-4C54-4F56-A4E1-0824A76FD872}" sibTransId="{A10A3634-C36D-46DC-B533-19A93B231288}"/>
    <dgm:cxn modelId="{8FF68A10-D92E-4C0B-A340-32E443309D60}" type="presOf" srcId="{487EB86D-BF53-4033-9540-B8AF68278586}" destId="{E9FF9E8C-0CE9-4F4C-BA7B-3314A4DB887B}" srcOrd="0" destOrd="0" presId="urn:microsoft.com/office/officeart/2005/8/layout/matrix1"/>
    <dgm:cxn modelId="{0BFFBF32-FBC3-4A32-A82B-47D863511B29}" type="presOf" srcId="{585FCCE5-A1D7-40EB-A629-14E7461F09E5}" destId="{F4FA3E9A-1E02-43D7-BA9B-EF16B450C2B3}" srcOrd="1" destOrd="0" presId="urn:microsoft.com/office/officeart/2005/8/layout/matrix1"/>
    <dgm:cxn modelId="{DD88F16D-9059-4F82-9908-0FAC013937A3}" type="presParOf" srcId="{2D63D28F-715B-4AC2-A200-23DEC2994E65}" destId="{8B8500D6-5354-441F-9A74-6844E2530CC8}" srcOrd="0" destOrd="0" presId="urn:microsoft.com/office/officeart/2005/8/layout/matrix1"/>
    <dgm:cxn modelId="{D343A1F1-C27B-4290-9E9A-1A82F3E7A078}" type="presParOf" srcId="{8B8500D6-5354-441F-9A74-6844E2530CC8}" destId="{98DA5C28-81ED-4B3B-8612-B570DF876DAE}" srcOrd="0" destOrd="0" presId="urn:microsoft.com/office/officeart/2005/8/layout/matrix1"/>
    <dgm:cxn modelId="{9AFD1951-5ACA-4FE3-820B-1F6D284C45A2}" type="presParOf" srcId="{8B8500D6-5354-441F-9A74-6844E2530CC8}" destId="{CD98392B-67F5-4CDA-85EE-FCD5AE405D56}" srcOrd="1" destOrd="0" presId="urn:microsoft.com/office/officeart/2005/8/layout/matrix1"/>
    <dgm:cxn modelId="{86ED1B45-55FB-4B85-986B-2909CF103927}" type="presParOf" srcId="{8B8500D6-5354-441F-9A74-6844E2530CC8}" destId="{4FFBE77C-7827-4D7F-8166-B120CF5D48AE}" srcOrd="2" destOrd="0" presId="urn:microsoft.com/office/officeart/2005/8/layout/matrix1"/>
    <dgm:cxn modelId="{720F00F0-1B2F-487F-BA91-469639BF376F}" type="presParOf" srcId="{8B8500D6-5354-441F-9A74-6844E2530CC8}" destId="{F4FA3E9A-1E02-43D7-BA9B-EF16B450C2B3}" srcOrd="3" destOrd="0" presId="urn:microsoft.com/office/officeart/2005/8/layout/matrix1"/>
    <dgm:cxn modelId="{EA4D134B-9ABF-43B6-A22C-1333E21E61A9}" type="presParOf" srcId="{8B8500D6-5354-441F-9A74-6844E2530CC8}" destId="{E9FF9E8C-0CE9-4F4C-BA7B-3314A4DB887B}" srcOrd="4" destOrd="0" presId="urn:microsoft.com/office/officeart/2005/8/layout/matrix1"/>
    <dgm:cxn modelId="{80B0EFDB-8724-43E4-8215-E9B2616C1946}" type="presParOf" srcId="{8B8500D6-5354-441F-9A74-6844E2530CC8}" destId="{B38C4CFC-7DCC-4D68-8E65-AF54ED787C52}" srcOrd="5" destOrd="0" presId="urn:microsoft.com/office/officeart/2005/8/layout/matrix1"/>
    <dgm:cxn modelId="{4649889E-6423-4486-A5D2-3C914705017A}" type="presParOf" srcId="{8B8500D6-5354-441F-9A74-6844E2530CC8}" destId="{5DEBB3A7-457A-472C-BFA6-5F26C5C195DF}" srcOrd="6" destOrd="0" presId="urn:microsoft.com/office/officeart/2005/8/layout/matrix1"/>
    <dgm:cxn modelId="{34F653E7-6977-4A58-A056-142AEA6C521E}" type="presParOf" srcId="{8B8500D6-5354-441F-9A74-6844E2530CC8}" destId="{7E8B0A85-582A-4CD1-98B8-3C3C0C457D28}" srcOrd="7" destOrd="0" presId="urn:microsoft.com/office/officeart/2005/8/layout/matrix1"/>
    <dgm:cxn modelId="{E8C1BE90-B048-461D-9720-E7BAD44789E2}" type="presParOf" srcId="{2D63D28F-715B-4AC2-A200-23DEC2994E65}" destId="{BCBA4311-9DD4-4705-83EF-6F996A8CC735}" srcOrd="1" destOrd="0" presId="urn:microsoft.com/office/officeart/2005/8/layout/matrix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925FDD0-1A7D-4700-9A09-DD35D070DF77}" type="doc">
      <dgm:prSet loTypeId="urn:microsoft.com/office/officeart/2005/8/layout/matrix1" loCatId="matrix" qsTypeId="urn:microsoft.com/office/officeart/2005/8/quickstyle/3d3" qsCatId="3D" csTypeId="urn:microsoft.com/office/officeart/2005/8/colors/colorful1" csCatId="colorful" phldr="1"/>
      <dgm:spPr/>
      <dgm:t>
        <a:bodyPr/>
        <a:lstStyle/>
        <a:p>
          <a:endParaRPr lang="en-US"/>
        </a:p>
      </dgm:t>
    </dgm:pt>
    <dgm:pt modelId="{1D661058-4652-40F9-A696-1B503A98C68F}">
      <dgm:prSet custT="1"/>
      <dgm:spPr/>
      <dgm:t>
        <a:bodyPr/>
        <a:lstStyle/>
        <a:p>
          <a:pPr rtl="0"/>
          <a:r>
            <a:rPr lang="en-US" sz="3200" dirty="0" smtClean="0"/>
            <a:t>Keep in Mind</a:t>
          </a:r>
          <a:endParaRPr lang="en-US" sz="3200" dirty="0"/>
        </a:p>
      </dgm:t>
    </dgm:pt>
    <dgm:pt modelId="{DA9AA34A-2FFE-4A85-9798-D039D2855496}" type="parTrans" cxnId="{9E0B0CA6-9450-4424-B978-169984F30CAB}">
      <dgm:prSet/>
      <dgm:spPr/>
      <dgm:t>
        <a:bodyPr/>
        <a:lstStyle/>
        <a:p>
          <a:endParaRPr lang="en-US"/>
        </a:p>
      </dgm:t>
    </dgm:pt>
    <dgm:pt modelId="{B06E5194-24E0-479B-9095-DF2043DCC482}" type="sibTrans" cxnId="{9E0B0CA6-9450-4424-B978-169984F30CAB}">
      <dgm:prSet/>
      <dgm:spPr/>
      <dgm:t>
        <a:bodyPr/>
        <a:lstStyle/>
        <a:p>
          <a:endParaRPr lang="en-US"/>
        </a:p>
      </dgm:t>
    </dgm:pt>
    <dgm:pt modelId="{4B49F58E-38BF-42D9-916B-F64C299544DF}">
      <dgm:prSet/>
      <dgm:spPr/>
      <dgm:t>
        <a:bodyPr/>
        <a:lstStyle/>
        <a:p>
          <a:endParaRPr lang="en-US" dirty="0"/>
        </a:p>
      </dgm:t>
    </dgm:pt>
    <dgm:pt modelId="{2DA21D17-CED7-4D69-A08F-AD9107070176}" type="parTrans" cxnId="{B38C52F8-205C-40D8-B123-9A0C09C0BE6F}">
      <dgm:prSet/>
      <dgm:spPr/>
      <dgm:t>
        <a:bodyPr/>
        <a:lstStyle/>
        <a:p>
          <a:endParaRPr lang="en-US"/>
        </a:p>
      </dgm:t>
    </dgm:pt>
    <dgm:pt modelId="{BE766CC2-86D8-4C62-835C-14E5073C919E}" type="sibTrans" cxnId="{B38C52F8-205C-40D8-B123-9A0C09C0BE6F}">
      <dgm:prSet/>
      <dgm:spPr/>
      <dgm:t>
        <a:bodyPr/>
        <a:lstStyle/>
        <a:p>
          <a:endParaRPr lang="en-US"/>
        </a:p>
      </dgm:t>
    </dgm:pt>
    <dgm:pt modelId="{DC9EC1D2-5676-4DB5-9A10-4BBCDA6A34F9}">
      <dgm:prSet/>
      <dgm:spPr/>
      <dgm:t>
        <a:bodyPr/>
        <a:lstStyle/>
        <a:p>
          <a:endParaRPr lang="en-US" dirty="0"/>
        </a:p>
      </dgm:t>
    </dgm:pt>
    <dgm:pt modelId="{3400E035-DEC5-4667-B78F-D9FB5D4198B4}" type="parTrans" cxnId="{BAC7AAE7-181B-4C6E-8424-BC3A6F67608C}">
      <dgm:prSet/>
      <dgm:spPr/>
      <dgm:t>
        <a:bodyPr/>
        <a:lstStyle/>
        <a:p>
          <a:endParaRPr lang="en-US"/>
        </a:p>
      </dgm:t>
    </dgm:pt>
    <dgm:pt modelId="{68C123A6-54FC-4C8D-ADC0-4D38903FE3B4}" type="sibTrans" cxnId="{BAC7AAE7-181B-4C6E-8424-BC3A6F67608C}">
      <dgm:prSet/>
      <dgm:spPr/>
      <dgm:t>
        <a:bodyPr/>
        <a:lstStyle/>
        <a:p>
          <a:endParaRPr lang="en-US"/>
        </a:p>
      </dgm:t>
    </dgm:pt>
    <dgm:pt modelId="{49632753-9CF1-4CB6-AE38-59669A35D96E}">
      <dgm:prSet/>
      <dgm:spPr/>
      <dgm:t>
        <a:bodyPr/>
        <a:lstStyle/>
        <a:p>
          <a:endParaRPr lang="en-US" dirty="0"/>
        </a:p>
      </dgm:t>
    </dgm:pt>
    <dgm:pt modelId="{A3F65403-B253-4095-831A-3F10BECBAA00}" type="parTrans" cxnId="{A100EE8F-1E86-4645-8FF0-A953A689F991}">
      <dgm:prSet/>
      <dgm:spPr/>
      <dgm:t>
        <a:bodyPr/>
        <a:lstStyle/>
        <a:p>
          <a:endParaRPr lang="en-US"/>
        </a:p>
      </dgm:t>
    </dgm:pt>
    <dgm:pt modelId="{DF6D4415-B828-4FAB-B5EF-75C09108238A}" type="sibTrans" cxnId="{A100EE8F-1E86-4645-8FF0-A953A689F991}">
      <dgm:prSet/>
      <dgm:spPr/>
      <dgm:t>
        <a:bodyPr/>
        <a:lstStyle/>
        <a:p>
          <a:endParaRPr lang="en-US"/>
        </a:p>
      </dgm:t>
    </dgm:pt>
    <dgm:pt modelId="{3274BD61-20AF-4573-BFE8-996B14106473}">
      <dgm:prSet/>
      <dgm:spPr/>
      <dgm:t>
        <a:bodyPr/>
        <a:lstStyle/>
        <a:p>
          <a:endParaRPr lang="en-US" dirty="0"/>
        </a:p>
      </dgm:t>
    </dgm:pt>
    <dgm:pt modelId="{65CF3F73-931E-4246-9E10-1025B2CFD854}" type="parTrans" cxnId="{6AF9DE63-C147-417B-9C8D-BFFB4988B74B}">
      <dgm:prSet/>
      <dgm:spPr/>
      <dgm:t>
        <a:bodyPr/>
        <a:lstStyle/>
        <a:p>
          <a:endParaRPr lang="en-US"/>
        </a:p>
      </dgm:t>
    </dgm:pt>
    <dgm:pt modelId="{2B284B25-A253-4DB0-8239-12B45020A0FE}" type="sibTrans" cxnId="{6AF9DE63-C147-417B-9C8D-BFFB4988B74B}">
      <dgm:prSet/>
      <dgm:spPr/>
      <dgm:t>
        <a:bodyPr/>
        <a:lstStyle/>
        <a:p>
          <a:endParaRPr lang="en-US"/>
        </a:p>
      </dgm:t>
    </dgm:pt>
    <dgm:pt modelId="{90D94012-60C8-4CC2-8792-8B20631C3B56}">
      <dgm:prSet custT="1"/>
      <dgm:spPr/>
      <dgm:t>
        <a:bodyPr/>
        <a:lstStyle/>
        <a:p>
          <a:r>
            <a:rPr lang="en-US" sz="2400" dirty="0" smtClean="0"/>
            <a:t>Many important features of a course are expressed as objectives</a:t>
          </a:r>
          <a:r>
            <a:rPr lang="en-US" sz="1800" dirty="0" smtClean="0"/>
            <a:t>. </a:t>
          </a:r>
          <a:endParaRPr lang="en-US" sz="1800" dirty="0"/>
        </a:p>
      </dgm:t>
    </dgm:pt>
    <dgm:pt modelId="{C29C4666-ED2B-48D4-BB5B-4C42CD99C08E}" type="parTrans" cxnId="{8CBB4173-FB0C-462F-AF08-468EBCDC5F54}">
      <dgm:prSet/>
      <dgm:spPr/>
      <dgm:t>
        <a:bodyPr/>
        <a:lstStyle/>
        <a:p>
          <a:endParaRPr lang="en-US"/>
        </a:p>
      </dgm:t>
    </dgm:pt>
    <dgm:pt modelId="{4FAB3724-C16B-4988-8D53-1244918E6A5F}" type="sibTrans" cxnId="{8CBB4173-FB0C-462F-AF08-468EBCDC5F54}">
      <dgm:prSet/>
      <dgm:spPr/>
      <dgm:t>
        <a:bodyPr/>
        <a:lstStyle/>
        <a:p>
          <a:endParaRPr lang="en-US"/>
        </a:p>
      </dgm:t>
    </dgm:pt>
    <dgm:pt modelId="{A350BA33-B1DA-4234-A93A-9DE845AFC097}">
      <dgm:prSet custT="1"/>
      <dgm:spPr/>
      <dgm:t>
        <a:bodyPr/>
        <a:lstStyle/>
        <a:p>
          <a:r>
            <a:rPr lang="en-US" sz="2400" dirty="0" smtClean="0"/>
            <a:t>Avoid the temptation whenever possible to promote items from </a:t>
          </a:r>
          <a:r>
            <a:rPr lang="en-US" sz="2400" b="1" u="none" dirty="0" smtClean="0"/>
            <a:t>objective</a:t>
          </a:r>
          <a:r>
            <a:rPr lang="en-US" sz="2400" dirty="0" smtClean="0"/>
            <a:t> to </a:t>
          </a:r>
          <a:r>
            <a:rPr lang="en-US" sz="2400" b="1" u="none" dirty="0" smtClean="0"/>
            <a:t>outcome</a:t>
          </a:r>
          <a:r>
            <a:rPr lang="en-US" sz="2400" dirty="0" smtClean="0"/>
            <a:t>. </a:t>
          </a:r>
          <a:endParaRPr lang="en-US" sz="2400" dirty="0"/>
        </a:p>
      </dgm:t>
    </dgm:pt>
    <dgm:pt modelId="{0A575CE4-1484-4905-AE0C-F84D1FF2F644}" type="parTrans" cxnId="{90FEC2CB-EA46-4342-A849-7B1DCD17A9AD}">
      <dgm:prSet/>
      <dgm:spPr/>
      <dgm:t>
        <a:bodyPr/>
        <a:lstStyle/>
        <a:p>
          <a:endParaRPr lang="en-US"/>
        </a:p>
      </dgm:t>
    </dgm:pt>
    <dgm:pt modelId="{1BC4E594-3712-4680-BFF1-07E4D6CCA764}" type="sibTrans" cxnId="{90FEC2CB-EA46-4342-A849-7B1DCD17A9AD}">
      <dgm:prSet/>
      <dgm:spPr/>
      <dgm:t>
        <a:bodyPr/>
        <a:lstStyle/>
        <a:p>
          <a:endParaRPr lang="en-US"/>
        </a:p>
      </dgm:t>
    </dgm:pt>
    <dgm:pt modelId="{D93FC4AA-6CB9-4537-BCFD-8616500867D2}">
      <dgm:prSet custT="1"/>
      <dgm:spPr/>
      <dgm:t>
        <a:bodyPr/>
        <a:lstStyle/>
        <a:p>
          <a:pPr rtl="0"/>
          <a:r>
            <a:rPr lang="en-US" sz="2000" dirty="0" smtClean="0"/>
            <a:t>Avoid loading down courses with too many </a:t>
          </a:r>
          <a:r>
            <a:rPr lang="en-US" sz="2000" b="1" u="none" dirty="0" smtClean="0"/>
            <a:t>outcomes</a:t>
          </a:r>
          <a:r>
            <a:rPr lang="en-US" sz="2000" dirty="0" smtClean="0"/>
            <a:t>,  as each is a mandatory element for the course, and all faculty of that course must implement it. </a:t>
          </a:r>
          <a:endParaRPr lang="en-US" sz="2000" dirty="0"/>
        </a:p>
      </dgm:t>
    </dgm:pt>
    <dgm:pt modelId="{863C40C9-E9BA-413A-A513-34C607986659}" type="parTrans" cxnId="{24E2B326-F680-40F9-A7BD-5238ED060A9B}">
      <dgm:prSet/>
      <dgm:spPr/>
      <dgm:t>
        <a:bodyPr/>
        <a:lstStyle/>
        <a:p>
          <a:endParaRPr lang="en-US"/>
        </a:p>
      </dgm:t>
    </dgm:pt>
    <dgm:pt modelId="{7569AA1F-91D0-48E1-9C75-671EC2A7CBB6}" type="sibTrans" cxnId="{24E2B326-F680-40F9-A7BD-5238ED060A9B}">
      <dgm:prSet/>
      <dgm:spPr/>
      <dgm:t>
        <a:bodyPr/>
        <a:lstStyle/>
        <a:p>
          <a:endParaRPr lang="en-US"/>
        </a:p>
      </dgm:t>
    </dgm:pt>
    <dgm:pt modelId="{CC1E7643-ECF2-4E40-9438-39BA0128F26F}">
      <dgm:prSet/>
      <dgm:spPr/>
      <dgm:t>
        <a:bodyPr/>
        <a:lstStyle/>
        <a:p>
          <a:pPr rtl="0"/>
          <a:r>
            <a:rPr lang="en-US" dirty="0" smtClean="0"/>
            <a:t>Each outcome will be assessed as a discipline, whereas objectives will mainly be assessed by faculty and individual departments.  </a:t>
          </a:r>
          <a:endParaRPr lang="en-US" dirty="0"/>
        </a:p>
      </dgm:t>
    </dgm:pt>
    <dgm:pt modelId="{A00667D2-616A-49BA-A82F-2800FCF10606}" type="parTrans" cxnId="{23E70FA8-5212-40CA-9C68-B0EF86F54AB1}">
      <dgm:prSet/>
      <dgm:spPr/>
      <dgm:t>
        <a:bodyPr/>
        <a:lstStyle/>
        <a:p>
          <a:endParaRPr lang="en-US"/>
        </a:p>
      </dgm:t>
    </dgm:pt>
    <dgm:pt modelId="{58AD9F45-F7C9-4C8D-A383-FE40F1138AFE}" type="sibTrans" cxnId="{23E70FA8-5212-40CA-9C68-B0EF86F54AB1}">
      <dgm:prSet/>
      <dgm:spPr/>
      <dgm:t>
        <a:bodyPr/>
        <a:lstStyle/>
        <a:p>
          <a:endParaRPr lang="en-US"/>
        </a:p>
      </dgm:t>
    </dgm:pt>
    <dgm:pt modelId="{E4E189D2-4ECC-49B3-B1A1-4B797E2C314A}" type="pres">
      <dgm:prSet presAssocID="{6925FDD0-1A7D-4700-9A09-DD35D070DF77}" presName="diagram" presStyleCnt="0">
        <dgm:presLayoutVars>
          <dgm:chMax val="1"/>
          <dgm:dir/>
          <dgm:animLvl val="ctr"/>
          <dgm:resizeHandles val="exact"/>
        </dgm:presLayoutVars>
      </dgm:prSet>
      <dgm:spPr/>
      <dgm:t>
        <a:bodyPr/>
        <a:lstStyle/>
        <a:p>
          <a:endParaRPr lang="en-US"/>
        </a:p>
      </dgm:t>
    </dgm:pt>
    <dgm:pt modelId="{E2527F08-B9A7-424F-880C-D032A49095FB}" type="pres">
      <dgm:prSet presAssocID="{6925FDD0-1A7D-4700-9A09-DD35D070DF77}" presName="matrix" presStyleCnt="0"/>
      <dgm:spPr/>
      <dgm:t>
        <a:bodyPr/>
        <a:lstStyle/>
        <a:p>
          <a:endParaRPr lang="en-US"/>
        </a:p>
      </dgm:t>
    </dgm:pt>
    <dgm:pt modelId="{228F64F7-7052-4260-8826-D52F720D9C62}" type="pres">
      <dgm:prSet presAssocID="{6925FDD0-1A7D-4700-9A09-DD35D070DF77}" presName="tile1" presStyleLbl="node1" presStyleIdx="0" presStyleCnt="4"/>
      <dgm:spPr/>
      <dgm:t>
        <a:bodyPr/>
        <a:lstStyle/>
        <a:p>
          <a:endParaRPr lang="en-US"/>
        </a:p>
      </dgm:t>
    </dgm:pt>
    <dgm:pt modelId="{BC9D861D-49BC-45AD-97E0-B91530BF5255}" type="pres">
      <dgm:prSet presAssocID="{6925FDD0-1A7D-4700-9A09-DD35D070DF77}" presName="tile1text" presStyleLbl="node1" presStyleIdx="0" presStyleCnt="4">
        <dgm:presLayoutVars>
          <dgm:chMax val="0"/>
          <dgm:chPref val="0"/>
          <dgm:bulletEnabled val="1"/>
        </dgm:presLayoutVars>
      </dgm:prSet>
      <dgm:spPr/>
      <dgm:t>
        <a:bodyPr/>
        <a:lstStyle/>
        <a:p>
          <a:endParaRPr lang="en-US"/>
        </a:p>
      </dgm:t>
    </dgm:pt>
    <dgm:pt modelId="{E28BDBF2-1AD2-4817-86BD-633E2CE3D5D8}" type="pres">
      <dgm:prSet presAssocID="{6925FDD0-1A7D-4700-9A09-DD35D070DF77}" presName="tile2" presStyleLbl="node1" presStyleIdx="1" presStyleCnt="4"/>
      <dgm:spPr/>
      <dgm:t>
        <a:bodyPr/>
        <a:lstStyle/>
        <a:p>
          <a:endParaRPr lang="en-US"/>
        </a:p>
      </dgm:t>
    </dgm:pt>
    <dgm:pt modelId="{D9D72ADD-F44A-4162-AB14-531A0519877B}" type="pres">
      <dgm:prSet presAssocID="{6925FDD0-1A7D-4700-9A09-DD35D070DF77}" presName="tile2text" presStyleLbl="node1" presStyleIdx="1" presStyleCnt="4">
        <dgm:presLayoutVars>
          <dgm:chMax val="0"/>
          <dgm:chPref val="0"/>
          <dgm:bulletEnabled val="1"/>
        </dgm:presLayoutVars>
      </dgm:prSet>
      <dgm:spPr/>
      <dgm:t>
        <a:bodyPr/>
        <a:lstStyle/>
        <a:p>
          <a:endParaRPr lang="en-US"/>
        </a:p>
      </dgm:t>
    </dgm:pt>
    <dgm:pt modelId="{9851776C-2A09-4C33-A400-C9D8EABDF3CB}" type="pres">
      <dgm:prSet presAssocID="{6925FDD0-1A7D-4700-9A09-DD35D070DF77}" presName="tile3" presStyleLbl="node1" presStyleIdx="2" presStyleCnt="4"/>
      <dgm:spPr/>
      <dgm:t>
        <a:bodyPr/>
        <a:lstStyle/>
        <a:p>
          <a:endParaRPr lang="en-US"/>
        </a:p>
      </dgm:t>
    </dgm:pt>
    <dgm:pt modelId="{5F892C97-C64B-4BC5-AE28-D09215F03EE1}" type="pres">
      <dgm:prSet presAssocID="{6925FDD0-1A7D-4700-9A09-DD35D070DF77}" presName="tile3text" presStyleLbl="node1" presStyleIdx="2" presStyleCnt="4">
        <dgm:presLayoutVars>
          <dgm:chMax val="0"/>
          <dgm:chPref val="0"/>
          <dgm:bulletEnabled val="1"/>
        </dgm:presLayoutVars>
      </dgm:prSet>
      <dgm:spPr/>
      <dgm:t>
        <a:bodyPr/>
        <a:lstStyle/>
        <a:p>
          <a:endParaRPr lang="en-US"/>
        </a:p>
      </dgm:t>
    </dgm:pt>
    <dgm:pt modelId="{4CCAD9EB-9CB9-4EFA-94E0-2B75E0EB1EF5}" type="pres">
      <dgm:prSet presAssocID="{6925FDD0-1A7D-4700-9A09-DD35D070DF77}" presName="tile4" presStyleLbl="node1" presStyleIdx="3" presStyleCnt="4"/>
      <dgm:spPr/>
      <dgm:t>
        <a:bodyPr/>
        <a:lstStyle/>
        <a:p>
          <a:endParaRPr lang="en-US"/>
        </a:p>
      </dgm:t>
    </dgm:pt>
    <dgm:pt modelId="{5AB2F4FD-7093-4B3B-BE3B-2E959D82A7E6}" type="pres">
      <dgm:prSet presAssocID="{6925FDD0-1A7D-4700-9A09-DD35D070DF77}" presName="tile4text" presStyleLbl="node1" presStyleIdx="3" presStyleCnt="4">
        <dgm:presLayoutVars>
          <dgm:chMax val="0"/>
          <dgm:chPref val="0"/>
          <dgm:bulletEnabled val="1"/>
        </dgm:presLayoutVars>
      </dgm:prSet>
      <dgm:spPr/>
      <dgm:t>
        <a:bodyPr/>
        <a:lstStyle/>
        <a:p>
          <a:endParaRPr lang="en-US"/>
        </a:p>
      </dgm:t>
    </dgm:pt>
    <dgm:pt modelId="{220DE80F-9881-412C-8AF5-3BAD6FCE9CD7}" type="pres">
      <dgm:prSet presAssocID="{6925FDD0-1A7D-4700-9A09-DD35D070DF77}" presName="centerTile" presStyleLbl="fgShp" presStyleIdx="0" presStyleCnt="1">
        <dgm:presLayoutVars>
          <dgm:chMax val="0"/>
          <dgm:chPref val="0"/>
        </dgm:presLayoutVars>
      </dgm:prSet>
      <dgm:spPr/>
      <dgm:t>
        <a:bodyPr/>
        <a:lstStyle/>
        <a:p>
          <a:endParaRPr lang="en-US"/>
        </a:p>
      </dgm:t>
    </dgm:pt>
  </dgm:ptLst>
  <dgm:cxnLst>
    <dgm:cxn modelId="{8CBB4173-FB0C-462F-AF08-468EBCDC5F54}" srcId="{1D661058-4652-40F9-A696-1B503A98C68F}" destId="{90D94012-60C8-4CC2-8792-8B20631C3B56}" srcOrd="0" destOrd="0" parTransId="{C29C4666-ED2B-48D4-BB5B-4C42CD99C08E}" sibTransId="{4FAB3724-C16B-4988-8D53-1244918E6A5F}"/>
    <dgm:cxn modelId="{E7997A94-B342-415A-8FCC-A3E53FAC9896}" type="presOf" srcId="{90D94012-60C8-4CC2-8792-8B20631C3B56}" destId="{228F64F7-7052-4260-8826-D52F720D9C62}" srcOrd="0" destOrd="0" presId="urn:microsoft.com/office/officeart/2005/8/layout/matrix1"/>
    <dgm:cxn modelId="{FAD72C9A-C444-42B9-AD67-5BC1FDEE32C0}" type="presOf" srcId="{CC1E7643-ECF2-4E40-9438-39BA0128F26F}" destId="{4CCAD9EB-9CB9-4EFA-94E0-2B75E0EB1EF5}" srcOrd="0" destOrd="0" presId="urn:microsoft.com/office/officeart/2005/8/layout/matrix1"/>
    <dgm:cxn modelId="{23E70FA8-5212-40CA-9C68-B0EF86F54AB1}" srcId="{1D661058-4652-40F9-A696-1B503A98C68F}" destId="{CC1E7643-ECF2-4E40-9438-39BA0128F26F}" srcOrd="3" destOrd="0" parTransId="{A00667D2-616A-49BA-A82F-2800FCF10606}" sibTransId="{58AD9F45-F7C9-4C8D-A383-FE40F1138AFE}"/>
    <dgm:cxn modelId="{B9DDA8A7-C066-452E-8100-23F2DAA25FE6}" type="presOf" srcId="{D93FC4AA-6CB9-4537-BCFD-8616500867D2}" destId="{9851776C-2A09-4C33-A400-C9D8EABDF3CB}" srcOrd="0" destOrd="0" presId="urn:microsoft.com/office/officeart/2005/8/layout/matrix1"/>
    <dgm:cxn modelId="{8CD0D09B-C0FC-4ADE-B49C-0B4A42ACC46B}" type="presOf" srcId="{A350BA33-B1DA-4234-A93A-9DE845AFC097}" destId="{D9D72ADD-F44A-4162-AB14-531A0519877B}" srcOrd="1" destOrd="0" presId="urn:microsoft.com/office/officeart/2005/8/layout/matrix1"/>
    <dgm:cxn modelId="{A100EE8F-1E86-4645-8FF0-A953A689F991}" srcId="{6925FDD0-1A7D-4700-9A09-DD35D070DF77}" destId="{49632753-9CF1-4CB6-AE38-59669A35D96E}" srcOrd="3" destOrd="0" parTransId="{A3F65403-B253-4095-831A-3F10BECBAA00}" sibTransId="{DF6D4415-B828-4FAB-B5EF-75C09108238A}"/>
    <dgm:cxn modelId="{BAC7AAE7-181B-4C6E-8424-BC3A6F67608C}" srcId="{6925FDD0-1A7D-4700-9A09-DD35D070DF77}" destId="{DC9EC1D2-5676-4DB5-9A10-4BBCDA6A34F9}" srcOrd="2" destOrd="0" parTransId="{3400E035-DEC5-4667-B78F-D9FB5D4198B4}" sibTransId="{68C123A6-54FC-4C8D-ADC0-4D38903FE3B4}"/>
    <dgm:cxn modelId="{3E707E67-CDD9-4068-8A86-568C891DC4FC}" type="presOf" srcId="{90D94012-60C8-4CC2-8792-8B20631C3B56}" destId="{BC9D861D-49BC-45AD-97E0-B91530BF5255}" srcOrd="1" destOrd="0" presId="urn:microsoft.com/office/officeart/2005/8/layout/matrix1"/>
    <dgm:cxn modelId="{6AF9DE63-C147-417B-9C8D-BFFB4988B74B}" srcId="{6925FDD0-1A7D-4700-9A09-DD35D070DF77}" destId="{3274BD61-20AF-4573-BFE8-996B14106473}" srcOrd="4" destOrd="0" parTransId="{65CF3F73-931E-4246-9E10-1025B2CFD854}" sibTransId="{2B284B25-A253-4DB0-8239-12B45020A0FE}"/>
    <dgm:cxn modelId="{56224642-6AB8-4812-AC2C-7BC5BEB1931B}" type="presOf" srcId="{CC1E7643-ECF2-4E40-9438-39BA0128F26F}" destId="{5AB2F4FD-7093-4B3B-BE3B-2E959D82A7E6}" srcOrd="1" destOrd="0" presId="urn:microsoft.com/office/officeart/2005/8/layout/matrix1"/>
    <dgm:cxn modelId="{45A359E6-A13F-421C-AFAE-AA1BB9BAE358}" type="presOf" srcId="{D93FC4AA-6CB9-4537-BCFD-8616500867D2}" destId="{5F892C97-C64B-4BC5-AE28-D09215F03EE1}" srcOrd="1" destOrd="0" presId="urn:microsoft.com/office/officeart/2005/8/layout/matrix1"/>
    <dgm:cxn modelId="{90FEC2CB-EA46-4342-A849-7B1DCD17A9AD}" srcId="{1D661058-4652-40F9-A696-1B503A98C68F}" destId="{A350BA33-B1DA-4234-A93A-9DE845AFC097}" srcOrd="1" destOrd="0" parTransId="{0A575CE4-1484-4905-AE0C-F84D1FF2F644}" sibTransId="{1BC4E594-3712-4680-BFF1-07E4D6CCA764}"/>
    <dgm:cxn modelId="{1E47F04D-6425-44B4-B920-4855A7C29B79}" type="presOf" srcId="{1D661058-4652-40F9-A696-1B503A98C68F}" destId="{220DE80F-9881-412C-8AF5-3BAD6FCE9CD7}" srcOrd="0" destOrd="0" presId="urn:microsoft.com/office/officeart/2005/8/layout/matrix1"/>
    <dgm:cxn modelId="{8C2D897D-C9A3-499B-B3C0-631CE9F0CBEC}" type="presOf" srcId="{A350BA33-B1DA-4234-A93A-9DE845AFC097}" destId="{E28BDBF2-1AD2-4817-86BD-633E2CE3D5D8}" srcOrd="0" destOrd="0" presId="urn:microsoft.com/office/officeart/2005/8/layout/matrix1"/>
    <dgm:cxn modelId="{B38C52F8-205C-40D8-B123-9A0C09C0BE6F}" srcId="{6925FDD0-1A7D-4700-9A09-DD35D070DF77}" destId="{4B49F58E-38BF-42D9-916B-F64C299544DF}" srcOrd="1" destOrd="0" parTransId="{2DA21D17-CED7-4D69-A08F-AD9107070176}" sibTransId="{BE766CC2-86D8-4C62-835C-14E5073C919E}"/>
    <dgm:cxn modelId="{670674A1-03CA-43ED-AE99-B37CF450BF1F}" type="presOf" srcId="{6925FDD0-1A7D-4700-9A09-DD35D070DF77}" destId="{E4E189D2-4ECC-49B3-B1A1-4B797E2C314A}" srcOrd="0" destOrd="0" presId="urn:microsoft.com/office/officeart/2005/8/layout/matrix1"/>
    <dgm:cxn modelId="{24E2B326-F680-40F9-A7BD-5238ED060A9B}" srcId="{1D661058-4652-40F9-A696-1B503A98C68F}" destId="{D93FC4AA-6CB9-4537-BCFD-8616500867D2}" srcOrd="2" destOrd="0" parTransId="{863C40C9-E9BA-413A-A513-34C607986659}" sibTransId="{7569AA1F-91D0-48E1-9C75-671EC2A7CBB6}"/>
    <dgm:cxn modelId="{9E0B0CA6-9450-4424-B978-169984F30CAB}" srcId="{6925FDD0-1A7D-4700-9A09-DD35D070DF77}" destId="{1D661058-4652-40F9-A696-1B503A98C68F}" srcOrd="0" destOrd="0" parTransId="{DA9AA34A-2FFE-4A85-9798-D039D2855496}" sibTransId="{B06E5194-24E0-479B-9095-DF2043DCC482}"/>
    <dgm:cxn modelId="{960DB202-26BE-4E9A-BF14-45EC56119F70}" type="presParOf" srcId="{E4E189D2-4ECC-49B3-B1A1-4B797E2C314A}" destId="{E2527F08-B9A7-424F-880C-D032A49095FB}" srcOrd="0" destOrd="0" presId="urn:microsoft.com/office/officeart/2005/8/layout/matrix1"/>
    <dgm:cxn modelId="{F2F1BA85-8AF7-4EF4-A9EC-448BE45051E0}" type="presParOf" srcId="{E2527F08-B9A7-424F-880C-D032A49095FB}" destId="{228F64F7-7052-4260-8826-D52F720D9C62}" srcOrd="0" destOrd="0" presId="urn:microsoft.com/office/officeart/2005/8/layout/matrix1"/>
    <dgm:cxn modelId="{B256B880-6118-4A7C-8E03-25D79D2B2E5D}" type="presParOf" srcId="{E2527F08-B9A7-424F-880C-D032A49095FB}" destId="{BC9D861D-49BC-45AD-97E0-B91530BF5255}" srcOrd="1" destOrd="0" presId="urn:microsoft.com/office/officeart/2005/8/layout/matrix1"/>
    <dgm:cxn modelId="{A0B2D542-405C-4317-8E80-04F12FA862FD}" type="presParOf" srcId="{E2527F08-B9A7-424F-880C-D032A49095FB}" destId="{E28BDBF2-1AD2-4817-86BD-633E2CE3D5D8}" srcOrd="2" destOrd="0" presId="urn:microsoft.com/office/officeart/2005/8/layout/matrix1"/>
    <dgm:cxn modelId="{F61D6EFA-21CE-4505-8999-DD254B88C5C8}" type="presParOf" srcId="{E2527F08-B9A7-424F-880C-D032A49095FB}" destId="{D9D72ADD-F44A-4162-AB14-531A0519877B}" srcOrd="3" destOrd="0" presId="urn:microsoft.com/office/officeart/2005/8/layout/matrix1"/>
    <dgm:cxn modelId="{8500DC8F-8E87-45D5-891D-F90BF7A6C30F}" type="presParOf" srcId="{E2527F08-B9A7-424F-880C-D032A49095FB}" destId="{9851776C-2A09-4C33-A400-C9D8EABDF3CB}" srcOrd="4" destOrd="0" presId="urn:microsoft.com/office/officeart/2005/8/layout/matrix1"/>
    <dgm:cxn modelId="{C037E928-F471-4865-B96E-2310BE301A2B}" type="presParOf" srcId="{E2527F08-B9A7-424F-880C-D032A49095FB}" destId="{5F892C97-C64B-4BC5-AE28-D09215F03EE1}" srcOrd="5" destOrd="0" presId="urn:microsoft.com/office/officeart/2005/8/layout/matrix1"/>
    <dgm:cxn modelId="{24ACC525-E3FF-4010-9F6D-42FE8B38B21B}" type="presParOf" srcId="{E2527F08-B9A7-424F-880C-D032A49095FB}" destId="{4CCAD9EB-9CB9-4EFA-94E0-2B75E0EB1EF5}" srcOrd="6" destOrd="0" presId="urn:microsoft.com/office/officeart/2005/8/layout/matrix1"/>
    <dgm:cxn modelId="{19D8D8C7-E4AB-440D-B2F1-2329288D7837}" type="presParOf" srcId="{E2527F08-B9A7-424F-880C-D032A49095FB}" destId="{5AB2F4FD-7093-4B3B-BE3B-2E959D82A7E6}" srcOrd="7" destOrd="0" presId="urn:microsoft.com/office/officeart/2005/8/layout/matrix1"/>
    <dgm:cxn modelId="{F66457B0-A4CB-45FC-91ED-14D76A044B87}" type="presParOf" srcId="{E4E189D2-4ECC-49B3-B1A1-4B797E2C314A}" destId="{220DE80F-9881-412C-8AF5-3BAD6FCE9CD7}" srcOrd="1" destOrd="0" presId="urn:microsoft.com/office/officeart/2005/8/layout/matrix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6A831DD7-37AF-466C-8FFE-F5635D12674D}" type="doc">
      <dgm:prSet loTypeId="urn:microsoft.com/office/officeart/2005/8/layout/matrix3" loCatId="matrix" qsTypeId="urn:microsoft.com/office/officeart/2005/8/quickstyle/3d3" qsCatId="3D" csTypeId="urn:microsoft.com/office/officeart/2005/8/colors/colorful1" csCatId="colorful" phldr="1"/>
      <dgm:spPr/>
      <dgm:t>
        <a:bodyPr/>
        <a:lstStyle/>
        <a:p>
          <a:endParaRPr lang="en-US"/>
        </a:p>
      </dgm:t>
    </dgm:pt>
    <dgm:pt modelId="{AED21E38-EEC8-4AD3-B969-F793EC02EE04}">
      <dgm:prSet custT="1"/>
      <dgm:spPr/>
      <dgm:t>
        <a:bodyPr/>
        <a:lstStyle/>
        <a:p>
          <a:pPr rtl="0"/>
          <a:r>
            <a:rPr lang="en-US" sz="2400" dirty="0" smtClean="0"/>
            <a:t>Can the SLO’s be assessed?</a:t>
          </a:r>
          <a:endParaRPr lang="en-US" sz="2400" dirty="0"/>
        </a:p>
      </dgm:t>
    </dgm:pt>
    <dgm:pt modelId="{3C8C96EE-4106-4519-92DC-088F513622F4}" type="parTrans" cxnId="{4EF33FFC-7222-48E8-9D13-7C9D9D206E2E}">
      <dgm:prSet/>
      <dgm:spPr/>
      <dgm:t>
        <a:bodyPr/>
        <a:lstStyle/>
        <a:p>
          <a:endParaRPr lang="en-US"/>
        </a:p>
      </dgm:t>
    </dgm:pt>
    <dgm:pt modelId="{8A12028D-31D5-4D24-8B2E-1927FD1A3634}" type="sibTrans" cxnId="{4EF33FFC-7222-48E8-9D13-7C9D9D206E2E}">
      <dgm:prSet/>
      <dgm:spPr/>
      <dgm:t>
        <a:bodyPr/>
        <a:lstStyle/>
        <a:p>
          <a:endParaRPr lang="en-US"/>
        </a:p>
      </dgm:t>
    </dgm:pt>
    <dgm:pt modelId="{31C79DB2-7D10-4EB3-AB66-8F41B23D526A}">
      <dgm:prSet custT="1"/>
      <dgm:spPr/>
      <dgm:t>
        <a:bodyPr/>
        <a:lstStyle/>
        <a:p>
          <a:pPr rtl="0"/>
          <a:r>
            <a:rPr lang="en-US" sz="2400" dirty="0" smtClean="0"/>
            <a:t>Assessments may be used for student evaluation, but in the big picture they are tools for assessing institutional effectiveness.</a:t>
          </a:r>
          <a:endParaRPr lang="en-US" sz="2400" dirty="0"/>
        </a:p>
      </dgm:t>
    </dgm:pt>
    <dgm:pt modelId="{5DE57B5D-0736-49F7-9C74-6EBA462735C6}" type="parTrans" cxnId="{AD7C6BC4-93D0-4CF7-87CC-ADED9B2D513B}">
      <dgm:prSet/>
      <dgm:spPr/>
      <dgm:t>
        <a:bodyPr/>
        <a:lstStyle/>
        <a:p>
          <a:endParaRPr lang="en-US"/>
        </a:p>
      </dgm:t>
    </dgm:pt>
    <dgm:pt modelId="{FED333F8-661B-4CC3-9D72-BE59CAD044B4}" type="sibTrans" cxnId="{AD7C6BC4-93D0-4CF7-87CC-ADED9B2D513B}">
      <dgm:prSet/>
      <dgm:spPr/>
      <dgm:t>
        <a:bodyPr/>
        <a:lstStyle/>
        <a:p>
          <a:endParaRPr lang="en-US"/>
        </a:p>
      </dgm:t>
    </dgm:pt>
    <dgm:pt modelId="{049C9CE9-1BA0-47F3-BD0E-83EB45E53A38}">
      <dgm:prSet custT="1"/>
      <dgm:spPr/>
      <dgm:t>
        <a:bodyPr/>
        <a:lstStyle/>
        <a:p>
          <a:pPr rtl="0"/>
          <a:r>
            <a:rPr lang="en-US" sz="2400" dirty="0" smtClean="0"/>
            <a:t>Either can be measured by the same or a separate rubric or grading criteria.</a:t>
          </a:r>
          <a:endParaRPr lang="en-US" sz="2400" dirty="0"/>
        </a:p>
      </dgm:t>
    </dgm:pt>
    <dgm:pt modelId="{73AB48AF-3342-4C7D-808E-FDBF010E456F}" type="parTrans" cxnId="{70BB22F4-896F-40A6-ACCF-88CAD410E5AC}">
      <dgm:prSet/>
      <dgm:spPr/>
      <dgm:t>
        <a:bodyPr/>
        <a:lstStyle/>
        <a:p>
          <a:endParaRPr lang="en-US"/>
        </a:p>
      </dgm:t>
    </dgm:pt>
    <dgm:pt modelId="{F8613595-634A-4C46-AB69-19AF60129C1B}" type="sibTrans" cxnId="{70BB22F4-896F-40A6-ACCF-88CAD410E5AC}">
      <dgm:prSet/>
      <dgm:spPr/>
      <dgm:t>
        <a:bodyPr/>
        <a:lstStyle/>
        <a:p>
          <a:endParaRPr lang="en-US"/>
        </a:p>
      </dgm:t>
    </dgm:pt>
    <dgm:pt modelId="{163D2E96-356B-46EE-98D9-1E0CE650E550}">
      <dgm:prSet custT="1"/>
      <dgm:spPr/>
      <dgm:t>
        <a:bodyPr/>
        <a:lstStyle/>
        <a:p>
          <a:pPr rtl="0"/>
          <a:r>
            <a:rPr lang="en-US" sz="2400" dirty="0" smtClean="0"/>
            <a:t>Use single verbs for each objective.</a:t>
          </a:r>
          <a:endParaRPr lang="en-US" sz="2400" dirty="0"/>
        </a:p>
      </dgm:t>
    </dgm:pt>
    <dgm:pt modelId="{A61DD721-241B-48C4-AB70-C89413C2FF10}" type="parTrans" cxnId="{C04BD125-1429-48C8-8DA2-FB1D106C98A6}">
      <dgm:prSet/>
      <dgm:spPr/>
      <dgm:t>
        <a:bodyPr/>
        <a:lstStyle/>
        <a:p>
          <a:endParaRPr lang="en-US"/>
        </a:p>
      </dgm:t>
    </dgm:pt>
    <dgm:pt modelId="{2E638C95-BE52-49EE-8E76-C11DB89A3135}" type="sibTrans" cxnId="{C04BD125-1429-48C8-8DA2-FB1D106C98A6}">
      <dgm:prSet/>
      <dgm:spPr/>
      <dgm:t>
        <a:bodyPr/>
        <a:lstStyle/>
        <a:p>
          <a:endParaRPr lang="en-US"/>
        </a:p>
      </dgm:t>
    </dgm:pt>
    <dgm:pt modelId="{09E6B0D0-F906-49A4-9C33-653AED6978D3}" type="pres">
      <dgm:prSet presAssocID="{6A831DD7-37AF-466C-8FFE-F5635D12674D}" presName="matrix" presStyleCnt="0">
        <dgm:presLayoutVars>
          <dgm:chMax val="1"/>
          <dgm:dir/>
          <dgm:resizeHandles val="exact"/>
        </dgm:presLayoutVars>
      </dgm:prSet>
      <dgm:spPr/>
      <dgm:t>
        <a:bodyPr/>
        <a:lstStyle/>
        <a:p>
          <a:endParaRPr lang="en-US"/>
        </a:p>
      </dgm:t>
    </dgm:pt>
    <dgm:pt modelId="{22D96BA1-1150-4D34-A9BC-651CA30A7254}" type="pres">
      <dgm:prSet presAssocID="{6A831DD7-37AF-466C-8FFE-F5635D12674D}" presName="diamond" presStyleLbl="bgShp" presStyleIdx="0" presStyleCnt="1"/>
      <dgm:spPr/>
      <dgm:t>
        <a:bodyPr/>
        <a:lstStyle/>
        <a:p>
          <a:endParaRPr lang="en-US"/>
        </a:p>
      </dgm:t>
    </dgm:pt>
    <dgm:pt modelId="{C4CD054A-60BF-4E47-8911-14F9BF6B20DA}" type="pres">
      <dgm:prSet presAssocID="{6A831DD7-37AF-466C-8FFE-F5635D12674D}" presName="quad1" presStyleLbl="node1" presStyleIdx="0" presStyleCnt="4" custLinFactNeighborX="-92084" custLinFactNeighborY="-2774">
        <dgm:presLayoutVars>
          <dgm:chMax val="0"/>
          <dgm:chPref val="0"/>
          <dgm:bulletEnabled val="1"/>
        </dgm:presLayoutVars>
      </dgm:prSet>
      <dgm:spPr/>
      <dgm:t>
        <a:bodyPr/>
        <a:lstStyle/>
        <a:p>
          <a:endParaRPr lang="en-US"/>
        </a:p>
      </dgm:t>
    </dgm:pt>
    <dgm:pt modelId="{BA9F8E06-3534-41D6-8357-C5EA6EF43FEE}" type="pres">
      <dgm:prSet presAssocID="{6A831DD7-37AF-466C-8FFE-F5635D12674D}" presName="quad2" presStyleLbl="node1" presStyleIdx="1" presStyleCnt="4" custScaleX="275011" custLinFactNeighborX="8605" custLinFactNeighborY="-2774">
        <dgm:presLayoutVars>
          <dgm:chMax val="0"/>
          <dgm:chPref val="0"/>
          <dgm:bulletEnabled val="1"/>
        </dgm:presLayoutVars>
      </dgm:prSet>
      <dgm:spPr/>
      <dgm:t>
        <a:bodyPr/>
        <a:lstStyle/>
        <a:p>
          <a:endParaRPr lang="en-US"/>
        </a:p>
      </dgm:t>
    </dgm:pt>
    <dgm:pt modelId="{B85B94CD-1AD6-4F0E-81A3-55BEBCAE0DDD}" type="pres">
      <dgm:prSet presAssocID="{6A831DD7-37AF-466C-8FFE-F5635D12674D}" presName="quad3" presStyleLbl="node1" presStyleIdx="2" presStyleCnt="4" custScaleX="264407" custLinFactNeighborX="-9880" custLinFactNeighborY="1775">
        <dgm:presLayoutVars>
          <dgm:chMax val="0"/>
          <dgm:chPref val="0"/>
          <dgm:bulletEnabled val="1"/>
        </dgm:presLayoutVars>
      </dgm:prSet>
      <dgm:spPr/>
      <dgm:t>
        <a:bodyPr/>
        <a:lstStyle/>
        <a:p>
          <a:endParaRPr lang="en-US"/>
        </a:p>
      </dgm:t>
    </dgm:pt>
    <dgm:pt modelId="{702FD9EB-59AE-4764-A259-85E491F47BE9}" type="pres">
      <dgm:prSet presAssocID="{6A831DD7-37AF-466C-8FFE-F5635D12674D}" presName="quad4" presStyleLbl="node1" presStyleIdx="3" presStyleCnt="4" custLinFactNeighborX="93778" custLinFactNeighborY="1775">
        <dgm:presLayoutVars>
          <dgm:chMax val="0"/>
          <dgm:chPref val="0"/>
          <dgm:bulletEnabled val="1"/>
        </dgm:presLayoutVars>
      </dgm:prSet>
      <dgm:spPr/>
      <dgm:t>
        <a:bodyPr/>
        <a:lstStyle/>
        <a:p>
          <a:endParaRPr lang="en-US"/>
        </a:p>
      </dgm:t>
    </dgm:pt>
  </dgm:ptLst>
  <dgm:cxnLst>
    <dgm:cxn modelId="{70BB22F4-896F-40A6-ACCF-88CAD410E5AC}" srcId="{6A831DD7-37AF-466C-8FFE-F5635D12674D}" destId="{049C9CE9-1BA0-47F3-BD0E-83EB45E53A38}" srcOrd="2" destOrd="0" parTransId="{73AB48AF-3342-4C7D-808E-FDBF010E456F}" sibTransId="{F8613595-634A-4C46-AB69-19AF60129C1B}"/>
    <dgm:cxn modelId="{4EF33FFC-7222-48E8-9D13-7C9D9D206E2E}" srcId="{6A831DD7-37AF-466C-8FFE-F5635D12674D}" destId="{AED21E38-EEC8-4AD3-B969-F793EC02EE04}" srcOrd="0" destOrd="0" parTransId="{3C8C96EE-4106-4519-92DC-088F513622F4}" sibTransId="{8A12028D-31D5-4D24-8B2E-1927FD1A3634}"/>
    <dgm:cxn modelId="{30AC518A-75C5-422B-BC22-86A54814F114}" type="presOf" srcId="{6A831DD7-37AF-466C-8FFE-F5635D12674D}" destId="{09E6B0D0-F906-49A4-9C33-653AED6978D3}" srcOrd="0" destOrd="0" presId="urn:microsoft.com/office/officeart/2005/8/layout/matrix3"/>
    <dgm:cxn modelId="{C04BD125-1429-48C8-8DA2-FB1D106C98A6}" srcId="{6A831DD7-37AF-466C-8FFE-F5635D12674D}" destId="{163D2E96-356B-46EE-98D9-1E0CE650E550}" srcOrd="3" destOrd="0" parTransId="{A61DD721-241B-48C4-AB70-C89413C2FF10}" sibTransId="{2E638C95-BE52-49EE-8E76-C11DB89A3135}"/>
    <dgm:cxn modelId="{AF7B66EF-B71B-44BA-AAD2-A9FDBF63783B}" type="presOf" srcId="{AED21E38-EEC8-4AD3-B969-F793EC02EE04}" destId="{C4CD054A-60BF-4E47-8911-14F9BF6B20DA}" srcOrd="0" destOrd="0" presId="urn:microsoft.com/office/officeart/2005/8/layout/matrix3"/>
    <dgm:cxn modelId="{AD7C6BC4-93D0-4CF7-87CC-ADED9B2D513B}" srcId="{6A831DD7-37AF-466C-8FFE-F5635D12674D}" destId="{31C79DB2-7D10-4EB3-AB66-8F41B23D526A}" srcOrd="1" destOrd="0" parTransId="{5DE57B5D-0736-49F7-9C74-6EBA462735C6}" sibTransId="{FED333F8-661B-4CC3-9D72-BE59CAD044B4}"/>
    <dgm:cxn modelId="{86E7CF31-252E-4DA2-B1EC-CDEF679D97BA}" type="presOf" srcId="{31C79DB2-7D10-4EB3-AB66-8F41B23D526A}" destId="{BA9F8E06-3534-41D6-8357-C5EA6EF43FEE}" srcOrd="0" destOrd="0" presId="urn:microsoft.com/office/officeart/2005/8/layout/matrix3"/>
    <dgm:cxn modelId="{210BB840-1FB2-4536-A727-729644F75718}" type="presOf" srcId="{163D2E96-356B-46EE-98D9-1E0CE650E550}" destId="{702FD9EB-59AE-4764-A259-85E491F47BE9}" srcOrd="0" destOrd="0" presId="urn:microsoft.com/office/officeart/2005/8/layout/matrix3"/>
    <dgm:cxn modelId="{8F4C131D-290C-4655-8754-97DF036B8A75}" type="presOf" srcId="{049C9CE9-1BA0-47F3-BD0E-83EB45E53A38}" destId="{B85B94CD-1AD6-4F0E-81A3-55BEBCAE0DDD}" srcOrd="0" destOrd="0" presId="urn:microsoft.com/office/officeart/2005/8/layout/matrix3"/>
    <dgm:cxn modelId="{31126F10-DB46-4B9A-B3DC-6BAD7A90C514}" type="presParOf" srcId="{09E6B0D0-F906-49A4-9C33-653AED6978D3}" destId="{22D96BA1-1150-4D34-A9BC-651CA30A7254}" srcOrd="0" destOrd="0" presId="urn:microsoft.com/office/officeart/2005/8/layout/matrix3"/>
    <dgm:cxn modelId="{6C925D1A-A964-4820-A9B7-C4676CC918C9}" type="presParOf" srcId="{09E6B0D0-F906-49A4-9C33-653AED6978D3}" destId="{C4CD054A-60BF-4E47-8911-14F9BF6B20DA}" srcOrd="1" destOrd="0" presId="urn:microsoft.com/office/officeart/2005/8/layout/matrix3"/>
    <dgm:cxn modelId="{8491B448-5933-4CFD-A7AC-3F8361490DA1}" type="presParOf" srcId="{09E6B0D0-F906-49A4-9C33-653AED6978D3}" destId="{BA9F8E06-3534-41D6-8357-C5EA6EF43FEE}" srcOrd="2" destOrd="0" presId="urn:microsoft.com/office/officeart/2005/8/layout/matrix3"/>
    <dgm:cxn modelId="{645A03A9-DA5D-409C-8A3B-F4D2EAEFF14D}" type="presParOf" srcId="{09E6B0D0-F906-49A4-9C33-653AED6978D3}" destId="{B85B94CD-1AD6-4F0E-81A3-55BEBCAE0DDD}" srcOrd="3" destOrd="0" presId="urn:microsoft.com/office/officeart/2005/8/layout/matrix3"/>
    <dgm:cxn modelId="{1C5E6455-DD07-444E-9ECB-A473B31901B4}" type="presParOf" srcId="{09E6B0D0-F906-49A4-9C33-653AED6978D3}" destId="{702FD9EB-59AE-4764-A259-85E491F47BE9}" srcOrd="4" destOrd="0" presId="urn:microsoft.com/office/officeart/2005/8/layout/matrix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91CC2B1B-E9FC-4BD2-8BE9-1CC9855C464C}"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en-US"/>
        </a:p>
      </dgm:t>
    </dgm:pt>
    <dgm:pt modelId="{98E3ADAD-A3E2-4106-B4FA-9D7388BFC3EC}">
      <dgm:prSet custT="1"/>
      <dgm:spPr/>
      <dgm:t>
        <a:bodyPr/>
        <a:lstStyle/>
        <a:p>
          <a:pPr algn="ctr" rtl="0"/>
          <a:r>
            <a:rPr lang="en-US" sz="2400" b="1" dirty="0" smtClean="0"/>
            <a:t>CurricUNET</a:t>
          </a:r>
          <a:r>
            <a:rPr lang="en-US" sz="2400" dirty="0" smtClean="0"/>
            <a:t> offers the following features:</a:t>
          </a:r>
          <a:endParaRPr lang="en-US" sz="2400" dirty="0"/>
        </a:p>
      </dgm:t>
    </dgm:pt>
    <dgm:pt modelId="{B8E948EB-FE21-4725-9379-D095AF4A70DA}" type="parTrans" cxnId="{3FE4D2A2-1ECE-4779-86AE-212FFE466DD1}">
      <dgm:prSet/>
      <dgm:spPr/>
      <dgm:t>
        <a:bodyPr/>
        <a:lstStyle/>
        <a:p>
          <a:endParaRPr lang="en-US"/>
        </a:p>
      </dgm:t>
    </dgm:pt>
    <dgm:pt modelId="{EA0CCFF3-1609-48F6-B37F-E6022ECCC5A1}" type="sibTrans" cxnId="{3FE4D2A2-1ECE-4779-86AE-212FFE466DD1}">
      <dgm:prSet/>
      <dgm:spPr/>
      <dgm:t>
        <a:bodyPr/>
        <a:lstStyle/>
        <a:p>
          <a:endParaRPr lang="en-US"/>
        </a:p>
      </dgm:t>
    </dgm:pt>
    <dgm:pt modelId="{A0C8F3E3-5DF7-4763-A135-CAA1B9192164}">
      <dgm:prSet>
        <dgm:style>
          <a:lnRef idx="1">
            <a:schemeClr val="accent5"/>
          </a:lnRef>
          <a:fillRef idx="2">
            <a:schemeClr val="accent5"/>
          </a:fillRef>
          <a:effectRef idx="1">
            <a:schemeClr val="accent5"/>
          </a:effectRef>
          <a:fontRef idx="minor">
            <a:schemeClr val="dk1"/>
          </a:fontRef>
        </dgm:style>
      </dgm:prSet>
      <dgm:spPr/>
      <dgm:t>
        <a:bodyPr/>
        <a:lstStyle/>
        <a:p>
          <a:pPr rtl="0"/>
          <a:r>
            <a:rPr lang="en-US" dirty="0" smtClean="0"/>
            <a:t>It uses Web forms for all input required for course and program proposals. </a:t>
          </a:r>
          <a:endParaRPr lang="en-US" dirty="0"/>
        </a:p>
      </dgm:t>
    </dgm:pt>
    <dgm:pt modelId="{69E49117-E8D8-42AA-B167-466054B6CD06}" type="parTrans" cxnId="{E3E14740-26B6-4436-8126-42B4A98DB591}">
      <dgm:prSet/>
      <dgm:spPr/>
      <dgm:t>
        <a:bodyPr/>
        <a:lstStyle/>
        <a:p>
          <a:endParaRPr lang="en-US"/>
        </a:p>
      </dgm:t>
    </dgm:pt>
    <dgm:pt modelId="{5BFFD4F3-E226-4C88-8077-A30EAFFEA99D}" type="sibTrans" cxnId="{E3E14740-26B6-4436-8126-42B4A98DB591}">
      <dgm:prSet/>
      <dgm:spPr/>
      <dgm:t>
        <a:bodyPr/>
        <a:lstStyle/>
        <a:p>
          <a:endParaRPr lang="en-US"/>
        </a:p>
      </dgm:t>
    </dgm:pt>
    <dgm:pt modelId="{451682AE-8406-4BEC-BF05-080922A824EF}">
      <dgm:prSet>
        <dgm:style>
          <a:lnRef idx="1">
            <a:schemeClr val="accent5"/>
          </a:lnRef>
          <a:fillRef idx="2">
            <a:schemeClr val="accent5"/>
          </a:fillRef>
          <a:effectRef idx="1">
            <a:schemeClr val="accent5"/>
          </a:effectRef>
          <a:fontRef idx="minor">
            <a:schemeClr val="dk1"/>
          </a:fontRef>
        </dgm:style>
      </dgm:prSet>
      <dgm:spPr/>
      <dgm:t>
        <a:bodyPr/>
        <a:lstStyle/>
        <a:p>
          <a:pPr rtl="0"/>
          <a:r>
            <a:rPr lang="en-US" dirty="0" smtClean="0"/>
            <a:t>All input fields are entered into a relational database, thus facilitating searches, flexible report production, and interfaces to related systems (such as catalog production and schedule build). </a:t>
          </a:r>
          <a:endParaRPr lang="en-US" dirty="0"/>
        </a:p>
      </dgm:t>
    </dgm:pt>
    <dgm:pt modelId="{8CAEA13D-FD4B-49DF-B044-91A0A9796813}" type="parTrans" cxnId="{4A71CB13-D4D1-4ABC-996C-21DDEFEA3B62}">
      <dgm:prSet/>
      <dgm:spPr/>
      <dgm:t>
        <a:bodyPr/>
        <a:lstStyle/>
        <a:p>
          <a:endParaRPr lang="en-US"/>
        </a:p>
      </dgm:t>
    </dgm:pt>
    <dgm:pt modelId="{7BD533BA-7BAD-4216-AC2F-E03DF7A89B94}" type="sibTrans" cxnId="{4A71CB13-D4D1-4ABC-996C-21DDEFEA3B62}">
      <dgm:prSet/>
      <dgm:spPr/>
      <dgm:t>
        <a:bodyPr/>
        <a:lstStyle/>
        <a:p>
          <a:endParaRPr lang="en-US"/>
        </a:p>
      </dgm:t>
    </dgm:pt>
    <dgm:pt modelId="{DE4189E8-04D4-49D5-A04E-AFCB2E1C5FCA}">
      <dgm:prSet>
        <dgm:style>
          <a:lnRef idx="1">
            <a:schemeClr val="accent5"/>
          </a:lnRef>
          <a:fillRef idx="2">
            <a:schemeClr val="accent5"/>
          </a:fillRef>
          <a:effectRef idx="1">
            <a:schemeClr val="accent5"/>
          </a:effectRef>
          <a:fontRef idx="minor">
            <a:schemeClr val="dk1"/>
          </a:fontRef>
        </dgm:style>
      </dgm:prSet>
      <dgm:spPr/>
      <dgm:t>
        <a:bodyPr/>
        <a:lstStyle/>
        <a:p>
          <a:pPr rtl="0"/>
          <a:r>
            <a:rPr lang="en-US" dirty="0" smtClean="0"/>
            <a:t>All necessary notifications are automated, and all steps in the process are tracked with an automated workflow module.</a:t>
          </a:r>
          <a:endParaRPr lang="en-US" dirty="0"/>
        </a:p>
      </dgm:t>
    </dgm:pt>
    <dgm:pt modelId="{359E7A3C-D349-4189-8E3F-5478DB3DD05C}" type="parTrans" cxnId="{52B7FBB0-3A6F-413F-84C3-0C7DFA2D0BAB}">
      <dgm:prSet/>
      <dgm:spPr/>
      <dgm:t>
        <a:bodyPr/>
        <a:lstStyle/>
        <a:p>
          <a:endParaRPr lang="en-US"/>
        </a:p>
      </dgm:t>
    </dgm:pt>
    <dgm:pt modelId="{A72CBD84-6491-4154-BD28-709D1A3A4A45}" type="sibTrans" cxnId="{52B7FBB0-3A6F-413F-84C3-0C7DFA2D0BAB}">
      <dgm:prSet/>
      <dgm:spPr/>
      <dgm:t>
        <a:bodyPr/>
        <a:lstStyle/>
        <a:p>
          <a:endParaRPr lang="en-US"/>
        </a:p>
      </dgm:t>
    </dgm:pt>
    <dgm:pt modelId="{411ED5A7-F50A-4AB2-B8C3-07725B046B36}">
      <dgm:prSet>
        <dgm:style>
          <a:lnRef idx="1">
            <a:schemeClr val="accent5"/>
          </a:lnRef>
          <a:fillRef idx="2">
            <a:schemeClr val="accent5"/>
          </a:fillRef>
          <a:effectRef idx="1">
            <a:schemeClr val="accent5"/>
          </a:effectRef>
          <a:fontRef idx="minor">
            <a:schemeClr val="dk1"/>
          </a:fontRef>
        </dgm:style>
      </dgm:prSet>
      <dgm:spPr/>
      <dgm:t>
        <a:bodyPr/>
        <a:lstStyle/>
        <a:p>
          <a:pPr rtl="0"/>
          <a:r>
            <a:rPr lang="en-US" dirty="0" smtClean="0"/>
            <a:t>As a result, a real-time view of the workflow for each proposal can be displayed at any time showing the exact current location of the proposal in question. </a:t>
          </a:r>
          <a:endParaRPr lang="en-US" dirty="0"/>
        </a:p>
      </dgm:t>
    </dgm:pt>
    <dgm:pt modelId="{CB6A8002-2F62-45A7-AC56-25E552E8C42E}" type="parTrans" cxnId="{6C4D00EE-3DE0-473E-9BB5-A0C230C2A459}">
      <dgm:prSet/>
      <dgm:spPr/>
      <dgm:t>
        <a:bodyPr/>
        <a:lstStyle/>
        <a:p>
          <a:endParaRPr lang="en-US"/>
        </a:p>
      </dgm:t>
    </dgm:pt>
    <dgm:pt modelId="{C5E6965B-BCDE-451E-BE9F-E5DB2E6BFBB4}" type="sibTrans" cxnId="{6C4D00EE-3DE0-473E-9BB5-A0C230C2A459}">
      <dgm:prSet/>
      <dgm:spPr/>
      <dgm:t>
        <a:bodyPr/>
        <a:lstStyle/>
        <a:p>
          <a:endParaRPr lang="en-US"/>
        </a:p>
      </dgm:t>
    </dgm:pt>
    <dgm:pt modelId="{964A4BDC-3570-4FEE-8025-4D29FFFC36E4}">
      <dgm:prSet>
        <dgm:style>
          <a:lnRef idx="1">
            <a:schemeClr val="accent5"/>
          </a:lnRef>
          <a:fillRef idx="2">
            <a:schemeClr val="accent5"/>
          </a:fillRef>
          <a:effectRef idx="1">
            <a:schemeClr val="accent5"/>
          </a:effectRef>
          <a:fontRef idx="minor">
            <a:schemeClr val="dk1"/>
          </a:fontRef>
        </dgm:style>
      </dgm:prSet>
      <dgm:spPr/>
      <dgm:t>
        <a:bodyPr/>
        <a:lstStyle/>
        <a:p>
          <a:pPr rtl="0"/>
          <a:r>
            <a:rPr lang="en-US" dirty="0" smtClean="0"/>
            <a:t>Historical tracking of all Courses and Programs. </a:t>
          </a:r>
          <a:endParaRPr lang="en-US" dirty="0"/>
        </a:p>
      </dgm:t>
    </dgm:pt>
    <dgm:pt modelId="{548E078A-C9FD-4482-AF79-F62F953A9701}" type="parTrans" cxnId="{9E1B5615-11D7-44BD-A6B4-FF2F168A9EA6}">
      <dgm:prSet/>
      <dgm:spPr/>
      <dgm:t>
        <a:bodyPr/>
        <a:lstStyle/>
        <a:p>
          <a:endParaRPr lang="en-US"/>
        </a:p>
      </dgm:t>
    </dgm:pt>
    <dgm:pt modelId="{FA5616BC-4D88-4644-A8A9-6E30082FCBDF}" type="sibTrans" cxnId="{9E1B5615-11D7-44BD-A6B4-FF2F168A9EA6}">
      <dgm:prSet/>
      <dgm:spPr/>
      <dgm:t>
        <a:bodyPr/>
        <a:lstStyle/>
        <a:p>
          <a:endParaRPr lang="en-US"/>
        </a:p>
      </dgm:t>
    </dgm:pt>
    <dgm:pt modelId="{9BD973D4-50EA-48F4-8E1D-DBFF97F932FC}">
      <dgm:prSet>
        <dgm:style>
          <a:lnRef idx="1">
            <a:schemeClr val="accent5"/>
          </a:lnRef>
          <a:fillRef idx="2">
            <a:schemeClr val="accent5"/>
          </a:fillRef>
          <a:effectRef idx="1">
            <a:schemeClr val="accent5"/>
          </a:effectRef>
          <a:fontRef idx="minor">
            <a:schemeClr val="dk1"/>
          </a:fontRef>
        </dgm:style>
      </dgm:prSet>
      <dgm:spPr/>
      <dgm:t>
        <a:bodyPr/>
        <a:lstStyle/>
        <a:p>
          <a:pPr rtl="0"/>
          <a:r>
            <a:rPr lang="en-US" dirty="0" smtClean="0"/>
            <a:t>In addition, all articulation agreements are maintained in an articulation database by institution. </a:t>
          </a:r>
          <a:endParaRPr lang="en-US" dirty="0"/>
        </a:p>
      </dgm:t>
    </dgm:pt>
    <dgm:pt modelId="{D9DD592A-4843-4D24-B89E-9542607DF88E}" type="parTrans" cxnId="{F5340944-1CEA-416A-ADC5-8D07CE39CCC7}">
      <dgm:prSet/>
      <dgm:spPr/>
      <dgm:t>
        <a:bodyPr/>
        <a:lstStyle/>
        <a:p>
          <a:endParaRPr lang="en-US"/>
        </a:p>
      </dgm:t>
    </dgm:pt>
    <dgm:pt modelId="{E752566A-1909-4D61-81C6-546ED06DB618}" type="sibTrans" cxnId="{F5340944-1CEA-416A-ADC5-8D07CE39CCC7}">
      <dgm:prSet/>
      <dgm:spPr/>
      <dgm:t>
        <a:bodyPr/>
        <a:lstStyle/>
        <a:p>
          <a:endParaRPr lang="en-US"/>
        </a:p>
      </dgm:t>
    </dgm:pt>
    <dgm:pt modelId="{1D879BBB-371A-41CF-AE4A-EE73EB1FC16F}">
      <dgm:prSet>
        <dgm:style>
          <a:lnRef idx="1">
            <a:schemeClr val="accent5"/>
          </a:lnRef>
          <a:fillRef idx="2">
            <a:schemeClr val="accent5"/>
          </a:fillRef>
          <a:effectRef idx="1">
            <a:schemeClr val="accent5"/>
          </a:effectRef>
          <a:fontRef idx="minor">
            <a:schemeClr val="dk1"/>
          </a:fontRef>
        </dgm:style>
      </dgm:prSet>
      <dgm:spPr/>
      <dgm:t>
        <a:bodyPr/>
        <a:lstStyle/>
        <a:p>
          <a:pPr rtl="0"/>
          <a:r>
            <a:rPr lang="en-US" dirty="0" smtClean="0"/>
            <a:t>The system is designed to facilitate automated interface to various statewide processes, where required. </a:t>
          </a:r>
          <a:endParaRPr lang="en-US" dirty="0"/>
        </a:p>
      </dgm:t>
    </dgm:pt>
    <dgm:pt modelId="{4B0D5699-D95E-46DC-8B3E-EE652CB51B26}" type="parTrans" cxnId="{0C38E387-6FD3-4967-BA18-07FE1BAF1859}">
      <dgm:prSet/>
      <dgm:spPr/>
      <dgm:t>
        <a:bodyPr/>
        <a:lstStyle/>
        <a:p>
          <a:endParaRPr lang="en-US"/>
        </a:p>
      </dgm:t>
    </dgm:pt>
    <dgm:pt modelId="{D0562A36-A663-4EDC-8234-D2200CD9EC69}" type="sibTrans" cxnId="{0C38E387-6FD3-4967-BA18-07FE1BAF1859}">
      <dgm:prSet/>
      <dgm:spPr/>
      <dgm:t>
        <a:bodyPr/>
        <a:lstStyle/>
        <a:p>
          <a:endParaRPr lang="en-US"/>
        </a:p>
      </dgm:t>
    </dgm:pt>
    <dgm:pt modelId="{54D309F4-0002-4550-A913-0C50810F4484}">
      <dgm:prSet>
        <dgm:style>
          <a:lnRef idx="1">
            <a:schemeClr val="accent5"/>
          </a:lnRef>
          <a:fillRef idx="2">
            <a:schemeClr val="accent5"/>
          </a:fillRef>
          <a:effectRef idx="1">
            <a:schemeClr val="accent5"/>
          </a:effectRef>
          <a:fontRef idx="minor">
            <a:schemeClr val="dk1"/>
          </a:fontRef>
        </dgm:style>
      </dgm:prSet>
      <dgm:spPr/>
      <dgm:t>
        <a:bodyPr/>
        <a:lstStyle/>
        <a:p>
          <a:pPr rtl="0"/>
          <a:r>
            <a:rPr lang="en-US" b="1" dirty="0" smtClean="0"/>
            <a:t>CurricUNET</a:t>
          </a:r>
          <a:r>
            <a:rPr lang="en-US" dirty="0" smtClean="0"/>
            <a:t> is the 2002 Recipient of the Technology Focus Award from the California Community Colleges Chancellor's Office.</a:t>
          </a:r>
          <a:endParaRPr lang="en-US" dirty="0"/>
        </a:p>
      </dgm:t>
    </dgm:pt>
    <dgm:pt modelId="{6E5DA260-2651-4CDC-80F4-7F1363F42A97}" type="parTrans" cxnId="{927508EB-5B67-44C6-AE8B-3253508EFFE9}">
      <dgm:prSet/>
      <dgm:spPr/>
      <dgm:t>
        <a:bodyPr/>
        <a:lstStyle/>
        <a:p>
          <a:endParaRPr lang="en-US"/>
        </a:p>
      </dgm:t>
    </dgm:pt>
    <dgm:pt modelId="{DA12CAA0-86B9-442E-ADAB-AD8D252D9ACF}" type="sibTrans" cxnId="{927508EB-5B67-44C6-AE8B-3253508EFFE9}">
      <dgm:prSet/>
      <dgm:spPr/>
      <dgm:t>
        <a:bodyPr/>
        <a:lstStyle/>
        <a:p>
          <a:endParaRPr lang="en-US"/>
        </a:p>
      </dgm:t>
    </dgm:pt>
    <dgm:pt modelId="{4AA3AF69-4D06-4242-97BB-AD7ABFCB0560}">
      <dgm:prSet custT="1"/>
      <dgm:spPr/>
      <dgm:t>
        <a:bodyPr/>
        <a:lstStyle/>
        <a:p>
          <a:pPr algn="ctr" rtl="0"/>
          <a:r>
            <a:rPr lang="en-US" sz="1200" dirty="0" smtClean="0"/>
            <a:t>Source:  </a:t>
          </a:r>
          <a:r>
            <a:rPr lang="en-US" sz="1000" dirty="0" smtClean="0">
              <a:hlinkClick xmlns:r="http://schemas.openxmlformats.org/officeDocument/2006/relationships" r:id="rId1"/>
            </a:rPr>
            <a:t>http://www.curricunet.com/cnet_home/market_letter.cfm</a:t>
          </a:r>
          <a:endParaRPr lang="en-US" sz="1000" dirty="0"/>
        </a:p>
      </dgm:t>
    </dgm:pt>
    <dgm:pt modelId="{EB71EF96-983B-4961-94C8-11E969B50C87}" type="parTrans" cxnId="{E14747AE-B5CC-48C1-822B-9C7108FB70E1}">
      <dgm:prSet/>
      <dgm:spPr/>
      <dgm:t>
        <a:bodyPr/>
        <a:lstStyle/>
        <a:p>
          <a:endParaRPr lang="en-US"/>
        </a:p>
      </dgm:t>
    </dgm:pt>
    <dgm:pt modelId="{B3616AFD-44F1-4F97-ADFA-64B38794E8A8}" type="sibTrans" cxnId="{E14747AE-B5CC-48C1-822B-9C7108FB70E1}">
      <dgm:prSet/>
      <dgm:spPr/>
      <dgm:t>
        <a:bodyPr/>
        <a:lstStyle/>
        <a:p>
          <a:endParaRPr lang="en-US"/>
        </a:p>
      </dgm:t>
    </dgm:pt>
    <dgm:pt modelId="{C8F8296F-00E3-46F5-80A2-D7120D564D66}" type="pres">
      <dgm:prSet presAssocID="{91CC2B1B-E9FC-4BD2-8BE9-1CC9855C464C}" presName="linear" presStyleCnt="0">
        <dgm:presLayoutVars>
          <dgm:animLvl val="lvl"/>
          <dgm:resizeHandles val="exact"/>
        </dgm:presLayoutVars>
      </dgm:prSet>
      <dgm:spPr/>
      <dgm:t>
        <a:bodyPr/>
        <a:lstStyle/>
        <a:p>
          <a:endParaRPr lang="en-US"/>
        </a:p>
      </dgm:t>
    </dgm:pt>
    <dgm:pt modelId="{4C2BBF20-32FD-4EC0-82E1-C8222554EC45}" type="pres">
      <dgm:prSet presAssocID="{98E3ADAD-A3E2-4106-B4FA-9D7388BFC3EC}" presName="parentText" presStyleLbl="node1" presStyleIdx="0" presStyleCnt="2">
        <dgm:presLayoutVars>
          <dgm:chMax val="0"/>
          <dgm:bulletEnabled val="1"/>
        </dgm:presLayoutVars>
      </dgm:prSet>
      <dgm:spPr/>
      <dgm:t>
        <a:bodyPr/>
        <a:lstStyle/>
        <a:p>
          <a:endParaRPr lang="en-US"/>
        </a:p>
      </dgm:t>
    </dgm:pt>
    <dgm:pt modelId="{47161368-DCDE-449D-A8BC-346E56286DC9}" type="pres">
      <dgm:prSet presAssocID="{98E3ADAD-A3E2-4106-B4FA-9D7388BFC3EC}" presName="childText" presStyleLbl="revTx" presStyleIdx="0" presStyleCnt="1">
        <dgm:presLayoutVars>
          <dgm:bulletEnabled val="1"/>
        </dgm:presLayoutVars>
      </dgm:prSet>
      <dgm:spPr/>
      <dgm:t>
        <a:bodyPr/>
        <a:lstStyle/>
        <a:p>
          <a:endParaRPr lang="en-US"/>
        </a:p>
      </dgm:t>
    </dgm:pt>
    <dgm:pt modelId="{F6211DEC-3A36-4AF7-B5B8-500E7E4DEAC5}" type="pres">
      <dgm:prSet presAssocID="{4AA3AF69-4D06-4242-97BB-AD7ABFCB0560}" presName="parentText" presStyleLbl="node1" presStyleIdx="1" presStyleCnt="2">
        <dgm:presLayoutVars>
          <dgm:chMax val="0"/>
          <dgm:bulletEnabled val="1"/>
        </dgm:presLayoutVars>
      </dgm:prSet>
      <dgm:spPr/>
      <dgm:t>
        <a:bodyPr/>
        <a:lstStyle/>
        <a:p>
          <a:endParaRPr lang="en-US"/>
        </a:p>
      </dgm:t>
    </dgm:pt>
  </dgm:ptLst>
  <dgm:cxnLst>
    <dgm:cxn modelId="{7E433D5A-51E3-44EE-A10F-067C44F0EFAA}" type="presOf" srcId="{9BD973D4-50EA-48F4-8E1D-DBFF97F932FC}" destId="{47161368-DCDE-449D-A8BC-346E56286DC9}" srcOrd="0" destOrd="5" presId="urn:microsoft.com/office/officeart/2005/8/layout/vList2"/>
    <dgm:cxn modelId="{9F45D964-DCB6-45EB-A49C-79838FAF8A58}" type="presOf" srcId="{54D309F4-0002-4550-A913-0C50810F4484}" destId="{47161368-DCDE-449D-A8BC-346E56286DC9}" srcOrd="0" destOrd="7" presId="urn:microsoft.com/office/officeart/2005/8/layout/vList2"/>
    <dgm:cxn modelId="{40BE48CB-C9A2-47ED-A935-69F83487D9E3}" type="presOf" srcId="{91CC2B1B-E9FC-4BD2-8BE9-1CC9855C464C}" destId="{C8F8296F-00E3-46F5-80A2-D7120D564D66}" srcOrd="0" destOrd="0" presId="urn:microsoft.com/office/officeart/2005/8/layout/vList2"/>
    <dgm:cxn modelId="{882C4D7F-C4F8-4302-BC95-6FFEA15C3C2B}" type="presOf" srcId="{451682AE-8406-4BEC-BF05-080922A824EF}" destId="{47161368-DCDE-449D-A8BC-346E56286DC9}" srcOrd="0" destOrd="1" presId="urn:microsoft.com/office/officeart/2005/8/layout/vList2"/>
    <dgm:cxn modelId="{52B7FBB0-3A6F-413F-84C3-0C7DFA2D0BAB}" srcId="{98E3ADAD-A3E2-4106-B4FA-9D7388BFC3EC}" destId="{DE4189E8-04D4-49D5-A04E-AFCB2E1C5FCA}" srcOrd="2" destOrd="0" parTransId="{359E7A3C-D349-4189-8E3F-5478DB3DD05C}" sibTransId="{A72CBD84-6491-4154-BD28-709D1A3A4A45}"/>
    <dgm:cxn modelId="{91A68F1A-7F96-4562-9C79-851E068519E1}" type="presOf" srcId="{DE4189E8-04D4-49D5-A04E-AFCB2E1C5FCA}" destId="{47161368-DCDE-449D-A8BC-346E56286DC9}" srcOrd="0" destOrd="2" presId="urn:microsoft.com/office/officeart/2005/8/layout/vList2"/>
    <dgm:cxn modelId="{F5340944-1CEA-416A-ADC5-8D07CE39CCC7}" srcId="{98E3ADAD-A3E2-4106-B4FA-9D7388BFC3EC}" destId="{9BD973D4-50EA-48F4-8E1D-DBFF97F932FC}" srcOrd="5" destOrd="0" parTransId="{D9DD592A-4843-4D24-B89E-9542607DF88E}" sibTransId="{E752566A-1909-4D61-81C6-546ED06DB618}"/>
    <dgm:cxn modelId="{E14747AE-B5CC-48C1-822B-9C7108FB70E1}" srcId="{91CC2B1B-E9FC-4BD2-8BE9-1CC9855C464C}" destId="{4AA3AF69-4D06-4242-97BB-AD7ABFCB0560}" srcOrd="1" destOrd="0" parTransId="{EB71EF96-983B-4961-94C8-11E969B50C87}" sibTransId="{B3616AFD-44F1-4F97-ADFA-64B38794E8A8}"/>
    <dgm:cxn modelId="{3FE4D2A2-1ECE-4779-86AE-212FFE466DD1}" srcId="{91CC2B1B-E9FC-4BD2-8BE9-1CC9855C464C}" destId="{98E3ADAD-A3E2-4106-B4FA-9D7388BFC3EC}" srcOrd="0" destOrd="0" parTransId="{B8E948EB-FE21-4725-9379-D095AF4A70DA}" sibTransId="{EA0CCFF3-1609-48F6-B37F-E6022ECCC5A1}"/>
    <dgm:cxn modelId="{341E227F-0704-4F86-8801-5684DBA84E63}" type="presOf" srcId="{A0C8F3E3-5DF7-4763-A135-CAA1B9192164}" destId="{47161368-DCDE-449D-A8BC-346E56286DC9}" srcOrd="0" destOrd="0" presId="urn:microsoft.com/office/officeart/2005/8/layout/vList2"/>
    <dgm:cxn modelId="{CE42D3ED-FC4A-4E58-AA87-3A5B18BB4A40}" type="presOf" srcId="{964A4BDC-3570-4FEE-8025-4D29FFFC36E4}" destId="{47161368-DCDE-449D-A8BC-346E56286DC9}" srcOrd="0" destOrd="4" presId="urn:microsoft.com/office/officeart/2005/8/layout/vList2"/>
    <dgm:cxn modelId="{0C38E387-6FD3-4967-BA18-07FE1BAF1859}" srcId="{98E3ADAD-A3E2-4106-B4FA-9D7388BFC3EC}" destId="{1D879BBB-371A-41CF-AE4A-EE73EB1FC16F}" srcOrd="6" destOrd="0" parTransId="{4B0D5699-D95E-46DC-8B3E-EE652CB51B26}" sibTransId="{D0562A36-A663-4EDC-8234-D2200CD9EC69}"/>
    <dgm:cxn modelId="{2F0E5CE3-63D2-4669-BEC4-7371D6479DFC}" type="presOf" srcId="{98E3ADAD-A3E2-4106-B4FA-9D7388BFC3EC}" destId="{4C2BBF20-32FD-4EC0-82E1-C8222554EC45}" srcOrd="0" destOrd="0" presId="urn:microsoft.com/office/officeart/2005/8/layout/vList2"/>
    <dgm:cxn modelId="{6C4D00EE-3DE0-473E-9BB5-A0C230C2A459}" srcId="{98E3ADAD-A3E2-4106-B4FA-9D7388BFC3EC}" destId="{411ED5A7-F50A-4AB2-B8C3-07725B046B36}" srcOrd="3" destOrd="0" parTransId="{CB6A8002-2F62-45A7-AC56-25E552E8C42E}" sibTransId="{C5E6965B-BCDE-451E-BE9F-E5DB2E6BFBB4}"/>
    <dgm:cxn modelId="{9E1B5615-11D7-44BD-A6B4-FF2F168A9EA6}" srcId="{98E3ADAD-A3E2-4106-B4FA-9D7388BFC3EC}" destId="{964A4BDC-3570-4FEE-8025-4D29FFFC36E4}" srcOrd="4" destOrd="0" parTransId="{548E078A-C9FD-4482-AF79-F62F953A9701}" sibTransId="{FA5616BC-4D88-4644-A8A9-6E30082FCBDF}"/>
    <dgm:cxn modelId="{7F914E91-C0E0-4DB8-8666-5D8B9D845AA5}" type="presOf" srcId="{4AA3AF69-4D06-4242-97BB-AD7ABFCB0560}" destId="{F6211DEC-3A36-4AF7-B5B8-500E7E4DEAC5}" srcOrd="0" destOrd="0" presId="urn:microsoft.com/office/officeart/2005/8/layout/vList2"/>
    <dgm:cxn modelId="{4A71CB13-D4D1-4ABC-996C-21DDEFEA3B62}" srcId="{98E3ADAD-A3E2-4106-B4FA-9D7388BFC3EC}" destId="{451682AE-8406-4BEC-BF05-080922A824EF}" srcOrd="1" destOrd="0" parTransId="{8CAEA13D-FD4B-49DF-B044-91A0A9796813}" sibTransId="{7BD533BA-7BAD-4216-AC2F-E03DF7A89B94}"/>
    <dgm:cxn modelId="{927508EB-5B67-44C6-AE8B-3253508EFFE9}" srcId="{98E3ADAD-A3E2-4106-B4FA-9D7388BFC3EC}" destId="{54D309F4-0002-4550-A913-0C50810F4484}" srcOrd="7" destOrd="0" parTransId="{6E5DA260-2651-4CDC-80F4-7F1363F42A97}" sibTransId="{DA12CAA0-86B9-442E-ADAB-AD8D252D9ACF}"/>
    <dgm:cxn modelId="{F2BE9DEE-7688-48EF-B910-CE8613A00FF1}" type="presOf" srcId="{1D879BBB-371A-41CF-AE4A-EE73EB1FC16F}" destId="{47161368-DCDE-449D-A8BC-346E56286DC9}" srcOrd="0" destOrd="6" presId="urn:microsoft.com/office/officeart/2005/8/layout/vList2"/>
    <dgm:cxn modelId="{E3E14740-26B6-4436-8126-42B4A98DB591}" srcId="{98E3ADAD-A3E2-4106-B4FA-9D7388BFC3EC}" destId="{A0C8F3E3-5DF7-4763-A135-CAA1B9192164}" srcOrd="0" destOrd="0" parTransId="{69E49117-E8D8-42AA-B167-466054B6CD06}" sibTransId="{5BFFD4F3-E226-4C88-8077-A30EAFFEA99D}"/>
    <dgm:cxn modelId="{2C47533D-A851-44CF-81F4-7BBDA23DF0BB}" type="presOf" srcId="{411ED5A7-F50A-4AB2-B8C3-07725B046B36}" destId="{47161368-DCDE-449D-A8BC-346E56286DC9}" srcOrd="0" destOrd="3" presId="urn:microsoft.com/office/officeart/2005/8/layout/vList2"/>
    <dgm:cxn modelId="{6BCA501B-2813-43C3-99FC-68E3566BA50D}" type="presParOf" srcId="{C8F8296F-00E3-46F5-80A2-D7120D564D66}" destId="{4C2BBF20-32FD-4EC0-82E1-C8222554EC45}" srcOrd="0" destOrd="0" presId="urn:microsoft.com/office/officeart/2005/8/layout/vList2"/>
    <dgm:cxn modelId="{90CB01D7-BA21-4070-AF4D-0D7DDF55FB49}" type="presParOf" srcId="{C8F8296F-00E3-46F5-80A2-D7120D564D66}" destId="{47161368-DCDE-449D-A8BC-346E56286DC9}" srcOrd="1" destOrd="0" presId="urn:microsoft.com/office/officeart/2005/8/layout/vList2"/>
    <dgm:cxn modelId="{E40BAC40-391A-497E-81E3-E3A0BD8D5D9C}" type="presParOf" srcId="{C8F8296F-00E3-46F5-80A2-D7120D564D66}" destId="{F6211DEC-3A36-4AF7-B5B8-500E7E4DEAC5}" srcOrd="2"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486775-9834-4AF1-BCBC-AA4BAE2589C1}"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en-US"/>
        </a:p>
      </dgm:t>
    </dgm:pt>
    <dgm:pt modelId="{54EF7B44-E3A8-40D4-996D-BD184BAA015C}">
      <dgm:prSet/>
      <dgm:spPr/>
      <dgm:t>
        <a:bodyPr/>
        <a:lstStyle/>
        <a:p>
          <a:pPr rtl="0"/>
          <a:r>
            <a:rPr lang="en-US" dirty="0" smtClean="0"/>
            <a:t>The literature on collegiate student learning is remarkably clear on what it takes to produce quality learning. </a:t>
          </a:r>
          <a:endParaRPr lang="en-US" dirty="0"/>
        </a:p>
      </dgm:t>
    </dgm:pt>
    <dgm:pt modelId="{02A2404A-FBA2-4730-BBEA-7880EBED667F}" type="parTrans" cxnId="{5A68F2F2-009C-4473-88C9-6E8831E48D9E}">
      <dgm:prSet/>
      <dgm:spPr/>
      <dgm:t>
        <a:bodyPr/>
        <a:lstStyle/>
        <a:p>
          <a:endParaRPr lang="en-US"/>
        </a:p>
      </dgm:t>
    </dgm:pt>
    <dgm:pt modelId="{9DD143A2-6AFC-4E3F-A1A1-392C8E121EC0}" type="sibTrans" cxnId="{5A68F2F2-009C-4473-88C9-6E8831E48D9E}">
      <dgm:prSet/>
      <dgm:spPr/>
      <dgm:t>
        <a:bodyPr/>
        <a:lstStyle/>
        <a:p>
          <a:endParaRPr lang="en-US"/>
        </a:p>
      </dgm:t>
    </dgm:pt>
    <dgm:pt modelId="{6ED80B3B-93BD-4B8C-AE47-94462169EBD9}">
      <dgm:prSet/>
      <dgm:spPr/>
      <dgm:t>
        <a:bodyPr/>
        <a:lstStyle/>
        <a:p>
          <a:pPr rtl="0"/>
          <a:r>
            <a:rPr lang="en-US" dirty="0" smtClean="0"/>
            <a:t>An institution that takes its learning mission seriously and that views the quality of student learning as one of its core purposes:</a:t>
          </a:r>
          <a:endParaRPr lang="en-US" dirty="0"/>
        </a:p>
      </dgm:t>
    </dgm:pt>
    <dgm:pt modelId="{66DCD176-2014-4BA1-A9CA-07ACFDF7756F}" type="parTrans" cxnId="{361E8549-0BC2-4DBB-8D5C-EFA4B5F1E716}">
      <dgm:prSet/>
      <dgm:spPr/>
      <dgm:t>
        <a:bodyPr/>
        <a:lstStyle/>
        <a:p>
          <a:endParaRPr lang="en-US"/>
        </a:p>
      </dgm:t>
    </dgm:pt>
    <dgm:pt modelId="{E69D2EFE-F65C-448A-9A1E-9D501BF8A4CF}" type="sibTrans" cxnId="{361E8549-0BC2-4DBB-8D5C-EFA4B5F1E716}">
      <dgm:prSet/>
      <dgm:spPr/>
      <dgm:t>
        <a:bodyPr/>
        <a:lstStyle/>
        <a:p>
          <a:endParaRPr lang="en-US"/>
        </a:p>
      </dgm:t>
    </dgm:pt>
    <dgm:pt modelId="{64D882D2-1D18-4FF5-B8B0-FD24FF91FF60}">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en-US" sz="2000" dirty="0" smtClean="0"/>
            <a:t>is clear and public about the learning outcomes to which it aspires for its students;</a:t>
          </a:r>
          <a:endParaRPr lang="en-US" sz="2000" dirty="0"/>
        </a:p>
      </dgm:t>
    </dgm:pt>
    <dgm:pt modelId="{4DCB0658-B877-4727-A97E-18B56B94E7F0}" type="parTrans" cxnId="{1616B5DE-FCE9-4699-8AEE-36D33D6DDEBE}">
      <dgm:prSet/>
      <dgm:spPr/>
      <dgm:t>
        <a:bodyPr/>
        <a:lstStyle/>
        <a:p>
          <a:endParaRPr lang="en-US"/>
        </a:p>
      </dgm:t>
    </dgm:pt>
    <dgm:pt modelId="{CB6D0D56-A2DC-413E-8527-3B957257DA20}" type="sibTrans" cxnId="{1616B5DE-FCE9-4699-8AEE-36D33D6DDEBE}">
      <dgm:prSet/>
      <dgm:spPr/>
      <dgm:t>
        <a:bodyPr/>
        <a:lstStyle/>
        <a:p>
          <a:endParaRPr lang="en-US"/>
        </a:p>
      </dgm:t>
    </dgm:pt>
    <dgm:pt modelId="{78633D32-A22D-4C16-ADED-4B483575C237}">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en-US" sz="2000" dirty="0" smtClean="0"/>
            <a:t>uses these learning goals as well as knowledge about learning as drivers for organizing instruction;</a:t>
          </a:r>
          <a:endParaRPr lang="en-US" sz="2000" dirty="0"/>
        </a:p>
      </dgm:t>
    </dgm:pt>
    <dgm:pt modelId="{D9F77C24-E009-4573-934C-276BD57B63AF}" type="parTrans" cxnId="{4F08B9C6-32FF-4A75-AD82-331BD4012517}">
      <dgm:prSet/>
      <dgm:spPr/>
      <dgm:t>
        <a:bodyPr/>
        <a:lstStyle/>
        <a:p>
          <a:endParaRPr lang="en-US"/>
        </a:p>
      </dgm:t>
    </dgm:pt>
    <dgm:pt modelId="{D075AED4-602D-419A-9565-BDF7B15B530D}" type="sibTrans" cxnId="{4F08B9C6-32FF-4A75-AD82-331BD4012517}">
      <dgm:prSet/>
      <dgm:spPr/>
      <dgm:t>
        <a:bodyPr/>
        <a:lstStyle/>
        <a:p>
          <a:endParaRPr lang="en-US"/>
        </a:p>
      </dgm:t>
    </dgm:pt>
    <dgm:pt modelId="{0E9B7DAA-1A41-477B-997C-8C6B98FA2AD4}">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en-US" sz="2000" dirty="0" smtClean="0"/>
            <a:t>provides an environment which signals support for student learning at all levels; and</a:t>
          </a:r>
          <a:endParaRPr lang="en-US" sz="2000" dirty="0"/>
        </a:p>
      </dgm:t>
    </dgm:pt>
    <dgm:pt modelId="{393421BB-7CE8-4548-9343-D9B58081830A}" type="parTrans" cxnId="{67C42F6C-C53B-4293-B0F4-6C888D8BA785}">
      <dgm:prSet/>
      <dgm:spPr/>
      <dgm:t>
        <a:bodyPr/>
        <a:lstStyle/>
        <a:p>
          <a:endParaRPr lang="en-US"/>
        </a:p>
      </dgm:t>
    </dgm:pt>
    <dgm:pt modelId="{6FFA5AC3-73E1-4096-B6F2-035274B44646}" type="sibTrans" cxnId="{67C42F6C-C53B-4293-B0F4-6C888D8BA785}">
      <dgm:prSet/>
      <dgm:spPr/>
      <dgm:t>
        <a:bodyPr/>
        <a:lstStyle/>
        <a:p>
          <a:endParaRPr lang="en-US"/>
        </a:p>
      </dgm:t>
    </dgm:pt>
    <dgm:pt modelId="{777F8B8F-60E4-4A1C-ACDB-C18C51AB8EF8}">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en-US" sz="2000" dirty="0" smtClean="0"/>
            <a:t>promotes an atmosphere of critical reflection about teaching and learning.</a:t>
          </a:r>
          <a:endParaRPr lang="en-US" sz="2000" dirty="0"/>
        </a:p>
      </dgm:t>
    </dgm:pt>
    <dgm:pt modelId="{41982D39-87A8-478C-A69B-89EDC2A87F49}" type="parTrans" cxnId="{371D1BB9-7C7F-425C-97EE-CCD65B9BCE75}">
      <dgm:prSet/>
      <dgm:spPr/>
      <dgm:t>
        <a:bodyPr/>
        <a:lstStyle/>
        <a:p>
          <a:endParaRPr lang="en-US"/>
        </a:p>
      </dgm:t>
    </dgm:pt>
    <dgm:pt modelId="{3E9DBCC8-9544-46A7-A0F4-CF3A396EA389}" type="sibTrans" cxnId="{371D1BB9-7C7F-425C-97EE-CCD65B9BCE75}">
      <dgm:prSet/>
      <dgm:spPr/>
      <dgm:t>
        <a:bodyPr/>
        <a:lstStyle/>
        <a:p>
          <a:endParaRPr lang="en-US"/>
        </a:p>
      </dgm:t>
    </dgm:pt>
    <dgm:pt modelId="{BC430673-15E4-476F-B8B6-632ADE182036}">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en-US" sz="1000" dirty="0" smtClean="0">
              <a:hlinkClick xmlns:r="http://schemas.openxmlformats.org/officeDocument/2006/relationships" r:id="rId1"/>
            </a:rPr>
            <a:t>http://www.sacscoc.org/pdf/handbooks/GuideForInstitutions.pdf</a:t>
          </a:r>
          <a:endParaRPr lang="en-US" sz="1000" dirty="0"/>
        </a:p>
      </dgm:t>
    </dgm:pt>
    <dgm:pt modelId="{1AE23D08-1D08-43CE-96D7-1D4C7FBF8A91}" type="parTrans" cxnId="{8E80FA38-C217-4348-9E47-F0B67D940BC7}">
      <dgm:prSet/>
      <dgm:spPr/>
      <dgm:t>
        <a:bodyPr/>
        <a:lstStyle/>
        <a:p>
          <a:endParaRPr lang="en-US"/>
        </a:p>
      </dgm:t>
    </dgm:pt>
    <dgm:pt modelId="{E61A22BB-6FF6-49C3-A6D0-B1AF3E22AB8C}" type="sibTrans" cxnId="{8E80FA38-C217-4348-9E47-F0B67D940BC7}">
      <dgm:prSet/>
      <dgm:spPr/>
      <dgm:t>
        <a:bodyPr/>
        <a:lstStyle/>
        <a:p>
          <a:endParaRPr lang="en-US"/>
        </a:p>
      </dgm:t>
    </dgm:pt>
    <dgm:pt modelId="{2F43B370-534C-4E4B-8C17-C47055C6322E}" type="pres">
      <dgm:prSet presAssocID="{56486775-9834-4AF1-BCBC-AA4BAE2589C1}" presName="linear" presStyleCnt="0">
        <dgm:presLayoutVars>
          <dgm:animLvl val="lvl"/>
          <dgm:resizeHandles val="exact"/>
        </dgm:presLayoutVars>
      </dgm:prSet>
      <dgm:spPr/>
      <dgm:t>
        <a:bodyPr/>
        <a:lstStyle/>
        <a:p>
          <a:endParaRPr lang="en-US"/>
        </a:p>
      </dgm:t>
    </dgm:pt>
    <dgm:pt modelId="{4A9CAF22-A9E4-45B3-A8C3-9F64605E4CB7}" type="pres">
      <dgm:prSet presAssocID="{54EF7B44-E3A8-40D4-996D-BD184BAA015C}" presName="parentText" presStyleLbl="node1" presStyleIdx="0" presStyleCnt="2">
        <dgm:presLayoutVars>
          <dgm:chMax val="0"/>
          <dgm:bulletEnabled val="1"/>
        </dgm:presLayoutVars>
      </dgm:prSet>
      <dgm:spPr/>
      <dgm:t>
        <a:bodyPr/>
        <a:lstStyle/>
        <a:p>
          <a:endParaRPr lang="en-US"/>
        </a:p>
      </dgm:t>
    </dgm:pt>
    <dgm:pt modelId="{43A66F86-E574-4D06-921E-4D01ECC190D4}" type="pres">
      <dgm:prSet presAssocID="{9DD143A2-6AFC-4E3F-A1A1-392C8E121EC0}" presName="spacer" presStyleCnt="0"/>
      <dgm:spPr/>
      <dgm:t>
        <a:bodyPr/>
        <a:lstStyle/>
        <a:p>
          <a:endParaRPr lang="en-US"/>
        </a:p>
      </dgm:t>
    </dgm:pt>
    <dgm:pt modelId="{5DC30699-2021-42F3-A75F-F9D6E91985D3}" type="pres">
      <dgm:prSet presAssocID="{6ED80B3B-93BD-4B8C-AE47-94462169EBD9}" presName="parentText" presStyleLbl="node1" presStyleIdx="1" presStyleCnt="2">
        <dgm:presLayoutVars>
          <dgm:chMax val="0"/>
          <dgm:bulletEnabled val="1"/>
        </dgm:presLayoutVars>
      </dgm:prSet>
      <dgm:spPr/>
      <dgm:t>
        <a:bodyPr/>
        <a:lstStyle/>
        <a:p>
          <a:endParaRPr lang="en-US"/>
        </a:p>
      </dgm:t>
    </dgm:pt>
    <dgm:pt modelId="{CAECC2D4-F92D-4645-BEDD-C105974633AC}" type="pres">
      <dgm:prSet presAssocID="{6ED80B3B-93BD-4B8C-AE47-94462169EBD9}" presName="childText" presStyleLbl="revTx" presStyleIdx="0" presStyleCnt="1">
        <dgm:presLayoutVars>
          <dgm:bulletEnabled val="1"/>
        </dgm:presLayoutVars>
      </dgm:prSet>
      <dgm:spPr/>
      <dgm:t>
        <a:bodyPr/>
        <a:lstStyle/>
        <a:p>
          <a:endParaRPr lang="en-US"/>
        </a:p>
      </dgm:t>
    </dgm:pt>
  </dgm:ptLst>
  <dgm:cxnLst>
    <dgm:cxn modelId="{BF548D24-5296-464F-9CE5-24F1527DE1C1}" type="presOf" srcId="{BC430673-15E4-476F-B8B6-632ADE182036}" destId="{CAECC2D4-F92D-4645-BEDD-C105974633AC}" srcOrd="0" destOrd="4" presId="urn:microsoft.com/office/officeart/2005/8/layout/vList2"/>
    <dgm:cxn modelId="{8E80FA38-C217-4348-9E47-F0B67D940BC7}" srcId="{6ED80B3B-93BD-4B8C-AE47-94462169EBD9}" destId="{BC430673-15E4-476F-B8B6-632ADE182036}" srcOrd="4" destOrd="0" parTransId="{1AE23D08-1D08-43CE-96D7-1D4C7FBF8A91}" sibTransId="{E61A22BB-6FF6-49C3-A6D0-B1AF3E22AB8C}"/>
    <dgm:cxn modelId="{8EA74937-151D-43E0-BD28-11EA6AD831B6}" type="presOf" srcId="{64D882D2-1D18-4FF5-B8B0-FD24FF91FF60}" destId="{CAECC2D4-F92D-4645-BEDD-C105974633AC}" srcOrd="0" destOrd="0" presId="urn:microsoft.com/office/officeart/2005/8/layout/vList2"/>
    <dgm:cxn modelId="{4F08B9C6-32FF-4A75-AD82-331BD4012517}" srcId="{6ED80B3B-93BD-4B8C-AE47-94462169EBD9}" destId="{78633D32-A22D-4C16-ADED-4B483575C237}" srcOrd="1" destOrd="0" parTransId="{D9F77C24-E009-4573-934C-276BD57B63AF}" sibTransId="{D075AED4-602D-419A-9565-BDF7B15B530D}"/>
    <dgm:cxn modelId="{E8E90B9C-93BF-4434-A513-EFFEB36CB92B}" type="presOf" srcId="{777F8B8F-60E4-4A1C-ACDB-C18C51AB8EF8}" destId="{CAECC2D4-F92D-4645-BEDD-C105974633AC}" srcOrd="0" destOrd="3" presId="urn:microsoft.com/office/officeart/2005/8/layout/vList2"/>
    <dgm:cxn modelId="{5A68F2F2-009C-4473-88C9-6E8831E48D9E}" srcId="{56486775-9834-4AF1-BCBC-AA4BAE2589C1}" destId="{54EF7B44-E3A8-40D4-996D-BD184BAA015C}" srcOrd="0" destOrd="0" parTransId="{02A2404A-FBA2-4730-BBEA-7880EBED667F}" sibTransId="{9DD143A2-6AFC-4E3F-A1A1-392C8E121EC0}"/>
    <dgm:cxn modelId="{102CEFFB-79EA-4AFA-8975-5F1529FC4476}" type="presOf" srcId="{0E9B7DAA-1A41-477B-997C-8C6B98FA2AD4}" destId="{CAECC2D4-F92D-4645-BEDD-C105974633AC}" srcOrd="0" destOrd="2" presId="urn:microsoft.com/office/officeart/2005/8/layout/vList2"/>
    <dgm:cxn modelId="{0A52C5E5-A532-4FCA-9337-233165450214}" type="presOf" srcId="{78633D32-A22D-4C16-ADED-4B483575C237}" destId="{CAECC2D4-F92D-4645-BEDD-C105974633AC}" srcOrd="0" destOrd="1" presId="urn:microsoft.com/office/officeart/2005/8/layout/vList2"/>
    <dgm:cxn modelId="{1616B5DE-FCE9-4699-8AEE-36D33D6DDEBE}" srcId="{6ED80B3B-93BD-4B8C-AE47-94462169EBD9}" destId="{64D882D2-1D18-4FF5-B8B0-FD24FF91FF60}" srcOrd="0" destOrd="0" parTransId="{4DCB0658-B877-4727-A97E-18B56B94E7F0}" sibTransId="{CB6D0D56-A2DC-413E-8527-3B957257DA20}"/>
    <dgm:cxn modelId="{67C42F6C-C53B-4293-B0F4-6C888D8BA785}" srcId="{6ED80B3B-93BD-4B8C-AE47-94462169EBD9}" destId="{0E9B7DAA-1A41-477B-997C-8C6B98FA2AD4}" srcOrd="2" destOrd="0" parTransId="{393421BB-7CE8-4548-9343-D9B58081830A}" sibTransId="{6FFA5AC3-73E1-4096-B6F2-035274B44646}"/>
    <dgm:cxn modelId="{371D1BB9-7C7F-425C-97EE-CCD65B9BCE75}" srcId="{6ED80B3B-93BD-4B8C-AE47-94462169EBD9}" destId="{777F8B8F-60E4-4A1C-ACDB-C18C51AB8EF8}" srcOrd="3" destOrd="0" parTransId="{41982D39-87A8-478C-A69B-89EDC2A87F49}" sibTransId="{3E9DBCC8-9544-46A7-A0F4-CF3A396EA389}"/>
    <dgm:cxn modelId="{6F4468F4-EE27-4127-AF27-21B0473B108D}" type="presOf" srcId="{54EF7B44-E3A8-40D4-996D-BD184BAA015C}" destId="{4A9CAF22-A9E4-45B3-A8C3-9F64605E4CB7}" srcOrd="0" destOrd="0" presId="urn:microsoft.com/office/officeart/2005/8/layout/vList2"/>
    <dgm:cxn modelId="{361E8549-0BC2-4DBB-8D5C-EFA4B5F1E716}" srcId="{56486775-9834-4AF1-BCBC-AA4BAE2589C1}" destId="{6ED80B3B-93BD-4B8C-AE47-94462169EBD9}" srcOrd="1" destOrd="0" parTransId="{66DCD176-2014-4BA1-A9CA-07ACFDF7756F}" sibTransId="{E69D2EFE-F65C-448A-9A1E-9D501BF8A4CF}"/>
    <dgm:cxn modelId="{A0D45E6E-EFCF-4278-A856-6C3971335763}" type="presOf" srcId="{6ED80B3B-93BD-4B8C-AE47-94462169EBD9}" destId="{5DC30699-2021-42F3-A75F-F9D6E91985D3}" srcOrd="0" destOrd="0" presId="urn:microsoft.com/office/officeart/2005/8/layout/vList2"/>
    <dgm:cxn modelId="{FBD21F91-D91B-4660-A619-9A78911A5FBD}" type="presOf" srcId="{56486775-9834-4AF1-BCBC-AA4BAE2589C1}" destId="{2F43B370-534C-4E4B-8C17-C47055C6322E}" srcOrd="0" destOrd="0" presId="urn:microsoft.com/office/officeart/2005/8/layout/vList2"/>
    <dgm:cxn modelId="{DB8390A0-E584-4E5D-85B2-51C3E8CF72E4}" type="presParOf" srcId="{2F43B370-534C-4E4B-8C17-C47055C6322E}" destId="{4A9CAF22-A9E4-45B3-A8C3-9F64605E4CB7}" srcOrd="0" destOrd="0" presId="urn:microsoft.com/office/officeart/2005/8/layout/vList2"/>
    <dgm:cxn modelId="{89C16BA3-5017-4FD5-9CE3-69616FE0AFB6}" type="presParOf" srcId="{2F43B370-534C-4E4B-8C17-C47055C6322E}" destId="{43A66F86-E574-4D06-921E-4D01ECC190D4}" srcOrd="1" destOrd="0" presId="urn:microsoft.com/office/officeart/2005/8/layout/vList2"/>
    <dgm:cxn modelId="{791060AF-C799-4A52-95B9-C4AC622815A1}" type="presParOf" srcId="{2F43B370-534C-4E4B-8C17-C47055C6322E}" destId="{5DC30699-2021-42F3-A75F-F9D6E91985D3}" srcOrd="2" destOrd="0" presId="urn:microsoft.com/office/officeart/2005/8/layout/vList2"/>
    <dgm:cxn modelId="{4DBEA795-6589-498D-A3CB-F5E304BE7ED2}" type="presParOf" srcId="{2F43B370-534C-4E4B-8C17-C47055C6322E}" destId="{CAECC2D4-F92D-4645-BEDD-C105974633AC}" srcOrd="3"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B92F83-F873-4C8A-92F0-CB7298C3DE4F}" type="doc">
      <dgm:prSet loTypeId="urn:microsoft.com/office/officeart/2005/8/layout/cycle3" loCatId="cycle" qsTypeId="urn:microsoft.com/office/officeart/2005/8/quickstyle/3d2" qsCatId="3D" csTypeId="urn:microsoft.com/office/officeart/2005/8/colors/colorful1" csCatId="colorful" phldr="1"/>
      <dgm:spPr/>
      <dgm:t>
        <a:bodyPr/>
        <a:lstStyle/>
        <a:p>
          <a:endParaRPr lang="en-US"/>
        </a:p>
      </dgm:t>
    </dgm:pt>
    <dgm:pt modelId="{370C997B-AB4A-474F-8D06-87EDCFD36386}">
      <dgm:prSet phldrT="[Text]"/>
      <dgm:spPr/>
      <dgm:t>
        <a:bodyPr/>
        <a:lstStyle/>
        <a:p>
          <a:r>
            <a:rPr lang="en-US" dirty="0" smtClean="0"/>
            <a:t>Program Student Learning Outcomes</a:t>
          </a:r>
          <a:endParaRPr lang="en-US" dirty="0"/>
        </a:p>
      </dgm:t>
    </dgm:pt>
    <dgm:pt modelId="{AE87F78D-EADE-4491-961B-2961BD48AE31}" type="parTrans" cxnId="{AAAE3877-FCF1-4840-92D8-AF4BFBCCA5A3}">
      <dgm:prSet/>
      <dgm:spPr/>
      <dgm:t>
        <a:bodyPr/>
        <a:lstStyle/>
        <a:p>
          <a:endParaRPr lang="en-US"/>
        </a:p>
      </dgm:t>
    </dgm:pt>
    <dgm:pt modelId="{4FB47604-14EB-4488-8E0A-5B480FC9F906}" type="sibTrans" cxnId="{AAAE3877-FCF1-4840-92D8-AF4BFBCCA5A3}">
      <dgm:prSet/>
      <dgm:spPr/>
      <dgm:t>
        <a:bodyPr/>
        <a:lstStyle/>
        <a:p>
          <a:endParaRPr lang="en-US" dirty="0"/>
        </a:p>
      </dgm:t>
    </dgm:pt>
    <dgm:pt modelId="{CEB6F5BC-609E-4FAB-8410-36B14B2EE00A}">
      <dgm:prSet/>
      <dgm:spPr/>
      <dgm:t>
        <a:bodyPr/>
        <a:lstStyle/>
        <a:p>
          <a:r>
            <a:rPr lang="en-US" dirty="0" smtClean="0"/>
            <a:t>Course – level Student Learning Outcomes</a:t>
          </a:r>
          <a:endParaRPr lang="en-US" dirty="0"/>
        </a:p>
      </dgm:t>
    </dgm:pt>
    <dgm:pt modelId="{6F25CC34-A3F3-439E-BDD1-2B68F74E6C67}" type="parTrans" cxnId="{A09948F3-7D8C-4C56-81FF-BAD582856B10}">
      <dgm:prSet/>
      <dgm:spPr/>
      <dgm:t>
        <a:bodyPr/>
        <a:lstStyle/>
        <a:p>
          <a:endParaRPr lang="en-US"/>
        </a:p>
      </dgm:t>
    </dgm:pt>
    <dgm:pt modelId="{B588DD55-2F54-4F74-8FE5-6988A7B52515}" type="sibTrans" cxnId="{A09948F3-7D8C-4C56-81FF-BAD582856B10}">
      <dgm:prSet/>
      <dgm:spPr/>
      <dgm:t>
        <a:bodyPr/>
        <a:lstStyle/>
        <a:p>
          <a:endParaRPr lang="en-US"/>
        </a:p>
      </dgm:t>
    </dgm:pt>
    <dgm:pt modelId="{EF05564E-B64E-4ABA-A8C7-5D68FE9E75FF}">
      <dgm:prSet/>
      <dgm:spPr/>
      <dgm:t>
        <a:bodyPr/>
        <a:lstStyle/>
        <a:p>
          <a:r>
            <a:rPr lang="en-US" dirty="0" smtClean="0"/>
            <a:t>Course Objectives</a:t>
          </a:r>
          <a:endParaRPr lang="en-US" dirty="0"/>
        </a:p>
      </dgm:t>
    </dgm:pt>
    <dgm:pt modelId="{D8E37902-89AA-44F2-95B5-74367F167C71}" type="parTrans" cxnId="{B7697CBC-8ACB-436E-8039-8BCB65DA6A5B}">
      <dgm:prSet/>
      <dgm:spPr/>
      <dgm:t>
        <a:bodyPr/>
        <a:lstStyle/>
        <a:p>
          <a:endParaRPr lang="en-US"/>
        </a:p>
      </dgm:t>
    </dgm:pt>
    <dgm:pt modelId="{48888472-3A60-43F9-8CAE-A05242D6D257}" type="sibTrans" cxnId="{B7697CBC-8ACB-436E-8039-8BCB65DA6A5B}">
      <dgm:prSet/>
      <dgm:spPr/>
      <dgm:t>
        <a:bodyPr/>
        <a:lstStyle/>
        <a:p>
          <a:endParaRPr lang="en-US"/>
        </a:p>
      </dgm:t>
    </dgm:pt>
    <dgm:pt modelId="{7207D0A4-3CAC-48D5-8FD4-A8ACC5EDCCFF}">
      <dgm:prSet/>
      <dgm:spPr/>
      <dgm:t>
        <a:bodyPr/>
        <a:lstStyle/>
        <a:p>
          <a:r>
            <a:rPr lang="en-US" dirty="0" smtClean="0"/>
            <a:t>SLO Assessment</a:t>
          </a:r>
          <a:endParaRPr lang="en-US" dirty="0"/>
        </a:p>
      </dgm:t>
    </dgm:pt>
    <dgm:pt modelId="{4CA7770A-7105-4320-9ADD-6B022D202F66}" type="parTrans" cxnId="{CECFFDC1-8F33-4F1D-A6BD-3D3F879FA9B8}">
      <dgm:prSet/>
      <dgm:spPr/>
      <dgm:t>
        <a:bodyPr/>
        <a:lstStyle/>
        <a:p>
          <a:endParaRPr lang="en-US"/>
        </a:p>
      </dgm:t>
    </dgm:pt>
    <dgm:pt modelId="{32303513-D0C2-4CE2-BFDC-8F93AC8EF483}" type="sibTrans" cxnId="{CECFFDC1-8F33-4F1D-A6BD-3D3F879FA9B8}">
      <dgm:prSet/>
      <dgm:spPr/>
      <dgm:t>
        <a:bodyPr/>
        <a:lstStyle/>
        <a:p>
          <a:endParaRPr lang="en-US"/>
        </a:p>
      </dgm:t>
    </dgm:pt>
    <dgm:pt modelId="{C6704CA4-66B3-4A8F-9FD7-60C750F73F3E}">
      <dgm:prSet/>
      <dgm:spPr/>
      <dgm:t>
        <a:bodyPr/>
        <a:lstStyle/>
        <a:p>
          <a:r>
            <a:rPr lang="en-US" dirty="0" smtClean="0"/>
            <a:t>Program Assessment</a:t>
          </a:r>
          <a:endParaRPr lang="en-US" dirty="0"/>
        </a:p>
      </dgm:t>
    </dgm:pt>
    <dgm:pt modelId="{7E0CDD2D-2880-40BF-972D-7B7D7B4DBF0D}" type="parTrans" cxnId="{61BF9DC9-BD52-424E-864D-AC98CB56C6C2}">
      <dgm:prSet/>
      <dgm:spPr/>
      <dgm:t>
        <a:bodyPr/>
        <a:lstStyle/>
        <a:p>
          <a:endParaRPr lang="en-US"/>
        </a:p>
      </dgm:t>
    </dgm:pt>
    <dgm:pt modelId="{E625A7CE-8874-40BB-BF9F-4DB2F277AF46}" type="sibTrans" cxnId="{61BF9DC9-BD52-424E-864D-AC98CB56C6C2}">
      <dgm:prSet/>
      <dgm:spPr/>
      <dgm:t>
        <a:bodyPr/>
        <a:lstStyle/>
        <a:p>
          <a:endParaRPr lang="en-US"/>
        </a:p>
      </dgm:t>
    </dgm:pt>
    <dgm:pt modelId="{371DD73B-AF11-435D-BB89-89D670419913}" type="pres">
      <dgm:prSet presAssocID="{A7B92F83-F873-4C8A-92F0-CB7298C3DE4F}" presName="Name0" presStyleCnt="0">
        <dgm:presLayoutVars>
          <dgm:dir/>
          <dgm:resizeHandles val="exact"/>
        </dgm:presLayoutVars>
      </dgm:prSet>
      <dgm:spPr/>
      <dgm:t>
        <a:bodyPr/>
        <a:lstStyle/>
        <a:p>
          <a:endParaRPr lang="en-US"/>
        </a:p>
      </dgm:t>
    </dgm:pt>
    <dgm:pt modelId="{2D1EC012-8C6E-4D6F-9481-BBAE951C2486}" type="pres">
      <dgm:prSet presAssocID="{A7B92F83-F873-4C8A-92F0-CB7298C3DE4F}" presName="cycle" presStyleCnt="0"/>
      <dgm:spPr/>
      <dgm:t>
        <a:bodyPr/>
        <a:lstStyle/>
        <a:p>
          <a:endParaRPr lang="en-US"/>
        </a:p>
      </dgm:t>
    </dgm:pt>
    <dgm:pt modelId="{BAFE1500-713E-40F7-9C67-BCA30C4035D6}" type="pres">
      <dgm:prSet presAssocID="{370C997B-AB4A-474F-8D06-87EDCFD36386}" presName="nodeFirstNode" presStyleLbl="node1" presStyleIdx="0" presStyleCnt="5">
        <dgm:presLayoutVars>
          <dgm:bulletEnabled val="1"/>
        </dgm:presLayoutVars>
      </dgm:prSet>
      <dgm:spPr/>
      <dgm:t>
        <a:bodyPr/>
        <a:lstStyle/>
        <a:p>
          <a:endParaRPr lang="en-US"/>
        </a:p>
      </dgm:t>
    </dgm:pt>
    <dgm:pt modelId="{D9A9D3D9-BAD5-4E90-B947-95308C9C4E8C}" type="pres">
      <dgm:prSet presAssocID="{4FB47604-14EB-4488-8E0A-5B480FC9F906}" presName="sibTransFirstNode" presStyleLbl="bgShp" presStyleIdx="0" presStyleCnt="1"/>
      <dgm:spPr/>
      <dgm:t>
        <a:bodyPr/>
        <a:lstStyle/>
        <a:p>
          <a:endParaRPr lang="en-US"/>
        </a:p>
      </dgm:t>
    </dgm:pt>
    <dgm:pt modelId="{5CFFC084-1533-42BC-81BD-654A682E1BCF}" type="pres">
      <dgm:prSet presAssocID="{CEB6F5BC-609E-4FAB-8410-36B14B2EE00A}" presName="nodeFollowingNodes" presStyleLbl="node1" presStyleIdx="1" presStyleCnt="5">
        <dgm:presLayoutVars>
          <dgm:bulletEnabled val="1"/>
        </dgm:presLayoutVars>
      </dgm:prSet>
      <dgm:spPr/>
      <dgm:t>
        <a:bodyPr/>
        <a:lstStyle/>
        <a:p>
          <a:endParaRPr lang="en-US"/>
        </a:p>
      </dgm:t>
    </dgm:pt>
    <dgm:pt modelId="{17ADD5C1-CDD6-432E-AD53-7094F4866E96}" type="pres">
      <dgm:prSet presAssocID="{EF05564E-B64E-4ABA-A8C7-5D68FE9E75FF}" presName="nodeFollowingNodes" presStyleLbl="node1" presStyleIdx="2" presStyleCnt="5">
        <dgm:presLayoutVars>
          <dgm:bulletEnabled val="1"/>
        </dgm:presLayoutVars>
      </dgm:prSet>
      <dgm:spPr/>
      <dgm:t>
        <a:bodyPr/>
        <a:lstStyle/>
        <a:p>
          <a:endParaRPr lang="en-US"/>
        </a:p>
      </dgm:t>
    </dgm:pt>
    <dgm:pt modelId="{75C7A87A-D9BF-434B-A098-09FD5EC4A944}" type="pres">
      <dgm:prSet presAssocID="{7207D0A4-3CAC-48D5-8FD4-A8ACC5EDCCFF}" presName="nodeFollowingNodes" presStyleLbl="node1" presStyleIdx="3" presStyleCnt="5">
        <dgm:presLayoutVars>
          <dgm:bulletEnabled val="1"/>
        </dgm:presLayoutVars>
      </dgm:prSet>
      <dgm:spPr/>
      <dgm:t>
        <a:bodyPr/>
        <a:lstStyle/>
        <a:p>
          <a:endParaRPr lang="en-US"/>
        </a:p>
      </dgm:t>
    </dgm:pt>
    <dgm:pt modelId="{D4455EDB-3682-4958-A9D1-DCD96D33212F}" type="pres">
      <dgm:prSet presAssocID="{C6704CA4-66B3-4A8F-9FD7-60C750F73F3E}" presName="nodeFollowingNodes" presStyleLbl="node1" presStyleIdx="4" presStyleCnt="5">
        <dgm:presLayoutVars>
          <dgm:bulletEnabled val="1"/>
        </dgm:presLayoutVars>
      </dgm:prSet>
      <dgm:spPr/>
      <dgm:t>
        <a:bodyPr/>
        <a:lstStyle/>
        <a:p>
          <a:endParaRPr lang="en-US"/>
        </a:p>
      </dgm:t>
    </dgm:pt>
  </dgm:ptLst>
  <dgm:cxnLst>
    <dgm:cxn modelId="{61BF9DC9-BD52-424E-864D-AC98CB56C6C2}" srcId="{A7B92F83-F873-4C8A-92F0-CB7298C3DE4F}" destId="{C6704CA4-66B3-4A8F-9FD7-60C750F73F3E}" srcOrd="4" destOrd="0" parTransId="{7E0CDD2D-2880-40BF-972D-7B7D7B4DBF0D}" sibTransId="{E625A7CE-8874-40BB-BF9F-4DB2F277AF46}"/>
    <dgm:cxn modelId="{B7697CBC-8ACB-436E-8039-8BCB65DA6A5B}" srcId="{A7B92F83-F873-4C8A-92F0-CB7298C3DE4F}" destId="{EF05564E-B64E-4ABA-A8C7-5D68FE9E75FF}" srcOrd="2" destOrd="0" parTransId="{D8E37902-89AA-44F2-95B5-74367F167C71}" sibTransId="{48888472-3A60-43F9-8CAE-A05242D6D257}"/>
    <dgm:cxn modelId="{6F80CE4F-B146-4EAA-B0BF-C04B42BBF150}" type="presOf" srcId="{A7B92F83-F873-4C8A-92F0-CB7298C3DE4F}" destId="{371DD73B-AF11-435D-BB89-89D670419913}" srcOrd="0" destOrd="0" presId="urn:microsoft.com/office/officeart/2005/8/layout/cycle3"/>
    <dgm:cxn modelId="{6746CA1B-AEEA-49F4-B3EF-0D2625A021D9}" type="presOf" srcId="{7207D0A4-3CAC-48D5-8FD4-A8ACC5EDCCFF}" destId="{75C7A87A-D9BF-434B-A098-09FD5EC4A944}" srcOrd="0" destOrd="0" presId="urn:microsoft.com/office/officeart/2005/8/layout/cycle3"/>
    <dgm:cxn modelId="{CECFFDC1-8F33-4F1D-A6BD-3D3F879FA9B8}" srcId="{A7B92F83-F873-4C8A-92F0-CB7298C3DE4F}" destId="{7207D0A4-3CAC-48D5-8FD4-A8ACC5EDCCFF}" srcOrd="3" destOrd="0" parTransId="{4CA7770A-7105-4320-9ADD-6B022D202F66}" sibTransId="{32303513-D0C2-4CE2-BFDC-8F93AC8EF483}"/>
    <dgm:cxn modelId="{AAAE3877-FCF1-4840-92D8-AF4BFBCCA5A3}" srcId="{A7B92F83-F873-4C8A-92F0-CB7298C3DE4F}" destId="{370C997B-AB4A-474F-8D06-87EDCFD36386}" srcOrd="0" destOrd="0" parTransId="{AE87F78D-EADE-4491-961B-2961BD48AE31}" sibTransId="{4FB47604-14EB-4488-8E0A-5B480FC9F906}"/>
    <dgm:cxn modelId="{1C65F8DC-76F7-403A-869E-8CCD42FD2FDC}" type="presOf" srcId="{4FB47604-14EB-4488-8E0A-5B480FC9F906}" destId="{D9A9D3D9-BAD5-4E90-B947-95308C9C4E8C}" srcOrd="0" destOrd="0" presId="urn:microsoft.com/office/officeart/2005/8/layout/cycle3"/>
    <dgm:cxn modelId="{A09948F3-7D8C-4C56-81FF-BAD582856B10}" srcId="{A7B92F83-F873-4C8A-92F0-CB7298C3DE4F}" destId="{CEB6F5BC-609E-4FAB-8410-36B14B2EE00A}" srcOrd="1" destOrd="0" parTransId="{6F25CC34-A3F3-439E-BDD1-2B68F74E6C67}" sibTransId="{B588DD55-2F54-4F74-8FE5-6988A7B52515}"/>
    <dgm:cxn modelId="{B11DEE5C-2138-4606-97A5-85053EB8A189}" type="presOf" srcId="{C6704CA4-66B3-4A8F-9FD7-60C750F73F3E}" destId="{D4455EDB-3682-4958-A9D1-DCD96D33212F}" srcOrd="0" destOrd="0" presId="urn:microsoft.com/office/officeart/2005/8/layout/cycle3"/>
    <dgm:cxn modelId="{998D6680-6B87-4A13-BE03-625F9B80AF14}" type="presOf" srcId="{CEB6F5BC-609E-4FAB-8410-36B14B2EE00A}" destId="{5CFFC084-1533-42BC-81BD-654A682E1BCF}" srcOrd="0" destOrd="0" presId="urn:microsoft.com/office/officeart/2005/8/layout/cycle3"/>
    <dgm:cxn modelId="{0F1FD9FF-1000-4D5C-86FF-B3F030053E16}" type="presOf" srcId="{EF05564E-B64E-4ABA-A8C7-5D68FE9E75FF}" destId="{17ADD5C1-CDD6-432E-AD53-7094F4866E96}" srcOrd="0" destOrd="0" presId="urn:microsoft.com/office/officeart/2005/8/layout/cycle3"/>
    <dgm:cxn modelId="{DC8302F9-A04A-4F67-8CA7-D060CAC24C60}" type="presOf" srcId="{370C997B-AB4A-474F-8D06-87EDCFD36386}" destId="{BAFE1500-713E-40F7-9C67-BCA30C4035D6}" srcOrd="0" destOrd="0" presId="urn:microsoft.com/office/officeart/2005/8/layout/cycle3"/>
    <dgm:cxn modelId="{4148F8F0-F05B-48B1-AD90-2BEF966B6DA2}" type="presParOf" srcId="{371DD73B-AF11-435D-BB89-89D670419913}" destId="{2D1EC012-8C6E-4D6F-9481-BBAE951C2486}" srcOrd="0" destOrd="0" presId="urn:microsoft.com/office/officeart/2005/8/layout/cycle3"/>
    <dgm:cxn modelId="{1E83114E-7E46-482C-B9AB-EC36AD4F7786}" type="presParOf" srcId="{2D1EC012-8C6E-4D6F-9481-BBAE951C2486}" destId="{BAFE1500-713E-40F7-9C67-BCA30C4035D6}" srcOrd="0" destOrd="0" presId="urn:microsoft.com/office/officeart/2005/8/layout/cycle3"/>
    <dgm:cxn modelId="{1F03BDDC-597F-4148-80BE-DC3AD705C55C}" type="presParOf" srcId="{2D1EC012-8C6E-4D6F-9481-BBAE951C2486}" destId="{D9A9D3D9-BAD5-4E90-B947-95308C9C4E8C}" srcOrd="1" destOrd="0" presId="urn:microsoft.com/office/officeart/2005/8/layout/cycle3"/>
    <dgm:cxn modelId="{DCDD74D6-3E99-49CD-901C-52E59E1355C6}" type="presParOf" srcId="{2D1EC012-8C6E-4D6F-9481-BBAE951C2486}" destId="{5CFFC084-1533-42BC-81BD-654A682E1BCF}" srcOrd="2" destOrd="0" presId="urn:microsoft.com/office/officeart/2005/8/layout/cycle3"/>
    <dgm:cxn modelId="{30A2D7FE-8551-420E-A896-37103C032FE3}" type="presParOf" srcId="{2D1EC012-8C6E-4D6F-9481-BBAE951C2486}" destId="{17ADD5C1-CDD6-432E-AD53-7094F4866E96}" srcOrd="3" destOrd="0" presId="urn:microsoft.com/office/officeart/2005/8/layout/cycle3"/>
    <dgm:cxn modelId="{ACC052B5-A9A6-4C49-A223-A5A1B5345A1A}" type="presParOf" srcId="{2D1EC012-8C6E-4D6F-9481-BBAE951C2486}" destId="{75C7A87A-D9BF-434B-A098-09FD5EC4A944}" srcOrd="4" destOrd="0" presId="urn:microsoft.com/office/officeart/2005/8/layout/cycle3"/>
    <dgm:cxn modelId="{E5548BB5-4540-4B48-AC43-C2D9E1859B8E}" type="presParOf" srcId="{2D1EC012-8C6E-4D6F-9481-BBAE951C2486}" destId="{D4455EDB-3682-4958-A9D1-DCD96D33212F}" srcOrd="5" destOrd="0" presId="urn:microsoft.com/office/officeart/2005/8/layout/cycle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819844-7AE5-4C21-A869-8E48374617DC}" type="doc">
      <dgm:prSet loTypeId="urn:microsoft.com/office/officeart/2005/8/layout/list1" loCatId="list" qsTypeId="urn:microsoft.com/office/officeart/2005/8/quickstyle/3d2" qsCatId="3D" csTypeId="urn:microsoft.com/office/officeart/2005/8/colors/colorful1" csCatId="colorful" phldr="1"/>
      <dgm:spPr/>
      <dgm:t>
        <a:bodyPr/>
        <a:lstStyle/>
        <a:p>
          <a:endParaRPr lang="en-US"/>
        </a:p>
      </dgm:t>
    </dgm:pt>
    <dgm:pt modelId="{FC482B45-A900-4F82-9117-5B0822810B51}">
      <dgm:prSet phldrT="[Text]"/>
      <dgm:spPr/>
      <dgm:t>
        <a:bodyPr/>
        <a:lstStyle/>
        <a:p>
          <a:r>
            <a:rPr lang="en-US" dirty="0" smtClean="0"/>
            <a:t>Course – level Student Learning Outcomes (4 to 7)	</a:t>
          </a:r>
          <a:endParaRPr lang="en-US" dirty="0"/>
        </a:p>
      </dgm:t>
    </dgm:pt>
    <dgm:pt modelId="{A052EDC9-4836-4B7F-9D6B-B82CA14AB6E8}" type="parTrans" cxnId="{16ADBD89-131C-480C-8D53-66B1C92663B6}">
      <dgm:prSet/>
      <dgm:spPr/>
      <dgm:t>
        <a:bodyPr/>
        <a:lstStyle/>
        <a:p>
          <a:endParaRPr lang="en-US"/>
        </a:p>
      </dgm:t>
    </dgm:pt>
    <dgm:pt modelId="{3A4A633C-49AF-42F4-8C24-5EFC8A582A47}" type="sibTrans" cxnId="{16ADBD89-131C-480C-8D53-66B1C92663B6}">
      <dgm:prSet/>
      <dgm:spPr/>
      <dgm:t>
        <a:bodyPr/>
        <a:lstStyle/>
        <a:p>
          <a:endParaRPr lang="en-US"/>
        </a:p>
      </dgm:t>
    </dgm:pt>
    <dgm:pt modelId="{D88A5438-A753-4622-8A00-99620C8CF955}">
      <dgm:prSet phldrT="[Text]"/>
      <dgm:spPr/>
      <dgm:t>
        <a:bodyPr/>
        <a:lstStyle/>
        <a:p>
          <a:r>
            <a:rPr lang="en-US" dirty="0" smtClean="0"/>
            <a:t>Course Objectives (specific to SLO’s)</a:t>
          </a:r>
          <a:endParaRPr lang="en-US" dirty="0"/>
        </a:p>
      </dgm:t>
    </dgm:pt>
    <dgm:pt modelId="{36CBC81B-B5F7-4610-B38C-BF3286E4848B}" type="parTrans" cxnId="{C5952246-4F1C-4F16-9BF9-4CE9A278C677}">
      <dgm:prSet/>
      <dgm:spPr/>
      <dgm:t>
        <a:bodyPr/>
        <a:lstStyle/>
        <a:p>
          <a:endParaRPr lang="en-US"/>
        </a:p>
      </dgm:t>
    </dgm:pt>
    <dgm:pt modelId="{CD548C39-5E4C-4CC3-A3F6-0E894396D77B}" type="sibTrans" cxnId="{C5952246-4F1C-4F16-9BF9-4CE9A278C677}">
      <dgm:prSet/>
      <dgm:spPr/>
      <dgm:t>
        <a:bodyPr/>
        <a:lstStyle/>
        <a:p>
          <a:endParaRPr lang="en-US"/>
        </a:p>
      </dgm:t>
    </dgm:pt>
    <dgm:pt modelId="{AC1F84F4-0043-4545-A88C-7EA90D262509}">
      <dgm:prSet/>
      <dgm:spPr/>
      <dgm:t>
        <a:bodyPr/>
        <a:lstStyle/>
        <a:p>
          <a:r>
            <a:rPr lang="en-US" dirty="0" smtClean="0"/>
            <a:t>Program Student Learning Outcome</a:t>
          </a:r>
          <a:endParaRPr lang="en-US" dirty="0"/>
        </a:p>
      </dgm:t>
    </dgm:pt>
    <dgm:pt modelId="{71C5D8C8-7475-4A27-ADD2-6D4CB19D05E8}" type="parTrans" cxnId="{9775CD30-5DFC-4C51-9BCB-2D05F79E7C34}">
      <dgm:prSet/>
      <dgm:spPr/>
      <dgm:t>
        <a:bodyPr/>
        <a:lstStyle/>
        <a:p>
          <a:endParaRPr lang="en-US"/>
        </a:p>
      </dgm:t>
    </dgm:pt>
    <dgm:pt modelId="{484B285F-F185-49FC-B388-2A80F7911580}" type="sibTrans" cxnId="{9775CD30-5DFC-4C51-9BCB-2D05F79E7C34}">
      <dgm:prSet/>
      <dgm:spPr/>
      <dgm:t>
        <a:bodyPr/>
        <a:lstStyle/>
        <a:p>
          <a:endParaRPr lang="en-US"/>
        </a:p>
      </dgm:t>
    </dgm:pt>
    <dgm:pt modelId="{A9A64977-2282-44A5-8BA2-78ED8EB96DC4}" type="pres">
      <dgm:prSet presAssocID="{1A819844-7AE5-4C21-A869-8E48374617DC}" presName="linear" presStyleCnt="0">
        <dgm:presLayoutVars>
          <dgm:dir/>
          <dgm:animLvl val="lvl"/>
          <dgm:resizeHandles val="exact"/>
        </dgm:presLayoutVars>
      </dgm:prSet>
      <dgm:spPr/>
      <dgm:t>
        <a:bodyPr/>
        <a:lstStyle/>
        <a:p>
          <a:endParaRPr lang="en-US"/>
        </a:p>
      </dgm:t>
    </dgm:pt>
    <dgm:pt modelId="{908DC115-5918-4776-B8A4-BB3744E8B8C1}" type="pres">
      <dgm:prSet presAssocID="{AC1F84F4-0043-4545-A88C-7EA90D262509}" presName="parentLin" presStyleCnt="0"/>
      <dgm:spPr/>
      <dgm:t>
        <a:bodyPr/>
        <a:lstStyle/>
        <a:p>
          <a:endParaRPr lang="en-US"/>
        </a:p>
      </dgm:t>
    </dgm:pt>
    <dgm:pt modelId="{8DEB9804-080B-458C-BD4C-09196A855BC0}" type="pres">
      <dgm:prSet presAssocID="{AC1F84F4-0043-4545-A88C-7EA90D262509}" presName="parentLeftMargin" presStyleLbl="node1" presStyleIdx="0" presStyleCnt="3"/>
      <dgm:spPr/>
      <dgm:t>
        <a:bodyPr/>
        <a:lstStyle/>
        <a:p>
          <a:endParaRPr lang="en-US"/>
        </a:p>
      </dgm:t>
    </dgm:pt>
    <dgm:pt modelId="{87FE379E-3A4C-4064-89EB-6E87E69634D7}" type="pres">
      <dgm:prSet presAssocID="{AC1F84F4-0043-4545-A88C-7EA90D262509}" presName="parentText" presStyleLbl="node1" presStyleIdx="0" presStyleCnt="3">
        <dgm:presLayoutVars>
          <dgm:chMax val="0"/>
          <dgm:bulletEnabled val="1"/>
        </dgm:presLayoutVars>
      </dgm:prSet>
      <dgm:spPr/>
      <dgm:t>
        <a:bodyPr/>
        <a:lstStyle/>
        <a:p>
          <a:endParaRPr lang="en-US"/>
        </a:p>
      </dgm:t>
    </dgm:pt>
    <dgm:pt modelId="{E3B4828D-06EF-432C-A209-9AE61779ED79}" type="pres">
      <dgm:prSet presAssocID="{AC1F84F4-0043-4545-A88C-7EA90D262509}" presName="negativeSpace" presStyleCnt="0"/>
      <dgm:spPr/>
      <dgm:t>
        <a:bodyPr/>
        <a:lstStyle/>
        <a:p>
          <a:endParaRPr lang="en-US"/>
        </a:p>
      </dgm:t>
    </dgm:pt>
    <dgm:pt modelId="{8010D7A2-34DB-45FC-8911-40F629AD15A8}" type="pres">
      <dgm:prSet presAssocID="{AC1F84F4-0043-4545-A88C-7EA90D262509}" presName="childText" presStyleLbl="conFgAcc1" presStyleIdx="0" presStyleCnt="3">
        <dgm:presLayoutVars>
          <dgm:bulletEnabled val="1"/>
        </dgm:presLayoutVars>
      </dgm:prSet>
      <dgm:spPr/>
      <dgm:t>
        <a:bodyPr/>
        <a:lstStyle/>
        <a:p>
          <a:endParaRPr lang="en-US"/>
        </a:p>
      </dgm:t>
    </dgm:pt>
    <dgm:pt modelId="{3BF12616-43AC-41A9-90A5-F281D583F4E0}" type="pres">
      <dgm:prSet presAssocID="{484B285F-F185-49FC-B388-2A80F7911580}" presName="spaceBetweenRectangles" presStyleCnt="0"/>
      <dgm:spPr/>
      <dgm:t>
        <a:bodyPr/>
        <a:lstStyle/>
        <a:p>
          <a:endParaRPr lang="en-US"/>
        </a:p>
      </dgm:t>
    </dgm:pt>
    <dgm:pt modelId="{D2153786-49A5-4CE1-B41D-6D3EA687CEFC}" type="pres">
      <dgm:prSet presAssocID="{FC482B45-A900-4F82-9117-5B0822810B51}" presName="parentLin" presStyleCnt="0"/>
      <dgm:spPr/>
      <dgm:t>
        <a:bodyPr/>
        <a:lstStyle/>
        <a:p>
          <a:endParaRPr lang="en-US"/>
        </a:p>
      </dgm:t>
    </dgm:pt>
    <dgm:pt modelId="{FD84B42A-1BC5-4819-B615-57FA55FC31BE}" type="pres">
      <dgm:prSet presAssocID="{FC482B45-A900-4F82-9117-5B0822810B51}" presName="parentLeftMargin" presStyleLbl="node1" presStyleIdx="0" presStyleCnt="3"/>
      <dgm:spPr/>
      <dgm:t>
        <a:bodyPr/>
        <a:lstStyle/>
        <a:p>
          <a:endParaRPr lang="en-US"/>
        </a:p>
      </dgm:t>
    </dgm:pt>
    <dgm:pt modelId="{ADDBC9AA-91FF-494E-ACDB-7DBE54DEEF0D}" type="pres">
      <dgm:prSet presAssocID="{FC482B45-A900-4F82-9117-5B0822810B51}" presName="parentText" presStyleLbl="node1" presStyleIdx="1" presStyleCnt="3">
        <dgm:presLayoutVars>
          <dgm:chMax val="0"/>
          <dgm:bulletEnabled val="1"/>
        </dgm:presLayoutVars>
      </dgm:prSet>
      <dgm:spPr/>
      <dgm:t>
        <a:bodyPr/>
        <a:lstStyle/>
        <a:p>
          <a:endParaRPr lang="en-US"/>
        </a:p>
      </dgm:t>
    </dgm:pt>
    <dgm:pt modelId="{3152916A-C701-4A9D-B342-6936F95E1D82}" type="pres">
      <dgm:prSet presAssocID="{FC482B45-A900-4F82-9117-5B0822810B51}" presName="negativeSpace" presStyleCnt="0"/>
      <dgm:spPr/>
      <dgm:t>
        <a:bodyPr/>
        <a:lstStyle/>
        <a:p>
          <a:endParaRPr lang="en-US"/>
        </a:p>
      </dgm:t>
    </dgm:pt>
    <dgm:pt modelId="{B5EAE902-B574-46F5-9EA5-6464B298033C}" type="pres">
      <dgm:prSet presAssocID="{FC482B45-A900-4F82-9117-5B0822810B51}" presName="childText" presStyleLbl="conFgAcc1" presStyleIdx="1" presStyleCnt="3">
        <dgm:presLayoutVars>
          <dgm:bulletEnabled val="1"/>
        </dgm:presLayoutVars>
      </dgm:prSet>
      <dgm:spPr/>
      <dgm:t>
        <a:bodyPr/>
        <a:lstStyle/>
        <a:p>
          <a:endParaRPr lang="en-US"/>
        </a:p>
      </dgm:t>
    </dgm:pt>
    <dgm:pt modelId="{60D88129-BE68-41DA-ACAC-FC159A8D6D02}" type="pres">
      <dgm:prSet presAssocID="{3A4A633C-49AF-42F4-8C24-5EFC8A582A47}" presName="spaceBetweenRectangles" presStyleCnt="0"/>
      <dgm:spPr/>
      <dgm:t>
        <a:bodyPr/>
        <a:lstStyle/>
        <a:p>
          <a:endParaRPr lang="en-US"/>
        </a:p>
      </dgm:t>
    </dgm:pt>
    <dgm:pt modelId="{78686ACB-95FF-42E5-81AA-77B3E011C89F}" type="pres">
      <dgm:prSet presAssocID="{D88A5438-A753-4622-8A00-99620C8CF955}" presName="parentLin" presStyleCnt="0"/>
      <dgm:spPr/>
      <dgm:t>
        <a:bodyPr/>
        <a:lstStyle/>
        <a:p>
          <a:endParaRPr lang="en-US"/>
        </a:p>
      </dgm:t>
    </dgm:pt>
    <dgm:pt modelId="{FFCE62FF-3553-4F1D-98F0-5560D7ECB8F9}" type="pres">
      <dgm:prSet presAssocID="{D88A5438-A753-4622-8A00-99620C8CF955}" presName="parentLeftMargin" presStyleLbl="node1" presStyleIdx="1" presStyleCnt="3"/>
      <dgm:spPr/>
      <dgm:t>
        <a:bodyPr/>
        <a:lstStyle/>
        <a:p>
          <a:endParaRPr lang="en-US"/>
        </a:p>
      </dgm:t>
    </dgm:pt>
    <dgm:pt modelId="{A74D185E-95BB-4BEA-BEA6-7E1542528A61}" type="pres">
      <dgm:prSet presAssocID="{D88A5438-A753-4622-8A00-99620C8CF955}" presName="parentText" presStyleLbl="node1" presStyleIdx="2" presStyleCnt="3">
        <dgm:presLayoutVars>
          <dgm:chMax val="0"/>
          <dgm:bulletEnabled val="1"/>
        </dgm:presLayoutVars>
      </dgm:prSet>
      <dgm:spPr/>
      <dgm:t>
        <a:bodyPr/>
        <a:lstStyle/>
        <a:p>
          <a:endParaRPr lang="en-US"/>
        </a:p>
      </dgm:t>
    </dgm:pt>
    <dgm:pt modelId="{7085BB67-32EF-4865-A662-1287D60A3B5E}" type="pres">
      <dgm:prSet presAssocID="{D88A5438-A753-4622-8A00-99620C8CF955}" presName="negativeSpace" presStyleCnt="0"/>
      <dgm:spPr/>
      <dgm:t>
        <a:bodyPr/>
        <a:lstStyle/>
        <a:p>
          <a:endParaRPr lang="en-US"/>
        </a:p>
      </dgm:t>
    </dgm:pt>
    <dgm:pt modelId="{803627CB-FA41-4973-AA1C-99167A17DB57}" type="pres">
      <dgm:prSet presAssocID="{D88A5438-A753-4622-8A00-99620C8CF955}" presName="childText" presStyleLbl="conFgAcc1" presStyleIdx="2" presStyleCnt="3">
        <dgm:presLayoutVars>
          <dgm:bulletEnabled val="1"/>
        </dgm:presLayoutVars>
      </dgm:prSet>
      <dgm:spPr/>
      <dgm:t>
        <a:bodyPr/>
        <a:lstStyle/>
        <a:p>
          <a:endParaRPr lang="en-US"/>
        </a:p>
      </dgm:t>
    </dgm:pt>
  </dgm:ptLst>
  <dgm:cxnLst>
    <dgm:cxn modelId="{C5952246-4F1C-4F16-9BF9-4CE9A278C677}" srcId="{1A819844-7AE5-4C21-A869-8E48374617DC}" destId="{D88A5438-A753-4622-8A00-99620C8CF955}" srcOrd="2" destOrd="0" parTransId="{36CBC81B-B5F7-4610-B38C-BF3286E4848B}" sibTransId="{CD548C39-5E4C-4CC3-A3F6-0E894396D77B}"/>
    <dgm:cxn modelId="{E3C39289-0609-4A70-8F98-42E713EA9FF7}" type="presOf" srcId="{AC1F84F4-0043-4545-A88C-7EA90D262509}" destId="{87FE379E-3A4C-4064-89EB-6E87E69634D7}" srcOrd="1" destOrd="0" presId="urn:microsoft.com/office/officeart/2005/8/layout/list1"/>
    <dgm:cxn modelId="{198DE643-126E-4B00-8B85-0FB9C6D18C64}" type="presOf" srcId="{AC1F84F4-0043-4545-A88C-7EA90D262509}" destId="{8DEB9804-080B-458C-BD4C-09196A855BC0}" srcOrd="0" destOrd="0" presId="urn:microsoft.com/office/officeart/2005/8/layout/list1"/>
    <dgm:cxn modelId="{9775CD30-5DFC-4C51-9BCB-2D05F79E7C34}" srcId="{1A819844-7AE5-4C21-A869-8E48374617DC}" destId="{AC1F84F4-0043-4545-A88C-7EA90D262509}" srcOrd="0" destOrd="0" parTransId="{71C5D8C8-7475-4A27-ADD2-6D4CB19D05E8}" sibTransId="{484B285F-F185-49FC-B388-2A80F7911580}"/>
    <dgm:cxn modelId="{16ADBD89-131C-480C-8D53-66B1C92663B6}" srcId="{1A819844-7AE5-4C21-A869-8E48374617DC}" destId="{FC482B45-A900-4F82-9117-5B0822810B51}" srcOrd="1" destOrd="0" parTransId="{A052EDC9-4836-4B7F-9D6B-B82CA14AB6E8}" sibTransId="{3A4A633C-49AF-42F4-8C24-5EFC8A582A47}"/>
    <dgm:cxn modelId="{619ECB60-470F-4BDA-B0DB-D8A614CF0D90}" type="presOf" srcId="{D88A5438-A753-4622-8A00-99620C8CF955}" destId="{FFCE62FF-3553-4F1D-98F0-5560D7ECB8F9}" srcOrd="0" destOrd="0" presId="urn:microsoft.com/office/officeart/2005/8/layout/list1"/>
    <dgm:cxn modelId="{DB92223B-8183-4828-87E7-CD0899F99053}" type="presOf" srcId="{1A819844-7AE5-4C21-A869-8E48374617DC}" destId="{A9A64977-2282-44A5-8BA2-78ED8EB96DC4}" srcOrd="0" destOrd="0" presId="urn:microsoft.com/office/officeart/2005/8/layout/list1"/>
    <dgm:cxn modelId="{B4475A75-F759-4029-9D7A-3A0FF6A2078C}" type="presOf" srcId="{FC482B45-A900-4F82-9117-5B0822810B51}" destId="{ADDBC9AA-91FF-494E-ACDB-7DBE54DEEF0D}" srcOrd="1" destOrd="0" presId="urn:microsoft.com/office/officeart/2005/8/layout/list1"/>
    <dgm:cxn modelId="{2D9696DA-405C-498D-B759-A30C08955A6E}" type="presOf" srcId="{D88A5438-A753-4622-8A00-99620C8CF955}" destId="{A74D185E-95BB-4BEA-BEA6-7E1542528A61}" srcOrd="1" destOrd="0" presId="urn:microsoft.com/office/officeart/2005/8/layout/list1"/>
    <dgm:cxn modelId="{EDCB873C-5953-438D-AEF9-40C6E7B4D990}" type="presOf" srcId="{FC482B45-A900-4F82-9117-5B0822810B51}" destId="{FD84B42A-1BC5-4819-B615-57FA55FC31BE}" srcOrd="0" destOrd="0" presId="urn:microsoft.com/office/officeart/2005/8/layout/list1"/>
    <dgm:cxn modelId="{9951C98C-5433-4603-BEB7-A74FA2D6897C}" type="presParOf" srcId="{A9A64977-2282-44A5-8BA2-78ED8EB96DC4}" destId="{908DC115-5918-4776-B8A4-BB3744E8B8C1}" srcOrd="0" destOrd="0" presId="urn:microsoft.com/office/officeart/2005/8/layout/list1"/>
    <dgm:cxn modelId="{99A65E38-516B-4F83-92D5-F9E9472AF674}" type="presParOf" srcId="{908DC115-5918-4776-B8A4-BB3744E8B8C1}" destId="{8DEB9804-080B-458C-BD4C-09196A855BC0}" srcOrd="0" destOrd="0" presId="urn:microsoft.com/office/officeart/2005/8/layout/list1"/>
    <dgm:cxn modelId="{1AD26334-BC03-4DB2-B1D6-7C2B273C88C3}" type="presParOf" srcId="{908DC115-5918-4776-B8A4-BB3744E8B8C1}" destId="{87FE379E-3A4C-4064-89EB-6E87E69634D7}" srcOrd="1" destOrd="0" presId="urn:microsoft.com/office/officeart/2005/8/layout/list1"/>
    <dgm:cxn modelId="{78CC1207-0A9B-4035-B467-C0A62CD09EBF}" type="presParOf" srcId="{A9A64977-2282-44A5-8BA2-78ED8EB96DC4}" destId="{E3B4828D-06EF-432C-A209-9AE61779ED79}" srcOrd="1" destOrd="0" presId="urn:microsoft.com/office/officeart/2005/8/layout/list1"/>
    <dgm:cxn modelId="{5D5B1C7C-62F8-45B2-AB55-CF227FA348C6}" type="presParOf" srcId="{A9A64977-2282-44A5-8BA2-78ED8EB96DC4}" destId="{8010D7A2-34DB-45FC-8911-40F629AD15A8}" srcOrd="2" destOrd="0" presId="urn:microsoft.com/office/officeart/2005/8/layout/list1"/>
    <dgm:cxn modelId="{63095CD9-459B-4C44-B5B4-4E2ECC486805}" type="presParOf" srcId="{A9A64977-2282-44A5-8BA2-78ED8EB96DC4}" destId="{3BF12616-43AC-41A9-90A5-F281D583F4E0}" srcOrd="3" destOrd="0" presId="urn:microsoft.com/office/officeart/2005/8/layout/list1"/>
    <dgm:cxn modelId="{AF2BEF2A-1AF6-43C1-959D-1E026F4A9C85}" type="presParOf" srcId="{A9A64977-2282-44A5-8BA2-78ED8EB96DC4}" destId="{D2153786-49A5-4CE1-B41D-6D3EA687CEFC}" srcOrd="4" destOrd="0" presId="urn:microsoft.com/office/officeart/2005/8/layout/list1"/>
    <dgm:cxn modelId="{BA670F6A-B3BB-4B17-9E7C-B21856CD8FF2}" type="presParOf" srcId="{D2153786-49A5-4CE1-B41D-6D3EA687CEFC}" destId="{FD84B42A-1BC5-4819-B615-57FA55FC31BE}" srcOrd="0" destOrd="0" presId="urn:microsoft.com/office/officeart/2005/8/layout/list1"/>
    <dgm:cxn modelId="{265F58E9-F31B-41E3-939B-9AB28682AA0C}" type="presParOf" srcId="{D2153786-49A5-4CE1-B41D-6D3EA687CEFC}" destId="{ADDBC9AA-91FF-494E-ACDB-7DBE54DEEF0D}" srcOrd="1" destOrd="0" presId="urn:microsoft.com/office/officeart/2005/8/layout/list1"/>
    <dgm:cxn modelId="{7C0759E1-EC05-4E6E-AAEA-CA1F6D3BF3C6}" type="presParOf" srcId="{A9A64977-2282-44A5-8BA2-78ED8EB96DC4}" destId="{3152916A-C701-4A9D-B342-6936F95E1D82}" srcOrd="5" destOrd="0" presId="urn:microsoft.com/office/officeart/2005/8/layout/list1"/>
    <dgm:cxn modelId="{261537C4-C96E-4C7B-8648-371DA87C4D6F}" type="presParOf" srcId="{A9A64977-2282-44A5-8BA2-78ED8EB96DC4}" destId="{B5EAE902-B574-46F5-9EA5-6464B298033C}" srcOrd="6" destOrd="0" presId="urn:microsoft.com/office/officeart/2005/8/layout/list1"/>
    <dgm:cxn modelId="{9D6E4334-E7B3-48EF-90DF-B447A98B6F7E}" type="presParOf" srcId="{A9A64977-2282-44A5-8BA2-78ED8EB96DC4}" destId="{60D88129-BE68-41DA-ACAC-FC159A8D6D02}" srcOrd="7" destOrd="0" presId="urn:microsoft.com/office/officeart/2005/8/layout/list1"/>
    <dgm:cxn modelId="{E7D8B72B-B3DA-420A-9766-F975F2643326}" type="presParOf" srcId="{A9A64977-2282-44A5-8BA2-78ED8EB96DC4}" destId="{78686ACB-95FF-42E5-81AA-77B3E011C89F}" srcOrd="8" destOrd="0" presId="urn:microsoft.com/office/officeart/2005/8/layout/list1"/>
    <dgm:cxn modelId="{3A799B2F-75C2-4171-910C-18AB5ADC328F}" type="presParOf" srcId="{78686ACB-95FF-42E5-81AA-77B3E011C89F}" destId="{FFCE62FF-3553-4F1D-98F0-5560D7ECB8F9}" srcOrd="0" destOrd="0" presId="urn:microsoft.com/office/officeart/2005/8/layout/list1"/>
    <dgm:cxn modelId="{DB1DCF24-DF0E-474E-811E-084415CDDDC2}" type="presParOf" srcId="{78686ACB-95FF-42E5-81AA-77B3E011C89F}" destId="{A74D185E-95BB-4BEA-BEA6-7E1542528A61}" srcOrd="1" destOrd="0" presId="urn:microsoft.com/office/officeart/2005/8/layout/list1"/>
    <dgm:cxn modelId="{897BDC76-2D5C-428C-917C-F3C9DDF49105}" type="presParOf" srcId="{A9A64977-2282-44A5-8BA2-78ED8EB96DC4}" destId="{7085BB67-32EF-4865-A662-1287D60A3B5E}" srcOrd="9" destOrd="0" presId="urn:microsoft.com/office/officeart/2005/8/layout/list1"/>
    <dgm:cxn modelId="{DB2F5E22-0E92-42D6-B2B5-6D343C00010D}" type="presParOf" srcId="{A9A64977-2282-44A5-8BA2-78ED8EB96DC4}" destId="{803627CB-FA41-4973-AA1C-99167A17DB57}" srcOrd="10"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F2B06A-8069-4EF0-A62B-E10CD238CF8D}" type="doc">
      <dgm:prSet loTypeId="urn:microsoft.com/office/officeart/2005/8/layout/vList5" loCatId="list" qsTypeId="urn:microsoft.com/office/officeart/2005/8/quickstyle/3d2" qsCatId="3D" csTypeId="urn:microsoft.com/office/officeart/2005/8/colors/colorful3" csCatId="colorful" phldr="1"/>
      <dgm:spPr/>
      <dgm:t>
        <a:bodyPr/>
        <a:lstStyle/>
        <a:p>
          <a:endParaRPr lang="en-US"/>
        </a:p>
      </dgm:t>
    </dgm:pt>
    <dgm:pt modelId="{E67592B0-432A-4687-A9FB-517F8167D419}">
      <dgm:prSet/>
      <dgm:spPr/>
      <dgm:t>
        <a:bodyPr/>
        <a:lstStyle/>
        <a:p>
          <a:pPr rtl="0"/>
          <a:r>
            <a:rPr lang="en-US" dirty="0" smtClean="0"/>
            <a:t>4 to 7 course – level Student Learning Outcomes (SLO’s)</a:t>
          </a:r>
          <a:endParaRPr lang="en-US" dirty="0"/>
        </a:p>
      </dgm:t>
    </dgm:pt>
    <dgm:pt modelId="{7D6564C7-2FC4-4E3E-AB64-126403D904CB}" type="parTrans" cxnId="{3CE841CB-8087-4DA2-BD9E-8CFF3D9FE223}">
      <dgm:prSet/>
      <dgm:spPr/>
      <dgm:t>
        <a:bodyPr/>
        <a:lstStyle/>
        <a:p>
          <a:endParaRPr lang="en-US"/>
        </a:p>
      </dgm:t>
    </dgm:pt>
    <dgm:pt modelId="{00502F70-EDE7-4C1B-B41B-F0604570BC48}" type="sibTrans" cxnId="{3CE841CB-8087-4DA2-BD9E-8CFF3D9FE223}">
      <dgm:prSet/>
      <dgm:spPr/>
      <dgm:t>
        <a:bodyPr/>
        <a:lstStyle/>
        <a:p>
          <a:endParaRPr lang="en-US"/>
        </a:p>
      </dgm:t>
    </dgm:pt>
    <dgm:pt modelId="{CBF0802A-8047-43E9-835D-D7870E3D38C1}">
      <dgm:prSet custT="1"/>
      <dgm:spPr/>
      <dgm:t>
        <a:bodyPr/>
        <a:lstStyle/>
        <a:p>
          <a:pPr rtl="0"/>
          <a:r>
            <a:rPr lang="en-US" sz="2000" dirty="0" smtClean="0"/>
            <a:t>What the students will do, demonstrate, show, and perform in terms of skills, knowledge, and attitudes</a:t>
          </a:r>
          <a:endParaRPr lang="en-US" sz="2000" dirty="0"/>
        </a:p>
      </dgm:t>
    </dgm:pt>
    <dgm:pt modelId="{735B462B-2D76-42A9-8824-BE390499294F}" type="parTrans" cxnId="{B02EF7AE-D7F8-4CB0-A9E2-D2C3BEA52BA8}">
      <dgm:prSet/>
      <dgm:spPr/>
      <dgm:t>
        <a:bodyPr/>
        <a:lstStyle/>
        <a:p>
          <a:endParaRPr lang="en-US"/>
        </a:p>
      </dgm:t>
    </dgm:pt>
    <dgm:pt modelId="{2F0F9132-B5AF-4C2F-A20F-A693B8C8145A}" type="sibTrans" cxnId="{B02EF7AE-D7F8-4CB0-A9E2-D2C3BEA52BA8}">
      <dgm:prSet/>
      <dgm:spPr/>
      <dgm:t>
        <a:bodyPr/>
        <a:lstStyle/>
        <a:p>
          <a:endParaRPr lang="en-US"/>
        </a:p>
      </dgm:t>
    </dgm:pt>
    <dgm:pt modelId="{F4AF5FA7-FF84-4E11-9C8E-0EAE1DEEB5EA}">
      <dgm:prSet/>
      <dgm:spPr/>
      <dgm:t>
        <a:bodyPr/>
        <a:lstStyle/>
        <a:p>
          <a:pPr rtl="0"/>
          <a:r>
            <a:rPr lang="en-US" dirty="0" smtClean="0"/>
            <a:t>Course Objectives for each course – level SLO</a:t>
          </a:r>
          <a:endParaRPr lang="en-US" dirty="0"/>
        </a:p>
      </dgm:t>
    </dgm:pt>
    <dgm:pt modelId="{7E3132B6-B85A-4D44-9113-032249454990}" type="parTrans" cxnId="{F55B3AB8-271E-4755-9CF6-635AF42D2EBE}">
      <dgm:prSet/>
      <dgm:spPr/>
      <dgm:t>
        <a:bodyPr/>
        <a:lstStyle/>
        <a:p>
          <a:endParaRPr lang="en-US"/>
        </a:p>
      </dgm:t>
    </dgm:pt>
    <dgm:pt modelId="{981E0161-2429-47FB-90E3-861432343C26}" type="sibTrans" cxnId="{F55B3AB8-271E-4755-9CF6-635AF42D2EBE}">
      <dgm:prSet/>
      <dgm:spPr/>
      <dgm:t>
        <a:bodyPr/>
        <a:lstStyle/>
        <a:p>
          <a:endParaRPr lang="en-US"/>
        </a:p>
      </dgm:t>
    </dgm:pt>
    <dgm:pt modelId="{A65D4750-3E67-432D-912D-45B73FBD1DC0}">
      <dgm:prSet custT="1"/>
      <dgm:spPr/>
      <dgm:t>
        <a:bodyPr/>
        <a:lstStyle/>
        <a:p>
          <a:pPr rtl="0"/>
          <a:r>
            <a:rPr lang="en-US" sz="2000" dirty="0" smtClean="0"/>
            <a:t>Details as pertaining to content, activities, skills, and tools that the student must do to achieve the SLO’s</a:t>
          </a:r>
          <a:endParaRPr lang="en-US" sz="2000" dirty="0"/>
        </a:p>
      </dgm:t>
    </dgm:pt>
    <dgm:pt modelId="{D41A5239-AA65-4AAE-B116-C1DD4A5E5648}" type="parTrans" cxnId="{98E5D076-F1EF-4D54-BE5E-9D351C322589}">
      <dgm:prSet/>
      <dgm:spPr/>
      <dgm:t>
        <a:bodyPr/>
        <a:lstStyle/>
        <a:p>
          <a:endParaRPr lang="en-US"/>
        </a:p>
      </dgm:t>
    </dgm:pt>
    <dgm:pt modelId="{8303A653-E594-463C-BFD1-FA6BABBC25F9}" type="sibTrans" cxnId="{98E5D076-F1EF-4D54-BE5E-9D351C322589}">
      <dgm:prSet/>
      <dgm:spPr/>
      <dgm:t>
        <a:bodyPr/>
        <a:lstStyle/>
        <a:p>
          <a:endParaRPr lang="en-US"/>
        </a:p>
      </dgm:t>
    </dgm:pt>
    <dgm:pt modelId="{EC07E2AE-D792-45FC-9229-637263AC7BDE}">
      <dgm:prSet/>
      <dgm:spPr/>
      <dgm:t>
        <a:bodyPr/>
        <a:lstStyle/>
        <a:p>
          <a:pPr rtl="0"/>
          <a:endParaRPr lang="en-US" sz="1800" dirty="0"/>
        </a:p>
      </dgm:t>
    </dgm:pt>
    <dgm:pt modelId="{5A9FD568-D754-4449-AA40-1CFC012078EC}" type="parTrans" cxnId="{94377E61-C2DE-448F-B186-A18E1683D97E}">
      <dgm:prSet/>
      <dgm:spPr/>
      <dgm:t>
        <a:bodyPr/>
        <a:lstStyle/>
        <a:p>
          <a:endParaRPr lang="en-US"/>
        </a:p>
      </dgm:t>
    </dgm:pt>
    <dgm:pt modelId="{502DC217-AD60-414F-AF83-FE691626EA8E}" type="sibTrans" cxnId="{94377E61-C2DE-448F-B186-A18E1683D97E}">
      <dgm:prSet/>
      <dgm:spPr/>
      <dgm:t>
        <a:bodyPr/>
        <a:lstStyle/>
        <a:p>
          <a:endParaRPr lang="en-US"/>
        </a:p>
      </dgm:t>
    </dgm:pt>
    <dgm:pt modelId="{6B7D52D3-1D94-41CC-90A8-D228B98E2D91}" type="pres">
      <dgm:prSet presAssocID="{57F2B06A-8069-4EF0-A62B-E10CD238CF8D}" presName="Name0" presStyleCnt="0">
        <dgm:presLayoutVars>
          <dgm:dir/>
          <dgm:animLvl val="lvl"/>
          <dgm:resizeHandles val="exact"/>
        </dgm:presLayoutVars>
      </dgm:prSet>
      <dgm:spPr/>
      <dgm:t>
        <a:bodyPr/>
        <a:lstStyle/>
        <a:p>
          <a:endParaRPr lang="en-US"/>
        </a:p>
      </dgm:t>
    </dgm:pt>
    <dgm:pt modelId="{062F9BE5-6ED2-4CE0-9221-B74E571CE837}" type="pres">
      <dgm:prSet presAssocID="{E67592B0-432A-4687-A9FB-517F8167D419}" presName="linNode" presStyleCnt="0"/>
      <dgm:spPr/>
      <dgm:t>
        <a:bodyPr/>
        <a:lstStyle/>
        <a:p>
          <a:endParaRPr lang="en-US"/>
        </a:p>
      </dgm:t>
    </dgm:pt>
    <dgm:pt modelId="{3037FB0C-86F5-412E-AF4B-A3ED49367855}" type="pres">
      <dgm:prSet presAssocID="{E67592B0-432A-4687-A9FB-517F8167D419}" presName="parentText" presStyleLbl="node1" presStyleIdx="0" presStyleCnt="2">
        <dgm:presLayoutVars>
          <dgm:chMax val="1"/>
          <dgm:bulletEnabled val="1"/>
        </dgm:presLayoutVars>
      </dgm:prSet>
      <dgm:spPr/>
      <dgm:t>
        <a:bodyPr/>
        <a:lstStyle/>
        <a:p>
          <a:endParaRPr lang="en-US"/>
        </a:p>
      </dgm:t>
    </dgm:pt>
    <dgm:pt modelId="{00A83BEE-F503-4D37-B0B5-7614193FF225}" type="pres">
      <dgm:prSet presAssocID="{E67592B0-432A-4687-A9FB-517F8167D419}" presName="descendantText" presStyleLbl="alignAccFollowNode1" presStyleIdx="0" presStyleCnt="2">
        <dgm:presLayoutVars>
          <dgm:bulletEnabled val="1"/>
        </dgm:presLayoutVars>
      </dgm:prSet>
      <dgm:spPr/>
      <dgm:t>
        <a:bodyPr/>
        <a:lstStyle/>
        <a:p>
          <a:endParaRPr lang="en-US"/>
        </a:p>
      </dgm:t>
    </dgm:pt>
    <dgm:pt modelId="{CA3D5CA7-39F1-4D50-9EB8-82C55576EFA4}" type="pres">
      <dgm:prSet presAssocID="{00502F70-EDE7-4C1B-B41B-F0604570BC48}" presName="sp" presStyleCnt="0"/>
      <dgm:spPr/>
      <dgm:t>
        <a:bodyPr/>
        <a:lstStyle/>
        <a:p>
          <a:endParaRPr lang="en-US"/>
        </a:p>
      </dgm:t>
    </dgm:pt>
    <dgm:pt modelId="{74B7ABB5-0509-4660-AA79-7EF91A26DA92}" type="pres">
      <dgm:prSet presAssocID="{F4AF5FA7-FF84-4E11-9C8E-0EAE1DEEB5EA}" presName="linNode" presStyleCnt="0"/>
      <dgm:spPr/>
      <dgm:t>
        <a:bodyPr/>
        <a:lstStyle/>
        <a:p>
          <a:endParaRPr lang="en-US"/>
        </a:p>
      </dgm:t>
    </dgm:pt>
    <dgm:pt modelId="{45E3D0FD-318A-44A0-989E-6EAE3A173D77}" type="pres">
      <dgm:prSet presAssocID="{F4AF5FA7-FF84-4E11-9C8E-0EAE1DEEB5EA}" presName="parentText" presStyleLbl="node1" presStyleIdx="1" presStyleCnt="2">
        <dgm:presLayoutVars>
          <dgm:chMax val="1"/>
          <dgm:bulletEnabled val="1"/>
        </dgm:presLayoutVars>
      </dgm:prSet>
      <dgm:spPr/>
      <dgm:t>
        <a:bodyPr/>
        <a:lstStyle/>
        <a:p>
          <a:endParaRPr lang="en-US"/>
        </a:p>
      </dgm:t>
    </dgm:pt>
    <dgm:pt modelId="{172049A5-FA97-4165-B699-FBBACC543025}" type="pres">
      <dgm:prSet presAssocID="{F4AF5FA7-FF84-4E11-9C8E-0EAE1DEEB5EA}" presName="descendantText" presStyleLbl="alignAccFollowNode1" presStyleIdx="1" presStyleCnt="2">
        <dgm:presLayoutVars>
          <dgm:bulletEnabled val="1"/>
        </dgm:presLayoutVars>
      </dgm:prSet>
      <dgm:spPr/>
      <dgm:t>
        <a:bodyPr/>
        <a:lstStyle/>
        <a:p>
          <a:endParaRPr lang="en-US"/>
        </a:p>
      </dgm:t>
    </dgm:pt>
  </dgm:ptLst>
  <dgm:cxnLst>
    <dgm:cxn modelId="{77F8003E-17B3-44E6-9C86-88C2F0ECAD0F}" type="presOf" srcId="{EC07E2AE-D792-45FC-9229-637263AC7BDE}" destId="{172049A5-FA97-4165-B699-FBBACC543025}" srcOrd="0" destOrd="1" presId="urn:microsoft.com/office/officeart/2005/8/layout/vList5"/>
    <dgm:cxn modelId="{FA35A0BF-0C91-46D5-8EE4-B8084C7582B6}" type="presOf" srcId="{57F2B06A-8069-4EF0-A62B-E10CD238CF8D}" destId="{6B7D52D3-1D94-41CC-90A8-D228B98E2D91}" srcOrd="0" destOrd="0" presId="urn:microsoft.com/office/officeart/2005/8/layout/vList5"/>
    <dgm:cxn modelId="{94377E61-C2DE-448F-B186-A18E1683D97E}" srcId="{F4AF5FA7-FF84-4E11-9C8E-0EAE1DEEB5EA}" destId="{EC07E2AE-D792-45FC-9229-637263AC7BDE}" srcOrd="1" destOrd="0" parTransId="{5A9FD568-D754-4449-AA40-1CFC012078EC}" sibTransId="{502DC217-AD60-414F-AF83-FE691626EA8E}"/>
    <dgm:cxn modelId="{3CE841CB-8087-4DA2-BD9E-8CFF3D9FE223}" srcId="{57F2B06A-8069-4EF0-A62B-E10CD238CF8D}" destId="{E67592B0-432A-4687-A9FB-517F8167D419}" srcOrd="0" destOrd="0" parTransId="{7D6564C7-2FC4-4E3E-AB64-126403D904CB}" sibTransId="{00502F70-EDE7-4C1B-B41B-F0604570BC48}"/>
    <dgm:cxn modelId="{FD6C303C-C249-496C-A7BD-7EA51C14B75C}" type="presOf" srcId="{CBF0802A-8047-43E9-835D-D7870E3D38C1}" destId="{00A83BEE-F503-4D37-B0B5-7614193FF225}" srcOrd="0" destOrd="0" presId="urn:microsoft.com/office/officeart/2005/8/layout/vList5"/>
    <dgm:cxn modelId="{DD0BB39B-E8F5-4CD2-9387-6358A17C1B31}" type="presOf" srcId="{A65D4750-3E67-432D-912D-45B73FBD1DC0}" destId="{172049A5-FA97-4165-B699-FBBACC543025}" srcOrd="0" destOrd="0" presId="urn:microsoft.com/office/officeart/2005/8/layout/vList5"/>
    <dgm:cxn modelId="{B02EF7AE-D7F8-4CB0-A9E2-D2C3BEA52BA8}" srcId="{E67592B0-432A-4687-A9FB-517F8167D419}" destId="{CBF0802A-8047-43E9-835D-D7870E3D38C1}" srcOrd="0" destOrd="0" parTransId="{735B462B-2D76-42A9-8824-BE390499294F}" sibTransId="{2F0F9132-B5AF-4C2F-A20F-A693B8C8145A}"/>
    <dgm:cxn modelId="{98E5D076-F1EF-4D54-BE5E-9D351C322589}" srcId="{F4AF5FA7-FF84-4E11-9C8E-0EAE1DEEB5EA}" destId="{A65D4750-3E67-432D-912D-45B73FBD1DC0}" srcOrd="0" destOrd="0" parTransId="{D41A5239-AA65-4AAE-B116-C1DD4A5E5648}" sibTransId="{8303A653-E594-463C-BFD1-FA6BABBC25F9}"/>
    <dgm:cxn modelId="{196D002C-4F00-479B-8EE2-30503C8E9D69}" type="presOf" srcId="{F4AF5FA7-FF84-4E11-9C8E-0EAE1DEEB5EA}" destId="{45E3D0FD-318A-44A0-989E-6EAE3A173D77}" srcOrd="0" destOrd="0" presId="urn:microsoft.com/office/officeart/2005/8/layout/vList5"/>
    <dgm:cxn modelId="{F55B3AB8-271E-4755-9CF6-635AF42D2EBE}" srcId="{57F2B06A-8069-4EF0-A62B-E10CD238CF8D}" destId="{F4AF5FA7-FF84-4E11-9C8E-0EAE1DEEB5EA}" srcOrd="1" destOrd="0" parTransId="{7E3132B6-B85A-4D44-9113-032249454990}" sibTransId="{981E0161-2429-47FB-90E3-861432343C26}"/>
    <dgm:cxn modelId="{6B13993E-A538-438B-9362-5480BC3661FD}" type="presOf" srcId="{E67592B0-432A-4687-A9FB-517F8167D419}" destId="{3037FB0C-86F5-412E-AF4B-A3ED49367855}" srcOrd="0" destOrd="0" presId="urn:microsoft.com/office/officeart/2005/8/layout/vList5"/>
    <dgm:cxn modelId="{918FB985-199C-4898-B2A2-D72F383B90CE}" type="presParOf" srcId="{6B7D52D3-1D94-41CC-90A8-D228B98E2D91}" destId="{062F9BE5-6ED2-4CE0-9221-B74E571CE837}" srcOrd="0" destOrd="0" presId="urn:microsoft.com/office/officeart/2005/8/layout/vList5"/>
    <dgm:cxn modelId="{052F363C-5639-4AB7-9D04-22C18C2A336A}" type="presParOf" srcId="{062F9BE5-6ED2-4CE0-9221-B74E571CE837}" destId="{3037FB0C-86F5-412E-AF4B-A3ED49367855}" srcOrd="0" destOrd="0" presId="urn:microsoft.com/office/officeart/2005/8/layout/vList5"/>
    <dgm:cxn modelId="{AD1BFFC1-A8D5-4AF7-9B66-CE5B4740A7F6}" type="presParOf" srcId="{062F9BE5-6ED2-4CE0-9221-B74E571CE837}" destId="{00A83BEE-F503-4D37-B0B5-7614193FF225}" srcOrd="1" destOrd="0" presId="urn:microsoft.com/office/officeart/2005/8/layout/vList5"/>
    <dgm:cxn modelId="{AAC41192-5A78-4D72-869E-DB3B5421BBC8}" type="presParOf" srcId="{6B7D52D3-1D94-41CC-90A8-D228B98E2D91}" destId="{CA3D5CA7-39F1-4D50-9EB8-82C55576EFA4}" srcOrd="1" destOrd="0" presId="urn:microsoft.com/office/officeart/2005/8/layout/vList5"/>
    <dgm:cxn modelId="{62DD8FBA-651A-4551-B71E-7DC554BFA18D}" type="presParOf" srcId="{6B7D52D3-1D94-41CC-90A8-D228B98E2D91}" destId="{74B7ABB5-0509-4660-AA79-7EF91A26DA92}" srcOrd="2" destOrd="0" presId="urn:microsoft.com/office/officeart/2005/8/layout/vList5"/>
    <dgm:cxn modelId="{8059B02D-125F-42C0-9FF7-93F54293CF2F}" type="presParOf" srcId="{74B7ABB5-0509-4660-AA79-7EF91A26DA92}" destId="{45E3D0FD-318A-44A0-989E-6EAE3A173D77}" srcOrd="0" destOrd="0" presId="urn:microsoft.com/office/officeart/2005/8/layout/vList5"/>
    <dgm:cxn modelId="{3369D2B5-A417-44E4-ABB8-E53D45DEA58A}" type="presParOf" srcId="{74B7ABB5-0509-4660-AA79-7EF91A26DA92}" destId="{172049A5-FA97-4165-B699-FBBACC543025}"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245FF0D-45C4-4972-80C5-CE34F27D3781}" type="doc">
      <dgm:prSet loTypeId="urn:microsoft.com/office/officeart/2005/8/layout/pList2#1" loCatId="list" qsTypeId="urn:microsoft.com/office/officeart/2005/8/quickstyle/3d2" qsCatId="3D" csTypeId="urn:microsoft.com/office/officeart/2005/8/colors/colorful1" csCatId="colorful" phldr="1"/>
      <dgm:spPr/>
      <dgm:t>
        <a:bodyPr/>
        <a:lstStyle/>
        <a:p>
          <a:endParaRPr lang="en-US"/>
        </a:p>
      </dgm:t>
    </dgm:pt>
    <dgm:pt modelId="{E4E73273-7752-4406-8256-367B0113050B}">
      <dgm:prSet custT="1"/>
      <dgm:spPr/>
      <dgm:t>
        <a:bodyPr/>
        <a:lstStyle/>
        <a:p>
          <a:pPr rtl="0"/>
          <a:r>
            <a:rPr lang="en-US" sz="2000" b="1" dirty="0" smtClean="0"/>
            <a:t>ESOL 0341</a:t>
          </a:r>
        </a:p>
        <a:p>
          <a:pPr rtl="0"/>
          <a:r>
            <a:rPr lang="en-US" sz="2000" b="1" dirty="0" smtClean="0"/>
            <a:t>Beginning </a:t>
          </a:r>
        </a:p>
        <a:p>
          <a:pPr rtl="0"/>
          <a:r>
            <a:rPr lang="en-US" sz="2000" b="1" dirty="0" smtClean="0"/>
            <a:t>Conversation</a:t>
          </a:r>
        </a:p>
        <a:p>
          <a:pPr rtl="0"/>
          <a:r>
            <a:rPr lang="en-US" sz="2000" b="1" dirty="0" smtClean="0"/>
            <a:t> for </a:t>
          </a:r>
        </a:p>
        <a:p>
          <a:pPr rtl="0"/>
          <a:r>
            <a:rPr lang="en-US" sz="2000" b="1" dirty="0" smtClean="0"/>
            <a:t>Foreign Speakers</a:t>
          </a:r>
          <a:endParaRPr lang="en-US" sz="2000" dirty="0"/>
        </a:p>
      </dgm:t>
    </dgm:pt>
    <dgm:pt modelId="{D7AD51DA-B8C9-4418-9D5F-A118E5E3C7D8}" type="parTrans" cxnId="{A6852E0F-2908-4199-B54D-C9DFAD196BC5}">
      <dgm:prSet/>
      <dgm:spPr/>
      <dgm:t>
        <a:bodyPr/>
        <a:lstStyle/>
        <a:p>
          <a:endParaRPr lang="en-US"/>
        </a:p>
      </dgm:t>
    </dgm:pt>
    <dgm:pt modelId="{8DA1CFF6-A4B6-47A2-A6A4-8D4B38B95D05}" type="sibTrans" cxnId="{A6852E0F-2908-4199-B54D-C9DFAD196BC5}">
      <dgm:prSet/>
      <dgm:spPr/>
      <dgm:t>
        <a:bodyPr/>
        <a:lstStyle/>
        <a:p>
          <a:endParaRPr lang="en-US"/>
        </a:p>
      </dgm:t>
    </dgm:pt>
    <dgm:pt modelId="{184C795D-0EF6-4058-9C13-0E5E52B7A6A0}">
      <dgm:prSet custT="1"/>
      <dgm:spPr/>
      <dgm:t>
        <a:bodyPr/>
        <a:lstStyle/>
        <a:p>
          <a:pPr rtl="0"/>
          <a:r>
            <a:rPr lang="en-US" sz="1800" dirty="0" smtClean="0"/>
            <a:t>1. Participate meaningfully in a simple conversation in familiar day-to-day situation </a:t>
          </a:r>
        </a:p>
        <a:p>
          <a:pPr rtl="0"/>
          <a:r>
            <a:rPr lang="en-US" sz="1800" dirty="0" smtClean="0"/>
            <a:t>(one of four to seven SLO’s)</a:t>
          </a:r>
          <a:endParaRPr lang="en-US" sz="1800" dirty="0"/>
        </a:p>
      </dgm:t>
    </dgm:pt>
    <dgm:pt modelId="{7E865BC1-36F3-4CF0-B5EB-E1B7CE41BE5B}" type="parTrans" cxnId="{3C1C1BCF-FEA3-4275-82E5-7B260CC47C2F}">
      <dgm:prSet/>
      <dgm:spPr/>
      <dgm:t>
        <a:bodyPr/>
        <a:lstStyle/>
        <a:p>
          <a:endParaRPr lang="en-US"/>
        </a:p>
      </dgm:t>
    </dgm:pt>
    <dgm:pt modelId="{D4412E01-F847-43F3-BA6C-458D01D16D43}" type="sibTrans" cxnId="{3C1C1BCF-FEA3-4275-82E5-7B260CC47C2F}">
      <dgm:prSet/>
      <dgm:spPr/>
      <dgm:t>
        <a:bodyPr/>
        <a:lstStyle/>
        <a:p>
          <a:endParaRPr lang="en-US"/>
        </a:p>
      </dgm:t>
    </dgm:pt>
    <dgm:pt modelId="{FCCC40D1-870D-4CD2-A8A3-4C3BFB38CBB8}">
      <dgm:prSet custT="1"/>
      <dgm:spPr/>
      <dgm:t>
        <a:bodyPr/>
        <a:lstStyle/>
        <a:p>
          <a:pPr rtl="0"/>
          <a:r>
            <a:rPr lang="en-US" sz="1600" dirty="0" smtClean="0"/>
            <a:t>1. Produce comprehensible , meaningful speech in response to questions related to familiar day-to-day situations;</a:t>
          </a:r>
          <a:br>
            <a:rPr lang="en-US" sz="1600" dirty="0" smtClean="0"/>
          </a:br>
          <a:r>
            <a:rPr lang="en-US" sz="1600" dirty="0" smtClean="0"/>
            <a:t>2. Accurately use appropriate vocabulary related to these situations. </a:t>
          </a:r>
          <a:endParaRPr lang="en-US" sz="1600" dirty="0"/>
        </a:p>
      </dgm:t>
    </dgm:pt>
    <dgm:pt modelId="{513CD328-E62B-4263-B8E1-8A2182C7C673}" type="parTrans" cxnId="{6E84AEF7-CEB8-4367-B8A5-03243166B31B}">
      <dgm:prSet/>
      <dgm:spPr/>
      <dgm:t>
        <a:bodyPr/>
        <a:lstStyle/>
        <a:p>
          <a:endParaRPr lang="en-US"/>
        </a:p>
      </dgm:t>
    </dgm:pt>
    <dgm:pt modelId="{986879A0-875F-4EB2-A461-BAB4DF63789B}" type="sibTrans" cxnId="{6E84AEF7-CEB8-4367-B8A5-03243166B31B}">
      <dgm:prSet/>
      <dgm:spPr/>
      <dgm:t>
        <a:bodyPr/>
        <a:lstStyle/>
        <a:p>
          <a:endParaRPr lang="en-US"/>
        </a:p>
      </dgm:t>
    </dgm:pt>
    <dgm:pt modelId="{59EEE17F-1DA2-4348-A7F1-7116DADC4985}" type="pres">
      <dgm:prSet presAssocID="{A245FF0D-45C4-4972-80C5-CE34F27D3781}" presName="Name0" presStyleCnt="0">
        <dgm:presLayoutVars>
          <dgm:dir/>
          <dgm:resizeHandles val="exact"/>
        </dgm:presLayoutVars>
      </dgm:prSet>
      <dgm:spPr/>
      <dgm:t>
        <a:bodyPr/>
        <a:lstStyle/>
        <a:p>
          <a:endParaRPr lang="en-US"/>
        </a:p>
      </dgm:t>
    </dgm:pt>
    <dgm:pt modelId="{828DD6E1-E61B-415C-B15D-B850FE69D007}" type="pres">
      <dgm:prSet presAssocID="{A245FF0D-45C4-4972-80C5-CE34F27D3781}" presName="bkgdShp" presStyleLbl="alignAccFollowNode1" presStyleIdx="0" presStyleCnt="1"/>
      <dgm:spPr/>
      <dgm:t>
        <a:bodyPr/>
        <a:lstStyle/>
        <a:p>
          <a:endParaRPr lang="en-US"/>
        </a:p>
      </dgm:t>
    </dgm:pt>
    <dgm:pt modelId="{C73DCD13-27F9-4910-8239-DE517E8EFB74}" type="pres">
      <dgm:prSet presAssocID="{A245FF0D-45C4-4972-80C5-CE34F27D3781}" presName="linComp" presStyleCnt="0"/>
      <dgm:spPr/>
      <dgm:t>
        <a:bodyPr/>
        <a:lstStyle/>
        <a:p>
          <a:endParaRPr lang="en-US"/>
        </a:p>
      </dgm:t>
    </dgm:pt>
    <dgm:pt modelId="{B060177C-C2F9-407A-A4ED-BFCA108661C8}" type="pres">
      <dgm:prSet presAssocID="{E4E73273-7752-4406-8256-367B0113050B}" presName="compNode" presStyleCnt="0"/>
      <dgm:spPr/>
      <dgm:t>
        <a:bodyPr/>
        <a:lstStyle/>
        <a:p>
          <a:endParaRPr lang="en-US"/>
        </a:p>
      </dgm:t>
    </dgm:pt>
    <dgm:pt modelId="{6CAF8F92-8EA5-4BBA-AE7D-91F4DA344BE9}" type="pres">
      <dgm:prSet presAssocID="{E4E73273-7752-4406-8256-367B0113050B}" presName="node" presStyleLbl="node1" presStyleIdx="0" presStyleCnt="3">
        <dgm:presLayoutVars>
          <dgm:bulletEnabled val="1"/>
        </dgm:presLayoutVars>
      </dgm:prSet>
      <dgm:spPr/>
      <dgm:t>
        <a:bodyPr/>
        <a:lstStyle/>
        <a:p>
          <a:endParaRPr lang="en-US"/>
        </a:p>
      </dgm:t>
    </dgm:pt>
    <dgm:pt modelId="{9CCF88B0-9471-4CA8-B1FE-DB97FBE8B2B4}" type="pres">
      <dgm:prSet presAssocID="{E4E73273-7752-4406-8256-367B0113050B}" presName="invisiNode" presStyleLbl="node1" presStyleIdx="0" presStyleCnt="3"/>
      <dgm:spPr/>
      <dgm:t>
        <a:bodyPr/>
        <a:lstStyle/>
        <a:p>
          <a:endParaRPr lang="en-US"/>
        </a:p>
      </dgm:t>
    </dgm:pt>
    <dgm:pt modelId="{12F335AC-2130-47B1-B4DA-6782FAAD6EAF}" type="pres">
      <dgm:prSet presAssocID="{E4E73273-7752-4406-8256-367B0113050B}" presName="imagNode" presStyleLbl="fgImgPlace1" presStyleIdx="0" presStyleCnt="3" custLinFactNeighborX="-756" custLinFactNeighborY="2226"/>
      <dgm:spPr/>
      <dgm:t>
        <a:bodyPr/>
        <a:lstStyle/>
        <a:p>
          <a:endParaRPr lang="en-US"/>
        </a:p>
      </dgm:t>
    </dgm:pt>
    <dgm:pt modelId="{A8ADC2F9-556A-4352-BB17-F16B384CE594}" type="pres">
      <dgm:prSet presAssocID="{8DA1CFF6-A4B6-47A2-A6A4-8D4B38B95D05}" presName="sibTrans" presStyleLbl="sibTrans2D1" presStyleIdx="0" presStyleCnt="0"/>
      <dgm:spPr/>
      <dgm:t>
        <a:bodyPr/>
        <a:lstStyle/>
        <a:p>
          <a:endParaRPr lang="en-US"/>
        </a:p>
      </dgm:t>
    </dgm:pt>
    <dgm:pt modelId="{0E97CBA2-843A-4772-BFB2-4AAA83BA760F}" type="pres">
      <dgm:prSet presAssocID="{184C795D-0EF6-4058-9C13-0E5E52B7A6A0}" presName="compNode" presStyleCnt="0"/>
      <dgm:spPr/>
      <dgm:t>
        <a:bodyPr/>
        <a:lstStyle/>
        <a:p>
          <a:endParaRPr lang="en-US"/>
        </a:p>
      </dgm:t>
    </dgm:pt>
    <dgm:pt modelId="{878B9B6D-A8E4-4014-943C-F94E4E392DF0}" type="pres">
      <dgm:prSet presAssocID="{184C795D-0EF6-4058-9C13-0E5E52B7A6A0}" presName="node" presStyleLbl="node1" presStyleIdx="1" presStyleCnt="3">
        <dgm:presLayoutVars>
          <dgm:bulletEnabled val="1"/>
        </dgm:presLayoutVars>
      </dgm:prSet>
      <dgm:spPr/>
      <dgm:t>
        <a:bodyPr/>
        <a:lstStyle/>
        <a:p>
          <a:endParaRPr lang="en-US"/>
        </a:p>
      </dgm:t>
    </dgm:pt>
    <dgm:pt modelId="{DCD3C89E-8EB5-4382-8716-B79A020AE3B8}" type="pres">
      <dgm:prSet presAssocID="{184C795D-0EF6-4058-9C13-0E5E52B7A6A0}" presName="invisiNode" presStyleLbl="node1" presStyleIdx="1" presStyleCnt="3"/>
      <dgm:spPr/>
      <dgm:t>
        <a:bodyPr/>
        <a:lstStyle/>
        <a:p>
          <a:endParaRPr lang="en-US"/>
        </a:p>
      </dgm:t>
    </dgm:pt>
    <dgm:pt modelId="{B4C485AC-237B-4223-B4CD-8ABE4F8C6B0C}" type="pres">
      <dgm:prSet presAssocID="{184C795D-0EF6-4058-9C13-0E5E52B7A6A0}" presName="imagNode" presStyleLbl="fgImgPlace1" presStyleIdx="1" presStyleCnt="3"/>
      <dgm:spPr/>
      <dgm:t>
        <a:bodyPr/>
        <a:lstStyle/>
        <a:p>
          <a:endParaRPr lang="en-US"/>
        </a:p>
      </dgm:t>
    </dgm:pt>
    <dgm:pt modelId="{3CFD9C38-E93E-4AEC-B62F-94BD1BC5585D}" type="pres">
      <dgm:prSet presAssocID="{D4412E01-F847-43F3-BA6C-458D01D16D43}" presName="sibTrans" presStyleLbl="sibTrans2D1" presStyleIdx="0" presStyleCnt="0"/>
      <dgm:spPr/>
      <dgm:t>
        <a:bodyPr/>
        <a:lstStyle/>
        <a:p>
          <a:endParaRPr lang="en-US"/>
        </a:p>
      </dgm:t>
    </dgm:pt>
    <dgm:pt modelId="{AD5DCE9D-008B-4E1D-9531-751A9EDE6128}" type="pres">
      <dgm:prSet presAssocID="{FCCC40D1-870D-4CD2-A8A3-4C3BFB38CBB8}" presName="compNode" presStyleCnt="0"/>
      <dgm:spPr/>
      <dgm:t>
        <a:bodyPr/>
        <a:lstStyle/>
        <a:p>
          <a:endParaRPr lang="en-US"/>
        </a:p>
      </dgm:t>
    </dgm:pt>
    <dgm:pt modelId="{7F0E7201-AD17-4C57-AAF7-0E63E74871E4}" type="pres">
      <dgm:prSet presAssocID="{FCCC40D1-870D-4CD2-A8A3-4C3BFB38CBB8}" presName="node" presStyleLbl="node1" presStyleIdx="2" presStyleCnt="3">
        <dgm:presLayoutVars>
          <dgm:bulletEnabled val="1"/>
        </dgm:presLayoutVars>
      </dgm:prSet>
      <dgm:spPr/>
      <dgm:t>
        <a:bodyPr/>
        <a:lstStyle/>
        <a:p>
          <a:endParaRPr lang="en-US"/>
        </a:p>
      </dgm:t>
    </dgm:pt>
    <dgm:pt modelId="{E6F82E17-69DD-4C8E-9D09-478CB887E1A0}" type="pres">
      <dgm:prSet presAssocID="{FCCC40D1-870D-4CD2-A8A3-4C3BFB38CBB8}" presName="invisiNode" presStyleLbl="node1" presStyleIdx="2" presStyleCnt="3"/>
      <dgm:spPr/>
      <dgm:t>
        <a:bodyPr/>
        <a:lstStyle/>
        <a:p>
          <a:endParaRPr lang="en-US"/>
        </a:p>
      </dgm:t>
    </dgm:pt>
    <dgm:pt modelId="{D5A093C4-1815-4BEF-8029-DA686C09C7F0}" type="pres">
      <dgm:prSet presAssocID="{FCCC40D1-870D-4CD2-A8A3-4C3BFB38CBB8}" presName="imagNode" presStyleLbl="fgImgPlace1" presStyleIdx="2" presStyleCnt="3"/>
      <dgm:spPr/>
      <dgm:t>
        <a:bodyPr/>
        <a:lstStyle/>
        <a:p>
          <a:endParaRPr lang="en-US"/>
        </a:p>
      </dgm:t>
    </dgm:pt>
  </dgm:ptLst>
  <dgm:cxnLst>
    <dgm:cxn modelId="{3C1C1BCF-FEA3-4275-82E5-7B260CC47C2F}" srcId="{A245FF0D-45C4-4972-80C5-CE34F27D3781}" destId="{184C795D-0EF6-4058-9C13-0E5E52B7A6A0}" srcOrd="1" destOrd="0" parTransId="{7E865BC1-36F3-4CF0-B5EB-E1B7CE41BE5B}" sibTransId="{D4412E01-F847-43F3-BA6C-458D01D16D43}"/>
    <dgm:cxn modelId="{56F4688C-9842-4436-9254-B7A426699AD5}" type="presOf" srcId="{FCCC40D1-870D-4CD2-A8A3-4C3BFB38CBB8}" destId="{7F0E7201-AD17-4C57-AAF7-0E63E74871E4}" srcOrd="0" destOrd="0" presId="urn:microsoft.com/office/officeart/2005/8/layout/pList2#1"/>
    <dgm:cxn modelId="{A543444E-9CF6-45EF-87EF-7C9C29441740}" type="presOf" srcId="{E4E73273-7752-4406-8256-367B0113050B}" destId="{6CAF8F92-8EA5-4BBA-AE7D-91F4DA344BE9}" srcOrd="0" destOrd="0" presId="urn:microsoft.com/office/officeart/2005/8/layout/pList2#1"/>
    <dgm:cxn modelId="{6E84AEF7-CEB8-4367-B8A5-03243166B31B}" srcId="{A245FF0D-45C4-4972-80C5-CE34F27D3781}" destId="{FCCC40D1-870D-4CD2-A8A3-4C3BFB38CBB8}" srcOrd="2" destOrd="0" parTransId="{513CD328-E62B-4263-B8E1-8A2182C7C673}" sibTransId="{986879A0-875F-4EB2-A461-BAB4DF63789B}"/>
    <dgm:cxn modelId="{492668BB-054D-400B-AFCF-D6330492CF16}" type="presOf" srcId="{A245FF0D-45C4-4972-80C5-CE34F27D3781}" destId="{59EEE17F-1DA2-4348-A7F1-7116DADC4985}" srcOrd="0" destOrd="0" presId="urn:microsoft.com/office/officeart/2005/8/layout/pList2#1"/>
    <dgm:cxn modelId="{D3B16F69-D42B-4D55-A19F-F3CB58C667E5}" type="presOf" srcId="{184C795D-0EF6-4058-9C13-0E5E52B7A6A0}" destId="{878B9B6D-A8E4-4014-943C-F94E4E392DF0}" srcOrd="0" destOrd="0" presId="urn:microsoft.com/office/officeart/2005/8/layout/pList2#1"/>
    <dgm:cxn modelId="{5809C35C-F582-4367-B17A-FEE0D3913D53}" type="presOf" srcId="{8DA1CFF6-A4B6-47A2-A6A4-8D4B38B95D05}" destId="{A8ADC2F9-556A-4352-BB17-F16B384CE594}" srcOrd="0" destOrd="0" presId="urn:microsoft.com/office/officeart/2005/8/layout/pList2#1"/>
    <dgm:cxn modelId="{6735C0F5-C94C-4006-B653-A199317ECD52}" type="presOf" srcId="{D4412E01-F847-43F3-BA6C-458D01D16D43}" destId="{3CFD9C38-E93E-4AEC-B62F-94BD1BC5585D}" srcOrd="0" destOrd="0" presId="urn:microsoft.com/office/officeart/2005/8/layout/pList2#1"/>
    <dgm:cxn modelId="{A6852E0F-2908-4199-B54D-C9DFAD196BC5}" srcId="{A245FF0D-45C4-4972-80C5-CE34F27D3781}" destId="{E4E73273-7752-4406-8256-367B0113050B}" srcOrd="0" destOrd="0" parTransId="{D7AD51DA-B8C9-4418-9D5F-A118E5E3C7D8}" sibTransId="{8DA1CFF6-A4B6-47A2-A6A4-8D4B38B95D05}"/>
    <dgm:cxn modelId="{909EC63D-650D-408E-B708-4E76AA475C26}" type="presParOf" srcId="{59EEE17F-1DA2-4348-A7F1-7116DADC4985}" destId="{828DD6E1-E61B-415C-B15D-B850FE69D007}" srcOrd="0" destOrd="0" presId="urn:microsoft.com/office/officeart/2005/8/layout/pList2#1"/>
    <dgm:cxn modelId="{1FA877D7-4B40-435E-BDC3-4EC18356E7B4}" type="presParOf" srcId="{59EEE17F-1DA2-4348-A7F1-7116DADC4985}" destId="{C73DCD13-27F9-4910-8239-DE517E8EFB74}" srcOrd="1" destOrd="0" presId="urn:microsoft.com/office/officeart/2005/8/layout/pList2#1"/>
    <dgm:cxn modelId="{CB35546F-CAB3-43B6-9BB4-814CBCEDA310}" type="presParOf" srcId="{C73DCD13-27F9-4910-8239-DE517E8EFB74}" destId="{B060177C-C2F9-407A-A4ED-BFCA108661C8}" srcOrd="0" destOrd="0" presId="urn:microsoft.com/office/officeart/2005/8/layout/pList2#1"/>
    <dgm:cxn modelId="{16BA2F87-C48E-40A8-8498-2D7D281EA36E}" type="presParOf" srcId="{B060177C-C2F9-407A-A4ED-BFCA108661C8}" destId="{6CAF8F92-8EA5-4BBA-AE7D-91F4DA344BE9}" srcOrd="0" destOrd="0" presId="urn:microsoft.com/office/officeart/2005/8/layout/pList2#1"/>
    <dgm:cxn modelId="{CDC1B634-A1DB-47CA-8040-EA55C57F4DB6}" type="presParOf" srcId="{B060177C-C2F9-407A-A4ED-BFCA108661C8}" destId="{9CCF88B0-9471-4CA8-B1FE-DB97FBE8B2B4}" srcOrd="1" destOrd="0" presId="urn:microsoft.com/office/officeart/2005/8/layout/pList2#1"/>
    <dgm:cxn modelId="{161996E1-760B-474E-8ED8-2D521638CD6A}" type="presParOf" srcId="{B060177C-C2F9-407A-A4ED-BFCA108661C8}" destId="{12F335AC-2130-47B1-B4DA-6782FAAD6EAF}" srcOrd="2" destOrd="0" presId="urn:microsoft.com/office/officeart/2005/8/layout/pList2#1"/>
    <dgm:cxn modelId="{28C4B0F4-B39E-4ACC-A2D2-A58202A1D50D}" type="presParOf" srcId="{C73DCD13-27F9-4910-8239-DE517E8EFB74}" destId="{A8ADC2F9-556A-4352-BB17-F16B384CE594}" srcOrd="1" destOrd="0" presId="urn:microsoft.com/office/officeart/2005/8/layout/pList2#1"/>
    <dgm:cxn modelId="{0A3A29D2-8D6B-45F0-B972-462DD7F0530D}" type="presParOf" srcId="{C73DCD13-27F9-4910-8239-DE517E8EFB74}" destId="{0E97CBA2-843A-4772-BFB2-4AAA83BA760F}" srcOrd="2" destOrd="0" presId="urn:microsoft.com/office/officeart/2005/8/layout/pList2#1"/>
    <dgm:cxn modelId="{84085C23-89F7-44BB-A4E9-FA88F5FE99F7}" type="presParOf" srcId="{0E97CBA2-843A-4772-BFB2-4AAA83BA760F}" destId="{878B9B6D-A8E4-4014-943C-F94E4E392DF0}" srcOrd="0" destOrd="0" presId="urn:microsoft.com/office/officeart/2005/8/layout/pList2#1"/>
    <dgm:cxn modelId="{2EA33883-3DC1-42AC-88C3-F37154F914E0}" type="presParOf" srcId="{0E97CBA2-843A-4772-BFB2-4AAA83BA760F}" destId="{DCD3C89E-8EB5-4382-8716-B79A020AE3B8}" srcOrd="1" destOrd="0" presId="urn:microsoft.com/office/officeart/2005/8/layout/pList2#1"/>
    <dgm:cxn modelId="{C77A7111-D8FD-490B-BC25-D7BED61D69C9}" type="presParOf" srcId="{0E97CBA2-843A-4772-BFB2-4AAA83BA760F}" destId="{B4C485AC-237B-4223-B4CD-8ABE4F8C6B0C}" srcOrd="2" destOrd="0" presId="urn:microsoft.com/office/officeart/2005/8/layout/pList2#1"/>
    <dgm:cxn modelId="{DDC23DD7-5F27-4FF6-9A3E-1891F7F737A5}" type="presParOf" srcId="{C73DCD13-27F9-4910-8239-DE517E8EFB74}" destId="{3CFD9C38-E93E-4AEC-B62F-94BD1BC5585D}" srcOrd="3" destOrd="0" presId="urn:microsoft.com/office/officeart/2005/8/layout/pList2#1"/>
    <dgm:cxn modelId="{8C50E333-EA72-4A58-9F2D-CB26F09FAC4D}" type="presParOf" srcId="{C73DCD13-27F9-4910-8239-DE517E8EFB74}" destId="{AD5DCE9D-008B-4E1D-9531-751A9EDE6128}" srcOrd="4" destOrd="0" presId="urn:microsoft.com/office/officeart/2005/8/layout/pList2#1"/>
    <dgm:cxn modelId="{56835440-5736-485F-A170-CB22B69D40D4}" type="presParOf" srcId="{AD5DCE9D-008B-4E1D-9531-751A9EDE6128}" destId="{7F0E7201-AD17-4C57-AAF7-0E63E74871E4}" srcOrd="0" destOrd="0" presId="urn:microsoft.com/office/officeart/2005/8/layout/pList2#1"/>
    <dgm:cxn modelId="{579CB6C5-E161-4274-B035-09950D1DDB08}" type="presParOf" srcId="{AD5DCE9D-008B-4E1D-9531-751A9EDE6128}" destId="{E6F82E17-69DD-4C8E-9D09-478CB887E1A0}" srcOrd="1" destOrd="0" presId="urn:microsoft.com/office/officeart/2005/8/layout/pList2#1"/>
    <dgm:cxn modelId="{AD2F4C1F-EC1B-44D6-839C-4662A276B1CE}" type="presParOf" srcId="{AD5DCE9D-008B-4E1D-9531-751A9EDE6128}" destId="{D5A093C4-1815-4BEF-8029-DA686C09C7F0}" srcOrd="2" destOrd="0" presId="urn:microsoft.com/office/officeart/2005/8/layout/pList2#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245FF0D-45C4-4972-80C5-CE34F27D3781}" type="doc">
      <dgm:prSet loTypeId="urn:microsoft.com/office/officeart/2005/8/layout/pList2#2" loCatId="list" qsTypeId="urn:microsoft.com/office/officeart/2005/8/quickstyle/3d2" qsCatId="3D" csTypeId="urn:microsoft.com/office/officeart/2005/8/colors/colorful1" csCatId="colorful" phldr="1"/>
      <dgm:spPr/>
      <dgm:t>
        <a:bodyPr/>
        <a:lstStyle/>
        <a:p>
          <a:endParaRPr lang="en-US"/>
        </a:p>
      </dgm:t>
    </dgm:pt>
    <dgm:pt modelId="{E4E73273-7752-4406-8256-367B0113050B}">
      <dgm:prSet custT="1"/>
      <dgm:spPr/>
      <dgm:t>
        <a:bodyPr/>
        <a:lstStyle/>
        <a:p>
          <a:pPr rtl="0"/>
          <a:r>
            <a:rPr lang="en-US" sz="2400" b="1" dirty="0" smtClean="0"/>
            <a:t>HPRS 1106 </a:t>
          </a:r>
        </a:p>
        <a:p>
          <a:pPr rtl="0"/>
          <a:r>
            <a:rPr lang="en-US" sz="2400" b="1" dirty="0" smtClean="0"/>
            <a:t>Medical </a:t>
          </a:r>
        </a:p>
        <a:p>
          <a:pPr rtl="0"/>
          <a:r>
            <a:rPr lang="en-US" sz="2400" b="1" dirty="0" smtClean="0"/>
            <a:t>Termi-nology </a:t>
          </a:r>
        </a:p>
        <a:p>
          <a:pPr rtl="0"/>
          <a:r>
            <a:rPr lang="en-US" sz="1700" b="1" dirty="0" smtClean="0"/>
            <a:t/>
          </a:r>
          <a:br>
            <a:rPr lang="en-US" sz="1700" b="1" dirty="0" smtClean="0"/>
          </a:br>
          <a:endParaRPr lang="en-US" sz="1700" dirty="0"/>
        </a:p>
      </dgm:t>
    </dgm:pt>
    <dgm:pt modelId="{D7AD51DA-B8C9-4418-9D5F-A118E5E3C7D8}" type="parTrans" cxnId="{A6852E0F-2908-4199-B54D-C9DFAD196BC5}">
      <dgm:prSet/>
      <dgm:spPr/>
      <dgm:t>
        <a:bodyPr/>
        <a:lstStyle/>
        <a:p>
          <a:endParaRPr lang="en-US"/>
        </a:p>
      </dgm:t>
    </dgm:pt>
    <dgm:pt modelId="{8DA1CFF6-A4B6-47A2-A6A4-8D4B38B95D05}" type="sibTrans" cxnId="{A6852E0F-2908-4199-B54D-C9DFAD196BC5}">
      <dgm:prSet/>
      <dgm:spPr/>
      <dgm:t>
        <a:bodyPr/>
        <a:lstStyle/>
        <a:p>
          <a:endParaRPr lang="en-US"/>
        </a:p>
      </dgm:t>
    </dgm:pt>
    <dgm:pt modelId="{184C795D-0EF6-4058-9C13-0E5E52B7A6A0}">
      <dgm:prSet custT="1"/>
      <dgm:spPr/>
      <dgm:t>
        <a:bodyPr/>
        <a:lstStyle/>
        <a:p>
          <a:pPr rtl="0"/>
          <a:r>
            <a:rPr lang="en-US" sz="2000" dirty="0" smtClean="0"/>
            <a:t>1. Define, pronounce, and spell medical terms with the use of medical references as a resource tool (one of four to seven SLO’s)</a:t>
          </a:r>
          <a:endParaRPr lang="en-US" sz="2000" dirty="0"/>
        </a:p>
      </dgm:t>
    </dgm:pt>
    <dgm:pt modelId="{7E865BC1-36F3-4CF0-B5EB-E1B7CE41BE5B}" type="parTrans" cxnId="{3C1C1BCF-FEA3-4275-82E5-7B260CC47C2F}">
      <dgm:prSet/>
      <dgm:spPr/>
      <dgm:t>
        <a:bodyPr/>
        <a:lstStyle/>
        <a:p>
          <a:endParaRPr lang="en-US"/>
        </a:p>
      </dgm:t>
    </dgm:pt>
    <dgm:pt modelId="{D4412E01-F847-43F3-BA6C-458D01D16D43}" type="sibTrans" cxnId="{3C1C1BCF-FEA3-4275-82E5-7B260CC47C2F}">
      <dgm:prSet/>
      <dgm:spPr/>
      <dgm:t>
        <a:bodyPr/>
        <a:lstStyle/>
        <a:p>
          <a:endParaRPr lang="en-US"/>
        </a:p>
      </dgm:t>
    </dgm:pt>
    <dgm:pt modelId="{FCCC40D1-870D-4CD2-A8A3-4C3BFB38CBB8}">
      <dgm:prSet custT="1"/>
      <dgm:spPr/>
      <dgm:t>
        <a:bodyPr/>
        <a:lstStyle/>
        <a:p>
          <a:pPr rtl="0"/>
          <a:r>
            <a:rPr lang="en-US" sz="2000" dirty="0" smtClean="0"/>
            <a:t>1. Recall definitions of medical terms   2. Recite medical terms 3. Memorize spelling of medical terms 4. Retrieve info from medical resources.</a:t>
          </a:r>
          <a:endParaRPr lang="en-US" sz="2000" dirty="0"/>
        </a:p>
      </dgm:t>
    </dgm:pt>
    <dgm:pt modelId="{513CD328-E62B-4263-B8E1-8A2182C7C673}" type="parTrans" cxnId="{6E84AEF7-CEB8-4367-B8A5-03243166B31B}">
      <dgm:prSet/>
      <dgm:spPr/>
      <dgm:t>
        <a:bodyPr/>
        <a:lstStyle/>
        <a:p>
          <a:endParaRPr lang="en-US"/>
        </a:p>
      </dgm:t>
    </dgm:pt>
    <dgm:pt modelId="{986879A0-875F-4EB2-A461-BAB4DF63789B}" type="sibTrans" cxnId="{6E84AEF7-CEB8-4367-B8A5-03243166B31B}">
      <dgm:prSet/>
      <dgm:spPr/>
      <dgm:t>
        <a:bodyPr/>
        <a:lstStyle/>
        <a:p>
          <a:endParaRPr lang="en-US"/>
        </a:p>
      </dgm:t>
    </dgm:pt>
    <dgm:pt modelId="{B2D32D20-711E-454B-9F58-0D4B6652EF4B}" type="pres">
      <dgm:prSet presAssocID="{A245FF0D-45C4-4972-80C5-CE34F27D3781}" presName="Name0" presStyleCnt="0">
        <dgm:presLayoutVars>
          <dgm:dir/>
          <dgm:resizeHandles val="exact"/>
        </dgm:presLayoutVars>
      </dgm:prSet>
      <dgm:spPr/>
      <dgm:t>
        <a:bodyPr/>
        <a:lstStyle/>
        <a:p>
          <a:endParaRPr lang="en-US"/>
        </a:p>
      </dgm:t>
    </dgm:pt>
    <dgm:pt modelId="{01B3AE75-946E-4045-8688-8550868E728B}" type="pres">
      <dgm:prSet presAssocID="{A245FF0D-45C4-4972-80C5-CE34F27D3781}" presName="bkgdShp" presStyleLbl="alignAccFollowNode1" presStyleIdx="0" presStyleCnt="1"/>
      <dgm:spPr/>
      <dgm:t>
        <a:bodyPr/>
        <a:lstStyle/>
        <a:p>
          <a:endParaRPr lang="en-US"/>
        </a:p>
      </dgm:t>
    </dgm:pt>
    <dgm:pt modelId="{846D5BEC-A9C9-4D37-B22D-28AD1F1C5D74}" type="pres">
      <dgm:prSet presAssocID="{A245FF0D-45C4-4972-80C5-CE34F27D3781}" presName="linComp" presStyleCnt="0"/>
      <dgm:spPr/>
      <dgm:t>
        <a:bodyPr/>
        <a:lstStyle/>
        <a:p>
          <a:endParaRPr lang="en-US"/>
        </a:p>
      </dgm:t>
    </dgm:pt>
    <dgm:pt modelId="{F0B61434-71D4-4EC4-91F7-37486AC02F4A}" type="pres">
      <dgm:prSet presAssocID="{E4E73273-7752-4406-8256-367B0113050B}" presName="compNode" presStyleCnt="0"/>
      <dgm:spPr/>
      <dgm:t>
        <a:bodyPr/>
        <a:lstStyle/>
        <a:p>
          <a:endParaRPr lang="en-US"/>
        </a:p>
      </dgm:t>
    </dgm:pt>
    <dgm:pt modelId="{D57AE9E4-13E3-4B28-A1A3-003B4BCCEECA}" type="pres">
      <dgm:prSet presAssocID="{E4E73273-7752-4406-8256-367B0113050B}" presName="node" presStyleLbl="node1" presStyleIdx="0" presStyleCnt="3">
        <dgm:presLayoutVars>
          <dgm:bulletEnabled val="1"/>
        </dgm:presLayoutVars>
      </dgm:prSet>
      <dgm:spPr/>
      <dgm:t>
        <a:bodyPr/>
        <a:lstStyle/>
        <a:p>
          <a:endParaRPr lang="en-US"/>
        </a:p>
      </dgm:t>
    </dgm:pt>
    <dgm:pt modelId="{B0A0C7D5-824E-4980-B26A-587C8A2DDC9F}" type="pres">
      <dgm:prSet presAssocID="{E4E73273-7752-4406-8256-367B0113050B}" presName="invisiNode" presStyleLbl="node1" presStyleIdx="0" presStyleCnt="3"/>
      <dgm:spPr/>
      <dgm:t>
        <a:bodyPr/>
        <a:lstStyle/>
        <a:p>
          <a:endParaRPr lang="en-US"/>
        </a:p>
      </dgm:t>
    </dgm:pt>
    <dgm:pt modelId="{D99E7B75-431A-40F0-8EE4-01810783BC12}" type="pres">
      <dgm:prSet presAssocID="{E4E73273-7752-4406-8256-367B0113050B}" presName="imagNode" presStyleLbl="fgImgPlace1" presStyleIdx="0" presStyleCnt="3"/>
      <dgm:spPr/>
      <dgm:t>
        <a:bodyPr/>
        <a:lstStyle/>
        <a:p>
          <a:endParaRPr lang="en-US"/>
        </a:p>
      </dgm:t>
    </dgm:pt>
    <dgm:pt modelId="{D64254A3-78A7-4F85-81C2-BFCC9BEB9E35}" type="pres">
      <dgm:prSet presAssocID="{8DA1CFF6-A4B6-47A2-A6A4-8D4B38B95D05}" presName="sibTrans" presStyleLbl="sibTrans2D1" presStyleIdx="0" presStyleCnt="0"/>
      <dgm:spPr/>
      <dgm:t>
        <a:bodyPr/>
        <a:lstStyle/>
        <a:p>
          <a:endParaRPr lang="en-US"/>
        </a:p>
      </dgm:t>
    </dgm:pt>
    <dgm:pt modelId="{D242A518-E6A8-4471-A67D-ED37A9462D4E}" type="pres">
      <dgm:prSet presAssocID="{184C795D-0EF6-4058-9C13-0E5E52B7A6A0}" presName="compNode" presStyleCnt="0"/>
      <dgm:spPr/>
      <dgm:t>
        <a:bodyPr/>
        <a:lstStyle/>
        <a:p>
          <a:endParaRPr lang="en-US"/>
        </a:p>
      </dgm:t>
    </dgm:pt>
    <dgm:pt modelId="{F9F785F5-173C-48ED-BD3D-19094069EA54}" type="pres">
      <dgm:prSet presAssocID="{184C795D-0EF6-4058-9C13-0E5E52B7A6A0}" presName="node" presStyleLbl="node1" presStyleIdx="1" presStyleCnt="3">
        <dgm:presLayoutVars>
          <dgm:bulletEnabled val="1"/>
        </dgm:presLayoutVars>
      </dgm:prSet>
      <dgm:spPr/>
      <dgm:t>
        <a:bodyPr/>
        <a:lstStyle/>
        <a:p>
          <a:endParaRPr lang="en-US"/>
        </a:p>
      </dgm:t>
    </dgm:pt>
    <dgm:pt modelId="{D654FF1C-25B5-481D-9812-8274CEF715C9}" type="pres">
      <dgm:prSet presAssocID="{184C795D-0EF6-4058-9C13-0E5E52B7A6A0}" presName="invisiNode" presStyleLbl="node1" presStyleIdx="1" presStyleCnt="3"/>
      <dgm:spPr/>
      <dgm:t>
        <a:bodyPr/>
        <a:lstStyle/>
        <a:p>
          <a:endParaRPr lang="en-US"/>
        </a:p>
      </dgm:t>
    </dgm:pt>
    <dgm:pt modelId="{72C57191-05F0-4862-9477-C5390E8672EB}" type="pres">
      <dgm:prSet presAssocID="{184C795D-0EF6-4058-9C13-0E5E52B7A6A0}" presName="imagNode" presStyleLbl="fgImgPlace1" presStyleIdx="1" presStyleCnt="3"/>
      <dgm:spPr/>
      <dgm:t>
        <a:bodyPr/>
        <a:lstStyle/>
        <a:p>
          <a:endParaRPr lang="en-US"/>
        </a:p>
      </dgm:t>
    </dgm:pt>
    <dgm:pt modelId="{BB65F9E3-BD96-4820-92FE-076C65AB72EC}" type="pres">
      <dgm:prSet presAssocID="{D4412E01-F847-43F3-BA6C-458D01D16D43}" presName="sibTrans" presStyleLbl="sibTrans2D1" presStyleIdx="0" presStyleCnt="0"/>
      <dgm:spPr/>
      <dgm:t>
        <a:bodyPr/>
        <a:lstStyle/>
        <a:p>
          <a:endParaRPr lang="en-US"/>
        </a:p>
      </dgm:t>
    </dgm:pt>
    <dgm:pt modelId="{0D2B16C5-1625-43AD-9D51-4BFC2BFD203B}" type="pres">
      <dgm:prSet presAssocID="{FCCC40D1-870D-4CD2-A8A3-4C3BFB38CBB8}" presName="compNode" presStyleCnt="0"/>
      <dgm:spPr/>
      <dgm:t>
        <a:bodyPr/>
        <a:lstStyle/>
        <a:p>
          <a:endParaRPr lang="en-US"/>
        </a:p>
      </dgm:t>
    </dgm:pt>
    <dgm:pt modelId="{1009B02F-7FA3-441E-BE7A-58E2199D6B70}" type="pres">
      <dgm:prSet presAssocID="{FCCC40D1-870D-4CD2-A8A3-4C3BFB38CBB8}" presName="node" presStyleLbl="node1" presStyleIdx="2" presStyleCnt="3">
        <dgm:presLayoutVars>
          <dgm:bulletEnabled val="1"/>
        </dgm:presLayoutVars>
      </dgm:prSet>
      <dgm:spPr/>
      <dgm:t>
        <a:bodyPr/>
        <a:lstStyle/>
        <a:p>
          <a:endParaRPr lang="en-US"/>
        </a:p>
      </dgm:t>
    </dgm:pt>
    <dgm:pt modelId="{D3066F7D-0B6A-4532-AF4B-3C4C67F2ADD5}" type="pres">
      <dgm:prSet presAssocID="{FCCC40D1-870D-4CD2-A8A3-4C3BFB38CBB8}" presName="invisiNode" presStyleLbl="node1" presStyleIdx="2" presStyleCnt="3"/>
      <dgm:spPr/>
      <dgm:t>
        <a:bodyPr/>
        <a:lstStyle/>
        <a:p>
          <a:endParaRPr lang="en-US"/>
        </a:p>
      </dgm:t>
    </dgm:pt>
    <dgm:pt modelId="{F6E0592D-24F3-4F42-A653-3FA72A5FB029}" type="pres">
      <dgm:prSet presAssocID="{FCCC40D1-870D-4CD2-A8A3-4C3BFB38CBB8}" presName="imagNode" presStyleLbl="fgImgPlace1" presStyleIdx="2" presStyleCnt="3"/>
      <dgm:spPr/>
      <dgm:t>
        <a:bodyPr/>
        <a:lstStyle/>
        <a:p>
          <a:endParaRPr lang="en-US"/>
        </a:p>
      </dgm:t>
    </dgm:pt>
  </dgm:ptLst>
  <dgm:cxnLst>
    <dgm:cxn modelId="{3C1C1BCF-FEA3-4275-82E5-7B260CC47C2F}" srcId="{A245FF0D-45C4-4972-80C5-CE34F27D3781}" destId="{184C795D-0EF6-4058-9C13-0E5E52B7A6A0}" srcOrd="1" destOrd="0" parTransId="{7E865BC1-36F3-4CF0-B5EB-E1B7CE41BE5B}" sibTransId="{D4412E01-F847-43F3-BA6C-458D01D16D43}"/>
    <dgm:cxn modelId="{305EA5FC-0B4B-4C85-A6B9-11EDA89A1254}" type="presOf" srcId="{E4E73273-7752-4406-8256-367B0113050B}" destId="{D57AE9E4-13E3-4B28-A1A3-003B4BCCEECA}" srcOrd="0" destOrd="0" presId="urn:microsoft.com/office/officeart/2005/8/layout/pList2#2"/>
    <dgm:cxn modelId="{EB97EF4F-FB92-4D3B-8436-889530781634}" type="presOf" srcId="{D4412E01-F847-43F3-BA6C-458D01D16D43}" destId="{BB65F9E3-BD96-4820-92FE-076C65AB72EC}" srcOrd="0" destOrd="0" presId="urn:microsoft.com/office/officeart/2005/8/layout/pList2#2"/>
    <dgm:cxn modelId="{D5215879-6E75-41CD-B8EE-9877EF866525}" type="presOf" srcId="{FCCC40D1-870D-4CD2-A8A3-4C3BFB38CBB8}" destId="{1009B02F-7FA3-441E-BE7A-58E2199D6B70}" srcOrd="0" destOrd="0" presId="urn:microsoft.com/office/officeart/2005/8/layout/pList2#2"/>
    <dgm:cxn modelId="{78894CC1-8A31-42EC-B157-AB668614C1B2}" type="presOf" srcId="{184C795D-0EF6-4058-9C13-0E5E52B7A6A0}" destId="{F9F785F5-173C-48ED-BD3D-19094069EA54}" srcOrd="0" destOrd="0" presId="urn:microsoft.com/office/officeart/2005/8/layout/pList2#2"/>
    <dgm:cxn modelId="{6E84AEF7-CEB8-4367-B8A5-03243166B31B}" srcId="{A245FF0D-45C4-4972-80C5-CE34F27D3781}" destId="{FCCC40D1-870D-4CD2-A8A3-4C3BFB38CBB8}" srcOrd="2" destOrd="0" parTransId="{513CD328-E62B-4263-B8E1-8A2182C7C673}" sibTransId="{986879A0-875F-4EB2-A461-BAB4DF63789B}"/>
    <dgm:cxn modelId="{8A30C24A-E209-4EDC-A6A3-63452A7AFD47}" type="presOf" srcId="{8DA1CFF6-A4B6-47A2-A6A4-8D4B38B95D05}" destId="{D64254A3-78A7-4F85-81C2-BFCC9BEB9E35}" srcOrd="0" destOrd="0" presId="urn:microsoft.com/office/officeart/2005/8/layout/pList2#2"/>
    <dgm:cxn modelId="{A6852E0F-2908-4199-B54D-C9DFAD196BC5}" srcId="{A245FF0D-45C4-4972-80C5-CE34F27D3781}" destId="{E4E73273-7752-4406-8256-367B0113050B}" srcOrd="0" destOrd="0" parTransId="{D7AD51DA-B8C9-4418-9D5F-A118E5E3C7D8}" sibTransId="{8DA1CFF6-A4B6-47A2-A6A4-8D4B38B95D05}"/>
    <dgm:cxn modelId="{8C8833C3-22BF-4FF3-AEF1-4261C3BE2B84}" type="presOf" srcId="{A245FF0D-45C4-4972-80C5-CE34F27D3781}" destId="{B2D32D20-711E-454B-9F58-0D4B6652EF4B}" srcOrd="0" destOrd="0" presId="urn:microsoft.com/office/officeart/2005/8/layout/pList2#2"/>
    <dgm:cxn modelId="{4C3086E5-D4B1-4E1B-9A3E-A238089124A7}" type="presParOf" srcId="{B2D32D20-711E-454B-9F58-0D4B6652EF4B}" destId="{01B3AE75-946E-4045-8688-8550868E728B}" srcOrd="0" destOrd="0" presId="urn:microsoft.com/office/officeart/2005/8/layout/pList2#2"/>
    <dgm:cxn modelId="{66BDBBBD-2D15-4E9E-BDAB-821C9EEF31A1}" type="presParOf" srcId="{B2D32D20-711E-454B-9F58-0D4B6652EF4B}" destId="{846D5BEC-A9C9-4D37-B22D-28AD1F1C5D74}" srcOrd="1" destOrd="0" presId="urn:microsoft.com/office/officeart/2005/8/layout/pList2#2"/>
    <dgm:cxn modelId="{108B2559-7F93-4AB6-983B-8955E6B4E9ED}" type="presParOf" srcId="{846D5BEC-A9C9-4D37-B22D-28AD1F1C5D74}" destId="{F0B61434-71D4-4EC4-91F7-37486AC02F4A}" srcOrd="0" destOrd="0" presId="urn:microsoft.com/office/officeart/2005/8/layout/pList2#2"/>
    <dgm:cxn modelId="{F47EF940-3A18-4A13-98BB-20FCB09B4559}" type="presParOf" srcId="{F0B61434-71D4-4EC4-91F7-37486AC02F4A}" destId="{D57AE9E4-13E3-4B28-A1A3-003B4BCCEECA}" srcOrd="0" destOrd="0" presId="urn:microsoft.com/office/officeart/2005/8/layout/pList2#2"/>
    <dgm:cxn modelId="{6847DD52-98C8-4E1B-8191-B4D3DBC43285}" type="presParOf" srcId="{F0B61434-71D4-4EC4-91F7-37486AC02F4A}" destId="{B0A0C7D5-824E-4980-B26A-587C8A2DDC9F}" srcOrd="1" destOrd="0" presId="urn:microsoft.com/office/officeart/2005/8/layout/pList2#2"/>
    <dgm:cxn modelId="{464ED2CB-C4E8-4D73-AB0E-6ADC912EB919}" type="presParOf" srcId="{F0B61434-71D4-4EC4-91F7-37486AC02F4A}" destId="{D99E7B75-431A-40F0-8EE4-01810783BC12}" srcOrd="2" destOrd="0" presId="urn:microsoft.com/office/officeart/2005/8/layout/pList2#2"/>
    <dgm:cxn modelId="{ACD8EC1A-78B0-4376-AEF0-5D029840C3D3}" type="presParOf" srcId="{846D5BEC-A9C9-4D37-B22D-28AD1F1C5D74}" destId="{D64254A3-78A7-4F85-81C2-BFCC9BEB9E35}" srcOrd="1" destOrd="0" presId="urn:microsoft.com/office/officeart/2005/8/layout/pList2#2"/>
    <dgm:cxn modelId="{F6E248E6-9C1E-4A76-A4CE-1D9B6C6DED20}" type="presParOf" srcId="{846D5BEC-A9C9-4D37-B22D-28AD1F1C5D74}" destId="{D242A518-E6A8-4471-A67D-ED37A9462D4E}" srcOrd="2" destOrd="0" presId="urn:microsoft.com/office/officeart/2005/8/layout/pList2#2"/>
    <dgm:cxn modelId="{1D63CB4C-C004-4AA3-A128-767614823EAD}" type="presParOf" srcId="{D242A518-E6A8-4471-A67D-ED37A9462D4E}" destId="{F9F785F5-173C-48ED-BD3D-19094069EA54}" srcOrd="0" destOrd="0" presId="urn:microsoft.com/office/officeart/2005/8/layout/pList2#2"/>
    <dgm:cxn modelId="{AE7A058F-FA96-43F4-816C-E4836066E4DC}" type="presParOf" srcId="{D242A518-E6A8-4471-A67D-ED37A9462D4E}" destId="{D654FF1C-25B5-481D-9812-8274CEF715C9}" srcOrd="1" destOrd="0" presId="urn:microsoft.com/office/officeart/2005/8/layout/pList2#2"/>
    <dgm:cxn modelId="{09DB04D2-34D5-4E5D-906C-9F4869592854}" type="presParOf" srcId="{D242A518-E6A8-4471-A67D-ED37A9462D4E}" destId="{72C57191-05F0-4862-9477-C5390E8672EB}" srcOrd="2" destOrd="0" presId="urn:microsoft.com/office/officeart/2005/8/layout/pList2#2"/>
    <dgm:cxn modelId="{9DC3FDF7-BFAA-4367-AA42-40C0382C6A34}" type="presParOf" srcId="{846D5BEC-A9C9-4D37-B22D-28AD1F1C5D74}" destId="{BB65F9E3-BD96-4820-92FE-076C65AB72EC}" srcOrd="3" destOrd="0" presId="urn:microsoft.com/office/officeart/2005/8/layout/pList2#2"/>
    <dgm:cxn modelId="{596D5D89-0D01-451F-B504-D792DAE13CAB}" type="presParOf" srcId="{846D5BEC-A9C9-4D37-B22D-28AD1F1C5D74}" destId="{0D2B16C5-1625-43AD-9D51-4BFC2BFD203B}" srcOrd="4" destOrd="0" presId="urn:microsoft.com/office/officeart/2005/8/layout/pList2#2"/>
    <dgm:cxn modelId="{8214C2FB-2BCF-4C6A-A680-B730BCE446F5}" type="presParOf" srcId="{0D2B16C5-1625-43AD-9D51-4BFC2BFD203B}" destId="{1009B02F-7FA3-441E-BE7A-58E2199D6B70}" srcOrd="0" destOrd="0" presId="urn:microsoft.com/office/officeart/2005/8/layout/pList2#2"/>
    <dgm:cxn modelId="{E0F17ED0-13E9-48E3-9CBA-399998081473}" type="presParOf" srcId="{0D2B16C5-1625-43AD-9D51-4BFC2BFD203B}" destId="{D3066F7D-0B6A-4532-AF4B-3C4C67F2ADD5}" srcOrd="1" destOrd="0" presId="urn:microsoft.com/office/officeart/2005/8/layout/pList2#2"/>
    <dgm:cxn modelId="{F09EBC01-7081-437F-9EE6-65C6F4B6A034}" type="presParOf" srcId="{0D2B16C5-1625-43AD-9D51-4BFC2BFD203B}" destId="{F6E0592D-24F3-4F42-A653-3FA72A5FB029}" srcOrd="2" destOrd="0" presId="urn:microsoft.com/office/officeart/2005/8/layout/pList2#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0483533-B4D9-411B-B929-58AA168B0B7E}" type="doc">
      <dgm:prSet loTypeId="urn:microsoft.com/office/officeart/2005/8/layout/default#1" loCatId="list" qsTypeId="urn:microsoft.com/office/officeart/2005/8/quickstyle/simple3" qsCatId="simple" csTypeId="urn:microsoft.com/office/officeart/2005/8/colors/colorful4" csCatId="colorful"/>
      <dgm:spPr/>
      <dgm:t>
        <a:bodyPr/>
        <a:lstStyle/>
        <a:p>
          <a:endParaRPr lang="en-US"/>
        </a:p>
      </dgm:t>
    </dgm:pt>
    <dgm:pt modelId="{A8C91969-5C09-4691-A9AD-4FDB45B1F895}">
      <dgm:prSet/>
      <dgm:spPr/>
      <dgm:t>
        <a:bodyPr/>
        <a:lstStyle/>
        <a:p>
          <a:pPr rtl="0"/>
          <a:r>
            <a:rPr lang="en-US" dirty="0" smtClean="0"/>
            <a:t>Represent the overall products or results </a:t>
          </a:r>
          <a:endParaRPr lang="en-US" dirty="0"/>
        </a:p>
      </dgm:t>
    </dgm:pt>
    <dgm:pt modelId="{1D5DD9B3-8E8D-43FF-AAE5-B5707800A84D}" type="parTrans" cxnId="{0347476E-15AD-42F3-9320-FAF7B1B39F24}">
      <dgm:prSet/>
      <dgm:spPr/>
      <dgm:t>
        <a:bodyPr/>
        <a:lstStyle/>
        <a:p>
          <a:endParaRPr lang="en-US"/>
        </a:p>
      </dgm:t>
    </dgm:pt>
    <dgm:pt modelId="{F37166E4-7650-457E-AEC7-F54350A9D01A}" type="sibTrans" cxnId="{0347476E-15AD-42F3-9320-FAF7B1B39F24}">
      <dgm:prSet/>
      <dgm:spPr/>
      <dgm:t>
        <a:bodyPr/>
        <a:lstStyle/>
        <a:p>
          <a:endParaRPr lang="en-US"/>
        </a:p>
      </dgm:t>
    </dgm:pt>
    <dgm:pt modelId="{5471C7E6-D029-48AA-AF97-2F69C990539C}">
      <dgm:prSet/>
      <dgm:spPr/>
      <dgm:t>
        <a:bodyPr/>
        <a:lstStyle/>
        <a:p>
          <a:pPr rtl="0"/>
          <a:r>
            <a:rPr lang="en-US" dirty="0" smtClean="0"/>
            <a:t>What students are expected  to demonstrate at the end of a course</a:t>
          </a:r>
          <a:endParaRPr lang="en-US" dirty="0"/>
        </a:p>
      </dgm:t>
    </dgm:pt>
    <dgm:pt modelId="{74C45162-D2B5-4D23-9803-67B87EBFF028}" type="parTrans" cxnId="{43B89EAA-2816-48EE-B5F4-8D89A82069BD}">
      <dgm:prSet/>
      <dgm:spPr/>
      <dgm:t>
        <a:bodyPr/>
        <a:lstStyle/>
        <a:p>
          <a:endParaRPr lang="en-US"/>
        </a:p>
      </dgm:t>
    </dgm:pt>
    <dgm:pt modelId="{867AE7FC-F264-421B-8308-9ECD819DA3BD}" type="sibTrans" cxnId="{43B89EAA-2816-48EE-B5F4-8D89A82069BD}">
      <dgm:prSet/>
      <dgm:spPr/>
      <dgm:t>
        <a:bodyPr/>
        <a:lstStyle/>
        <a:p>
          <a:endParaRPr lang="en-US"/>
        </a:p>
      </dgm:t>
    </dgm:pt>
    <dgm:pt modelId="{A962AA5B-08A4-410E-90CB-084D1876811E}" type="pres">
      <dgm:prSet presAssocID="{60483533-B4D9-411B-B929-58AA168B0B7E}" presName="diagram" presStyleCnt="0">
        <dgm:presLayoutVars>
          <dgm:dir/>
          <dgm:resizeHandles val="exact"/>
        </dgm:presLayoutVars>
      </dgm:prSet>
      <dgm:spPr/>
      <dgm:t>
        <a:bodyPr/>
        <a:lstStyle/>
        <a:p>
          <a:endParaRPr lang="en-US"/>
        </a:p>
      </dgm:t>
    </dgm:pt>
    <dgm:pt modelId="{D78C5167-33D6-4C0B-809A-AC6F394BF1F6}" type="pres">
      <dgm:prSet presAssocID="{A8C91969-5C09-4691-A9AD-4FDB45B1F895}" presName="node" presStyleLbl="node1" presStyleIdx="0" presStyleCnt="2">
        <dgm:presLayoutVars>
          <dgm:bulletEnabled val="1"/>
        </dgm:presLayoutVars>
      </dgm:prSet>
      <dgm:spPr/>
      <dgm:t>
        <a:bodyPr/>
        <a:lstStyle/>
        <a:p>
          <a:endParaRPr lang="en-US"/>
        </a:p>
      </dgm:t>
    </dgm:pt>
    <dgm:pt modelId="{017F47BF-78FF-49E7-A523-7A73D6A1A14B}" type="pres">
      <dgm:prSet presAssocID="{F37166E4-7650-457E-AEC7-F54350A9D01A}" presName="sibTrans" presStyleCnt="0"/>
      <dgm:spPr/>
      <dgm:t>
        <a:bodyPr/>
        <a:lstStyle/>
        <a:p>
          <a:endParaRPr lang="en-US"/>
        </a:p>
      </dgm:t>
    </dgm:pt>
    <dgm:pt modelId="{9351D4E5-0A2C-4A01-8342-A42681E8E38E}" type="pres">
      <dgm:prSet presAssocID="{5471C7E6-D029-48AA-AF97-2F69C990539C}" presName="node" presStyleLbl="node1" presStyleIdx="1" presStyleCnt="2">
        <dgm:presLayoutVars>
          <dgm:bulletEnabled val="1"/>
        </dgm:presLayoutVars>
      </dgm:prSet>
      <dgm:spPr/>
      <dgm:t>
        <a:bodyPr/>
        <a:lstStyle/>
        <a:p>
          <a:endParaRPr lang="en-US"/>
        </a:p>
      </dgm:t>
    </dgm:pt>
  </dgm:ptLst>
  <dgm:cxnLst>
    <dgm:cxn modelId="{0347476E-15AD-42F3-9320-FAF7B1B39F24}" srcId="{60483533-B4D9-411B-B929-58AA168B0B7E}" destId="{A8C91969-5C09-4691-A9AD-4FDB45B1F895}" srcOrd="0" destOrd="0" parTransId="{1D5DD9B3-8E8D-43FF-AAE5-B5707800A84D}" sibTransId="{F37166E4-7650-457E-AEC7-F54350A9D01A}"/>
    <dgm:cxn modelId="{C1A65BE9-A5A4-46B4-92A5-5A218390C8E7}" type="presOf" srcId="{60483533-B4D9-411B-B929-58AA168B0B7E}" destId="{A962AA5B-08A4-410E-90CB-084D1876811E}" srcOrd="0" destOrd="0" presId="urn:microsoft.com/office/officeart/2005/8/layout/default#1"/>
    <dgm:cxn modelId="{7A37E837-4DB5-4344-A8CD-DE5529A59647}" type="presOf" srcId="{5471C7E6-D029-48AA-AF97-2F69C990539C}" destId="{9351D4E5-0A2C-4A01-8342-A42681E8E38E}" srcOrd="0" destOrd="0" presId="urn:microsoft.com/office/officeart/2005/8/layout/default#1"/>
    <dgm:cxn modelId="{43B89EAA-2816-48EE-B5F4-8D89A82069BD}" srcId="{60483533-B4D9-411B-B929-58AA168B0B7E}" destId="{5471C7E6-D029-48AA-AF97-2F69C990539C}" srcOrd="1" destOrd="0" parTransId="{74C45162-D2B5-4D23-9803-67B87EBFF028}" sibTransId="{867AE7FC-F264-421B-8308-9ECD819DA3BD}"/>
    <dgm:cxn modelId="{8CFCD76F-750D-4A93-9D46-54038F7F6D4C}" type="presOf" srcId="{A8C91969-5C09-4691-A9AD-4FDB45B1F895}" destId="{D78C5167-33D6-4C0B-809A-AC6F394BF1F6}" srcOrd="0" destOrd="0" presId="urn:microsoft.com/office/officeart/2005/8/layout/default#1"/>
    <dgm:cxn modelId="{5B4AB97C-EA2C-4615-82A9-4466BB6DF373}" type="presParOf" srcId="{A962AA5B-08A4-410E-90CB-084D1876811E}" destId="{D78C5167-33D6-4C0B-809A-AC6F394BF1F6}" srcOrd="0" destOrd="0" presId="urn:microsoft.com/office/officeart/2005/8/layout/default#1"/>
    <dgm:cxn modelId="{283DAD9C-02B5-44F3-B3A8-A83AD60BAD88}" type="presParOf" srcId="{A962AA5B-08A4-410E-90CB-084D1876811E}" destId="{017F47BF-78FF-49E7-A523-7A73D6A1A14B}" srcOrd="1" destOrd="0" presId="urn:microsoft.com/office/officeart/2005/8/layout/default#1"/>
    <dgm:cxn modelId="{A43B0D85-A385-4249-9567-3B02F24F1C99}" type="presParOf" srcId="{A962AA5B-08A4-410E-90CB-084D1876811E}" destId="{9351D4E5-0A2C-4A01-8342-A42681E8E38E}" srcOrd="2" destOrd="0" presId="urn:microsoft.com/office/officeart/2005/8/layout/defaul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8.xml><?xml version="1.0" encoding="utf-8"?>
<dgm:layoutDef xmlns:dgm="http://schemas.openxmlformats.org/drawingml/2006/diagram" xmlns:a="http://schemas.openxmlformats.org/drawingml/2006/main" uniqueId="urn:microsoft.com/office/officeart/2005/8/layout/pList2#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9.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79E10AB-B036-4E33-82E2-861E10F14BE8}" type="datetimeFigureOut">
              <a:rPr lang="en-US" smtClean="0"/>
              <a:pPr/>
              <a:t>6/2/2012</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E0290D2-2B55-495B-9592-F56FCCEA26C9}" type="slidenum">
              <a:rPr lang="en-US" smtClean="0"/>
              <a:pPr/>
              <a:t>‹#›</a:t>
            </a:fld>
            <a:endParaRPr lang="en-US" dirty="0"/>
          </a:p>
        </p:txBody>
      </p:sp>
    </p:spTree>
    <p:extLst>
      <p:ext uri="{BB962C8B-B14F-4D97-AF65-F5344CB8AC3E}">
        <p14:creationId xmlns:p14="http://schemas.microsoft.com/office/powerpoint/2010/main" val="1687384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600F456-78D2-4347-A139-B4BD44A96737}" type="datetimeFigureOut">
              <a:rPr lang="en-US" smtClean="0"/>
              <a:pPr/>
              <a:t>6/2/2012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F04EC16C-261E-4970-9523-433C1A65F276}" type="slidenum">
              <a:rPr lang="en-US" smtClean="0"/>
              <a:pPr/>
              <a:t>‹#›</a:t>
            </a:fld>
            <a:endParaRPr lang="en-US" dirty="0"/>
          </a:p>
        </p:txBody>
      </p:sp>
    </p:spTree>
    <p:extLst>
      <p:ext uri="{BB962C8B-B14F-4D97-AF65-F5344CB8AC3E}">
        <p14:creationId xmlns:p14="http://schemas.microsoft.com/office/powerpoint/2010/main" val="2641775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http://www.hccs.edu/hccs/faculty-staff/faculty-administrative-support/curriculum-maps</a:t>
            </a:r>
          </a:p>
        </p:txBody>
      </p:sp>
      <p:sp>
        <p:nvSpPr>
          <p:cNvPr id="4" name="Slide Number Placeholder 3"/>
          <p:cNvSpPr>
            <a:spLocks noGrp="1"/>
          </p:cNvSpPr>
          <p:nvPr>
            <p:ph type="sldNum" sz="quarter" idx="10"/>
          </p:nvPr>
        </p:nvSpPr>
        <p:spPr/>
        <p:txBody>
          <a:bodyPr/>
          <a:lstStyle/>
          <a:p>
            <a:fld id="{F04EC16C-261E-4970-9523-433C1A65F276}"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http://www.hccs.edu/hccs/faculty-staff/faculty-administrative-support/curriculum-maps</a:t>
            </a:r>
          </a:p>
          <a:p>
            <a:endParaRPr lang="en-US" dirty="0" smtClean="0"/>
          </a:p>
          <a:p>
            <a:r>
              <a:rPr lang="en-US" dirty="0" smtClean="0"/>
              <a:t>http://www.hccs.edu/hcc/System%20Home/Departments/Instruction_Others/VC_of_Instruction/Academic%20Program%20Reviews/Curriculum%20Maps/Maps_2010/Academic_ESL_updated.pdf</a:t>
            </a:r>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26</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http://www.hccs.edu/hccs/faculty-staff/faculty-administrative-support/curriculum-maps</a:t>
            </a:r>
          </a:p>
          <a:p>
            <a:endParaRPr lang="en-US" dirty="0" smtClean="0"/>
          </a:p>
          <a:p>
            <a:r>
              <a:rPr lang="en-US" dirty="0" smtClean="0"/>
              <a:t>http://www.hccs.edu/hcc/System%20Home/Departments/Instruction_Others/VC_of_Instruction/Academic%20Program%20Reviews/Curriculum%20Maps/Maps_2010/Academic_ESL_updated.pdf</a:t>
            </a:r>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27</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28</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29</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30</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31</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32</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33</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http://www.curricunet.com/cnet_home/market_letter.cfm</a:t>
            </a:r>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34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Purpose of CurricUNET</a:t>
            </a:r>
          </a:p>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http://www.hccs.edu/hccs/faculty-staff/faculty-administrative-support/curriculum-maps</a:t>
            </a:r>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35</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36</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37</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38</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42</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43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http://www.sacscoc.org/pdf/handbooks/GuideForInstitutions.pdf</a:t>
            </a:r>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EC16C-261E-4970-9523-433C1A65F276}"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D379EF-E53B-4E8A-A7CB-68F6615D3FCB}" type="datetimeFigureOut">
              <a:rPr lang="en-US" smtClean="0"/>
              <a:pPr/>
              <a:t>6/2/2012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41DA1B-D97F-406F-997F-8E57C3E5B6A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D379EF-E53B-4E8A-A7CB-68F6615D3FCB}" type="datetimeFigureOut">
              <a:rPr lang="en-US" smtClean="0"/>
              <a:pPr/>
              <a:t>6/2/2012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41DA1B-D97F-406F-997F-8E57C3E5B6A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D379EF-E53B-4E8A-A7CB-68F6615D3FCB}" type="datetimeFigureOut">
              <a:rPr lang="en-US" smtClean="0"/>
              <a:pPr/>
              <a:t>6/2/2012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41DA1B-D97F-406F-997F-8E57C3E5B6A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D379EF-E53B-4E8A-A7CB-68F6615D3FCB}" type="datetimeFigureOut">
              <a:rPr lang="en-US" smtClean="0"/>
              <a:pPr/>
              <a:t>6/2/2012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41DA1B-D97F-406F-997F-8E57C3E5B6A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D379EF-E53B-4E8A-A7CB-68F6615D3FCB}" type="datetimeFigureOut">
              <a:rPr lang="en-US" smtClean="0"/>
              <a:pPr/>
              <a:t>6/2/2012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41DA1B-D97F-406F-997F-8E57C3E5B6A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D379EF-E53B-4E8A-A7CB-68F6615D3FCB}" type="datetimeFigureOut">
              <a:rPr lang="en-US" smtClean="0"/>
              <a:pPr/>
              <a:t>6/2/2012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41DA1B-D97F-406F-997F-8E57C3E5B6A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D379EF-E53B-4E8A-A7CB-68F6615D3FCB}" type="datetimeFigureOut">
              <a:rPr lang="en-US" smtClean="0"/>
              <a:pPr/>
              <a:t>6/2/2012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41DA1B-D97F-406F-997F-8E57C3E5B6A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D379EF-E53B-4E8A-A7CB-68F6615D3FCB}" type="datetimeFigureOut">
              <a:rPr lang="en-US" smtClean="0"/>
              <a:pPr/>
              <a:t>6/2/2012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41DA1B-D97F-406F-997F-8E57C3E5B6A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379EF-E53B-4E8A-A7CB-68F6615D3FCB}" type="datetimeFigureOut">
              <a:rPr lang="en-US" smtClean="0"/>
              <a:pPr/>
              <a:t>6/2/2012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41DA1B-D97F-406F-997F-8E57C3E5B6A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D379EF-E53B-4E8A-A7CB-68F6615D3FCB}" type="datetimeFigureOut">
              <a:rPr lang="en-US" smtClean="0"/>
              <a:pPr/>
              <a:t>6/2/2012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41DA1B-D97F-406F-997F-8E57C3E5B6A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D379EF-E53B-4E8A-A7CB-68F6615D3FCB}" type="datetimeFigureOut">
              <a:rPr lang="en-US" smtClean="0"/>
              <a:pPr/>
              <a:t>6/2/2012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41DA1B-D97F-406F-997F-8E57C3E5B6A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379EF-E53B-4E8A-A7CB-68F6615D3FCB}" type="datetimeFigureOut">
              <a:rPr lang="en-US" smtClean="0"/>
              <a:pPr/>
              <a:t>6/2/2012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41DA1B-D97F-406F-997F-8E57C3E5B6A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jpeg"/><Relationship Id="rId7" Type="http://schemas.openxmlformats.org/officeDocument/2006/relationships/diagramQuickStyle" Target="../diagrams/quickStyle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2.jpeg"/><Relationship Id="rId9" Type="http://schemas.microsoft.com/office/2007/relationships/diagramDrawing" Target="../diagrams/drawing4.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1.jpeg"/><Relationship Id="rId7" Type="http://schemas.openxmlformats.org/officeDocument/2006/relationships/diagramQuickStyle" Target="../diagrams/quickStyle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2.jpeg"/><Relationship Id="rId9" Type="http://schemas.microsoft.com/office/2007/relationships/diagramDrawing" Target="../diagrams/drawing5.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1.jpeg"/><Relationship Id="rId7" Type="http://schemas.openxmlformats.org/officeDocument/2006/relationships/diagramQuickStyle" Target="../diagrams/quickStyle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2.jpeg"/><Relationship Id="rId9" Type="http://schemas.microsoft.com/office/2007/relationships/diagramDrawing" Target="../diagrams/drawing6.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1.jpeg"/><Relationship Id="rId7" Type="http://schemas.openxmlformats.org/officeDocument/2006/relationships/diagramQuickStyle" Target="../diagrams/quickStyle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2.jpeg"/><Relationship Id="rId9" Type="http://schemas.microsoft.com/office/2007/relationships/diagramDrawing" Target="../diagrams/drawing7.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1.jpeg"/><Relationship Id="rId7" Type="http://schemas.openxmlformats.org/officeDocument/2006/relationships/diagramQuickStyle" Target="../diagrams/quickStyle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2.jpeg"/><Relationship Id="rId9" Type="http://schemas.microsoft.com/office/2007/relationships/diagramDrawing" Target="../diagrams/drawing8.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9.xml"/><Relationship Id="rId13" Type="http://schemas.openxmlformats.org/officeDocument/2006/relationships/diagramColors" Target="../diagrams/colors10.xml"/><Relationship Id="rId3" Type="http://schemas.openxmlformats.org/officeDocument/2006/relationships/image" Target="../media/image1.jpeg"/><Relationship Id="rId7" Type="http://schemas.openxmlformats.org/officeDocument/2006/relationships/diagramQuickStyle" Target="../diagrams/quickStyle9.xml"/><Relationship Id="rId12" Type="http://schemas.openxmlformats.org/officeDocument/2006/relationships/diagramQuickStyle" Target="../diagrams/quickStyle10.xm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diagramLayout" Target="../diagrams/layout9.xml"/><Relationship Id="rId11" Type="http://schemas.openxmlformats.org/officeDocument/2006/relationships/diagramLayout" Target="../diagrams/layout10.xml"/><Relationship Id="rId5" Type="http://schemas.openxmlformats.org/officeDocument/2006/relationships/diagramData" Target="../diagrams/data9.xml"/><Relationship Id="rId10" Type="http://schemas.openxmlformats.org/officeDocument/2006/relationships/diagramData" Target="../diagrams/data10.xml"/><Relationship Id="rId4" Type="http://schemas.openxmlformats.org/officeDocument/2006/relationships/image" Target="../media/image2.jpeg"/><Relationship Id="rId9" Type="http://schemas.microsoft.com/office/2007/relationships/diagramDrawing" Target="../diagrams/drawing9.xml"/><Relationship Id="rId14" Type="http://schemas.microsoft.com/office/2007/relationships/diagramDrawing" Target="../diagrams/drawing10.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11.xml"/><Relationship Id="rId13" Type="http://schemas.openxmlformats.org/officeDocument/2006/relationships/diagramColors" Target="../diagrams/colors12.xml"/><Relationship Id="rId3" Type="http://schemas.openxmlformats.org/officeDocument/2006/relationships/image" Target="../media/image1.jpeg"/><Relationship Id="rId7" Type="http://schemas.openxmlformats.org/officeDocument/2006/relationships/diagramQuickStyle" Target="../diagrams/quickStyle11.xml"/><Relationship Id="rId12" Type="http://schemas.openxmlformats.org/officeDocument/2006/relationships/diagramQuickStyle" Target="../diagrams/quickStyle12.xm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diagramLayout" Target="../diagrams/layout11.xml"/><Relationship Id="rId11" Type="http://schemas.openxmlformats.org/officeDocument/2006/relationships/diagramLayout" Target="../diagrams/layout12.xml"/><Relationship Id="rId5" Type="http://schemas.openxmlformats.org/officeDocument/2006/relationships/diagramData" Target="../diagrams/data11.xml"/><Relationship Id="rId10" Type="http://schemas.openxmlformats.org/officeDocument/2006/relationships/diagramData" Target="../diagrams/data12.xml"/><Relationship Id="rId4" Type="http://schemas.openxmlformats.org/officeDocument/2006/relationships/image" Target="../media/image2.jpeg"/><Relationship Id="rId9" Type="http://schemas.microsoft.com/office/2007/relationships/diagramDrawing" Target="../diagrams/drawing11.xml"/><Relationship Id="rId14" Type="http://schemas.microsoft.com/office/2007/relationships/diagramDrawing" Target="../diagrams/drawing12.xml"/></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13.xml"/><Relationship Id="rId3" Type="http://schemas.openxmlformats.org/officeDocument/2006/relationships/image" Target="../media/image1.jpeg"/><Relationship Id="rId7" Type="http://schemas.openxmlformats.org/officeDocument/2006/relationships/diagramQuickStyle" Target="../diagrams/quickStyle1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13.xml"/><Relationship Id="rId5" Type="http://schemas.openxmlformats.org/officeDocument/2006/relationships/diagramData" Target="../diagrams/data13.xml"/><Relationship Id="rId4" Type="http://schemas.openxmlformats.org/officeDocument/2006/relationships/image" Target="../media/image2.jpeg"/><Relationship Id="rId9" Type="http://schemas.microsoft.com/office/2007/relationships/diagramDrawing" Target="../diagrams/drawing13.xml"/></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14.xml"/><Relationship Id="rId3" Type="http://schemas.openxmlformats.org/officeDocument/2006/relationships/image" Target="../media/image1.jpeg"/><Relationship Id="rId7" Type="http://schemas.openxmlformats.org/officeDocument/2006/relationships/diagramQuickStyle" Target="../diagrams/quickStyle1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Layout" Target="../diagrams/layout14.xml"/><Relationship Id="rId5" Type="http://schemas.openxmlformats.org/officeDocument/2006/relationships/diagramData" Target="../diagrams/data14.xml"/><Relationship Id="rId4" Type="http://schemas.openxmlformats.org/officeDocument/2006/relationships/image" Target="../media/image2.jpeg"/><Relationship Id="rId9" Type="http://schemas.microsoft.com/office/2007/relationships/diagramDrawing" Target="../diagrams/drawing14.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jpe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jpeg"/><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15.xml"/><Relationship Id="rId3" Type="http://schemas.openxmlformats.org/officeDocument/2006/relationships/image" Target="../media/image1.jpeg"/><Relationship Id="rId7" Type="http://schemas.openxmlformats.org/officeDocument/2006/relationships/diagramQuickStyle" Target="../diagrams/quickStyle1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Layout" Target="../diagrams/layout15.xml"/><Relationship Id="rId5" Type="http://schemas.openxmlformats.org/officeDocument/2006/relationships/diagramData" Target="../diagrams/data15.xml"/><Relationship Id="rId4" Type="http://schemas.openxmlformats.org/officeDocument/2006/relationships/image" Target="../media/image2.jpeg"/><Relationship Id="rId9" Type="http://schemas.microsoft.com/office/2007/relationships/diagramDrawing" Target="../diagrams/drawing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diagramColors" Target="../diagrams/colors20.xml"/><Relationship Id="rId3" Type="http://schemas.openxmlformats.org/officeDocument/2006/relationships/image" Target="../media/image1.jpeg"/><Relationship Id="rId7" Type="http://schemas.openxmlformats.org/officeDocument/2006/relationships/diagramQuickStyle" Target="../diagrams/quickStyle20.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Layout" Target="../diagrams/layout20.xml"/><Relationship Id="rId5" Type="http://schemas.openxmlformats.org/officeDocument/2006/relationships/diagramData" Target="../diagrams/data20.xml"/><Relationship Id="rId4" Type="http://schemas.openxmlformats.org/officeDocument/2006/relationships/image" Target="../media/image2.jpeg"/><Relationship Id="rId9" Type="http://schemas.microsoft.com/office/2007/relationships/diagramDrawing" Target="../diagrams/drawing20.xml"/></Relationships>
</file>

<file path=ppt/slides/_rels/slide29.xml.rels><?xml version="1.0" encoding="UTF-8" standalone="yes"?>
<Relationships xmlns="http://schemas.openxmlformats.org/package/2006/relationships"><Relationship Id="rId8" Type="http://schemas.openxmlformats.org/officeDocument/2006/relationships/diagramColors" Target="../diagrams/colors21.xml"/><Relationship Id="rId3" Type="http://schemas.openxmlformats.org/officeDocument/2006/relationships/image" Target="../media/image1.jpeg"/><Relationship Id="rId7" Type="http://schemas.openxmlformats.org/officeDocument/2006/relationships/diagramQuickStyle" Target="../diagrams/quickStyle2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Layout" Target="../diagrams/layout21.xml"/><Relationship Id="rId5" Type="http://schemas.openxmlformats.org/officeDocument/2006/relationships/diagramData" Target="../diagrams/data21.xml"/><Relationship Id="rId4" Type="http://schemas.openxmlformats.org/officeDocument/2006/relationships/image" Target="../media/image2.jpeg"/><Relationship Id="rId9" Type="http://schemas.microsoft.com/office/2007/relationships/diagramDrawing" Target="../diagrams/drawing21.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jpeg"/><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jpeg"/><Relationship Id="rId9" Type="http://schemas.microsoft.com/office/2007/relationships/diagramDrawing" Target="../diagrams/drawing2.xml"/></Relationships>
</file>

<file path=ppt/slides/_rels/slide30.xml.rels><?xml version="1.0" encoding="UTF-8" standalone="yes"?>
<Relationships xmlns="http://schemas.openxmlformats.org/package/2006/relationships"><Relationship Id="rId8" Type="http://schemas.openxmlformats.org/officeDocument/2006/relationships/diagramColors" Target="../diagrams/colors22.xml"/><Relationship Id="rId3" Type="http://schemas.openxmlformats.org/officeDocument/2006/relationships/image" Target="../media/image1.jpeg"/><Relationship Id="rId7" Type="http://schemas.openxmlformats.org/officeDocument/2006/relationships/diagramQuickStyle" Target="../diagrams/quickStyle22.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Layout" Target="../diagrams/layout22.xml"/><Relationship Id="rId5" Type="http://schemas.openxmlformats.org/officeDocument/2006/relationships/diagramData" Target="../diagrams/data22.xml"/><Relationship Id="rId4" Type="http://schemas.openxmlformats.org/officeDocument/2006/relationships/image" Target="../media/image2.jpeg"/><Relationship Id="rId9" Type="http://schemas.microsoft.com/office/2007/relationships/diagramDrawing" Target="../diagrams/drawing2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8" Type="http://schemas.openxmlformats.org/officeDocument/2006/relationships/diagramColors" Target="../diagrams/colors23.xml"/><Relationship Id="rId3" Type="http://schemas.openxmlformats.org/officeDocument/2006/relationships/image" Target="../media/image1.jpeg"/><Relationship Id="rId7" Type="http://schemas.openxmlformats.org/officeDocument/2006/relationships/diagramQuickStyle" Target="../diagrams/quickStyle23.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Layout" Target="../diagrams/layout23.xml"/><Relationship Id="rId5" Type="http://schemas.openxmlformats.org/officeDocument/2006/relationships/diagramData" Target="../diagrams/data23.xml"/><Relationship Id="rId4" Type="http://schemas.openxmlformats.org/officeDocument/2006/relationships/image" Target="../media/image2.jpeg"/><Relationship Id="rId9" Type="http://schemas.microsoft.com/office/2007/relationships/diagramDrawing" Target="../diagrams/drawing23.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8" Type="http://schemas.openxmlformats.org/officeDocument/2006/relationships/hyperlink" Target="http://www.hccs.edu/hcc/System%20Home/Departments/TLE/Instructional_Design_Resources/PDF_Files/MAllen_student-report.pdf" TargetMode="External"/><Relationship Id="rId3" Type="http://schemas.openxmlformats.org/officeDocument/2006/relationships/image" Target="../media/image1.jpeg"/><Relationship Id="rId7" Type="http://schemas.openxmlformats.org/officeDocument/2006/relationships/hyperlink" Target="http://www.hccs.edu/hcc/System%20Home/Departments/TLE/Instructional_Design_Resources/PDF_Files/MAllen_handout.pdf"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www.curricunet.com/hccs/" TargetMode="External"/><Relationship Id="rId5" Type="http://schemas.openxmlformats.org/officeDocument/2006/relationships/hyperlink" Target="http://www.hccs.edu/hcc/System%20Home/Departments/Instruction_Others/VC_of_Instruction/faculty_updates_spring_2010/pdf/Faculty_letterpdf_secure.pdf" TargetMode="External"/><Relationship Id="rId4" Type="http://schemas.openxmlformats.org/officeDocument/2006/relationships/image" Target="../media/image2.jpeg"/></Relationships>
</file>

<file path=ppt/slides/_rels/slide39.xml.rels><?xml version="1.0" encoding="UTF-8" standalone="yes"?>
<Relationships xmlns="http://schemas.openxmlformats.org/package/2006/relationships"><Relationship Id="rId3" Type="http://schemas.openxmlformats.org/officeDocument/2006/relationships/hyperlink" Target="http://www.hccs.edu/hccs/tle-workshop-learning-resources" TargetMode="External"/><Relationship Id="rId2" Type="http://schemas.openxmlformats.org/officeDocument/2006/relationships/hyperlink" Target="http://www.curricunet.com/hccs/" TargetMode="External"/><Relationship Id="rId1" Type="http://schemas.openxmlformats.org/officeDocument/2006/relationships/slideLayout" Target="../slideLayouts/slideLayout2.xml"/><Relationship Id="rId4" Type="http://schemas.openxmlformats.org/officeDocument/2006/relationships/hyperlink" Target="http://itunes.hccs.edu/"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hccs.edu/hcc/System%20Home/Departments/Instruction_Others/VC_of_Instruction/faculty_updates_spring_2010/pdf/Faculty_letterpdf_secure.pdf"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hccs.edu/hccs/faculty-staff/faculty-updates"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www.hccs.edu/hcc/System%20Home/Departments/TLE/Instructional_Design_Resources/PDF_Files/MAllen_rubrics-engineering.pdf" TargetMode="External"/><Relationship Id="rId3" Type="http://schemas.openxmlformats.org/officeDocument/2006/relationships/image" Target="../media/image1.jpeg"/><Relationship Id="rId7" Type="http://schemas.openxmlformats.org/officeDocument/2006/relationships/hyperlink" Target="http://www.hccs.edu/hcc/System%20Home/Departments/TLE/Instructional_Design_Resources/PDF_Files/MAllen_rubrics-business.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www.hccs.edu/hcc/System%20Home/Departments/TLE/Instructional_Design_Resources/PDF_Files/MAllen_general_rubrics.pdf" TargetMode="External"/><Relationship Id="rId5" Type="http://schemas.openxmlformats.org/officeDocument/2006/relationships/hyperlink" Target="http://online.bakersfieldcollege.edu/courseassessment/Default.htm" TargetMode="External"/><Relationship Id="rId4" Type="http://schemas.openxmlformats.org/officeDocument/2006/relationships/image" Target="../media/image2.jpeg"/></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hccs.edu/tle"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jpeg"/><Relationship Id="rId7" Type="http://schemas.openxmlformats.org/officeDocument/2006/relationships/diagramQuickStyle" Target="../diagrams/quickStyle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2.jpeg"/><Relationship Id="rId9" Type="http://schemas.microsoft.com/office/2007/relationships/diagramDrawing" Target="../diagrams/drawing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7" name="Rectangle 18"/>
          <p:cNvSpPr>
            <a:spLocks noGrp="1" noChangeArrowheads="1"/>
          </p:cNvSpPr>
          <p:nvPr>
            <p:ph type="sldNum" sz="quarter" idx="4294967295"/>
          </p:nvPr>
        </p:nvSpPr>
        <p:spPr bwMode="auto">
          <a:xfrm>
            <a:off x="8458200" y="6553200"/>
            <a:ext cx="609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1</a:t>
            </a:fld>
            <a:endParaRPr lang="en-US" dirty="0"/>
          </a:p>
        </p:txBody>
      </p:sp>
      <p:pic>
        <p:nvPicPr>
          <p:cNvPr id="8" name="Picture 7" descr="CTLEtitle.png"/>
          <p:cNvPicPr>
            <a:picLocks noChangeAspect="1"/>
          </p:cNvPicPr>
          <p:nvPr/>
        </p:nvPicPr>
        <p:blipFill>
          <a:blip r:embed="rId5" cstate="print"/>
          <a:stretch>
            <a:fillRect/>
          </a:stretch>
        </p:blipFill>
        <p:spPr>
          <a:xfrm>
            <a:off x="1600200" y="3048000"/>
            <a:ext cx="6096000" cy="98616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normAutofit/>
          </a:bodyPr>
          <a:lstStyle/>
          <a:p>
            <a:r>
              <a:rPr lang="en-US" dirty="0" smtClean="0"/>
              <a:t>Student Learning Cycle</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97245029"/>
              </p:ext>
            </p:extLst>
          </p:nvPr>
        </p:nvGraphicFramePr>
        <p:xfrm>
          <a:off x="457200" y="1447800"/>
          <a:ext cx="8229600" cy="44497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12" name="Title 11"/>
          <p:cNvSpPr>
            <a:spLocks noGrp="1"/>
          </p:cNvSpPr>
          <p:nvPr>
            <p:ph type="title"/>
          </p:nvPr>
        </p:nvSpPr>
        <p:spPr>
          <a:xfrm>
            <a:off x="457200" y="274638"/>
            <a:ext cx="8229600" cy="1554162"/>
          </a:xfrm>
        </p:spPr>
        <p:txBody>
          <a:bodyPr>
            <a:normAutofit fontScale="90000"/>
          </a:bodyPr>
          <a:lstStyle/>
          <a:p>
            <a:r>
              <a:rPr lang="en-US" sz="3600" dirty="0" smtClean="0"/>
              <a:t>Program SLO, Course-level SLO</a:t>
            </a:r>
            <a:br>
              <a:rPr lang="en-US" sz="3600" dirty="0" smtClean="0"/>
            </a:br>
            <a:r>
              <a:rPr lang="en-US" sz="3600" dirty="0" smtClean="0"/>
              <a:t>and Course-Objective Hierarchy</a:t>
            </a:r>
            <a:r>
              <a:rPr lang="en-US" dirty="0" smtClean="0"/>
              <a:t/>
            </a:r>
            <a:br>
              <a:rPr lang="en-US" dirty="0" smtClean="0"/>
            </a:br>
            <a:endParaRPr lang="en-US" dirty="0"/>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9457511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Rectangle 18"/>
          <p:cNvSpPr>
            <a:spLocks noGrp="1" noChangeArrowheads="1"/>
          </p:cNvSpPr>
          <p:nvPr>
            <p:ph type="sldNum" sz="quarter" idx="12"/>
          </p:nvPr>
        </p:nvSpPr>
        <p:spPr/>
        <p:txBody>
          <a:bodyPr/>
          <a:lstStyle>
            <a:lvl1pPr algn="r">
              <a:defRPr sz="800" b="1"/>
            </a:lvl1pPr>
          </a:lstStyle>
          <a:p>
            <a:fld id="{38F94D2C-E6F5-48DE-AF7E-1DED13F93A56}"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normAutofit/>
          </a:bodyPr>
          <a:lstStyle/>
          <a:p>
            <a:r>
              <a:rPr lang="en-US" sz="3600" b="1" dirty="0" smtClean="0"/>
              <a:t>Requirements for each course</a:t>
            </a:r>
            <a:endParaRPr lang="en-US" sz="3600" b="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71788539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8" name="Title 7"/>
          <p:cNvSpPr>
            <a:spLocks noGrp="1"/>
          </p:cNvSpPr>
          <p:nvPr>
            <p:ph type="title"/>
          </p:nvPr>
        </p:nvSpPr>
        <p:spPr/>
        <p:txBody>
          <a:bodyPr>
            <a:normAutofit/>
          </a:bodyPr>
          <a:lstStyle/>
          <a:p>
            <a:pPr algn="r"/>
            <a:r>
              <a:rPr lang="en-US" sz="2400" dirty="0" smtClean="0"/>
              <a:t>Example of Course – level SLO and Objectives</a:t>
            </a:r>
            <a:endParaRPr lang="en-US" sz="24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35567540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13</a:t>
            </a:fld>
            <a:endParaRPr lang="en-US" dirty="0"/>
          </a:p>
        </p:txBody>
      </p:sp>
      <p:sp>
        <p:nvSpPr>
          <p:cNvPr id="9" name="TextBox 8"/>
          <p:cNvSpPr txBox="1"/>
          <p:nvPr/>
        </p:nvSpPr>
        <p:spPr>
          <a:xfrm>
            <a:off x="1143000" y="2362200"/>
            <a:ext cx="1336648" cy="584775"/>
          </a:xfrm>
          <a:prstGeom prst="rect">
            <a:avLst/>
          </a:prstGeom>
          <a:noFill/>
        </p:spPr>
        <p:txBody>
          <a:bodyPr wrap="none" rtlCol="0">
            <a:spAutoFit/>
          </a:bodyPr>
          <a:lstStyle/>
          <a:p>
            <a:pPr algn="ctr"/>
            <a:r>
              <a:rPr lang="en-US" sz="3200" dirty="0" smtClean="0"/>
              <a:t>Course</a:t>
            </a:r>
            <a:endParaRPr lang="en-US" sz="3200" dirty="0"/>
          </a:p>
        </p:txBody>
      </p:sp>
      <p:sp>
        <p:nvSpPr>
          <p:cNvPr id="12" name="TextBox 11"/>
          <p:cNvSpPr txBox="1"/>
          <p:nvPr/>
        </p:nvSpPr>
        <p:spPr>
          <a:xfrm>
            <a:off x="4038600" y="2286000"/>
            <a:ext cx="1050672" cy="584775"/>
          </a:xfrm>
          <a:prstGeom prst="rect">
            <a:avLst/>
          </a:prstGeom>
          <a:noFill/>
        </p:spPr>
        <p:txBody>
          <a:bodyPr wrap="none" rtlCol="0">
            <a:spAutoFit/>
          </a:bodyPr>
          <a:lstStyle/>
          <a:p>
            <a:r>
              <a:rPr lang="en-US" sz="3200" dirty="0" smtClean="0"/>
              <a:t>SLO’s</a:t>
            </a:r>
            <a:endParaRPr lang="en-US" sz="3200" dirty="0"/>
          </a:p>
        </p:txBody>
      </p:sp>
      <p:sp>
        <p:nvSpPr>
          <p:cNvPr id="13" name="TextBox 12"/>
          <p:cNvSpPr txBox="1"/>
          <p:nvPr/>
        </p:nvSpPr>
        <p:spPr>
          <a:xfrm>
            <a:off x="6324600" y="2133600"/>
            <a:ext cx="1926297" cy="1077218"/>
          </a:xfrm>
          <a:prstGeom prst="rect">
            <a:avLst/>
          </a:prstGeom>
          <a:noFill/>
        </p:spPr>
        <p:txBody>
          <a:bodyPr wrap="none" rtlCol="0">
            <a:spAutoFit/>
          </a:bodyPr>
          <a:lstStyle/>
          <a:p>
            <a:pPr algn="ctr"/>
            <a:r>
              <a:rPr lang="en-US" sz="3200" dirty="0" smtClean="0"/>
              <a:t>Course</a:t>
            </a:r>
          </a:p>
          <a:p>
            <a:pPr algn="ctr"/>
            <a:r>
              <a:rPr lang="en-US" sz="3200" dirty="0" smtClean="0"/>
              <a:t>Objectives</a:t>
            </a:r>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8" name="Title 7"/>
          <p:cNvSpPr>
            <a:spLocks noGrp="1"/>
          </p:cNvSpPr>
          <p:nvPr>
            <p:ph type="title"/>
          </p:nvPr>
        </p:nvSpPr>
        <p:spPr/>
        <p:txBody>
          <a:bodyPr>
            <a:normAutofit/>
          </a:bodyPr>
          <a:lstStyle/>
          <a:p>
            <a:pPr algn="r"/>
            <a:r>
              <a:rPr lang="en-US" sz="2400" dirty="0" smtClean="0"/>
              <a:t>Example of Course – level SLO and Objectives</a:t>
            </a:r>
            <a:endParaRPr lang="en-US" sz="24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049767665"/>
              </p:ext>
            </p:extLst>
          </p:nvPr>
        </p:nvGraphicFramePr>
        <p:xfrm>
          <a:off x="381000" y="1371600"/>
          <a:ext cx="8229600" cy="4876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14</a:t>
            </a:fld>
            <a:endParaRPr lang="en-US" dirty="0"/>
          </a:p>
        </p:txBody>
      </p:sp>
      <p:sp>
        <p:nvSpPr>
          <p:cNvPr id="9" name="TextBox 8"/>
          <p:cNvSpPr txBox="1"/>
          <p:nvPr/>
        </p:nvSpPr>
        <p:spPr>
          <a:xfrm>
            <a:off x="1143000" y="2209800"/>
            <a:ext cx="1336648" cy="584775"/>
          </a:xfrm>
          <a:prstGeom prst="rect">
            <a:avLst/>
          </a:prstGeom>
          <a:noFill/>
        </p:spPr>
        <p:txBody>
          <a:bodyPr wrap="none" rtlCol="0">
            <a:spAutoFit/>
          </a:bodyPr>
          <a:lstStyle/>
          <a:p>
            <a:r>
              <a:rPr lang="en-US" sz="3200" dirty="0" smtClean="0"/>
              <a:t>Course</a:t>
            </a:r>
            <a:endParaRPr lang="en-US" sz="3200" dirty="0"/>
          </a:p>
        </p:txBody>
      </p:sp>
      <p:sp>
        <p:nvSpPr>
          <p:cNvPr id="12" name="TextBox 11"/>
          <p:cNvSpPr txBox="1"/>
          <p:nvPr/>
        </p:nvSpPr>
        <p:spPr>
          <a:xfrm>
            <a:off x="4038600" y="2133600"/>
            <a:ext cx="1050672" cy="584775"/>
          </a:xfrm>
          <a:prstGeom prst="rect">
            <a:avLst/>
          </a:prstGeom>
          <a:noFill/>
        </p:spPr>
        <p:txBody>
          <a:bodyPr wrap="none" rtlCol="0">
            <a:spAutoFit/>
          </a:bodyPr>
          <a:lstStyle/>
          <a:p>
            <a:r>
              <a:rPr lang="en-US" sz="3200" dirty="0" smtClean="0"/>
              <a:t>SLO’s</a:t>
            </a:r>
            <a:endParaRPr lang="en-US" sz="3200" dirty="0"/>
          </a:p>
        </p:txBody>
      </p:sp>
      <p:sp>
        <p:nvSpPr>
          <p:cNvPr id="13" name="TextBox 12"/>
          <p:cNvSpPr txBox="1"/>
          <p:nvPr/>
        </p:nvSpPr>
        <p:spPr>
          <a:xfrm>
            <a:off x="6248400" y="1981200"/>
            <a:ext cx="1926298" cy="1077218"/>
          </a:xfrm>
          <a:prstGeom prst="rect">
            <a:avLst/>
          </a:prstGeom>
          <a:noFill/>
        </p:spPr>
        <p:txBody>
          <a:bodyPr wrap="none" rtlCol="0">
            <a:spAutoFit/>
          </a:bodyPr>
          <a:lstStyle/>
          <a:p>
            <a:pPr algn="ctr"/>
            <a:r>
              <a:rPr lang="en-US" sz="3200" dirty="0" smtClean="0"/>
              <a:t>Course</a:t>
            </a:r>
          </a:p>
          <a:p>
            <a:pPr algn="ctr"/>
            <a:r>
              <a:rPr lang="en-US" sz="3200" dirty="0" smtClean="0"/>
              <a:t>Objectives</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normAutofit/>
          </a:bodyPr>
          <a:lstStyle/>
          <a:p>
            <a:pPr algn="r"/>
            <a:r>
              <a:rPr lang="en-US" sz="2800" b="1" dirty="0" smtClean="0"/>
              <a:t>The difference  between</a:t>
            </a:r>
            <a:br>
              <a:rPr lang="en-US" sz="2800" b="1" dirty="0" smtClean="0"/>
            </a:br>
            <a:r>
              <a:rPr lang="en-US" sz="2800" b="1" dirty="0" smtClean="0"/>
              <a:t>Course – level SLO’s and course objectives</a:t>
            </a:r>
            <a:endParaRPr lang="en-US" sz="2800" b="1" dirty="0"/>
          </a:p>
        </p:txBody>
      </p:sp>
      <p:sp>
        <p:nvSpPr>
          <p:cNvPr id="10" name="Text Placeholder 9"/>
          <p:cNvSpPr>
            <a:spLocks noGrp="1"/>
          </p:cNvSpPr>
          <p:nvPr>
            <p:ph type="body" idx="1"/>
          </p:nvPr>
        </p:nvSpPr>
        <p:spPr>
          <a:xfrm>
            <a:off x="914400" y="1295400"/>
            <a:ext cx="3582988" cy="879475"/>
          </a:xfrm>
        </p:spPr>
        <p:txBody>
          <a:bodyPr>
            <a:normAutofit fontScale="62500" lnSpcReduction="20000"/>
          </a:bodyPr>
          <a:lstStyle/>
          <a:p>
            <a:endParaRPr lang="en-US" dirty="0" smtClean="0"/>
          </a:p>
          <a:p>
            <a:r>
              <a:rPr lang="en-US" sz="3100" dirty="0" smtClean="0"/>
              <a:t>Course – level Student Learning Outcomes</a:t>
            </a:r>
          </a:p>
          <a:p>
            <a:endParaRPr lang="en-US" dirty="0"/>
          </a:p>
        </p:txBody>
      </p:sp>
      <p:graphicFrame>
        <p:nvGraphicFramePr>
          <p:cNvPr id="14" name="Content Placeholder 13"/>
          <p:cNvGraphicFramePr>
            <a:graphicFrameLocks noGrp="1"/>
          </p:cNvGraphicFramePr>
          <p:nvPr>
            <p:ph sz="half" idx="2"/>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 name="Text Placeholder 11"/>
          <p:cNvSpPr>
            <a:spLocks noGrp="1"/>
          </p:cNvSpPr>
          <p:nvPr>
            <p:ph type="body" sz="quarter" idx="3"/>
          </p:nvPr>
        </p:nvSpPr>
        <p:spPr>
          <a:xfrm>
            <a:off x="5029200" y="1535113"/>
            <a:ext cx="3657600" cy="639762"/>
          </a:xfrm>
        </p:spPr>
        <p:txBody>
          <a:bodyPr>
            <a:normAutofit fontScale="70000" lnSpcReduction="20000"/>
          </a:bodyPr>
          <a:lstStyle/>
          <a:p>
            <a:endParaRPr lang="en-US" dirty="0" smtClean="0"/>
          </a:p>
          <a:p>
            <a:r>
              <a:rPr lang="en-US" sz="3100" dirty="0" smtClean="0"/>
              <a:t>Course Objectives</a:t>
            </a:r>
          </a:p>
          <a:p>
            <a:endParaRPr lang="en-US" dirty="0"/>
          </a:p>
        </p:txBody>
      </p:sp>
      <p:graphicFrame>
        <p:nvGraphicFramePr>
          <p:cNvPr id="15" name="Content Placeholder 14"/>
          <p:cNvGraphicFramePr>
            <a:graphicFrameLocks noGrp="1"/>
          </p:cNvGraphicFramePr>
          <p:nvPr>
            <p:ph sz="quarter" idx="4"/>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8" name="Title 7"/>
          <p:cNvSpPr>
            <a:spLocks noGrp="1"/>
          </p:cNvSpPr>
          <p:nvPr>
            <p:ph type="title"/>
          </p:nvPr>
        </p:nvSpPr>
        <p:spPr/>
        <p:txBody>
          <a:bodyPr>
            <a:normAutofit/>
          </a:bodyPr>
          <a:lstStyle/>
          <a:p>
            <a:r>
              <a:rPr lang="en-US" sz="3200" b="1" dirty="0" smtClean="0"/>
              <a:t>Student Learning Outcomes</a:t>
            </a:r>
            <a:endParaRPr lang="en-US" sz="3200" b="1" dirty="0"/>
          </a:p>
        </p:txBody>
      </p:sp>
      <p:sp>
        <p:nvSpPr>
          <p:cNvPr id="12" name="Text Placeholder 11"/>
          <p:cNvSpPr>
            <a:spLocks noGrp="1"/>
          </p:cNvSpPr>
          <p:nvPr>
            <p:ph type="body" idx="1"/>
          </p:nvPr>
        </p:nvSpPr>
        <p:spPr/>
        <p:txBody>
          <a:bodyPr/>
          <a:lstStyle/>
          <a:p>
            <a:r>
              <a:rPr lang="en-US" dirty="0" smtClean="0"/>
              <a:t>Should . . .</a:t>
            </a:r>
            <a:endParaRPr lang="en-US" dirty="0"/>
          </a:p>
        </p:txBody>
      </p:sp>
      <p:graphicFrame>
        <p:nvGraphicFramePr>
          <p:cNvPr id="17" name="Content Placeholder 16"/>
          <p:cNvGraphicFramePr>
            <a:graphicFrameLocks noGrp="1"/>
          </p:cNvGraphicFramePr>
          <p:nvPr>
            <p:ph sz="half" idx="2"/>
            <p:extLst>
              <p:ext uri="{D42A27DB-BD31-4B8C-83A1-F6EECF244321}">
                <p14:modId xmlns:p14="http://schemas.microsoft.com/office/powerpoint/2010/main" val="1486908082"/>
              </p:ext>
            </p:extLst>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3" name="Text Placeholder 12"/>
          <p:cNvSpPr>
            <a:spLocks noGrp="1"/>
          </p:cNvSpPr>
          <p:nvPr>
            <p:ph type="body" sz="quarter" idx="3"/>
          </p:nvPr>
        </p:nvSpPr>
        <p:spPr/>
        <p:txBody>
          <a:bodyPr/>
          <a:lstStyle/>
          <a:p>
            <a:r>
              <a:rPr lang="en-US" dirty="0" smtClean="0"/>
              <a:t>Are . . .</a:t>
            </a:r>
            <a:endParaRPr lang="en-US" dirty="0"/>
          </a:p>
        </p:txBody>
      </p:sp>
      <p:graphicFrame>
        <p:nvGraphicFramePr>
          <p:cNvPr id="16" name="Content Placeholder 15"/>
          <p:cNvGraphicFramePr>
            <a:graphicFrameLocks noGrp="1"/>
          </p:cNvGraphicFramePr>
          <p:nvPr>
            <p:ph sz="quarter" idx="4"/>
            <p:extLst>
              <p:ext uri="{D42A27DB-BD31-4B8C-83A1-F6EECF244321}">
                <p14:modId xmlns:p14="http://schemas.microsoft.com/office/powerpoint/2010/main" val="550783283"/>
              </p:ext>
            </p:extLst>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normAutofit/>
          </a:bodyPr>
          <a:lstStyle/>
          <a:p>
            <a:r>
              <a:rPr lang="en-US" sz="3200" dirty="0" smtClean="0"/>
              <a:t>Bloom’s Taxonomy</a:t>
            </a:r>
            <a:endParaRPr lang="en-US" sz="3200" dirty="0"/>
          </a:p>
        </p:txBody>
      </p:sp>
      <p:graphicFrame>
        <p:nvGraphicFramePr>
          <p:cNvPr id="8" name="Content Placeholder 7"/>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8" name="Title 7"/>
          <p:cNvSpPr>
            <a:spLocks noGrp="1"/>
          </p:cNvSpPr>
          <p:nvPr>
            <p:ph type="title"/>
          </p:nvPr>
        </p:nvSpPr>
        <p:spPr/>
        <p:txBody>
          <a:bodyPr/>
          <a:lstStyle/>
          <a:p>
            <a:r>
              <a:rPr lang="en-US" dirty="0" smtClean="0"/>
              <a:t>Bloom’s Pyramid</a:t>
            </a:r>
            <a:endParaRPr lang="en-US" dirty="0"/>
          </a:p>
        </p:txBody>
      </p:sp>
      <p:sp>
        <p:nvSpPr>
          <p:cNvPr id="9" name="Content Placeholder 8"/>
          <p:cNvSpPr>
            <a:spLocks noGrp="1"/>
          </p:cNvSpPr>
          <p:nvPr>
            <p:ph idx="1"/>
          </p:nvPr>
        </p:nvSpPr>
        <p:spPr/>
        <p:txBody>
          <a:bodyPr/>
          <a:lstStyle/>
          <a:p>
            <a:pPr>
              <a:buNone/>
            </a:pPr>
            <a:endParaRPr lang="en-US" dirty="0"/>
          </a:p>
        </p:txBody>
      </p:sp>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18</a:t>
            </a:fld>
            <a:endParaRPr lang="en-US" dirty="0"/>
          </a:p>
        </p:txBody>
      </p:sp>
      <p:graphicFrame>
        <p:nvGraphicFramePr>
          <p:cNvPr id="10" name="Diagram 9"/>
          <p:cNvGraphicFramePr/>
          <p:nvPr>
            <p:extLst>
              <p:ext uri="{D42A27DB-BD31-4B8C-83A1-F6EECF244321}">
                <p14:modId xmlns:p14="http://schemas.microsoft.com/office/powerpoint/2010/main" val="1267740187"/>
              </p:ext>
            </p:extLst>
          </p:nvPr>
        </p:nvGraphicFramePr>
        <p:xfrm>
          <a:off x="457200" y="1295400"/>
          <a:ext cx="8229600" cy="5080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17" name="Title 16"/>
          <p:cNvSpPr>
            <a:spLocks noGrp="1"/>
          </p:cNvSpPr>
          <p:nvPr>
            <p:ph type="title"/>
          </p:nvPr>
        </p:nvSpPr>
        <p:spPr>
          <a:xfrm>
            <a:off x="457200" y="152400"/>
            <a:ext cx="8229600" cy="1630362"/>
          </a:xfrm>
        </p:spPr>
        <p:txBody>
          <a:bodyPr>
            <a:normAutofit/>
          </a:bodyPr>
          <a:lstStyle/>
          <a:p>
            <a:r>
              <a:rPr lang="en-US" sz="2800" b="1" dirty="0" smtClean="0"/>
              <a:t>Bloom's Taxonomy of Cognitive Levels</a:t>
            </a:r>
            <a:br>
              <a:rPr lang="en-US" sz="2800" b="1" dirty="0" smtClean="0"/>
            </a:br>
            <a:r>
              <a:rPr lang="en-US" sz="2800" b="1" dirty="0" smtClean="0"/>
              <a:t>Verb Table</a:t>
            </a:r>
            <a:br>
              <a:rPr lang="en-US" sz="2800" b="1" dirty="0" smtClean="0"/>
            </a:br>
            <a:endParaRPr lang="en-US" sz="2800" dirty="0"/>
          </a:p>
        </p:txBody>
      </p:sp>
      <p:graphicFrame>
        <p:nvGraphicFramePr>
          <p:cNvPr id="12" name="Content Placeholder 11"/>
          <p:cNvGraphicFramePr>
            <a:graphicFrameLocks noGrp="1"/>
          </p:cNvGraphicFramePr>
          <p:nvPr>
            <p:ph sz="half" idx="1"/>
          </p:nvPr>
        </p:nvGraphicFramePr>
        <p:xfrm>
          <a:off x="457200" y="1371600"/>
          <a:ext cx="4038600" cy="4800600"/>
        </p:xfrm>
        <a:graphic>
          <a:graphicData uri="http://schemas.openxmlformats.org/drawingml/2006/table">
            <a:tbl>
              <a:tblPr firstRow="1" bandRow="1">
                <a:tableStyleId>{C4B1156A-380E-4F78-BDF5-A606A8083BF9}</a:tableStyleId>
              </a:tblPr>
              <a:tblGrid>
                <a:gridCol w="1143000"/>
                <a:gridCol w="1600200"/>
                <a:gridCol w="1295400"/>
              </a:tblGrid>
              <a:tr h="482278">
                <a:tc>
                  <a:txBody>
                    <a:bodyPr/>
                    <a:lstStyle/>
                    <a:p>
                      <a:pPr marL="0" marR="0">
                        <a:lnSpc>
                          <a:spcPct val="115000"/>
                        </a:lnSpc>
                        <a:spcBef>
                          <a:spcPts val="0"/>
                        </a:spcBef>
                        <a:spcAft>
                          <a:spcPts val="0"/>
                        </a:spcAft>
                      </a:pPr>
                      <a:r>
                        <a:rPr lang="en-US" sz="1600" dirty="0"/>
                        <a:t>1 Knowledge</a:t>
                      </a:r>
                      <a:endParaRPr lang="en-US" sz="1400" dirty="0">
                        <a:latin typeface="Calibri"/>
                        <a:ea typeface="Calibri"/>
                        <a:cs typeface="Times New Roman"/>
                      </a:endParaRPr>
                    </a:p>
                  </a:txBody>
                  <a:tcPr marL="23372" marR="23372" marT="47625" marB="47625" anchor="ctr"/>
                </a:tc>
                <a:tc>
                  <a:txBody>
                    <a:bodyPr/>
                    <a:lstStyle/>
                    <a:p>
                      <a:pPr marL="0" marR="0">
                        <a:lnSpc>
                          <a:spcPct val="115000"/>
                        </a:lnSpc>
                        <a:spcBef>
                          <a:spcPts val="0"/>
                        </a:spcBef>
                        <a:spcAft>
                          <a:spcPts val="0"/>
                        </a:spcAft>
                      </a:pPr>
                      <a:r>
                        <a:rPr lang="en-US" sz="1600" dirty="0"/>
                        <a:t>2 Comprehension </a:t>
                      </a:r>
                      <a:endParaRPr lang="en-US" sz="1400" dirty="0">
                        <a:latin typeface="Calibri"/>
                        <a:ea typeface="Calibri"/>
                        <a:cs typeface="Times New Roman"/>
                      </a:endParaRPr>
                    </a:p>
                  </a:txBody>
                  <a:tcPr marL="23372" marR="23372" marT="47625" marB="47625" anchor="ctr"/>
                </a:tc>
                <a:tc>
                  <a:txBody>
                    <a:bodyPr/>
                    <a:lstStyle/>
                    <a:p>
                      <a:pPr marL="0" marR="0">
                        <a:lnSpc>
                          <a:spcPct val="115000"/>
                        </a:lnSpc>
                        <a:spcBef>
                          <a:spcPts val="0"/>
                        </a:spcBef>
                        <a:spcAft>
                          <a:spcPts val="0"/>
                        </a:spcAft>
                      </a:pPr>
                      <a:r>
                        <a:rPr lang="en-US" sz="1600" dirty="0"/>
                        <a:t>3 Application</a:t>
                      </a:r>
                      <a:endParaRPr lang="en-US" sz="1400" dirty="0">
                        <a:latin typeface="Calibri"/>
                        <a:ea typeface="Calibri"/>
                        <a:cs typeface="Times New Roman"/>
                      </a:endParaRPr>
                    </a:p>
                  </a:txBody>
                  <a:tcPr marL="23372" marR="23372" marT="47625" marB="47625" anchor="ctr"/>
                </a:tc>
              </a:tr>
              <a:tr h="4318322">
                <a:tc>
                  <a:txBody>
                    <a:bodyPr/>
                    <a:lstStyle/>
                    <a:p>
                      <a:pPr marL="0" marR="0">
                        <a:lnSpc>
                          <a:spcPct val="115000"/>
                        </a:lnSpc>
                        <a:spcBef>
                          <a:spcPts val="0"/>
                        </a:spcBef>
                        <a:spcAft>
                          <a:spcPts val="0"/>
                        </a:spcAft>
                      </a:pPr>
                      <a:r>
                        <a:rPr lang="en-US" sz="1600" dirty="0"/>
                        <a:t>list</a:t>
                      </a:r>
                      <a:br>
                        <a:rPr lang="en-US" sz="1600" dirty="0"/>
                      </a:br>
                      <a:r>
                        <a:rPr lang="en-US" sz="1600" dirty="0"/>
                        <a:t>name</a:t>
                      </a:r>
                      <a:br>
                        <a:rPr lang="en-US" sz="1600" dirty="0"/>
                      </a:br>
                      <a:r>
                        <a:rPr lang="en-US" sz="1600" dirty="0"/>
                        <a:t>identify</a:t>
                      </a:r>
                      <a:br>
                        <a:rPr lang="en-US" sz="1600" dirty="0"/>
                      </a:br>
                      <a:r>
                        <a:rPr lang="en-US" sz="1600" dirty="0"/>
                        <a:t>show</a:t>
                      </a:r>
                      <a:br>
                        <a:rPr lang="en-US" sz="1600" dirty="0"/>
                      </a:br>
                      <a:r>
                        <a:rPr lang="en-US" sz="1600" dirty="0"/>
                        <a:t>define</a:t>
                      </a:r>
                      <a:br>
                        <a:rPr lang="en-US" sz="1600" dirty="0"/>
                      </a:br>
                      <a:r>
                        <a:rPr lang="en-US" sz="1600" dirty="0"/>
                        <a:t>recognize</a:t>
                      </a:r>
                      <a:br>
                        <a:rPr lang="en-US" sz="1600" dirty="0"/>
                      </a:br>
                      <a:r>
                        <a:rPr lang="en-US" sz="1600" dirty="0"/>
                        <a:t>recall</a:t>
                      </a:r>
                      <a:br>
                        <a:rPr lang="en-US" sz="1600" dirty="0"/>
                      </a:br>
                      <a:r>
                        <a:rPr lang="en-US" sz="1600" dirty="0"/>
                        <a:t>state </a:t>
                      </a:r>
                      <a:endParaRPr lang="en-US" sz="1400" dirty="0">
                        <a:latin typeface="Calibri"/>
                        <a:ea typeface="Calibri"/>
                        <a:cs typeface="Times New Roman"/>
                      </a:endParaRPr>
                    </a:p>
                  </a:txBody>
                  <a:tcPr marL="23372" marR="23372" marT="47625" marB="47625"/>
                </a:tc>
                <a:tc>
                  <a:txBody>
                    <a:bodyPr/>
                    <a:lstStyle/>
                    <a:p>
                      <a:pPr marL="0" marR="0">
                        <a:lnSpc>
                          <a:spcPct val="115000"/>
                        </a:lnSpc>
                        <a:spcBef>
                          <a:spcPts val="0"/>
                        </a:spcBef>
                        <a:spcAft>
                          <a:spcPts val="0"/>
                        </a:spcAft>
                      </a:pPr>
                      <a:r>
                        <a:rPr lang="en-US" sz="1600" dirty="0"/>
                        <a:t>summarize</a:t>
                      </a:r>
                      <a:br>
                        <a:rPr lang="en-US" sz="1600" dirty="0"/>
                      </a:br>
                      <a:r>
                        <a:rPr lang="en-US" sz="1600" dirty="0"/>
                        <a:t>explain</a:t>
                      </a:r>
                      <a:br>
                        <a:rPr lang="en-US" sz="1600" dirty="0"/>
                      </a:br>
                      <a:r>
                        <a:rPr lang="en-US" sz="1600" dirty="0"/>
                        <a:t>put into your own </a:t>
                      </a:r>
                      <a:r>
                        <a:rPr lang="en-US" sz="1600" dirty="0" smtClean="0"/>
                        <a:t>    words</a:t>
                      </a:r>
                      <a:r>
                        <a:rPr lang="en-US" sz="1600" dirty="0"/>
                        <a:t/>
                      </a:r>
                      <a:br>
                        <a:rPr lang="en-US" sz="1600" dirty="0"/>
                      </a:br>
                      <a:r>
                        <a:rPr lang="en-US" sz="1600" dirty="0"/>
                        <a:t>interpret</a:t>
                      </a:r>
                      <a:br>
                        <a:rPr lang="en-US" sz="1600" dirty="0"/>
                      </a:br>
                      <a:r>
                        <a:rPr lang="en-US" sz="1600" dirty="0"/>
                        <a:t>describe</a:t>
                      </a:r>
                      <a:br>
                        <a:rPr lang="en-US" sz="1600" dirty="0"/>
                      </a:br>
                      <a:r>
                        <a:rPr lang="en-US" sz="1600" dirty="0"/>
                        <a:t>compare</a:t>
                      </a:r>
                      <a:br>
                        <a:rPr lang="en-US" sz="1600" dirty="0"/>
                      </a:br>
                      <a:r>
                        <a:rPr lang="en-US" sz="1600" dirty="0"/>
                        <a:t>paraphrase</a:t>
                      </a:r>
                      <a:br>
                        <a:rPr lang="en-US" sz="1600" dirty="0"/>
                      </a:br>
                      <a:r>
                        <a:rPr lang="en-US" sz="1600" dirty="0"/>
                        <a:t>differentiate</a:t>
                      </a:r>
                      <a:br>
                        <a:rPr lang="en-US" sz="1600" dirty="0"/>
                      </a:br>
                      <a:r>
                        <a:rPr lang="en-US" sz="1600" dirty="0"/>
                        <a:t>demonstrate</a:t>
                      </a:r>
                      <a:br>
                        <a:rPr lang="en-US" sz="1600" dirty="0"/>
                      </a:br>
                      <a:r>
                        <a:rPr lang="en-US" sz="1600" dirty="0"/>
                        <a:t>visualize</a:t>
                      </a:r>
                      <a:br>
                        <a:rPr lang="en-US" sz="1600" dirty="0"/>
                      </a:br>
                      <a:r>
                        <a:rPr lang="en-US" sz="1600" dirty="0"/>
                        <a:t>find more information about</a:t>
                      </a:r>
                      <a:br>
                        <a:rPr lang="en-US" sz="1600" dirty="0"/>
                      </a:br>
                      <a:r>
                        <a:rPr lang="en-US" sz="1600" dirty="0"/>
                        <a:t>restate </a:t>
                      </a:r>
                      <a:endParaRPr lang="en-US" sz="1400" dirty="0">
                        <a:latin typeface="Calibri"/>
                        <a:ea typeface="Calibri"/>
                        <a:cs typeface="Times New Roman"/>
                      </a:endParaRPr>
                    </a:p>
                  </a:txBody>
                  <a:tcPr marL="23372" marR="23372" marT="47625" marB="47625"/>
                </a:tc>
                <a:tc>
                  <a:txBody>
                    <a:bodyPr/>
                    <a:lstStyle/>
                    <a:p>
                      <a:pPr marL="0" marR="0">
                        <a:lnSpc>
                          <a:spcPct val="115000"/>
                        </a:lnSpc>
                        <a:spcBef>
                          <a:spcPts val="0"/>
                        </a:spcBef>
                        <a:spcAft>
                          <a:spcPts val="0"/>
                        </a:spcAft>
                      </a:pPr>
                      <a:r>
                        <a:rPr lang="en-US" sz="1600" dirty="0"/>
                        <a:t>solve</a:t>
                      </a:r>
                      <a:br>
                        <a:rPr lang="en-US" sz="1600" dirty="0"/>
                      </a:br>
                      <a:r>
                        <a:rPr lang="en-US" sz="1600" dirty="0"/>
                        <a:t>illustrate</a:t>
                      </a:r>
                      <a:br>
                        <a:rPr lang="en-US" sz="1600" dirty="0"/>
                      </a:br>
                      <a:r>
                        <a:rPr lang="en-US" sz="1600" dirty="0"/>
                        <a:t>calculate</a:t>
                      </a:r>
                      <a:br>
                        <a:rPr lang="en-US" sz="1600" dirty="0"/>
                      </a:br>
                      <a:r>
                        <a:rPr lang="en-US" sz="1600" dirty="0"/>
                        <a:t>use</a:t>
                      </a:r>
                      <a:br>
                        <a:rPr lang="en-US" sz="1600" dirty="0"/>
                      </a:br>
                      <a:r>
                        <a:rPr lang="en-US" sz="1600" dirty="0"/>
                        <a:t>interpret</a:t>
                      </a:r>
                      <a:br>
                        <a:rPr lang="en-US" sz="1600" dirty="0"/>
                      </a:br>
                      <a:r>
                        <a:rPr lang="en-US" sz="1600" dirty="0"/>
                        <a:t>relate</a:t>
                      </a:r>
                      <a:br>
                        <a:rPr lang="en-US" sz="1600" dirty="0"/>
                      </a:br>
                      <a:r>
                        <a:rPr lang="en-US" sz="1600" dirty="0"/>
                        <a:t>manipulate</a:t>
                      </a:r>
                      <a:br>
                        <a:rPr lang="en-US" sz="1600" dirty="0"/>
                      </a:br>
                      <a:r>
                        <a:rPr lang="en-US" sz="1600" dirty="0"/>
                        <a:t>apply</a:t>
                      </a:r>
                      <a:br>
                        <a:rPr lang="en-US" sz="1600" dirty="0"/>
                      </a:br>
                      <a:r>
                        <a:rPr lang="en-US" sz="1600" dirty="0"/>
                        <a:t>classify</a:t>
                      </a:r>
                      <a:br>
                        <a:rPr lang="en-US" sz="1600" dirty="0"/>
                      </a:br>
                      <a:r>
                        <a:rPr lang="en-US" sz="1600" dirty="0"/>
                        <a:t>modify</a:t>
                      </a:r>
                      <a:br>
                        <a:rPr lang="en-US" sz="1600" dirty="0"/>
                      </a:br>
                      <a:r>
                        <a:rPr lang="en-US" sz="1600" dirty="0"/>
                        <a:t>put into practice </a:t>
                      </a:r>
                      <a:endParaRPr lang="en-US" sz="1400" dirty="0">
                        <a:latin typeface="Calibri"/>
                        <a:ea typeface="Calibri"/>
                        <a:cs typeface="Times New Roman"/>
                      </a:endParaRPr>
                    </a:p>
                  </a:txBody>
                  <a:tcPr marL="23372" marR="23372" marT="47625" marB="47625"/>
                </a:tc>
              </a:tr>
            </a:tbl>
          </a:graphicData>
        </a:graphic>
      </p:graphicFrame>
      <p:graphicFrame>
        <p:nvGraphicFramePr>
          <p:cNvPr id="19" name="Content Placeholder 18"/>
          <p:cNvGraphicFramePr>
            <a:graphicFrameLocks noGrp="1"/>
          </p:cNvGraphicFramePr>
          <p:nvPr>
            <p:ph sz="half" idx="2"/>
          </p:nvPr>
        </p:nvGraphicFramePr>
        <p:xfrm>
          <a:off x="4495800" y="1371600"/>
          <a:ext cx="4038600" cy="4800600"/>
        </p:xfrm>
        <a:graphic>
          <a:graphicData uri="http://schemas.openxmlformats.org/drawingml/2006/table">
            <a:tbl>
              <a:tblPr firstRow="1" bandRow="1">
                <a:tableStyleId>{22838BEF-8BB2-4498-84A7-C5851F593DF1}</a:tableStyleId>
              </a:tblPr>
              <a:tblGrid>
                <a:gridCol w="1346200"/>
                <a:gridCol w="1320800"/>
                <a:gridCol w="1371600"/>
              </a:tblGrid>
              <a:tr h="465262">
                <a:tc>
                  <a:txBody>
                    <a:bodyPr/>
                    <a:lstStyle/>
                    <a:p>
                      <a:pPr marL="0" marR="0">
                        <a:lnSpc>
                          <a:spcPct val="115000"/>
                        </a:lnSpc>
                        <a:spcBef>
                          <a:spcPts val="0"/>
                        </a:spcBef>
                        <a:spcAft>
                          <a:spcPts val="0"/>
                        </a:spcAft>
                      </a:pPr>
                      <a:r>
                        <a:rPr lang="en-US" sz="1600" dirty="0"/>
                        <a:t>4 Analysis</a:t>
                      </a:r>
                      <a:endParaRPr lang="en-US" sz="1400" dirty="0">
                        <a:latin typeface="Calibri"/>
                        <a:ea typeface="Calibri"/>
                        <a:cs typeface="Times New Roman"/>
                      </a:endParaRPr>
                    </a:p>
                  </a:txBody>
                  <a:tcPr marL="47625" marR="47625" marT="47625" marB="47625" anchor="ctr"/>
                </a:tc>
                <a:tc>
                  <a:txBody>
                    <a:bodyPr/>
                    <a:lstStyle/>
                    <a:p>
                      <a:pPr marL="0" marR="0">
                        <a:lnSpc>
                          <a:spcPct val="115000"/>
                        </a:lnSpc>
                        <a:spcBef>
                          <a:spcPts val="0"/>
                        </a:spcBef>
                        <a:spcAft>
                          <a:spcPts val="0"/>
                        </a:spcAft>
                      </a:pPr>
                      <a:r>
                        <a:rPr lang="en-US" sz="1600" dirty="0"/>
                        <a:t>5 Synthesis</a:t>
                      </a:r>
                      <a:endParaRPr lang="en-US" sz="1400" dirty="0">
                        <a:latin typeface="Calibri"/>
                        <a:ea typeface="Calibri"/>
                        <a:cs typeface="Times New Roman"/>
                      </a:endParaRPr>
                    </a:p>
                  </a:txBody>
                  <a:tcPr marL="47625" marR="47625" marT="47625" marB="47625" anchor="ctr"/>
                </a:tc>
                <a:tc>
                  <a:txBody>
                    <a:bodyPr/>
                    <a:lstStyle/>
                    <a:p>
                      <a:pPr marL="0" marR="0">
                        <a:lnSpc>
                          <a:spcPct val="115000"/>
                        </a:lnSpc>
                        <a:spcBef>
                          <a:spcPts val="0"/>
                        </a:spcBef>
                        <a:spcAft>
                          <a:spcPts val="0"/>
                        </a:spcAft>
                      </a:pPr>
                      <a:r>
                        <a:rPr lang="en-US" sz="1600" dirty="0"/>
                        <a:t>6 Evaluation</a:t>
                      </a:r>
                      <a:endParaRPr lang="en-US" sz="1400" dirty="0">
                        <a:latin typeface="Calibri"/>
                        <a:ea typeface="Calibri"/>
                        <a:cs typeface="Times New Roman"/>
                      </a:endParaRPr>
                    </a:p>
                  </a:txBody>
                  <a:tcPr marL="47625" marR="47625" marT="47625" marB="47625" anchor="ctr"/>
                </a:tc>
              </a:tr>
              <a:tr h="4335338">
                <a:tc>
                  <a:txBody>
                    <a:bodyPr/>
                    <a:lstStyle/>
                    <a:p>
                      <a:pPr marL="0" marR="0">
                        <a:lnSpc>
                          <a:spcPct val="115000"/>
                        </a:lnSpc>
                        <a:spcBef>
                          <a:spcPts val="0"/>
                        </a:spcBef>
                        <a:spcAft>
                          <a:spcPts val="0"/>
                        </a:spcAft>
                      </a:pPr>
                      <a:r>
                        <a:rPr lang="en-US" sz="1600" dirty="0"/>
                        <a:t>analyze</a:t>
                      </a:r>
                      <a:br>
                        <a:rPr lang="en-US" sz="1600" dirty="0"/>
                      </a:br>
                      <a:r>
                        <a:rPr lang="en-US" sz="1600" dirty="0"/>
                        <a:t>organize</a:t>
                      </a:r>
                      <a:br>
                        <a:rPr lang="en-US" sz="1600" dirty="0"/>
                      </a:br>
                      <a:r>
                        <a:rPr lang="en-US" sz="1600" dirty="0"/>
                        <a:t>deduce</a:t>
                      </a:r>
                      <a:br>
                        <a:rPr lang="en-US" sz="1600" dirty="0"/>
                      </a:br>
                      <a:r>
                        <a:rPr lang="en-US" sz="1600" dirty="0"/>
                        <a:t>choose</a:t>
                      </a:r>
                      <a:br>
                        <a:rPr lang="en-US" sz="1600" dirty="0"/>
                      </a:br>
                      <a:r>
                        <a:rPr lang="en-US" sz="1600" dirty="0"/>
                        <a:t>contrast</a:t>
                      </a:r>
                      <a:br>
                        <a:rPr lang="en-US" sz="1600" dirty="0"/>
                      </a:br>
                      <a:r>
                        <a:rPr lang="en-US" sz="1600" dirty="0"/>
                        <a:t>compare</a:t>
                      </a:r>
                      <a:br>
                        <a:rPr lang="en-US" sz="1600" dirty="0"/>
                      </a:br>
                      <a:r>
                        <a:rPr lang="en-US" sz="1600" dirty="0"/>
                        <a:t>distinguish </a:t>
                      </a:r>
                      <a:endParaRPr lang="en-US" sz="1400" dirty="0">
                        <a:latin typeface="Calibri"/>
                        <a:ea typeface="Calibri"/>
                        <a:cs typeface="Times New Roman"/>
                      </a:endParaRPr>
                    </a:p>
                  </a:txBody>
                  <a:tcPr marL="47625" marR="47625" marT="47625" marB="47625"/>
                </a:tc>
                <a:tc>
                  <a:txBody>
                    <a:bodyPr/>
                    <a:lstStyle/>
                    <a:p>
                      <a:pPr marL="0" marR="0">
                        <a:lnSpc>
                          <a:spcPct val="115000"/>
                        </a:lnSpc>
                        <a:spcBef>
                          <a:spcPts val="0"/>
                        </a:spcBef>
                        <a:spcAft>
                          <a:spcPts val="0"/>
                        </a:spcAft>
                      </a:pPr>
                      <a:r>
                        <a:rPr lang="en-US" sz="1600" dirty="0"/>
                        <a:t>design</a:t>
                      </a:r>
                      <a:br>
                        <a:rPr lang="en-US" sz="1600" dirty="0"/>
                      </a:br>
                      <a:r>
                        <a:rPr lang="en-US" sz="1600" dirty="0"/>
                        <a:t>hypothesize</a:t>
                      </a:r>
                      <a:br>
                        <a:rPr lang="en-US" sz="1600" dirty="0"/>
                      </a:br>
                      <a:r>
                        <a:rPr lang="en-US" sz="1600" dirty="0"/>
                        <a:t>support</a:t>
                      </a:r>
                      <a:br>
                        <a:rPr lang="en-US" sz="1600" dirty="0"/>
                      </a:br>
                      <a:r>
                        <a:rPr lang="en-US" sz="1600" dirty="0"/>
                        <a:t>schematize</a:t>
                      </a:r>
                      <a:br>
                        <a:rPr lang="en-US" sz="1600" dirty="0"/>
                      </a:br>
                      <a:r>
                        <a:rPr lang="en-US" sz="1600" dirty="0"/>
                        <a:t>write</a:t>
                      </a:r>
                      <a:br>
                        <a:rPr lang="en-US" sz="1600" dirty="0"/>
                      </a:br>
                      <a:r>
                        <a:rPr lang="en-US" sz="1600" dirty="0"/>
                        <a:t>report</a:t>
                      </a:r>
                      <a:br>
                        <a:rPr lang="en-US" sz="1600" dirty="0"/>
                      </a:br>
                      <a:r>
                        <a:rPr lang="en-US" sz="1600" dirty="0"/>
                        <a:t>discuss</a:t>
                      </a:r>
                      <a:br>
                        <a:rPr lang="en-US" sz="1600" dirty="0"/>
                      </a:br>
                      <a:r>
                        <a:rPr lang="en-US" sz="1600" dirty="0"/>
                        <a:t>plan</a:t>
                      </a:r>
                      <a:br>
                        <a:rPr lang="en-US" sz="1600" dirty="0"/>
                      </a:br>
                      <a:r>
                        <a:rPr lang="en-US" sz="1600" dirty="0"/>
                        <a:t>devise</a:t>
                      </a:r>
                      <a:br>
                        <a:rPr lang="en-US" sz="1600" dirty="0"/>
                      </a:br>
                      <a:r>
                        <a:rPr lang="en-US" sz="1600" dirty="0"/>
                        <a:t>compare</a:t>
                      </a:r>
                      <a:br>
                        <a:rPr lang="en-US" sz="1600" dirty="0"/>
                      </a:br>
                      <a:r>
                        <a:rPr lang="en-US" sz="1600" dirty="0"/>
                        <a:t>create</a:t>
                      </a:r>
                      <a:br>
                        <a:rPr lang="en-US" sz="1600" dirty="0"/>
                      </a:br>
                      <a:r>
                        <a:rPr lang="en-US" sz="1600" dirty="0"/>
                        <a:t>construct </a:t>
                      </a:r>
                      <a:endParaRPr lang="en-US" sz="1400" dirty="0">
                        <a:latin typeface="Calibri"/>
                        <a:ea typeface="Calibri"/>
                        <a:cs typeface="Times New Roman"/>
                      </a:endParaRPr>
                    </a:p>
                  </a:txBody>
                  <a:tcPr marL="47625" marR="47625" marT="47625" marB="47625"/>
                </a:tc>
                <a:tc>
                  <a:txBody>
                    <a:bodyPr/>
                    <a:lstStyle/>
                    <a:p>
                      <a:pPr marL="0" marR="0">
                        <a:lnSpc>
                          <a:spcPct val="115000"/>
                        </a:lnSpc>
                        <a:spcBef>
                          <a:spcPts val="0"/>
                        </a:spcBef>
                        <a:spcAft>
                          <a:spcPts val="0"/>
                        </a:spcAft>
                      </a:pPr>
                      <a:r>
                        <a:rPr lang="en-US" sz="1600" dirty="0"/>
                        <a:t>evaluate</a:t>
                      </a:r>
                      <a:br>
                        <a:rPr lang="en-US" sz="1600" dirty="0"/>
                      </a:br>
                      <a:r>
                        <a:rPr lang="en-US" sz="1600" dirty="0"/>
                        <a:t>choose</a:t>
                      </a:r>
                      <a:br>
                        <a:rPr lang="en-US" sz="1600" dirty="0"/>
                      </a:br>
                      <a:r>
                        <a:rPr lang="en-US" sz="1600" dirty="0"/>
                        <a:t>estimate</a:t>
                      </a:r>
                      <a:br>
                        <a:rPr lang="en-US" sz="1600" dirty="0"/>
                      </a:br>
                      <a:r>
                        <a:rPr lang="en-US" sz="1600" dirty="0"/>
                        <a:t>judge</a:t>
                      </a:r>
                      <a:br>
                        <a:rPr lang="en-US" sz="1600" dirty="0"/>
                      </a:br>
                      <a:r>
                        <a:rPr lang="en-US" sz="1600" dirty="0"/>
                        <a:t>defend</a:t>
                      </a:r>
                      <a:br>
                        <a:rPr lang="en-US" sz="1600" dirty="0"/>
                      </a:br>
                      <a:r>
                        <a:rPr lang="en-US" sz="1600" dirty="0"/>
                        <a:t>criticize</a:t>
                      </a:r>
                      <a:br>
                        <a:rPr lang="en-US" sz="1600" dirty="0"/>
                      </a:br>
                      <a:r>
                        <a:rPr lang="en-US" sz="1600" dirty="0"/>
                        <a:t>justify </a:t>
                      </a:r>
                      <a:endParaRPr lang="en-US" sz="1400" dirty="0">
                        <a:latin typeface="Calibri"/>
                        <a:ea typeface="Calibri"/>
                        <a:cs typeface="Times New Roman"/>
                      </a:endParaRPr>
                    </a:p>
                  </a:txBody>
                  <a:tcPr marL="47625" marR="47625" marT="47625" marB="47625"/>
                </a:tc>
              </a:tr>
            </a:tbl>
          </a:graphicData>
        </a:graphic>
      </p:graphicFrame>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8" name="Title 7"/>
          <p:cNvSpPr>
            <a:spLocks noGrp="1"/>
          </p:cNvSpPr>
          <p:nvPr>
            <p:ph type="title"/>
          </p:nvPr>
        </p:nvSpPr>
        <p:spPr/>
        <p:txBody>
          <a:bodyPr>
            <a:normAutofit/>
          </a:bodyPr>
          <a:lstStyle/>
          <a:p>
            <a:pPr algn="r"/>
            <a:r>
              <a:rPr lang="en-US" sz="5400" b="1" dirty="0" smtClean="0"/>
              <a:t>SACS Reaccreditation</a:t>
            </a:r>
            <a:endParaRPr lang="en-US" sz="5400" b="1"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83906156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lstStyle/>
          <a:p>
            <a:r>
              <a:rPr lang="en-US" dirty="0" smtClean="0"/>
              <a:t>Instructional Alignment</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47655430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Alignment</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endParaRPr lang="en-US" dirty="0" smtClean="0"/>
          </a:p>
          <a:p>
            <a:pPr algn="ctr">
              <a:buNone/>
            </a:pPr>
            <a:r>
              <a:rPr lang="en-US" b="1" dirty="0" smtClean="0"/>
              <a:t>Curriculum Map: Program Student Learning Outcomes </a:t>
            </a:r>
          </a:p>
          <a:p>
            <a:pPr lvl="1"/>
            <a:r>
              <a:rPr lang="en-US" dirty="0" smtClean="0"/>
              <a:t>List program student learning outcomes (PSLO) across the top row and then individual courses down the first column. </a:t>
            </a:r>
          </a:p>
          <a:p>
            <a:pPr lvl="2"/>
            <a:r>
              <a:rPr lang="en-US" dirty="0" smtClean="0"/>
              <a:t>A. For each course, indicate if the PSLO is not applicable, or taught at the basic, intermediate, or advanced level. </a:t>
            </a:r>
          </a:p>
          <a:p>
            <a:pPr lvl="2"/>
            <a:r>
              <a:rPr lang="en-US" dirty="0" smtClean="0"/>
              <a:t>B. For each PSLO, check the core competencies substantially addressed. </a:t>
            </a:r>
          </a:p>
          <a:p>
            <a:pPr lvl="2"/>
            <a:r>
              <a:rPr lang="en-US" dirty="0" smtClean="0"/>
              <a:t>C. Add additional sheets for additional courses and additional PSLO. </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HCC Core Competencies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1025885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6725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HCC Core </a:t>
            </a:r>
            <a:r>
              <a:rPr lang="en-US" dirty="0" smtClean="0"/>
              <a:t>Competencies cont’d.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720820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2592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HCC Core </a:t>
            </a:r>
            <a:r>
              <a:rPr lang="en-US" dirty="0" smtClean="0"/>
              <a:t>Competencies cont’d.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780389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6716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Hierarchy</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smtClean="0">
                <a:solidFill>
                  <a:prstClr val="black"/>
                </a:solidFill>
              </a:rPr>
              <a:t>Curriculum Map: Program Student Learning Outcomes </a:t>
            </a:r>
            <a:br>
              <a:rPr lang="en-US" sz="2200" b="1" dirty="0" smtClean="0">
                <a:solidFill>
                  <a:prstClr val="black"/>
                </a:solidFill>
              </a:rPr>
            </a:br>
            <a:r>
              <a:rPr lang="en-US" sz="2200" b="1" dirty="0" smtClean="0">
                <a:solidFill>
                  <a:prstClr val="black"/>
                </a:solidFill>
              </a:rPr>
              <a:t>Program/Discipline: AESL (Academic English as a Second Language)</a:t>
            </a:r>
            <a:br>
              <a:rPr lang="en-US" sz="2200" b="1" dirty="0" smtClean="0">
                <a:solidFill>
                  <a:prstClr val="black"/>
                </a:solidFill>
              </a:rPr>
            </a:br>
            <a:r>
              <a:rPr lang="en-US" sz="1200" dirty="0" smtClean="0">
                <a:solidFill>
                  <a:srgbClr val="000000"/>
                </a:solidFill>
                <a:latin typeface="Arial Narrow" pitchFamily="34" charset="0"/>
              </a:rPr>
              <a:t>Core Competencies R = Reading W = Writing S/L = Speaking/Listening CT = Critical Thinking C/IL = Computer/Information Literacy </a:t>
            </a:r>
            <a:endParaRPr lang="en-US" sz="2700" dirty="0"/>
          </a:p>
        </p:txBody>
      </p:sp>
      <p:graphicFrame>
        <p:nvGraphicFramePr>
          <p:cNvPr id="4" name="Content Placeholder 3"/>
          <p:cNvGraphicFramePr>
            <a:graphicFrameLocks noGrp="1"/>
          </p:cNvGraphicFramePr>
          <p:nvPr>
            <p:ph idx="1"/>
          </p:nvPr>
        </p:nvGraphicFramePr>
        <p:xfrm>
          <a:off x="457200" y="1600200"/>
          <a:ext cx="8229600" cy="4297680"/>
        </p:xfrm>
        <a:graphic>
          <a:graphicData uri="http://schemas.openxmlformats.org/drawingml/2006/table">
            <a:tbl>
              <a:tblPr firstRow="1" bandRow="1">
                <a:tableStyleId>{5C22544A-7EE6-4342-B048-85BDC9FD1C3A}</a:tableStyleId>
              </a:tblPr>
              <a:tblGrid>
                <a:gridCol w="1219200"/>
                <a:gridCol w="2895600"/>
                <a:gridCol w="2057400"/>
                <a:gridCol w="2057400"/>
              </a:tblGrid>
              <a:tr h="1905000">
                <a:tc>
                  <a:txBody>
                    <a:bodyPr/>
                    <a:lstStyle/>
                    <a:p>
                      <a:endParaRPr lang="en-US" dirty="0"/>
                    </a:p>
                  </a:txBody>
                  <a:tcPr/>
                </a:tc>
                <a:tc>
                  <a:txBody>
                    <a:bodyPr/>
                    <a:lstStyle/>
                    <a:p>
                      <a:r>
                        <a:rPr lang="en-US" sz="2000" b="1" kern="1200" baseline="0" dirty="0" smtClean="0">
                          <a:solidFill>
                            <a:schemeClr val="lt1"/>
                          </a:solidFill>
                          <a:latin typeface="+mn-lt"/>
                          <a:ea typeface="+mn-ea"/>
                          <a:cs typeface="+mn-cs"/>
                        </a:rPr>
                        <a:t> </a:t>
                      </a:r>
                      <a:r>
                        <a:rPr lang="en-US" sz="1400" b="1" kern="1200" baseline="0" dirty="0" smtClean="0">
                          <a:solidFill>
                            <a:schemeClr val="lt1"/>
                          </a:solidFill>
                          <a:latin typeface="+mn-lt"/>
                          <a:ea typeface="+mn-ea"/>
                          <a:cs typeface="+mn-cs"/>
                        </a:rPr>
                        <a:t>Program SLO #1: Demonstrate the confidence and listening/speaking skills necessary to participate successfully in spontaneous aural/oral exchanges with native speakers of English in a variety of personal, professional, and academic settings.</a:t>
                      </a:r>
                      <a:endParaRPr lang="en-US" sz="2000" b="1" kern="1200" baseline="0" dirty="0" smtClean="0">
                        <a:solidFill>
                          <a:schemeClr val="lt1"/>
                        </a:solidFill>
                        <a:latin typeface="+mn-lt"/>
                        <a:ea typeface="+mn-ea"/>
                        <a:cs typeface="+mn-cs"/>
                      </a:endParaRPr>
                    </a:p>
                    <a:p>
                      <a:endParaRPr lang="en-US" dirty="0"/>
                    </a:p>
                  </a:txBody>
                  <a:tcPr/>
                </a:tc>
                <a:tc>
                  <a:txBody>
                    <a:bodyPr/>
                    <a:lstStyle/>
                    <a:p>
                      <a:r>
                        <a:rPr lang="en-US" sz="1400" b="1" kern="1200" baseline="0" dirty="0" smtClean="0">
                          <a:solidFill>
                            <a:schemeClr val="lt1"/>
                          </a:solidFill>
                          <a:latin typeface="+mn-lt"/>
                          <a:ea typeface="+mn-ea"/>
                          <a:cs typeface="+mn-cs"/>
                        </a:rPr>
                        <a:t> Program SLO #2: Demonstrate the ability to follow the conventions of English language usage, including grammar, spelling, and punctuation. </a:t>
                      </a:r>
                      <a:endParaRPr lang="en-US" dirty="0"/>
                    </a:p>
                  </a:txBody>
                  <a:tcPr/>
                </a:tc>
                <a:tc>
                  <a:txBody>
                    <a:bodyPr/>
                    <a:lstStyle/>
                    <a:p>
                      <a:r>
                        <a:rPr lang="en-US" sz="1400" b="1" kern="1200" baseline="0" dirty="0" smtClean="0">
                          <a:solidFill>
                            <a:schemeClr val="lt1"/>
                          </a:solidFill>
                          <a:latin typeface="+mn-lt"/>
                          <a:ea typeface="+mn-ea"/>
                          <a:cs typeface="+mn-cs"/>
                        </a:rPr>
                        <a:t> Program SLO #3: Demonstrate the ability to write about a variety of topics, using an appropriate rhetorical style and essay structure, with near-native proficiency. </a:t>
                      </a:r>
                      <a:r>
                        <a:rPr lang="en-US" sz="1800" b="1" kern="1200" baseline="0" dirty="0" smtClean="0">
                          <a:solidFill>
                            <a:schemeClr val="lt1"/>
                          </a:solidFill>
                          <a:latin typeface="+mn-lt"/>
                          <a:ea typeface="+mn-ea"/>
                          <a:cs typeface="+mn-cs"/>
                        </a:rPr>
                        <a:t>	</a:t>
                      </a:r>
                      <a:endParaRPr lang="en-US" dirty="0"/>
                    </a:p>
                  </a:txBody>
                  <a:tcPr/>
                </a:tc>
              </a:tr>
              <a:tr h="1295400">
                <a:tc>
                  <a:txBody>
                    <a:bodyPr/>
                    <a:lstStyle/>
                    <a:p>
                      <a:r>
                        <a:rPr lang="en-US" sz="1800" kern="1200" baseline="0" dirty="0" smtClean="0">
                          <a:solidFill>
                            <a:schemeClr val="dk1"/>
                          </a:solidFill>
                          <a:latin typeface="+mn-lt"/>
                          <a:ea typeface="+mn-ea"/>
                          <a:cs typeface="+mn-cs"/>
                        </a:rPr>
                        <a:t> </a:t>
                      </a:r>
                      <a:r>
                        <a:rPr lang="en-US" sz="1600" kern="1200" baseline="0" dirty="0" smtClean="0">
                          <a:solidFill>
                            <a:schemeClr val="dk1"/>
                          </a:solidFill>
                          <a:latin typeface="+mn-lt"/>
                          <a:ea typeface="+mn-ea"/>
                          <a:cs typeface="+mn-cs"/>
                        </a:rPr>
                        <a:t>5.Course Title, Rubric, and Number: </a:t>
                      </a:r>
                    </a:p>
                    <a:p>
                      <a:endParaRPr lang="en-US" sz="2000" kern="1200" baseline="0" dirty="0" smtClean="0">
                        <a:solidFill>
                          <a:schemeClr val="dk1"/>
                        </a:solidFill>
                        <a:latin typeface="+mn-lt"/>
                        <a:ea typeface="+mn-ea"/>
                        <a:cs typeface="+mn-cs"/>
                      </a:endParaRPr>
                    </a:p>
                    <a:p>
                      <a:r>
                        <a:rPr lang="en-US" sz="1600" kern="1200" baseline="0" dirty="0" smtClean="0">
                          <a:solidFill>
                            <a:schemeClr val="dk1"/>
                          </a:solidFill>
                          <a:latin typeface="+mn-lt"/>
                          <a:ea typeface="+mn-ea"/>
                          <a:cs typeface="+mn-cs"/>
                        </a:rPr>
                        <a:t>ENGL 0346 </a:t>
                      </a:r>
                    </a:p>
                    <a:p>
                      <a:r>
                        <a:rPr lang="en-US" sz="1600" kern="1200" baseline="0" dirty="0" smtClean="0">
                          <a:solidFill>
                            <a:schemeClr val="dk1"/>
                          </a:solidFill>
                          <a:latin typeface="+mn-lt"/>
                          <a:ea typeface="+mn-ea"/>
                          <a:cs typeface="+mn-cs"/>
                        </a:rPr>
                        <a:t>Writing and Grammar l </a:t>
                      </a:r>
                      <a:endParaRPr lang="en-US" sz="2000" dirty="0"/>
                    </a:p>
                  </a:txBody>
                  <a:tcPr/>
                </a:tc>
                <a:tc>
                  <a:txBody>
                    <a:bodyPr/>
                    <a:lstStyle/>
                    <a:p>
                      <a:r>
                        <a:rPr lang="en-US" sz="1600" baseline="0" dirty="0" smtClean="0">
                          <a:solidFill>
                            <a:srgbClr val="000000"/>
                          </a:solidFill>
                          <a:latin typeface="Arial"/>
                        </a:rPr>
                        <a:t>Taught at Level: </a:t>
                      </a:r>
                    </a:p>
                    <a:p>
                      <a:pPr>
                        <a:buFont typeface="Wingdings"/>
                        <a:buChar char="þ"/>
                      </a:pPr>
                      <a:r>
                        <a:rPr lang="en-US" sz="1600" baseline="0" dirty="0" smtClean="0">
                          <a:solidFill>
                            <a:srgbClr val="000000"/>
                          </a:solidFill>
                          <a:latin typeface="Arial"/>
                        </a:rPr>
                        <a:t>N/A </a:t>
                      </a:r>
                      <a:r>
                        <a:rPr lang="en-US" sz="1400" baseline="0" dirty="0" smtClean="0">
                          <a:solidFill>
                            <a:srgbClr val="000000"/>
                          </a:solidFill>
                          <a:latin typeface="Wingdings"/>
                        </a:rPr>
                        <a:t> </a:t>
                      </a:r>
                      <a:r>
                        <a:rPr lang="en-US" sz="1600" baseline="0" dirty="0" smtClean="0">
                          <a:solidFill>
                            <a:srgbClr val="000000"/>
                          </a:solidFill>
                          <a:latin typeface="Arial"/>
                        </a:rPr>
                        <a:t>Basic </a:t>
                      </a:r>
                      <a:r>
                        <a:rPr lang="en-US" sz="1600" baseline="0" dirty="0" smtClean="0">
                          <a:solidFill>
                            <a:srgbClr val="000000"/>
                          </a:solidFill>
                          <a:latin typeface="Wingdings"/>
                        </a:rPr>
                        <a:t></a:t>
                      </a:r>
                      <a:r>
                        <a:rPr lang="en-US" sz="1600" baseline="0" dirty="0" smtClean="0">
                          <a:solidFill>
                            <a:srgbClr val="000000"/>
                          </a:solidFill>
                          <a:latin typeface="Arial"/>
                        </a:rPr>
                        <a:t>Intermediate </a:t>
                      </a:r>
                      <a:r>
                        <a:rPr lang="en-US" sz="1600" baseline="0" dirty="0" smtClean="0">
                          <a:solidFill>
                            <a:srgbClr val="000000"/>
                          </a:solidFill>
                          <a:latin typeface="Wingdings"/>
                        </a:rPr>
                        <a:t></a:t>
                      </a:r>
                      <a:r>
                        <a:rPr lang="en-US" sz="1600" baseline="0" dirty="0" smtClean="0">
                          <a:solidFill>
                            <a:srgbClr val="000000"/>
                          </a:solidFill>
                          <a:latin typeface="Arial"/>
                        </a:rPr>
                        <a:t>Advanced</a:t>
                      </a:r>
                    </a:p>
                    <a:p>
                      <a:pPr>
                        <a:buFont typeface="Wingdings"/>
                        <a:buNone/>
                      </a:pPr>
                      <a:r>
                        <a:rPr lang="en-US" sz="1600" baseline="0" dirty="0" smtClean="0">
                          <a:solidFill>
                            <a:srgbClr val="000000"/>
                          </a:solidFill>
                          <a:latin typeface="Arial"/>
                        </a:rPr>
                        <a:t>*Core Competencies: </a:t>
                      </a:r>
                    </a:p>
                    <a:p>
                      <a:r>
                        <a:rPr lang="en-US" sz="1600" baseline="0" dirty="0" smtClean="0">
                          <a:solidFill>
                            <a:srgbClr val="000000"/>
                          </a:solidFill>
                          <a:latin typeface="Wingdings"/>
                        </a:rPr>
                        <a:t></a:t>
                      </a:r>
                      <a:r>
                        <a:rPr lang="en-US" sz="1600" baseline="0" dirty="0" smtClean="0">
                          <a:solidFill>
                            <a:srgbClr val="000000"/>
                          </a:solidFill>
                          <a:latin typeface="Arial"/>
                        </a:rPr>
                        <a:t>R </a:t>
                      </a:r>
                      <a:r>
                        <a:rPr lang="en-US" sz="1600" baseline="0" dirty="0" smtClean="0">
                          <a:solidFill>
                            <a:srgbClr val="000000"/>
                          </a:solidFill>
                          <a:latin typeface="Wingdings"/>
                        </a:rPr>
                        <a:t> </a:t>
                      </a:r>
                      <a:r>
                        <a:rPr lang="en-US" sz="1600" baseline="0" dirty="0" smtClean="0">
                          <a:solidFill>
                            <a:srgbClr val="000000"/>
                          </a:solidFill>
                          <a:latin typeface="Arial"/>
                        </a:rPr>
                        <a:t>W </a:t>
                      </a:r>
                      <a:r>
                        <a:rPr lang="en-US" sz="1600" baseline="0" dirty="0" smtClean="0">
                          <a:solidFill>
                            <a:srgbClr val="000000"/>
                          </a:solidFill>
                          <a:latin typeface="Wingdings"/>
                        </a:rPr>
                        <a:t> </a:t>
                      </a:r>
                      <a:r>
                        <a:rPr lang="en-US" sz="1600" baseline="0" dirty="0" smtClean="0">
                          <a:solidFill>
                            <a:srgbClr val="000000"/>
                          </a:solidFill>
                          <a:latin typeface="Arial"/>
                        </a:rPr>
                        <a:t>S/L </a:t>
                      </a:r>
                      <a:r>
                        <a:rPr lang="en-US" sz="1600" baseline="0" dirty="0" smtClean="0">
                          <a:solidFill>
                            <a:srgbClr val="000000"/>
                          </a:solidFill>
                          <a:latin typeface="Wingdings"/>
                        </a:rPr>
                        <a:t></a:t>
                      </a:r>
                      <a:r>
                        <a:rPr lang="en-US" sz="1600" baseline="0" dirty="0" smtClean="0">
                          <a:solidFill>
                            <a:srgbClr val="000000"/>
                          </a:solidFill>
                          <a:latin typeface="Arial"/>
                        </a:rPr>
                        <a:t>CT </a:t>
                      </a:r>
                      <a:r>
                        <a:rPr lang="en-US" sz="1600" baseline="0" dirty="0" smtClean="0">
                          <a:solidFill>
                            <a:srgbClr val="000000"/>
                          </a:solidFill>
                          <a:latin typeface="Wingdings"/>
                        </a:rPr>
                        <a:t></a:t>
                      </a:r>
                      <a:r>
                        <a:rPr lang="en-US" sz="1600" baseline="0" dirty="0" smtClean="0">
                          <a:solidFill>
                            <a:srgbClr val="000000"/>
                          </a:solidFill>
                          <a:latin typeface="Arial"/>
                        </a:rPr>
                        <a:t>C/IL 	</a:t>
                      </a:r>
                    </a:p>
                    <a:p>
                      <a:r>
                        <a:rPr lang="en-US" sz="1600" baseline="0" dirty="0" smtClean="0">
                          <a:solidFill>
                            <a:srgbClr val="000000"/>
                          </a:solidFill>
                          <a:latin typeface="Arial"/>
                        </a:rPr>
                        <a:t> 	</a:t>
                      </a:r>
                    </a:p>
                    <a:p>
                      <a:endParaRPr lang="en-US" sz="1600" dirty="0"/>
                    </a:p>
                  </a:txBody>
                  <a:tcPr/>
                </a:tc>
                <a:tc>
                  <a:txBody>
                    <a:bodyPr/>
                    <a:lstStyle/>
                    <a:p>
                      <a:r>
                        <a:rPr lang="en-US" sz="1600" baseline="0" dirty="0" smtClean="0">
                          <a:solidFill>
                            <a:srgbClr val="000000"/>
                          </a:solidFill>
                          <a:latin typeface="Arial"/>
                        </a:rPr>
                        <a:t>Taught at Level: </a:t>
                      </a:r>
                    </a:p>
                    <a:p>
                      <a:r>
                        <a:rPr lang="en-US" sz="1600" baseline="0" dirty="0" smtClean="0">
                          <a:solidFill>
                            <a:srgbClr val="000000"/>
                          </a:solidFill>
                          <a:latin typeface="Wingdings"/>
                        </a:rPr>
                        <a:t></a:t>
                      </a:r>
                      <a:r>
                        <a:rPr lang="en-US" sz="1600" baseline="0" dirty="0" smtClean="0">
                          <a:solidFill>
                            <a:srgbClr val="000000"/>
                          </a:solidFill>
                          <a:latin typeface="Arial"/>
                        </a:rPr>
                        <a:t>N/A </a:t>
                      </a:r>
                      <a:r>
                        <a:rPr lang="en-US" sz="1600" baseline="0" dirty="0" smtClean="0">
                          <a:solidFill>
                            <a:srgbClr val="000000"/>
                          </a:solidFill>
                          <a:latin typeface="Wingdings"/>
                        </a:rPr>
                        <a:t> </a:t>
                      </a:r>
                      <a:r>
                        <a:rPr lang="en-US" sz="1600" baseline="0" dirty="0" smtClean="0">
                          <a:solidFill>
                            <a:srgbClr val="000000"/>
                          </a:solidFill>
                          <a:latin typeface="Arial"/>
                        </a:rPr>
                        <a:t>Basic </a:t>
                      </a:r>
                      <a:r>
                        <a:rPr lang="en-US" sz="1600" baseline="0" dirty="0" smtClean="0">
                          <a:solidFill>
                            <a:srgbClr val="000000"/>
                          </a:solidFill>
                          <a:latin typeface="Wingdings"/>
                        </a:rPr>
                        <a:t></a:t>
                      </a:r>
                      <a:r>
                        <a:rPr lang="en-US" sz="1600" baseline="0" dirty="0" smtClean="0">
                          <a:solidFill>
                            <a:srgbClr val="000000"/>
                          </a:solidFill>
                          <a:latin typeface="Arial"/>
                        </a:rPr>
                        <a:t>Intermediate </a:t>
                      </a:r>
                      <a:r>
                        <a:rPr lang="en-US" sz="1600" baseline="0" dirty="0" smtClean="0">
                          <a:solidFill>
                            <a:srgbClr val="000000"/>
                          </a:solidFill>
                          <a:latin typeface="Wingdings"/>
                        </a:rPr>
                        <a:t></a:t>
                      </a:r>
                      <a:r>
                        <a:rPr lang="en-US" sz="1600" baseline="0" dirty="0" smtClean="0">
                          <a:solidFill>
                            <a:srgbClr val="000000"/>
                          </a:solidFill>
                          <a:latin typeface="Arial"/>
                        </a:rPr>
                        <a:t>Advanced 	</a:t>
                      </a:r>
                    </a:p>
                    <a:p>
                      <a:r>
                        <a:rPr lang="en-US" sz="1600" baseline="0" dirty="0" smtClean="0">
                          <a:solidFill>
                            <a:srgbClr val="000000"/>
                          </a:solidFill>
                          <a:latin typeface="Arial"/>
                        </a:rPr>
                        <a:t>Core Competencies: </a:t>
                      </a:r>
                    </a:p>
                    <a:p>
                      <a:r>
                        <a:rPr lang="en-US" sz="1600" baseline="0" dirty="0" smtClean="0">
                          <a:solidFill>
                            <a:srgbClr val="000000"/>
                          </a:solidFill>
                          <a:latin typeface="Wingdings"/>
                        </a:rPr>
                        <a:t> </a:t>
                      </a:r>
                      <a:r>
                        <a:rPr lang="en-US" sz="1600" baseline="0" dirty="0" smtClean="0">
                          <a:solidFill>
                            <a:srgbClr val="000000"/>
                          </a:solidFill>
                          <a:latin typeface="Arial"/>
                        </a:rPr>
                        <a:t>R </a:t>
                      </a:r>
                      <a:r>
                        <a:rPr lang="en-US" sz="1600" baseline="0" dirty="0" smtClean="0">
                          <a:solidFill>
                            <a:srgbClr val="000000"/>
                          </a:solidFill>
                          <a:latin typeface="Wingdings"/>
                        </a:rPr>
                        <a:t></a:t>
                      </a:r>
                      <a:r>
                        <a:rPr lang="en-US" sz="1600" baseline="0" dirty="0" smtClean="0">
                          <a:solidFill>
                            <a:srgbClr val="000000"/>
                          </a:solidFill>
                          <a:latin typeface="Arial"/>
                        </a:rPr>
                        <a:t>W </a:t>
                      </a:r>
                      <a:r>
                        <a:rPr lang="en-US" sz="1600" baseline="0" dirty="0" smtClean="0">
                          <a:solidFill>
                            <a:srgbClr val="000000"/>
                          </a:solidFill>
                          <a:latin typeface="Wingdings"/>
                        </a:rPr>
                        <a:t></a:t>
                      </a:r>
                      <a:r>
                        <a:rPr lang="en-US" sz="1600" baseline="0" dirty="0" smtClean="0">
                          <a:solidFill>
                            <a:srgbClr val="000000"/>
                          </a:solidFill>
                          <a:latin typeface="Arial"/>
                        </a:rPr>
                        <a:t>S/L </a:t>
                      </a:r>
                      <a:r>
                        <a:rPr lang="en-US" sz="1600" baseline="0" dirty="0" smtClean="0">
                          <a:solidFill>
                            <a:srgbClr val="000000"/>
                          </a:solidFill>
                          <a:latin typeface="Wingdings"/>
                        </a:rPr>
                        <a:t></a:t>
                      </a:r>
                      <a:r>
                        <a:rPr lang="en-US" sz="1600" baseline="0" dirty="0" smtClean="0">
                          <a:solidFill>
                            <a:srgbClr val="000000"/>
                          </a:solidFill>
                          <a:latin typeface="Arial"/>
                        </a:rPr>
                        <a:t>CT </a:t>
                      </a:r>
                      <a:r>
                        <a:rPr lang="en-US" sz="1600" baseline="0" dirty="0" smtClean="0">
                          <a:solidFill>
                            <a:srgbClr val="000000"/>
                          </a:solidFill>
                          <a:latin typeface="Wingdings"/>
                        </a:rPr>
                        <a:t></a:t>
                      </a:r>
                      <a:r>
                        <a:rPr lang="en-US" sz="1600" baseline="0" dirty="0" smtClean="0">
                          <a:solidFill>
                            <a:srgbClr val="000000"/>
                          </a:solidFill>
                          <a:latin typeface="Arial"/>
                        </a:rPr>
                        <a:t>C/IL 	</a:t>
                      </a:r>
                    </a:p>
                    <a:p>
                      <a:endParaRPr lang="en-US" sz="1600" dirty="0"/>
                    </a:p>
                  </a:txBody>
                  <a:tcPr/>
                </a:tc>
                <a:tc>
                  <a:txBody>
                    <a:bodyPr/>
                    <a:lstStyle/>
                    <a:p>
                      <a:r>
                        <a:rPr lang="en-US" sz="1600" baseline="0" dirty="0" smtClean="0">
                          <a:solidFill>
                            <a:srgbClr val="000000"/>
                          </a:solidFill>
                          <a:latin typeface="Arial"/>
                        </a:rPr>
                        <a:t>Taught at Level: </a:t>
                      </a:r>
                    </a:p>
                    <a:p>
                      <a:pPr>
                        <a:buFont typeface="Wingdings"/>
                        <a:buChar char="o"/>
                      </a:pPr>
                      <a:r>
                        <a:rPr lang="en-US" sz="1600" baseline="0" dirty="0" smtClean="0">
                          <a:solidFill>
                            <a:srgbClr val="000000"/>
                          </a:solidFill>
                          <a:latin typeface="Arial"/>
                        </a:rPr>
                        <a:t>N/A </a:t>
                      </a:r>
                      <a:r>
                        <a:rPr lang="en-US" sz="1600" baseline="0" dirty="0" smtClean="0">
                          <a:solidFill>
                            <a:srgbClr val="000000"/>
                          </a:solidFill>
                          <a:latin typeface="Wingdings"/>
                        </a:rPr>
                        <a:t> </a:t>
                      </a:r>
                      <a:r>
                        <a:rPr lang="en-US" sz="1600" baseline="0" dirty="0" smtClean="0">
                          <a:solidFill>
                            <a:srgbClr val="000000"/>
                          </a:solidFill>
                          <a:latin typeface="Arial"/>
                        </a:rPr>
                        <a:t>Basic </a:t>
                      </a:r>
                      <a:r>
                        <a:rPr lang="en-US" sz="1600" baseline="0" dirty="0" smtClean="0">
                          <a:solidFill>
                            <a:srgbClr val="000000"/>
                          </a:solidFill>
                          <a:latin typeface="Wingdings"/>
                        </a:rPr>
                        <a:t> </a:t>
                      </a:r>
                      <a:r>
                        <a:rPr lang="en-US" sz="1600" baseline="0" dirty="0" smtClean="0">
                          <a:solidFill>
                            <a:srgbClr val="000000"/>
                          </a:solidFill>
                          <a:latin typeface="Arial"/>
                        </a:rPr>
                        <a:t>Intermediate </a:t>
                      </a:r>
                      <a:r>
                        <a:rPr lang="en-US" sz="1600" baseline="0" dirty="0" smtClean="0">
                          <a:solidFill>
                            <a:srgbClr val="000000"/>
                          </a:solidFill>
                          <a:latin typeface="Wingdings"/>
                        </a:rPr>
                        <a:t></a:t>
                      </a:r>
                      <a:r>
                        <a:rPr lang="en-US" sz="1600" baseline="0" dirty="0" smtClean="0">
                          <a:solidFill>
                            <a:srgbClr val="000000"/>
                          </a:solidFill>
                          <a:latin typeface="Arial"/>
                        </a:rPr>
                        <a:t>Advanced 	</a:t>
                      </a:r>
                    </a:p>
                    <a:p>
                      <a:pPr>
                        <a:buFont typeface="Wingdings"/>
                        <a:buNone/>
                      </a:pPr>
                      <a:r>
                        <a:rPr lang="en-US" sz="1600" baseline="0" dirty="0" smtClean="0">
                          <a:solidFill>
                            <a:srgbClr val="000000"/>
                          </a:solidFill>
                          <a:latin typeface="Arial"/>
                        </a:rPr>
                        <a:t>Core Competencies: </a:t>
                      </a:r>
                    </a:p>
                    <a:p>
                      <a:r>
                        <a:rPr lang="en-US" sz="1600" baseline="0" dirty="0" smtClean="0">
                          <a:solidFill>
                            <a:srgbClr val="000000"/>
                          </a:solidFill>
                          <a:latin typeface="Wingdings"/>
                        </a:rPr>
                        <a:t> </a:t>
                      </a:r>
                      <a:r>
                        <a:rPr lang="en-US" sz="1600" baseline="0" dirty="0" smtClean="0">
                          <a:solidFill>
                            <a:srgbClr val="000000"/>
                          </a:solidFill>
                          <a:latin typeface="Arial"/>
                        </a:rPr>
                        <a:t>R </a:t>
                      </a:r>
                      <a:r>
                        <a:rPr lang="en-US" sz="1600" baseline="0" dirty="0" smtClean="0">
                          <a:solidFill>
                            <a:srgbClr val="000000"/>
                          </a:solidFill>
                          <a:latin typeface="Wingdings"/>
                        </a:rPr>
                        <a:t></a:t>
                      </a:r>
                      <a:r>
                        <a:rPr lang="en-US" sz="1600" baseline="0" dirty="0" smtClean="0">
                          <a:solidFill>
                            <a:srgbClr val="000000"/>
                          </a:solidFill>
                          <a:latin typeface="Arial"/>
                        </a:rPr>
                        <a:t>W </a:t>
                      </a:r>
                      <a:r>
                        <a:rPr lang="en-US" sz="1600" baseline="0" dirty="0" smtClean="0">
                          <a:solidFill>
                            <a:srgbClr val="000000"/>
                          </a:solidFill>
                          <a:latin typeface="Wingdings"/>
                        </a:rPr>
                        <a:t></a:t>
                      </a:r>
                      <a:r>
                        <a:rPr lang="en-US" sz="1600" baseline="0" dirty="0" smtClean="0">
                          <a:solidFill>
                            <a:srgbClr val="000000"/>
                          </a:solidFill>
                          <a:latin typeface="Arial"/>
                        </a:rPr>
                        <a:t>S/L </a:t>
                      </a:r>
                      <a:r>
                        <a:rPr lang="en-US" sz="1600" baseline="0" dirty="0" smtClean="0">
                          <a:solidFill>
                            <a:srgbClr val="000000"/>
                          </a:solidFill>
                          <a:latin typeface="Wingdings"/>
                        </a:rPr>
                        <a:t></a:t>
                      </a:r>
                      <a:r>
                        <a:rPr lang="en-US" sz="1600" baseline="0" dirty="0" smtClean="0">
                          <a:solidFill>
                            <a:srgbClr val="000000"/>
                          </a:solidFill>
                          <a:latin typeface="Arial"/>
                        </a:rPr>
                        <a:t>CT </a:t>
                      </a:r>
                      <a:r>
                        <a:rPr lang="en-US" sz="1600" baseline="0" dirty="0" smtClean="0">
                          <a:solidFill>
                            <a:srgbClr val="000000"/>
                          </a:solidFill>
                          <a:latin typeface="Wingdings"/>
                        </a:rPr>
                        <a:t></a:t>
                      </a:r>
                      <a:r>
                        <a:rPr lang="en-US" sz="1600" baseline="0" dirty="0" smtClean="0">
                          <a:solidFill>
                            <a:srgbClr val="000000"/>
                          </a:solidFill>
                          <a:latin typeface="Arial"/>
                        </a:rPr>
                        <a:t>C/IL 	</a:t>
                      </a:r>
                    </a:p>
                    <a:p>
                      <a:endParaRPr lang="en-US" sz="1600"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295400"/>
          </a:xfrm>
        </p:spPr>
        <p:txBody>
          <a:bodyPr>
            <a:normAutofit/>
          </a:bodyPr>
          <a:lstStyle/>
          <a:p>
            <a:r>
              <a:rPr lang="en-US" sz="2200" b="1" dirty="0" smtClean="0">
                <a:solidFill>
                  <a:prstClr val="black"/>
                </a:solidFill>
              </a:rPr>
              <a:t>Curriculum Map: Program Student Learning Outcomes </a:t>
            </a:r>
            <a:br>
              <a:rPr lang="en-US" sz="2200" b="1" dirty="0" smtClean="0">
                <a:solidFill>
                  <a:prstClr val="black"/>
                </a:solidFill>
              </a:rPr>
            </a:br>
            <a:r>
              <a:rPr lang="en-US" sz="2200" b="1" dirty="0" smtClean="0">
                <a:solidFill>
                  <a:prstClr val="black"/>
                </a:solidFill>
              </a:rPr>
              <a:t>Program/Discipline: AESL (Academic English as a Second Language)</a:t>
            </a:r>
            <a:br>
              <a:rPr lang="en-US" sz="2200" b="1" dirty="0" smtClean="0">
                <a:solidFill>
                  <a:prstClr val="black"/>
                </a:solidFill>
              </a:rPr>
            </a:br>
            <a:r>
              <a:rPr lang="en-US" sz="1200" dirty="0" smtClean="0">
                <a:solidFill>
                  <a:srgbClr val="000000"/>
                </a:solidFill>
                <a:latin typeface="Arial Narrow" pitchFamily="34" charset="0"/>
              </a:rPr>
              <a:t>Core Competencies R = Reading W = Writing S/L = Speaking/Listening CT = Critical Thinking C/IL = Computer/Information Literacy </a:t>
            </a:r>
            <a:r>
              <a:rPr lang="en-US" sz="1100" b="1" dirty="0" smtClean="0">
                <a:solidFill>
                  <a:prstClr val="black"/>
                </a:solidFill>
                <a:latin typeface="Arial Narrow" pitchFamily="34" charset="0"/>
              </a:rPr>
              <a:t> </a:t>
            </a:r>
            <a:endParaRPr lang="en-US" dirty="0">
              <a:latin typeface="Arial Narrow" pitchFamily="34" charset="0"/>
            </a:endParaRPr>
          </a:p>
        </p:txBody>
      </p:sp>
      <p:graphicFrame>
        <p:nvGraphicFramePr>
          <p:cNvPr id="4" name="Content Placeholder 3"/>
          <p:cNvGraphicFramePr>
            <a:graphicFrameLocks noGrp="1"/>
          </p:cNvGraphicFramePr>
          <p:nvPr>
            <p:ph idx="1"/>
          </p:nvPr>
        </p:nvGraphicFramePr>
        <p:xfrm>
          <a:off x="457200" y="1600200"/>
          <a:ext cx="8229600" cy="38404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sz="1600" b="0" kern="1200" baseline="0" dirty="0" smtClean="0">
                          <a:solidFill>
                            <a:schemeClr val="lt1"/>
                          </a:solidFill>
                          <a:latin typeface="+mn-lt"/>
                          <a:ea typeface="+mn-ea"/>
                          <a:cs typeface="+mn-cs"/>
                        </a:rPr>
                        <a:t>6.Course Title, Rubric, and Number: </a:t>
                      </a:r>
                    </a:p>
                    <a:p>
                      <a:r>
                        <a:rPr lang="en-US" sz="1600" b="0" kern="1200" baseline="0" dirty="0" smtClean="0">
                          <a:solidFill>
                            <a:schemeClr val="lt1"/>
                          </a:solidFill>
                          <a:latin typeface="+mn-lt"/>
                          <a:ea typeface="+mn-ea"/>
                          <a:cs typeface="+mn-cs"/>
                        </a:rPr>
                        <a:t>ENGL 0347 </a:t>
                      </a:r>
                    </a:p>
                    <a:p>
                      <a:r>
                        <a:rPr lang="en-US" sz="1600" b="0" kern="1200" baseline="0" dirty="0" smtClean="0">
                          <a:solidFill>
                            <a:schemeClr val="lt1"/>
                          </a:solidFill>
                          <a:latin typeface="+mn-lt"/>
                          <a:ea typeface="+mn-ea"/>
                          <a:cs typeface="+mn-cs"/>
                        </a:rPr>
                        <a:t>Writing and Grammar II </a:t>
                      </a:r>
                      <a:endParaRPr lang="en-US" sz="1600" dirty="0"/>
                    </a:p>
                  </a:txBody>
                  <a:tcPr/>
                </a:tc>
                <a:tc>
                  <a:txBody>
                    <a:bodyPr/>
                    <a:lstStyle/>
                    <a:p>
                      <a:r>
                        <a:rPr lang="en-US" sz="1400" baseline="0" dirty="0" smtClean="0">
                          <a:solidFill>
                            <a:srgbClr val="000000"/>
                          </a:solidFill>
                          <a:latin typeface="Arial"/>
                        </a:rPr>
                        <a:t>Taught at Level: </a:t>
                      </a:r>
                    </a:p>
                    <a:p>
                      <a:r>
                        <a:rPr lang="en-US" sz="1400" b="0" baseline="0" dirty="0" smtClean="0">
                          <a:solidFill>
                            <a:srgbClr val="000000"/>
                          </a:solidFill>
                          <a:latin typeface="Wingdings"/>
                        </a:rPr>
                        <a:t></a:t>
                      </a:r>
                      <a:r>
                        <a:rPr lang="en-US" sz="1400" b="0" baseline="0" dirty="0" smtClean="0">
                          <a:solidFill>
                            <a:srgbClr val="000000"/>
                          </a:solidFill>
                          <a:latin typeface="Arial"/>
                        </a:rPr>
                        <a:t>N/A </a:t>
                      </a:r>
                      <a:r>
                        <a:rPr lang="en-US" sz="1200" b="0" baseline="0" dirty="0" smtClean="0">
                          <a:solidFill>
                            <a:srgbClr val="000000"/>
                          </a:solidFill>
                          <a:latin typeface="Wingdings"/>
                        </a:rPr>
                        <a:t> </a:t>
                      </a:r>
                      <a:r>
                        <a:rPr lang="en-US" sz="1400" b="0" baseline="0" dirty="0" smtClean="0">
                          <a:solidFill>
                            <a:srgbClr val="000000"/>
                          </a:solidFill>
                          <a:latin typeface="Arial"/>
                        </a:rPr>
                        <a:t>Basic</a:t>
                      </a:r>
                      <a:r>
                        <a:rPr lang="en-US" sz="1400" b="0" baseline="0" dirty="0" smtClean="0">
                          <a:solidFill>
                            <a:srgbClr val="000000"/>
                          </a:solidFill>
                          <a:latin typeface="Wingdings"/>
                        </a:rPr>
                        <a:t> </a:t>
                      </a:r>
                      <a:r>
                        <a:rPr lang="en-US" sz="1400" b="0" baseline="0" dirty="0" smtClean="0">
                          <a:solidFill>
                            <a:srgbClr val="000000"/>
                          </a:solidFill>
                          <a:latin typeface="Arial"/>
                        </a:rPr>
                        <a:t>Intermediate </a:t>
                      </a:r>
                      <a:r>
                        <a:rPr lang="en-US" sz="1400" b="0" baseline="0" dirty="0" smtClean="0">
                          <a:solidFill>
                            <a:srgbClr val="000000"/>
                          </a:solidFill>
                          <a:latin typeface="Wingdings"/>
                        </a:rPr>
                        <a:t></a:t>
                      </a:r>
                      <a:r>
                        <a:rPr lang="en-US" sz="1400" b="0" baseline="0" dirty="0" smtClean="0">
                          <a:solidFill>
                            <a:srgbClr val="000000"/>
                          </a:solidFill>
                          <a:latin typeface="Arial"/>
                        </a:rPr>
                        <a:t>Advanced </a:t>
                      </a:r>
                      <a:r>
                        <a:rPr lang="en-US" sz="1800" baseline="0" dirty="0" smtClean="0">
                          <a:solidFill>
                            <a:srgbClr val="000000"/>
                          </a:solidFill>
                          <a:latin typeface="Arial"/>
                        </a:rPr>
                        <a:t>	</a:t>
                      </a:r>
                    </a:p>
                    <a:p>
                      <a:r>
                        <a:rPr lang="en-US" sz="1400" baseline="0" dirty="0" smtClean="0">
                          <a:solidFill>
                            <a:srgbClr val="000000"/>
                          </a:solidFill>
                          <a:latin typeface="Arial"/>
                        </a:rPr>
                        <a:t>Core Competencies: </a:t>
                      </a:r>
                    </a:p>
                    <a:p>
                      <a:r>
                        <a:rPr lang="en-US" sz="1400" b="0" baseline="0" dirty="0" smtClean="0">
                          <a:solidFill>
                            <a:srgbClr val="000000"/>
                          </a:solidFill>
                          <a:latin typeface="Wingdings"/>
                        </a:rPr>
                        <a:t></a:t>
                      </a:r>
                      <a:r>
                        <a:rPr lang="en-US" sz="1400" b="0" baseline="0" dirty="0" smtClean="0">
                          <a:solidFill>
                            <a:srgbClr val="000000"/>
                          </a:solidFill>
                          <a:latin typeface="Arial"/>
                        </a:rPr>
                        <a:t>R </a:t>
                      </a:r>
                      <a:r>
                        <a:rPr lang="en-US" sz="1400" b="0" baseline="0" dirty="0" smtClean="0">
                          <a:solidFill>
                            <a:srgbClr val="000000"/>
                          </a:solidFill>
                          <a:latin typeface="Wingdings"/>
                        </a:rPr>
                        <a:t></a:t>
                      </a:r>
                      <a:r>
                        <a:rPr lang="en-US" sz="1400" b="0" baseline="0" dirty="0" smtClean="0">
                          <a:solidFill>
                            <a:srgbClr val="000000"/>
                          </a:solidFill>
                          <a:latin typeface="Arial"/>
                        </a:rPr>
                        <a:t>W </a:t>
                      </a:r>
                      <a:r>
                        <a:rPr lang="en-US" sz="1400" b="0" baseline="0" dirty="0" smtClean="0">
                          <a:solidFill>
                            <a:srgbClr val="000000"/>
                          </a:solidFill>
                          <a:latin typeface="Wingdings"/>
                        </a:rPr>
                        <a:t></a:t>
                      </a:r>
                      <a:r>
                        <a:rPr lang="en-US" sz="1400" b="0" baseline="0" dirty="0" smtClean="0">
                          <a:solidFill>
                            <a:srgbClr val="000000"/>
                          </a:solidFill>
                          <a:latin typeface="Arial"/>
                        </a:rPr>
                        <a:t>S/L </a:t>
                      </a:r>
                      <a:r>
                        <a:rPr lang="en-US" sz="1400" b="0" baseline="0" dirty="0" smtClean="0">
                          <a:solidFill>
                            <a:srgbClr val="000000"/>
                          </a:solidFill>
                          <a:latin typeface="Wingdings"/>
                        </a:rPr>
                        <a:t> </a:t>
                      </a:r>
                      <a:r>
                        <a:rPr lang="en-US" sz="1400" b="0" baseline="0" dirty="0" smtClean="0">
                          <a:solidFill>
                            <a:srgbClr val="000000"/>
                          </a:solidFill>
                          <a:latin typeface="Arial"/>
                        </a:rPr>
                        <a:t>CT </a:t>
                      </a:r>
                      <a:r>
                        <a:rPr lang="en-US" sz="1400" b="0" baseline="0" dirty="0" smtClean="0">
                          <a:solidFill>
                            <a:srgbClr val="000000"/>
                          </a:solidFill>
                          <a:latin typeface="Wingdings"/>
                        </a:rPr>
                        <a:t></a:t>
                      </a:r>
                      <a:r>
                        <a:rPr lang="en-US" sz="1400" b="0" baseline="0" dirty="0" smtClean="0">
                          <a:solidFill>
                            <a:srgbClr val="000000"/>
                          </a:solidFill>
                          <a:latin typeface="Arial"/>
                        </a:rPr>
                        <a:t>C/IL </a:t>
                      </a:r>
                      <a:endParaRPr lang="en-US" dirty="0"/>
                    </a:p>
                  </a:txBody>
                  <a:tcPr/>
                </a:tc>
                <a:tc>
                  <a:txBody>
                    <a:bodyPr/>
                    <a:lstStyle/>
                    <a:p>
                      <a:r>
                        <a:rPr lang="en-US" sz="1400" baseline="0" dirty="0" smtClean="0">
                          <a:solidFill>
                            <a:srgbClr val="000000"/>
                          </a:solidFill>
                          <a:latin typeface="Arial"/>
                        </a:rPr>
                        <a:t>Taught at Level: </a:t>
                      </a:r>
                    </a:p>
                    <a:p>
                      <a:r>
                        <a:rPr lang="en-US" sz="1400" b="0" baseline="0" dirty="0" smtClean="0">
                          <a:solidFill>
                            <a:srgbClr val="000000"/>
                          </a:solidFill>
                          <a:latin typeface="Wingdings"/>
                        </a:rPr>
                        <a:t></a:t>
                      </a:r>
                      <a:r>
                        <a:rPr lang="en-US" sz="1400" b="0" baseline="0" dirty="0" smtClean="0">
                          <a:solidFill>
                            <a:srgbClr val="000000"/>
                          </a:solidFill>
                          <a:latin typeface="Arial"/>
                        </a:rPr>
                        <a:t>N/A </a:t>
                      </a:r>
                      <a:r>
                        <a:rPr lang="en-US" sz="1400" b="0" baseline="0" dirty="0" smtClean="0">
                          <a:solidFill>
                            <a:srgbClr val="000000"/>
                          </a:solidFill>
                          <a:latin typeface="Wingdings"/>
                        </a:rPr>
                        <a:t> </a:t>
                      </a:r>
                      <a:r>
                        <a:rPr lang="en-US" sz="1400" b="0" baseline="0" dirty="0" smtClean="0">
                          <a:solidFill>
                            <a:srgbClr val="000000"/>
                          </a:solidFill>
                          <a:latin typeface="Arial"/>
                        </a:rPr>
                        <a:t>Basic </a:t>
                      </a:r>
                      <a:r>
                        <a:rPr lang="en-US" sz="1400" b="0" baseline="0" dirty="0" smtClean="0">
                          <a:solidFill>
                            <a:srgbClr val="000000"/>
                          </a:solidFill>
                          <a:latin typeface="Wingdings"/>
                        </a:rPr>
                        <a:t></a:t>
                      </a:r>
                      <a:r>
                        <a:rPr lang="en-US" sz="1400" b="0" baseline="0" dirty="0" smtClean="0">
                          <a:solidFill>
                            <a:srgbClr val="000000"/>
                          </a:solidFill>
                          <a:latin typeface="Arial"/>
                        </a:rPr>
                        <a:t>Intermediate </a:t>
                      </a:r>
                      <a:r>
                        <a:rPr lang="en-US" sz="1400" b="0" baseline="0" dirty="0" smtClean="0">
                          <a:solidFill>
                            <a:srgbClr val="000000"/>
                          </a:solidFill>
                          <a:latin typeface="Wingdings"/>
                        </a:rPr>
                        <a:t></a:t>
                      </a:r>
                      <a:r>
                        <a:rPr lang="en-US" sz="1400" b="0" baseline="0" dirty="0" smtClean="0">
                          <a:solidFill>
                            <a:srgbClr val="000000"/>
                          </a:solidFill>
                          <a:latin typeface="Arial"/>
                        </a:rPr>
                        <a:t>Advanced </a:t>
                      </a:r>
                      <a:r>
                        <a:rPr lang="en-US" sz="1800" baseline="0" dirty="0" smtClean="0">
                          <a:solidFill>
                            <a:srgbClr val="000000"/>
                          </a:solidFill>
                          <a:latin typeface="Arial"/>
                        </a:rPr>
                        <a:t>	</a:t>
                      </a:r>
                    </a:p>
                    <a:p>
                      <a:r>
                        <a:rPr lang="en-US" sz="1400" baseline="0" dirty="0" smtClean="0">
                          <a:solidFill>
                            <a:srgbClr val="000000"/>
                          </a:solidFill>
                          <a:latin typeface="Arial"/>
                        </a:rPr>
                        <a:t>Core Competencies: </a:t>
                      </a:r>
                    </a:p>
                    <a:p>
                      <a:r>
                        <a:rPr lang="en-US" sz="1400" b="0" baseline="0" dirty="0" smtClean="0">
                          <a:solidFill>
                            <a:srgbClr val="000000"/>
                          </a:solidFill>
                          <a:latin typeface="Wingdings"/>
                        </a:rPr>
                        <a:t> </a:t>
                      </a:r>
                      <a:r>
                        <a:rPr lang="en-US" sz="1400" b="0" baseline="0" dirty="0" smtClean="0">
                          <a:solidFill>
                            <a:srgbClr val="000000"/>
                          </a:solidFill>
                          <a:latin typeface="Arial"/>
                        </a:rPr>
                        <a:t>R </a:t>
                      </a:r>
                      <a:r>
                        <a:rPr lang="en-US" sz="1400" b="0" baseline="0" dirty="0" smtClean="0">
                          <a:solidFill>
                            <a:srgbClr val="000000"/>
                          </a:solidFill>
                          <a:latin typeface="Wingdings"/>
                        </a:rPr>
                        <a:t></a:t>
                      </a:r>
                      <a:r>
                        <a:rPr lang="en-US" sz="1400" b="0" baseline="0" dirty="0" smtClean="0">
                          <a:solidFill>
                            <a:srgbClr val="000000"/>
                          </a:solidFill>
                          <a:latin typeface="Arial"/>
                        </a:rPr>
                        <a:t>W </a:t>
                      </a:r>
                      <a:r>
                        <a:rPr lang="en-US" sz="1400" b="0" baseline="0" dirty="0" smtClean="0">
                          <a:solidFill>
                            <a:srgbClr val="000000"/>
                          </a:solidFill>
                          <a:latin typeface="Wingdings"/>
                        </a:rPr>
                        <a:t></a:t>
                      </a:r>
                      <a:r>
                        <a:rPr lang="en-US" sz="1400" b="0" baseline="0" dirty="0" smtClean="0">
                          <a:solidFill>
                            <a:srgbClr val="000000"/>
                          </a:solidFill>
                          <a:latin typeface="Arial"/>
                        </a:rPr>
                        <a:t>S/L </a:t>
                      </a:r>
                      <a:r>
                        <a:rPr lang="en-US" sz="1400" b="0" baseline="0" dirty="0" smtClean="0">
                          <a:solidFill>
                            <a:srgbClr val="000000"/>
                          </a:solidFill>
                          <a:latin typeface="Wingdings"/>
                        </a:rPr>
                        <a:t></a:t>
                      </a:r>
                      <a:r>
                        <a:rPr lang="en-US" sz="1400" b="0" baseline="0" dirty="0" smtClean="0">
                          <a:solidFill>
                            <a:srgbClr val="000000"/>
                          </a:solidFill>
                          <a:latin typeface="Arial"/>
                        </a:rPr>
                        <a:t>CT </a:t>
                      </a:r>
                      <a:r>
                        <a:rPr lang="en-US" sz="1400" b="0" baseline="0" dirty="0" smtClean="0">
                          <a:solidFill>
                            <a:srgbClr val="000000"/>
                          </a:solidFill>
                          <a:latin typeface="Wingdings"/>
                        </a:rPr>
                        <a:t></a:t>
                      </a:r>
                      <a:r>
                        <a:rPr lang="en-US" sz="1400" b="0" baseline="0" dirty="0" smtClean="0">
                          <a:solidFill>
                            <a:srgbClr val="000000"/>
                          </a:solidFill>
                          <a:latin typeface="Arial"/>
                        </a:rPr>
                        <a:t>C/IL </a:t>
                      </a:r>
                      <a:endParaRPr lang="en-US" dirty="0"/>
                    </a:p>
                  </a:txBody>
                  <a:tcPr/>
                </a:tc>
                <a:tc>
                  <a:txBody>
                    <a:bodyPr/>
                    <a:lstStyle/>
                    <a:p>
                      <a:r>
                        <a:rPr lang="en-US" sz="1400" baseline="0" dirty="0" smtClean="0">
                          <a:solidFill>
                            <a:srgbClr val="000000"/>
                          </a:solidFill>
                          <a:latin typeface="Arial"/>
                        </a:rPr>
                        <a:t>Taught at Level: </a:t>
                      </a:r>
                    </a:p>
                    <a:p>
                      <a:pPr>
                        <a:buFont typeface="Wingdings"/>
                        <a:buChar char="o"/>
                      </a:pPr>
                      <a:r>
                        <a:rPr lang="en-US" sz="1400" b="0" baseline="0" dirty="0" smtClean="0">
                          <a:solidFill>
                            <a:srgbClr val="000000"/>
                          </a:solidFill>
                          <a:latin typeface="Arial"/>
                        </a:rPr>
                        <a:t>N/A </a:t>
                      </a:r>
                      <a:r>
                        <a:rPr lang="en-US" sz="1400" b="0" baseline="0" dirty="0" smtClean="0">
                          <a:solidFill>
                            <a:srgbClr val="000000"/>
                          </a:solidFill>
                          <a:latin typeface="Wingdings"/>
                        </a:rPr>
                        <a:t> </a:t>
                      </a:r>
                      <a:r>
                        <a:rPr lang="en-US" sz="1400" b="0" baseline="0" dirty="0" smtClean="0">
                          <a:solidFill>
                            <a:srgbClr val="000000"/>
                          </a:solidFill>
                          <a:latin typeface="Arial"/>
                        </a:rPr>
                        <a:t>Basic </a:t>
                      </a:r>
                      <a:r>
                        <a:rPr lang="en-US" sz="1400" b="0" baseline="0" dirty="0" smtClean="0">
                          <a:solidFill>
                            <a:srgbClr val="000000"/>
                          </a:solidFill>
                          <a:latin typeface="Wingdings"/>
                        </a:rPr>
                        <a:t> </a:t>
                      </a:r>
                      <a:r>
                        <a:rPr lang="en-US" sz="1400" b="0" baseline="0" dirty="0" smtClean="0">
                          <a:solidFill>
                            <a:srgbClr val="000000"/>
                          </a:solidFill>
                          <a:latin typeface="Arial"/>
                        </a:rPr>
                        <a:t>Intermediate </a:t>
                      </a:r>
                      <a:r>
                        <a:rPr lang="en-US" sz="1400" b="0" baseline="0" dirty="0" smtClean="0">
                          <a:solidFill>
                            <a:srgbClr val="000000"/>
                          </a:solidFill>
                          <a:latin typeface="Wingdings"/>
                        </a:rPr>
                        <a:t></a:t>
                      </a:r>
                      <a:r>
                        <a:rPr lang="en-US" sz="1400" b="0" baseline="0" dirty="0" smtClean="0">
                          <a:solidFill>
                            <a:srgbClr val="000000"/>
                          </a:solidFill>
                          <a:latin typeface="Arial"/>
                        </a:rPr>
                        <a:t>Advanced </a:t>
                      </a:r>
                      <a:r>
                        <a:rPr lang="en-US" sz="1800" baseline="0" dirty="0" smtClean="0">
                          <a:solidFill>
                            <a:srgbClr val="000000"/>
                          </a:solidFill>
                          <a:latin typeface="Arial"/>
                        </a:rPr>
                        <a:t>	</a:t>
                      </a:r>
                    </a:p>
                    <a:p>
                      <a:pPr>
                        <a:buFont typeface="Wingdings"/>
                        <a:buNone/>
                      </a:pPr>
                      <a:r>
                        <a:rPr lang="en-US" sz="1400" baseline="0" dirty="0" smtClean="0">
                          <a:solidFill>
                            <a:srgbClr val="000000"/>
                          </a:solidFill>
                          <a:latin typeface="Arial"/>
                        </a:rPr>
                        <a:t>Core Competencies: </a:t>
                      </a:r>
                    </a:p>
                    <a:p>
                      <a:r>
                        <a:rPr lang="en-US" sz="1400" b="0" baseline="0" dirty="0" smtClean="0">
                          <a:solidFill>
                            <a:srgbClr val="000000"/>
                          </a:solidFill>
                          <a:latin typeface="Wingdings"/>
                        </a:rPr>
                        <a:t> </a:t>
                      </a:r>
                      <a:r>
                        <a:rPr lang="en-US" sz="1400" b="0" baseline="0" dirty="0" smtClean="0">
                          <a:solidFill>
                            <a:srgbClr val="000000"/>
                          </a:solidFill>
                          <a:latin typeface="Arial"/>
                        </a:rPr>
                        <a:t>R </a:t>
                      </a:r>
                      <a:r>
                        <a:rPr lang="en-US" sz="1400" b="0" baseline="0" dirty="0" smtClean="0">
                          <a:solidFill>
                            <a:srgbClr val="000000"/>
                          </a:solidFill>
                          <a:latin typeface="Wingdings"/>
                        </a:rPr>
                        <a:t></a:t>
                      </a:r>
                      <a:r>
                        <a:rPr lang="en-US" sz="1400" b="0" baseline="0" dirty="0" smtClean="0">
                          <a:solidFill>
                            <a:srgbClr val="000000"/>
                          </a:solidFill>
                          <a:latin typeface="Arial"/>
                        </a:rPr>
                        <a:t>W </a:t>
                      </a:r>
                      <a:r>
                        <a:rPr lang="en-US" sz="1400" b="0" baseline="0" dirty="0" smtClean="0">
                          <a:solidFill>
                            <a:srgbClr val="000000"/>
                          </a:solidFill>
                          <a:latin typeface="Wingdings"/>
                        </a:rPr>
                        <a:t></a:t>
                      </a:r>
                      <a:r>
                        <a:rPr lang="en-US" sz="1400" b="0" baseline="0" dirty="0" smtClean="0">
                          <a:solidFill>
                            <a:srgbClr val="000000"/>
                          </a:solidFill>
                          <a:latin typeface="Arial"/>
                        </a:rPr>
                        <a:t>S/L </a:t>
                      </a:r>
                      <a:r>
                        <a:rPr lang="en-US" sz="1400" b="0" baseline="0" dirty="0" smtClean="0">
                          <a:solidFill>
                            <a:srgbClr val="000000"/>
                          </a:solidFill>
                          <a:latin typeface="Wingdings"/>
                        </a:rPr>
                        <a:t> </a:t>
                      </a:r>
                      <a:r>
                        <a:rPr lang="en-US" sz="1400" b="0" baseline="0" dirty="0" smtClean="0">
                          <a:solidFill>
                            <a:srgbClr val="000000"/>
                          </a:solidFill>
                          <a:latin typeface="Arial"/>
                        </a:rPr>
                        <a:t>CT </a:t>
                      </a:r>
                      <a:r>
                        <a:rPr lang="en-US" sz="1400" b="0" baseline="0" dirty="0" smtClean="0">
                          <a:solidFill>
                            <a:srgbClr val="000000"/>
                          </a:solidFill>
                          <a:latin typeface="Wingdings"/>
                        </a:rPr>
                        <a:t></a:t>
                      </a:r>
                      <a:r>
                        <a:rPr lang="en-US" sz="1400" b="0" baseline="0" dirty="0" smtClean="0">
                          <a:solidFill>
                            <a:srgbClr val="000000"/>
                          </a:solidFill>
                          <a:latin typeface="Arial"/>
                        </a:rPr>
                        <a:t>C/IL </a:t>
                      </a:r>
                      <a:endParaRPr lang="en-US" dirty="0"/>
                    </a:p>
                  </a:txBody>
                  <a:tcPr/>
                </a:tc>
              </a:tr>
              <a:tr h="370840">
                <a:tc>
                  <a:txBody>
                    <a:bodyPr/>
                    <a:lstStyle/>
                    <a:p>
                      <a:r>
                        <a:rPr lang="en-US" sz="1600" kern="1200" baseline="0" dirty="0" smtClean="0">
                          <a:solidFill>
                            <a:schemeClr val="dk1"/>
                          </a:solidFill>
                          <a:latin typeface="+mn-lt"/>
                          <a:ea typeface="+mn-ea"/>
                          <a:cs typeface="+mn-cs"/>
                        </a:rPr>
                        <a:t> 7.Course Title, Rubric, and Number: </a:t>
                      </a:r>
                    </a:p>
                    <a:p>
                      <a:r>
                        <a:rPr lang="en-US" sz="1600" kern="1200" baseline="0" dirty="0" smtClean="0">
                          <a:solidFill>
                            <a:schemeClr val="dk1"/>
                          </a:solidFill>
                          <a:latin typeface="+mn-lt"/>
                          <a:ea typeface="+mn-ea"/>
                          <a:cs typeface="+mn-cs"/>
                        </a:rPr>
                        <a:t>ENGL 0349 </a:t>
                      </a:r>
                    </a:p>
                    <a:p>
                      <a:r>
                        <a:rPr lang="en-US" sz="1600" kern="1200" baseline="0" dirty="0" smtClean="0">
                          <a:solidFill>
                            <a:schemeClr val="dk1"/>
                          </a:solidFill>
                          <a:latin typeface="+mn-lt"/>
                          <a:ea typeface="+mn-ea"/>
                          <a:cs typeface="+mn-cs"/>
                        </a:rPr>
                        <a:t>Advanced Composition </a:t>
                      </a:r>
                      <a:endParaRPr lang="en-US" dirty="0"/>
                    </a:p>
                  </a:txBody>
                  <a:tcPr/>
                </a:tc>
                <a:tc>
                  <a:txBody>
                    <a:bodyPr/>
                    <a:lstStyle/>
                    <a:p>
                      <a:r>
                        <a:rPr lang="en-US" sz="1400" baseline="0" dirty="0" smtClean="0">
                          <a:solidFill>
                            <a:srgbClr val="000000"/>
                          </a:solidFill>
                          <a:latin typeface="Arial"/>
                        </a:rPr>
                        <a:t>Taught at Level: </a:t>
                      </a:r>
                    </a:p>
                    <a:p>
                      <a:r>
                        <a:rPr lang="en-US" sz="1400" baseline="0" dirty="0" smtClean="0">
                          <a:solidFill>
                            <a:srgbClr val="000000"/>
                          </a:solidFill>
                          <a:latin typeface="Wingdings"/>
                        </a:rPr>
                        <a:t></a:t>
                      </a:r>
                      <a:r>
                        <a:rPr lang="en-US" sz="1400" baseline="0" dirty="0" smtClean="0">
                          <a:solidFill>
                            <a:srgbClr val="000000"/>
                          </a:solidFill>
                          <a:latin typeface="Arial"/>
                        </a:rPr>
                        <a:t>N/A </a:t>
                      </a:r>
                      <a:r>
                        <a:rPr lang="en-US" sz="1400" baseline="0" dirty="0" smtClean="0">
                          <a:solidFill>
                            <a:srgbClr val="000000"/>
                          </a:solidFill>
                          <a:latin typeface="Wingdings"/>
                        </a:rPr>
                        <a:t> </a:t>
                      </a:r>
                      <a:r>
                        <a:rPr lang="en-US" sz="1400" baseline="0" dirty="0" smtClean="0">
                          <a:solidFill>
                            <a:srgbClr val="000000"/>
                          </a:solidFill>
                          <a:latin typeface="Arial"/>
                        </a:rPr>
                        <a:t>Basic </a:t>
                      </a:r>
                      <a:r>
                        <a:rPr lang="en-US" sz="1400" baseline="0" dirty="0" smtClean="0">
                          <a:solidFill>
                            <a:srgbClr val="000000"/>
                          </a:solidFill>
                          <a:latin typeface="Wingdings"/>
                        </a:rPr>
                        <a:t> </a:t>
                      </a:r>
                      <a:r>
                        <a:rPr lang="en-US" sz="1400" baseline="0" dirty="0" smtClean="0">
                          <a:solidFill>
                            <a:srgbClr val="000000"/>
                          </a:solidFill>
                          <a:latin typeface="Arial"/>
                        </a:rPr>
                        <a:t>Intermediate </a:t>
                      </a:r>
                      <a:r>
                        <a:rPr lang="en-US" sz="1400" baseline="0" dirty="0" smtClean="0">
                          <a:solidFill>
                            <a:srgbClr val="000000"/>
                          </a:solidFill>
                          <a:latin typeface="Wingdings"/>
                        </a:rPr>
                        <a:t></a:t>
                      </a:r>
                      <a:r>
                        <a:rPr lang="en-US" sz="1400" baseline="0" dirty="0" smtClean="0">
                          <a:solidFill>
                            <a:srgbClr val="000000"/>
                          </a:solidFill>
                          <a:latin typeface="Arial"/>
                        </a:rPr>
                        <a:t>Advanced </a:t>
                      </a:r>
                    </a:p>
                    <a:p>
                      <a:r>
                        <a:rPr lang="en-US" sz="1400" baseline="0" dirty="0" smtClean="0">
                          <a:solidFill>
                            <a:srgbClr val="000000"/>
                          </a:solidFill>
                          <a:latin typeface="Arial"/>
                        </a:rPr>
                        <a:t>Core Competencies: </a:t>
                      </a:r>
                    </a:p>
                    <a:p>
                      <a:r>
                        <a:rPr lang="en-US" sz="1400" baseline="0" dirty="0" smtClean="0">
                          <a:solidFill>
                            <a:srgbClr val="000000"/>
                          </a:solidFill>
                          <a:latin typeface="Wingdings"/>
                        </a:rPr>
                        <a:t> </a:t>
                      </a:r>
                      <a:r>
                        <a:rPr lang="en-US" sz="1400" baseline="0" dirty="0" smtClean="0">
                          <a:solidFill>
                            <a:srgbClr val="000000"/>
                          </a:solidFill>
                          <a:latin typeface="Arial"/>
                        </a:rPr>
                        <a:t>R </a:t>
                      </a:r>
                      <a:r>
                        <a:rPr lang="en-US" sz="1400" baseline="0" dirty="0" smtClean="0">
                          <a:solidFill>
                            <a:srgbClr val="000000"/>
                          </a:solidFill>
                          <a:latin typeface="Wingdings"/>
                        </a:rPr>
                        <a:t> </a:t>
                      </a:r>
                      <a:r>
                        <a:rPr lang="en-US" sz="1400" baseline="0" dirty="0" smtClean="0">
                          <a:solidFill>
                            <a:srgbClr val="000000"/>
                          </a:solidFill>
                          <a:latin typeface="Arial"/>
                        </a:rPr>
                        <a:t>W </a:t>
                      </a:r>
                      <a:r>
                        <a:rPr lang="en-US" sz="1400" baseline="0" dirty="0" smtClean="0">
                          <a:solidFill>
                            <a:srgbClr val="000000"/>
                          </a:solidFill>
                          <a:latin typeface="Wingdings"/>
                        </a:rPr>
                        <a:t></a:t>
                      </a:r>
                      <a:r>
                        <a:rPr lang="en-US" sz="1400" baseline="0" dirty="0" smtClean="0">
                          <a:solidFill>
                            <a:srgbClr val="000000"/>
                          </a:solidFill>
                          <a:latin typeface="Arial"/>
                        </a:rPr>
                        <a:t>S/L </a:t>
                      </a:r>
                      <a:r>
                        <a:rPr lang="en-US" sz="1400" baseline="0" dirty="0" smtClean="0">
                          <a:solidFill>
                            <a:srgbClr val="000000"/>
                          </a:solidFill>
                          <a:latin typeface="Wingdings"/>
                        </a:rPr>
                        <a:t> </a:t>
                      </a:r>
                      <a:r>
                        <a:rPr lang="en-US" sz="1400" baseline="0" dirty="0" smtClean="0">
                          <a:solidFill>
                            <a:srgbClr val="000000"/>
                          </a:solidFill>
                          <a:latin typeface="Arial"/>
                        </a:rPr>
                        <a:t>CT </a:t>
                      </a:r>
                      <a:r>
                        <a:rPr lang="en-US" sz="1400" baseline="0" dirty="0" smtClean="0">
                          <a:solidFill>
                            <a:srgbClr val="000000"/>
                          </a:solidFill>
                          <a:latin typeface="Wingdings"/>
                        </a:rPr>
                        <a:t> </a:t>
                      </a:r>
                      <a:r>
                        <a:rPr lang="en-US" sz="1400" baseline="0" dirty="0" smtClean="0">
                          <a:solidFill>
                            <a:srgbClr val="000000"/>
                          </a:solidFill>
                          <a:latin typeface="Arial"/>
                        </a:rPr>
                        <a:t>C/IL </a:t>
                      </a:r>
                      <a:r>
                        <a:rPr lang="en-US" sz="1800" baseline="0" dirty="0" smtClean="0">
                          <a:solidFill>
                            <a:srgbClr val="000000"/>
                          </a:solidFill>
                          <a:latin typeface="Arial"/>
                        </a:rPr>
                        <a:t>	</a:t>
                      </a:r>
                    </a:p>
                    <a:p>
                      <a:r>
                        <a:rPr lang="en-US" sz="1800" baseline="0" dirty="0" smtClean="0">
                          <a:solidFill>
                            <a:srgbClr val="000000"/>
                          </a:solidFill>
                          <a:latin typeface="Arial"/>
                        </a:rPr>
                        <a:t>	</a:t>
                      </a:r>
                    </a:p>
                    <a:p>
                      <a:endParaRPr lang="en-US" dirty="0"/>
                    </a:p>
                  </a:txBody>
                  <a:tcPr/>
                </a:tc>
                <a:tc>
                  <a:txBody>
                    <a:bodyPr/>
                    <a:lstStyle/>
                    <a:p>
                      <a:r>
                        <a:rPr lang="en-US" sz="1400" baseline="0" dirty="0" smtClean="0">
                          <a:solidFill>
                            <a:srgbClr val="000000"/>
                          </a:solidFill>
                          <a:latin typeface="Arial"/>
                        </a:rPr>
                        <a:t>Taught at Level: </a:t>
                      </a:r>
                    </a:p>
                    <a:p>
                      <a:r>
                        <a:rPr lang="en-US" sz="1400" baseline="0" dirty="0" smtClean="0">
                          <a:solidFill>
                            <a:srgbClr val="000000"/>
                          </a:solidFill>
                          <a:latin typeface="Wingdings"/>
                        </a:rPr>
                        <a:t></a:t>
                      </a:r>
                      <a:r>
                        <a:rPr lang="en-US" sz="1400" baseline="0" dirty="0" smtClean="0">
                          <a:solidFill>
                            <a:srgbClr val="000000"/>
                          </a:solidFill>
                          <a:latin typeface="Arial"/>
                        </a:rPr>
                        <a:t>N/A </a:t>
                      </a:r>
                      <a:r>
                        <a:rPr lang="en-US" sz="1400" baseline="0" dirty="0" smtClean="0">
                          <a:solidFill>
                            <a:srgbClr val="000000"/>
                          </a:solidFill>
                          <a:latin typeface="Wingdings"/>
                        </a:rPr>
                        <a:t> </a:t>
                      </a:r>
                      <a:r>
                        <a:rPr lang="en-US" sz="1400" baseline="0" dirty="0" smtClean="0">
                          <a:solidFill>
                            <a:srgbClr val="000000"/>
                          </a:solidFill>
                          <a:latin typeface="Arial"/>
                        </a:rPr>
                        <a:t>Basic </a:t>
                      </a:r>
                      <a:r>
                        <a:rPr lang="en-US" sz="1400" baseline="0" dirty="0" smtClean="0">
                          <a:solidFill>
                            <a:srgbClr val="000000"/>
                          </a:solidFill>
                          <a:latin typeface="Wingdings"/>
                        </a:rPr>
                        <a:t></a:t>
                      </a:r>
                      <a:r>
                        <a:rPr lang="en-US" sz="1400" baseline="0" dirty="0" smtClean="0">
                          <a:solidFill>
                            <a:srgbClr val="000000"/>
                          </a:solidFill>
                          <a:latin typeface="Arial"/>
                        </a:rPr>
                        <a:t>Intermediate </a:t>
                      </a:r>
                      <a:r>
                        <a:rPr lang="en-US" sz="1400" baseline="0" dirty="0" smtClean="0">
                          <a:solidFill>
                            <a:srgbClr val="000000"/>
                          </a:solidFill>
                          <a:latin typeface="Wingdings"/>
                        </a:rPr>
                        <a:t></a:t>
                      </a:r>
                      <a:r>
                        <a:rPr lang="en-US" sz="1400" baseline="0" dirty="0" smtClean="0">
                          <a:solidFill>
                            <a:srgbClr val="000000"/>
                          </a:solidFill>
                          <a:latin typeface="Arial"/>
                        </a:rPr>
                        <a:t>Advanced </a:t>
                      </a:r>
                      <a:r>
                        <a:rPr lang="en-US" sz="1800" baseline="0" dirty="0" smtClean="0">
                          <a:solidFill>
                            <a:srgbClr val="000000"/>
                          </a:solidFill>
                          <a:latin typeface="Arial"/>
                        </a:rPr>
                        <a:t>	</a:t>
                      </a:r>
                    </a:p>
                    <a:p>
                      <a:r>
                        <a:rPr lang="en-US" sz="1400" baseline="0" dirty="0" smtClean="0">
                          <a:solidFill>
                            <a:srgbClr val="000000"/>
                          </a:solidFill>
                          <a:latin typeface="Arial"/>
                        </a:rPr>
                        <a:t>Core Competencies: </a:t>
                      </a:r>
                    </a:p>
                    <a:p>
                      <a:r>
                        <a:rPr lang="en-US" sz="1400" baseline="0" dirty="0" smtClean="0">
                          <a:solidFill>
                            <a:srgbClr val="000000"/>
                          </a:solidFill>
                          <a:latin typeface="Wingdings"/>
                        </a:rPr>
                        <a:t></a:t>
                      </a:r>
                      <a:r>
                        <a:rPr lang="en-US" sz="1400" baseline="0" dirty="0" smtClean="0">
                          <a:solidFill>
                            <a:srgbClr val="000000"/>
                          </a:solidFill>
                          <a:latin typeface="Arial"/>
                        </a:rPr>
                        <a:t>N/A </a:t>
                      </a:r>
                      <a:r>
                        <a:rPr lang="en-US" sz="1400" baseline="0" dirty="0" smtClean="0">
                          <a:solidFill>
                            <a:srgbClr val="000000"/>
                          </a:solidFill>
                          <a:latin typeface="Wingdings"/>
                        </a:rPr>
                        <a:t> </a:t>
                      </a:r>
                      <a:r>
                        <a:rPr lang="en-US" sz="1400" baseline="0" dirty="0" smtClean="0">
                          <a:solidFill>
                            <a:srgbClr val="000000"/>
                          </a:solidFill>
                          <a:latin typeface="Arial"/>
                        </a:rPr>
                        <a:t>Basic </a:t>
                      </a:r>
                      <a:r>
                        <a:rPr lang="en-US" sz="1400" baseline="0" dirty="0" smtClean="0">
                          <a:solidFill>
                            <a:srgbClr val="000000"/>
                          </a:solidFill>
                          <a:latin typeface="Wingdings"/>
                        </a:rPr>
                        <a:t></a:t>
                      </a:r>
                      <a:r>
                        <a:rPr lang="en-US" sz="1400" baseline="0" dirty="0" smtClean="0">
                          <a:solidFill>
                            <a:srgbClr val="000000"/>
                          </a:solidFill>
                          <a:latin typeface="Arial"/>
                        </a:rPr>
                        <a:t>Intermediate </a:t>
                      </a:r>
                      <a:r>
                        <a:rPr lang="en-US" sz="1400" baseline="0" dirty="0" smtClean="0">
                          <a:solidFill>
                            <a:srgbClr val="000000"/>
                          </a:solidFill>
                          <a:latin typeface="Wingdings"/>
                        </a:rPr>
                        <a:t></a:t>
                      </a:r>
                      <a:r>
                        <a:rPr lang="en-US" sz="1400" baseline="0" dirty="0" smtClean="0">
                          <a:solidFill>
                            <a:srgbClr val="000000"/>
                          </a:solidFill>
                          <a:latin typeface="Arial"/>
                        </a:rPr>
                        <a:t>Advanced </a:t>
                      </a:r>
                      <a:r>
                        <a:rPr lang="en-US" sz="1800" baseline="0" dirty="0" smtClean="0">
                          <a:solidFill>
                            <a:srgbClr val="000000"/>
                          </a:solidFill>
                          <a:latin typeface="Arial"/>
                        </a:rPr>
                        <a:t>	</a:t>
                      </a:r>
                    </a:p>
                    <a:p>
                      <a:endParaRPr lang="en-US" dirty="0"/>
                    </a:p>
                  </a:txBody>
                  <a:tcPr/>
                </a:tc>
                <a:tc>
                  <a:txBody>
                    <a:bodyPr/>
                    <a:lstStyle/>
                    <a:p>
                      <a:r>
                        <a:rPr lang="en-US" sz="1400" baseline="0" dirty="0" smtClean="0">
                          <a:solidFill>
                            <a:srgbClr val="000000"/>
                          </a:solidFill>
                          <a:latin typeface="Arial"/>
                        </a:rPr>
                        <a:t>Taught at Level: </a:t>
                      </a:r>
                    </a:p>
                    <a:p>
                      <a:pPr>
                        <a:buFont typeface="Wingdings"/>
                        <a:buChar char="o"/>
                      </a:pPr>
                      <a:r>
                        <a:rPr lang="en-US" sz="1400" baseline="0" dirty="0" smtClean="0">
                          <a:solidFill>
                            <a:srgbClr val="000000"/>
                          </a:solidFill>
                          <a:latin typeface="Arial"/>
                        </a:rPr>
                        <a:t>N/A </a:t>
                      </a:r>
                      <a:r>
                        <a:rPr lang="en-US" sz="1400" baseline="0" dirty="0" smtClean="0">
                          <a:solidFill>
                            <a:srgbClr val="000000"/>
                          </a:solidFill>
                          <a:latin typeface="Wingdings"/>
                        </a:rPr>
                        <a:t> </a:t>
                      </a:r>
                      <a:r>
                        <a:rPr lang="en-US" sz="1400" baseline="0" dirty="0" smtClean="0">
                          <a:solidFill>
                            <a:srgbClr val="000000"/>
                          </a:solidFill>
                          <a:latin typeface="Arial"/>
                        </a:rPr>
                        <a:t>Basic </a:t>
                      </a:r>
                      <a:r>
                        <a:rPr lang="en-US" sz="1400" baseline="0" dirty="0" smtClean="0">
                          <a:solidFill>
                            <a:srgbClr val="000000"/>
                          </a:solidFill>
                          <a:latin typeface="Wingdings"/>
                        </a:rPr>
                        <a:t> </a:t>
                      </a:r>
                      <a:r>
                        <a:rPr lang="en-US" sz="1400" baseline="0" dirty="0" smtClean="0">
                          <a:solidFill>
                            <a:srgbClr val="000000"/>
                          </a:solidFill>
                          <a:latin typeface="Arial"/>
                        </a:rPr>
                        <a:t>Intermediate </a:t>
                      </a:r>
                      <a:r>
                        <a:rPr lang="en-US" sz="1400" baseline="0" dirty="0" smtClean="0">
                          <a:solidFill>
                            <a:srgbClr val="000000"/>
                          </a:solidFill>
                          <a:latin typeface="Wingdings"/>
                        </a:rPr>
                        <a:t> </a:t>
                      </a:r>
                      <a:r>
                        <a:rPr lang="en-US" sz="1400" baseline="0" dirty="0" smtClean="0">
                          <a:solidFill>
                            <a:srgbClr val="000000"/>
                          </a:solidFill>
                          <a:latin typeface="Arial"/>
                        </a:rPr>
                        <a:t>Advanced </a:t>
                      </a:r>
                      <a:r>
                        <a:rPr lang="en-US" sz="1800" baseline="0" dirty="0" smtClean="0">
                          <a:solidFill>
                            <a:srgbClr val="000000"/>
                          </a:solidFill>
                          <a:latin typeface="Arial"/>
                        </a:rPr>
                        <a:t>	</a:t>
                      </a:r>
                    </a:p>
                    <a:p>
                      <a:pPr>
                        <a:buFont typeface="Wingdings"/>
                        <a:buNone/>
                      </a:pPr>
                      <a:r>
                        <a:rPr lang="en-US" sz="1400" baseline="0" dirty="0" smtClean="0">
                          <a:solidFill>
                            <a:srgbClr val="000000"/>
                          </a:solidFill>
                          <a:latin typeface="Arial"/>
                        </a:rPr>
                        <a:t>Core Competencies: </a:t>
                      </a:r>
                    </a:p>
                    <a:p>
                      <a:r>
                        <a:rPr lang="en-US" sz="1400" baseline="0" dirty="0" smtClean="0">
                          <a:solidFill>
                            <a:srgbClr val="000000"/>
                          </a:solidFill>
                          <a:latin typeface="Wingdings"/>
                        </a:rPr>
                        <a:t> </a:t>
                      </a:r>
                      <a:r>
                        <a:rPr lang="en-US" sz="1400" baseline="0" dirty="0" smtClean="0">
                          <a:solidFill>
                            <a:srgbClr val="000000"/>
                          </a:solidFill>
                          <a:latin typeface="Arial"/>
                        </a:rPr>
                        <a:t>R </a:t>
                      </a:r>
                      <a:r>
                        <a:rPr lang="en-US" sz="1400" baseline="0" dirty="0" smtClean="0">
                          <a:solidFill>
                            <a:srgbClr val="000000"/>
                          </a:solidFill>
                          <a:latin typeface="Wingdings"/>
                        </a:rPr>
                        <a:t> </a:t>
                      </a:r>
                      <a:r>
                        <a:rPr lang="en-US" sz="1400" baseline="0" dirty="0" smtClean="0">
                          <a:solidFill>
                            <a:srgbClr val="000000"/>
                          </a:solidFill>
                          <a:latin typeface="Arial"/>
                        </a:rPr>
                        <a:t>W </a:t>
                      </a:r>
                      <a:r>
                        <a:rPr lang="en-US" sz="1400" baseline="0" dirty="0" smtClean="0">
                          <a:solidFill>
                            <a:srgbClr val="000000"/>
                          </a:solidFill>
                          <a:latin typeface="Wingdings"/>
                        </a:rPr>
                        <a:t></a:t>
                      </a:r>
                      <a:r>
                        <a:rPr lang="en-US" sz="1400" baseline="0" dirty="0" smtClean="0">
                          <a:solidFill>
                            <a:srgbClr val="000000"/>
                          </a:solidFill>
                          <a:latin typeface="Arial"/>
                        </a:rPr>
                        <a:t>S/L </a:t>
                      </a:r>
                      <a:r>
                        <a:rPr lang="en-US" sz="1400" baseline="0" dirty="0" smtClean="0">
                          <a:solidFill>
                            <a:srgbClr val="000000"/>
                          </a:solidFill>
                          <a:latin typeface="Wingdings"/>
                        </a:rPr>
                        <a:t> </a:t>
                      </a:r>
                      <a:r>
                        <a:rPr lang="en-US" sz="1400" baseline="0" dirty="0" smtClean="0">
                          <a:solidFill>
                            <a:srgbClr val="000000"/>
                          </a:solidFill>
                          <a:latin typeface="Arial"/>
                        </a:rPr>
                        <a:t>CT </a:t>
                      </a:r>
                      <a:r>
                        <a:rPr lang="en-US" sz="1400" baseline="0" dirty="0" smtClean="0">
                          <a:solidFill>
                            <a:srgbClr val="000000"/>
                          </a:solidFill>
                          <a:latin typeface="Wingdings"/>
                        </a:rPr>
                        <a:t> </a:t>
                      </a:r>
                      <a:r>
                        <a:rPr lang="en-US" sz="1400" baseline="0" dirty="0" smtClean="0">
                          <a:solidFill>
                            <a:srgbClr val="000000"/>
                          </a:solidFill>
                          <a:latin typeface="Arial"/>
                        </a:rPr>
                        <a:t>C/IL </a:t>
                      </a:r>
                      <a:r>
                        <a:rPr lang="en-US" sz="1800" baseline="0" dirty="0" smtClean="0">
                          <a:solidFill>
                            <a:srgbClr val="000000"/>
                          </a:solidFill>
                          <a:latin typeface="Arial"/>
                        </a:rPr>
                        <a:t>	</a:t>
                      </a:r>
                    </a:p>
                    <a:p>
                      <a:endParaRPr lang="en-US" dirty="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lstStyle/>
          <a:p>
            <a:r>
              <a:rPr lang="en-US" dirty="0" smtClean="0"/>
              <a:t>Evaluation of SLO’s</a:t>
            </a:r>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56920554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lstStyle/>
          <a:p>
            <a:r>
              <a:rPr lang="en-US" dirty="0" smtClean="0"/>
              <a:t>Tips for SLO’s</a:t>
            </a:r>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39398613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8" name="Title 7"/>
          <p:cNvSpPr>
            <a:spLocks noGrp="1"/>
          </p:cNvSpPr>
          <p:nvPr>
            <p:ph type="title"/>
          </p:nvPr>
        </p:nvSpPr>
        <p:spPr/>
        <p:txBody>
          <a:bodyPr/>
          <a:lstStyle/>
          <a:p>
            <a:r>
              <a:rPr lang="en-US" b="1" dirty="0" smtClean="0"/>
              <a:t>Workshop Goals</a:t>
            </a:r>
            <a:endParaRPr lang="en-US" b="1"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898732102"/>
              </p:ext>
            </p:extLst>
          </p:nvPr>
        </p:nvGraphicFramePr>
        <p:xfrm>
          <a:off x="457200" y="1295400"/>
          <a:ext cx="8229600" cy="4953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8" name="Title 7"/>
          <p:cNvSpPr>
            <a:spLocks noGrp="1"/>
          </p:cNvSpPr>
          <p:nvPr>
            <p:ph type="title"/>
          </p:nvPr>
        </p:nvSpPr>
        <p:spPr/>
        <p:txBody>
          <a:bodyPr/>
          <a:lstStyle/>
          <a:p>
            <a:r>
              <a:rPr lang="en-US" dirty="0" smtClean="0"/>
              <a:t>Assessment Concerns</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57598288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normAutofit/>
          </a:bodyPr>
          <a:lstStyle/>
          <a:p>
            <a:pPr algn="r"/>
            <a:r>
              <a:rPr lang="en-US" sz="2400" b="1" dirty="0" smtClean="0"/>
              <a:t>Student Learning Outcomes and Objectives Checklist</a:t>
            </a:r>
            <a:endParaRPr lang="en-US" sz="2400" dirty="0"/>
          </a:p>
        </p:txBody>
      </p:sp>
      <p:sp>
        <p:nvSpPr>
          <p:cNvPr id="10" name="Content Placeholder 9"/>
          <p:cNvSpPr>
            <a:spLocks noGrp="1"/>
          </p:cNvSpPr>
          <p:nvPr>
            <p:ph sz="half" idx="1"/>
          </p:nvPr>
        </p:nvSpPr>
        <p:spPr>
          <a:xfrm>
            <a:off x="457200" y="1600200"/>
            <a:ext cx="4038600" cy="50292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en-US" sz="3600" dirty="0" smtClean="0"/>
              <a:t>Does the SLO and objectives include active verbs from Bloom’s Taxonomy?</a:t>
            </a:r>
          </a:p>
          <a:p>
            <a:pPr>
              <a:buNone/>
            </a:pPr>
            <a:endParaRPr lang="en-US" sz="3600" dirty="0" smtClean="0"/>
          </a:p>
          <a:p>
            <a:r>
              <a:rPr lang="en-US" sz="3600" dirty="0" smtClean="0"/>
              <a:t>Do the objectives match the SLO in terms of the six levels of Bloom’s Taxonomy?</a:t>
            </a:r>
          </a:p>
          <a:p>
            <a:pPr>
              <a:buNone/>
            </a:pPr>
            <a:r>
              <a:rPr lang="en-US" sz="3600" dirty="0" smtClean="0"/>
              <a:t> </a:t>
            </a:r>
          </a:p>
          <a:p>
            <a:r>
              <a:rPr lang="en-US" sz="3600" dirty="0" smtClean="0"/>
              <a:t>Can the SLO be assessed?</a:t>
            </a:r>
          </a:p>
          <a:p>
            <a:pPr>
              <a:buNone/>
            </a:pPr>
            <a:r>
              <a:rPr lang="en-US" dirty="0" smtClean="0"/>
              <a:t> </a:t>
            </a:r>
          </a:p>
          <a:p>
            <a:endParaRPr lang="en-US" dirty="0"/>
          </a:p>
        </p:txBody>
      </p:sp>
      <p:sp>
        <p:nvSpPr>
          <p:cNvPr id="11" name="Content Placeholder 10"/>
          <p:cNvSpPr>
            <a:spLocks noGrp="1"/>
          </p:cNvSpPr>
          <p:nvPr>
            <p:ph sz="half" idx="2"/>
          </p:nvPr>
        </p:nvSpPr>
        <p:spPr>
          <a:xfrm>
            <a:off x="4648200" y="1600200"/>
            <a:ext cx="4038600" cy="5029200"/>
          </a:xfrm>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r>
              <a:rPr lang="en-US" sz="3600" dirty="0" smtClean="0"/>
              <a:t>Are the SLO’s written as outcomes rather than objectives?</a:t>
            </a:r>
          </a:p>
          <a:p>
            <a:pPr>
              <a:buNone/>
            </a:pPr>
            <a:r>
              <a:rPr lang="en-US" sz="3100" dirty="0" smtClean="0"/>
              <a:t> </a:t>
            </a:r>
          </a:p>
          <a:p>
            <a:pPr lvl="1"/>
            <a:r>
              <a:rPr lang="en-US" sz="2600" dirty="0" smtClean="0"/>
              <a:t>Language indicates larger overarching concepts rather than the smaller lessons</a:t>
            </a:r>
          </a:p>
          <a:p>
            <a:pPr lvl="1">
              <a:buNone/>
            </a:pPr>
            <a:endParaRPr lang="en-US" sz="2600" dirty="0" smtClean="0"/>
          </a:p>
          <a:p>
            <a:pPr lvl="1"/>
            <a:r>
              <a:rPr lang="en-US" sz="2600" dirty="0" smtClean="0"/>
              <a:t>SLO’s  address what students will be able to DO at the end of the course</a:t>
            </a:r>
          </a:p>
          <a:p>
            <a:pPr lvl="1">
              <a:buNone/>
            </a:pPr>
            <a:endParaRPr lang="en-US" sz="2600" dirty="0" smtClean="0"/>
          </a:p>
          <a:p>
            <a:pPr lvl="1"/>
            <a:r>
              <a:rPr lang="en-US" sz="2600" dirty="0" smtClean="0"/>
              <a:t>SLO’s address student competency rather than content coverage</a:t>
            </a:r>
          </a:p>
          <a:p>
            <a:pPr lvl="1"/>
            <a:endParaRPr lang="en-US" sz="2600" dirty="0" smtClean="0"/>
          </a:p>
          <a:p>
            <a:pPr lvl="1"/>
            <a:endParaRPr lang="en-US" sz="2600" dirty="0" smtClean="0"/>
          </a:p>
          <a:p>
            <a:endParaRPr lang="en-US" dirty="0"/>
          </a:p>
        </p:txBody>
      </p:sp>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normAutofit/>
          </a:bodyPr>
          <a:lstStyle/>
          <a:p>
            <a:pPr algn="r"/>
            <a:r>
              <a:rPr lang="en-US" sz="2400" b="1" dirty="0" smtClean="0"/>
              <a:t>Student Learning Outcomes and Objectives Checklist</a:t>
            </a:r>
            <a:endParaRPr lang="en-US" sz="2400" dirty="0"/>
          </a:p>
        </p:txBody>
      </p:sp>
      <p:sp>
        <p:nvSpPr>
          <p:cNvPr id="10" name="Content Placeholder 9"/>
          <p:cNvSpPr>
            <a:spLocks noGrp="1"/>
          </p:cNvSpPr>
          <p:nvPr>
            <p:ph sz="half" idx="1"/>
          </p:nvPr>
        </p:nvSpPr>
        <p:spPr/>
        <p:style>
          <a:lnRef idx="1">
            <a:schemeClr val="accent5"/>
          </a:lnRef>
          <a:fillRef idx="2">
            <a:schemeClr val="accent5"/>
          </a:fillRef>
          <a:effectRef idx="1">
            <a:schemeClr val="accent5"/>
          </a:effectRef>
          <a:fontRef idx="minor">
            <a:schemeClr val="dk1"/>
          </a:fontRef>
        </p:style>
        <p:txBody>
          <a:bodyPr>
            <a:normAutofit fontScale="32500" lnSpcReduction="20000"/>
          </a:bodyPr>
          <a:lstStyle/>
          <a:p>
            <a:r>
              <a:rPr lang="en-US" sz="8600" dirty="0" smtClean="0"/>
              <a:t>Are the SLO’s appropriate?</a:t>
            </a:r>
          </a:p>
          <a:p>
            <a:pPr>
              <a:buNone/>
            </a:pPr>
            <a:endParaRPr lang="en-US" sz="8600" dirty="0" smtClean="0"/>
          </a:p>
          <a:p>
            <a:pPr lvl="1"/>
            <a:r>
              <a:rPr lang="en-US" sz="8600" dirty="0" smtClean="0"/>
              <a:t>They are consistent with the curriculum guide or course outline?</a:t>
            </a:r>
          </a:p>
          <a:p>
            <a:pPr lvl="0">
              <a:buNone/>
            </a:pPr>
            <a:endParaRPr lang="en-US" sz="8600" dirty="0" smtClean="0"/>
          </a:p>
          <a:p>
            <a:pPr lvl="1"/>
            <a:r>
              <a:rPr lang="en-US" sz="8600" dirty="0" smtClean="0"/>
              <a:t>They represent a fundamental result of the course</a:t>
            </a:r>
          </a:p>
          <a:p>
            <a:pPr>
              <a:buNone/>
            </a:pPr>
            <a:r>
              <a:rPr lang="en-US" sz="5900" dirty="0" smtClean="0"/>
              <a:t> </a:t>
            </a:r>
          </a:p>
        </p:txBody>
      </p:sp>
      <p:sp>
        <p:nvSpPr>
          <p:cNvPr id="11" name="Content Placeholder 10"/>
          <p:cNvSpPr>
            <a:spLocks noGrp="1"/>
          </p:cNvSpPr>
          <p:nvPr>
            <p:ph sz="half" idx="2"/>
          </p:nvPr>
        </p:nvSpPr>
        <p:spPr/>
        <p:style>
          <a:lnRef idx="1">
            <a:schemeClr val="accent3"/>
          </a:lnRef>
          <a:fillRef idx="2">
            <a:schemeClr val="accent3"/>
          </a:fillRef>
          <a:effectRef idx="1">
            <a:schemeClr val="accent3"/>
          </a:effectRef>
          <a:fontRef idx="minor">
            <a:schemeClr val="dk1"/>
          </a:fontRef>
        </p:style>
        <p:txBody>
          <a:bodyPr>
            <a:normAutofit fontScale="32500" lnSpcReduction="20000"/>
          </a:bodyPr>
          <a:lstStyle/>
          <a:p>
            <a:r>
              <a:rPr lang="en-US" sz="8600" dirty="0" smtClean="0"/>
              <a:t>Can you explain the SLO’s to students?</a:t>
            </a:r>
          </a:p>
          <a:p>
            <a:pPr>
              <a:buNone/>
            </a:pPr>
            <a:endParaRPr lang="en-US" sz="8600" dirty="0" smtClean="0"/>
          </a:p>
          <a:p>
            <a:r>
              <a:rPr lang="en-US" sz="8600" dirty="0" smtClean="0"/>
              <a:t>If “no” to any category, what will you revise?</a:t>
            </a:r>
          </a:p>
          <a:p>
            <a:endParaRPr lang="en-US" dirty="0"/>
          </a:p>
        </p:txBody>
      </p:sp>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nchor="ctr">
            <a:normAutofit fontScale="90000"/>
          </a:bodyPr>
          <a:lstStyle/>
          <a:p>
            <a:pPr algn="r"/>
            <a:r>
              <a:rPr lang="en-US" sz="3100" b="1" dirty="0" smtClean="0"/>
              <a:t>Course SLO and Course Objectives Worksheet</a:t>
            </a:r>
            <a:r>
              <a:rPr lang="en-US" dirty="0" smtClean="0"/>
              <a:t/>
            </a:r>
            <a:br>
              <a:rPr lang="en-US" dirty="0" smtClean="0"/>
            </a:br>
            <a:endParaRPr lang="en-US" dirty="0"/>
          </a:p>
        </p:txBody>
      </p:sp>
      <p:graphicFrame>
        <p:nvGraphicFramePr>
          <p:cNvPr id="12" name="Content Placeholder 11"/>
          <p:cNvGraphicFramePr>
            <a:graphicFrameLocks noGrp="1"/>
          </p:cNvGraphicFramePr>
          <p:nvPr>
            <p:ph idx="1"/>
          </p:nvPr>
        </p:nvGraphicFramePr>
        <p:xfrm>
          <a:off x="457200" y="1600200"/>
          <a:ext cx="8229600" cy="4851400"/>
        </p:xfrm>
        <a:graphic>
          <a:graphicData uri="http://schemas.openxmlformats.org/drawingml/2006/table">
            <a:tbl>
              <a:tblPr firstRow="1" bandRow="1">
                <a:tableStyleId>{ED083AE6-46FA-4A59-8FB0-9F97EB10719F}</a:tableStyleId>
              </a:tblPr>
              <a:tblGrid>
                <a:gridCol w="2743200"/>
                <a:gridCol w="2743200"/>
                <a:gridCol w="2743200"/>
              </a:tblGrid>
              <a:tr h="370840">
                <a:tc>
                  <a:txBody>
                    <a:bodyPr/>
                    <a:lstStyle/>
                    <a:p>
                      <a:r>
                        <a:rPr lang="en-US" dirty="0" smtClean="0"/>
                        <a:t>Course:</a:t>
                      </a:r>
                      <a:endParaRPr lang="en-US" dirty="0"/>
                    </a:p>
                  </a:txBody>
                  <a:tcPr/>
                </a:tc>
                <a:tc>
                  <a:txBody>
                    <a:bodyPr/>
                    <a:lstStyle/>
                    <a:p>
                      <a:endParaRPr lang="en-US" dirty="0"/>
                    </a:p>
                  </a:txBody>
                  <a:tcPr/>
                </a:tc>
                <a:tc>
                  <a:txBody>
                    <a:bodyPr/>
                    <a:lstStyle/>
                    <a:p>
                      <a:r>
                        <a:rPr lang="en-US" dirty="0" smtClean="0"/>
                        <a:t>Department:</a:t>
                      </a:r>
                      <a:endParaRPr lang="en-US" dirty="0"/>
                    </a:p>
                  </a:txBody>
                  <a:tcPr/>
                </a:tc>
              </a:tr>
              <a:tr h="370840">
                <a:tc>
                  <a:txBody>
                    <a:bodyPr/>
                    <a:lstStyle/>
                    <a:p>
                      <a:r>
                        <a:rPr lang="en-US" dirty="0" smtClean="0"/>
                        <a:t>Expected SLO</a:t>
                      </a:r>
                    </a:p>
                    <a:p>
                      <a:endParaRPr lang="en-US" dirty="0" smtClean="0"/>
                    </a:p>
                    <a:p>
                      <a:endParaRPr lang="en-US" dirty="0"/>
                    </a:p>
                  </a:txBody>
                  <a:tcPr/>
                </a:tc>
                <a:tc>
                  <a:txBody>
                    <a:bodyPr/>
                    <a:lstStyle/>
                    <a:p>
                      <a:r>
                        <a:rPr lang="en-US" dirty="0" smtClean="0"/>
                        <a:t>Course Objectives</a:t>
                      </a:r>
                      <a:endParaRPr lang="en-US" dirty="0"/>
                    </a:p>
                  </a:txBody>
                  <a:tcPr/>
                </a:tc>
                <a:tc>
                  <a:txBody>
                    <a:bodyPr/>
                    <a:lstStyle/>
                    <a:p>
                      <a:r>
                        <a:rPr lang="en-US" dirty="0" smtClean="0"/>
                        <a:t>Possible Assessment Instrument</a:t>
                      </a:r>
                      <a:endParaRPr lang="en-US" dirty="0"/>
                    </a:p>
                  </a:txBody>
                  <a:tcPr/>
                </a:tc>
              </a:tr>
              <a:tr h="370840">
                <a:tc>
                  <a:txBody>
                    <a:bodyPr/>
                    <a:lstStyle/>
                    <a:p>
                      <a:endParaRPr lang="en-US" dirty="0" smtClean="0"/>
                    </a:p>
                    <a:p>
                      <a:endParaRPr lang="en-US" dirty="0" smtClean="0"/>
                    </a:p>
                    <a:p>
                      <a:endParaRPr lang="en-US" dirty="0" smtClean="0"/>
                    </a:p>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smtClean="0"/>
                    </a:p>
                    <a:p>
                      <a:endParaRPr lang="en-US" dirty="0" smtClean="0"/>
                    </a:p>
                    <a:p>
                      <a:endParaRPr lang="en-US" dirty="0" smtClean="0"/>
                    </a:p>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smtClean="0"/>
                    </a:p>
                    <a:p>
                      <a:endParaRPr lang="en-US" dirty="0" smtClean="0"/>
                    </a:p>
                    <a:p>
                      <a:endParaRPr lang="en-US" dirty="0" smtClean="0"/>
                    </a:p>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lstStyle/>
          <a:p>
            <a:r>
              <a:rPr lang="en-US" b="1" dirty="0" smtClean="0"/>
              <a:t>CurricUNET</a:t>
            </a:r>
            <a:endParaRPr lang="en-US" b="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2384656"/>
              </p:ext>
            </p:extLst>
          </p:nvPr>
        </p:nvGraphicFramePr>
        <p:xfrm>
          <a:off x="457200" y="1295400"/>
          <a:ext cx="8229600" cy="5029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noAutofit/>
          </a:bodyPr>
          <a:lstStyle/>
          <a:p>
            <a:pPr algn="r"/>
            <a:r>
              <a:rPr lang="en-US" sz="2400" b="1" dirty="0" smtClean="0"/>
              <a:t>Curriculum Guide Template: resources for instructors</a:t>
            </a:r>
            <a:r>
              <a:rPr lang="en-US" sz="2400" dirty="0" smtClean="0"/>
              <a:t> </a:t>
            </a:r>
            <a:endParaRPr lang="en-US" sz="2400" dirty="0"/>
          </a:p>
        </p:txBody>
      </p:sp>
      <p:sp>
        <p:nvSpPr>
          <p:cNvPr id="10" name="Content Placeholder 9"/>
          <p:cNvSpPr>
            <a:spLocks noGrp="1"/>
          </p:cNvSpPr>
          <p:nvPr>
            <p:ph idx="1"/>
          </p:nvPr>
        </p:nvSpPr>
        <p:spPr>
          <a:xfrm>
            <a:off x="457200" y="1447800"/>
            <a:ext cx="8229600" cy="4876800"/>
          </a:xfrm>
          <a:solidFill>
            <a:schemeClr val="accent4">
              <a:lumMod val="20000"/>
              <a:lumOff val="80000"/>
            </a:schemeClr>
          </a:solidFill>
        </p:spPr>
        <p:txBody>
          <a:bodyPr>
            <a:noAutofit/>
          </a:bodyPr>
          <a:lstStyle/>
          <a:p>
            <a:pPr>
              <a:buNone/>
            </a:pPr>
            <a:r>
              <a:rPr lang="en-US" sz="1600" b="1" dirty="0" smtClean="0"/>
              <a:t>HCC COURSE GUIDE                   </a:t>
            </a:r>
            <a:endParaRPr lang="en-US" sz="1600" dirty="0" smtClean="0"/>
          </a:p>
          <a:p>
            <a:r>
              <a:rPr lang="en-US" sz="1600" b="1" dirty="0" smtClean="0"/>
              <a:t>Resources for Instructors</a:t>
            </a:r>
            <a:endParaRPr lang="en-US" sz="1600" dirty="0" smtClean="0"/>
          </a:p>
          <a:p>
            <a:r>
              <a:rPr lang="en-US" sz="1600" b="1" dirty="0" smtClean="0"/>
              <a:t>Discipline/Program</a:t>
            </a:r>
            <a:r>
              <a:rPr lang="en-US" sz="1600" dirty="0" smtClean="0"/>
              <a:t> </a:t>
            </a:r>
          </a:p>
          <a:p>
            <a:r>
              <a:rPr lang="en-US" sz="1600" b="1" dirty="0" smtClean="0"/>
              <a:t>Course Level</a:t>
            </a:r>
            <a:endParaRPr lang="en-US" sz="1600" dirty="0" smtClean="0"/>
          </a:p>
          <a:p>
            <a:r>
              <a:rPr lang="en-US" sz="1600" b="1" dirty="0" smtClean="0"/>
              <a:t>Course Title</a:t>
            </a:r>
            <a:endParaRPr lang="en-US" sz="1600" dirty="0" smtClean="0"/>
          </a:p>
          <a:p>
            <a:r>
              <a:rPr lang="en-US" sz="1600" b="1" dirty="0" smtClean="0"/>
              <a:t>Course Rubric and Number                                    (e.g. HIST 1301)</a:t>
            </a:r>
            <a:endParaRPr lang="en-US" sz="1600" dirty="0" smtClean="0"/>
          </a:p>
          <a:p>
            <a:r>
              <a:rPr lang="en-US" sz="1600" b="1" dirty="0" smtClean="0"/>
              <a:t>Semester with Course Reference Number (CRN)</a:t>
            </a:r>
            <a:endParaRPr lang="en-US" sz="1600" dirty="0" smtClean="0"/>
          </a:p>
          <a:p>
            <a:r>
              <a:rPr lang="en-US" sz="1600" b="1" dirty="0" smtClean="0"/>
              <a:t>Course Location/Times</a:t>
            </a:r>
            <a:endParaRPr lang="en-US" sz="1600" dirty="0" smtClean="0"/>
          </a:p>
          <a:p>
            <a:r>
              <a:rPr lang="en-US" sz="1600" b="1" dirty="0" smtClean="0"/>
              <a:t>Course Semester Credit Hours (SCH) (lecture, lab) If applicable</a:t>
            </a:r>
            <a:endParaRPr lang="en-US" sz="1600" dirty="0" smtClean="0"/>
          </a:p>
          <a:p>
            <a:r>
              <a:rPr lang="en-US" sz="1600" b="1" dirty="0" smtClean="0"/>
              <a:t>Total Course Contact Hours </a:t>
            </a:r>
            <a:endParaRPr lang="en-US" sz="1600" dirty="0" smtClean="0"/>
          </a:p>
          <a:p>
            <a:r>
              <a:rPr lang="en-US" sz="1600" b="1" dirty="0" smtClean="0"/>
              <a:t>Course Continuing Education Units (CEU):          If applicable</a:t>
            </a:r>
            <a:endParaRPr lang="en-US" sz="1600" dirty="0" smtClean="0"/>
          </a:p>
          <a:p>
            <a:r>
              <a:rPr lang="en-US" sz="1600" b="1" dirty="0" smtClean="0"/>
              <a:t>Course Length (number of weeks)</a:t>
            </a:r>
            <a:endParaRPr lang="en-US" sz="1600" dirty="0" smtClean="0"/>
          </a:p>
          <a:p>
            <a:r>
              <a:rPr lang="en-US" sz="1600" b="1" dirty="0" smtClean="0"/>
              <a:t>Type of Instruction</a:t>
            </a:r>
            <a:endParaRPr lang="en-US" sz="1600" dirty="0" smtClean="0"/>
          </a:p>
          <a:p>
            <a:r>
              <a:rPr lang="en-US" sz="1600" b="1" dirty="0" smtClean="0"/>
              <a:t>Instructor contact information (phone number and email address) </a:t>
            </a:r>
            <a:r>
              <a:rPr lang="en-US" sz="1600" dirty="0" smtClean="0"/>
              <a:t>                                                                                                                                                                                          </a:t>
            </a:r>
          </a:p>
          <a:p>
            <a:r>
              <a:rPr lang="en-US" sz="1600" b="1" dirty="0" smtClean="0"/>
              <a:t>Office Location and Hours</a:t>
            </a:r>
            <a:r>
              <a:rPr lang="en-US" sz="1600" dirty="0" smtClean="0"/>
              <a:t> </a:t>
            </a:r>
          </a:p>
          <a:p>
            <a:r>
              <a:rPr lang="en-US" sz="1600" b="1" dirty="0" smtClean="0"/>
              <a:t>Course Description: ACGM or WECM</a:t>
            </a:r>
            <a:endParaRPr lang="en-US" sz="1600" dirty="0" smtClean="0"/>
          </a:p>
          <a:p>
            <a:pPr>
              <a:buNone/>
            </a:pPr>
            <a:r>
              <a:rPr lang="en-US" sz="1600" dirty="0" smtClean="0"/>
              <a:t> </a:t>
            </a:r>
          </a:p>
          <a:p>
            <a:pPr>
              <a:buNone/>
            </a:pPr>
            <a:endParaRPr lang="en-US" sz="1600" dirty="0"/>
          </a:p>
        </p:txBody>
      </p:sp>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noAutofit/>
          </a:bodyPr>
          <a:lstStyle/>
          <a:p>
            <a:pPr algn="r"/>
            <a:r>
              <a:rPr lang="en-US" sz="2000" b="1" dirty="0" smtClean="0"/>
              <a:t>Curriculum Guide Template: resources for instructors</a:t>
            </a:r>
            <a:r>
              <a:rPr lang="en-US" sz="2000" dirty="0" smtClean="0"/>
              <a:t>  (cont’d.)</a:t>
            </a:r>
            <a:endParaRPr lang="en-US" sz="2000" dirty="0"/>
          </a:p>
        </p:txBody>
      </p:sp>
      <p:sp>
        <p:nvSpPr>
          <p:cNvPr id="10" name="Content Placeholder 9"/>
          <p:cNvSpPr>
            <a:spLocks noGrp="1"/>
          </p:cNvSpPr>
          <p:nvPr>
            <p:ph idx="1"/>
          </p:nvPr>
        </p:nvSpPr>
        <p:spPr>
          <a:solidFill>
            <a:schemeClr val="accent6">
              <a:lumMod val="20000"/>
              <a:lumOff val="80000"/>
            </a:schemeClr>
          </a:solidFill>
        </p:spPr>
        <p:txBody>
          <a:bodyPr>
            <a:normAutofit/>
          </a:bodyPr>
          <a:lstStyle/>
          <a:p>
            <a:r>
              <a:rPr lang="en-US" sz="1800" b="1" dirty="0" smtClean="0"/>
              <a:t>Course Description: HCC Catalog Description</a:t>
            </a:r>
            <a:endParaRPr lang="en-US" sz="1800" dirty="0" smtClean="0"/>
          </a:p>
          <a:p>
            <a:r>
              <a:rPr lang="en-US" sz="1800" b="1" dirty="0" smtClean="0"/>
              <a:t>Course Prerequisite(s)</a:t>
            </a:r>
            <a:endParaRPr lang="en-US" sz="1800" dirty="0" smtClean="0"/>
          </a:p>
          <a:p>
            <a:r>
              <a:rPr lang="en-US" sz="1800" b="1" dirty="0" smtClean="0"/>
              <a:t>Academic Discipline/CTE Program Learning Outcomes</a:t>
            </a:r>
            <a:endParaRPr lang="en-US" sz="1800" dirty="0" smtClean="0"/>
          </a:p>
          <a:p>
            <a:r>
              <a:rPr lang="en-US" sz="1800" b="1" dirty="0" smtClean="0"/>
              <a:t>Course Student Learning Outcomes (SLO): 4 to 7</a:t>
            </a:r>
            <a:endParaRPr lang="en-US" sz="1800" dirty="0" smtClean="0"/>
          </a:p>
          <a:p>
            <a:r>
              <a:rPr lang="en-US" sz="1800" b="1" dirty="0" smtClean="0"/>
              <a:t>Learning Objectives</a:t>
            </a:r>
            <a:br>
              <a:rPr lang="en-US" sz="1800" b="1" dirty="0" smtClean="0"/>
            </a:br>
            <a:r>
              <a:rPr lang="en-US" sz="1800" b="1" dirty="0" smtClean="0"/>
              <a:t>(Numbering system should be linked to SLO – e.g., 1.1, 1.2, 1.3, etc.)</a:t>
            </a:r>
            <a:endParaRPr lang="en-US" sz="1800" dirty="0" smtClean="0"/>
          </a:p>
          <a:p>
            <a:r>
              <a:rPr lang="en-US" sz="1800" b="1" dirty="0" smtClean="0"/>
              <a:t>SCANS and/or Core Curriculum Competencies: If applicable </a:t>
            </a:r>
            <a:endParaRPr lang="en-US" sz="1800" dirty="0" smtClean="0"/>
          </a:p>
          <a:p>
            <a:r>
              <a:rPr lang="en-US" sz="1800" b="1" dirty="0" smtClean="0"/>
              <a:t>Course Calendar</a:t>
            </a:r>
            <a:endParaRPr lang="en-US" sz="1800" dirty="0" smtClean="0"/>
          </a:p>
          <a:p>
            <a:r>
              <a:rPr lang="en-US" sz="1800" b="1" dirty="0" smtClean="0"/>
              <a:t>Instructional Methods</a:t>
            </a:r>
          </a:p>
          <a:p>
            <a:r>
              <a:rPr lang="en-US" sz="1800" b="1" dirty="0" smtClean="0"/>
              <a:t>Student Assignments </a:t>
            </a:r>
            <a:endParaRPr lang="en-US" sz="1800" dirty="0" smtClean="0"/>
          </a:p>
          <a:p>
            <a:r>
              <a:rPr lang="en-US" sz="1800" b="1" dirty="0" smtClean="0"/>
              <a:t>Student Assessment(s)</a:t>
            </a:r>
            <a:endParaRPr lang="en-US" sz="1800" dirty="0" smtClean="0"/>
          </a:p>
          <a:p>
            <a:pPr>
              <a:buNone/>
            </a:pPr>
            <a:endParaRPr lang="en-US" sz="1800" dirty="0"/>
          </a:p>
        </p:txBody>
      </p:sp>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noAutofit/>
          </a:bodyPr>
          <a:lstStyle/>
          <a:p>
            <a:pPr algn="r"/>
            <a:r>
              <a:rPr lang="en-US" sz="2000" b="1" dirty="0" smtClean="0"/>
              <a:t>Curriculum Guide Template: resources for instructors</a:t>
            </a:r>
            <a:r>
              <a:rPr lang="en-US" sz="2000" dirty="0" smtClean="0"/>
              <a:t>  (cont’d.)</a:t>
            </a:r>
            <a:endParaRPr lang="en-US" sz="2000" dirty="0"/>
          </a:p>
        </p:txBody>
      </p:sp>
      <p:sp>
        <p:nvSpPr>
          <p:cNvPr id="10" name="Content Placeholder 9"/>
          <p:cNvSpPr>
            <a:spLocks noGrp="1"/>
          </p:cNvSpPr>
          <p:nvPr>
            <p:ph idx="1"/>
          </p:nvPr>
        </p:nvSpPr>
        <p:spPr>
          <a:solidFill>
            <a:schemeClr val="accent5">
              <a:lumMod val="20000"/>
              <a:lumOff val="80000"/>
            </a:schemeClr>
          </a:solidFill>
        </p:spPr>
        <p:txBody>
          <a:bodyPr>
            <a:normAutofit fontScale="92500" lnSpcReduction="20000"/>
          </a:bodyPr>
          <a:lstStyle/>
          <a:p>
            <a:r>
              <a:rPr lang="en-US" sz="1800" b="1" dirty="0" smtClean="0"/>
              <a:t>Instructor’s Requirements</a:t>
            </a:r>
            <a:endParaRPr lang="en-US" sz="1800" dirty="0" smtClean="0"/>
          </a:p>
          <a:p>
            <a:r>
              <a:rPr lang="en-US" sz="1800" b="1" dirty="0" smtClean="0"/>
              <a:t>Program/Discipline Requirements: If applicable</a:t>
            </a:r>
            <a:endParaRPr lang="en-US" sz="1800" dirty="0" smtClean="0"/>
          </a:p>
          <a:p>
            <a:r>
              <a:rPr lang="en-US" sz="1800" b="1" dirty="0" smtClean="0"/>
              <a:t>HCC Grading Scale</a:t>
            </a:r>
          </a:p>
          <a:p>
            <a:pPr lvl="1"/>
            <a:endParaRPr lang="en-US" sz="1400" dirty="0" smtClean="0"/>
          </a:p>
          <a:p>
            <a:r>
              <a:rPr lang="en-US" sz="1800" b="1" dirty="0" smtClean="0"/>
              <a:t>Instructor Grading Criteria </a:t>
            </a:r>
            <a:endParaRPr lang="en-US" sz="1800" dirty="0" smtClean="0"/>
          </a:p>
          <a:p>
            <a:r>
              <a:rPr lang="en-US" sz="1800" b="1" dirty="0" smtClean="0"/>
              <a:t>Instructional Materials</a:t>
            </a:r>
            <a:endParaRPr lang="en-US" sz="1800" dirty="0" smtClean="0"/>
          </a:p>
          <a:p>
            <a:r>
              <a:rPr lang="en-US" sz="1800" b="1" dirty="0" smtClean="0"/>
              <a:t>HCC Policy Statement: </a:t>
            </a:r>
            <a:br>
              <a:rPr lang="en-US" sz="1800" b="1" dirty="0" smtClean="0"/>
            </a:br>
            <a:r>
              <a:rPr lang="en-US" sz="1800" b="1" dirty="0" smtClean="0"/>
              <a:t>	ADA </a:t>
            </a:r>
            <a:br>
              <a:rPr lang="en-US" sz="1800" b="1" dirty="0" smtClean="0"/>
            </a:br>
            <a:r>
              <a:rPr lang="en-US" sz="1800" b="1" dirty="0" smtClean="0"/>
              <a:t>	Academic Honesty </a:t>
            </a:r>
            <a:br>
              <a:rPr lang="en-US" sz="1800" b="1" dirty="0" smtClean="0"/>
            </a:br>
            <a:r>
              <a:rPr lang="en-US" sz="1800" b="1" dirty="0" smtClean="0"/>
              <a:t>	Student attendance</a:t>
            </a:r>
            <a:br>
              <a:rPr lang="en-US" sz="1800" b="1" dirty="0" smtClean="0"/>
            </a:br>
            <a:r>
              <a:rPr lang="en-US" sz="1800" b="1" dirty="0" smtClean="0"/>
              <a:t>	3-peaters</a:t>
            </a:r>
            <a:br>
              <a:rPr lang="en-US" sz="1800" b="1" dirty="0" smtClean="0"/>
            </a:br>
            <a:r>
              <a:rPr lang="en-US" sz="1800" b="1" dirty="0" smtClean="0"/>
              <a:t>	Withdrawal deadline</a:t>
            </a:r>
            <a:br>
              <a:rPr lang="en-US" sz="1800" b="1" dirty="0" smtClean="0"/>
            </a:br>
            <a:endParaRPr lang="en-US" sz="1800" dirty="0" smtClean="0"/>
          </a:p>
          <a:p>
            <a:r>
              <a:rPr lang="en-US" sz="1800" b="1" dirty="0" smtClean="0"/>
              <a:t>Distance Education and/or Continuing Education Policies</a:t>
            </a:r>
            <a:endParaRPr lang="en-US" sz="1800" dirty="0" smtClean="0"/>
          </a:p>
          <a:p>
            <a:r>
              <a:rPr lang="en-US" sz="1800" b="1" dirty="0" smtClean="0"/>
              <a:t>Test Bank </a:t>
            </a:r>
            <a:endParaRPr lang="en-US" sz="1800" dirty="0" smtClean="0"/>
          </a:p>
          <a:p>
            <a:r>
              <a:rPr lang="en-US" sz="1800" b="1" dirty="0" smtClean="0"/>
              <a:t>Scoring Rubrics</a:t>
            </a:r>
            <a:endParaRPr lang="en-US" sz="1800" dirty="0" smtClean="0"/>
          </a:p>
          <a:p>
            <a:r>
              <a:rPr lang="en-US" sz="1800" b="1" dirty="0" smtClean="0"/>
              <a:t>Sample Assignments</a:t>
            </a:r>
            <a:endParaRPr lang="en-US" sz="1800" dirty="0" smtClean="0"/>
          </a:p>
          <a:p>
            <a:r>
              <a:rPr lang="en-US" sz="1800" b="1" dirty="0" smtClean="0"/>
              <a:t>Sample Instructional Methods/Activities </a:t>
            </a:r>
            <a:endParaRPr lang="en-US" sz="1800" dirty="0" smtClean="0"/>
          </a:p>
        </p:txBody>
      </p:sp>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lstStyle/>
          <a:p>
            <a:r>
              <a:rPr lang="en-US" dirty="0" smtClean="0"/>
              <a:t>Resource Links</a:t>
            </a:r>
            <a:endParaRPr lang="en-US" dirty="0"/>
          </a:p>
        </p:txBody>
      </p:sp>
      <p:sp>
        <p:nvSpPr>
          <p:cNvPr id="10" name="Content Placeholder 9"/>
          <p:cNvSpPr>
            <a:spLocks noGrp="1"/>
          </p:cNvSpPr>
          <p:nvPr>
            <p:ph idx="1"/>
          </p:nvPr>
        </p:nvSpPr>
        <p:spPr>
          <a:xfrm>
            <a:off x="457200" y="1371600"/>
            <a:ext cx="8229600" cy="4800600"/>
          </a:xfrm>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r>
              <a:rPr lang="en-US" sz="3400" dirty="0" smtClean="0"/>
              <a:t>Dr. Cook’s letter to faculty March 30, 2010:</a:t>
            </a:r>
          </a:p>
          <a:p>
            <a:pPr lvl="1"/>
            <a:r>
              <a:rPr lang="en-US" sz="2300" dirty="0" smtClean="0">
                <a:hlinkClick r:id="rId5"/>
              </a:rPr>
              <a:t>http://www.hccs.edu/hcc/System%20Home/Departments/Instruction_Others/VC_of_Instruction/faculty_updates_spring_2010/pdf/Faculty_letterpdf_secure.pdf</a:t>
            </a:r>
            <a:endParaRPr lang="en-US" sz="2300" dirty="0" smtClean="0"/>
          </a:p>
          <a:p>
            <a:pPr lvl="1">
              <a:buNone/>
            </a:pPr>
            <a:endParaRPr lang="en-US" sz="2400" dirty="0" smtClean="0"/>
          </a:p>
          <a:p>
            <a:r>
              <a:rPr lang="en-US" sz="3400" dirty="0" smtClean="0"/>
              <a:t>HCC </a:t>
            </a:r>
            <a:r>
              <a:rPr lang="en-US" sz="3400" dirty="0" err="1" smtClean="0"/>
              <a:t>Curricunet</a:t>
            </a:r>
            <a:r>
              <a:rPr lang="en-US" sz="3400" dirty="0" smtClean="0"/>
              <a:t>:</a:t>
            </a:r>
            <a:endParaRPr lang="en-US" sz="3400" dirty="0" smtClean="0"/>
          </a:p>
          <a:p>
            <a:pPr lvl="1"/>
            <a:r>
              <a:rPr lang="en-US" sz="1800" dirty="0">
                <a:hlinkClick r:id="rId6"/>
              </a:rPr>
              <a:t>http://www.curricunet.com/hccs</a:t>
            </a:r>
            <a:r>
              <a:rPr lang="en-US" sz="1800" dirty="0" smtClean="0">
                <a:hlinkClick r:id="rId6"/>
              </a:rPr>
              <a:t>/</a:t>
            </a:r>
            <a:endParaRPr lang="en-US" sz="1800" dirty="0" smtClean="0"/>
          </a:p>
          <a:p>
            <a:pPr marL="457200" lvl="1" indent="0">
              <a:buNone/>
            </a:pPr>
            <a:endParaRPr lang="en-US" dirty="0" smtClean="0"/>
          </a:p>
          <a:p>
            <a:r>
              <a:rPr lang="en-US" sz="3400" dirty="0" smtClean="0"/>
              <a:t>Dr. Mary Allen’s Assessment Workshop:</a:t>
            </a:r>
          </a:p>
          <a:p>
            <a:pPr lvl="1"/>
            <a:r>
              <a:rPr lang="en-US" sz="2000" dirty="0" smtClean="0">
                <a:hlinkClick r:id="rId7"/>
              </a:rPr>
              <a:t>Handout</a:t>
            </a:r>
            <a:r>
              <a:rPr lang="en-US" sz="2000" dirty="0" smtClean="0"/>
              <a:t> </a:t>
            </a:r>
            <a:r>
              <a:rPr lang="en-US" sz="2000" dirty="0" smtClean="0">
                <a:hlinkClick r:id="rId7"/>
              </a:rPr>
              <a:t>http://www.hccs.edu/hcc/System%20Home/Departments/TLE/Instructional_Design_Resources/PDF_Files/MAllen_handout.pdf</a:t>
            </a:r>
            <a:endParaRPr lang="en-US" sz="2000" dirty="0" smtClean="0"/>
          </a:p>
          <a:p>
            <a:pPr lvl="1"/>
            <a:endParaRPr lang="en-US" sz="2000" dirty="0" smtClean="0"/>
          </a:p>
          <a:p>
            <a:pPr lvl="1"/>
            <a:r>
              <a:rPr lang="en-US" sz="2000" dirty="0" smtClean="0">
                <a:hlinkClick r:id="rId7"/>
              </a:rPr>
              <a:t>Power Point http://www.hccs.edu/hcc/System%20Home/Departments/TLE/Instructional_Design_Resources/PDF_Files/MAllen_handout.pdf</a:t>
            </a:r>
            <a:endParaRPr lang="en-US" sz="2000" dirty="0" smtClean="0"/>
          </a:p>
          <a:p>
            <a:pPr lvl="1"/>
            <a:endParaRPr lang="en-US" sz="2000" dirty="0" smtClean="0"/>
          </a:p>
          <a:p>
            <a:pPr lvl="1"/>
            <a:r>
              <a:rPr lang="en-US" sz="2000" dirty="0" smtClean="0">
                <a:hlinkClick r:id="rId8"/>
              </a:rPr>
              <a:t>Community College Student Report http://www.hccs.edu/hcc/System%20Home/Departments/TLE/Instructional_Design_Resources/PDF_Files/MAllen_student-report.pdf</a:t>
            </a:r>
            <a:endParaRPr lang="en-US" sz="2000" dirty="0" smtClean="0"/>
          </a:p>
          <a:p>
            <a:endParaRPr lang="en-US" b="1" dirty="0"/>
          </a:p>
        </p:txBody>
      </p:sp>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0"/>
            <a:r>
              <a:rPr lang="en-US" sz="4300" dirty="0"/>
              <a:t>Many Student Learning Outcomes (SLO) were poorly written with one of more of the following problems:</a:t>
            </a:r>
          </a:p>
          <a:p>
            <a:pPr lvl="1"/>
            <a:r>
              <a:rPr lang="en-US" sz="3900" dirty="0"/>
              <a:t>Poor verb choices – not measureable – please use verbs related to Bloom’s taxonomy – see </a:t>
            </a:r>
            <a:r>
              <a:rPr lang="en-US" sz="3900" dirty="0" err="1"/>
              <a:t>CurricUNET</a:t>
            </a:r>
            <a:r>
              <a:rPr lang="en-US" sz="3900" dirty="0"/>
              <a:t> at </a:t>
            </a:r>
            <a:r>
              <a:rPr lang="en-US" sz="3900" u="sng" dirty="0">
                <a:hlinkClick r:id="rId2"/>
              </a:rPr>
              <a:t>http://www.curricunet.com/hccs/</a:t>
            </a:r>
            <a:r>
              <a:rPr lang="en-US" sz="3900" dirty="0"/>
              <a:t> or other web resources under the </a:t>
            </a:r>
          </a:p>
          <a:p>
            <a:pPr lvl="1"/>
            <a:r>
              <a:rPr lang="en-US" sz="3900" dirty="0"/>
              <a:t>Center for Teaching and Learning Excellence: </a:t>
            </a:r>
            <a:endParaRPr lang="en-US" sz="3900" dirty="0" smtClean="0"/>
          </a:p>
          <a:p>
            <a:pPr lvl="1"/>
            <a:endParaRPr lang="en-US" sz="3900" dirty="0"/>
          </a:p>
          <a:p>
            <a:pPr lvl="1"/>
            <a:r>
              <a:rPr lang="en-US" sz="3900" u="sng" dirty="0">
                <a:hlinkClick r:id="rId3"/>
              </a:rPr>
              <a:t>http://www.hccs.edu/hccs/tle-workshop-learning-resources</a:t>
            </a:r>
            <a:r>
              <a:rPr lang="en-US" sz="3900" dirty="0"/>
              <a:t>;  and/or</a:t>
            </a:r>
          </a:p>
          <a:p>
            <a:pPr lvl="1"/>
            <a:r>
              <a:rPr lang="en-US" sz="3900" dirty="0"/>
              <a:t>Mary Allen’s workshops on </a:t>
            </a:r>
            <a:r>
              <a:rPr lang="en-US" sz="3900" u="sng" dirty="0">
                <a:hlinkClick r:id="rId4"/>
              </a:rPr>
              <a:t>http://</a:t>
            </a:r>
            <a:r>
              <a:rPr lang="en-US" sz="3900" u="sng" dirty="0" smtClean="0">
                <a:hlinkClick r:id="rId4"/>
              </a:rPr>
              <a:t>itunes.hccs.edu</a:t>
            </a:r>
            <a:endParaRPr lang="en-US" sz="3900" u="sng" dirty="0" smtClean="0"/>
          </a:p>
          <a:p>
            <a:pPr lvl="1"/>
            <a:endParaRPr lang="en-US" sz="3900" dirty="0"/>
          </a:p>
          <a:p>
            <a:pPr lvl="1"/>
            <a:r>
              <a:rPr lang="en-US" sz="3900" dirty="0"/>
              <a:t>Grammatical </a:t>
            </a:r>
            <a:r>
              <a:rPr lang="en-US" sz="3900" dirty="0" smtClean="0"/>
              <a:t>errors</a:t>
            </a:r>
          </a:p>
          <a:p>
            <a:pPr lvl="1"/>
            <a:endParaRPr lang="en-US" sz="3900" dirty="0"/>
          </a:p>
          <a:p>
            <a:pPr marL="0" indent="0">
              <a:buNone/>
            </a:pPr>
            <a:endParaRPr lang="en-US" dirty="0"/>
          </a:p>
        </p:txBody>
      </p:sp>
      <p:sp>
        <p:nvSpPr>
          <p:cNvPr id="2" name="Title 1"/>
          <p:cNvSpPr>
            <a:spLocks noGrp="1"/>
          </p:cNvSpPr>
          <p:nvPr>
            <p:ph type="title"/>
          </p:nvPr>
        </p:nvSpPr>
        <p:spPr>
          <a:xfrm>
            <a:off x="457200" y="304800"/>
            <a:ext cx="8229600" cy="1143000"/>
          </a:xfrm>
        </p:spPr>
        <p:txBody>
          <a:bodyPr anchor="b">
            <a:normAutofit fontScale="90000"/>
          </a:bodyPr>
          <a:lstStyle/>
          <a:p>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200" dirty="0" smtClean="0"/>
              <a:t/>
            </a:r>
            <a:br>
              <a:rPr lang="en-US" sz="2200" dirty="0" smtClean="0"/>
            </a:br>
            <a:r>
              <a:rPr lang="en-US" sz="3100" dirty="0"/>
              <a:t>General Feedback on SLO and assessment activities</a:t>
            </a:r>
            <a:br>
              <a:rPr lang="en-US" sz="3100" dirty="0"/>
            </a:br>
            <a:r>
              <a:rPr lang="en-US" sz="3100" dirty="0"/>
              <a:t>during 2010 : January 6, 2011</a:t>
            </a:r>
          </a:p>
        </p:txBody>
      </p:sp>
    </p:spTree>
    <p:extLst>
      <p:ext uri="{BB962C8B-B14F-4D97-AF65-F5344CB8AC3E}">
        <p14:creationId xmlns:p14="http://schemas.microsoft.com/office/powerpoint/2010/main" val="3611155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en-US" dirty="0" smtClean="0"/>
              <a:t>Faculty Charge from Dr. Cook</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n-US" dirty="0" smtClean="0"/>
              <a:t>All HCCS faculty are asked to ensure that they are:</a:t>
            </a:r>
          </a:p>
          <a:p>
            <a:pPr lvl="1"/>
            <a:r>
              <a:rPr lang="en-US" dirty="0" smtClean="0"/>
              <a:t>Defining Student Learning Outcomes (SLO’s) at both the Program/Discipline and Course level;</a:t>
            </a:r>
          </a:p>
          <a:p>
            <a:pPr lvl="1"/>
            <a:r>
              <a:rPr lang="en-US" dirty="0" smtClean="0"/>
              <a:t>Mapping Program/Discipline level SLO as applicable to the SLO (competencies) of the HCC Core Curriculum;</a:t>
            </a:r>
          </a:p>
          <a:p>
            <a:pPr lvl="1"/>
            <a:r>
              <a:rPr lang="en-US" dirty="0" smtClean="0"/>
              <a:t>Assessing program/discipline SLO in a systematic manner, and;</a:t>
            </a:r>
          </a:p>
          <a:p>
            <a:pPr lvl="1"/>
            <a:r>
              <a:rPr lang="en-US" dirty="0" smtClean="0"/>
              <a:t>Utilizing the results of SLO assessment for the improvement of teaching and learning.</a:t>
            </a:r>
          </a:p>
          <a:p>
            <a:pPr lvl="2"/>
            <a:r>
              <a:rPr lang="en-US" sz="1200" dirty="0" smtClean="0">
                <a:hlinkClick r:id="rId2"/>
              </a:rPr>
              <a:t>http://www.hccs.edu/hcc/System%20Home/Departments/Instruction_Others/VC_of_Instruction/faculty_updates_spring_2010/pdf/Faculty_letterpdf_secure.pdf</a:t>
            </a:r>
            <a:endParaRPr lang="en-US" sz="1200" dirty="0" smtClean="0"/>
          </a:p>
          <a:p>
            <a:pPr lvl="2">
              <a:buNone/>
            </a:pPr>
            <a:endParaRPr lang="en-US" dirty="0" smtClean="0"/>
          </a:p>
          <a:p>
            <a:pPr lvl="1"/>
            <a:endParaRPr lang="en-US" dirty="0" smtClean="0"/>
          </a:p>
          <a:p>
            <a:pPr lvl="1"/>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lvl="0"/>
            <a:r>
              <a:rPr lang="en-US" sz="4300" dirty="0"/>
              <a:t>Many Student Learning Outcomes (SLO) were poorly written with one of more of the following problems:</a:t>
            </a:r>
          </a:p>
          <a:p>
            <a:pPr lvl="1"/>
            <a:endParaRPr lang="en-US" sz="3900" dirty="0"/>
          </a:p>
          <a:p>
            <a:pPr lvl="1"/>
            <a:r>
              <a:rPr lang="en-US" sz="3900" dirty="0"/>
              <a:t>Grammatical </a:t>
            </a:r>
            <a:r>
              <a:rPr lang="en-US" sz="3900" dirty="0" smtClean="0"/>
              <a:t>errors</a:t>
            </a:r>
          </a:p>
          <a:p>
            <a:pPr lvl="1"/>
            <a:endParaRPr lang="en-US" sz="3900" dirty="0"/>
          </a:p>
          <a:p>
            <a:pPr lvl="1"/>
            <a:r>
              <a:rPr lang="en-US" sz="3900" dirty="0"/>
              <a:t>Too detailed – you should focus on final or broad outcomes – often times the “steps” leading up to the final outcome are more properly course objectives</a:t>
            </a:r>
            <a:r>
              <a:rPr lang="en-US" sz="3900" dirty="0" smtClean="0"/>
              <a:t>.</a:t>
            </a:r>
          </a:p>
          <a:p>
            <a:pPr lvl="1"/>
            <a:endParaRPr lang="en-US" sz="3900" dirty="0"/>
          </a:p>
          <a:p>
            <a:pPr lvl="1"/>
            <a:r>
              <a:rPr lang="en-US" sz="3900" dirty="0"/>
              <a:t>Discipline-based jargon - not easily understood by the “layman”  </a:t>
            </a:r>
            <a:endParaRPr lang="en-US" sz="3900" dirty="0" smtClean="0"/>
          </a:p>
          <a:p>
            <a:pPr marL="457200" lvl="1" indent="0">
              <a:buNone/>
            </a:pPr>
            <a:r>
              <a:rPr lang="en-US" sz="3900" dirty="0" smtClean="0"/>
              <a:t>Rubrics </a:t>
            </a:r>
            <a:r>
              <a:rPr lang="en-US" sz="3900" dirty="0"/>
              <a:t>are missing or poorly defined.  A </a:t>
            </a:r>
            <a:r>
              <a:rPr lang="en-US" sz="3900" b="1" dirty="0"/>
              <a:t>rubric</a:t>
            </a:r>
            <a:r>
              <a:rPr lang="en-US" sz="3900" dirty="0"/>
              <a:t> is a scoring tool for assessments. It is a set of criteria and/or standards linked to learning outcomes that is used to assess a student’s performance on papers, projects, essays, and other assignments.  Rubrics allow for standardized evaluation according to specific criteria, making grading more objective and transparent.  </a:t>
            </a:r>
          </a:p>
          <a:p>
            <a:pPr marL="0" indent="0">
              <a:buNone/>
            </a:pPr>
            <a:endParaRPr lang="en-US" dirty="0"/>
          </a:p>
        </p:txBody>
      </p:sp>
      <p:sp>
        <p:nvSpPr>
          <p:cNvPr id="2" name="Title 1"/>
          <p:cNvSpPr>
            <a:spLocks noGrp="1"/>
          </p:cNvSpPr>
          <p:nvPr>
            <p:ph type="title"/>
          </p:nvPr>
        </p:nvSpPr>
        <p:spPr>
          <a:xfrm>
            <a:off x="457200" y="304800"/>
            <a:ext cx="8229600" cy="1143000"/>
          </a:xfrm>
        </p:spPr>
        <p:txBody>
          <a:bodyPr anchor="b">
            <a:normAutofit fontScale="90000"/>
          </a:bodyPr>
          <a:lstStyle/>
          <a:p>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200" dirty="0" smtClean="0"/>
              <a:t/>
            </a:r>
            <a:br>
              <a:rPr lang="en-US" sz="2200" dirty="0" smtClean="0"/>
            </a:br>
            <a:r>
              <a:rPr lang="en-US" sz="3100" dirty="0"/>
              <a:t>General Feedback on SLO and assessment activities</a:t>
            </a:r>
            <a:br>
              <a:rPr lang="en-US" sz="3100" dirty="0"/>
            </a:br>
            <a:r>
              <a:rPr lang="en-US" sz="3100" dirty="0"/>
              <a:t>during 2010 : January 6, </a:t>
            </a:r>
            <a:r>
              <a:rPr lang="en-US" sz="3100" dirty="0" smtClean="0"/>
              <a:t>2011 cont’d.</a:t>
            </a:r>
            <a:endParaRPr lang="en-US" sz="3100" dirty="0"/>
          </a:p>
        </p:txBody>
      </p:sp>
    </p:spTree>
    <p:extLst>
      <p:ext uri="{BB962C8B-B14F-4D97-AF65-F5344CB8AC3E}">
        <p14:creationId xmlns:p14="http://schemas.microsoft.com/office/powerpoint/2010/main" val="34027551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chor="b">
            <a:normAutofit fontScale="90000"/>
          </a:bodyPr>
          <a:lstStyle/>
          <a:p>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200" dirty="0" smtClean="0"/>
              <a:t/>
            </a:r>
            <a:br>
              <a:rPr lang="en-US" sz="2200" dirty="0" smtClean="0"/>
            </a:br>
            <a:r>
              <a:rPr lang="en-US" sz="3100" dirty="0"/>
              <a:t>General Feedback on SLO and assessment activities</a:t>
            </a:r>
            <a:br>
              <a:rPr lang="en-US" sz="3100" dirty="0"/>
            </a:br>
            <a:r>
              <a:rPr lang="en-US" sz="3100" dirty="0"/>
              <a:t>during 2010 : January 6, </a:t>
            </a:r>
            <a:r>
              <a:rPr lang="en-US" sz="3100" dirty="0" smtClean="0"/>
              <a:t>2011 cont’d</a:t>
            </a:r>
            <a:endParaRPr lang="en-US" sz="3100" dirty="0"/>
          </a:p>
        </p:txBody>
      </p:sp>
      <p:sp>
        <p:nvSpPr>
          <p:cNvPr id="3" name="Content Placeholder 2"/>
          <p:cNvSpPr>
            <a:spLocks noGrp="1"/>
          </p:cNvSpPr>
          <p:nvPr>
            <p:ph idx="1"/>
          </p:nvPr>
        </p:nvSpPr>
        <p:spPr/>
        <p:txBody>
          <a:bodyPr>
            <a:normAutofit fontScale="47500" lnSpcReduction="20000"/>
          </a:bodyPr>
          <a:lstStyle/>
          <a:p>
            <a:r>
              <a:rPr lang="en-US" sz="4300" dirty="0" smtClean="0"/>
              <a:t>Grades typically are NOT the same as rubrics because individual faculty assign grades based on individual criteria.  A rubric is a tool used by </a:t>
            </a:r>
            <a:r>
              <a:rPr lang="en-US" sz="4300" b="1" dirty="0" smtClean="0"/>
              <a:t>ALL</a:t>
            </a:r>
            <a:r>
              <a:rPr lang="en-US" sz="4300" dirty="0" smtClean="0"/>
              <a:t> instructors for </a:t>
            </a:r>
            <a:r>
              <a:rPr lang="en-US" sz="4300" b="1" dirty="0" smtClean="0"/>
              <a:t>ALL</a:t>
            </a:r>
            <a:r>
              <a:rPr lang="en-US" sz="4300" dirty="0" smtClean="0"/>
              <a:t> students on the </a:t>
            </a:r>
            <a:r>
              <a:rPr lang="en-US" sz="4300" b="1" dirty="0" smtClean="0"/>
              <a:t>SAME</a:t>
            </a:r>
            <a:r>
              <a:rPr lang="en-US" sz="4300" dirty="0" smtClean="0"/>
              <a:t> assessment activity.  </a:t>
            </a:r>
          </a:p>
          <a:p>
            <a:endParaRPr lang="en-US" sz="4300" dirty="0" smtClean="0"/>
          </a:p>
          <a:p>
            <a:r>
              <a:rPr lang="en-US" sz="4300" dirty="0" smtClean="0"/>
              <a:t>When grades are listed as the “result” of an assessment activity – it is not clear if the grades were assigned according to a common rubric or based upon individual faculty criteria.</a:t>
            </a:r>
          </a:p>
          <a:p>
            <a:endParaRPr lang="en-US" sz="4300" dirty="0" smtClean="0"/>
          </a:p>
          <a:p>
            <a:pPr lvl="0"/>
            <a:r>
              <a:rPr lang="en-US" sz="4300" dirty="0" smtClean="0"/>
              <a:t>The plans for improvement of teaching and learning tend to be generic – representative of suggestions to improve teaching and learning “in general’ as opposed to improving the teaching and learning of the “specific” SLO in question.</a:t>
            </a:r>
          </a:p>
          <a:p>
            <a:pPr lvl="0"/>
            <a:endParaRPr lang="en-US" sz="4300" dirty="0"/>
          </a:p>
          <a:p>
            <a:pPr lvl="0"/>
            <a:r>
              <a:rPr lang="en-US" sz="4300" dirty="0"/>
              <a:t>Source: </a:t>
            </a:r>
            <a:r>
              <a:rPr lang="en-US" sz="4300" dirty="0">
                <a:hlinkClick r:id="rId2"/>
              </a:rPr>
              <a:t>http://</a:t>
            </a:r>
            <a:r>
              <a:rPr lang="en-US" sz="4300" dirty="0" smtClean="0">
                <a:hlinkClick r:id="rId2"/>
              </a:rPr>
              <a:t>www.hccs.edu/hccs/faculty-staff/faculty-updates</a:t>
            </a:r>
            <a:endParaRPr lang="en-US" sz="4300" dirty="0" smtClean="0"/>
          </a:p>
          <a:p>
            <a:pPr lvl="0"/>
            <a:endParaRPr lang="en-US" sz="4300" dirty="0" smtClean="0"/>
          </a:p>
          <a:p>
            <a:pPr marL="0" indent="0">
              <a:buNone/>
            </a:pPr>
            <a:endParaRPr lang="en-US" sz="4300" dirty="0" smtClean="0"/>
          </a:p>
          <a:p>
            <a:pPr marL="0" indent="0">
              <a:buNone/>
            </a:pPr>
            <a:endParaRPr lang="en-US" dirty="0"/>
          </a:p>
        </p:txBody>
      </p:sp>
    </p:spTree>
    <p:extLst>
      <p:ext uri="{BB962C8B-B14F-4D97-AF65-F5344CB8AC3E}">
        <p14:creationId xmlns:p14="http://schemas.microsoft.com/office/powerpoint/2010/main" val="35527957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lstStyle/>
          <a:p>
            <a:r>
              <a:rPr lang="en-US" dirty="0" smtClean="0"/>
              <a:t>Resource Links</a:t>
            </a:r>
            <a:endParaRPr lang="en-US" dirty="0"/>
          </a:p>
        </p:txBody>
      </p:sp>
      <p:sp>
        <p:nvSpPr>
          <p:cNvPr id="10" name="Content Placeholder 9"/>
          <p:cNvSpPr>
            <a:spLocks noGrp="1"/>
          </p:cNvSpPr>
          <p:nvPr>
            <p:ph idx="1"/>
          </p:nvPr>
        </p:nvSpPr>
        <p:spPr>
          <a:xfrm>
            <a:off x="533400" y="1371600"/>
            <a:ext cx="8229600" cy="5029200"/>
          </a:xfrm>
        </p:spPr>
        <p:style>
          <a:lnRef idx="1">
            <a:schemeClr val="accent3"/>
          </a:lnRef>
          <a:fillRef idx="2">
            <a:schemeClr val="accent3"/>
          </a:fillRef>
          <a:effectRef idx="1">
            <a:schemeClr val="accent3"/>
          </a:effectRef>
          <a:fontRef idx="minor">
            <a:schemeClr val="dk1"/>
          </a:fontRef>
        </p:style>
        <p:txBody>
          <a:bodyPr>
            <a:normAutofit/>
          </a:bodyPr>
          <a:lstStyle/>
          <a:p>
            <a:r>
              <a:rPr lang="en-US" sz="2200" dirty="0" smtClean="0">
                <a:hlinkClick r:id="rId5"/>
              </a:rPr>
              <a:t>Assessment materials</a:t>
            </a:r>
            <a:endParaRPr lang="en-US" sz="2200" dirty="0" smtClean="0"/>
          </a:p>
          <a:p>
            <a:pPr lvl="1"/>
            <a:r>
              <a:rPr lang="en-US" sz="1100" dirty="0" smtClean="0">
                <a:hlinkClick r:id="rId5"/>
              </a:rPr>
              <a:t>http://online.bakersfieldcollege.edu/courseassessment/Default.htm</a:t>
            </a:r>
            <a:endParaRPr lang="en-US" sz="1100" dirty="0" smtClean="0"/>
          </a:p>
          <a:p>
            <a:pPr lvl="1"/>
            <a:endParaRPr lang="en-US" sz="2200" dirty="0" smtClean="0"/>
          </a:p>
          <a:p>
            <a:r>
              <a:rPr lang="en-US" sz="2200" dirty="0" smtClean="0">
                <a:hlinkClick r:id="rId6"/>
              </a:rPr>
              <a:t>Various Discipline Rubrics</a:t>
            </a:r>
            <a:endParaRPr lang="en-US" sz="2200" dirty="0" smtClean="0"/>
          </a:p>
          <a:p>
            <a:pPr lvl="1"/>
            <a:r>
              <a:rPr lang="en-US" sz="1100" dirty="0" smtClean="0">
                <a:hlinkClick r:id="rId6"/>
              </a:rPr>
              <a:t>http://www.hccs.edu/hcc/System%20Home/Departments/TLE/Instructional_Design_Resources/PDF_Files/MAllen_general_rubrics.pdf</a:t>
            </a:r>
            <a:endParaRPr lang="en-US" sz="1100" dirty="0" smtClean="0"/>
          </a:p>
          <a:p>
            <a:pPr lvl="1"/>
            <a:endParaRPr lang="en-US" sz="2200" dirty="0" smtClean="0"/>
          </a:p>
          <a:p>
            <a:r>
              <a:rPr lang="en-US" sz="2200" dirty="0" smtClean="0">
                <a:hlinkClick r:id="rId7"/>
              </a:rPr>
              <a:t>Business Rubrics</a:t>
            </a:r>
            <a:endParaRPr lang="en-US" sz="2200" dirty="0" smtClean="0"/>
          </a:p>
          <a:p>
            <a:pPr lvl="1"/>
            <a:r>
              <a:rPr lang="en-US" sz="1100" dirty="0" smtClean="0">
                <a:hlinkClick r:id="rId7"/>
              </a:rPr>
              <a:t>http://www.hccs.edu/hcc/System%20Home/Departments/TLE/Instructional_Design_Resources/PDF_Files/MAllen_rubrics-business.pdf</a:t>
            </a:r>
            <a:endParaRPr lang="en-US" sz="1100" dirty="0" smtClean="0"/>
          </a:p>
          <a:p>
            <a:pPr lvl="1"/>
            <a:endParaRPr lang="en-US" sz="2200" dirty="0" smtClean="0"/>
          </a:p>
          <a:p>
            <a:r>
              <a:rPr lang="en-US" sz="2200" dirty="0" smtClean="0">
                <a:hlinkClick r:id="rId8"/>
              </a:rPr>
              <a:t>Engineering Rubrics</a:t>
            </a:r>
            <a:endParaRPr lang="en-US" sz="2200" dirty="0" smtClean="0"/>
          </a:p>
          <a:p>
            <a:pPr lvl="1"/>
            <a:r>
              <a:rPr lang="en-US" sz="1000" dirty="0" smtClean="0">
                <a:hlinkClick r:id="rId8"/>
              </a:rPr>
              <a:t>http://www.hccs.edu/hcc/System%20Home/Departments/TLE/Instructional_Design_Resources/PDF_Files/MAllen_rubrics-engineering.pdf</a:t>
            </a:r>
            <a:endParaRPr lang="en-US" sz="1000" dirty="0" smtClean="0"/>
          </a:p>
          <a:p>
            <a:endParaRPr lang="en-US" dirty="0" smtClean="0"/>
          </a:p>
          <a:p>
            <a:endParaRPr lang="en-US" dirty="0" smtClean="0"/>
          </a:p>
          <a:p>
            <a:endParaRPr lang="en-US" dirty="0"/>
          </a:p>
        </p:txBody>
      </p:sp>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7" name="Rectangle 18"/>
          <p:cNvSpPr>
            <a:spLocks noGrp="1" noChangeArrowheads="1"/>
          </p:cNvSpPr>
          <p:nvPr>
            <p:ph type="sldNum" sz="quarter" idx="4294967295"/>
          </p:nvPr>
        </p:nvSpPr>
        <p:spPr bwMode="auto">
          <a:xfrm>
            <a:off x="8458200" y="6553200"/>
            <a:ext cx="609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43</a:t>
            </a:fld>
            <a:endParaRPr lang="en-US" dirty="0"/>
          </a:p>
        </p:txBody>
      </p:sp>
      <p:sp>
        <p:nvSpPr>
          <p:cNvPr id="8" name="TextBox 7"/>
          <p:cNvSpPr txBox="1"/>
          <p:nvPr/>
        </p:nvSpPr>
        <p:spPr>
          <a:xfrm>
            <a:off x="762000" y="3050738"/>
            <a:ext cx="7696200" cy="1754326"/>
          </a:xfrm>
          <a:prstGeom prst="rect">
            <a:avLst/>
          </a:prstGeom>
          <a:noFill/>
        </p:spPr>
        <p:txBody>
          <a:bodyPr wrap="square" rtlCol="0">
            <a:spAutoFit/>
          </a:bodyPr>
          <a:lstStyle/>
          <a:p>
            <a:pPr algn="ctr"/>
            <a:r>
              <a:rPr lang="en-US" sz="2400" b="1" dirty="0" smtClean="0"/>
              <a:t>T</a:t>
            </a:r>
            <a:r>
              <a:rPr lang="en-US" b="1" dirty="0" smtClean="0"/>
              <a:t>HE </a:t>
            </a:r>
            <a:r>
              <a:rPr lang="en-US" sz="2400" b="1" dirty="0" smtClean="0"/>
              <a:t>C</a:t>
            </a:r>
            <a:r>
              <a:rPr lang="en-US" b="1" dirty="0" smtClean="0"/>
              <a:t>ENTER for </a:t>
            </a:r>
            <a:r>
              <a:rPr lang="en-US" sz="2400" b="1" dirty="0" smtClean="0"/>
              <a:t>T</a:t>
            </a:r>
            <a:r>
              <a:rPr lang="en-US" b="1" dirty="0" smtClean="0"/>
              <a:t>EACHING &amp; </a:t>
            </a:r>
            <a:r>
              <a:rPr lang="en-US" sz="2400" b="1" dirty="0" smtClean="0"/>
              <a:t>L</a:t>
            </a:r>
            <a:r>
              <a:rPr lang="en-US" b="1" dirty="0" smtClean="0"/>
              <a:t>EARNING </a:t>
            </a:r>
            <a:r>
              <a:rPr lang="en-US" sz="2400" b="1" dirty="0" smtClean="0"/>
              <a:t>E</a:t>
            </a:r>
            <a:r>
              <a:rPr lang="en-US" b="1" dirty="0" smtClean="0"/>
              <a:t>XCELLENCE</a:t>
            </a:r>
          </a:p>
          <a:p>
            <a:pPr algn="ctr"/>
            <a:endParaRPr lang="en-US" dirty="0"/>
          </a:p>
          <a:p>
            <a:pPr algn="ctr"/>
            <a:r>
              <a:rPr lang="en-US" dirty="0" smtClean="0"/>
              <a:t>Online Resources: </a:t>
            </a:r>
            <a:r>
              <a:rPr lang="en-US" dirty="0" smtClean="0">
                <a:hlinkClick r:id="rId5"/>
              </a:rPr>
              <a:t>http://hccs.edu/tle</a:t>
            </a:r>
            <a:endParaRPr lang="en-US" dirty="0"/>
          </a:p>
          <a:p>
            <a:pPr algn="ctr"/>
            <a:endParaRPr lang="en-US" sz="1000" dirty="0" smtClean="0"/>
          </a:p>
          <a:p>
            <a:pPr algn="ctr"/>
            <a:endParaRPr lang="en-US" sz="1000" dirty="0"/>
          </a:p>
          <a:p>
            <a:pPr algn="ctr"/>
            <a:r>
              <a:rPr lang="en-US" sz="1000" dirty="0" smtClean="0"/>
              <a:t>Rev. 10/28/2011</a:t>
            </a:r>
          </a:p>
          <a:p>
            <a:pPr algn="ct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8" name="Title 7"/>
          <p:cNvSpPr>
            <a:spLocks noGrp="1"/>
          </p:cNvSpPr>
          <p:nvPr>
            <p:ph type="title"/>
          </p:nvPr>
        </p:nvSpPr>
        <p:spPr/>
        <p:txBody>
          <a:bodyPr/>
          <a:lstStyle/>
          <a:p>
            <a:r>
              <a:rPr lang="en-US" dirty="0" smtClean="0"/>
              <a:t>SACS on SLO’s</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5311538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lstStyle/>
          <a:p>
            <a:r>
              <a:rPr lang="en-US" dirty="0" smtClean="0"/>
              <a:t>Glossary of Terms</a:t>
            </a:r>
            <a:endParaRPr lang="en-US" dirty="0"/>
          </a:p>
        </p:txBody>
      </p:sp>
      <p:sp>
        <p:nvSpPr>
          <p:cNvPr id="10" name="Content Placeholder 9"/>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r>
              <a:rPr lang="en-US" b="1" dirty="0" smtClean="0"/>
              <a:t>Assessment</a:t>
            </a:r>
            <a:r>
              <a:rPr lang="en-US" dirty="0" smtClean="0"/>
              <a:t>:  The systemic process of gathering and analyzing information about student learning to ensure the program and the students are achieving the desired results in relation to the student learning outcomes.</a:t>
            </a:r>
          </a:p>
          <a:p>
            <a:pPr>
              <a:buNone/>
            </a:pPr>
            <a:r>
              <a:rPr lang="en-US" dirty="0" smtClean="0"/>
              <a:t> </a:t>
            </a:r>
          </a:p>
          <a:p>
            <a:r>
              <a:rPr lang="en-US" b="1" dirty="0" smtClean="0"/>
              <a:t>Assessment plan</a:t>
            </a:r>
            <a:r>
              <a:rPr lang="en-US" dirty="0" smtClean="0"/>
              <a:t>:  a document which states the procedures and processes used to gather and interpret student learning outcome data.  </a:t>
            </a:r>
          </a:p>
          <a:p>
            <a:pPr>
              <a:buNone/>
            </a:pPr>
            <a:r>
              <a:rPr lang="en-US" dirty="0" smtClean="0"/>
              <a:t> </a:t>
            </a:r>
          </a:p>
          <a:p>
            <a:r>
              <a:rPr lang="en-US" b="1" dirty="0" smtClean="0"/>
              <a:t>Bloom’s Taxonomy</a:t>
            </a:r>
            <a:r>
              <a:rPr lang="en-US" dirty="0" smtClean="0"/>
              <a:t>:  A classification of learning behaviors or categories used as a way of determining learning progression in a course or program.  The revised taxonomy includes lower level skills and high order thinking skills.  Bloom’s Taxonomy is used to align Student Learning Outcomes and their subsequent objectives.</a:t>
            </a:r>
          </a:p>
          <a:p>
            <a:pPr>
              <a:buNone/>
            </a:pPr>
            <a:r>
              <a:rPr lang="en-US" dirty="0" smtClean="0"/>
              <a:t> </a:t>
            </a:r>
          </a:p>
          <a:p>
            <a:r>
              <a:rPr lang="en-US" b="1" dirty="0" smtClean="0"/>
              <a:t>Closing the Loop</a:t>
            </a:r>
            <a:r>
              <a:rPr lang="en-US" dirty="0" smtClean="0"/>
              <a:t>: Primarily regarded as the last step in the assessment process, closing the loop actually starts the process over again if the data is analyzed and the desired results are not achieved.  Closing the loop refers specifically to using the data to improve student learning.</a:t>
            </a:r>
          </a:p>
          <a:p>
            <a:endParaRPr lang="en-US" dirty="0" smtClean="0"/>
          </a:p>
          <a:p>
            <a:endParaRPr lang="en-US" dirty="0"/>
          </a:p>
        </p:txBody>
      </p:sp>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6</a:t>
            </a:fld>
            <a:endParaRPr lang="en-US" dirty="0"/>
          </a:p>
        </p:txBody>
      </p:sp>
      <p:sp>
        <p:nvSpPr>
          <p:cNvPr id="8" name="TextBox 7"/>
          <p:cNvSpPr txBox="1"/>
          <p:nvPr/>
        </p:nvSpPr>
        <p:spPr>
          <a:xfrm>
            <a:off x="762000" y="3050738"/>
            <a:ext cx="7696200" cy="738664"/>
          </a:xfrm>
          <a:prstGeom prst="rect">
            <a:avLst/>
          </a:prstGeom>
          <a:noFill/>
        </p:spPr>
        <p:txBody>
          <a:bodyPr wrap="square" rtlCol="0">
            <a:spAutoFit/>
          </a:bodyPr>
          <a:lstStyle/>
          <a:p>
            <a:pPr algn="ctr"/>
            <a:r>
              <a:rPr lang="en-US" sz="2400" b="1" dirty="0" smtClean="0"/>
              <a:t> </a:t>
            </a:r>
            <a:endParaRPr lang="en-US" dirty="0" smtClean="0"/>
          </a:p>
          <a:p>
            <a:pPr algn="ct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lstStyle/>
          <a:p>
            <a:r>
              <a:rPr lang="en-US" dirty="0" smtClean="0"/>
              <a:t>Glossary of Terms</a:t>
            </a:r>
            <a:endParaRPr lang="en-US" dirty="0"/>
          </a:p>
        </p:txBody>
      </p:sp>
      <p:sp>
        <p:nvSpPr>
          <p:cNvPr id="10" name="Content Placeholder 9"/>
          <p:cNvSpPr>
            <a:spLocks noGrp="1"/>
          </p:cNvSpPr>
          <p:nvPr>
            <p:ph idx="1"/>
          </p:nvPr>
        </p:nvSpPr>
        <p:spPr>
          <a:xfrm>
            <a:off x="457200" y="1447800"/>
            <a:ext cx="8229600" cy="4648200"/>
          </a:xfrm>
        </p:spPr>
        <p:style>
          <a:lnRef idx="1">
            <a:schemeClr val="accent4"/>
          </a:lnRef>
          <a:fillRef idx="2">
            <a:schemeClr val="accent4"/>
          </a:fillRef>
          <a:effectRef idx="1">
            <a:schemeClr val="accent4"/>
          </a:effectRef>
          <a:fontRef idx="minor">
            <a:schemeClr val="dk1"/>
          </a:fontRef>
        </p:style>
        <p:txBody>
          <a:bodyPr>
            <a:normAutofit fontScale="25000" lnSpcReduction="20000"/>
          </a:bodyPr>
          <a:lstStyle/>
          <a:p>
            <a:pPr>
              <a:buNone/>
            </a:pPr>
            <a:endParaRPr lang="en-US" sz="7200" dirty="0" smtClean="0"/>
          </a:p>
          <a:p>
            <a:r>
              <a:rPr lang="en-US" sz="7200" b="1" dirty="0" smtClean="0"/>
              <a:t>Course Guide</a:t>
            </a:r>
            <a:r>
              <a:rPr lang="en-US" sz="7200" dirty="0" smtClean="0"/>
              <a:t>: a booklet and online resource that helps students select subjects</a:t>
            </a:r>
          </a:p>
          <a:p>
            <a:endParaRPr lang="en-US" sz="7200" dirty="0" smtClean="0"/>
          </a:p>
          <a:p>
            <a:r>
              <a:rPr lang="en-US" sz="7200" b="1" dirty="0" smtClean="0"/>
              <a:t>Course – level Student Learning Outcomes</a:t>
            </a:r>
            <a:r>
              <a:rPr lang="en-US" sz="7200" dirty="0" smtClean="0"/>
              <a:t>:  SLO’s designated for a particular course in a program.</a:t>
            </a:r>
          </a:p>
          <a:p>
            <a:pPr>
              <a:buNone/>
            </a:pPr>
            <a:endParaRPr lang="en-US" sz="7200" dirty="0" smtClean="0"/>
          </a:p>
          <a:p>
            <a:r>
              <a:rPr lang="en-US" sz="7200" b="1" dirty="0" smtClean="0"/>
              <a:t>Curriculum Guide:</a:t>
            </a:r>
            <a:r>
              <a:rPr lang="en-US" sz="7200" dirty="0" smtClean="0"/>
              <a:t> a practical guide designed to aid teachers in planning and developing a teaching plan for specific subject areas</a:t>
            </a:r>
          </a:p>
          <a:p>
            <a:pPr>
              <a:buNone/>
            </a:pPr>
            <a:r>
              <a:rPr lang="en-US" sz="7200" dirty="0" smtClean="0"/>
              <a:t> </a:t>
            </a:r>
          </a:p>
          <a:p>
            <a:r>
              <a:rPr lang="en-US" sz="7200" b="1" dirty="0" smtClean="0"/>
              <a:t>Course Objectives</a:t>
            </a:r>
            <a:r>
              <a:rPr lang="en-US" sz="7200" dirty="0" smtClean="0"/>
              <a:t>:  A subset of student learning outcomes, course objectives are the specific teaching objectives detailing course content and activities. </a:t>
            </a:r>
          </a:p>
          <a:p>
            <a:pPr>
              <a:buNone/>
            </a:pPr>
            <a:r>
              <a:rPr lang="en-US" sz="7200" dirty="0" smtClean="0"/>
              <a:t> </a:t>
            </a:r>
          </a:p>
          <a:p>
            <a:r>
              <a:rPr lang="en-US" sz="7200" b="1" dirty="0" smtClean="0"/>
              <a:t>CurricuNet:</a:t>
            </a:r>
            <a:r>
              <a:rPr lang="en-US" sz="7200" dirty="0" smtClean="0"/>
              <a:t> An Online Curriculum Development and Workflow Automation Program, whose purpose is to facilitate all phases of curriculum development and via the web.</a:t>
            </a:r>
          </a:p>
          <a:p>
            <a:pPr>
              <a:buNone/>
            </a:pPr>
            <a:r>
              <a:rPr lang="en-US" sz="7200" dirty="0" smtClean="0"/>
              <a:t> </a:t>
            </a:r>
          </a:p>
        </p:txBody>
      </p:sp>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7</a:t>
            </a:fld>
            <a:endParaRPr lang="en-US" dirty="0"/>
          </a:p>
        </p:txBody>
      </p:sp>
      <p:sp>
        <p:nvSpPr>
          <p:cNvPr id="8" name="TextBox 7"/>
          <p:cNvSpPr txBox="1"/>
          <p:nvPr/>
        </p:nvSpPr>
        <p:spPr>
          <a:xfrm>
            <a:off x="762000" y="3050738"/>
            <a:ext cx="7696200" cy="738664"/>
          </a:xfrm>
          <a:prstGeom prst="rect">
            <a:avLst/>
          </a:prstGeom>
          <a:noFill/>
        </p:spPr>
        <p:txBody>
          <a:bodyPr wrap="square" rtlCol="0">
            <a:spAutoFit/>
          </a:bodyPr>
          <a:lstStyle/>
          <a:p>
            <a:pPr algn="ctr"/>
            <a:r>
              <a:rPr lang="en-US" sz="2400" b="1" dirty="0" smtClean="0"/>
              <a:t> </a:t>
            </a:r>
            <a:endParaRPr lang="en-US" dirty="0" smtClean="0"/>
          </a:p>
          <a:p>
            <a:pPr algn="ct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lstStyle/>
          <a:p>
            <a:r>
              <a:rPr lang="en-US" dirty="0" smtClean="0"/>
              <a:t>Glossary of Terms</a:t>
            </a:r>
            <a:endParaRPr lang="en-US" dirty="0"/>
          </a:p>
        </p:txBody>
      </p:sp>
      <p:sp>
        <p:nvSpPr>
          <p:cNvPr id="10" name="Content Placeholder 9"/>
          <p:cNvSpPr>
            <a:spLocks noGrp="1"/>
          </p:cNvSpPr>
          <p:nvPr>
            <p:ph idx="1"/>
          </p:nvPr>
        </p:nvSpPr>
        <p:spPr>
          <a:xfrm>
            <a:off x="457200" y="1295400"/>
            <a:ext cx="8229600" cy="5105400"/>
          </a:xfrm>
        </p:spPr>
        <p:style>
          <a:lnRef idx="1">
            <a:schemeClr val="accent5"/>
          </a:lnRef>
          <a:fillRef idx="2">
            <a:schemeClr val="accent5"/>
          </a:fillRef>
          <a:effectRef idx="1">
            <a:schemeClr val="accent5"/>
          </a:effectRef>
          <a:fontRef idx="minor">
            <a:schemeClr val="dk1"/>
          </a:fontRef>
        </p:style>
        <p:txBody>
          <a:bodyPr>
            <a:normAutofit fontScale="47500" lnSpcReduction="20000"/>
          </a:bodyPr>
          <a:lstStyle/>
          <a:p>
            <a:pPr>
              <a:buNone/>
            </a:pPr>
            <a:endParaRPr lang="en-US" dirty="0" smtClean="0"/>
          </a:p>
          <a:p>
            <a:r>
              <a:rPr lang="en-US" sz="3800" b="1" dirty="0" smtClean="0"/>
              <a:t>Direct Assessment Method</a:t>
            </a:r>
            <a:r>
              <a:rPr lang="en-US" sz="3800" dirty="0" smtClean="0"/>
              <a:t>: The assessment is based on an analysis of student behaviors or products in which they demonstrate how well they have mastered learning outcomes</a:t>
            </a:r>
          </a:p>
          <a:p>
            <a:endParaRPr lang="en-US" sz="3800" dirty="0" smtClean="0"/>
          </a:p>
          <a:p>
            <a:r>
              <a:rPr lang="en-US" sz="3800" b="1" dirty="0" smtClean="0"/>
              <a:t>Indirect Assessment Method</a:t>
            </a:r>
            <a:r>
              <a:rPr lang="en-US" sz="3800" dirty="0" smtClean="0"/>
              <a:t>: The assessment is based on an analysis of reported perceptions about student mastery of learning outcomes or the learning environment</a:t>
            </a:r>
            <a:endParaRPr lang="en-US" sz="3800" b="1" dirty="0" smtClean="0"/>
          </a:p>
          <a:p>
            <a:endParaRPr lang="en-US" sz="3800" b="1" dirty="0" smtClean="0"/>
          </a:p>
          <a:p>
            <a:r>
              <a:rPr lang="en-US" sz="3800" b="1" dirty="0" smtClean="0"/>
              <a:t>Instructional Alignment</a:t>
            </a:r>
            <a:r>
              <a:rPr lang="en-US" sz="3800" dirty="0" smtClean="0"/>
              <a:t>: the process of ensuring that Student Learning Outcomes and the subsequent objectives use the same learning behaviors or categories in Bloom’s Taxonomy.</a:t>
            </a:r>
          </a:p>
          <a:p>
            <a:pPr>
              <a:buNone/>
            </a:pPr>
            <a:endParaRPr lang="en-US" sz="3800" dirty="0" smtClean="0"/>
          </a:p>
          <a:p>
            <a:r>
              <a:rPr lang="en-US" sz="4000" b="1" dirty="0" smtClean="0"/>
              <a:t>Program Assessment</a:t>
            </a:r>
            <a:r>
              <a:rPr lang="en-US" sz="4000" dirty="0" smtClean="0"/>
              <a:t>:  An on-going, systemic process designed to evaluate and improve student learning by identifying strengths and areas for improvement. The data from the evaluation is used to guide decision making for the program.</a:t>
            </a:r>
          </a:p>
          <a:p>
            <a:endParaRPr lang="en-US" sz="3800" dirty="0" smtClean="0"/>
          </a:p>
          <a:p>
            <a:pPr>
              <a:buNone/>
            </a:pPr>
            <a:r>
              <a:rPr lang="en-US" sz="4900" dirty="0" smtClean="0"/>
              <a:t> </a:t>
            </a:r>
          </a:p>
          <a:p>
            <a:endParaRPr lang="en-US" dirty="0" smtClean="0"/>
          </a:p>
          <a:p>
            <a:endParaRPr lang="en-US" dirty="0"/>
          </a:p>
        </p:txBody>
      </p:sp>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8</a:t>
            </a:fld>
            <a:endParaRPr lang="en-US" dirty="0"/>
          </a:p>
        </p:txBody>
      </p:sp>
      <p:sp>
        <p:nvSpPr>
          <p:cNvPr id="8" name="TextBox 7"/>
          <p:cNvSpPr txBox="1"/>
          <p:nvPr/>
        </p:nvSpPr>
        <p:spPr>
          <a:xfrm>
            <a:off x="762000" y="3050738"/>
            <a:ext cx="7696200" cy="738664"/>
          </a:xfrm>
          <a:prstGeom prst="rect">
            <a:avLst/>
          </a:prstGeom>
          <a:noFill/>
        </p:spPr>
        <p:txBody>
          <a:bodyPr wrap="square" rtlCol="0">
            <a:spAutoFit/>
          </a:bodyPr>
          <a:lstStyle/>
          <a:p>
            <a:pPr algn="ctr"/>
            <a:r>
              <a:rPr lang="en-US" sz="2400" b="1" dirty="0" smtClean="0"/>
              <a:t> </a:t>
            </a:r>
            <a:endParaRPr lang="en-US" dirty="0" smtClean="0"/>
          </a:p>
          <a:p>
            <a:pPr algn="ct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CC_District_RGB"/>
          <p:cNvPicPr>
            <a:picLocks noChangeAspect="1" noChangeArrowheads="1"/>
          </p:cNvPicPr>
          <p:nvPr/>
        </p:nvPicPr>
        <p:blipFill>
          <a:blip r:embed="rId3" cstate="print"/>
          <a:srcRect/>
          <a:stretch>
            <a:fillRect/>
          </a:stretch>
        </p:blipFill>
        <p:spPr bwMode="auto">
          <a:xfrm>
            <a:off x="304800" y="152400"/>
            <a:ext cx="1219200" cy="877888"/>
          </a:xfrm>
          <a:prstGeom prst="rect">
            <a:avLst/>
          </a:prstGeom>
          <a:noFill/>
        </p:spPr>
      </p:pic>
      <p:sp>
        <p:nvSpPr>
          <p:cNvPr id="5" name="Line 9"/>
          <p:cNvSpPr>
            <a:spLocks noChangeShapeType="1"/>
          </p:cNvSpPr>
          <p:nvPr/>
        </p:nvSpPr>
        <p:spPr bwMode="auto">
          <a:xfrm flipH="1">
            <a:off x="0" y="1219200"/>
            <a:ext cx="9144000" cy="0"/>
          </a:xfrm>
          <a:prstGeom prst="line">
            <a:avLst/>
          </a:prstGeom>
          <a:noFill/>
          <a:ln w="25400">
            <a:solidFill>
              <a:srgbClr val="AAC5DA"/>
            </a:solidFill>
            <a:round/>
            <a:headEnd/>
            <a:tailEnd/>
          </a:ln>
        </p:spPr>
        <p:txBody>
          <a:bodyPr wrap="none" anchor="ctr"/>
          <a:lstStyle/>
          <a:p>
            <a:endParaRPr lang="en-US" dirty="0"/>
          </a:p>
        </p:txBody>
      </p:sp>
      <p:pic>
        <p:nvPicPr>
          <p:cNvPr id="6" name="Picture 11" descr="GoldCorner"/>
          <p:cNvPicPr>
            <a:picLocks noChangeAspect="1" noChangeArrowheads="1"/>
          </p:cNvPicPr>
          <p:nvPr/>
        </p:nvPicPr>
        <p:blipFill>
          <a:blip r:embed="rId4" cstate="print"/>
          <a:srcRect/>
          <a:stretch>
            <a:fillRect/>
          </a:stretch>
        </p:blipFill>
        <p:spPr bwMode="auto">
          <a:xfrm>
            <a:off x="8253413" y="5791200"/>
            <a:ext cx="890587" cy="1066800"/>
          </a:xfrm>
          <a:prstGeom prst="rect">
            <a:avLst/>
          </a:prstGeom>
          <a:noFill/>
        </p:spPr>
      </p:pic>
      <p:sp>
        <p:nvSpPr>
          <p:cNvPr id="9" name="Title 8"/>
          <p:cNvSpPr>
            <a:spLocks noGrp="1"/>
          </p:cNvSpPr>
          <p:nvPr>
            <p:ph type="title"/>
          </p:nvPr>
        </p:nvSpPr>
        <p:spPr/>
        <p:txBody>
          <a:bodyPr/>
          <a:lstStyle/>
          <a:p>
            <a:r>
              <a:rPr lang="en-US" dirty="0" smtClean="0"/>
              <a:t>Glossary of Terms</a:t>
            </a:r>
            <a:endParaRPr lang="en-US" dirty="0"/>
          </a:p>
        </p:txBody>
      </p:sp>
      <p:sp>
        <p:nvSpPr>
          <p:cNvPr id="10" name="Content Placeholder 9"/>
          <p:cNvSpPr>
            <a:spLocks noGrp="1"/>
          </p:cNvSpPr>
          <p:nvPr>
            <p:ph idx="1"/>
          </p:nvPr>
        </p:nvSpPr>
        <p:spPr>
          <a:xfrm>
            <a:off x="457200" y="1524000"/>
            <a:ext cx="8229600" cy="4495800"/>
          </a:xfrm>
          <a:solidFill>
            <a:schemeClr val="tx2">
              <a:lumMod val="20000"/>
              <a:lumOff val="80000"/>
            </a:schemeClr>
          </a:solidFill>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pPr>
              <a:buNone/>
            </a:pPr>
            <a:r>
              <a:rPr lang="en-US" sz="6400" dirty="0" smtClean="0"/>
              <a:t> </a:t>
            </a:r>
          </a:p>
          <a:p>
            <a:r>
              <a:rPr lang="en-US" sz="7200" b="1" dirty="0" smtClean="0"/>
              <a:t>Program – level Student Learning Outcome: </a:t>
            </a:r>
            <a:r>
              <a:rPr lang="en-US" sz="7200" dirty="0" smtClean="0"/>
              <a:t>represents the major focus of the program rather than a single course in the program, with a small number of critical learning outcomes per program (5-7) and program outcomes are the product of input and discussion by all faculty in the program/discipline.</a:t>
            </a:r>
          </a:p>
          <a:p>
            <a:pPr>
              <a:buNone/>
            </a:pPr>
            <a:r>
              <a:rPr lang="en-US" sz="7200" dirty="0" smtClean="0"/>
              <a:t> </a:t>
            </a:r>
          </a:p>
          <a:p>
            <a:r>
              <a:rPr lang="en-US" sz="7200" b="1" dirty="0" smtClean="0"/>
              <a:t>Rubric</a:t>
            </a:r>
            <a:r>
              <a:rPr lang="en-US" sz="7200" dirty="0" smtClean="0"/>
              <a:t>: the criteria for classifying products or behaviors into categories which varies along a continuum.  Rubrics are used as a way of assessing a Student Learning Outcome.</a:t>
            </a:r>
          </a:p>
          <a:p>
            <a:pPr>
              <a:buNone/>
            </a:pPr>
            <a:r>
              <a:rPr lang="en-US" sz="7200" dirty="0" smtClean="0"/>
              <a:t> </a:t>
            </a:r>
          </a:p>
          <a:p>
            <a:r>
              <a:rPr lang="en-US" sz="7200" b="1" dirty="0" smtClean="0"/>
              <a:t>Student Learning Outcome</a:t>
            </a:r>
            <a:r>
              <a:rPr lang="en-US" sz="7200" dirty="0" smtClean="0"/>
              <a:t>: Student Learning Outcomes are defined as the specific knowledge, skills, or attitude students should be able to demonstrate effectively at the end of a particular course or program. Student Learning Outcomes are measured and provide students, faculty, and staff the ability to assess student learning and instruction. Each course should have four to seven Student Learning Outcomes.</a:t>
            </a:r>
          </a:p>
          <a:p>
            <a:endParaRPr lang="en-US" dirty="0" smtClean="0"/>
          </a:p>
          <a:p>
            <a:endParaRPr lang="en-US" dirty="0"/>
          </a:p>
        </p:txBody>
      </p:sp>
      <p:sp>
        <p:nvSpPr>
          <p:cNvPr id="7" name="Rectangle 18"/>
          <p:cNvSpPr>
            <a:spLocks noGrp="1" noChangeArrowheads="1"/>
          </p:cNvSpPr>
          <p:nvPr>
            <p:ph type="sldNum" sz="quarter" idx="12"/>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800" b="1"/>
            </a:lvl1pPr>
          </a:lstStyle>
          <a:p>
            <a:fld id="{38F94D2C-E6F5-48DE-AF7E-1DED13F93A56}" type="slidenum">
              <a:rPr lang="en-US"/>
              <a:pPr/>
              <a:t>9</a:t>
            </a:fld>
            <a:endParaRPr lang="en-US" dirty="0"/>
          </a:p>
        </p:txBody>
      </p:sp>
      <p:sp>
        <p:nvSpPr>
          <p:cNvPr id="8" name="TextBox 7"/>
          <p:cNvSpPr txBox="1"/>
          <p:nvPr/>
        </p:nvSpPr>
        <p:spPr>
          <a:xfrm>
            <a:off x="762000" y="3050738"/>
            <a:ext cx="7696200" cy="738664"/>
          </a:xfrm>
          <a:prstGeom prst="rect">
            <a:avLst/>
          </a:prstGeom>
          <a:noFill/>
        </p:spPr>
        <p:txBody>
          <a:bodyPr wrap="square" rtlCol="0">
            <a:spAutoFit/>
          </a:bodyPr>
          <a:lstStyle/>
          <a:p>
            <a:pPr algn="ctr"/>
            <a:r>
              <a:rPr lang="en-US" sz="2400" b="1" dirty="0" smtClean="0"/>
              <a:t> </a:t>
            </a:r>
            <a:endParaRPr lang="en-US" dirty="0" smtClean="0"/>
          </a:p>
          <a:p>
            <a:pPr algn="ct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3723</TotalTime>
  <Words>2557</Words>
  <Application>Microsoft Office PowerPoint</Application>
  <PresentationFormat>On-screen Show (4:3)</PresentationFormat>
  <Paragraphs>483</Paragraphs>
  <Slides>43</Slides>
  <Notes>35</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PowerPoint Presentation</vt:lpstr>
      <vt:lpstr>SACS Reaccreditation</vt:lpstr>
      <vt:lpstr>Workshop Goals</vt:lpstr>
      <vt:lpstr>Faculty Charge from Dr. Cook</vt:lpstr>
      <vt:lpstr>SACS on SLO’s</vt:lpstr>
      <vt:lpstr>Glossary of Terms</vt:lpstr>
      <vt:lpstr>Glossary of Terms</vt:lpstr>
      <vt:lpstr>Glossary of Terms</vt:lpstr>
      <vt:lpstr>Glossary of Terms</vt:lpstr>
      <vt:lpstr>Student Learning Cycle</vt:lpstr>
      <vt:lpstr>Program SLO, Course-level SLO and Course-Objective Hierarchy </vt:lpstr>
      <vt:lpstr>Requirements for each course</vt:lpstr>
      <vt:lpstr>Example of Course – level SLO and Objectives</vt:lpstr>
      <vt:lpstr>Example of Course – level SLO and Objectives</vt:lpstr>
      <vt:lpstr>The difference  between Course – level SLO’s and course objectives</vt:lpstr>
      <vt:lpstr>Student Learning Outcomes</vt:lpstr>
      <vt:lpstr>Bloom’s Taxonomy</vt:lpstr>
      <vt:lpstr>Bloom’s Pyramid</vt:lpstr>
      <vt:lpstr>Bloom's Taxonomy of Cognitive Levels Verb Table </vt:lpstr>
      <vt:lpstr>Instructional Alignment</vt:lpstr>
      <vt:lpstr>Curriculum Alignment</vt:lpstr>
      <vt:lpstr>HCC Core Competencies</vt:lpstr>
      <vt:lpstr>HCC Core Competencies cont’d.</vt:lpstr>
      <vt:lpstr>HCC Core Competencies cont’d.</vt:lpstr>
      <vt:lpstr>Curriculum Hierarchy</vt:lpstr>
      <vt:lpstr>Curriculum Map: Program Student Learning Outcomes  Program/Discipline: AESL (Academic English as a Second Language) Core Competencies R = Reading W = Writing S/L = Speaking/Listening CT = Critical Thinking C/IL = Computer/Information Literacy </vt:lpstr>
      <vt:lpstr>Curriculum Map: Program Student Learning Outcomes  Program/Discipline: AESL (Academic English as a Second Language) Core Competencies R = Reading W = Writing S/L = Speaking/Listening CT = Critical Thinking C/IL = Computer/Information Literacy  </vt:lpstr>
      <vt:lpstr>Evaluation of SLO’s</vt:lpstr>
      <vt:lpstr>Tips for SLO’s</vt:lpstr>
      <vt:lpstr>Assessment Concerns</vt:lpstr>
      <vt:lpstr>Student Learning Outcomes and Objectives Checklist</vt:lpstr>
      <vt:lpstr>Student Learning Outcomes and Objectives Checklist</vt:lpstr>
      <vt:lpstr>Course SLO and Course Objectives Worksheet </vt:lpstr>
      <vt:lpstr>CurricUNET</vt:lpstr>
      <vt:lpstr>Curriculum Guide Template: resources for instructors </vt:lpstr>
      <vt:lpstr>Curriculum Guide Template: resources for instructors  (cont’d.)</vt:lpstr>
      <vt:lpstr>Curriculum Guide Template: resources for instructors  (cont’d.)</vt:lpstr>
      <vt:lpstr>Resource Links</vt:lpstr>
      <vt:lpstr>       General Feedback on SLO and assessment activities during 2010 : January 6, 2011</vt:lpstr>
      <vt:lpstr>       General Feedback on SLO and assessment activities during 2010 : January 6, 2011 cont’d.</vt:lpstr>
      <vt:lpstr>       General Feedback on SLO and assessment activities during 2010 : January 6, 2011 cont’d</vt:lpstr>
      <vt:lpstr>Resource Links</vt:lpstr>
      <vt:lpstr>PowerPoint Presentation</vt:lpstr>
    </vt:vector>
  </TitlesOfParts>
  <Company>hccs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ddiehl</dc:creator>
  <cp:lastModifiedBy>Janis Innis</cp:lastModifiedBy>
  <cp:revision>263</cp:revision>
  <dcterms:created xsi:type="dcterms:W3CDTF">2009-06-23T15:00:21Z</dcterms:created>
  <dcterms:modified xsi:type="dcterms:W3CDTF">2012-06-02T06:50:05Z</dcterms:modified>
</cp:coreProperties>
</file>