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13"/>
  </p:notesMasterIdLst>
  <p:sldIdLst>
    <p:sldId id="257" r:id="rId2"/>
    <p:sldId id="256" r:id="rId3"/>
    <p:sldId id="261" r:id="rId4"/>
    <p:sldId id="259" r:id="rId5"/>
    <p:sldId id="260" r:id="rId6"/>
    <p:sldId id="265" r:id="rId7"/>
    <p:sldId id="263" r:id="rId8"/>
    <p:sldId id="266" r:id="rId9"/>
    <p:sldId id="262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0"/>
    <p:restoredTop sz="94686"/>
  </p:normalViewPr>
  <p:slideViewPr>
    <p:cSldViewPr snapToGrid="0" snapToObjects="1">
      <p:cViewPr varScale="1">
        <p:scale>
          <a:sx n="82" d="100"/>
          <a:sy n="82" d="100"/>
        </p:scale>
        <p:origin x="160" y="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5C32C-B6A7-1F44-9E22-A36DAF827AB7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C9B05-9C60-DF42-8BDD-E3E9D7F8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9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7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2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5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2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4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6/11/18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0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8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6/11/18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1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3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DFD46-CFFC-A543-BA80-480C3AF4F76F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6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Baskerville Old Face"/>
                <a:ea typeface="Century Gothic" charset="0"/>
                <a:cs typeface="Baskerville Old Face"/>
              </a:rPr>
              <a:t>Critique</a:t>
            </a:r>
          </a:p>
        </p:txBody>
      </p:sp>
      <p:sp>
        <p:nvSpPr>
          <p:cNvPr id="6451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US" sz="2800" dirty="0">
                <a:latin typeface="Baskerville Old Face"/>
                <a:ea typeface="Century Gothic" charset="0"/>
                <a:cs typeface="Baskerville Old Face"/>
              </a:rPr>
              <a:t>A critique is </a:t>
            </a:r>
            <a:r>
              <a:rPr lang="en-US" sz="2800" dirty="0">
                <a:latin typeface="Baskerville Old Face"/>
                <a:cs typeface="Baskerville Old Face"/>
              </a:rPr>
              <a:t>a detailed analysis and assessment of something, esp. a literary works, artistic endeavors, and philosophical or political theory.</a:t>
            </a:r>
          </a:p>
          <a:p>
            <a:r>
              <a:rPr lang="en-US" sz="2800" dirty="0">
                <a:latin typeface="Baskerville Old Face"/>
                <a:ea typeface="Century Gothic" charset="0"/>
                <a:cs typeface="Baskerville Old Face"/>
              </a:rPr>
              <a:t>A critique can be a written or can be a verbal assessment of visual work.</a:t>
            </a:r>
          </a:p>
          <a:p>
            <a:pPr eaLnBrk="1" hangingPunct="1"/>
            <a:endParaRPr lang="en-US" sz="2800" dirty="0">
              <a:latin typeface="Baskerville Old Face"/>
              <a:ea typeface="Century Gothic" charset="0"/>
              <a:cs typeface="Baskerville Old Fac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/>
                <a:cs typeface="Baskerville Old Face"/>
              </a:rPr>
              <a:t>Tips for Constructive Critiquing</a:t>
            </a:r>
          </a:p>
        </p:txBody>
      </p:sp>
      <p:pic>
        <p:nvPicPr>
          <p:cNvPr id="7" name="Content Placeholder 6" descr="Optimized-blog_judging1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4" t="15113" r="2413" b="40446"/>
          <a:stretch/>
        </p:blipFill>
        <p:spPr>
          <a:xfrm>
            <a:off x="2084061" y="1150278"/>
            <a:ext cx="5249862" cy="2111375"/>
          </a:xfrm>
        </p:spPr>
      </p:pic>
      <p:sp>
        <p:nvSpPr>
          <p:cNvPr id="8" name="TextBox 7"/>
          <p:cNvSpPr txBox="1"/>
          <p:nvPr/>
        </p:nvSpPr>
        <p:spPr>
          <a:xfrm>
            <a:off x="3287202" y="3261653"/>
            <a:ext cx="26626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3600" b="1" dirty="0">
                <a:latin typeface="Baskerville Old Face"/>
                <a:cs typeface="Baskerville Old Face"/>
              </a:rPr>
              <a:t>Describe</a:t>
            </a:r>
            <a:r>
              <a:rPr lang="en-US" sz="3600" dirty="0">
                <a:latin typeface="Baskerville Old Face"/>
                <a:cs typeface="Baskerville Old Face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3600" b="1" dirty="0">
                <a:latin typeface="Baskerville Old Face"/>
                <a:cs typeface="Baskerville Old Face"/>
              </a:rPr>
              <a:t>Analyze</a:t>
            </a:r>
            <a:r>
              <a:rPr lang="en-US" sz="3600" dirty="0">
                <a:latin typeface="Baskerville Old Face"/>
                <a:cs typeface="Baskerville Old Face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3600" b="1" dirty="0">
                <a:latin typeface="Baskerville Old Face"/>
                <a:cs typeface="Baskerville Old Face"/>
              </a:rPr>
              <a:t>Interpret</a:t>
            </a:r>
            <a:endParaRPr lang="en-US" sz="3600" dirty="0"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399971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51464" y="6439186"/>
            <a:ext cx="3723015" cy="36512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M.C. Escher, </a:t>
            </a:r>
            <a:r>
              <a:rPr lang="en-US" i="1" dirty="0">
                <a:solidFill>
                  <a:srgbClr val="000000"/>
                </a:solidFill>
              </a:rPr>
              <a:t>Drawing Hands</a:t>
            </a:r>
            <a:r>
              <a:rPr lang="en-US" dirty="0">
                <a:solidFill>
                  <a:srgbClr val="000000"/>
                </a:solidFill>
              </a:rPr>
              <a:t>, Lithograph, 1948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66" r="1276"/>
          <a:stretch/>
        </p:blipFill>
        <p:spPr>
          <a:xfrm>
            <a:off x="889000" y="152400"/>
            <a:ext cx="8255000" cy="2476500"/>
          </a:xfrm>
        </p:spPr>
      </p:pic>
      <p:pic>
        <p:nvPicPr>
          <p:cNvPr id="6" name="Picture 5" descr="091C33FC9CA34448BE0ED14C4C7FED42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t="8190" r="8694" b="7547"/>
          <a:stretch/>
        </p:blipFill>
        <p:spPr>
          <a:xfrm>
            <a:off x="2526290" y="2871593"/>
            <a:ext cx="4182875" cy="36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2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22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rcRect t="-1" b="10221"/>
          <a:stretch/>
        </p:blipFill>
        <p:spPr>
          <a:xfrm>
            <a:off x="0" y="325523"/>
            <a:ext cx="9144000" cy="822960"/>
          </a:xfrm>
          <a:prstGeom prst="rect">
            <a:avLst/>
          </a:prstGeom>
        </p:spPr>
      </p:pic>
      <p:pic>
        <p:nvPicPr>
          <p:cNvPr id="9" name="Picture 8" descr="critiqu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2" y="1242059"/>
            <a:ext cx="7318107" cy="486300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09792" y="6102358"/>
            <a:ext cx="3787274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Baskerville Old Face"/>
                <a:cs typeface="Baskerville Old Face"/>
              </a:rPr>
              <a:t>Banksy</a:t>
            </a:r>
            <a:r>
              <a:rPr lang="en-US" dirty="0">
                <a:solidFill>
                  <a:schemeClr val="tx1"/>
                </a:solidFill>
                <a:latin typeface="Baskerville Old Face"/>
                <a:cs typeface="Baskerville Old Face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Baskerville Old Face"/>
                <a:cs typeface="Baskerville Old Face"/>
              </a:rPr>
              <a:t>I don’t Get it</a:t>
            </a:r>
            <a:r>
              <a:rPr lang="en-US" dirty="0">
                <a:solidFill>
                  <a:schemeClr val="tx1"/>
                </a:solidFill>
                <a:latin typeface="Baskerville Old Face"/>
                <a:cs typeface="Baskerville Old Face"/>
              </a:rPr>
              <a:t>, Brick Lane,  London, England  2007  </a:t>
            </a:r>
          </a:p>
        </p:txBody>
      </p:sp>
    </p:spTree>
    <p:extLst>
      <p:ext uri="{BB962C8B-B14F-4D97-AF65-F5344CB8AC3E}">
        <p14:creationId xmlns:p14="http://schemas.microsoft.com/office/powerpoint/2010/main" val="37842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skerville Old Face"/>
                <a:cs typeface="Baskerville Old Face"/>
              </a:rPr>
              <a:t>Critiquing our Drawings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3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>
                <a:latin typeface="Baskerville Old Face"/>
                <a:ea typeface="Century Gothic" charset="0"/>
                <a:cs typeface="Baskerville Old Face"/>
              </a:rPr>
              <a:t>The student explains his/her experience with the project work by addressing his/her concepts, choices, compositional concerns, and overall personal view of the work created.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27A60-49BB-A94A-9B2D-969FEBB00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42" y="1507212"/>
            <a:ext cx="7632915" cy="504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9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199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Baskerville Old Face"/>
                <a:ea typeface="Century Gothic" charset="0"/>
                <a:cs typeface="Baskerville Old Face"/>
              </a:rPr>
              <a:t>The peer group then asks questions of the student who made the work to better understand the intention of the artist and his/her work.</a:t>
            </a:r>
            <a:br>
              <a:rPr lang="en-US" sz="2400" dirty="0">
                <a:latin typeface="Baskerville Old Face"/>
                <a:ea typeface="Century Gothic" charset="0"/>
                <a:cs typeface="Baskerville Old Face"/>
              </a:rPr>
            </a:br>
            <a:br>
              <a:rPr lang="en-US" sz="2400" dirty="0">
                <a:latin typeface="Baskerville Old Face"/>
                <a:ea typeface="Century Gothic" charset="0"/>
                <a:cs typeface="Baskerville Old Face"/>
              </a:rPr>
            </a:b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D0972-6C38-F641-B40B-4F6FD0619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24" y="1684998"/>
            <a:ext cx="8127576" cy="419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7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/>
                <a:cs typeface="Baskerville Old Face"/>
              </a:rPr>
              <a:t>Tips for Constructive Critiquing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9384" y="2002684"/>
            <a:ext cx="70052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 Old Face"/>
                <a:cs typeface="Baskerville Old Face"/>
              </a:rPr>
              <a:t>Tip #1: Prepare before you present your work to others.</a:t>
            </a:r>
          </a:p>
          <a:p>
            <a:endParaRPr lang="en-US" sz="4000" dirty="0">
              <a:latin typeface="Baskerville Old Face"/>
              <a:cs typeface="Baskerville Old Face"/>
            </a:endParaRPr>
          </a:p>
          <a:p>
            <a:r>
              <a:rPr lang="en-US" sz="4000" dirty="0">
                <a:latin typeface="Baskerville Old Face"/>
                <a:cs typeface="Baskerville Old Face"/>
              </a:rPr>
              <a:t>Don’t wait for them to “fix” it for you</a:t>
            </a:r>
          </a:p>
        </p:txBody>
      </p:sp>
    </p:spTree>
    <p:extLst>
      <p:ext uri="{BB962C8B-B14F-4D97-AF65-F5344CB8AC3E}">
        <p14:creationId xmlns:p14="http://schemas.microsoft.com/office/powerpoint/2010/main" val="1275947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/>
                <a:cs typeface="Baskerville Old Face"/>
              </a:rPr>
              <a:t>Tips for Constructive Critiquing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705" y="1533293"/>
            <a:ext cx="80780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 Old Face"/>
                <a:cs typeface="Baskerville Old Face"/>
              </a:rPr>
              <a:t>Tip #2: Always find something positive to say when you are critiquing even if the work needs improvement.</a:t>
            </a:r>
          </a:p>
          <a:p>
            <a:endParaRPr lang="en-US" sz="4000" dirty="0">
              <a:latin typeface="Baskerville Old Face"/>
              <a:cs typeface="Baskerville Old Face"/>
            </a:endParaRPr>
          </a:p>
          <a:p>
            <a:r>
              <a:rPr lang="en-US" sz="4000" dirty="0">
                <a:latin typeface="Baskerville Old Face"/>
                <a:cs typeface="Baskerville Old Face"/>
              </a:rPr>
              <a:t>You want to build up your classmates to improve and succeed, not tear them down-hence the term </a:t>
            </a:r>
            <a:r>
              <a:rPr lang="en-US" sz="4000" u="sng" dirty="0">
                <a:latin typeface="Baskerville Old Face"/>
                <a:cs typeface="Baskerville Old Face"/>
              </a:rPr>
              <a:t>constructive</a:t>
            </a:r>
            <a:r>
              <a:rPr lang="en-US" sz="4000" dirty="0">
                <a:latin typeface="Baskerville Old Face"/>
                <a:cs typeface="Baskerville Old Face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44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-graphics-2007-_650945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39" y="1536539"/>
            <a:ext cx="4193021" cy="3228626"/>
          </a:xfrm>
          <a:prstGeom prst="rect">
            <a:avLst/>
          </a:prstGeom>
        </p:spPr>
      </p:pic>
      <p:pic>
        <p:nvPicPr>
          <p:cNvPr id="5" name="Picture 4" descr="20081205-r6p1hhqupf1jprq3242ekj66yg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1" y="1523742"/>
            <a:ext cx="4093213" cy="323994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800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Baskerville Old Face"/>
                <a:cs typeface="Baskerville Old Face"/>
              </a:rPr>
              <a:t>Tips for Constructive Critiquing</a:t>
            </a:r>
            <a:endParaRPr lang="en-US" dirty="0">
              <a:latin typeface="Baskerville Old Face"/>
              <a:cs typeface="Baskerville Old Fac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421" y="4946038"/>
            <a:ext cx="38652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skerville Old Face"/>
                <a:cs typeface="Baskerville Old Face"/>
              </a:rPr>
              <a:t>How do you engage the class and turn your peers’ attention from this to…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0143" y="5001261"/>
            <a:ext cx="15149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askerville Old Face"/>
                <a:cs typeface="Baskerville Old Face"/>
              </a:rPr>
              <a:t>This?!!?</a:t>
            </a:r>
          </a:p>
        </p:txBody>
      </p:sp>
    </p:spTree>
    <p:extLst>
      <p:ext uri="{BB962C8B-B14F-4D97-AF65-F5344CB8AC3E}">
        <p14:creationId xmlns:p14="http://schemas.microsoft.com/office/powerpoint/2010/main" val="378268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/>
                <a:cs typeface="Baskerville Old Face"/>
              </a:rPr>
              <a:t>Stick with the main points!</a:t>
            </a:r>
          </a:p>
        </p:txBody>
      </p:sp>
      <p:pic>
        <p:nvPicPr>
          <p:cNvPr id="11" name="Picture 10" descr="consulting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860" y="1573853"/>
            <a:ext cx="7227853" cy="4804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212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239</Words>
  <Application>Microsoft Macintosh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Baskerville Old Face</vt:lpstr>
      <vt:lpstr>Calibri</vt:lpstr>
      <vt:lpstr>Century Gothic</vt:lpstr>
      <vt:lpstr>Office Theme</vt:lpstr>
      <vt:lpstr>Critique</vt:lpstr>
      <vt:lpstr>PowerPoint Presentation</vt:lpstr>
      <vt:lpstr>Critiquing our Drawings</vt:lpstr>
      <vt:lpstr>The student explains his/her experience with the project work by addressing his/her concepts, choices, compositional concerns, and overall personal view of the work created.</vt:lpstr>
      <vt:lpstr>The peer group then asks questions of the student who made the work to better understand the intention of the artist and his/her work.  </vt:lpstr>
      <vt:lpstr>Tips for Constructive Critiquing</vt:lpstr>
      <vt:lpstr>Tips for Constructive Critiquing</vt:lpstr>
      <vt:lpstr>PowerPoint Presentation</vt:lpstr>
      <vt:lpstr>Stick with the main points!</vt:lpstr>
      <vt:lpstr>Tips for Constructive Critiquing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Fields</dc:creator>
  <cp:lastModifiedBy>katherine.fields</cp:lastModifiedBy>
  <cp:revision>16</cp:revision>
  <dcterms:created xsi:type="dcterms:W3CDTF">2012-05-29T22:33:45Z</dcterms:created>
  <dcterms:modified xsi:type="dcterms:W3CDTF">2018-06-11T14:49:17Z</dcterms:modified>
</cp:coreProperties>
</file>