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9" r:id="rId21"/>
    <p:sldId id="280" r:id="rId22"/>
    <p:sldId id="281" r:id="rId23"/>
    <p:sldId id="282" r:id="rId24"/>
    <p:sldId id="283" r:id="rId25"/>
    <p:sldId id="27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5" r:id="rId36"/>
    <p:sldId id="296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B0B-02F7-B14B-BB3B-C048B35A143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C8FF-0556-F444-8165-63C23E1A0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B0B-02F7-B14B-BB3B-C048B35A143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C8FF-0556-F444-8165-63C23E1A0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B0B-02F7-B14B-BB3B-C048B35A143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C8FF-0556-F444-8165-63C23E1A0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B0B-02F7-B14B-BB3B-C048B35A143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C8FF-0556-F444-8165-63C23E1A0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B0B-02F7-B14B-BB3B-C048B35A143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C8FF-0556-F444-8165-63C23E1A0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B0B-02F7-B14B-BB3B-C048B35A143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C8FF-0556-F444-8165-63C23E1A0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B0B-02F7-B14B-BB3B-C048B35A143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C8FF-0556-F444-8165-63C23E1A0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B0B-02F7-B14B-BB3B-C048B35A143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C8FF-0556-F444-8165-63C23E1A0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B0B-02F7-B14B-BB3B-C048B35A143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C8FF-0556-F444-8165-63C23E1A0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B0B-02F7-B14B-BB3B-C048B35A143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C8FF-0556-F444-8165-63C23E1A0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9B0B-02F7-B14B-BB3B-C048B35A143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C8FF-0556-F444-8165-63C23E1A0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9B0B-02F7-B14B-BB3B-C048B35A143C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8C8FF-0556-F444-8165-63C23E1A0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Reduction </a:t>
            </a:r>
            <a:r>
              <a:rPr lang="en-US" dirty="0" smtClean="0"/>
              <a:t>Block 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ird print.a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-762000"/>
            <a:ext cx="6400800" cy="8283389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3429000" y="3352800"/>
            <a:ext cx="3429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29000" y="54864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62400" y="1600200"/>
            <a:ext cx="2362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3168134"/>
            <a:ext cx="10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Cut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5301734"/>
            <a:ext cx="151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Cut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1333" y="1415534"/>
            <a:ext cx="116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Third Cut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ird print.a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-762000"/>
            <a:ext cx="6400800" cy="8283389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1828800" y="2133600"/>
            <a:ext cx="4343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29000" y="54864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62400" y="1600200"/>
            <a:ext cx="2362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2200" y="2558534"/>
            <a:ext cx="220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Third Printed Color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5301734"/>
            <a:ext cx="209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Printed Color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1333" y="1415534"/>
            <a:ext cx="256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Printed Color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Power of Propaganda Project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3 or more color </a:t>
            </a:r>
          </a:p>
          <a:p>
            <a:r>
              <a:rPr lang="en-US" b="1" dirty="0" smtClean="0"/>
              <a:t>Reduction block edition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71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Power of Propaganda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What is Propaganda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Information that is spread for the purpose of promoting some cause.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Official government communications to the public that are designed to influence opinion. The information may be true or false, but it is always carefully selected for its political effect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The systematic propagation of a doctrine or cause or of information reflecting the views and interests of those advocating such a doctrine or cause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Material </a:t>
            </a:r>
            <a:r>
              <a:rPr lang="en-US" dirty="0"/>
              <a:t>disseminated by the advocates or opponents of a doctrine or cause: wartime propaganda.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9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Choose a cause or point of view and create your own work of propaganda without the use of text.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IMAGES </a:t>
            </a:r>
            <a:r>
              <a:rPr lang="en-US" dirty="0"/>
              <a:t>only…no words should sway your viewer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Look to preexisting works from history as guidance.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dirty="0"/>
              <a:t>preliminary sketches in your sketchbook.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must use a minimum of 3 colors.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the objects within your composition and the meaning of them and the visual and symbolic weight they may hold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Research</a:t>
            </a:r>
            <a:r>
              <a:rPr lang="en-US" dirty="0"/>
              <a:t>, sketch, carve, proof, and print!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Power of Propaganda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Historical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sa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381000"/>
            <a:ext cx="4657056" cy="606038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ster-waffen-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457200"/>
            <a:ext cx="4462319" cy="61256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ster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86262"/>
            <a:ext cx="4724400" cy="6336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37771370_4b1e26b4f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54332"/>
            <a:ext cx="4419600" cy="65185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Reduction </a:t>
            </a:r>
            <a:r>
              <a:rPr lang="en-US" dirty="0" smtClean="0"/>
              <a:t>Block 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74825"/>
            <a:ext cx="8153400" cy="1752600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Always print from light to dark.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Plan ahead.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Tear down enough paper-10-12 pieces.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Consider your registration process.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Is your design simple enough to complete within the time constraints of the project?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Which colors help your images convey your concept?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hitl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1" y="296100"/>
            <a:ext cx="4191000" cy="63286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0042-001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28" y="457200"/>
            <a:ext cx="8286172" cy="5696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Contemporary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24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ack-hope-po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397469"/>
            <a:ext cx="4190999" cy="635380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illary-clinton-po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73676"/>
            <a:ext cx="4876799" cy="63813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\AUTOIMAGES\QMBSG0015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05582"/>
            <a:ext cx="6324600" cy="6324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894294455_b5b9f715e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03859"/>
            <a:ext cx="4419600" cy="62423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rezemm_mao_mi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325562"/>
            <a:ext cx="4648200" cy="63469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paganda_kermi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1" y="304800"/>
            <a:ext cx="5386824" cy="63374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ikinibott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476408"/>
            <a:ext cx="4249505" cy="60767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Draw on the block with a sharpie marker. Remember-it will print backwards.</a:t>
            </a:r>
            <a:endParaRPr lang="en-US" sz="3600" dirty="0"/>
          </a:p>
        </p:txBody>
      </p:sp>
      <p:pic>
        <p:nvPicPr>
          <p:cNvPr id="4" name="Content Placeholder 3" descr="drawing on block.a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295400"/>
            <a:ext cx="4495800" cy="581809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b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77133"/>
            <a:ext cx="3200400" cy="645058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13481802_4898acdeb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96232"/>
            <a:ext cx="4572000" cy="64576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onPoster-780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498739"/>
            <a:ext cx="4495800" cy="601521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94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3" descr="linocut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5225" y="533400"/>
            <a:ext cx="4270375" cy="574198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il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774" y="304800"/>
            <a:ext cx="4229100" cy="62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56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vepo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6188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1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3" descr="IMG_616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7188" y="990600"/>
            <a:ext cx="5889625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3" descr="LINO_REBIRTH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466725"/>
            <a:ext cx="4495800" cy="56483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Cut away everything you designed to be the color of your paper. </a:t>
            </a:r>
            <a:r>
              <a:rPr lang="en-US" sz="3600" dirty="0"/>
              <a:t>If you are cutting wood, </a:t>
            </a:r>
            <a:r>
              <a:rPr lang="en-US" sz="3600" dirty="0" smtClean="0"/>
              <a:t>coat </a:t>
            </a:r>
            <a:r>
              <a:rPr lang="en-US" sz="3600" dirty="0" smtClean="0"/>
              <a:t>block with 1 thin layer of poly-acrylic varnish.</a:t>
            </a:r>
            <a:endParaRPr lang="en-US" sz="3600" dirty="0"/>
          </a:p>
        </p:txBody>
      </p:sp>
      <p:pic>
        <p:nvPicPr>
          <p:cNvPr id="6" name="Content Placeholder 5" descr="first cut.a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1658470"/>
            <a:ext cx="4724400" cy="611393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Print your lightest color first. You will need to make 10-12 prints of this color.</a:t>
            </a:r>
            <a:endParaRPr lang="en-US" sz="3600" dirty="0"/>
          </a:p>
        </p:txBody>
      </p:sp>
      <p:pic>
        <p:nvPicPr>
          <p:cNvPr id="5" name="Content Placeholder 4" descr="first print.a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707604"/>
            <a:ext cx="5181600" cy="6705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Clean your block of ink. Cut away everything you want to stay your lightest color. </a:t>
            </a:r>
            <a:r>
              <a:rPr lang="en-US" sz="2800" dirty="0" smtClean="0"/>
              <a:t>If you are cutting wood, coat </a:t>
            </a:r>
            <a:r>
              <a:rPr lang="en-US" sz="2800" dirty="0" smtClean="0"/>
              <a:t>again with a thin layer of poly-acrylic varnish</a:t>
            </a:r>
            <a:endParaRPr lang="en-US" sz="2800" dirty="0"/>
          </a:p>
        </p:txBody>
      </p:sp>
      <p:pic>
        <p:nvPicPr>
          <p:cNvPr id="6" name="Content Placeholder 5" descr="second cut.a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187824"/>
            <a:ext cx="5029200" cy="650837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27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Print on all 10-12 printed papers your second (middle toned) color.</a:t>
            </a:r>
            <a:endParaRPr lang="en-US" sz="3600" dirty="0"/>
          </a:p>
        </p:txBody>
      </p:sp>
      <p:pic>
        <p:nvPicPr>
          <p:cNvPr id="5" name="Content Placeholder 4" descr="second print.a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685800"/>
            <a:ext cx="5177198" cy="669990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Clean your block of ink. Cut away everything you want to remain your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middle toned color. </a:t>
            </a:r>
            <a:r>
              <a:rPr lang="en-US" sz="2800" dirty="0"/>
              <a:t>If you are cutting wood, </a:t>
            </a:r>
            <a:r>
              <a:rPr lang="en-US" sz="2800" dirty="0" smtClean="0"/>
              <a:t>apply </a:t>
            </a:r>
            <a:r>
              <a:rPr lang="en-US" sz="2800" dirty="0" smtClean="0"/>
              <a:t>a thin layer of poly-acrylic varnish.</a:t>
            </a:r>
            <a:endParaRPr lang="en-US" sz="2800" dirty="0"/>
          </a:p>
        </p:txBody>
      </p:sp>
      <p:pic>
        <p:nvPicPr>
          <p:cNvPr id="6" name="Content Placeholder 5" descr="third cut.a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732" y="731230"/>
            <a:ext cx="5558668" cy="719357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Print on all 10-12 printed papers your last and darkest ink color per your design.</a:t>
            </a:r>
            <a:endParaRPr lang="en-US" sz="3600" dirty="0"/>
          </a:p>
        </p:txBody>
      </p:sp>
      <p:pic>
        <p:nvPicPr>
          <p:cNvPr id="5" name="Content Placeholder 4" descr="third print.a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603904"/>
            <a:ext cx="5334000" cy="690282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440</Words>
  <Application>Microsoft Macintosh PowerPoint</Application>
  <PresentationFormat>On-screen Show (4:3)</PresentationFormat>
  <Paragraphs>51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Reduction Block Printing</vt:lpstr>
      <vt:lpstr>Reduction Block Printing</vt:lpstr>
      <vt:lpstr>Draw on the block with a sharpie marker. Remember-it will print backwards.</vt:lpstr>
      <vt:lpstr>Cut away everything you designed to be the color of your paper. If you are cutting wood, coat block with 1 thin layer of poly-acrylic varnish.</vt:lpstr>
      <vt:lpstr>Print your lightest color first. You will need to make 10-12 prints of this color.</vt:lpstr>
      <vt:lpstr>Clean your block of ink. Cut away everything you want to stay your lightest color. If you are cutting wood, coat again with a thin layer of poly-acrylic varnish</vt:lpstr>
      <vt:lpstr>Print on all 10-12 printed papers your second (middle toned) color.</vt:lpstr>
      <vt:lpstr>Clean your block of ink. Cut away everything you want to remain your 2nd middle toned color. If you are cutting wood, apply a thin layer of poly-acrylic varnish.</vt:lpstr>
      <vt:lpstr>Print on all 10-12 printed papers your last and darkest ink color per your design.</vt:lpstr>
      <vt:lpstr>PowerPoint Presentation</vt:lpstr>
      <vt:lpstr>PowerPoint Presentation</vt:lpstr>
      <vt:lpstr>The Power of Propaganda Project</vt:lpstr>
      <vt:lpstr>Power of Propaganda  </vt:lpstr>
      <vt:lpstr>Power of Propaganda  </vt:lpstr>
      <vt:lpstr>Historical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Contemporary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Mississippi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Reduction Linoleum Cuts</dc:title>
  <dc:creator>Print Making</dc:creator>
  <cp:lastModifiedBy>Katherine Fields</cp:lastModifiedBy>
  <cp:revision>13</cp:revision>
  <dcterms:created xsi:type="dcterms:W3CDTF">2010-09-22T16:54:35Z</dcterms:created>
  <dcterms:modified xsi:type="dcterms:W3CDTF">2012-06-12T00:07:03Z</dcterms:modified>
</cp:coreProperties>
</file>