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72" r:id="rId4"/>
    <p:sldId id="273" r:id="rId5"/>
    <p:sldId id="281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1F1A51-31E8-4BFF-9CAF-C2431F833B99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5941A5-2B06-480C-B28F-A82E6BF213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rammar.ccc.commnet.edu/grammar/quizzes/indep_clause_quiz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Clauses, Fragments, and Run-Ons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4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Complete sentences have two parts (</a:t>
            </a:r>
            <a:r>
              <a:rPr lang="en-US" sz="5400" b="1" u="sng" dirty="0" smtClean="0"/>
              <a:t>actor and an action) </a:t>
            </a:r>
            <a:r>
              <a:rPr lang="en-US" sz="5400" dirty="0" smtClean="0"/>
              <a:t>and express complete thoughts.</a:t>
            </a:r>
          </a:p>
        </p:txBody>
      </p:sp>
    </p:spTree>
    <p:extLst>
      <p:ext uri="{BB962C8B-B14F-4D97-AF65-F5344CB8AC3E}">
        <p14:creationId xmlns:p14="http://schemas.microsoft.com/office/powerpoint/2010/main" val="342554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8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Clauses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Independent /subordinates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An independent </a:t>
            </a:r>
            <a:r>
              <a:rPr lang="en-US" sz="2800" dirty="0"/>
              <a:t>clause is a group of words with its own noun and </a:t>
            </a:r>
            <a:r>
              <a:rPr lang="en-US" sz="2800" dirty="0" smtClean="0"/>
              <a:t>verb</a:t>
            </a:r>
          </a:p>
          <a:p>
            <a:pPr lvl="1"/>
            <a:r>
              <a:rPr lang="en-US" sz="2500" dirty="0"/>
              <a:t>He voted</a:t>
            </a:r>
          </a:p>
          <a:p>
            <a:pPr lvl="1"/>
            <a:r>
              <a:rPr lang="en-US" sz="2500" dirty="0"/>
              <a:t>I pushed away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800" dirty="0" smtClean="0"/>
              <a:t>Subordinate clause- </a:t>
            </a:r>
            <a:r>
              <a:rPr lang="en-US" sz="2800" dirty="0"/>
              <a:t>has a subject and verb but cannot stand alone as a </a:t>
            </a:r>
            <a:r>
              <a:rPr lang="en-US" sz="2800" dirty="0" smtClean="0"/>
              <a:t>sentence.</a:t>
            </a:r>
          </a:p>
          <a:p>
            <a:pPr lvl="1"/>
            <a:r>
              <a:rPr lang="en-US" sz="2500" dirty="0" smtClean="0"/>
              <a:t>When </a:t>
            </a:r>
            <a:r>
              <a:rPr lang="en-US" sz="2500" dirty="0"/>
              <a:t>the phone rang</a:t>
            </a:r>
          </a:p>
          <a:p>
            <a:pPr lvl="1"/>
            <a:r>
              <a:rPr lang="en-US" sz="2500" dirty="0"/>
              <a:t>Since the country was </a:t>
            </a:r>
            <a:r>
              <a:rPr lang="en-US" sz="2500" dirty="0" smtClean="0"/>
              <a:t>divided</a:t>
            </a:r>
          </a:p>
        </p:txBody>
      </p:sp>
    </p:spTree>
    <p:extLst>
      <p:ext uri="{BB962C8B-B14F-4D97-AF65-F5344CB8AC3E}">
        <p14:creationId xmlns:p14="http://schemas.microsoft.com/office/powerpoint/2010/main" val="2243770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fragment is a group of words that does not express a complete thought</a:t>
            </a:r>
            <a:r>
              <a:rPr lang="en-US" dirty="0" smtClean="0"/>
              <a:t>. (subordinate)</a:t>
            </a:r>
          </a:p>
          <a:p>
            <a:endParaRPr lang="en-US" dirty="0"/>
          </a:p>
          <a:p>
            <a:pPr>
              <a:lnSpc>
                <a:spcPct val="80000"/>
              </a:lnSpc>
            </a:pPr>
            <a:r>
              <a:rPr lang="en-US" sz="2800" dirty="0"/>
              <a:t>At the football game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We met </a:t>
            </a:r>
            <a:r>
              <a:rPr lang="en-US" sz="2800" u="sng" dirty="0"/>
              <a:t>at the football game.</a:t>
            </a:r>
          </a:p>
          <a:p>
            <a:pPr>
              <a:lnSpc>
                <a:spcPct val="80000"/>
              </a:lnSpc>
            </a:pPr>
            <a:endParaRPr lang="en-US" sz="2800" u="sng" dirty="0"/>
          </a:p>
          <a:p>
            <a:pPr>
              <a:lnSpc>
                <a:spcPct val="80000"/>
              </a:lnSpc>
            </a:pPr>
            <a:r>
              <a:rPr lang="en-US" sz="2800" dirty="0"/>
              <a:t>Should have arrived </a:t>
            </a:r>
            <a:r>
              <a:rPr lang="en-US" sz="2800" dirty="0" smtClean="0"/>
              <a:t>already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My family </a:t>
            </a:r>
            <a:r>
              <a:rPr lang="en-US" sz="2800" u="sng" dirty="0"/>
              <a:t>should have arrived </a:t>
            </a:r>
            <a:r>
              <a:rPr lang="en-US" sz="2800" u="sng" dirty="0" smtClean="0"/>
              <a:t>already</a:t>
            </a:r>
            <a:r>
              <a:rPr lang="en-US" sz="1600" u="sng" dirty="0" smtClean="0"/>
              <a:t>.</a:t>
            </a:r>
            <a:endParaRPr lang="en-US" sz="1600" u="sng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8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7315200" cy="6150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Click here:</a:t>
            </a:r>
            <a:endParaRPr lang="en-US" sz="4400" dirty="0"/>
          </a:p>
          <a:p>
            <a:pPr marL="0" indent="0">
              <a:buNone/>
            </a:pPr>
            <a:r>
              <a:rPr lang="en-US" sz="4400" dirty="0">
                <a:hlinkClick r:id="rId2"/>
              </a:rPr>
              <a:t>http://</a:t>
            </a:r>
            <a:r>
              <a:rPr lang="en-US" sz="4400" dirty="0" smtClean="0">
                <a:hlinkClick r:id="rId2"/>
              </a:rPr>
              <a:t>grammar.ccc.commnet.edu/grammar/quizzes/indep_clause_quiz.htm</a:t>
            </a:r>
            <a:r>
              <a:rPr lang="en-US" sz="4400" dirty="0" smtClean="0"/>
              <a:t> </a:t>
            </a:r>
          </a:p>
          <a:p>
            <a:pPr marL="0" indent="0" algn="ctr">
              <a:buNone/>
            </a:pPr>
            <a:r>
              <a:rPr lang="en-US" sz="4400" dirty="0" smtClean="0"/>
              <a:t>Or</a:t>
            </a:r>
          </a:p>
          <a:p>
            <a:pPr marL="0" indent="0">
              <a:buNone/>
            </a:pPr>
            <a:r>
              <a:rPr lang="en-US" sz="4400" dirty="0" smtClean="0"/>
              <a:t>Google Clause Practice and Click on the second link.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728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Run-Ons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run-on results when two or more simple sentences are combined without the proper punctuation to separate them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These sentences usually have two subjects/verbs.</a:t>
            </a:r>
          </a:p>
          <a:p>
            <a:endParaRPr lang="en-US" sz="2800" dirty="0"/>
          </a:p>
          <a:p>
            <a:r>
              <a:rPr lang="en-US" sz="2800" dirty="0" smtClean="0"/>
              <a:t>Fix by adding a comma or semicolon</a:t>
            </a:r>
          </a:p>
          <a:p>
            <a:r>
              <a:rPr lang="en-US" sz="2800" dirty="0" smtClean="0"/>
              <a:t>Fix by separating the sentence</a:t>
            </a:r>
          </a:p>
          <a:p>
            <a:r>
              <a:rPr lang="en-US" sz="2800" dirty="0" smtClean="0"/>
              <a:t>Fix by rewriting the sentence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4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The Florida Keys are a chain of small islands, they are located off the southern tip of Florida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The Florida Keys are a chain of small </a:t>
            </a:r>
            <a:r>
              <a:rPr lang="en-US" sz="2800" dirty="0" smtClean="0"/>
              <a:t>islands located </a:t>
            </a:r>
            <a:r>
              <a:rPr lang="en-US" sz="2800" dirty="0"/>
              <a:t>off the southern tip of Florida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In the 1760’s, James Watt perfected the steam engine it provided power for many factories  in England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In the 1760’s, James Watt perfected the steam </a:t>
            </a:r>
            <a:r>
              <a:rPr lang="en-US" sz="2800" dirty="0" smtClean="0"/>
              <a:t>engine. It </a:t>
            </a:r>
            <a:r>
              <a:rPr lang="en-US" sz="2800" dirty="0"/>
              <a:t>provided power for many factories  in England.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181</TotalTime>
  <Words>247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Clauses, Fragments, and Run-Ons</vt:lpstr>
      <vt:lpstr>Complete Sentences</vt:lpstr>
      <vt:lpstr>Clauses  Independent /subordinates</vt:lpstr>
      <vt:lpstr>Sentence Fragments</vt:lpstr>
      <vt:lpstr>PowerPoint Presentation</vt:lpstr>
      <vt:lpstr>Run-Ons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&amp; Grammar</dc:title>
  <dc:creator>Kimberly</dc:creator>
  <cp:lastModifiedBy>Kimberly</cp:lastModifiedBy>
  <cp:revision>18</cp:revision>
  <dcterms:created xsi:type="dcterms:W3CDTF">2013-01-21T20:17:16Z</dcterms:created>
  <dcterms:modified xsi:type="dcterms:W3CDTF">2013-10-14T03:03:07Z</dcterms:modified>
</cp:coreProperties>
</file>