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9.30636" units="1/cm"/>
          <inkml:channelProperty channel="T" name="resolution" value="1" units="1/dev"/>
        </inkml:channelProperties>
      </inkml:inkSource>
      <inkml:timestamp xml:id="ts0" timeString="2020-04-12T15:04:41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4959">
    <iact:property name="dataType"/>
    <iact:actionData xml:id="d0">
      <inkml:trace xmlns:inkml="http://www.w3.org/2003/InkML" xml:id="stk0" contextRef="#ctx0" brushRef="#br0">19570 11238 0,'0'0'5,"0"0"-5,0 0 0,0 0 1,0 0 7,0 0 1,0-13 3,14-1-3,13-12 1,27-14 1,-14-13-1,55-13 0,-27 12 0,-1-25 2,42 12 0,-42 1-3,55 0 1,-41-1 1,41 1-1,-54 26-1,26 0 2,-12 1-3,12 12 3,-26 0-1,27 1 1,-28-27-3,-67 53-1</inkml:trace>
    </iact:actionData>
  </iact:action>
  <iact:action type="add" startTime="105719">
    <iact:property name="dataType"/>
    <iact:actionData xml:id="d1">
      <inkml:trace xmlns:inkml="http://www.w3.org/2003/InkML" xml:id="stk1" contextRef="#ctx0" brushRef="#br0">19435 10548 0,'0'0'7,"0"26"3,-54 27-1,13 14 2,14-1-1,-14 14 0,-13-14-1,14 0 1,-1 1 4,14-1-5,-13-13 2,40 0-1,-28-13-1,28-13 3,0-14-2,28 0-3,39 1 2,1-14 2,-1-14-2,42 14 1,13 0-1,-14 14 0,27 12 1,-13 1 1,-41-1 0,14 1-1,26 13 0,-39 13 0,-82-53 0</inkml:trace>
    </iact:actionData>
  </iact:action>
  <iact:action type="add" startTime="126042">
    <iact:property name="dataType"/>
    <iact:actionData xml:id="d2">
      <inkml:trace xmlns:inkml="http://www.w3.org/2003/InkML" xml:id="stk2" contextRef="#ctx0" brushRef="#br0">4038 11822 0,'0'0'1,"0"0"4,0 0 6,0 0-1,0 0 0,-14 13 0,-13 0 0,27 1 0,-27-1 0,14 0-1,-14 14 2,0-1-1,-14 14 0,14 0 0,0 0 0,13 0-1,14 13 2,-27 13 2,0 0-6,14-12 4,13 12 0,0 0 0,13-13-3,14 14 2,0-1 0,-13 0 0,13-12-2,0-1 4,14-14-1,-14 1-2,13 0 1,28-13 0,-14-1-1,14 1 1,-1-1 0,-26-12 0,27-1-1,-14 0 1,-14-13 1,28 0-3,-41-13 2,14-14 0,-1-13-1,14-13 3,-27 0-4,-13 0 3,13-13 1,0-1-2,-13-12 2,-14-1-4,0 14 2,-14-1 1,-13 1-2,0 0 3,13 13-3,-40-14 0,14 1 3,-14 0-4,13-1 3,-27 14 0,1 13-3,-1 14 2,41-1 0,-14 27 0,41 0-2</inkml:trace>
    </iact:actionData>
  </iact:action>
  <iact:action type="add" startTime="159723">
    <iact:property name="dataType"/>
    <iact:actionData xml:id="d3">
      <inkml:trace xmlns:inkml="http://www.w3.org/2003/InkML" xml:id="stk3" contextRef="#ctx0" brushRef="#br0">2874 15976 0,'0'0'1,"27"-13"4,14-13 6,27-14 0,26 0-2,-26 0 2,0-13-1,26 13 2,-26 14-4,-27 12 1,13 1 2,13 13-1,-26 0 0,-14 0 0,-27 0-1</inkml:trace>
    </iact:actionData>
  </iact:action>
  <iact:action type="add" startTime="160061">
    <iact:property name="dataType"/>
    <iact:actionData xml:id="d4">
      <inkml:trace xmlns:inkml="http://www.w3.org/2003/InkML" xml:id="stk4" contextRef="#ctx0" brushRef="#br0">3362 15645 0,'0'0'5,"0"0"6,0 0-1,-28 26 1,28 27-1,0 14-1,28 25 1,-28 41 1,40 0 1,-13-14 0,-13-26-2,40 0 0,-14 0 1,-13 0-3,14-27 2,-14-26-1,-27-40-1</inkml:trace>
    </iact:actionData>
  </iact:action>
  <iact:action type="add" startTime="160713">
    <iact:property name="dataType"/>
    <iact:actionData xml:id="d5">
      <inkml:trace xmlns:inkml="http://www.w3.org/2003/InkML" xml:id="stk5" contextRef="#ctx0" brushRef="#br0">4890 15844 0,'0'0'8,"0"0"2,0 0 0,0 0 0,0 0 0,0 0 0,41 0 1,0 13-2,13 0 2,13-13-2,1 0 2,27 0-2,-28 0 5,42 0-4,-42 0 1,-13 0-1,14 0-1,-68 0 0</inkml:trace>
    </iact:actionData>
  </iact:action>
  <iact:action type="add" startTime="161032">
    <iact:property name="dataType"/>
    <iact:actionData xml:id="d6">
      <inkml:trace xmlns:inkml="http://www.w3.org/2003/InkML" xml:id="stk6" contextRef="#ctx0" brushRef="#br0">5567 16056 0,'0'0'6,"0"13"4,0 27 0,27 40 1,-27-1-1,27 1-1,-13 13 1,13 0 3,0-14-5,-27-25 1,13-1 2,14-14-1,-27-39-1</inkml:trace>
    </iact:actionData>
  </iact:action>
  <iact:action type="add" startTime="161994">
    <iact:property name="dataType"/>
    <iact:actionData xml:id="d7">
      <inkml:trace xmlns:inkml="http://www.w3.org/2003/InkML" xml:id="stk7" contextRef="#ctx0" brushRef="#br0">5161 15963 0,'0'0'4,"0"0"6,0 0 1,0 0-1,0 0 0,0 0-1,27-13 2,-13 0-2,40-14 1,13-13 1,1 0-2,0 1 2,26-1 0,-26 13-2,0 14 1,-1 13 1,1 0-1,0 13-1,-1 0 1,1 14 1,-68-27-1</inkml:trace>
    </iact:actionData>
  </iact:action>
  <iact:action type="add" startTime="165162">
    <iact:property name="dataType"/>
    <iact:actionData xml:id="d8">
      <inkml:trace xmlns:inkml="http://www.w3.org/2003/InkML" xml:id="stk8" contextRef="#ctx0" brushRef="#br0">3997 15950 0,'0'0'1,"0"0"4,0 0 6,0 0-1,0 0 0,0 0 0,0 0 0,0 0-1,0 0 3,0 0-4,0 0 2,0 0 0,27 0 1,-13 0-1,13 0-1,0 0 1,-13 13 0,13-13 0,13 0 0,14 0-1,-13 0 2,13 0-1,-13 0 0,-1 0 0,-13 0 3,14 0-6,-14 0 3,-27 0-1</inkml:trace>
    </iact:actionData>
  </iact:action>
  <iact:action type="add" startTime="165600">
    <iact:property name="dataType"/>
    <iact:actionData xml:id="d9">
      <inkml:trace xmlns:inkml="http://www.w3.org/2003/InkML" xml:id="stk9" contextRef="#ctx0" brushRef="#br0">4403 15976 0,'0'0'5,"0"0"6,0 0-2,0 0 1,27 27 1,-27 26-1,27 27-1,-27 13 1,14-14 1,-14 1-2,0-14 4,0-13-5,0 0 2,0-13 0,0-13 0,0-1 1,0-26-3</inkml:trace>
    </iact:actionData>
  </iact:action>
  <iact:action type="add" startTime="167232">
    <iact:property name="dataType"/>
    <iact:actionData xml:id="d10">
      <inkml:trace xmlns:inkml="http://www.w3.org/2003/InkML" xml:id="stk10" contextRef="#ctx0" brushRef="#br0">2739 17290 0,'0'0'6,"0"0"4,0 0-1,-27 14 3,14-1-3,13 13 1,-28 14 1,28 13-1,0 27 0,0 0-1,0-1 2,0 1 1,28 0-4,-28-1 5,13 1-5,14-1 0,-27-12 4,0-14-3,0-13 3,0-14-4,0-12 3,0-1-1,0-13-1,0 0 0,0-13 2,0-41-1,27-52-1,-27-13 1,-27-40-1,27-14 3,-27 14-1,14-1-1,-15 54 0,-12 13 2,13 14-4,0 26 2,27 26 0,-14 1-1,-13 12 1,27 14 0,0 0-2,0 0 1,0 0 2,41 14-1,13 12 0,14 1 0,13-1-1,40-13 1,-12 1 0,13-14 1,-55 0-1,41 0 0,-40 0 0,27 13 0,-28 0 1,-67-13-1</inkml:trace>
    </iact:actionData>
  </iact:action>
  <iact:action type="add" startTime="168006">
    <iact:property name="dataType"/>
    <iact:actionData xml:id="d11">
      <inkml:trace xmlns:inkml="http://www.w3.org/2003/InkML" xml:id="stk11" contextRef="#ctx0" brushRef="#br0">2780 17662 0,'0'0'6,"0"0"4,0 0 1,0 0 0,27 13 0,27 14-3,14 26 2,-1 40 1,1-14-3,-68-79 3</inkml:trace>
    </iact:actionData>
  </iact:action>
  <iact:action type="add" startTime="168462">
    <iact:property name="dataType"/>
    <iact:actionData xml:id="d12">
      <inkml:trace xmlns:inkml="http://www.w3.org/2003/InkML" xml:id="stk12" contextRef="#ctx0" brushRef="#br0">5418 17370 0,'0'0'5,"0"0"6,0 0-1,0 13 0,0 27 0,0 13-1,0 27 2,14 13 0,-14 13-1,27 0 3,-27 0-5,0-13 3,0-13-3,0-14 1,0-26 1,0-13 0,0-1-1,0-13 2,0 1-1,0-14-1,0 0 1,0 0 1,-27-40-1,-14-53-1,-13-27 2,40-39-2,-13 13 1,-13 13 1,40 41-3,-27 25 3,27 14 0,0 27 0,0-1 0,0 14-4,0-1 2,0 1 2,27 0-1,-14 0 1,41-1-1,14 1-1,0 0 1,26 13 0,-26 0 0,13 0 2,0 0-5,-13 0 4,0 0-2,-1 0 1,14 0-1,14 0 3,-41-13-3,-54 13 0</inkml:trace>
    </iact:actionData>
  </iact:action>
  <iact:action type="add" startTime="169168">
    <iact:property name="dataType"/>
    <iact:actionData xml:id="d13">
      <inkml:trace xmlns:inkml="http://www.w3.org/2003/InkML" xml:id="stk13" contextRef="#ctx0" brushRef="#br0">5635 18206 0,'0'0'5,"0"0"5,0 0 2,0 0-4,0 0 4,0 0-3,27-13 1,40-40 0,69-27 0,94-26 2,-41-13-4,14-14 2,-27 27 0,-176 106 2</inkml:trace>
    </iact:actionData>
  </iact:action>
  <iact:action type="add" startTime="170009">
    <iact:property name="dataType"/>
    <iact:actionData xml:id="d14">
      <inkml:trace xmlns:inkml="http://www.w3.org/2003/InkML" xml:id="stk14" contextRef="#ctx0" brushRef="#br0">5432 17450 0,'0'0'5,"0"0"5,0 0 1,0 0-2,0 0 2,0 0-1,0 0 0,0 13 0,0 27-1,0 13 1,0 0 0,0 13 0,0 1-1,0 12 1,0 1 2,0 0-3,0-1 1,-14 1 3,-13-1-3,27-12-1,0-1 1,-27-13 0,27-13 1,0 0-4,0-13 7,0-14-5,0 0 0,0-13 0,0 0 0,0 0 3,-27-26-3,13-41 1,-13-39 0,-13-27-1,40 14 1,-27 13 0,27 13 1,-27 0-2,27 13 1,0 14 0,0 13 0,0 13-1,0 13 2,27 1 0,-27-1-1,27 1 0,13-1 0,1 1 0,40-1 0,0 0 2,14 14-4,0 0 2,13 13-1,14 13 1,13 0 2,0 1-3,-40-1 1,-14 0 0,14 14-1,0-1 2,-95-26-4</inkml:trace>
    </iact:actionData>
  </iact:action>
  <iact:action type="add" startTime="170862">
    <iact:property name="dataType"/>
    <iact:actionData xml:id="d15">
      <inkml:trace xmlns:inkml="http://www.w3.org/2003/InkML" xml:id="stk15" contextRef="#ctx0" brushRef="#br0">5756 17888 0,'0'0'6,"0"0"4,0 0 0,0 0 0,0 0 1,0 0-1,0 0 2,0 0-4,0 0 2,68 0 1,67 0-3,55 0 3,-42-14 3,42 1-1,-14 0-7,-176 13 0</inkml:trace>
    </iact:actionData>
  </iact:action>
  <iact:action type="add" startTime="172100">
    <iact:property name="dataType"/>
    <iact:actionData xml:id="d16">
      <inkml:trace xmlns:inkml="http://www.w3.org/2003/InkML" xml:id="stk16" contextRef="#ctx0" brushRef="#br0">4038 17423 0,'0'0'6,"0"0"5,0 0-1,0 0 0,0 0-1,0 0 1,0 0 1,0 0-1,0 0 0,0 0-1,0 0 1,0 0 1,0 0-2,0 0 1,0 0 0,0 0 1,27 0-2,14 0 0,13 0 1,13 0-1,-26 0 1,13 13 0,-13-13 0,-1 0 0,-13 0 0,0 0 1,-13 0-2,13 0 1,-27 0 3</inkml:trace>
    </iact:actionData>
  </iact:action>
  <iact:action type="add" startTime="172517">
    <iact:property name="dataType"/>
    <iact:actionData xml:id="d17">
      <inkml:trace xmlns:inkml="http://www.w3.org/2003/InkML" xml:id="stk17" contextRef="#ctx0" brushRef="#br0">4336 17370 0,'0'0'6,"0"0"4,0 0 0,0 0 1,0 0-2,0 27 2,27 26 0,-27 13-3,27 0 3,-14 1-1,-13-14-1,27 0 1,-27-13 2,27 0-2,-27-1 0,14 1-1,13 0 1,-27-13 0,0-1 2,0-26-7</inkml:trace>
    </iact:actionData>
  </iact:action>
  <iact:action type="add" startTime="184756">
    <iact:property name="dataType"/>
    <iact:actionData xml:id="d18">
      <inkml:trace xmlns:inkml="http://www.w3.org/2003/InkML" xml:id="stk18" contextRef="#ctx0" brushRef="#br0">6230 4654 0,'0'0'1,"-41"0"4,41 0 6,-392 80-1,392-80 0,-14 13 2,-40 1-2,-13-1-2,-1 0 3,-27 0-2,-13 14 2,40 0-1,1-1-1,-28 14 1,27 0 0,1 13 0,-1 13 0,0 14 0,41 0 0,-13-14 0,13-13 0,27 0 0,0 0 0,0 0 0,27 0 0,-14 0-1,41 14 2,14 12-1,0 1 0,-1 0-1,28-14 1,-14-13 0,41 14-1,-27-28 3,13 1-4,54 13 3,-26-13-2,26 0 0,0 0 2,14 13-2,14 0 1,13 13 1,-28 1-1,15-1 2,13 0-4,0-13 2,-14-13 1,-13 0-2,54 0 1,-27 0 0,54 0-1,-54-1 2,27 1-2,14 0 1,-14 0 0,0 0 0,27-1 0,-54 1 0,27 0 0,0 0 1,-27-14-2,40 14 0,14-13 1,-27-27 0,41-13 0,-41-14 0,27 0 0,-14-12 0,-13-1 0,27-13-2,-13 13 3,-14 0 0,0 14-2,0-14 1,13 0 2,15 0-3,-15 0 0,14 0 1,14-13 1,-14 0-1,13 13-1,28-26 1,-27 0 0,-14 13 0,40-14 1,-26 1-1,27 13-1,-1 0 1,-26 13 1,54 0-1,-55 0 0,28 14-1,-28-1 1,-12 14 1,12 13-2,-13 0 1,-13 0 0,13 0 1,-14 13-1,14-13 0,-13-26 0,40-1 1,-40 1-1,-41-14 3,54 0-5,-27 0 3,-27-13-2,27 0 1,0 13 3,0-13-6,-28 0-1,1 13 4,0 0 0,-13-13-1,-14 0 3,-55 0-4,-12-13 2,-15 13 0,1-1 0,-27 1 1,-55 14 2,14 12-3,0-13 1,-27 14-3,-27-14 3,-40-13 0,-28 0-2,-108 13 1,-27 13 0,-68 27-1,-13 13 2,-14 14-2,55 0 2,-55-1 0,-13 1-4,13-1 3,1 1 0,-15-1 1,1-26-3,-27 14 2,40-28 2,-40 1-3,67 0-1,-67-14 5,94 27-5,-67 0 4,40-13-3,-26 0 1,26-1 0,0 1-1,28-13 2,-1-1-1,-27-13 1,68 0 0,-67-13-2,40 13 1,-14 1 0,28 12 0,-15 14-1,-39 0 2,53 13 0,-53 0-4,12 0 4,42 0-2,-82 0 1,82 0 2,-41-14-4,40 1 2,-13 0 1,-41-1-3,55 1 6,-55 0-7,0 13 2,-26 0-1,13 0 2,-82 0 0,68 0 0,-40 0 2,27 0-5,-27 0 3,-1-13 0,28-1 1,-122 28 0,-68 12-2,-175 80 3,446-66-2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9.30636" units="1/cm"/>
          <inkml:channelProperty channel="T" name="resolution" value="1" units="1/dev"/>
        </inkml:channelProperties>
      </inkml:inkSource>
      <inkml:timestamp xml:id="ts0" timeString="2020-04-12T15:04:41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435">
    <iact:property name="dataType"/>
    <iact:actionData xml:id="d0">
      <inkml:trace xmlns:inkml="http://www.w3.org/2003/InkML" xml:id="stk0" contextRef="#ctx0" brushRef="#br0">21099 2531 0,'0'0'1,"0"0"4,41 0 5,26 13 1,28 0-1,13 1 0,14 12 3,-14 14-5,-13 13 8,0 0-14,-28 27 8,1-1 0,0 14 3,-1 14-4,-26-1-1,13 13 3,-13 14-1,-14-14 0,0 1 0,-14 13 0,-26-14 0,-14 14-1,-14-1 3,-13 14-3,13 0 0,-13-13 1,-27-13 0,13-14 1,-26-13-2,-1-27 0,27-26 1,-26-14 1,53-26-1,0-13 0,-13-13-1,27-27 1,14-40 0,26-14-1,41 1 1,14 0 0,27 13 0,13 14 0,14 25 0,-14 28 0,0 26 0,14 13-1,-27 27 2,-28 0-1,1 0 1,0 13 0,-28-13-3,-13-1 3,14 1-2,-14-13 1,-27-14 0,27-13 0,-27 0 0</inkml:trace>
    </iact:actionData>
  </iact:action>
  <iact:action type="add" startTime="18239">
    <iact:property name="dataType"/>
    <iact:actionData xml:id="d1">
      <inkml:trace xmlns:inkml="http://www.w3.org/2003/InkML" xml:id="stk1" contextRef="#ctx0" brushRef="#br0">22195 1230 0,'0'0'6,"0"0"5,0 0-1,0 27 0,41 66 0,26 132 0,55 80 3,-14 14-3</inkml:trace>
    </iact:actionData>
  </iact:action>
  <iact:action type="add" startTime="33614">
    <iact:property name="dataType"/>
    <iact:actionData xml:id="d2">
      <inkml:trace xmlns:inkml="http://www.w3.org/2003/InkML" xml:id="stk2" contextRef="#ctx0" brushRef="#br0">5066 10773 0,'0'0'1,"0"0"4,0 0 6,0 0-1,0 0-1,0 0 2,0 0 0,0 0-2,27 0 2,14-13-2,-14 0 1,41 0 1,-28-1-2,28 1 1,27 0 0,-28 13 5,28-14-9,-27 14 3,26 0 0,1 0 3,-14 0 0,14 0-4,27 14 2,-41-1 1,14-13-2,-28 13 2,28 1-2,-27-1 1,40 0-1,-14 0 2,-26 14 2,27-14-6,-28 14 4,1-14-2,27 14 1,-28-1-1,28 1 0,-27-14 2,13 13-2,-13-12 1,26-1 1,-26 0-1,27 1-1,-1-1 2,1 0-2,-14 0 2,41 1-3,-54-1 2,40 0 0,-13 0 0,13 1-1,14-1 2,-14 0-2,14 14 1,-14-14 0,27 0 0,28-13 0,-1 0 0,-27 0 0,28-13 0,12-13-1,15 12 1,-28-12 0,14 12 0,14 1 1,-15 13 0,-12 0-2,40-13 0,-14 13 3,-13-13-3,13 13 2,-13-14-2,14 1 1,-14 0 0,13 13-1,14 0 2,-27 0-1,13 0 1,14 0-2,-13 0 0,-14-13 2,13-14-1,-13 0 0,13 14 0,-13-13 1,27-1-4,-13 1 4,-15 12-1,-12 1 1,40 0-2,-41 13 1,28-14 0,-15 14 1,15 0-1,-41 0 0,13 0-1,27 0 1,-40 0 0,41 14-2,-14-1 3,13 0 0,-13 1-2,13 12 1,14 1 0,-13-1 0,-14 1 0,13-1 0,14-12 0,-41-1 0,41 0 0,-27 14 0,-14-14 1,28 0-2,13 0 4,-27 1-3,13-14 0,14 13 0,0 0 0,-14 1 1,-13-1-2,14 0 2,-14 0-3,-14 1 2,0-1-2,1-13 4,-28 13-4,0 0 2,-26 1 1,26-1-1,-13 0 1,-14 1-2,-13-1 1,-1 0-1,14 0 2,-108-13 0</inkml:trace>
    </iact:actionData>
  </iact:action>
  <iact:action type="add" startTime="35985">
    <iact:property name="dataType"/>
    <iact:actionData xml:id="d3">
      <inkml:trace xmlns:inkml="http://www.w3.org/2003/InkML" xml:id="stk3" contextRef="#ctx0" brushRef="#br0">5499 13242 0,'0'0'8,"27"0"1,0-13 1,14 0 0,0-1 0,13 1 0,13 0 0,28-1 1,-14 1 2,41 0-3,-27 13 1,-14 0-3,41 0 2,-41 0 0,41-13 1,-14-1 0,14 1-4,-14 0 5,-14 0-4,42 13 3,26 0 1,-27 0-4,1 13 2,-1 0 0,0 14 0,14-1 2,-14 1-4,1-1 3,-1-12-2,27-1 0,-26 13 1,-1-12 0,0-1 1,1 13-3,26-12 1,-27-1 1,1 0-1,26 1 3,-27-1-4,28 0 2,-1 0-1,-54-13 1,55 14 3,-1-14-6,-27 0 4,0 13-2,1-13 2,26 13 0,0-13-2,1 13 1,13-13-1,-14-13 1,27 0 0,-13 0 1,-13-14-2,40 1 1,0 12-1,-14 1 3,-13-14-2,27 14 0,-14 0-1,14 13 1,0 0 2,-13-13-3,13-1 1,-1 1-1,-12 13 1,13 0 0,27 13 0,-27 1 0,-27 12-1,54 1 1,-27-1 0,13 1 0,28-1 0,-41 1 0,-14-14 0,14 14 1,27-14-2,-27 0 1,0 1 0,27-14-1,-41 13 2,14-13-2,0 0 3,0 0-3,-13 0 0,12 0 2,-26 0 0,14 0-4,13 0 4,0 0-1,-14 0 0,-13 0 0,13 0 0,-13 0 1,-13 0-1,26 0 1,-13 0 0,-14 0-1,1 0-1,13-13-1,-14-1 3,0 1 0,1 0 1,13 13-6,-14 0 3,-27 0 0,0 0 1,1 0 3,13 0-2,-14 0-1,0-14 0,41 1 0,-176 13 1</inkml:trace>
    </iact:actionData>
  </iact:action>
  <iact:action type="add" startTime="66953">
    <iact:property name="dataType"/>
    <iact:actionData xml:id="d4">
      <inkml:trace xmlns:inkml="http://www.w3.org/2003/InkML" xml:id="stk4" contextRef="#ctx0" brushRef="#br0">21897 7986 0,'0'0'1,"0"0"6,0 0 2,0 0 2,0 0-1,0 0 1,0 0-1,0 0 0,0 0-1</inkml:trace>
    </iact:actionData>
  </iact:action>
  <iact:action type="add" startTime="67817">
    <iact:property name="dataType"/>
    <iact:actionData xml:id="d5">
      <inkml:trace xmlns:inkml="http://www.w3.org/2003/InkML" xml:id="stk5" contextRef="#ctx0" brushRef="#br0">21505 9486 0,'0'0'5,"0"0"5,0 0 1,0 0-1,0 0-1,0 0 2,0 0-1,0 0 0,0 0 0,0-13 0,-14-14 0,-13 0 0,27 1-1,-27-1 3,27 1-4,-27-1 2,14 14 0,-14 0-1,-14-1 2,-13 1-2,13 13 1,14 0 0,-40 0 0,26 13 1,-27 14-3,14 13 3,14 0-2,-28-1 2,27 15 0,-13 12-2,14-13 2,13-13-2,-14 0 2,41 0 0,0-14-3,0 1 3,0-1-1,0 1-1,14 13 2,13-14-1,0 14-1,0 0 1,13 13 2,1 0-5,27-13 3,-14 13 0,13-13 0,1-1 1,-27 1-1,26 0-1,-13-13 0,-13-1 2,-14-13 1,41 1-5,-28-14 4,55 0 0,-27 0-2,-1-14 1,28 1 0,0 0-1,-14-14 2,-27 1-2,27-14 2,-13-13 0,13-13-2,-13-14 2,-28 0-3,-13 1 2,-13 12 0,13 1 0,-27 0 1,-27 12-1,13 1-1,-13 0 1,-40-13 1,40 13-2,-41 0 2,0-14-2,1 1 1,-1 0 0,0 12 1,1 28-2,13-1 0,13 14 2,-27 0-2,28 0 2,-14-1-2,13 1 1,0 0 1,41 13-2</inkml:trace>
    </iact:actionData>
  </iact:action>
  <iact:action type="add" startTime="76112">
    <iact:property name="dataType"/>
    <iact:actionData xml:id="d6">
      <inkml:trace xmlns:inkml="http://www.w3.org/2003/InkML" xml:id="stk6" contextRef="#ctx0" brushRef="#br0">21600 11610 0,'0'0'1,"0"0"4,0 0 6,0 0-2,0 0 2,0 0-1,0 0 0,0 0 0,0-14 0,-27 1 0,-14 13 0,14-13 0,-41 13 0,28 0-1,-55 0 4,27 0-6,1 13 6,-1 0-2,0 1-1,-26 12 1,26 1-3,0 12 3,1 1-3,-1 0 2,0 0 1,14 0-1,14 0-1,13-1 2,13 1-2,-13 13 3,27 0-4,0 0 1,0-13 1,0 0 0,27 0 1,-13-14-2,-14 1 2,27-14-2,13 1 2,14 12 0,-13 1-1,0-1 0,53 14 2,-26 13-5,27 0 4,-1-13-1,-26-13-1,0-1 1,-1 1 1,1-14-2,-27 0 1,13 0 0,13-13-1,1 0 1,0-13 2,-1 0-4,1 0 4,-27-1-4,40-12 2,-41-1 1,28 1-1,-41-1-1,14 1-1,-1-1 3,14 1 0,-40-14-3,13 0 3,0-13-2,0 13-1,-13 0 2,-14-13 4,0-13-4,-14-27-2,-13 0 2,0 0 2,-14 13-3,-13 14 2,14 13-2,-1 13 1,-13 14 1,-14 12-4,1 1 5,-28 0-3,54 13 1,-26 0 4,26-14-10,-13 1 7,13-13-3,41 26 2</inkml:trace>
    </iact:actionData>
  </iact:action>
  <iact:action type="add" startTime="87920">
    <iact:property name="dataType"/>
    <iact:actionData xml:id="d7">
      <inkml:trace xmlns:inkml="http://www.w3.org/2003/InkML" xml:id="stk7" contextRef="#ctx0" brushRef="#br0">4227 9313 0,'0'0'1,"0"0"4,0 14 5,14-1 1,13 13-1,-27 1 0,27-1 0,0 1 0,-13 0 0,-14 12 0,27-12 0,-27-1 0,27 14 0,-14 27 0,-13 12 2,-13 41-2,-14-14 1,27 27-2,-27-1 1,27-25 0,-14-28 0,-13-26 2,27-26-4,0-27 1</inkml:trace>
    </iact:actionData>
  </iact:action>
  <iact:action type="add" startTime="88654">
    <iact:property name="dataType"/>
    <iact:actionData xml:id="d8">
      <inkml:trace xmlns:inkml="http://www.w3.org/2003/InkML" xml:id="stk8" contextRef="#ctx0" brushRef="#br0">3862 10654 0,'0'0'7,"0"0"1,0 0 2,0 0 0,0 0 0,0-13 0,0-1 0,0 1 0,0-13 0,0 12 0,0 1-1,0 0 1,41-1 0,-14 1 1,40 13-1,28 13 1,40 14-3,-26 26 5,-15-13-2,1 13-2,-27-13 2,26 13-1,-53-13 1,27 0-3,-28 13 3,14-14-1,-40 1-1,13 13 2,0 0-2,-27 1 1,0-1 1,0 0-2,-27 0 2,0 0-2,13 0 0,-13-13 4,-13 0-3,13-14 0,0-13-2,13 1 4,-40-14-2,40 0-3,-40 0 3,27-14 0,14 14-1,-14-13 4,-14 0-6,14 0 4,27 13-2,-41-14 2,14 1-2,0 0 4,14 0-4,-14-1 4,0 1-5,-14 0-3,14-1 5,27 1 0,-27 0 0,13 0 0,14 13 0,0 0 0,0 0-1,41-14 2,-14 14-2,41 0 1,-28 0 1,-13 0-2,14 0 2,13 0-1,-40 0 2,13 0-2,-27 0 1,0 0-5,0 0 4</inkml:trace>
    </iact:actionData>
  </iact:action>
  <iact:action type="add" startTime="89705">
    <iact:property name="dataType"/>
    <iact:actionData xml:id="d9">
      <inkml:trace xmlns:inkml="http://www.w3.org/2003/InkML" xml:id="stk9" contextRef="#ctx0" brushRef="#br0">4133 11902 0,'0'0'6,"0"0"5,0 0-1,0 0 1,0 0-2,0 0 2,0 0-1,0 0-1,0 0 0,27 0 1,-27 0 0,13 0 0,14 0 0,0-14 0,-13 1-1,13 0 2,0-1-2,14-12 2,-14 13-1,40-1 0,-26 14 1,13 0-2,14 14 4,-28 12 0,-13-13-5,0 1 5,-13-1-6,13 0 0,-27 1 3,27-1 0,-13 0 1,-14 0 0,27 1 0,-27-1 0,0 0-4,0 0 5,0 14-4,0-14 1,0 1 0,0-14 1,0 0 0,0 0 1,0 0-2,0 0 2,0 0-2,0 0 0,0 0 1,0 0 0,0 0 0,0 0 0,0 0 0,0 13 0,27 13 0,-27 14 1,40 0-1,-13 0 0,-27 0-2,14-14 3,13 1-1,-27-1 0,0-12 0,-27 12 1,13 1-2,-40 12 0,14 1 1,-28 0-1,27 0 1,-13 0 0,14 0 0,-14-1 0,40 1 1,-13 0-2,27-40 1</inkml:trace>
    </iact:actionData>
  </iact:action>
  <iact:action type="add" startTime="90826">
    <iact:property name="dataType"/>
    <iact:actionData xml:id="d10">
      <inkml:trace xmlns:inkml="http://www.w3.org/2003/InkML" xml:id="stk10" contextRef="#ctx0" brushRef="#br0">3997 12685 0,'0'0'7,"0"0"4,0 0-2,0 0 1,0 0 0,0 0 0,0 0 0,0 0-1,0 0 1,0 13 0,0 0 0,0 0 1,0 1-2,0-1 1,0 14 0,27-1 0,-13 1 0,-14-1 0,27 1 0,-27-1 0,27 1 0,14-1 0,-1 1 0,14-14 0,-13 0 0,-14 1 1,0-1-1,-13-13-1,-14 0 2,27 0-2,-27 0 1,0 0-1,0 0 1,0 0 1,0 0-1</inkml:trace>
    </iact:actionData>
  </iact:action>
  <iact:action type="add" startTime="91341">
    <iact:property name="dataType"/>
    <iact:actionData xml:id="d11">
      <inkml:trace xmlns:inkml="http://www.w3.org/2003/InkML" xml:id="stk11" contextRef="#ctx0" brushRef="#br0">4593 12977 0,'0'13'8,"-27"40"3,27 13-2,-27 14 1,13 0 0,14-1 0,-27 1 2,27 0-3,-41 12 2,14 15-2,0 12 1,27-119 2</inkml:trace>
    </iact:actionData>
  </iact:action>
  <iact:action type="add" startTime="99785">
    <iact:property name="dataType"/>
    <iact:actionData xml:id="d12">
      <inkml:trace xmlns:inkml="http://www.w3.org/2003/InkML" xml:id="stk12" contextRef="#ctx0" brushRef="#br0">23967 5106 0,'0'0'0,"0"0"6,0 0 4,0 26 1,-13 27-2,-41 67 1,-28 66 1,-53 53 1,13 0-4,-13-27 1,40-40 2,-13-12-1,41-54 0,-1-26 0,14-27 0,-14-14 1,28 1-2,-15-13 0,15-1 2,-1-12-2,41-14 1</inkml:trace>
    </iact:actionData>
  </iact:action>
  <iact:action type="add" startTime="100161">
    <iact:property name="dataType"/>
    <iact:actionData xml:id="d13">
      <inkml:trace xmlns:inkml="http://www.w3.org/2003/InkML" xml:id="stk13" contextRef="#ctx0" brushRef="#br0">22587 6154 0,'0'14'7,"-27"25"3,0 41 2,-13 40-4,13 26 2,-14 13 3,-13-40-1,13 1-6,14-27 5,27-27-2,0-13 0,0-26 1,0-14 0,54-13 3,95-66-4,135-134 0,54-118 3,1 13-4,-82 92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9.30636" units="1/cm"/>
          <inkml:channelProperty channel="T" name="resolution" value="1" units="1/dev"/>
        </inkml:channelProperties>
      </inkml:inkSource>
      <inkml:timestamp xml:id="ts0" timeString="2020-04-12T15:04:41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784">
    <iact:property name="dataType"/>
    <iact:actionData xml:id="d0">
      <inkml:trace xmlns:inkml="http://www.w3.org/2003/InkML" xml:id="stk0" contextRef="#ctx0" brushRef="#br0">15687 2518 0,'0'0'0,"0"0"6,0-40 4,0-13 0,0-14 1,0 14-2,41-13 2,-14 13 0,13 0-2,28 13 4,27 13-3,26 14 9,15 13-19,-1 13 6,27 14 4,14 13 3,-40 26-4,26 40 1,0 0 0,-26 40-1,-28 40 2,14 27-2,-28 25 2,-26 41-2,-54-13 2,-14-1-3,0-26 2,-14 0 1,-40-27-1,-14-13 0,1-39-1,-1-1 2,-40-40 1,13-39-5,27-27 3,-26-26 0,-1-14 0,-13-26-1,-1-40 2,-12-40-1,53-40 1,0-53-2,41 14 3,54-14-4,14-13 3,54 26-1,26 27-1,-12 27 0,26 39 0,27 14 2,-26 39-2,-1 14 1,0 13 1,-13 26-2,-14 14 2,-40 0-2,0 0 1,-41-14-1,0 1 1,13-14 2,-40-13-2,0 0 0</inkml:trace>
    </iact:actionData>
  </iact:action>
  <iact:action type="add" startTime="17589">
    <iact:property name="dataType"/>
    <iact:actionData xml:id="d1">
      <inkml:trace xmlns:inkml="http://www.w3.org/2003/InkML" xml:id="stk1" contextRef="#ctx0" brushRef="#br0">17784 168 0,'0'0'5,"27"27"5,14 92 1,54 67-1,-1 66 1,42 67 0</inkml:trace>
    </iact:actionData>
  </iact:action>
  <iact:action type="add" startTime="22419">
    <iact:property name="dataType"/>
    <iact:actionData xml:id="d2">
      <inkml:trace xmlns:inkml="http://www.w3.org/2003/InkML" xml:id="stk2" contextRef="#ctx0" brushRef="#br0">5756 17025 0,'0'0'0,"0"0"6,0-13 4,27-14 1,-13-39-2,13-27 2,14-53-2,13-67 3,27-12-3,41-67 1,13-40 0,27-26 0,-26 13-1,66-54 2,-39 107-1,13 0 0,-14 67-1,27 65 1,-53 67 0,-1 40 0,0 53 0,28 53-1,-1 80 1,-27 53 0,1 0 0,-1 53 1,-13-67-1,13-26-1,-27-13 2,28-13-2,-1-28 2,27-12-2,-26-27 1,-1-13-1,54-40 1,41-53 0,-27-53 0,27-80 0,14-40 0,-55 54 0,-26 26-1,12 53 1,-53 40 0,13 26 2,-26 40-3,12 67 1,28 132 0,-27 27 0,13 80 0,-67-93 0,0-14 0,-1-40 0,1-52 4,0-40-6,26-27 2,1-27 1,13-39-2,55-53 1,-1-67 0,41-53 0,0-66 2,-41 39-3,41 1 1,-68 53-1,-13 66 1,-14 40 1,14 40-3,14 79 3,26 93-2,-13 226 2,-27 106 0,-55-79-2,28 39 1,-14-119-1,14-107 1,27-79 3,-14-53-6,81-79 4,55-107-2,121-186 1,27-133 2,-94 67-4,67-53 1,-67 66 2,0 54-2,-1 79 1,-26 66 0,-1 66 1,-12 67-2,-15 67 0,-13 105 1,27 81 0,-54 52 1,-41-40-2,14-13 2,14-52-1,-55-81-1,68-39 2,27-80-3,0-80 3,41-79 0,-14-14-2,-54-52 2,0 12-2,-41 41 3,-27 12 3,-40 67-14,-54 40 8,-14 27 2,-14 13-1,-13 13 0,0 53 0,-13 106-2,-55 133 3,-27-80-2,28-13 2,40-92-1,-14-54 0,41-27 1,0-26-2,13-53 1,109-252 1,14-186-2,-1 39 1,-13 68 1,-41 78-2,-14 107 1,-40 106 0,1 53 0,-28 40-1,0 199 1,0-199 1</inkml:trace>
    </iact:actionData>
  </iact:action>
  <iact:action type="add" startTime="41490">
    <iact:property name="dataType"/>
    <iact:actionData xml:id="d3">
      <inkml:trace xmlns:inkml="http://www.w3.org/2003/InkML" xml:id="stk3" contextRef="#ctx0" brushRef="#br0">22236 10070 0,'0'0'2,"0"0"1,0 0 7,0 0 1,-14 13 0,-13 0-2,27-13 1,-27 14 0,-14-14 1,-13 13-2,14 0 2,-28-13-2,0 14 1,1-14 0,-1 13 3,0 0-4,-26 0 2,26-13 0,0 14-2,-26-14-2,26 13 5,27-13-3,-13 13 1,-13-13 0,26 13 1,-13 1-2,13-1 1,1 27 3,-14-14-6,13 14 5,14 0-3,-14 13 1,14 0 2,-13 14-4,13-1 2,27-26-1,-27 0 2,13-1-3,14 1 3,0 0-1,14 13 0,13-13 0,0 26 0,0-13 1,13 0-1,1 1-1,-14-1 1,41 0 0,-28-13 0,14-14 1,-13 1-2,27-14 1,-14 0-1,-14 0 2,1-13-1,-14 0-2,14 14 2,13-14 0,-14 0 0,28 0 2,0-14-4,-1 1 1,-13 0 1,14-14 0,-27 1 4,13-1-6,-14 1 3,1-14-2,13 13 1,-13-12 1,-14 12-2,13-13 1,1 0 0,13 1 0,-13-1 0,-14 0-1,13 0 2,14 0-2,-40 14 1,13-1 1,0 1-2,14-14 1,-41 0 1,27 0-2,-27 0 2,0 1-3,0-1 2,0 0 0,0 0-1,-27-13 5,-14-13-6,-27-1 2,14 14-2,14 13 2,-28 14-1,0-1 2,-26 14 0,94 13-4</inkml:trace>
    </iact:actionData>
  </iact:action>
  <iact:action type="add" startTime="44839">
    <iact:property name="dataType"/>
    <iact:actionData xml:id="d4">
      <inkml:trace xmlns:inkml="http://www.w3.org/2003/InkML" xml:id="stk4" contextRef="#ctx0" brushRef="#br0">21397 11848 0,'0'0'1,"0"0"5,0 0 5,0 0-2,0 0 2,0 0-1,0 0-1,-27-13 1,27 13 0,-41 0 0,14-13 1,-41 0-3,1 13 2,-1 0 1,0 13-1,1 0-1,13 14 3,-14-1-4,0-12 2,28 12 0,-28 1 0,41-1 0,-14 1 0,-13 13 0,14 13 1,-28 13-2,41 0 2,-14 14-3,14 0 5,0-27-5,14 0 2,13-13 0,0-1 1,0-12 0,13 0-1,14 12 0,0 1 0,14 13-2,27 14 2,-14-1 1,-14 0-2,28 1 2,-41-14-3,41-13 3,-28-1-1,28-12 0,0 0 0,-1-1 0,-13-13-1,14 1 2,0-1-1,-1 0-1,28 0 1,-27 1 0,26-14 1,-12 0-2,-15 0 1,28-14 0,-27 1 1,-1-13-2,1 12 1,-41-12 0,14 13 0,13-14 0,-14 0 1,-13 1 0,14-1-3,13 1 0,-40 13 3,13-14 0,13 0-2,-13 1 1,-27-1 1,27 14-2,-27 0 1,14 0-1,13-14 2,-27 14 0,27-1-3,-27 1 2,13 0 1,15 0-1,-28-14-1,0 1 1,0-1 0,0 0 0,0 14 0,0-13-1,0 12 1,0-12 0,-28-1 0,15 1 0,13-1 0,-27 1 0,0-1 1,13 1-1,-13 12 0,27 1-1,-27 0 1,14-1 1,-14 1-1,27 0 1,-27 0-2,-14-1 1,41 1-1,-27 0 1,-14 0 1,14-1-3,0 1 2,14 0 0,-14-1 0,-14 1 1,14 0-2,0 0 1,13-1 0,-13 1 0,0 0 1,-13 0-2,13-1 1,0 1-1,13 0 2,-13-1 0,-14 1-3,14 0 3,0 0-1,-13-1-1,13 14 2,-14-13-2,0 13 2,-13-13-2,-13 0 2,26-1-1,-27-12 0,1-1 0,13-13 0,54 40-1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9.30636" units="1/cm"/>
          <inkml:channelProperty channel="T" name="resolution" value="1" units="1/dev"/>
        </inkml:channelProperties>
      </inkml:inkSource>
      <inkml:timestamp xml:id="ts0" timeString="2020-04-12T15:04:41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224">
    <iact:property name="dataType"/>
    <iact:actionData xml:id="d0">
      <inkml:trace xmlns:inkml="http://www.w3.org/2003/InkML" xml:id="stk0" contextRef="#ctx0" brushRef="#br0">3605 6101 0,'0'0'2</inkml:trace>
    </iact:actionData>
  </iact:action>
  <iact:action type="add" startTime="45276">
    <iact:property name="dataType"/>
    <iact:actionData xml:id="d1">
      <inkml:trace xmlns:inkml="http://www.w3.org/2003/InkML" xml:id="stk1" contextRef="#ctx0" brushRef="#br0">3727 6048 0,'0'0'7,"0"0"3,0 0 0,0 0 0,0 0 1,13 0-2,14 0 1,-27 0 2,27 0-2,-13 0-1,13 0 0,-27 0 1,27 0 0,-13 0 0,13 0 0,0 0 1,0 0-2,-14 0 1,41 0 0,-13 0-1,0 13 2,13 1-2,13 12 1,28 1 0,-27-1 0,-28 1 1,28-1 0,0 14-3,-41 0 3,13-13-2,-13 12 2,14 1-2,-41 0 1,27 0-1,-27 13 2,27-13 0,-27 13-1,14 0-1,-14 0 0,0-13 2,0 0-1,0 0 0,0-14 0,0 1 1,0-14-3,-14 13 3,14 1-1,-27 13 0,27-14 0,-27 14-1,27 13 0,-14 27 1,-13 13 1,27 0-2,0 13 2,0 0-2,0-13 2,0-13-2,0-27 2,0 0-1,0 0 3,0 0-4,0 0 1,0-13 0,0 0 0,0 0 1,0-14-3,-27-13 2,27 1 0,-27-1 1,14 0 0,13-13-3,-27 0 0,-14 0 4,-13 0-5,13-13 4,14-14-2,-40 1 2,-1-14-1,0-13 0,28 0-1,-28 0 3,41 0-3,-14 0 1,14 13 1,0-13-4,-13 0 2,13-1 3,0 1-3,13 0 2,-13 0-3,0 0 4,13-13 0,-13 13-4,-13 0 0,13 13 3,27 0-1,-27 0 1,13-13-3,-13 0 2,0 0 0,14-14 0,-15 14 1,28-13-2,0 13 1,0 0 0,0 13-1,28 0 1,-15 0 0,14-13 0,14 13 1,-14 1 0,-27 12-3,27 1 3,-27-1-1,13 14 0,14-1-1,-27 14 1</inkml:trace>
    </iact:actionData>
  </iact:action>
  <iact:action type="add" startTime="68047">
    <iact:property name="dataType"/>
    <iact:actionData xml:id="d2">
      <inkml:trace xmlns:inkml="http://www.w3.org/2003/InkML" xml:id="stk2" contextRef="#ctx0" brushRef="#br0">20639 5623 0,'0'0'0,"0"0"5,0 0 6,-27-13-1,13 0 0,-13 0 0,0-1-1,-13 1 1,-28 0 0,27 0 0,-13 13 0,-13 0 0,26 0 0,-27 0 1,-26 0-2,26 0 1,-27 0 1,28 0 1,-1 0-1,0 13-3,28 0 3,-14 0-2,-14 14 1,0-1 1,1 14-4,-1 13 7,0 0-7,1 14 2,-1-1 1,-27 1-1,28-14 2,-28-27-2,-40-39 1,135 13 0</inkml:trace>
    </iact:actionData>
  </iact:action>
  <iact:action type="add" startTime="70491">
    <iact:property name="dataType"/>
    <iact:actionData xml:id="d3">
      <inkml:trace xmlns:inkml="http://www.w3.org/2003/InkML" xml:id="stk3" contextRef="#ctx0" brushRef="#br0">18582 4495 0,'0'0'6,"0"0"5,0 0-1,0 0 0,-13 0 1,-14 0-1,27 0-1,-27 0 1,27 13 0,-41 14 0,14 13 0,0 13 0,14 13 0,-14-13 0,-14 0 0,14-13 2,27 0-1,-27 0-2,13 13-2,-13-13 7,0 13-5,-13 13 0,13 1 1,-14 12 1,14 1 1,-14 13-3,-13 13 1,14-26 0,13 13 0,-14-27 1,14 0-2,13-13 1,-13 1 0,27-1-2,-27 0 4,27 0-4,0 0 2,0 0-1,0 0 1,0-13 2,0 0-4,0-14 3,0 1-1,0-14 0,27 0 0,0 1-1,-13-1 1,54 13 0,-14 1 1,27 13 1,68 13-3,27 53 0,-176-106 0</inkml:trace>
    </iact:actionData>
  </iact:action>
  <iact:action type="add" startTime="109826">
    <iact:property name="dataType"/>
    <iact:actionData xml:id="d4">
      <inkml:trace xmlns:inkml="http://www.w3.org/2003/InkML" xml:id="stk4" contextRef="#ctx0" brushRef="#br0">2577 9008 0,'0'0'1,"0"0"6,0 0 2,0 0 2</inkml:trace>
    </iact:actionData>
  </iact:action>
  <iact:action type="add" startTime="109885">
    <iact:property name="dataType"/>
    <iact:actionData xml:id="d5">
      <inkml:trace xmlns:inkml="http://www.w3.org/2003/InkML" xml:id="stk5" contextRef="#ctx0" brushRef="#br0">2699 8902 0,'0'0'7,"0"0"4,0 0-1,0 0 0,0 0 1,13 0-1,14 0 0,14 13-1,13 14 2,-14-1-1,15 1 0,-15 13 2,28-1 1,-1 14-9,1-13 8,-14 0-5,-13 0 4,-1 13-2,15-13 1,-42-14 0,14 1 0,0-1 2,-27 1-4,14 0 2,13-1 1,-27 14-3,27-14 3,-27 14-2,0 0 2,0 13 0,0 0-2,0-13 0,0 0 3,0 13-1,-27-13 0,27 0-2,-27 0 1,13-1 0,14 1 0,-27-13 1,-13-1-3,12 1 3,1-1-1,14 1 0,-14-1 0,0 1-1,-14 0 1,14-1 0,0-13 0,-14 1 2,1-1-3,13 0 0,-14-13 0,-13 0-1,13 0 7,14-13-7,-13-14 2,-14 1 0,13-14 0,1 0 1,-15 0-2,15 1 1,13-1 1,-14 0-2,1 13 2,13-12-2,-1-1 2,-12 0-2,-14 0 0,13 0 4,1-13-7,13 13 5,-1 1-3,28 12 2,-40 0 4,40 1-8,-27 13 5,27-1-2,0 1 0,0 0 1,27-14-1,-27 1 3,27-1-3,-14 1-1,15-1 2,-28 0 0,27 1 1,13-1-1,-13 1-1,-13-1 1,13 1 0,0-1-1,13 14 1,-12-14 1,-1 14-1,-14 0 1,14 0-1,14-1 1,-14 1-1,-27 0-2,27-1 3,-27 1-1,13 0 1,14-14-2,-27 27 1</inkml:trace>
    </iact:actionData>
  </iact:action>
  <iact:action type="add" startTime="135769">
    <iact:property name="dataType"/>
    <iact:actionData xml:id="d6">
      <inkml:trace xmlns:inkml="http://www.w3.org/2003/InkML" xml:id="stk6" contextRef="#ctx0" brushRef="#br0">25591 7256 0,'0'0'1,"-14"0"5,-40 27 5,14 12-1,-28 14 0,-27 27-1,-40 13 2,13 13 0,14 0-1,-27 14 1,-1-14-3,15-13 1,39-27 1,-12 1 1,26-28 0,14 1-3,13 0 3,41-40-2</inkml:trace>
    </iact:actionData>
  </iact:action>
  <iact:action type="add" startTime="136253">
    <iact:property name="dataType"/>
    <iact:actionData xml:id="d7">
      <inkml:trace xmlns:inkml="http://www.w3.org/2003/InkML" xml:id="stk7" contextRef="#ctx0" brushRef="#br0">23900 7083 0,'0'0'8,"0"14"2,-14 26 0,-13 39 1,-41 27-1,1 67 0,-1 39-1,0 27 1,1-13 0,-1-14 0,41-39 0,27-54 0,0-39 0,0-27 0,27-13 0,14-14 0,94-39 0,95-67 0,95-92 0,-14-41 0,-13 28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9.30636" units="1/cm"/>
          <inkml:channelProperty channel="T" name="resolution" value="1" units="1/dev"/>
        </inkml:channelProperties>
      </inkml:inkSource>
      <inkml:timestamp xml:id="ts0" timeString="2020-04-12T15:04:41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60">
    <iact:property name="dataType"/>
    <iact:actionData xml:id="d0">
      <inkml:trace xmlns:inkml="http://www.w3.org/2003/InkML" xml:id="stk0" contextRef="#ctx0" brushRef="#br0">5919 16892 0,'0'0'1,"0"0"3,0 0 6,0 0 0,0 0 1,0 0-1,0-13-1,-27-27 1,27-40 0,0-52-1,27-54 1,13-13 1,-13 13-1,14-40 0,27 27 1,-1 40-1,1-14-1,-1 27 2,1 40-1,0 27 0,13 12 0,0 14 0,-13 27 1,54-1-3,-14 14 2,14 0 0,13-1 1,0 14-1,0 14 0,-26 12 1,12 27-2,-26 27 0,13 26 1,-40 13 0,27 41 0,-28 12 0,1-12 0,0-14-1,26 26 2,-53-13-2,13-13 2,-13-39-1,-14-15-1,13-12 2,1-14-1,13-26 0,-13-13 1,13-14-3,-14-26 3,55-40-1,13-53-2,14-107 3,13-39 0,1-40-3,-28 27 3,54-54-1,-54 67 0,41 0 1,-13 13-3,-28 79 3,14 14-2,-14 27-1,-40 39 4,26 27-1,1 0-3,-14 40 2,14 13 1,0 40-1,-1 39 1,14 81-2,1 79 1,-15-1 0,28 81 0,-54-40 0,-1 26 0,1-66-1,0 0 1,-28-40-1,14-66 1,14-40 1,-27-27-1,26-26 0,1-27-1,27-40 3,13-92-3,14-67 1,13-93 0,-40 27 0,13-26 0,-13 12-1,-28 27 1,28 40 1,-54 27-1,26 26 1,1 53-2,-14 13 0,-13 27 1,26 13 1,-26 27-2,13 13 2,14 40-3,-1 92 3,1 54 0,0 66-2,-28-13 1,14-40 1,-13 0-3,-14-26 3,14-54-1,-14-39 0,13-27-1,-13-13 0,41-13 1,-28-41 0,55-79 0,40-92 1,28-68-2,-1-25 1,-54 65 0,28-26-1,-14 54 2,13 52-2,-27 27 2,14 39 0,-14 27-1,-13 40 0,40 27-1,-13 66 0,13 79 4,-27 28-5,14 65 3,-54-26-2,-1-13 1,1 12 0,0-78 0,26-28 1,-26-25-2,13-28 2,14-39-2,0-27 1,40-26 1,54-40-1,-13-66-3,14-81 4,-14-12 0,27-67 0,-41 67-3,-27-27 1,0 27 1,-13 66 1,-14 40 0,-13 26 1,-27 27-6,27 13 5,-1 27-2,-13 26 3,14 27-3,0 79 0,0 54 2,-28 39-2,1 93 1,-28-66 1,-12 14-2,12-41 1,-40-53 1,27-26-1,14-14 0,-14-39-1,13-27 2,28-13-1,-14-27 0,14-26-1,40-67 1,27-106 0,28-119 0,-1-27 1,-27 27-2,-40 13 0,13 53 2,-40 67-2,27 12 2,-28 54 1,1 40-5,-14 26 2,-13 27 3,-1 39-2,28 27-1,-14 120 2,14 66-2,-28 53 1,-40 26 0,27-79-1,14 0 2,-14-53-2,14-40 2,-14-27-1,13-12 0,14-28 0,14-12-1,-27-14 1,26-13 1,-13-14-2,-13 1 2,27-14-2,-28 0 1,14-13 1,14 0-1,27-13-2,-28-14 2,42 1 0,-15-14 1,42 13-1,-1 14 1,27 13-2,41 13 1,-41 1-1,-162-14 1</inkml:trace>
    </iact:actionData>
  </iact:action>
  <iact:action type="add" startTime="7135">
    <iact:property name="dataType"/>
    <iact:actionData xml:id="d1">
      <inkml:trace xmlns:inkml="http://www.w3.org/2003/InkML" xml:id="stk1" contextRef="#ctx0" brushRef="#br0">25889 14503 0,'0'0'5,"-41"13"6,-54 14 0,1-1-2,-15 1 1,-26 13 1,-27-14 0,-1 1-1,-13-14 0,-13-13 1,-41 0-2,54 0 1,-54 0 0,0 0 2,0 0-5,-13-13 4,13 13-1,0 0-2,-28 0 3,15 0 0,-14 13-2,27-13 1,-14 0 0,-13-13 0,-13 0 1,40-1-2,-41 1 2,41-13-2,-27 12 2,13-12 0,14-1-3,-27 1 2,14-14 4,40 13-7,-54-13 4,27 1-2,27-14 1,-27 13-1,27 0 2,0 13 0,-54-12-2,54 12 1,0 14-1,-54-1 1,54 1 1,-27 0-1,0 0-1,27-1 1,-27 14-1,0 0 2,27 0-2,-40 14 2,13-1-2,27 0 2,-27 0-1,0-13-1,40 0 1,-53-13 0,-14 0 0,81 0 1,-81-1-1,27-12 0,54-1 0,-54 1-1,0-27 2,40 13-1,-13-13-1,-40 0 0,40 13 2,-54 0 4,27 13-10,-14 14 1,-40 13 3,41 13 1,-82 27 1,54 13-1,-67 27 1,13 0-3,-67 26 3,27 27-1,-41 13 0,13-14 1,28-26-1,-68 1-1,68-28 2,0 1-3,40-14 3,-40-13-1,26-13 0</inkml:trace>
    </iact:actionData>
  </iact:action>
  <iact:action type="add" startTime="11316">
    <iact:property name="dataType"/>
    <iact:actionData xml:id="d2">
      <inkml:trace xmlns:inkml="http://www.w3.org/2003/InkML" xml:id="stk2" contextRef="#ctx0" brushRef="#br0">20274 2995 0,'0'0'1,"0"0"5,67-26 4,28-27 0,40 0 0,1 0 2,53-1-4,14 1 1,-27 0 1,-14 27 2,41 12-4,-40 14 3,-28 0 0,-40 14-2,40 39 3,27 40-1,-26 26-3,-42 1 2,-26 12-1,0 54 1,-41-27-1,-14-13 2,-13 14-1,-13-1 0,-42 14 0,-53-1-1,-27 1 1,13-14 0,-13 0 0,0-26 0,26-53 0,-12-27 1,53-27-1,0-13-1,1-13 1,40-26-1,-14-27 2,41-53-1,27-27 0,41 0 0,40-13 3,54 27-3,68 39 1,41 80-2,-1 80 1,-40 79 1,-40 27-1,-55-14-1,-40-12 1,-55-41 1,1-52-5,-14-28 3,-27-39 0,27-39 2,-27 39-2</inkml:trace>
    </iact:actionData>
  </iact:action>
  <iact:action type="add" startTime="12042">
    <iact:property name="dataType"/>
    <iact:actionData xml:id="d3">
      <inkml:trace xmlns:inkml="http://www.w3.org/2003/InkML" xml:id="stk3" contextRef="#ctx0" brushRef="#br0">22560 1018 0,'41'66'6,"148"346"5,217 357-1,-311-583-1</inkml:trace>
    </iact:actionData>
  </iact:action>
  <iact:action type="add" startTime="40884">
    <iact:property name="dataType"/>
    <iact:actionData xml:id="d4">
      <inkml:trace xmlns:inkml="http://www.w3.org/2003/InkML" xml:id="stk4" contextRef="#ctx0" brushRef="#br0">4092 9804 0,'0'0'1,"0"0"8,0 0 2,0 0-2,0 14 2,0 26-1,0 13 0,0 26 1,14 27-2,-14 40 2,0-13 2,0-13-5,27-41 2,-27 1-1,0-14 2,27-13 2,-27-13-8,0 0 6,13-13-2,-13-14 2,0-13-2</inkml:trace>
    </iact:actionData>
  </iact:action>
  <iact:action type="add" startTime="41641">
    <iact:property name="dataType"/>
    <iact:actionData xml:id="d5">
      <inkml:trace xmlns:inkml="http://www.w3.org/2003/InkML" xml:id="stk5" contextRef="#ctx0" brushRef="#br0">3564 11955 0,'0'0'6,"0"0"5,0 0 0,0 13-2,0-13 1,0 13 1,0 0-1,28 1-1,-15-1 2,-13-13-1,27 0-1,0 0 2,14 0-1,-14 0-2,13 0 3,1 0-1,13-13 0,-13-1 0,-14 1-1,40 0 5,1 13-7,0 0 2,-1 0 3,1 0-4,0 13 2,-1 0-1,-13 14 1,-13 13 0,27 13 0,-28 13 1,14 14-2,-13 0 0,-14-1 1,0-12 0,-13-14 2,-14-14-2,27 1-1,-27 0 2,0 0-1,0 0 1,0 0-2,-27-14 2,13 14-2,-13-14 0,0 1 2,-14-14-2,-26 1 1,-28-28 1,0 1-2,-13-14 2,-14 1-2,41-1 2,-41-12-2,55 12 1,-28 14-2,54-1 5,1 14-5,-14 0 3,40 0 0,-13 0-4,27 0 5,0 0-3,0 0 1,0 0 0,0 0-1,0-13 2,0 0 0,27 0 2,-13-1-4,-14 1 3,27 0-4,0 0 3,13 13-1,-13 0-1,14-14 2,0 14-4,-14 0 3,0 0-1,13 0 1,-13 14 2,14-1-3,-14 0 1,14 14 2,13-1-2,-14 1 0,-13-1 0,-13 1 0,13-14-1,0 0 1,-27 1-3,27-1 2,-27 0 2,0-13-2</inkml:trace>
    </iact:actionData>
  </iact:action>
  <iact:action type="add" startTime="43497">
    <iact:property name="dataType"/>
    <iact:actionData xml:id="d6">
      <inkml:trace xmlns:inkml="http://www.w3.org/2003/InkML" xml:id="stk6" contextRef="#ctx0" brushRef="#br0">4160 12963 0,'0'0'5,"0"0"4,0 0 2,0 14 0,0-1-1,0-13 1,0 0-3,0 13 2,0-13-1,0 0 1,0 0 1,0 0-2,13 13 1,14 1 0,-27-1 0,27-13 0,-27 13 0,41 1 0,-14-1 1,14 13-2,13 1 0,-14-1 1,28 1 1,-68-27-2</inkml:trace>
    </iact:actionData>
  </iact:action>
  <iact:action type="add" startTime="44496">
    <iact:property name="dataType"/>
    <iact:actionData xml:id="d7">
      <inkml:trace xmlns:inkml="http://www.w3.org/2003/InkML" xml:id="stk7" contextRef="#ctx0" brushRef="#br0">4566 13521 0,'0'0'6,"0"0"4,0 0 1,0-13-1,-27-14-1,13 0 2,-13-12-1,0-1 1,13 0-3,-13-13 2,-13-27 0,13 27 1,-14-13 0,-13 13 1,27 13-3,-14-13 2,14 13-2,14 0 1,-41 0 1,40 1-2,-13-1 1,0 0 0,13 0-1,-13 14 1,27 26-1</inkml:trace>
    </iact:actionData>
  </iact:action>
  <iact:action type="add" startTime="50049">
    <iact:property name="dataType"/>
    <iact:actionData xml:id="d8">
      <inkml:trace xmlns:inkml="http://www.w3.org/2003/InkML" xml:id="stk8" contextRef="#ctx0" brushRef="#br0">22141 8875 0,'0'0'1,"0"0"4,0 0 5,0 0 0,0 0 1,-14 14-1,-13-1 0,0 0-1,-13 0 2,-1 1-1,-13-1-1,-14 0 1,28 0 0,-28 1 0,14-1 2,13 0 0,-26 1-3,26-1 3,-13 0-4,-14 0 3,28 1-2,-28 12 2,14-13-1,-14 1 1,1-1-4,26 14 5,-27-1-4,14 14 3,14 0-2,-28 13 1,27 0 0,-13 0 0,14 0 1,13 0-3,-14-13 3,41 0-2,-27 0 2,27 0 0,0 13-4,0-14 4,0 15-1,0-1 0,27-14 0,-27 15-1,14-15 2,13 1-1,0 0 0,13 0 2,-13-14-3,41 14 1,0 13 0,26 27 0,1-14 1,-14 1-2,-13-14 0,0 0 1,-14-13 0,13-14 2,1 1-4,-27-14 2,26-13-2,-13 0 2,-13-13-1,0-1 1,13-12 2,13-14-4,-26 14 2,-14-28-1,0 1 1,14 0 2,-14 0-1,-14-26-1,14-1-1,0 0 1,-13 1 1,13-1-3,-27-13 4,27 13-4,-27 1 3,27-14-1,-13 0 0,-14-13-1,0 13 1,0 0 0,0 13 1,-14 14-3,-13 13 3,27 0 0,-27 0-3,-14 0 4,14-1-2,-13 1 0,-28-40 0,68 93-2</inkml:trace>
    </iact:actionData>
  </iact:action>
  <iact:action type="add" startTime="51341">
    <iact:property name="dataType"/>
    <iact:actionData xml:id="d9">
      <inkml:trace xmlns:inkml="http://www.w3.org/2003/InkML" xml:id="stk9" contextRef="#ctx0" brushRef="#br0">21640 11185 0,'0'0'5,"0"0"5,0 0 1,0 0-2,0 0 1,0 0 1,0 0-1,-13 0-1,-14 0 2,0 0-2,-14-13 1,0-1 1,-13 1-3,-13 0 3,-1-1-1,0 1 2,1 0 0,-1 13-3,0 0 2,14 0-3,14 13 3,-28 0-2,27 14 4,-13 13-5,14 0 3,-28 13 1,41 0-8,-14 13 6,14 14 0,0-1 0,-13 14-1,40 0 2,0-13-1,0 0-1,0-14 2,0 14-1,27-1-1,-14 1 1,41-1-1,-13 14 1,0-13-1,13-14 2,-14-13-1,28 1-1,0-15 2,-14 1-2,27-13 1,14-14-1,-28-13 2,28-13 0,0-1-1,13 1 0,-13 0-1,40-14 2,-40 1 0,-1-1-4,15 1 4,-15-1-1,1-13 0,-14 1 1,14-1-2,-27-13 2,-28 0-2,14-1 1,-13-25 1,-14-1-2,-27-13 1,0 14 0,0-1 0,-41 0 2,-40-13-4,0 1 4,-14 12 1,-13 14-6,-14 26 3,28 13-1,-15 27 0,15 0 1,26 0 0,0 0 2,1-13-2,-1-40 0,68 53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9.30636" units="1/cm"/>
          <inkml:channelProperty channel="T" name="resolution" value="1" units="1/dev"/>
        </inkml:channelProperties>
      </inkml:inkSource>
      <inkml:timestamp xml:id="ts0" timeString="2020-04-12T15:04:41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66">
    <iact:property name="dataType"/>
    <iact:actionData xml:id="d0">
      <inkml:trace xmlns:inkml="http://www.w3.org/2003/InkML" xml:id="stk0" contextRef="#ctx0" brushRef="#br0">5553 14145 0,'0'0'1,"0"0"7,0 0 1,14 0 1,13 0 0,0-14 1,14 14 0,26 0-2,1 0 1,0 0 0,-1 14 1,28-1 0,0 0 5,13-13 3,14-13-19,-14 0 2,14-1 8,-14 1 2,0 0-2,14 13 0,-14 13-1,-13 0 1,27 14 1,-41 0-2,40-1 2,-12 1-2,-15-1 1,1-13-1,13 1 2,-13-1-3,13 0 4,14-13-3,-41 0 1,14 0 1,27-13-2,13 0 2,-27 13-1,-13 0-1,13 0 1,14-14 0,-14 14 0,14 0 0,13 0-1,1 0 2,-28 14-1,54-14 0,1 0 0,-28 13-1,0-13 1,28-13 1,-1-1 0,0-12-2,14-27 1,14 0-1,-15 0 1,15-1 0,-14 15 1,13 12-3,-13 1 4,-14 12-4,41 14 2,0 0 0,-13 14 1,13-1-2,27 0 3,-27 0-3,0 14 2,54-14-2,-82 0 0,15 14 1,40 0 1,-54 12-2,13 1 0,41 13 1,-27 0 0,-27 1 0,41-1-1,-15-14 2,1-12-1,0 0 1,54-14-2,-81 0 1,27 0 1,27-13-1,-40 0 0,40 0-2,13-13 4,-53 0-3,40 0 2,13-14-2,-53 14 1,53-1 0,-13 1 0,0 0 0,0 13-1,0 0 2,-27 0-1,41 0 0,13 0-1,-27-13 2,13 13-1,-13 0 0,0 0-1,27-14 1,-54 1 0,27 0 0,14 13-1,-55 0 1,41-13 1,-27 13-2,-40 0 1,-1 0-1,14 0 1,-41 13 1,0 0-1,-40 0 1,0 1-2,0 12 1,-14 1 1,-14-1 0,1 1-3,-14-14 2,-54-13 0</inkml:trace>
    </iact:actionData>
  </iact:action>
  <iact:action type="add" startTime="4730">
    <iact:property name="dataType"/>
    <iact:actionData xml:id="d1">
      <inkml:trace xmlns:inkml="http://www.w3.org/2003/InkML" xml:id="stk1" contextRef="#ctx0" brushRef="#br0">24955 16229 0,'0'0'5,"-27"0"7,-14 13-3,-26 0 1,-28 0 0,-40 14 1,-28-14 0,28 14-3,-27-1 1,-41 14 2,27-13-1,-14-1 0,-40 14 0,27-13-1,1-14 1,-28 0 0,27-13 2,0-13-1,-27-14-2,27 1 0,-14-1 2,-26 1-2,13-1 2,40 1-2,-53-1 1,13 14-1,27-1 1,-54-12 0,13-1 1,55 1-2,-55-1 1,14 1-1,-27-14 0,27 13 2,0 1 0,-40-1-2,40 27 2,-41 0-1,0 14-1,41 12 2,-67 1-2,40 12 2,13-12-2,-54-14 1,68 14 0,-27-14 0,14 14 0,13-1 0,-41 1 0,41-1 0,0 14 1,-27-13-2,41-14 1,-41 0 0,27 0 2,0-13-4,-14 0 0,14 0 1,0-13 2,-27 0 0,54 0-1,-41-1 0,-13 1 1,54 13-1,-27-13-1,0 0 1,0-1 0,-13-12-1,13-1 1,27 14 1,-27-14-2,41 1 1,-14 13-1,0 13 1,0 0 0,13 0 0,14 0 1,-27-14-1,41 14 1,0-13-1,-41 13-1,13-13 1,14 13-1,-13 0 4,13 0-3,-13 0-2,-14 0 2,-27-27 0,27 1 0,0-1 0,-27 14 1,41 0-2,13-1 2,-14 1-2,14 13 1,-13 27 1,189-27-2</inkml:trace>
    </iact:actionData>
  </iact:action>
  <iact:action type="add" startTime="19881">
    <iact:property name="dataType"/>
    <iact:actionData xml:id="d2">
      <inkml:trace xmlns:inkml="http://www.w3.org/2003/InkML" xml:id="stk2" contextRef="#ctx0" brushRef="#br0">17608 5438 0,'0'0'1,"0"0"5,0 0 3,0 0 2,0 0 0,0 0-2,0 13 1,0 27 0,0 13 0,0 13 1,0 14-3,14 13 3,13 39 1,0-25-4,14-1 3,-14 0-1,-14 0 0,14 14-1,0-14 1,-27 0 2,27-13-4,-13-27 2,-14 1 0,0-1-1,-14-13 2,-13-13 0,27 0-3,0-14 2,-27 1 1,27-27-2</inkml:trace>
    </iact:actionData>
  </iact:action>
  <iact:action type="add" startTime="20360">
    <iact:property name="dataType"/>
    <iact:actionData xml:id="d3">
      <inkml:trace xmlns:inkml="http://www.w3.org/2003/InkML" xml:id="stk3" contextRef="#ctx0" brushRef="#br0">17284 6579 0,'0'0'4,"0"13"8,27 40-3,13 14 2,1 12-2,13 1 2,-13 0 0,26-1 1,-13-12-1,-13-14-2,27-13 1,-1-14 0,1-13 0,27-26-1,-1-40 0,42-40 4,26-93-4,-13-13 1,0 13 0,-14-13-1,-27 14 2,-13-15-2,-95 200 0</inkml:trace>
    </iact:actionData>
  </iact:action>
  <iact:action type="add" startTime="24664">
    <iact:property name="dataType"/>
    <iact:actionData xml:id="d4">
      <inkml:trace xmlns:inkml="http://www.w3.org/2003/InkML" xml:id="stk4" contextRef="#ctx0" brushRef="#br0">29068 9804 0,'0'0'1,"0"0"4,0 0 6,0 0-1,0 0 0,0 14 0,-27 12 0,27 14 0,-27 26 1,27 41-2,0 25 1,27 14 2,-27-39-3,0-15 0,0-12 1,0-27-1,-27 0 2,13-13 0,14 0-1,0-14-1,0 1 0,0 0 1,0 12 0,0-12 1,0-27-1</inkml:trace>
    </iact:actionData>
  </iact:action>
  <iact:action type="add" startTime="25338">
    <iact:property name="dataType"/>
    <iact:actionData xml:id="d5">
      <inkml:trace xmlns:inkml="http://www.w3.org/2003/InkML" xml:id="stk5" contextRef="#ctx0" brushRef="#br0">28879 12340 0,'0'0'7,"0"0"3,0 0 0,0 0 0,0 0 0,0 0 0,0 0 0,0-14 0,27 1 1,-27 0-2,27-1 1,-14 1 0,14 0 0,0 0 0,14 13 0,27 0 1,-14 13-2,-14 0 1,1 14 0,27 13 2,-14-1-1,13 1-4,-26 13 1,-14 14 4,14-1-3,13 14 0,-41-1 2,14 27 0,-27-13-2,27 0 1,-27-13 0,0 0 0,-27-14 0,27-13 1,-27 13-2,14-13 1,-14 1 0,-14-1 1,-13 0-2,13-13 1,14-14 0,-13 1 0,13-14-1,-14 0 1,14-13 1,0-13-1,-14-14-1,1-26 1,-14-13 1,27 0-1,13 12 0,14 1-1,0 14 1,0-1 1,0 0-2,41-13 0,-14 13 2,40 0-1,1-13 0,27 13 0,13 14-1,-13 26 2,-28 0-2,1 13 2,27 14-1,-28 12-1,1 1 1,0 0 0,-41 0 0,13 0 1,-13-14-2,14 1 1,-41-1-1,27 1 2,-27-1-2,13 1 3,15-1-4,-1-12 2,0-1 0,-14 0 0,-13 1 0,27-14 1,-27 0-3,0 0 3</inkml:trace>
    </iact:actionData>
  </iact:action>
  <iact:action type="add" startTime="35633">
    <iact:property name="dataType"/>
    <iact:actionData xml:id="d6">
      <inkml:trace xmlns:inkml="http://www.w3.org/2003/InkML" xml:id="stk6" contextRef="#ctx0" brushRef="#br0">23264 9698 0,'0'0'1,"0"0"3,0 0 8,0 0-3,0 0 3,-27 0-2,13 0-1,14 0 1,-27 0 0,0 0-1,14 0 2,-42 0-2,15 14 1,13-1 1,-41-13-2,28 13 2,-15 0-2,15 1 1,-1 12 1,-26 14 2,12 0-4,15 13 0,-28 0 1,41 0 3,-40 0-5,26 0 2,14 0-1,-14 14 1,14-14-3,0 0 4,27 0 3,-13-13-5,13 13-2,0-13 2,13 0 2,-13-1 0,27 14-3,0 1 2,14 12-1,-1-13 1,15 0-1,12 0 2,1-13-1,0 0-1,-1-14 1,-26-12-1,13-1 2,41 0-1,-28-13 0,1 0 1,0-13-1,-1 0 1,1-27 1,-1 13-1,1-13-1,0 1 0,-1-1-1,1-13 1,-14 13 0,-13-13 0,-1 13 1,14-13-3,-40 0 4,13 13-4,0-13 3,-13 0-1,13 0-1,-27 0 0,-27 0 1,13-1-1,-13 1 4,-14 14-5,-13-1 3,-13 0-2,26 13 1,-27 1 2,1 13-3,40-1 0,-14 1 1,-13-14-1,-14-26 0,68 53 1</inkml:trace>
    </iact:actionData>
  </iact:action>
  <iact:action type="add" startTime="36735">
    <iact:property name="dataType"/>
    <iact:actionData xml:id="d7">
      <inkml:trace xmlns:inkml="http://www.w3.org/2003/InkML" xml:id="stk7" contextRef="#ctx0" brushRef="#br0">23588 11530 0,'0'0'5,"0"0"7,0 0-2,0 0-1,0 0 1,0 0 1,-27 0-1,27 0 0,-40 13-1,13 0 1,-14 1 0,-13-14 0,-14 13 0,-40 0 1,13 1 0,-13-1-4,-14 13 4,14 14-1,14 13 0,-1 0-1,27 0 2,1 1 1,26-1-4,14 13 3,-14 0-2,14 14 1,0 26 0,14 0 1,26 1-1,-13 12 0,27-13-2,14-13 2,13 0 2,27-13-3,0-27 0,0-13 1,41-1 0,14-12-1,-28-27 1,14 0 1,13-27-2,27-12 0,-27-15 1,-26 1 0,-15 0 1,-26-13-1,0 0 0,-41-14-1,13-13 2,-40-13 1,0 0-4,0 13 3,-40 0-2,-14 0 1,-28 0 1,-12 27-1,-28 13-1,14 13 2,13 26-2,-13 1 1,40 13-1,14-13 1,54 13 0</inkml:trace>
    </iact:actionData>
  </iact:action>
  <iact:action type="add" startTime="46860">
    <iact:property name="dataType"/>
    <iact:actionData xml:id="d8">
      <inkml:trace xmlns:inkml="http://www.w3.org/2003/InkML" xml:id="stk8" contextRef="#ctx0" brushRef="#br0">11763 2531 0,'0'0'1,"0"0"3,0 0 7,0 0-1,41 0 0,27 0 0,26 13-1,42 0 2,-1 14 0,54 26-1,-13 13 2,27 1-5,-13-14 5,53 13-5,-13-13 3,27 0 1,14-26 1,54-1-1,13-12-2,27-1 1,0 0 2,41-13-5,-13 0 4,13 0-2,-14 0 1,0-13 0,14 0 0,-40 26 0,26-40 0,14 1 0,-41-14 2,68-13-3,-41 13 1,-26-13-1,26 13 1,-13-13 3,-14 27-4,-40-1 0,40 1 2,-67 12-2,40 14 3,-81-13-4,14 13-1,-41 0 3,-27 13 0,-41 14 0,0-1 0,-53 1 1,-15 13-2,1 0 0,-27 26 2,-1 0-1,1 14 0,-27 26 0,-14 40-1,13 40 2,-13 0-2,0 26 1,-27 27 0,-27-40 0,0 53-1,14-26 1,-14-27 0,0 27 1,-14-40-2,-13-14 2,13 14 0,1 0-2,-28-14 0,41-52 2,0-1-2,-14-26 1,41-13 1,-27-1-2,27-12 0,0-14 1,0-13 1,0-14-1,0 1 1,0-14-2,0 0 1,0 1-1,0-1 1,0-13 0,0 0 0,0 0 0</inkml:trace>
    </iact:actionData>
  </iact:action>
  <iact:action type="add" startTime="47923">
    <iact:property name="dataType"/>
    <iact:actionData xml:id="d9">
      <inkml:trace xmlns:inkml="http://www.w3.org/2003/InkML" xml:id="stk9" contextRef="#ctx0" brushRef="#br0">23927 6194 0,'0'0'5,"0"0"6,0 27-1,0 13 0,0 39 0,27 27 0,-14 54-1,14-1 2,0 0 0,-27-13-3,28-13 3,-15-40-1,-13-27-1,27-13 2,14-13-2,-14-13 0,67-14 1,69-53 1,40-79 1,40-67-3,14-40 0,-81 14 1,14 13 0,-28 39 1,-27 41-2,-26 13 2,12 26-2,-12 27 3,-109 53-4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9.30636" units="1/cm"/>
          <inkml:channelProperty channel="T" name="resolution" value="1" units="1/dev"/>
        </inkml:channelProperties>
      </inkml:inkSource>
      <inkml:timestamp xml:id="ts0" timeString="2020-04-12T15:04:41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6531">
    <iact:property name="dataType"/>
    <iact:actionData xml:id="d0">
      <inkml:trace xmlns:inkml="http://www.w3.org/2003/InkML" xml:id="stk0" contextRef="#ctx0" brushRef="#br0">3740 11649 0,'0'0'1,"0"0"5,0 0 4,27 0 0,0-13 2,41 0-2,40-14-1,28-13 1,-1 14 2,-13-1 3,13-12-9,-40 12 0,13-13 4,-13 14 0,-28 12 0,-26 1 1,13 0 0,-54 13-3,14 0 4,-14 0-3,0 0 0,0 0 0,0 0 2</inkml:trace>
    </iact:actionData>
  </iact:action>
  <iact:action type="add" startTime="76839">
    <iact:property name="dataType"/>
    <iact:actionData xml:id="d1">
      <inkml:trace xmlns:inkml="http://www.w3.org/2003/InkML" xml:id="stk1" contextRef="#ctx0" brushRef="#br0">4633 11464 0,'0'0'7,"0"0"3,0 13 0,0 13 0,0 27 0,0 14 1,0-1-1,0 14-1,0-1 2,0 1 0,0 0-2,0-14 2,-27-13-1,27 14 1,0-1-2,0 14 1,0-14 0,27 14-1,-27-1 1,27-12 3,-27-14-5,0-53 3</inkml:trace>
    </iact:actionData>
  </iact:action>
  <iact:action type="add" startTime="77187">
    <iact:property name="dataType"/>
    <iact:actionData xml:id="d2">
      <inkml:trace xmlns:inkml="http://www.w3.org/2003/InkML" xml:id="stk2" contextRef="#ctx0" brushRef="#br0">3957 13016 0,'0'0'6,"0"0"5,0 0-1,13 0 0,41-13 0,55-13 1,-1-1-1,14 1-1,-28 12 4,15 1-6,-42 0 2,1-1 2,0 14-2,-14-13 1,-14 0 1,1 0-1,-41 13 5</inkml:trace>
    </iact:actionData>
  </iact:action>
  <iact:action type="add" startTime="77831">
    <iact:property name="dataType"/>
    <iact:actionData xml:id="d3">
      <inkml:trace xmlns:inkml="http://www.w3.org/2003/InkML" xml:id="stk3" contextRef="#ctx0" brushRef="#br0">7028 11636 0,'0'0'7,"0"0"2,0 0 2,0 0-1,0 0-1,0 0 2,0 0-1,0 0 0,0 0 1,0 0-2,0 0 1,0 0-1,0 0 3,0 0-3,0 0 1,-41 13-1,1 1 1,-55 12 1,0 14-1,1 13-1,13 0 3,-14 0-3,27 14 2,1-14-1,40 13 0,-14-13 2,14 14-3,27-14 0,0 0 1,0 13 1,0-13 0,27-13-1,-14 0-1,15 0 1,12-14 0,14 1 2,-40-14-4,40 0 2,-14-13-1,-12 0 2,-28 0 0</inkml:trace>
    </iact:actionData>
  </iact:action>
  <iact:action type="add" startTime="78349">
    <iact:property name="dataType"/>
    <iact:actionData xml:id="d4">
      <inkml:trace xmlns:inkml="http://www.w3.org/2003/InkML" xml:id="stk4" contextRef="#ctx0" brushRef="#br0">8110 11742 0,'0'0'5,"0"0"5,14 0 1,13 0-2,-27 0 1,0 0 0,0 0 1,0 0-2,0 0 1,0 0 1,0-13-2,-41-14 2,14 1-2,-40 13 1,26-1-1,-13 14 1,-14 14 0,28-1 0,13 27 0,-14 13 0,14 0-1,0 0 1,27 0 1,0 0 0,0 0 0,27 0 1,-27 0-4,27-13 3,14-13 0,-14-1 0,-14-12-1,41-14-2,14-14 2,-27-12 0,13-1 1,-14-13 1,-13 1-4,-27 12 2,0 14-1,0 0 0,0 13 0,0 0 0,0 0 3,0 13-2,-27 53-2,27 40 2,0 27 0,27-13 2,-13-14-3,13-13 0,0-14 0,-13-39 2,13-13-1,-27-14-1,27-26 1,13-40 0,-40 53 0</inkml:trace>
    </iact:actionData>
  </iact:action>
  <iact:action type="add" startTime="79014">
    <iact:property name="dataType"/>
    <iact:actionData xml:id="d5">
      <inkml:trace xmlns:inkml="http://www.w3.org/2003/InkML" xml:id="stk5" contextRef="#ctx0" brushRef="#br0">8841 12074 0,'0'0'6,"0"13"3,0 14 2,14 13-2,13 0 2,-27-1 0,27 1-1,-27 0-1,0-13 2,0-14-2,0 0 2,0-13-2,0 0 1,13-13 1,14-14-3,0-26 3,41-40-2,-27 14 2,-14 12-2,13 27 1,-13 14 0,0 26 1,14 13 1,27 14-1,-1 13-1,1-1 1,-14 1-2,-13 13 2,-1-13-2,-13-13 1,0-1 0,-13 1 0,13-1-1,-27-26 2</inkml:trace>
    </iact:actionData>
  </iact:action>
  <iact:action type="add" startTime="79549">
    <iact:property name="dataType"/>
    <iact:actionData xml:id="d6">
      <inkml:trace xmlns:inkml="http://www.w3.org/2003/InkML" xml:id="stk6" contextRef="#ctx0" brushRef="#br0">11141 11915 0,'0'0'7,"0"0"3,0 0 0,0 0-1,0 0 2,27 13-1,-13 40-1,40 53 1,-14 40 0,-13 0 0,-27 0 0,0 0 3,0 0-4,-27-13 5,-13-27-5,13-26 1,-14 0 0,14-14 1,0-26-1,14-14-2,13-12 3,0-14-1,-28-14-4,28 14 4</inkml:trace>
    </iact:actionData>
  </iact:action>
  <iact:action type="add" startTime="79907">
    <iact:property name="dataType"/>
    <iact:actionData xml:id="d7">
      <inkml:trace xmlns:inkml="http://www.w3.org/2003/InkML" xml:id="stk7" contextRef="#ctx0" brushRef="#br0">10979 11264 0,'0'0'6,"0"0"5,0 40-1,0 13 0,0-53 1</inkml:trace>
    </iact:actionData>
  </iact:action>
  <iact:action type="add" startTime="80067">
    <iact:property name="dataType"/>
    <iact:actionData xml:id="d8">
      <inkml:trace xmlns:inkml="http://www.w3.org/2003/InkML" xml:id="stk8" contextRef="#ctx0" brushRef="#br0">11547 12034 0,'0'0'6,"27"27"3,0 26 2,14 27 0,13 26-3,13 13 4,1-13-4,-27-26 3,-1-27-1,14-13 0,-13-14 0,-14-26 0,14-26 0,-14-67-1,13-40 1,-13-13 0,-27-40-1,-27 40 1,14 40 1,13 40-2,-27 26 3,27 14-4,0 12 2,0 1 1,0 0 0,0-1-1,0 1 1,0-13-2,27-14 0,-27 40 1</inkml:trace>
    </iact:actionData>
  </iact:action>
  <iact:action type="add" startTime="80475">
    <iact:property name="dataType"/>
    <iact:actionData xml:id="d9">
      <inkml:trace xmlns:inkml="http://www.w3.org/2003/InkML" xml:id="stk9" contextRef="#ctx0" brushRef="#br0">12995 12671 0,'0'0'4,"0"0"6,0 0 0,0 0 0,0 0 1,0 0-1,0-26 0,-27-41 0,27-39 0,0-66 0,0 26 3,27 53-3,-27 40 0,13 13 0,14 27 1,-27 13-2,0 13-2,27 13 3,14 14-1,-14 13 0,14 0 1,-41-13 1,27-13-2,-27-14 1,27 0 0,-27 1-1,0-14 2,0 0-2,13-14 2,14-25 1,0-28-2,-13-26-1,13 40 3,0 13-4,14 14 2,-14 26 1,13 26-2,14 27 0,-13 27 1,0-14 0,13 1-1,-41-14 3,14-27-4,0-12 2,-27-14 0</inkml:trace>
    </iact:actionData>
  </iact:action>
  <iact:action type="add" startTime="81008">
    <iact:property name="dataType"/>
    <iact:actionData xml:id="d10">
      <inkml:trace xmlns:inkml="http://www.w3.org/2003/InkML" xml:id="stk10" contextRef="#ctx0" brushRef="#br0">14361 12286 0,'0'27'8,"27"53"2,-13 52 1,13 1-2,0 0 2,-27 0-1,0-14 0,13-13 2,14 0-3,-27-26 1,0-27 0,0-13-1,0-14 3,0-12-3,0-14-1,0 0 1,0-40 2,-27-40-2,14-79 2,13-67-1,-27-13-1,27 1 1,0 65 0,0 40 0,0 14 0,27 26 0,-27 27 0,40 12 0,-40 15 1,28 12-2,12 1 0,-13 12 2,0 1-1,-13 13 1,13 13-2,0 14 1,-14 26 1,14 27-2,1-1 2,-28-12-1,-28-14 0,28-14-1,-27-12 0,14-14 2,-14-13-1,0-13 1,-14-67-2,41 80 0</inkml:trace>
    </iact:actionData>
  </iact:action>
  <iact:action type="add" startTime="81705">
    <iact:property name="dataType"/>
    <iact:actionData xml:id="d11">
      <inkml:trace xmlns:inkml="http://www.w3.org/2003/InkML" xml:id="stk11" contextRef="#ctx0" brushRef="#br0">17243 11331 0,'0'0'5,"0"0"7,0 0-3,0 13 1,0 0 0,-27 14 0,27-14 0,-27 0 0,13 1 0,-13-1 0,0 0-1,-40-13 1,-1 14 0,-40-1 0,-14 0 4,14 27-7,-14 26 4,14 54-1,40 26-1,14 0 1,40-40 1,14-13-2,0-14 1,41-25 1,-14-15-3,68-39 3,13-39 0,27-54-3,-40-27 2,-27-13 0,-1 27 1,-40 40-1,-13 13 0,13 26 0,-27 14-2,0 13 3,0 0-1,0 0 0,-27 27 1,13-1 0,-13 40-4,0 27 4,14 27-1,-14-1-1,27-13 2,0-13-1,0-40 2,27-13-4,-14-13 2,41-14 1,55-39-1,-15-41-1,-94 67 0</inkml:trace>
    </iact:actionData>
  </iact:action>
  <iact:action type="add" startTime="82371">
    <iact:property name="dataType"/>
    <iact:actionData xml:id="d12">
      <inkml:trace xmlns:inkml="http://www.w3.org/2003/InkML" xml:id="stk12" contextRef="#ctx0" brushRef="#br0">18785 11477 0,'0'0'6,"0"0"4,0 0 0,-13 0 0,-14 0 0,-68-13 1,-13-1-1,-14 1 0,14 13 3,0 13 0,-14 1-6,54 25 0,1 1 3,40 13 3,-14 14-7,41 12 3,27-12 3,14-1-3,-14-13 1,13-13 5,28-14-7,-41-12 2,14-14 0,26-14 0,-40-12 3,-27 26-5</inkml:trace>
    </iact:actionData>
  </iact:action>
  <iact:action type="add" startTime="82747">
    <iact:property name="dataType"/>
    <iact:actionData xml:id="d13">
      <inkml:trace xmlns:inkml="http://www.w3.org/2003/InkML" xml:id="stk13" contextRef="#ctx0" brushRef="#br0">19272 11835 0,'0'0'9,"0"13"0,0 14 1,0 13 0,0 13 0,0 0 0,0 0-1,0-13 1,0 0 0,-27-14 0,27-12 1,0-1-2,0-13 1,0 0-1,-27-13 1,14-14 0,13 0-1,-27-26 2,27-40 0,0 1-1,27 12 0,13-13 0,-13 13 0,14 14-1,-14 13 2,14 0-1,-14 26-1,-27 1 3,27 12-4,-27 1 2,13-13 1,14-14-2,-27 40 1</inkml:trace>
    </iact:actionData>
  </iact:action>
  <iact:action type="add" startTime="83224">
    <iact:property name="dataType"/>
    <iact:actionData xml:id="d14">
      <inkml:trace xmlns:inkml="http://www.w3.org/2003/InkML" xml:id="stk14" contextRef="#ctx0" brushRef="#br0">21140 11304 0,'0'0'6,"0"0"5,0 0-1,0 0 0,-41-13 1,14 0-2,-41-14 2,-26 1-2,-15-1 1,-26 14 3,13 26-4,41 0 0,-14 14 4,28 13-6,-1 13 4,14 0-1,40 13 0,-13 1 1,27 12-2,27 1 1,-13 0-1,40-27 3,-13 0-2,53 0-1,-26-27 2,40-12-2,-13-28 0,-27 1 3,-1-13-3,-13-14 0,-13 0 1,-14 0 1,-13 0 1,-14-13-4,0-13 1,0-14 1,0 1 0,-14 12 1,-13 14-2,27 13 1,0 14 0,0-1-1,0 1 1,27-14 2,-27 40-3</inkml:trace>
    </iact:actionData>
  </iact:action>
  <iact:action type="add" startTime="83773">
    <iact:property name="dataType"/>
    <iact:actionData xml:id="d15">
      <inkml:trace xmlns:inkml="http://www.w3.org/2003/InkML" xml:id="stk15" contextRef="#ctx0" brushRef="#br0">22168 10972 0,'0'0'4,"0"0"6,0 0 0,-27 14 1,13-1-2,-40 0 2,-13 1-1,-15-1 0,-39-13 0,26 0 4,27 0-5,1 0 1,26 0 0,14 0 0,13 0 1,14 0-5,0 0 3,0 0 1,0 13 0,14 14-1,40 26 1,14 13 1,-1 0-2,15-12 0,12 12 1,-26-13 1,-14 27 0,-13-1-2,-14 14 2,-27-13-1,-27-1 1,-14-12-2,-13-1 1,-14-13-1,1-13 3,26-13-4,-13-14 3,40-13 1,-13 0-4,27-13 1,0-14 2,0 27-1</inkml:trace>
    </iact:actionData>
  </iact:action>
  <iact:action type="add" startTime="84326">
    <iact:property name="dataType"/>
    <iact:actionData xml:id="d16">
      <inkml:trace xmlns:inkml="http://www.w3.org/2003/InkML" xml:id="stk16" contextRef="#ctx0" brushRef="#br0">23588 11039 0,'0'0'7,"0"0"4,0 13-1,-54 14 0,-27 12 0,-81 15 1,27-15 4,-1 1-10,14-13 5,14-14 0,14 0 0,53 1 0,-13-1 0,54 0-3,0-13 5,0 0-3,0 13 2,67 14 0,1 26-1,27 27-1,0 13 1,-1-14 0,-53-12 2,-1-1-1,-13-13-1,-27-13 2,0 0-5,-40-1 3,-14 15 0,13-15 0,-26 1 2,-1-13-3,41-14 0,-14 0 2,41-13-2,0 0-3</inkml:trace>
    </iact:actionData>
  </iact:action>
  <iact:action type="add" startTime="84873">
    <iact:property name="dataType"/>
    <iact:actionData xml:id="d17">
      <inkml:trace xmlns:inkml="http://www.w3.org/2003/InkML" xml:id="stk17" contextRef="#ctx0" brushRef="#br0">25577 10083 0,'0'0'7,"0"0"2,0 0 2,0 0-1,0 0 0,0 0 0,0 13 0,0 14 0,0 53-1,0 66 2,0 39 0,0 1-2,0 0 1,0-13 0,0-54 1,0-26-2,0-13 1,0-14 0,0-13 0,0-26 2,0-1-6,0-26 4,0 0-1,0 0 3</inkml:trace>
    </iact:actionData>
  </iact:action>
  <iact:action type="add" startTime="85272">
    <iact:property name="dataType"/>
    <iact:actionData xml:id="d18">
      <inkml:trace xmlns:inkml="http://www.w3.org/2003/InkML" xml:id="stk18" contextRef="#ctx0" brushRef="#br0">25117 11424 0,'0'0'4,"0"0"7,41 13-1,27 0 0,53-13 0,15-13 0,-28-14 3,-13 1-1,-28-14-2,1 0 0,-41-26 0,-27 66-2</inkml:trace>
    </iact:actionData>
  </iact:action>
  <iact:action type="add" startTime="85489">
    <iact:property name="dataType"/>
    <iact:actionData xml:id="d19">
      <inkml:trace xmlns:inkml="http://www.w3.org/2003/InkML" xml:id="stk19" contextRef="#ctx0" brushRef="#br0">26010 10335 0,'0'0'5,"14"53"6,13 67-1,-27 13 0,27-1 2,-27 28-4,0-28 4,0-25-2,0-1 0,0-13-1,0-27 4,0 0-6,0-26 3,0-13 0,0-1 0,0-26-1,0 0 0,0 0 1,0 0 0,13-13 1,15-14 0,-1-12-2,13-14-1,14 13 5,-13 13-4,27 14 1,-1 13 1,1 26-4,0 14 4,-1 0 0,1 13-2,-1 0 1,1 0 1,-14 14-2,-13-1 3,-14-13-3,0 0 0,-14 0 3,-13-13-3,28 0 1,-28-13-1,0-14 0,27 0 1,-14 0 0,-13 1 1,27-14-2,-27 0 2,27 0-2,14 0 1,-14 0 0,-27 0-1,40 0 3,-12 0-3,-15 0 2,14 0-1,0 0 0,14-14 0,13 1 2,-14 0-5,1 0 3,13-1 0,14-12 0,-1-14-1,1 0 1,-27 14 0,-14-14 0,0 0 0,-14 0-1,14 0 1,-54-13-1,14 0 1,-41 0 0,-14-13 2,0-1-2,1 27 0,-1 14 0,28 13 0,-15 13 0,15 13 0,-28 27-1,1 26 2,-1 14-1,14 26 0,13-26 0,14-1 0,27-26-1,27 0 1,0 0-1,41-13 2,94 0-2,-26-13 3,-1-14-3,-40 0 2,-95-13-2</inkml:trace>
    </iact:actionData>
  </iact:action>
  <iact:action type="add" startTime="87136">
    <iact:property name="dataType"/>
    <iact:actionData xml:id="d20">
      <inkml:trace xmlns:inkml="http://www.w3.org/2003/InkML" xml:id="stk20" contextRef="#ctx0" brushRef="#br0">25591 11570 0,'0'0'5,"0"0"6,0 0-1,0 0 0,0 0 0,0 13 0,-14 14 1,-13 12-2,27 28 0,-27 12 1,14 1 0,-14 0 0,27-14 1,-27-13 0,27 0-3,0-13 2,0-13 2,0-14-1,0 0-2,0 0-1,27 1 3,-27-1-1,0 0 0,0-13-1,0 0 1,0 0 0,0 0 0,0 0 0,0 0 1,0 0-2,0 0 2,0 0-2,0 13 2,0-13-2,0 0 1,0 0 0,0 0 1,0 0-2,0 0 2,0 0-2,0 0 1,0 0 1</inkml:trace>
    </iact:actionData>
  </iact:action>
  <iact:action type="add" startTime="88414">
    <iact:property name="dataType"/>
    <iact:actionData xml:id="d21">
      <inkml:trace xmlns:inkml="http://www.w3.org/2003/InkML" xml:id="stk21" contextRef="#ctx0" brushRef="#br0">4958 14105 0,'0'0'6,"0"0"4,0 0 1,-27-13-1,27-1 0,-27 1 0,13 0 0,-40-1 0,14 1 0,-28 13 0,-27 13 1,-13 14 0,-27 26-3,13 14 3,27 25-4,14 1 5,27 0-1,-14 13-2,28 1-1,13-1 2,27 0 2,0 0-2,27 40 0,13 53-1,28-39 2,0-14-1,26-14-1,-26-39 2,0-40-1,-1-13 0,-13-27 0,28-13-1,12-26 0,28-14 1,-14-26 0,-13-1 2,-27 1-4,-1 13 2,-26 0 3,-14 26-3,-27 1 0,0-14 0,0 0-1,-27 0 3,-14 14-5,-26-14 3,-1 13 0,0 14 0,1 0 2,40 13-3,0 0 0,13 0 0,14 0 1</inkml:trace>
    </iact:actionData>
  </iact:action>
  <iact:action type="add" startTime="89110">
    <iact:property name="dataType"/>
    <iact:actionData xml:id="d22">
      <inkml:trace xmlns:inkml="http://www.w3.org/2003/InkML" xml:id="stk22" contextRef="#ctx0" brushRef="#br0">6122 16029 0,'0'0'5,"0"14"5,0 12 1,0-12-1,0-1-1,0 0 2,0-13 1,0 0-4,0 0 2,0 0-1,0 0 2,0 0-1,-27-13 0,-14-27 0,-13-26 0,13-27 0,1-13-1,13-1 2,27 1 1,0 0-1,27 26 0,-27 1-3,0 12 4,13 14-3,14 0 0,0-13 4,-13 13-5,40-14 4,-13 14-6,-14 13 3,13 27 2,-40 13-3</inkml:trace>
    </iact:actionData>
  </iact:action>
  <iact:action type="add" startTime="89575">
    <iact:property name="dataType"/>
    <iact:actionData xml:id="d23">
      <inkml:trace xmlns:inkml="http://www.w3.org/2003/InkML" xml:id="stk23" contextRef="#ctx0" brushRef="#br0">7894 15153 0,'0'0'7,"0"0"4,0 0-1,0 0-1,0 0 1,0 0 0,0 0 1,0 0-1,0 0 0,-14-13-1,-40 0 1,-27-14 0,-14 1 0,1 13 0,-1 13 5,27 13-5,1 13-2,26 1 4,-27 13-2,41 13 0,-13 26 0,13 28-1,-14-1 1,41 13 0,0-13-1,0-26 3,0-14-5,14-26 4,13-13 0,40-27-3,1-27 4,54-39-3,13-67 2,-27-26-3,-13 13 0,-68 26 5,14 41-5,-41 26 2,27 26 0,-27 27 0,0 0-4,-27 13 5,0 27 0,13 27-1,-13 39 0,0 27 0,13-27 1,14 13-1,14-13 0,-14-13-1,27-40 1,0-13 0,14-27-1,26-39 0,1-80 1,-68 106 1</inkml:trace>
    </iact:actionData>
  </iact:action>
  <iact:action type="add" startTime="90222">
    <iact:property name="dataType"/>
    <iact:actionData xml:id="d24">
      <inkml:trace xmlns:inkml="http://www.w3.org/2003/InkML" xml:id="stk24" contextRef="#ctx0" brushRef="#br0">8611 15233 0,'0'0'6,"0"13"5,-27 40-1,27 27 0,0 26 1,-27 0-2,27-13 3,-14-26-1,14-14-3,0-13 5,0-27-4,0-13-2,0 0 4,0-40-2,0-53 3,41-40-4,-14-13 1,14 27 2,-14 26-1,0 40 0,-14 13 1,41 0-3,-13 14 3,-14 13 0,14-1-2,-1 1 0,14 13 1,-40 0-1,13 13 1,0 14 0,14 26-1,13 53 1,-14 27 0,-13-14 0,-27-13 0,14-13-1,13-26 2,-27-14 0,0-13-2,0-14 3,0-13-3,0-13 1,27-13 1,14-13-1,-41 26-2</inkml:trace>
    </iact:actionData>
  </iact:action>
  <iact:action type="add" startTime="90819">
    <iact:property name="dataType"/>
    <iact:actionData xml:id="d25">
      <inkml:trace xmlns:inkml="http://www.w3.org/2003/InkML" xml:id="stk25" contextRef="#ctx0" brushRef="#br0">11046 15207 0,'0'0'5,"0"0"5,0 0 1,0 0-2,0-14 1,0 1 0,-13-14 1,-55-26-1,-54 14 0,14 25 0,-14 14 4,41 14-5,-40 25 1,12 14 2,15 14-2,26 12-3,0 28 0,41-1 3,27-13 0,0 0 0,27-14-1,41 1 2,0-14-1,26-13 0,15-39 0,53-41-1,-27-39 3,-135 66-3</inkml:trace>
    </iact:actionData>
  </iact:action>
  <iact:action type="add" startTime="91206">
    <iact:property name="dataType"/>
    <iact:actionData xml:id="d26">
      <inkml:trace xmlns:inkml="http://www.w3.org/2003/InkML" xml:id="stk26" contextRef="#ctx0" brushRef="#br0">11182 13600 0,'0'0'5,"0"0"6,0 14-1,-14 52 0,-53 107 0,12 159 2,15-80-2,13 26-3,-14-25 3,14-28 1,27-12 0,0-54-1,0-40 0,27-12-1,-27-28 3,41-26-3,-14-39 1,0-28-1,-27 14-1</inkml:trace>
    </iact:actionData>
  </iact:action>
  <iact:action type="add" startTime="91562">
    <iact:property name="dataType"/>
    <iact:actionData xml:id="d27">
      <inkml:trace xmlns:inkml="http://www.w3.org/2003/InkML" xml:id="stk27" contextRef="#ctx0" brushRef="#br0">14199 13906 0,'0'0'8,"0"0"0,0 0 2,0 0 0,0 0 0,0 0 0,0 0 0,-14 0 0,-40 0 0,-13 13-1,-42 14 1,-12-1 1,-15 27 1,-26 27-4,27 53 2,-1-1 2,42 28-1,26 25-2,27-12 1,41 0-1,27-14 2,14 0-4,0-53 6,53-26-4,1 0 1,67-41 1,41-25-2,-27-54 1,-176 40 0</inkml:trace>
    </iact:actionData>
  </iact:action>
  <iact:action type="add" startTime="91970">
    <iact:property name="dataType"/>
    <iact:actionData xml:id="d28">
      <inkml:trace xmlns:inkml="http://www.w3.org/2003/InkML" xml:id="stk28" contextRef="#ctx0" brushRef="#br0">16120 14848 0,'0'0'6,"0"0"4,0 0 1,0 0-2,-27-13 2,-54 0-1,-41-1-1,-13 14 1,-1 14 2,-26 12-1,27 14-1,13 26-1,14 27 3,40 0-3,28 13 1,13-13 0,27 0-2,0-26 3,40-14-2,-13-14 4,41-12-3,27-27-1,40-53 1,27-53 0,-27-40 1,1-27 1,-42 40-4,-53 54 5,-14 26-10,-27 26 7,0 14 1,0 13-2,0 0 1,-27 40 0,-14 53 1,-26 39-2,13 28 1,13 12 0,14-66 0,27-13 0,0-40 0,0-39-1,27-1 0,41-40 1,26-79 0,15-53 1,12-27-2,-121 186 2</inkml:trace>
    </iact:actionData>
  </iact:action>
  <iact:action type="add" startTime="92475">
    <iact:property name="dataType"/>
    <iact:actionData xml:id="d29">
      <inkml:trace xmlns:inkml="http://www.w3.org/2003/InkML" xml:id="stk29" contextRef="#ctx0" brushRef="#br0">16580 14530 0,'0'0'8,"14"13"1,13 27 3,-27 53-3,27 66 1,-27 27 2,0-54-2,0 1 0,-27-27 0,27-26 0,-27-27 1,27-13-2,0-14 3,0-12-3,0-14-1,0 0 2,0 0 0,27-27-1,0-52 2,40-41-2,1-26 0,0 0 0,-28 40 2,14 40-2,-13 26 1,0 13 0,13 14 0,-14 0 0,-13 13 0,41 26 0,-27 14 0,13 26 0,13 41 2,-26 39-2,-14-14 0,0-39 1,-13-40-2,-14-26 1,27-14 0,-27-13 0,0 0-1</inkml:trace>
    </iact:actionData>
  </iact:action>
  <iact:action type="add" startTime="92973">
    <iact:property name="dataType"/>
    <iact:actionData xml:id="d30">
      <inkml:trace xmlns:inkml="http://www.w3.org/2003/InkML" xml:id="stk30" contextRef="#ctx0" brushRef="#br0">17906 14676 0,'0'0'6,"0"13"6,14 40-3,-14 53 1,54 53 1,-14-13 0,1-13-2,13-13 1,14-41-1,-1-26 1,1 0 0,0-26 0,26-27 1,14-40-2,28-53 2,26-53-2,-27-13 1,-135 159-1</inkml:trace>
    </iact:actionData>
  </iact:action>
  <iact:action type="add" startTime="93231">
    <iact:property name="dataType"/>
    <iact:actionData xml:id="d31">
      <inkml:trace xmlns:inkml="http://www.w3.org/2003/InkML" xml:id="stk31" contextRef="#ctx0" brushRef="#br0">19503 14968 0,'-28'26'7,"-66"94"4,-82 52 0,-14 27-1,-13-13 3,1-13-3,39-27 0,55-40 0,54-40 0,13-26 2,14-13-4,27-27-2,0 0 4,54-14 0,-54 14 0</inkml:trace>
    </iact:actionData>
  </iact:action>
  <iact:action type="add" startTime="93539">
    <iact:property name="dataType"/>
    <iact:actionData xml:id="d32">
      <inkml:trace xmlns:inkml="http://www.w3.org/2003/InkML" xml:id="stk32" contextRef="#ctx0" brushRef="#br0">21140 14755 0,'0'0'6,"0"0"5,0 0 0,0 0-2,-14 0 0,-13-13 2,-41 0-1,1-14 0,-55-13 0,-13 14 2,-1-1 2,28 27-7,-14 14 4,14 25-1,13 14 0,1 27 2,-15 40-2,42-1-2,13 0 0,40 14 0,14 26 3,41-26-1,26 0 2,69-27-4,26-26 2,0-27-1,14-53 1,-40-40 2,26-40-5,-40-13 4,-41 1-3,-27 12 3,-13 0 2,-41 14-3,0 13-3,0 13 4,-14 13-1,-13 1 1,27 13 0,-27-1-1,27 1 0,0 0-3,0 13 3</inkml:trace>
    </iact:actionData>
  </iact:action>
  <iact:action type="add" startTime="94087">
    <iact:property name="dataType"/>
    <iact:actionData xml:id="d33">
      <inkml:trace xmlns:inkml="http://www.w3.org/2003/InkML" xml:id="stk33" contextRef="#ctx0" brushRef="#br0">21857 15963 0,'0'0'5,"0"0"4,0 0 1,0 0 0,0 0 1,0-40-1,-27-53 0,27-66 0,27-53 3,-14-14-4,14 40 2,14 27 1,-14 13-1,0 53-2,14 13 0,-1 27 2,14 14-1,-40-1 3,40 13-10,-13 14 6,-14 0 0,13 13 1,14 13 1,14 13-1,0 28 1,-28 12-2,28 14 0,-41 26 1,13-27 0,-12 14 2,-28-13-3,0-14 1,0-13 0,0 0-1,27-13 1,-27 0 1,0 0-2,0-40 1</inkml:trace>
    </iact:actionData>
  </iact:action>
  <iact:action type="add" startTime="94632">
    <iact:property name="dataType"/>
    <iact:actionData xml:id="d34">
      <inkml:trace xmlns:inkml="http://www.w3.org/2003/InkML" xml:id="stk34" contextRef="#ctx0" brushRef="#br0">23724 15870 0,'0'0'6,"0"0"5,0 0-1,-27-13-1,27 13 1</inkml:trace>
    </iact:actionData>
  </iact:action>
  <iact:action type="add" startTime="118966">
    <iact:property name="dataType"/>
    <iact:actionData xml:id="d35">
      <inkml:trace xmlns:inkml="http://www.w3.org/2003/InkML" xml:id="stk35" contextRef="#ctx0" brushRef="#br0">24427 7123 0,'0'0'0,"0"0"8,27 0 2,14-13 1,13 0-1,54-14 0,55 1 1,-1-1 2,14-13-4,54-13-3,0-13 4,-27-1 4,0-12-6,-41 12 2,-67 28 0,-27-1-2,-68 40 3</inkml:trace>
    </iact:actionData>
  </iact:action>
  <iact:action type="add" startTime="119356">
    <iact:property name="dataType"/>
    <iact:actionData xml:id="d36">
      <inkml:trace xmlns:inkml="http://www.w3.org/2003/InkML" xml:id="stk36" contextRef="#ctx0" brushRef="#br0">25726 6778 0,'0'0'5,"0"0"5,0 0 1,0 0-1,0 13 0,0 14 0,0 26 0,0 27-1,27 26 2,-27 40 0,0-13 0,0-14-3,0 14 1,-40 13 3,13 0-3,-41 0 1,0 0 0,1-13 0,-28-1-1,-13 1 2,-14-27-3,27-39 4,14-14-2,27-27-2,13-13 1,1 1 3,13-1-2,0 0 0,13-13 1,-13 0-2,27 0 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600" units="cm"/>
          <inkml:channel name="Y" type="integer" max="2064" units="cm"/>
          <inkml:channel name="T" type="integer" max="2.14748E9" units="dev"/>
        </inkml:traceFormat>
        <inkml:channelProperties>
          <inkml:channelProperty channel="X" name="resolution" value="116.50485" units="1/cm"/>
          <inkml:channelProperty channel="Y" name="resolution" value="119.30636" units="1/cm"/>
          <inkml:channelProperty channel="T" name="resolution" value="1" units="1/dev"/>
        </inkml:channelProperties>
      </inkml:inkSource>
      <inkml:timestamp xml:id="ts0" timeString="2020-04-12T15:04:41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81">
    <iact:property name="dataType"/>
    <iact:actionData xml:id="d0">
      <inkml:trace xmlns:inkml="http://www.w3.org/2003/InkML" xml:id="stk0" contextRef="#ctx0" brushRef="#br0">9815 699 0,'0'13'1,"27"40"8,0 67 0,-13 39 0,40 27 1,-13 0 3,-14-14 5,13-26-17,1-26 7,13-1 4,-27-39-3,-13-40 2,-14-27 1,0-13-5</inkml:trace>
    </iact:actionData>
  </iact:action>
  <iact:action type="add" startTime="11571">
    <iact:property name="dataType"/>
    <iact:actionData xml:id="d1">
      <inkml:trace xmlns:inkml="http://www.w3.org/2003/InkML" xml:id="stk1" contextRef="#ctx0" brushRef="#br0">9720 1004 0,'0'0'6,"0"0"4,0 0 1,0 0-2,0 0 2,0 0-2,0 0 1,0 0 0,0-13 1,0-13-2,0-14 2,28-13-2,-28-14 1,27 1 2,0 0-4,-14 12 2,14 1 5,14-13-10,13 13 6,14 13-1,-1 14 1,-26 12-1,27 14 0,26 0 0,-26 14 0,27-1-2,-28 13 3,28 1-1,-27-1-1,-28 1 2,1 0-1,13-1-1,-41 14 1,14 0 0,-27 0 1,0 13-1,0 0-1,0 13 2,-40-13-1,13 0 1,-14 0-1,14-13-1,-13-13 1,-15-14 1,-12-13-2,-1 0 0,1 0 2,-1 0-2,0 13 0,28 1 2,-14 25-3,54-39 1</inkml:trace>
    </iact:actionData>
  </iact:action>
  <iact:action type="add" startTime="13602">
    <iact:property name="dataType"/>
    <iact:actionData xml:id="d2">
      <inkml:trace xmlns:inkml="http://www.w3.org/2003/InkML" xml:id="stk2" contextRef="#ctx0" brushRef="#br0">19300 659 0,'0'0'5,"0"0"5,0 0 1,0 0-2,0 0 1,0 0 0,0 0 0,0 0-1,0 0 2,-28 0-1,28 0 0,-27 0 0,-13 0 0,13 0 1,-14 0-2,-26 14 1,12 12 1,-12 1-1,-1 12 2,0 1 1,1 0-5,-1 13 2,28 0 0,-15 14 0,15-1 1,-14 0-2,40-12 1,-13-1-2,-13 0 1,40 0 3,-27 0-3,27 0 0,-28 0 1,28-13 0,0 0 2,0 0-4,0-1 2,28 1 0,-28-13 0,27 13 3,13-14-5,28 1 3,-14-1-1,-13-13 1,26 1-1,1-1-2,-1 0 3,1-13-3,27 14 3,0-14-1,-28 0 0,14 13 1,1-13-3,-42 0 2,28 13-2,-1-13 2,-26 0 1,27 0-1,13-13-1,-13-14 1,-1 1 0,-26-1 1,26 1 0,-40-1 1,14 1-4,13-1 4,-13-13-5,-1 0 2,-13 14 1,-27-1 0,27 1 0,-27 12 1,0 1-2,0 13 1,0 0-2,0-13 2,-27 0 0,0-1 0,-13 14 0,-1-13 1,-13 0-2,-14 0 1,1-1 0,-28 1-1,14 0 1,-14-1 0,28 14-1,-1 0 1,14 0 1,-14 0-2,27 14 0,41-14 1</inkml:trace>
    </iact:actionData>
  </iact:action>
  <iact:action type="add" startTime="17981">
    <iact:property name="dataType"/>
    <iact:actionData xml:id="d3">
      <inkml:trace xmlns:inkml="http://www.w3.org/2003/InkML" xml:id="stk3" contextRef="#ctx0" brushRef="#br0">12196 1283 0,'0'0'0,"0"0"5,0 0 7,14 0-2,13 0-1,-27 0 2,27 0-1,14 0 0,-14 0 0,13 0-1,14 0 1,-13 0 0,27 13 0,-41-13 1,40 14-2,-26-1 3,27 0-1,-1 1 0,1-14-2,0 0 0,26 0 2,1 0-2,13-14 2,-13 1-2,0 0 2,-28-1-2,1 14 2,0-13-1,-1 0-1,1 13 1,0-13 3,26-14-6,1-13 5,-95 40-5</inkml:trace>
    </iact:actionData>
  </iact:action>
  <iact:action type="add" startTime="18606">
    <iact:property name="dataType"/>
    <iact:actionData xml:id="d4">
      <inkml:trace xmlns:inkml="http://www.w3.org/2003/InkML" xml:id="stk4" contextRef="#ctx0" brushRef="#br0">13725 540 0,'0'0'5,"0"0"6,0 0-1,0 0 0,0 0 0,0 0 0,0 0 1,0 0-1,41 0-1,-14 0 1,14 0-1,13 13 1,-14 0 0,28 1 1,-28 12-2,28 14 1,-14 13 2,14 13-3,0 14 0,-28 0 1,14-14 0,-13-13-1,-1 0 3,-13-13-4,1 0 3,-28-13-2,27-1 0,-27-13 2,0 1 0,-27 12-1,27 1 0,-55-1 1,-12 14-1,-41 13 0,-1 14-2,-53 12 3,67-12-1,-40 12 0,40-12 0,1-14-1,26-14 2,0 1-1,28-13-1,-14-1 2,40-12-2,-13-1 1,0 0 1,27-13-2,0 0 1</inkml:trace>
    </iact:actionData>
  </iact:action>
  <iact:action type="add" startTime="22893">
    <iact:property name="dataType"/>
    <iact:actionData xml:id="d5">
      <inkml:trace xmlns:inkml="http://www.w3.org/2003/InkML" xml:id="stk5" contextRef="#ctx0" brushRef="#br0">12697 3951 0,'0'0'0,"0"0"6,0 0 5,0 0-1,0 0 0,27 0 1,-13 0-1,13 0-1,13 0 1,14 0 1,-13-13 1,27-1-5,-1 1 3,1 0 0,27 0 4,-28-1-8,28 1 4,-27 13 1,26 13-1,-26 1 2,13-1-5,14 13 4,-27 1-2,-1 13 3,-13 0-1,-13-1-2,-1 1 1,-12 0 0,-1 0-3,-27 13 5,-27-13-4,-1 13 2,-12 0 0,-1 0 0,-13 0 1,-13-13-3,-28 0 2,14 0 1,-41-1-2,14-25 4,13-1-4,27-13 0,-26 0 2,53 0-2,-27 0 3,1 0-4,40 0 2,-14 0 0,14 0 0,27 0 3,0 0-8</inkml:trace>
    </iact:actionData>
  </iact:action>
  <iact:action type="add" startTime="23835">
    <iact:property name="dataType"/>
    <iact:actionData xml:id="d6">
      <inkml:trace xmlns:inkml="http://www.w3.org/2003/InkML" xml:id="stk6" contextRef="#ctx0" brushRef="#br0">10302 3486 0,'0'0'6,"0"0"4,0 0 1,0 0-2,0 0 2,0 14-1,-27 26 0,27 26 0,-27 27 0,27 40 0,0 26 2,-13 0-2,13-13 1,0-13-2,0 13 1,0-27 1,0-26-1,0-26 0,0-14 0,0-14 0,0-25-1,0-1 1,0-13-3,0 0 3,0-13 2,-27-27-4,27-26 2,-27-27 1,27-40-1,0-26-1,0-1 1,27 54 0,-27 13 1,27 14-1,-14 12 0,14 1-1,0 13 1,14 13-1,-1 0 1,15 0 1,12 14-2,28-1 1,-27 14-1,-1 0 2,-26 13-1,-1 0-1,15 13 1,-28 14 0,-14 12 0,14 14 0,-27 14-1,-27 26 3,14-14-3,-42-12 2,-12-27 0,-1-14-3,-27 1 2,-13-14 3,-27-13-6,40 0 5,1 0-3,53 0 0,14 13 2,27-13-2</inkml:trace>
    </iact:actionData>
  </iact:action>
  <iact:action type="add" startTime="25037">
    <iact:property name="dataType"/>
    <iact:actionData xml:id="d7">
      <inkml:trace xmlns:inkml="http://www.w3.org/2003/InkML" xml:id="stk7" contextRef="#ctx0" brushRef="#br0">17189 3619 0,'0'0'4,"0"0"7,0 0 0,0-13-2,-14 13 2,-13-13-1,0-1 0,-13 1 2,13 0-4,0 0 3,13 13-2,-54 0 1,1 0-1,-28 26 3,0 14-1,-13 13-3,13 0 2,28 13 0,-1 1 0,0-1 0,41 1 0,-13 12-1,13 1 2,0 13-2,27 0 1,27 0 0,-27-1 0,27 1 1,13-13-1,1 0 0,13-1-2,14 1 1,26-14 2,-26-13-1,13-13 0,14-13-1,-27-1 1,26 1 0,1-14-1,0 0 2,-14 1-1,14-14 1,-28 0-1,1 0 1,0-14-3,26-12 3,-26-1-1,0 1 0,-1-14 0,1 13 0,-41 1-1,14-14 3,13-13-5,-41 0 4,14 0-1,0 0 0,14-14 0,-41 14 0,27 0 0,-27 13 1,0 14-2,0-1 1,-27 14 0,0 0 2,-14-1-4,-26 1 3,-28 26 0,-13 1-3,13 12 2,-13 1 0,40-14 0,-13 0 2,81-13-4</inkml:trace>
    </iact:actionData>
  </iact:action>
  <iact:action type="add" startTime="44875">
    <iact:property name="dataType"/>
    <iact:actionData xml:id="d8">
      <inkml:trace xmlns:inkml="http://www.w3.org/2003/InkML" xml:id="stk8" contextRef="#ctx0" brushRef="#br0">1116 6088 0,'0'0'1,"0"0"4,0 0 6,0-13-1,0-14 1,0 1-2,0-14 0,27 0 1,-27 0 0,27 0-1,-27 1 2,13 12-2,14 0 1,-27 14 0,0 13-1,0-13 1,0 13 1,0 0-1,0 0 1,0 0-1,0 0 0,0 26 0,0 41 0,-27 66 0,14-27 0,-14 13 0,0-26 1,-14 0-2,14 0 1,27-40 4,-14-13-5,14-14-1,0-12 2,0-14-1</inkml:trace>
    </iact:actionData>
  </iact:action>
  <iact:action type="add" startTime="45698">
    <iact:property name="dataType"/>
    <iact:actionData xml:id="d9">
      <inkml:trace xmlns:inkml="http://www.w3.org/2003/InkML" xml:id="stk9" contextRef="#ctx0" brushRef="#br0">1251 7044 0,'0'0'7,"0"0"2,0 0 1,0 0 0,27 0 1,-27-14-1,27 1 0,14 0 0,-14 13 0,13 0 0,28 0 0,-14 13 0,14 14-1,-1 26 1,28 26 3,-27 1-4,-1 26 2,-53-26-3,13 26 1,0-13 3,-27-13-3,-27-27 1,27-14 1,-41 1-4,14-13 3,-40-1 1,26-26-3,-13 0 3,-14-13-1,1-13 0,-1-14 1,0 13-2,28 1 1,-41-1 0,40 14-1,0 0 1,-13 13 0,41 0 1,13 0-2,0 0 0,0 0 1,0 0 1,0 0-1,0 0 0,13 0 0,14 0 1,14 0-1,-14 0 0,0 0 0,14 0 1,-41 0-3,27 0 2,-27 0 1,40 0-2,-13 13 1,0 13-1,-27-26 0</inkml:trace>
    </iact:actionData>
  </iact:action>
  <iact:action type="add" startTime="46493">
    <iact:property name="dataType"/>
    <iact:actionData xml:id="d10">
      <inkml:trace xmlns:inkml="http://www.w3.org/2003/InkML" xml:id="stk10" contextRef="#ctx0" brushRef="#br0">1116 8769 0,'0'0'5,"0"0"6,0-13 0,0 0-2,0-1 1,0-12 1,0 12-1,0 1-1,0 0 1,0 13 0,0-13 0,0-1-1,27-25 2,-27-1-1,27 0 0,-27 0 0,13-13-1,14 13 2,-27 14-1,27-1 1,-27 1 1,14-1-3,13 0 3,0 1-4,14-1 4,-14 1-4,13-1 2,-13 1-3,14-1 3,-14 14 2,0 13-3,-13 0 0,13 13 1,0 14 0,13 13 4,-13-1-4,-27-12-1,14-1 3,-14-12-4,0-1-1,0-13 3,0 0-1,0 0 1,-14 13 1,14 1-2,-27-14 1,27 0 0,-40 13 1,40-13-2,0 0 1,0 0 0,0 0 0,0 0 0,0 0 0,0 0 0,0 0-1,0 13 1,13 14 1,14 12-2,0 28 1,14 12 0,-41 1 1,27-14-3,-27-12 1,0-15 1,0-12 0,-27-1 1,27-12-2,-41-1 1,14 0 0,-13-13-1,-28 0 2,68 0-2</inkml:trace>
    </iact:actionData>
  </iact:action>
  <iact:action type="add" startTime="47557">
    <iact:property name="dataType"/>
    <iact:actionData xml:id="d11">
      <inkml:trace xmlns:inkml="http://www.w3.org/2003/InkML" xml:id="stk11" contextRef="#ctx0" brushRef="#br0">913 9473 0,'0'0'3,"0"0"7,0 0 0,0 0 1,0 0 0,0 0-2,0 0 1,0 0 1,0 0-2,0 0 1,0 0 0,0 0 0,0 0 0,0 0-1,27 13 2,-27 0-1,40 14 0,14-1 0,-13 1 0,27-1-1,-28-12 1,14-1 0,14 0 1,-27 0 0,26-13 1,-40 0-3,14 0 2,-14 0-3,-27 0 2,27 0 1,-13 0-1,-14 0-3</inkml:trace>
    </iact:actionData>
  </iact:action>
  <iact:action type="add" startTime="48012">
    <iact:property name="dataType"/>
    <iact:actionData xml:id="d12">
      <inkml:trace xmlns:inkml="http://www.w3.org/2003/InkML" xml:id="stk12" contextRef="#ctx0" brushRef="#br0">1576 9327 0,'0'0'4,"0"13"7,-27 27-1,13 26 0,-40 53 0,13 14 0,14 13 2,27 0-3,0 14 2,0-41-2,27-13 1,-27 0 2,0-106-1</inkml:trace>
    </iact:actionData>
  </iact:action>
  <iact:action type="add" startTime="61071">
    <iact:property name="dataType"/>
    <iact:actionData xml:id="d13">
      <inkml:trace xmlns:inkml="http://www.w3.org/2003/InkML" xml:id="stk13" contextRef="#ctx0" brushRef="#br0">25713 5132 0,'0'0'1,"13"0"5,-13 0 3</inkml:trace>
    </iact:actionData>
  </iact:action>
  <iact:action type="add" startTime="62675">
    <iact:property name="dataType"/>
    <iact:actionData xml:id="d14">
      <inkml:trace xmlns:inkml="http://www.w3.org/2003/InkML" xml:id="stk14" contextRef="#ctx0" brushRef="#br0">23494 3022 0,'0'0'6,"0"0"4,0 0-1,0 0 1,0 0 0,0 0 0,0 0 0,0 13 1,0 27-2,-27 40 2,13 26-2,-13-13 1,27 13 3,-27-26-5,14 12 3,-15-12 0,28-14-1,-27 1-1,27-14 1,0-13-1,0 0 0,0-1 3,0 14-2,0-13-1,0 13 1,0 0 3,0-53-6</inkml:trace>
    </iact:actionData>
  </iact:action>
  <iact:action type="add" startTime="63161">
    <iact:property name="dataType"/>
    <iact:actionData xml:id="d15">
      <inkml:trace xmlns:inkml="http://www.w3.org/2003/InkML" xml:id="stk15" contextRef="#ctx0" brushRef="#br0">22804 4163 0,'0'0'5,"0"0"6,0 0-1,27 27-1,-27 13 1,27 26 1,13 14-1,-12 13-1,-1 0 1,-14-27 4,14-26-6,14-27 1,53-53 0,96-119 2,26-67-2,-26 27 2,-14 0-2,-14 40 2,-67 53-2,-95 106 1</inkml:trace>
    </iact:actionData>
  </iact:action>
  <iact:action type="add" startTime="65854">
    <iact:property name="dataType"/>
    <iact:actionData xml:id="d16">
      <inkml:trace xmlns:inkml="http://www.w3.org/2003/InkML" xml:id="stk16" contextRef="#ctx0" brushRef="#br0">22736 8198 0,'0'0'1,"0"0"4,0 0 5,0 0 1,0 0-1,0 0 1,-13 0-2,13 0 3,-27 0-5,27 0 4,-28 0 2,-12 0-7,13 0 5,-14 14-2,14-14 3,0 0-4,-13 0 2,-1 13 0,14-13 0,-14 13 0,-13 0 4,14 1-6,-1-1 4,-13 0-2,13 1 0,-13 12-2,14 1 4,-1-1-2,-13 1 2,13-1-4,14 1-1,-13-1 2,-14 14 1,13 0-1,0 13 2,-13 0-2,41-13 1,-14 0-1,0 0 1,27-1 3,-14 1-3,-13 13-1,27-13 1,0 13 3,0 0-5,0-13 4,27 0-5,-13 13 3,-14-13 0,27 0 0,-27 0 1,27-14-2,-14 14 4,41-14-3,-13 1-1,-14 0 1,14-14 0,13 0 0,-14 0 1,1 1-3,13-1 3,-13 0-3,26-13 2,-26 0 3,13 0-6,14 0 5,-1 0-3,-26 0-3,13 0 5,14 0-1,-28 0 2,14-13-3,-13 0 1,-1-1 0,15 14 0,-15-13 1,-13 0-2,14 13 1,-1-13 4,15 13-9,-15-14 7,-13 1-2,14 0-2,-14-1 7,0 1-9,13-13 5,-12-1-2,12 1 1,-13-1 1,-13 0-2,13 1 1,0-1-1,-27 1 2,27-14-2,-14 13-1,-13 1 5,27-1-7,-27 1 8,28-1-7,-15-13 3,-13 14-2,27-14 3,-27 14 0,27-14 1,-27 0-3,0 0 3,0 0-5,0 0 4,0 14-1,0-14-1,0 14 4,0-1-5,0 0 3,0 1-2,0-1 1,0 14 2,0 0-3,-27-14-1,27 1 1,-27 12 1,27 1-1,-13 0 1,-15 0-1,28-1 2,-27 1-1,27 0-1,-40 0 2,40-1 0,-27 1-3,-14 0 2,14-1 1,0 1-1,-14 0 0,1 0 0,13-1 0,-14 1-1,-13 0 2,41 0-2,-14-1 1,-1 1 0,-12 0 0,13-14 0,27 27-1</inkml:trace>
    </iact:actionData>
  </iact:action>
  <iact:action type="add" startTime="72510">
    <iact:property name="dataType"/>
    <iact:actionData xml:id="d17">
      <inkml:trace xmlns:inkml="http://www.w3.org/2003/InkML" xml:id="stk17" contextRef="#ctx0" brushRef="#br0">22506 6048 0,'0'0'1,"0"0"4,0 0 6,0 0 0,0 0-1,-13 0 0,13 0 1,-27 0-2,-14 13 1,14 1 0,0-1-1,13 0 1,-13 1 0,0-1 1,-13 0-2,13 0 1,-14 14 0,-13-1 2,13 1-1,1 13-2,-14 0 1,13 13-1,14 0 2,-14 26-1,14 1-1,14 0 1,-14 13-1,27-14 1,27-12 0,-14-14 0,41 0 1,-13-13-2,0-14 1,26 1 0,1-14 0,27-13-1,-1 0 1,1 0 0,-27 0 1,26 0-2,-53 0 2,27 0-2,-1 0 2,-26-13-2,13-14 2,14-39-2,-1-40 1,1-14 0,-41 14 0,13 0 0,-40 0 0,0 26-1,-40 0 2,13 27-1,0 13-1,-14 14 1,14 13 0,-13-1 1,-15 14-2,15-13 2,40 13-2</inkml:trace>
    </iact:actionData>
  </iact:action>
  <iact:action type="add" startTime="73334">
    <iact:property name="dataType"/>
    <iact:actionData xml:id="d18">
      <inkml:trace xmlns:inkml="http://www.w3.org/2003/InkML" xml:id="stk18" contextRef="#ctx0" brushRef="#br0">22398 7216 0,'0'0'8,"0"0"1,0 0 1,0-13 0,-27-14 0,-14 14 0,14 0-1,-54 26 1,-14 40 0,1 14 0,-1 12 2,14 1-2,0-1 2,40 1 0,14 0-3,54-1-1,0 14 4,41 13-1,40 27-2,14-27 1,-41-13 0,14-26 0,-1-28 1,1-12-2,13-14 1,-13-39-2,13-14 3,-13 0 1,-28-13-3,1 0 1,-41 0 0,14-14 0,-41 14-1,0-13 0,-41 0 1,-26-1 4,-1 14-10,-27-26 6,0-14 0,-13 0 1,54 0-2,54 93 1</inkml:trace>
    </iact:actionData>
  </iact:action>
  <iact:action type="add" startTime="78837">
    <iact:property name="dataType"/>
    <iact:actionData xml:id="d19">
      <inkml:trace xmlns:inkml="http://www.w3.org/2003/InkML" xml:id="stk19" contextRef="#ctx0" brushRef="#br0">9017 11636 0,'0'0'1,"-41"0"6,-13 0 3,14 0 0,-28 0 0,0 13 1,1 14-2,-69 39 3,-26 54-4,0 12 2,-1 14 0,1 14 0,27-1 0,26-26 0,42-1-1,-1 1 1,14 13 1,40-13-2,-13 39 1,54 14 0,41 13-1,0-39 2,-1-28-1,28-12 0,-14-27 0,68-27 0,-14-39 0,41-27 0,-13-40 0,13-13 0,-176 53 0</inkml:trace>
    </iact:actionData>
  </iact:action>
  <iact:action type="add" startTime="79344">
    <iact:property name="dataType"/>
    <iact:actionData xml:id="d20">
      <inkml:trace xmlns:inkml="http://www.w3.org/2003/InkML" xml:id="stk20" contextRef="#ctx0" brushRef="#br0">10600 13229 0,'0'0'7,"0"0"4,0 0-2,0 0 1,-27-13 1,27-14-2,-41-13 2,-13-13-2,-41 0 3,14 13-4,-40 27 4,12 0 0,15 26-2,-1 13-1,-13 28 2,-28 38-1,42 1 0,26 53 0,27 53 1,41 27-2,41 53-1,27-40 3,-1-27 1,28-53-3,0-52 1,13-54-1,54-40 2,-26-66-3,39-67 2,-12-65 2,-41-1-3,-14-13 1,-13 0 0,-28 26 0,-40 14 1,-13 26-3,-14 0 2,-41 27 0,14 26-1,-13 27 4,12 14-4,-12 12 1,40 27-3</inkml:trace>
    </iact:actionData>
  </iact:action>
  <iact:action type="add" startTime="79939">
    <iact:property name="dataType"/>
    <iact:actionData xml:id="d21">
      <inkml:trace xmlns:inkml="http://www.w3.org/2003/InkML" xml:id="stk21" contextRef="#ctx0" brushRef="#br0">11899 14596 0,'0'0'8,"0"0"2,0 0 0,0-13 1,0-27-2,-27-53 1,-14-80 1,-54-92 0,1-67 3,26 27-4,41 106-6,27 26 6,27 54 0,27 13 1,-13 39-2,26 27 1,42 27-1,39 13 1,-12 40 0,13 26 0,13 54 0,0 52-1,-26 67 1,-15 40 0,-12 0 0,-42-1 1,1-39-1,-14-26 0,-13-41 0,-14-39 0,-27-27 0,13-53 1,14-13-2,-27-40 2,0 0-2,0 0 0</inkml:trace>
    </iact:actionData>
  </iact:action>
  <iact:action type="add" startTime="80415">
    <iact:property name="dataType"/>
    <iact:actionData xml:id="d22">
      <inkml:trace xmlns:inkml="http://www.w3.org/2003/InkML" xml:id="stk22" contextRef="#ctx0" brushRef="#br0">13225 11264 0,'0'0'8,"0"14"3,40 39-1,1 80 0,54 79 1,26 40-2,-39 14 1,39 12 0,-12 1 0,-15-27 0,1-66 0,-14-13 0,-27-54 0,-13-39 0,13-14 0,-13-13-1,-14-26 1,-27-14 1,0-13-2</inkml:trace>
    </iact:actionData>
  </iact:action>
  <iact:action type="add" startTime="80802">
    <iact:property name="dataType"/>
    <iact:actionData xml:id="d23">
      <inkml:trace xmlns:inkml="http://www.w3.org/2003/InkML" xml:id="stk23" contextRef="#ctx0" brushRef="#br0">13563 12671 0,'0'0'9,"41"0"0,53-13 1,42 26 0,26 27 0,-27 40 2,-13 13-1,-14 13-1,-40-26 2,-68-80-5</inkml:trace>
    </iact:actionData>
  </iact:action>
  <iact:action type="add" startTime="81030">
    <iact:property name="dataType"/>
    <iact:actionData xml:id="d24">
      <inkml:trace xmlns:inkml="http://www.w3.org/2003/InkML" xml:id="stk24" contextRef="#ctx0" brushRef="#br0">14794 13149 0,'0'0'8,"0"13"2,27 27 1,14 27-2,26 12 1,-39-12 1,12-28-1,-40-39 0</inkml:trace>
    </iact:actionData>
  </iact:action>
  <iact:action type="add" startTime="81220">
    <iact:property name="dataType"/>
    <iact:actionData xml:id="d25">
      <inkml:trace xmlns:inkml="http://www.w3.org/2003/InkML" xml:id="stk25" contextRef="#ctx0" brushRef="#br0">14821 12472 0,'0'0'8,"0"0"1,0 14 0,14 25 1,-14-39 0</inkml:trace>
    </iact:actionData>
  </iact:action>
  <iact:action type="add" startTime="81387">
    <iact:property name="dataType"/>
    <iact:actionData xml:id="d26">
      <inkml:trace xmlns:inkml="http://www.w3.org/2003/InkML" xml:id="stk26" contextRef="#ctx0" brushRef="#br0">15457 13892 0,'0'0'9,"0"0"0,0 0 1,0 0 0,0 0 0,0 0 0,-27-26 0,14-54 0,-42-39 1,15-54-2,-1-26 3,14 40-3,27 26 1,27 40 0,14 14 0,-1 12-1,15 27 2,12 14-2,1 13 1,27 26 0,-14 13-1,13 54 2,1 53-1,-27 0 0,-1 26 0,1 0 0,-41-39 0,14-28 0,-41-38 0,27-28 0,-27-26-1,0 0 1</inkml:trace>
    </iact:actionData>
  </iact:action>
  <iact:action type="add" startTime="81835">
    <iact:property name="dataType"/>
    <iact:actionData xml:id="d27">
      <inkml:trace xmlns:inkml="http://www.w3.org/2003/InkML" xml:id="stk27" contextRef="#ctx0" brushRef="#br0">17446 12791 0,'0'0'7,"0"0"4,0 0-1,0 0 0,0 0 0,0-13 0,0-14 0,-27 0 0,-14 1-1,-26-1 1,-28 27 0,0 27 0,-13 26 1,13 27 3,-13 39-6,40-13 3,14-26-1,27-14 0,27-13-1,0 0 1,27-13 0,0 0-1,0-13 2,14-1 2,0-13-5,-14-13 2,13 0-2,-13-13 2,0 0 0,14-14 2,-41 1-3,27 13 0,-27-1-2,0 14 3,0 0 1,0 0-2,0 0 1,41 14 0,-14 52 0,67 67 0,-26 26 0,-27 13 0,26 54 0,-40 26 0,-13-26 0,-28-27 0,-13-40 0,-40-26 0,26-40 0,-13-27 0,-14-26-1,55-27 0,-14-13 2,0-13-2,-14-40 1,14-40 0,54-26 0,14-1 1,53-26-2,15 14 0,26 12 2,27 1-2,1 12 2,-1 15-1,-27-15 0,28 14 0,-28-13 0,27-13 1,-67 26-2,-14 0 1,-27-13 0,-13 0 2,-1-1-3,-13 14 0,-27 14 0,-27 12 2,14 14-1,-14 27 0,0 13 0,-14 13 0,1 39 0,-15 41-1,-12 53 2,26 39-1,41 14-1,14-53 2,13-27-1,0-13 0,13-27 0,15-26-1,-15-13 2,-13-14-2,41-40 2,13-26-2,14-66 1,-1-40 0,1-1 0,-27 1 0,-1 26 0,1 40 0,0 14 0,-1 12 0,-26 28-1,13 12 1,14 14 1,-1-1-1,-26 14-1,13 0 1,14 14 1,-28 12-2,1 14 1,13 26 0,14 14 1,-28 26-2,-13 14 2,0-14-2,-27 13 1,14-12 0,-14-28 0,27-26 0,-27 0-1,0-13 1,0-13 0,0-1 0,27 1 1,-27-1-2,14 1 3,-14-27-5</inkml:trace>
    </iact:actionData>
  </iact:action>
  <iact:action type="add" startTime="83254">
    <iact:property name="dataType"/>
    <iact:actionData xml:id="d28">
      <inkml:trace xmlns:inkml="http://www.w3.org/2003/InkML" xml:id="stk28" contextRef="#ctx0" brushRef="#br0">20233 11158 0,'0'0'9,"0"0"2,0 14-2,14 52 1,13 53 0,0 67 0,13 53 1,14 0-2,-13 40 1,27-27 0,-28 0 0,14-26 0,-13-40 0,-14-40 0,-13-27 0,13-39-1,0-41 2,-27-25-2,0-14 2</inkml:trace>
    </iact:actionData>
  </iact:action>
  <iact:action type="add" startTime="83583">
    <iact:property name="dataType"/>
    <iact:actionData xml:id="d29">
      <inkml:trace xmlns:inkml="http://www.w3.org/2003/InkML" xml:id="stk29" contextRef="#ctx0" brushRef="#br0">19611 12419 0,'0'0'9,"54"0"0,122-26 2,216-27 0,-13-14-2,54-52 1,-41-27 0,-94 26-1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9B347-E285-484C-AA86-CD37333ED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FF9E12-32B3-40A5-B64B-32CFFE3E0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D0281-DD1F-47B3-8C85-425B7BDA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0F3A-595B-4D6B-A9AF-7EE18944C36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2C185-2D1D-45DE-853D-E5088BB2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E49EC-14DD-479B-9F73-8E576649C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B84-E0D1-4EC3-8495-007CA986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8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0550-65CB-4DEC-8004-DE71F1953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64229-C9AA-4B00-A8E5-207ACE149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4DA49-B99E-4C01-B602-2E2F4CC3B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0F3A-595B-4D6B-A9AF-7EE18944C36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536BA-8042-424E-AB78-F8709CDB2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3F5F6-C82A-4E2B-9048-B7B847D1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B84-E0D1-4EC3-8495-007CA986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7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59137-FACF-4419-8448-287EFC6BC0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17ABD-C276-4066-A99D-ECA3B7BBB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9FF77-4C28-44A8-AC47-92DB09F6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0F3A-595B-4D6B-A9AF-7EE18944C36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C5B09-692C-4F90-9734-8E2118434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CE131-E155-4332-8007-CE3CB771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B84-E0D1-4EC3-8495-007CA986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94C0-8FA3-4D65-9C48-3E204B772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0259E-AD55-4105-84C7-D6FEC6BC8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178D4-C7B6-4DF3-ABAE-1E34C0560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0F3A-595B-4D6B-A9AF-7EE18944C36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81FDD-DC38-45E7-AB9C-F74C9D784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80BE-F23F-4A39-807C-C7A3C33C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B84-E0D1-4EC3-8495-007CA986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3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53205-06DF-4855-9C70-244BF2474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C8A4D-06AD-4E19-9D5D-CAE1712A7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0F378-4655-4E62-84CB-29EB3FDE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0F3A-595B-4D6B-A9AF-7EE18944C36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45322-6A78-440B-9977-3F06F4997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D24DB-AD82-47A4-B78B-93873FC4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B84-E0D1-4EC3-8495-007CA986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1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D5290-6297-4449-BABD-FBCA85543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26B4A-C3C7-4DFE-94CE-5721EC383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C11B3-20EF-4966-BFFC-22E5C8886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5BF7B-46DC-4B8D-A75A-3A0F5AA7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0F3A-595B-4D6B-A9AF-7EE18944C36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28542-0F3C-41B3-8402-94B85F605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4A915-A639-42AD-B562-FCEDA741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B84-E0D1-4EC3-8495-007CA986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8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66148-0058-46E8-B227-FA8E25A8C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C86CF-CF2C-4640-9D9A-C77E68E26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12FBF-E14D-46D1-8525-9811024D8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1A9884-5B66-4591-9E0D-4C42C96F1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121BB-AF38-48F4-B67D-F39EF6C40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C079E6-7684-4937-A831-F94039E2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0F3A-595B-4D6B-A9AF-7EE18944C36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B577C0-FF3D-4315-9A0A-D0592F59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340F9-51DA-41F0-B5A4-E2FFF9D9B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B84-E0D1-4EC3-8495-007CA986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7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C3A34-A95B-4EB8-8190-FF876A8EA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087DB-3CC3-48FA-B7F5-C41462B3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0F3A-595B-4D6B-A9AF-7EE18944C36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970878-1F78-4594-9D0D-706EC22D5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3918E-DBCA-46FC-A744-09F8FFFDF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B84-E0D1-4EC3-8495-007CA986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9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04AF8F-2F6E-499F-84A1-EB0D1FFBC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0F3A-595B-4D6B-A9AF-7EE18944C36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CE5D0-94A6-4B6A-8792-8089C89AE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CA5B2-590F-495A-A452-9F901BB0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B84-E0D1-4EC3-8495-007CA986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6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686D-DB05-4D55-98AB-853AFF7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F3A66-1AF3-443E-B29C-53EE69FFF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4A689-5519-43F0-B655-C35293897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43D1A-12AA-4D81-99B6-6D35307E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0F3A-595B-4D6B-A9AF-7EE18944C36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E93FF-4690-4E0C-82C5-45846D867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0C243-6E44-4836-A60E-9D19E7C9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B84-E0D1-4EC3-8495-007CA986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8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65944-F87C-45FB-82B5-6C111B84F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08FA08-9182-48B1-9EE3-75DFBC6B7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B94DA-F661-4503-AEB1-AC9EE85DA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CD7FA-73A4-4EF3-8BB5-F9ED67781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0F3A-595B-4D6B-A9AF-7EE18944C36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240DA-DF2A-4D36-B1D6-8ACB279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D9B5C-F66E-4F07-9B73-174DFB36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9BB84-E0D1-4EC3-8495-007CA986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6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F8BD3-23C0-4515-894D-ADB282E4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F79DA-12C8-4D80-8D08-1ED69B1C5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01968-1063-45E6-AA38-A4B868B24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D0F3A-595B-4D6B-A9AF-7EE18944C36F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8553D-DC06-485E-9ED3-25AF4A8D1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8BCBA-9153-410A-9635-6123EBC7A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9BB84-E0D1-4EC3-8495-007CA9861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2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11/relationships/inkAction" Target="../ink/inkAction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microsoft.com/office/2011/relationships/inkAction" Target="../ink/inkAction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microsoft.com/office/2011/relationships/inkAction" Target="../ink/inkAction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microsoft.com/office/2011/relationships/inkAction" Target="../ink/inkAction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microsoft.com/office/2011/relationships/inkAction" Target="../ink/inkAction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5CCB-CEF9-4658-A755-270DED7518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3.2 Tautologies, Contingent Propositions, and Contradictions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76DDDF-F7CC-40C0-B21A-BDF147D6C9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A4FAF3-88A7-40E1-8726-7AF1C8BB4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1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90"/>
    </mc:Choice>
    <mc:Fallback>
      <p:transition spd="slow" advTm="123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58A5-BD0F-4B84-AA1A-B09E430C0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Tautology – a statement that must be true no matter how the world is.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1D1C-6A90-4FB8-8CF6-852641194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because of the logical operators in the sentence</a:t>
            </a:r>
          </a:p>
          <a:p>
            <a:r>
              <a:rPr lang="en-US" dirty="0"/>
              <a:t>Distinct from analytic sentences; analytic sentences are true or false because of the </a:t>
            </a:r>
            <a:r>
              <a:rPr lang="en-US" i="1" dirty="0"/>
              <a:t>meaning</a:t>
            </a:r>
            <a:r>
              <a:rPr lang="en-US" dirty="0"/>
              <a:t> of the sentences. </a:t>
            </a:r>
          </a:p>
          <a:p>
            <a:r>
              <a:rPr lang="en-US" dirty="0"/>
              <a:t>Examples of tautologies:</a:t>
            </a:r>
          </a:p>
          <a:p>
            <a:r>
              <a:rPr lang="en-US" dirty="0"/>
              <a:t>I am typing on a computer or I am not.</a:t>
            </a:r>
          </a:p>
          <a:p>
            <a:r>
              <a:rPr lang="en-US" dirty="0"/>
              <a:t>C v ~C</a:t>
            </a:r>
          </a:p>
          <a:p>
            <a:r>
              <a:rPr lang="en-US" dirty="0"/>
              <a:t>If I am your professor, then I am your professor. </a:t>
            </a:r>
          </a:p>
          <a:p>
            <a:r>
              <a:rPr lang="en-US" dirty="0"/>
              <a:t>P </a:t>
            </a:r>
            <a:r>
              <a:rPr lang="en-US" dirty="0">
                <a:sym typeface="Wingdings" panose="05000000000000000000" pitchFamily="2" charset="2"/>
              </a:rPr>
              <a:t> P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F8CC25-A655-4C11-90D9-9BF593526B9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2960" y="1656360"/>
              <a:ext cx="8056440" cy="5017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F8CC25-A655-4C11-90D9-9BF593526B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3600" y="1647000"/>
                <a:ext cx="8075160" cy="5036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3D56CC-26FF-4876-9F14-04E5B8465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6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539"/>
    </mc:Choice>
    <mc:Fallback>
      <p:transition spd="slow" advTm="194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ABE7-1761-4CA5-9F25-147846CBD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Tautology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B3EDB-F2A9-4A48-A660-E009E2CCB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 v ~C</a:t>
            </a: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6FC9E4-5526-4FA8-8498-615ED4F0E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676271"/>
              </p:ext>
            </p:extLst>
          </p:nvPr>
        </p:nvGraphicFramePr>
        <p:xfrm>
          <a:off x="2032000" y="2943225"/>
          <a:ext cx="8127999" cy="2066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1176114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1405154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9982597"/>
                    </a:ext>
                  </a:extLst>
                </a:gridCol>
              </a:tblGrid>
              <a:tr h="413385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 v ~C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38545"/>
                  </a:ext>
                </a:extLst>
              </a:tr>
              <a:tr h="413385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660747"/>
                  </a:ext>
                </a:extLst>
              </a:tr>
              <a:tr h="413385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404233"/>
                  </a:ext>
                </a:extLst>
              </a:tr>
              <a:tr h="413385"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121662"/>
                  </a:ext>
                </a:extLst>
              </a:tr>
              <a:tr h="413385"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23436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5843995-0024-4ADA-99EF-72570F4F8B3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90320" y="442800"/>
              <a:ext cx="7238160" cy="4534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5843995-0024-4ADA-99EF-72570F4F8B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0960" y="433440"/>
                <a:ext cx="7256880" cy="4553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5C14A68-021A-4048-8AE7-B5ECB9116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3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36"/>
    </mc:Choice>
    <mc:Fallback>
      <p:transition spd="slow" advTm="107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37A00-CD8B-4685-B512-2D0F5073E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Tautology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6FA4D-DA8E-4DA7-9F6F-E2F497BB5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 </a:t>
            </a:r>
            <a:r>
              <a:rPr lang="en-US" dirty="0">
                <a:sym typeface="Wingdings" panose="05000000000000000000" pitchFamily="2" charset="2"/>
              </a:rPr>
              <a:t> P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45203AA-7F4A-4307-AA2A-E9C2BA2EA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761278"/>
              </p:ext>
            </p:extLst>
          </p:nvPr>
        </p:nvGraphicFramePr>
        <p:xfrm>
          <a:off x="2032000" y="3067050"/>
          <a:ext cx="8127999" cy="3109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6398280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8749930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94138377"/>
                    </a:ext>
                  </a:extLst>
                </a:gridCol>
              </a:tblGrid>
              <a:tr h="621982"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9523340"/>
                  </a:ext>
                </a:extLst>
              </a:tr>
              <a:tr h="621982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664153"/>
                  </a:ext>
                </a:extLst>
              </a:tr>
              <a:tr h="621982"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512267"/>
                  </a:ext>
                </a:extLst>
              </a:tr>
              <a:tr h="621982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156422"/>
                  </a:ext>
                </a:extLst>
              </a:tr>
              <a:tr h="621982"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03870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E3F5E11-D4DE-4407-9B1B-210D9E1DFC2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72160" y="60480"/>
              <a:ext cx="6264360" cy="60976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E3F5E11-D4DE-4407-9B1B-210D9E1DFC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62800" y="51120"/>
                <a:ext cx="6283080" cy="6116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C34095-A2BD-4D55-85BA-D4AC011A0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3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94"/>
    </mc:Choice>
    <mc:Fallback>
      <p:transition spd="slow" advTm="67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6BDC8-A5AA-46C1-B8F1-E9A54B83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Contradiction – a proposition that is always false because of the logical operators in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B8C65-86AA-4C85-A4A5-440B6A38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a dog and I do not have a dog.</a:t>
            </a:r>
          </a:p>
          <a:p>
            <a:r>
              <a:rPr lang="en-US" dirty="0"/>
              <a:t>D &amp; ~D</a:t>
            </a:r>
          </a:p>
          <a:p>
            <a:r>
              <a:rPr lang="en-US" dirty="0"/>
              <a:t>It’s not the case that Bob is either here or not here. </a:t>
            </a:r>
          </a:p>
          <a:p>
            <a:r>
              <a:rPr lang="en-US" dirty="0"/>
              <a:t>~(B v ~B)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7889073-69F3-4C09-8DA2-222064714E3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1840" y="1618200"/>
              <a:ext cx="8441280" cy="2117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7889073-69F3-4C09-8DA2-222064714E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480" y="1608840"/>
                <a:ext cx="8460000" cy="2135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A74EC1-2BBB-4865-AC09-E27DF8746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8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775"/>
    </mc:Choice>
    <mc:Fallback>
      <p:transition spd="slow" advTm="141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3D614-D2C7-4081-9462-E97C6A324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9FAD6-644C-48DF-90C6-C63E436F5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 &amp; ~B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3EDFAAB-8533-470C-9943-0A8779246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374892"/>
              </p:ext>
            </p:extLst>
          </p:nvPr>
        </p:nvGraphicFramePr>
        <p:xfrm>
          <a:off x="2032000" y="2590799"/>
          <a:ext cx="8127999" cy="3705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86650384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1823548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25141104"/>
                    </a:ext>
                  </a:extLst>
                </a:gridCol>
              </a:tblGrid>
              <a:tr h="741045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 &amp; ~B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86418"/>
                  </a:ext>
                </a:extLst>
              </a:tr>
              <a:tr h="741045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772124"/>
                  </a:ext>
                </a:extLst>
              </a:tr>
              <a:tr h="741045"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310190"/>
                  </a:ext>
                </a:extLst>
              </a:tr>
              <a:tr h="741045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453709"/>
                  </a:ext>
                </a:extLst>
              </a:tr>
              <a:tr h="741045"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740920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9BF924F-0865-4560-AA54-EABE3A0C292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83040" y="366480"/>
              <a:ext cx="8037360" cy="5715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9BF924F-0865-4560-AA54-EABE3A0C29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73680" y="357120"/>
                <a:ext cx="8056080" cy="57337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6B31F6-563F-41CD-8C2E-6713A722C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75"/>
    </mc:Choice>
    <mc:Fallback>
      <p:transition spd="slow" advTm="7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A0C30-0547-427B-84EF-95C0032F5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294E1-FDB8-4D9B-833F-E5B4B918C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~(B v ~B)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8BE947E-40C6-49DD-AACA-4DE945DBB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726251"/>
              </p:ext>
            </p:extLst>
          </p:nvPr>
        </p:nvGraphicFramePr>
        <p:xfrm>
          <a:off x="2032000" y="2838450"/>
          <a:ext cx="8128000" cy="3486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9235815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150287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9015068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02243235"/>
                    </a:ext>
                  </a:extLst>
                </a:gridCol>
              </a:tblGrid>
              <a:tr h="69723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 v ~B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~(B v ~B)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526868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210116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160222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260723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88652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0517AA9-CFD4-4613-AD75-BFE3521256D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65440" y="911160"/>
              <a:ext cx="9142560" cy="5046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0517AA9-CFD4-4613-AD75-BFE3521256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6080" y="901800"/>
                <a:ext cx="9161280" cy="5064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EC8CEF-3746-4226-A7F6-319D11435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0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09"/>
    </mc:Choice>
    <mc:Fallback>
      <p:transition spd="slow" advTm="55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7C36-6CC0-43F8-A495-FDE909221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Contingent Statement – a statement that could be either true or false.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6386A-5AF6-4E6E-8BD1-EA7F4B12D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hip hurts</a:t>
            </a:r>
          </a:p>
          <a:p>
            <a:r>
              <a:rPr lang="en-US" dirty="0"/>
              <a:t>Either my hip hurts or my shoulder hurts.</a:t>
            </a:r>
          </a:p>
          <a:p>
            <a:r>
              <a:rPr lang="en-US" dirty="0"/>
              <a:t>It’s chilly in Houston right now. </a:t>
            </a:r>
          </a:p>
          <a:p>
            <a:r>
              <a:rPr lang="en-US" dirty="0"/>
              <a:t>If I write this paper, it’ll be good. 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87449BD-6C2F-4C4F-B3B6-5FD9AC66655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46400" y="2363760"/>
              <a:ext cx="8689680" cy="3479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87449BD-6C2F-4C4F-B3B6-5FD9AC6665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7040" y="2354400"/>
                <a:ext cx="8708400" cy="3497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909E0C-5A75-444B-9E8E-B14ADC9A0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894"/>
    </mc:Choice>
    <mc:Fallback>
      <p:transition spd="slow" advTm="163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309FE-0E2A-49A2-8DD0-94E8F66DC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I write this paper, it’ll be good.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5783037-6048-4BA0-8A5D-E840A53A13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634395"/>
              </p:ext>
            </p:extLst>
          </p:nvPr>
        </p:nvGraphicFramePr>
        <p:xfrm>
          <a:off x="838200" y="1825625"/>
          <a:ext cx="1051559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045551820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60202126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99719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682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281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221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793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20582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0C85B10-8EE3-4CCB-95CF-3BE232A1795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8680" y="132120"/>
              <a:ext cx="8933040" cy="5375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0C85B10-8EE3-4CCB-95CF-3BE232A179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320" y="122760"/>
                <a:ext cx="8951760" cy="5394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7838924-BDBE-4100-A5E9-540D7B4C9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6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02"/>
    </mc:Choice>
    <mc:Fallback>
      <p:transition spd="slow" advTm="141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309</Words>
  <Application>Microsoft Office PowerPoint</Application>
  <PresentationFormat>Widescreen</PresentationFormat>
  <Paragraphs>109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3.2 Tautologies, Contingent Propositions, and Contradictions</vt:lpstr>
      <vt:lpstr>Tautology – a statement that must be true no matter how the world is.</vt:lpstr>
      <vt:lpstr>Tautology</vt:lpstr>
      <vt:lpstr>Tautology </vt:lpstr>
      <vt:lpstr>Contradiction – a proposition that is always false because of the logical operators in it</vt:lpstr>
      <vt:lpstr>Contradiction</vt:lpstr>
      <vt:lpstr>Contradiction</vt:lpstr>
      <vt:lpstr>Contingent Statement – a statement that could be either true or false.</vt:lpstr>
      <vt:lpstr>If I write this paper, it’ll be good.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3.2 Tautologies, Contingent Propositions, and Contradictions</dc:title>
  <dc:creator>Bob Jones</dc:creator>
  <cp:lastModifiedBy>Bob Jones</cp:lastModifiedBy>
  <cp:revision>4</cp:revision>
  <dcterms:created xsi:type="dcterms:W3CDTF">2020-03-07T16:25:02Z</dcterms:created>
  <dcterms:modified xsi:type="dcterms:W3CDTF">2020-04-12T15:24:21Z</dcterms:modified>
</cp:coreProperties>
</file>