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9T15:01:19.4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8789">
    <iact:property name="dataType"/>
    <iact:actionData xml:id="d0">
      <inkml:trace xmlns:inkml="http://www.w3.org/2003/InkML" xml:id="stk0" contextRef="#ctx0" brushRef="#br0">6825 4416 0,'0'0'0,"0"0"3,0 0 8,0 0-2,0 0 1,0 0 0,0 0 2,-40-14-3,12 1 1,-12 13-1,13-13 2,-14-1-1,-13 14 0,14 0-1,-28-13 1,0 13 0,1 0 2,-1 0-3,14 0 9,-14 0-17,1 0 8,-1 0 1,-27 0-1,14 13 2,-14 1-1,1-1 1,-15 0 0,42 1 1,-28-1-5,27 13 3,-26 1 0,-1 13 1,14 0-1,-14-14 0,27 1 0,-26 12 0,26 1-2,0 0 2,1 13 0,-28-13 1,27 0-2,1 0 1,-1-1 1,14 1-2,13 13 1,-26 14 0,26-1 0,-13 1-1,13 12 2,1-12-2,13-1 2,0 14-2,-14-14 2,41-13-2,-27 13 1,27 14 0,-27 13 0,27-13 0,0-1 1,27 1-1,-27-1 0,27 14-1,-13-13 5,13-14-8,0-13 5,0 1-2,13-15 1,1-12 0,13 13 1,14-14 0,-1-12-3,28-1 3,-14 0 1,14 0-5,0 1 5,40-14-3,-27 0 0,14-14 0,-14-12 2,14-14 0,-14 13-2,-13-12 1,13-14 3,-13 26-6,0 0 4,-1 1-1,-12 13-2,12-1 3,1-12-2,13 13 3,-40-1-4,27 1 2,-28 0 0,1-14 0,-14 1 2,-13 12-4,-1-25 1,28-15 3,-41 15-4,13-14 5,15-1-5,-42 1 2,14 14 0,0-28-1,-27 14 3,0 13-5,0-13 4,0-13-1,0-14 0,0 27 3,-27 0-6,27 0 3,-27 0 0,14 0 0,13 0 2,-28 13-4,28-13 1,-40-14 2,13-12-2,0-14 1,-14 0 0,1-13 1,-15-14-2,15 1 1,13 26 0,27 93-2</inkml:trace>
    </iact:actionData>
  </iact:action>
  <iact:action type="add" startTime="114917">
    <iact:property name="dataType"/>
    <iact:actionData xml:id="d1">
      <inkml:trace xmlns:inkml="http://www.w3.org/2003/InkML" xml:id="stk1" contextRef="#ctx0" brushRef="#br0">4336 8026 0,'0'0'1,"0"0"5,0 0 4,0 0 3,0 0-6,0 0 4,0 0-1,0 0-1,0 0 2,0 0-1,0 0 1,0 0-2,27-13 1,-27-1-1,0 14 2,0 0-2,27 0 1,-14 0 1,-13-13-2,27 0 0,0-1 2,14 1-2,0 0 1,13 0 0,13-1 0,-26 1 1,27 0-1,-14 13 0,13 0 0,-26 0 0,27 0 2,-14-13-5,-14-1 3,28 14 1,-68 0-1</inkml:trace>
    </iact:actionData>
  </iact:action>
  <iact:action type="add" startTime="115551">
    <iact:property name="dataType"/>
    <iact:actionData xml:id="d2">
      <inkml:trace xmlns:inkml="http://www.w3.org/2003/InkML" xml:id="stk2" contextRef="#ctx0" brushRef="#br0">4931 7973 0,'0'0'8,"0"0"2,0 0 0,0 0-1,0 0 1,0 0 1,0 0-1,0 0 0,0 0 0,0 13-1,0-13 1,27 27 0,-27-1 0,14 14 1,13 0-2,-27 13 1,0 13 1,0 1-2,0 12 1,0 1 1,0 13-1,0-27 0,0 0 3,0 1-6,0-27 4,0-1-1,0 1-1,0-13 3,0-27-4</inkml:trace>
    </iact:actionData>
  </iact:action>
  <iact:action type="add" startTime="116236">
    <iact:property name="dataType"/>
    <iact:actionData xml:id="d3">
      <inkml:trace xmlns:inkml="http://www.w3.org/2003/InkML" xml:id="stk3" contextRef="#ctx0" brushRef="#br0">5621 8689 0,'0'0'7,"0"0"2,0 0 3,0 0-3,0 0 2,0 0-2,0 0 1,0 0 0,0 0 1,0 0-3,0 27 2,0 0 1,0-1-2,0 14 1,0-14 0,0 1 0,0 0 0,0-1 0,0-13 0,0 1 0,0-1 1,0 0-2,0-13 1,0 0 0,14 0 0,13-13-1,0-14 1,-14 1-1,14-14 1,27-13 1,-40 13-1,13 0 0,-27 14 0,27-1 0,-13 14 0,-14 0 1,0 13-1</inkml:trace>
    </iact:actionData>
  </iact:action>
  <iact:action type="add" startTime="117041">
    <iact:property name="dataType"/>
    <iact:actionData xml:id="d4">
      <inkml:trace xmlns:inkml="http://www.w3.org/2003/InkML" xml:id="stk4" contextRef="#ctx0" brushRef="#br0">6527 7734 0,'0'0'5,"0"0"5,0 0 0,0 0 0,0 0 1,0 0-1,0 0 0,0 0-1,0 0 1,0 13 1,0 27-1,0 26-1,0 27 0,0 0 1,0-13 0,0-1 3,0 1-4,0-14 1,0 1 0,0-14 0,0 0 1,0-13-2,0 0 1,0-27 0,0 0 0,0 0-2,0-13 2</inkml:trace>
    </iact:actionData>
  </iact:action>
  <iact:action type="add" startTime="117534">
    <iact:property name="dataType"/>
    <iact:actionData xml:id="d5">
      <inkml:trace xmlns:inkml="http://www.w3.org/2003/InkML" xml:id="stk5" contextRef="#ctx0" brushRef="#br0">7258 7601 0,'0'0'7,"0"0"3,0 0 1,0 0-1,0 0 0,0 0 0,0 13 0,0 1-1,0-1 2,0 13-1,0 1 0,-13 13 0,-15 0 0,1-1-1,-13 15 2,13 12-1,-14-13 1,-13 0-2,-14 0 1,55-13 0,-41-13 1,40-1-3,-13-13 3,27 1 0,-27-1-3,27-13 2,0 0 0,0 13 0,27 14 0,0-1 0,-13 1 0,40 26 1,-14 13 1,-12-13-5,12 14 4,-13 12-1,14-26 0,-14 1 3,-14-15-6,14 1 4,-27 0-2,27 13 1,-27-13 2,28 0-4,-15 0 2,14-1-1,-27-39 1</inkml:trace>
    </iact:actionData>
  </iact:action>
  <iact:action type="add" startTime="154570">
    <iact:property name="dataType"/>
    <iact:actionData xml:id="d6">
      <inkml:trace xmlns:inkml="http://www.w3.org/2003/InkML" xml:id="stk6" contextRef="#ctx0" brushRef="#br0">4728 10256 0,'0'0'5,"0"0"6,0 0-1,0 0-1,0 0 1,0-14 0,0-12 0,0-1 3,0 1-5,-27-14 3,13-13-1,-13 13-1,0 14 1,-13-1-1,-14 14 2,13-1 0,-27 28-2,28 12 2,-28 41 0,14-1 1,-14 14-5,28 13 3,13-14 2,27-12-5,-27-14 6,13-14-6,14-25 3,0-14-2</inkml:trace>
    </iact:actionData>
  </iact:action>
  <iact:action type="add" startTime="155559">
    <iact:property name="dataType"/>
    <iact:actionData xml:id="d7">
      <inkml:trace xmlns:inkml="http://www.w3.org/2003/InkML" xml:id="stk7" contextRef="#ctx0" brushRef="#br0">4200 10813 0,'0'0'8,"0"0"2,0 0 1,0 0-1,0 0 0,0-13-1,0-14 0,27-12 2,-27-15-2,0-25 0,0-1 2,0-13 0,0 0 0,0-13-1,0 13 0,14 27 0,13 0-1,-27 26 1,27 0 0,-27 27 0,27-1 2,-13 1-3,13 13 0,13 0 1,-13 13 0,0 14 2,14 13-4,-14 0 2,-13-1 0,13 1 0,0 13 2,-27 0-4,13-13 1,-13 13 2,0-13-2,0-13 4,0-1-7,0-13 5,0 1-1,0-14-1,0 0 1,0 0 1,0 0-1,0-27-1,0-26 2,0-13-2,27-1 2,-27 1-1,27 13-1,14-13 2,-14 26 1,14 13-3,-14 14 1,13 0 0,14 13 0,-13 0 1,-14 13-3,14 0 3,-14 0-2,13 14 1,-13 0 0,0-1 0,-13 14 0,-14 13 0,0 13-1,0-13 0,0-53 1</inkml:trace>
    </iact:actionData>
  </iact:action>
  <iact:action type="add" startTime="156820">
    <iact:property name="dataType"/>
    <iact:actionData xml:id="d8">
      <inkml:trace xmlns:inkml="http://www.w3.org/2003/InkML" xml:id="stk8" contextRef="#ctx0" brushRef="#br0">5824 10256 0,'0'0'5,"0"0"7,0 0-1,0 0-3,0 0 4,0 0-4,0 0 3,0 0-2,0 0 1,0 0 1,0 0-2,0 0 1,0 0 0,0 0 0,0 0 1,0 0-2,0 0 1,0-14 0,-27 1 0,13-13 0,-40-14 0,14-27-1,13 14 1,-14-13 1,14 13-2,0 0 3,27 13-3,0 13 0,0 14 2,27 0-2,-27 0 2,27 13-1,-13 0 2,13 13-4,0 0 4,13 14-5,-13 13 3,-27-1 0,27 14 0,-13-13 1,-14 0-2,0-13 1,0-1 0,0-13-1,-14 1 1,-13-1 0,27 0 1,-27 1-2,27-1 1,0-13 4,0 0-8,0 0 5,0 0-2,0 0 1,0-13 0,54-14 0,-13-26 1,27-13-3,-1-1 2,1 27 0,0-13 0,-68 53 0</inkml:trace>
    </iact:actionData>
  </iact:action>
  <iact:action type="add" startTime="157862">
    <iact:property name="dataType"/>
    <iact:actionData xml:id="d9">
      <inkml:trace xmlns:inkml="http://www.w3.org/2003/InkML" xml:id="stk9" contextRef="#ctx0" brushRef="#br0">6582 9738 0,'0'0'6,"0"0"4,0 0 0,0 0 2,0 0-4,13 13 2,-13 14 1,27 13-2,-27 13 0,27 13 1,-27 1 1,0-14-2,0 0 1,0 13 2,-27-26-3,27 0 2,-27 0-1,27-1 0,-13-12 2,13-1-5,0-12 4,0-1-3,0 0 2,0-13 0,0 0 0,-27-26 0,27-27 0,-28-27 1,28-66-1,0 13-2,28 1 4,-28 25-2,40 1 0,14 0 0,-13 13-1,26 27 1,-26 13 0,13 13-2,14 13 4,-28 14-1,15 0-2,-15-1 0,1 14 2,-14 14-1,0-1 0,13 13-1,-40 1 2,27 13-2,-27 13 1,-27 0-1,-13 27 2,-28 13-2,14-14 3,-14 1-4,1-27 1,26-26 3,14-1-3,-13 1 2,40-14-2,-28 0 1,28 0 1,28 14-2,-15 0 1,41 12 0,14 14 1,-1 1-3,-26-15 3,13 14-1,-40-13-1,13 13 1,13 27 0,-40-80 0</inkml:trace>
    </iact:actionData>
  </iact:action>
  <iact:action type="add" startTime="188667">
    <iact:property name="dataType"/>
    <iact:actionData xml:id="d10">
      <inkml:trace xmlns:inkml="http://www.w3.org/2003/InkML" xml:id="stk10" contextRef="#ctx0" brushRef="#br0">10343 6632 0,'0'0'2,"0"0"6,0 0 2,0 0 0,0 0 0,0 0 0,-27-13 0,13 0 0,-13 13-1,0-14 1,-13 1 0,13 0 0,-14 0-1,14-1 2,-41 1-1,28 13 0,13-13-1,-14 13 2,-13-14 1,13 14-2,14 0-1,-40 0 0,26 0 1,-27-13 1,14 0 0,14 0-2,-28 13 0,27-14 1,-13 1 1,-13 0 0,26 13-3,-27 0 2,14 0 0,-13 0 1,-1-13-3,0-1 3,-26 14-2,26 0 1,0 0 0,1 14 3,-1-14-5,-27 0 2,28-14 0,-15 14 0,-12 0 2,26 0-3,-27 0 1,28 0-2,-28 14 2,27-1 3,-40 13-6,13 1 3,28-14 0,-28 14 0,27 13-1,1-14 2,26 14-2,-13 0 1,13 0 0,-13-1 1,41-12-1,-14 13-1,0-14 1,13 1-1,14-1 2,0 14-2,0-13 1,0-1 0,0 14 1,41 13-2,-14 14 1,13-1 0,15-13 1,12 13-2,1 1 1,-1-14 0,1-13 0,0-1 0,26 1 0,-26 0 0,0 0 0,-1-14-1,1 1 2,27 0-1,-28-14-1,15 0 1,-15 0-1,14-13 3,1 14-3,-28-14 1,27 0 0,14 0 1,-28-14-3,1 1 3,27-13-2,-28 12 1,28-26 0,0 14-1,13-14 1,-13 0 0,13-13 2,-13 13-3,-1 1 2,-13-1-1,14 0-1,-27-13 1,27 0-1,-28 13 2,1-13 0,-14 13-2,-13 0 0,-1 0 1,-13 14 1,0-1-1,-13 1 0,13 12 1,-27 1-2,27-13 1,-27 12 0,13-12-1,-13 26 1,0 0-1,0 0 2,0 0-1,0 0 0</inkml:trace>
    </iact:actionData>
  </iact:action>
  <iact:action type="add" startTime="213354">
    <iact:property name="dataType"/>
    <iact:actionData xml:id="d11">
      <inkml:trace xmlns:inkml="http://www.w3.org/2003/InkML" xml:id="stk11" contextRef="#ctx0" brushRef="#br0">6527 11742 0,'0'0'1,"0"0"8,0 0 1,0 0 1,0 0-1,0 0 0,0 0-1,0 0 2,0 0-1,-40 0-1,13-13 1,-41 0 1,1-14-2,-1 1 1,0-14 0,28 13 0,-42-13 2,42-13-3,-1 14 2,-13-1-2,41 0 0,-14-13 1,0-14 1,27 28 0,0-14-2,0 13 0,27 13 5,0 1-9,-14-1 6,41 1-2,-13 12 2,-14 1 0,41 0-2,-28-1 1,14 14-1,-13 0 0,-14 0 2,-14 14-2,15 12 2,-1 14-1,-14 13 0,-13 27 0,-13-1 1,-14-12 1,-14 39-5,-13 0 3,-14-26 0,28-1 0,-28-12 1,14-27-1,13-14 0,1 1-1,13-14 2,0 0-1,27-13-1,0 0 1,0 0 0,0 0-2,0-13 4,27 0-3,0-14 1,54-13 0,14 14-1,26-1 2,-12-13-2,-109 40 1</inkml:trace>
    </iact:actionData>
  </iact:action>
  <iact:action type="add" startTime="214597">
    <iact:property name="dataType"/>
    <iact:actionData xml:id="d12">
      <inkml:trace xmlns:inkml="http://www.w3.org/2003/InkML" xml:id="stk12" contextRef="#ctx0" brushRef="#br0">7718 11357 0,'0'0'7,"0"0"5,0 0-3,0 0 1,0 0 0,0 0-1,0 0 2,0 0-2,-27 0 1,13 0 0,-40-13 1,14 0-2,13 0 2,-14-1-2,-13 1 1,13 0 0,1 13-1,13 13 2,-14-13-1,14 13 3,0 1-7,-14 12 5,14 1-2,0-1 2,14 14-1,13 13 0,0-13 0,0 13-1,0-13 2,13 0-1,14 13 0,0 0 2,14-13-3,13-1 0,-13-12 2,-1-14-2,14 1 4,14-14-6,-27 0 3,26-40 1,-13-13-2,-13-40 3,0 13-3,-14 27 1,13-13-1,-13 13 1,0 13 2,-27 13-4,0 27 2,0 0-2,0 0 2,0 0 0,0 0 1,0 13-1,0 1-1,0-1 1,0-13-1,0 0 2,0 13-1,0-13-1,0 0 1,0 0 0,0 0 0,0 0 0,0 0 0,0 0 0,0 0 0,41 27 0,-14 26 0,41 27 0,-28-14 0,14 0 0,-13-13 0,-14-13-1,14-13 2,-14-14 0,13 0-3,14-13 3,-13-13-1,0-27-1,13 0 1,13-26-1,-26 0 0,0 26 1,13-13 0,-27 13 1,-14-13 1,14 26-1,-27 1-2,27-1 0,-13-13 2,-14 40-1</inkml:trace>
    </iact:actionData>
  </iact:action>
  <iact:action type="add" startTime="215611">
    <iact:property name="dataType"/>
    <iact:actionData xml:id="d13">
      <inkml:trace xmlns:inkml="http://www.w3.org/2003/InkML" xml:id="stk13" contextRef="#ctx0" brushRef="#br0">8909 10309 0,'0'0'7,"0"0"3,0 13 0,0 27 2,0 26-4,13 1 2,14 12 1,0 14-2,-27-26 5,14 12-4,13 14-1,-27-27 4,0 14-6,27-27 4,-27-13-2,0 0 0,27 0 2,-13 26-1,-14-26-1,27 0 1,-27-40 0</inkml:trace>
    </iact:actionData>
  </iact:action>
  <iact:action type="add" startTime="215979">
    <iact:property name="dataType"/>
    <iact:actionData xml:id="d14">
      <inkml:trace xmlns:inkml="http://www.w3.org/2003/InkML" xml:id="stk14" contextRef="#ctx0" brushRef="#br0">8652 11278 0,'0'0'5,"0"0"5,27 0 1,40 0-1,1 0-1,27 0 2,-95 0-2</inkml:trace>
    </iact:actionData>
  </iact:action>
  <iact:action type="add" startTime="216850">
    <iact:property name="dataType"/>
    <iact:actionData xml:id="d15">
      <inkml:trace xmlns:inkml="http://www.w3.org/2003/InkML" xml:id="stk15" contextRef="#ctx0" brushRef="#br0">10113 10588 0,'0'0'5,"0"0"6,0 0-1,0 0-1,0 0 2,0 0-1,0 39 0,0 1 0,0 13-1,0 14 1,-27 12 0,13 27 0,14-26 1,-27-14-1,27-12 3,0-15-5,0-12 2,27-1-1,-27-12 1,41-1 0,-14 0 0,14-13 0,13 0 1,-14 0-2,28-13 5,0-14-8,26-26 6,-26-26-2,-68 79-2</inkml:trace>
    </iact:actionData>
  </iact:action>
  <iact:action type="add" startTime="217217">
    <iact:property name="dataType"/>
    <iact:actionData xml:id="d16">
      <inkml:trace xmlns:inkml="http://www.w3.org/2003/InkML" xml:id="stk16" contextRef="#ctx0" brushRef="#br0">10871 10256 0,'0'0'6,"0"13"5,0 14 0,-28 52-2,28 14 0,-27 40 2,14 0 0,13 13-4,-27 0 5,0 0-1,13-27-2,14-13 1,-27 0-1,27-13 2,-27 0-2,27-40 1,0 0 0,0-13-1,0-13 1,0-27 1</inkml:trace>
    </iact:actionData>
  </iact:action>
  <iact:action type="add" startTime="219090">
    <iact:property name="dataType"/>
    <iact:actionData xml:id="d17">
      <inkml:trace xmlns:inkml="http://www.w3.org/2003/InkML" xml:id="stk17" contextRef="#ctx0" brushRef="#br0">12535 11012 0,'0'0'4,"0"0"5,0 0 3,0 0-3,0 0 0,0-13 2,0 0-1,0 13 0,0-14-1,0 14 2,0-13-2,0 13 1,0 0 1,0-13-1,-27 0-1,13-1 1,-13 14 0,-14 0 2,-13 14-2,-13 12-2,-1 1 2,0-1-1,1 14 4,26 0-4,14-14 0,0 1 2,-14 0-1,41-1-1,-27-13 2,27 1-2,0-14 2,0 0-3,0 13 2,27 0 1,-27 0-2,41 14 2,-14 0-2,14-1 0,-14 14 2,13 0 0,14 0-2,-40-1 0,13 1 2,0 0-1,-27 0 0,14 0-1,-14 13 0,0 0 1,-14 13 0,-13-13 2,0 0-3,-14-13 2,1 0-1,13-13 0,-14-1 1,14-13-4,0 1 3,-14-1 2,41 0-4,-27 0 3,27 1-1,0-14-1,0 0 1,0 0 0,0 0 0</inkml:trace>
    </iact:actionData>
  </iact:action>
  <iact:action type="add" startTime="220128">
    <iact:property name="dataType"/>
    <iact:actionData xml:id="d18">
      <inkml:trace xmlns:inkml="http://www.w3.org/2003/InkML" xml:id="stk18" contextRef="#ctx0" brushRef="#br0">13035 11357 0,'0'0'7,"0"0"4,0 0-1,0 0-1,0 0 2,0 14-2,0-1 2,0 13-2,0 14 1,0 13 0,0 27 1,27 13-2,-27-27 1,0 1 1,0-14 3,0-13-5,0-14 2,0 1-3,27-1-1,-27-26 4,0 0-2,0 0 2,0 0-3</inkml:trace>
    </iact:actionData>
  </iact:action>
  <iact:action type="add" startTime="220467">
    <iact:property name="dataType"/>
    <iact:actionData xml:id="d19">
      <inkml:trace xmlns:inkml="http://www.w3.org/2003/InkML" xml:id="stk19" contextRef="#ctx0" brushRef="#br0">13062 11145 0,'0'0'6,"0"0"4,0 0 0,0 0 0,0 0 1,0 0 0</inkml:trace>
    </iact:actionData>
  </iact:action>
  <iact:action type="add" startTime="220634">
    <iact:property name="dataType"/>
    <iact:actionData xml:id="d20">
      <inkml:trace xmlns:inkml="http://www.w3.org/2003/InkML" xml:id="stk20" contextRef="#ctx0" brushRef="#br0">13238 11636 0,'0'0'7,"0"0"4,27 13 0,-27 14-2,27 13 1,14 0 0,-41-1 0,27 1 1,-27 0-1,14-13 0,13-1 0,-27-13 0,0-13 0,0 0 0,0 0-1,0-13 4,0-40-5,0-27 1,27-13 0,-27 1 1,40-1 0,-13 26 2,0 27-3,-13 1 1,13 25 0,0 1-1,14 13 1,-14 0 0,13 13-1,1 1 2,13 12-1,-27 14 0,-13 0 0,13 13 0,0 0 0,-14-13 2,-13 0-4,0-14 2,0-13 0,0 1-1,0-14 1,0 0 0,0 0-1,27-27 3,0-26-3,-13-13 0,13 13 2,0 13-1,14 0 0,-41 13 1,27 14-2,-27 0 2,13 13-2,-13 0 0,27 0 3,-27 13-3,27 0 1,-27 14 0,27 26-2,-13 0 3,-14-13 0,0 0-2,0-14 1,0-26 0,0 0 0</inkml:trace>
    </iact:actionData>
  </iact:action>
  <iact:action type="add" startTime="221380">
    <iact:property name="dataType"/>
    <iact:actionData xml:id="d21">
      <inkml:trace xmlns:inkml="http://www.w3.org/2003/InkML" xml:id="stk21" contextRef="#ctx0" brushRef="#br0">14469 11291 0,'0'0'7,"0"13"4,27 14-1,1 26-1,-28 27 2,40 26-2,-13 26 1,0 1 3,-13-27-6,13 27 6,-27-27-5,27-26 2,-27 0 0,0-27 0,0-14 0,0-25 1,0-1-2,0 0 0,0-13 0,0 0 1,0-13 0,0-40 1,0-40-3,0 0 2,-27-53 0,27-13 0,0 26 2,0 0-3,0 40 1,0 14 0,0-1 0,27 27 0,-27 0 0,13 26 0,14-12 1,1-1-1,-15 13 0,14 1 0,-27 12-2,27 1 3,14 0-2,-14 13 2,13 13-2,-12 14 1,12-1 0,14 27 0,-40 0 0,13 14 0,0-14 0,-27 13 0,0 1 1,-27-14-1,0 0-1,13-13 0,-40-1 1,14-12 0,-28-27 1,0 0-2,14-13 2,54 13-1</inkml:trace>
    </iact:actionData>
  </iact:action>
  <iact:action type="add" startTime="222571">
    <iact:property name="dataType"/>
    <iact:actionData xml:id="d22">
      <inkml:trace xmlns:inkml="http://www.w3.org/2003/InkML" xml:id="stk22" contextRef="#ctx0" brushRef="#br0">15687 10614 0,'0'0'5,"0"0"7,0 0-3,0 0 2,0 0-1,0 0-1,0 0 0,0 0 2,0 0-3,0 13 3,0 14-1,0 26 1,0 0-1,0 0-1,0 14 2,0-14-1,0-14 0,0 1 0,0-13 0,0-14 1,41 0-2,-14 1 2,40-14-1,28-14-1,13-25 1,14-1 0,-54 13 0,-1 1 1,28-14-2,-54 13 1,-1 1-1,-13-1 2,-27 27 0</inkml:trace>
    </iact:actionData>
  </iact:action>
  <iact:action type="add" startTime="223038">
    <iact:property name="dataType"/>
    <iact:actionData xml:id="d23">
      <inkml:trace xmlns:inkml="http://www.w3.org/2003/InkML" xml:id="stk23" contextRef="#ctx0" brushRef="#br0">16512 10362 0,'0'0'5,"0"26"6,0 54-1,-27 26-1,27 27 1,0 53 4,27 0-7,-13-1 4,13-25-2,0-14 0,14-27 2,-41-26-1,27-13 0,-27-40 0,0-1 0,0-12 0,0-27 0</inkml:trace>
    </iact:actionData>
  </iact:action>
  <iact:action type="add" startTime="278446">
    <iact:property name="dataType"/>
    <iact:actionData xml:id="d24">
      <inkml:trace xmlns:inkml="http://www.w3.org/2003/InkML" xml:id="stk24" contextRef="#ctx0" brushRef="#br0">12575 12167 0,'0'0'1,"0"0"5,0 0 5,0 0-1,0 0-1,0 0 1,0 0 0,0 0 0,0 13 0,-13 14 0,13 13 0,-27 13 0,27 26-1,0 28 2,-27-15-1,13 15 1,14-1 9,0 0-20,0-13 10,0 0-2,0-27 3,0-13-1,0-13 0,0-13 1,0-14-3,0-13 2,0 13 1,0 0-2,0 14 0,0 0 4,0-27-4</inkml:trace>
    </iact:actionData>
  </iact:action>
  <iact:action type="add" startTime="279606">
    <iact:property name="dataType"/>
    <iact:actionData xml:id="d25">
      <inkml:trace xmlns:inkml="http://www.w3.org/2003/InkML" xml:id="stk25" contextRef="#ctx0" brushRef="#br0">13955 12897 0,'0'0'5,"0"0"5,0 0 1,0 0-1,0 0 0,0 0 0,0 0 0,0 0 0,0 0-1,0 0 1,0 0 0,0 0 0,0 0 1,0 0 0,0 0-2,0 0 1,0 0 0,0 0 0,0 0-1,0 0 2,0 0-1,0 13 0,0 14 0,0 13 0,14-14 0,13 14 0,-27-13-1,0 12 2,0 1-2,0 0 1,-27 0 0,13-14 0,14 14 0,-27-13 0,27-1 3,-27 1-7,27-14 4,0 0 3,0 1-5,0-1 2,0-13-1</inkml:trace>
    </iact:actionData>
  </iact:action>
  <iact:action type="add" startTime="280391">
    <iact:property name="dataType"/>
    <iact:actionData xml:id="d26">
      <inkml:trace xmlns:inkml="http://www.w3.org/2003/InkML" xml:id="stk26" contextRef="#ctx0" brushRef="#br0">14321 12406 0,'0'0'4,"0"0"7,0 0-2,0 0 1,0 0 1,0 0-2,0 0 2,0 13-2,13-13 1,14 0 0,0 13 1,14-13-2,-14 0 1,-14 14-1,42-1 2,-28 14-1,-14-1 0,41 14-1,-40 0 1,13-14 1,0 14 1,13 0-4,-12 0 2,-28-14 2,13 1-4,-13 13 1,0-1 1,0 1 1,0 0-2,-13-13 1,13 12 1,-28 1-2,28-13 2,-27-14-2,14 0 1,13 1 0,-27-1 1,0 0-1,27-13-1,-41 13 1,14 1 0,27-14 0,-13 0 1,-14 0-2,27 0 1,0 0 0,0 0 0,0 0 1,0-14-2,27 1 0,-14 13 1,41-26 1,-13 12-1,26 14 0,-39 0 0,12 14-1,1-1 1,-14 0 2,0 0-3,13 1 0,-12-1 3,-28 0-5,27 1 4,-14-1 0,-13 0-3,0-13 2,27 13-1,-27-13 2,0 0-1</inkml:trace>
    </iact:actionData>
  </iact:action>
  <iact:action type="add" startTime="283152">
    <iact:property name="dataType"/>
    <iact:actionData xml:id="d27">
      <inkml:trace xmlns:inkml="http://www.w3.org/2003/InkML" xml:id="stk27" contextRef="#ctx0" brushRef="#br0">4498 12008 0,'0'0'6,"0"0"4,0 0 0,0 0 1,0 0-1,27-14 0,-27 14 0,0 0-1,0 0 1,0 0-1,0 14 2,0 12-2,-27 14 2,27 26-1,-27 1 2,13 12-3,-13 1 1,0 0 2,14-1-3,-14 1 0,0-14 0,-14 14 1,41 0 0,-27-1 0,27 1 0,-27 0 0,27-27 1,0-14-2,0 1 2,0 0-2,0-13 1,0-14-1,0 0 1,0-13-1,0 0 2,0 0 0,0 0-2,0 0 1,0 0 0,0-13 1,0 0-2,27-40 1,-27-1 0,27-25-1,-27 12 2,41-12-2,-14-1 1,0 1 0,-14-1 1,14 14-1,0-1-1,14 14 1,-41 13 0,27 0 1,14 14-1,-14-14-1,13 14 1,-13-1 0,41 0 1,0-12-2,-1-1 1,1 0 0,-27 27 0,13-1 1,-27 1 0,-14 13-4,14 0 4,0 0-1,-13 13 1,-14 1-2,27 12 1,-27 1-1,0 13 0,-27-1 1,-14 41 1,1 0-2,-55-1 2,41-12-1,13-27-1,1-1 2,13-12-1,0-14 0,13 0 1,-13-13-1,27 0 0,0 0-2,0 0 3,0 0-2,0 0 2,0 0-1,0 14 0,0-1 1,41 14-2,-14-14 0,40 13 4,1 1-6,0 13 3,-14 0 0,-14-1 0,1-12 0,-14 13 0,14 13-1,13 0 1,-14 0 0,28-13 1,-68-40 0</inkml:trace>
    </iact:actionData>
  </iact:action>
  <iact:action type="add" startTime="287394">
    <iact:property name="dataType"/>
    <iact:actionData xml:id="d28">
      <inkml:trace xmlns:inkml="http://www.w3.org/2003/InkML" xml:id="stk28" contextRef="#ctx0" brushRef="#br0">6920 12207 0,'0'0'10,"0"0"0,0 0 1,0 0-1,0 0 0,0 0 0,0 0-1,0 0 1,0 0 0,0 0 0,0 0 0,0 0 1,27 0-2,-14 0 0,42 0 2,-15 0 0,28-13-1,-1-14-1,-12 14 2,-15-1-2,28 1 4,-28 0-6,14 0 3,-13 13 0,-14-14 0,14 1 0,-41 13-1,0 0 1</inkml:trace>
    </iact:actionData>
  </iact:action>
  <iact:action type="add" startTime="287884">
    <iact:property name="dataType"/>
    <iact:actionData xml:id="d29">
      <inkml:trace xmlns:inkml="http://www.w3.org/2003/InkML" xml:id="stk29" contextRef="#ctx0" brushRef="#br0">7447 12101 0,'0'0'7,"0"0"3,0 0 1,0 0-2,0 13 2,0 13-3,0 28 2,-27 12 2,27 14-4,0-1 2,-27-26 0,14 0 3,13 0-4,-27-13 0,27 0 1,0 0 0,0-27-1,-27 27 2,27-13-1,0-14-1,0 0 2,0-13-2,0 13 1,0-13-1</inkml:trace>
    </iact:actionData>
  </iact:action>
  <iact:action type="add" startTime="288697">
    <iact:property name="dataType"/>
    <iact:actionData xml:id="d30">
      <inkml:trace xmlns:inkml="http://www.w3.org/2003/InkML" xml:id="stk30" contextRef="#ctx0" brushRef="#br0">6297 13295 0,'0'0'7,"0"0"2,0 0 1,0 0 0,0 0 1,0 0-1,0 0-1,0 0 2,0 0-3,-13-13 3,-14-27-2,-14-13 2,-13-27-2,-13-26 1,26 27 2,-27-14-3,41 13 2,-13 0-2,40 27 1,-27 0 2,27 13-4,27 1 2,-27 12 0,13 0 0,14 1 2,0-1-4,14 14 2,-14-13 0,41-14 0,-28 13 3,14 14-6,-13 0 3,-14 13-1,14 0 1,-1 0-1,-13 13 1,0 0 1,14 14-2,-14 13 2,0-1-2,-14 1 1,15 0 0,-28 13 0,0-13 1,0 0-3,0 0 2,-28-1 2,28 14-2,-40 1 0,13 12-1,-41 0 2,28-26 0,-28-13-2,14-1 0,13-13 2,1-13-2,-14 14 2,13-14-2,14 0 2,0 0-2,13 0 0,14 0 3,-27 0-3,27 0 0,0 0 0,0 0 2,0 0-2,0 0 1,0 0 0,0-14 0,0 14 0,0-13 0,0 13 1,0 0-2,0 0 0,0 0 0,0 0 1,27 0 0,-27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9T15:01:19.4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145">
    <iact:property name="dataType"/>
    <iact:actionData xml:id="d0">
      <inkml:trace xmlns:inkml="http://www.w3.org/2003/InkML" xml:id="stk0" contextRef="#ctx0" brushRef="#br0">4606 9579 0,'0'0'2,"0"0"7,0 0 2,0 0-1,0 0 0,0 0 1,0 0-2,0 0 1,27 0-1,-27-14 1,27 14 1,0-26-1,-13-1 0,40-12-1,-13-28 3,26 1 11,28-27-11,-27 27-1,-1-1 4,-26 41-15,-14-1 11,0 14 0,14 0 0,-14-1-3,-14 1 3,14 0-1,0-1 0,14 14 1,-41 0-2</inkml:trace>
    </iact:actionData>
  </iact:action>
  <iact:action type="add" startTime="99720">
    <iact:property name="dataType"/>
    <iact:actionData xml:id="d1">
      <inkml:trace xmlns:inkml="http://www.w3.org/2003/InkML" xml:id="stk1" contextRef="#ctx0" brushRef="#br0">4660 8849 0,'0'0'6,"0"0"5,0 0-1,0 0 0,0 0 0,0 0-1,0 0 1,0 13 1,27 0-1,-13 14 0,40 26-1,-13 0 1,-1 13 1,14-13-2,-13 1 3,-14-1-3,14-14 1,-14 1 0,13-13-1,-13-1 1,14 1 0,-14-1 1,0 1-1,-27-27 0</inkml:trace>
    </iact:actionData>
  </iact:action>
  <iact:action type="add" startTime="101147">
    <iact:property name="dataType"/>
    <iact:actionData xml:id="d2">
      <inkml:trace xmlns:inkml="http://www.w3.org/2003/InkML" xml:id="stk2" contextRef="#ctx0" brushRef="#br0">7150 9074 0,'0'0'5,"0"0"6,0 0-1,0 0 0,-27-13-2,27 0 2,-41 0 0,14 13 0,0 0 2,-14 0-3,14 0 1,-13 13 0,13 0 1,13 0-1,-13 1-1,0-1 1,27 0-1,0 0 1,0-13 1,0 14-1,0-1 0,0 0 0,27 14 0,0-14 0,-13 14 0,40 12 0,-41 1 1,42-13-3,-15 13 3,-13-1 0,-13 1-3,13 0 2,0-27 3,-14 1-5,14 25 2,-27-12-1,0 0 2,0-1 0,0 1-3,-27-14 3,14 14-2,13-14 1,-27-13 0,27 0 0,0 0-1,-27 13 1,13-13 0,14 0 0,-27 0 1,27 0-1</inkml:trace>
    </iact:actionData>
  </iact:action>
  <iact:action type="add" startTime="101831">
    <iact:property name="dataType"/>
    <iact:actionData xml:id="d3">
      <inkml:trace xmlns:inkml="http://www.w3.org/2003/InkML" xml:id="stk3" contextRef="#ctx0" brushRef="#br0">7650 9300 0,'0'0'6,"0"13"5,0 1-2,0-1 1,0 13 1,0 1-1,0 13-1,0-14 1,0 41 0,0-41 0,27 14 0,-27-13 0,0 12 0,0-25 0,0-1 0,0 0 0,0-13 0,0 0 2,0 0-4</inkml:trace>
    </iact:actionData>
  </iact:action>
  <iact:action type="add" startTime="102079">
    <iact:property name="dataType"/>
    <iact:actionData xml:id="d4">
      <inkml:trace xmlns:inkml="http://www.w3.org/2003/InkML" xml:id="stk4" contextRef="#ctx0" brushRef="#br0">7853 9061 0,'0'0'6,"0"0"4,0 0 1,0 0-1,0 27 0,27 12 0,-13 28 0,-14-67-1</inkml:trace>
    </iact:actionData>
  </iact:action>
  <iact:action type="add" startTime="102268">
    <iact:property name="dataType"/>
    <iact:actionData xml:id="d5">
      <inkml:trace xmlns:inkml="http://www.w3.org/2003/InkML" xml:id="stk5" contextRef="#ctx0" brushRef="#br0">8056 9632 0,'0'0'6,"0"0"4,0 0 0,0 0 1,0 0-1,0 0-1,27 13 2,0 14-2,-27-27 1</inkml:trace>
    </iact:actionData>
  </iact:action>
  <iact:action type="add" startTime="102388">
    <iact:property name="dataType"/>
    <iact:actionData xml:id="d6">
      <inkml:trace xmlns:inkml="http://www.w3.org/2003/InkML" xml:id="stk6" contextRef="#ctx0" brushRef="#br0">8151 9804 0,'0'0'4,"0"0"8,0 0-1,0 0-2,0 0 0,0-13 1,0-13 0,0-1 0,0 1 0,27-14 0,-13 13 0,13 14 0,0 0 0,13-1 0,-13 14 0,14 0 0,-14-13-1,0 13 2,-13 0-1,13 13 0,-27 1 0,27-1-1,-27 0 1,0 0 0,0 1 1,0-1-1,0-13-1,0 0 1,0 0 0,0 0 0,13-13 0,14-1 0,-27-12-1,27-1 5,-13 1-7,13-1 2,0 14 2,-27 0-2,14 13 2,13 0 0,0 13-3,0 0 4,-14 0-3,-13 1 2,27-1 0,-27 14-3,27-14 2,-27-13 0</inkml:trace>
    </iact:actionData>
  </iact:action>
  <iact:action type="add" startTime="102982">
    <iact:property name="dataType"/>
    <iact:actionData xml:id="d7">
      <inkml:trace xmlns:inkml="http://www.w3.org/2003/InkML" xml:id="stk7" contextRef="#ctx0" brushRef="#br0">9017 9473 0,'0'0'7,"0"0"4,0 0-3,0 13 3,27 13-1,-27 1 0,41 13 0,-14 13-1,-27 13 1,27-13 1,-14 0-1,-13-13-1,27 0 2,-27 0-1,0-14 0,0 1 0,0 0 0,0-14-1,0 0 1,0 14 3,0-14-6,0 0 4,0-13-1,0 0-1,0 0 0,0 0 1,0 0 0,0 0-1,0 0 2,0 0-1,0 0 1,0 0-1,0-26 1,0-14-1,0 0 0,0 0 0,0 14 0,0-14 0,0 0 0,0 0 0,27 0-1,-27 14 2,14-1-2,13 1 1,-27-14 1,27 13-2,-27 1 2,14-1-2,13 1 1,0-1 0,-14 14 1,14 0-1,0-1-2,14 14 2,13-13 1,-13 13-2,-14 0 3,-14 0-4,14 0 3,0 13 1,-27 1-3,14-1 1,13 0-3,-27 0 4,0 1-2,0-1 1,-27 0 0,13 14 0,-40-1 0,14-12-1,13-1 1,-14-13 0,14 0 1,-14 0-1,14 13 1,27-13-2,-27 27 1,27-27-2</inkml:trace>
    </iact:actionData>
  </iact:action>
  <iact:action type="add" startTime="107521">
    <iact:property name="dataType"/>
    <iact:actionData xml:id="d8">
      <inkml:trace xmlns:inkml="http://www.w3.org/2003/InkML" xml:id="stk8" contextRef="#ctx0" brushRef="#br0">10411 9035 0,'0'0'6,"0"0"5,0 0-1,0 0-1,0 0 1,0 0 1,0 0-2,0 0 2,27 0-1,-27 0-1,40 0 1,-13 0 0,0 0 0,-13-14 0,13 14-1,13 0 1,-12 0 1,12 0-1,14 0-1,-13 14 1,-14 12 0,13 1 1,-12-14 1,-28 0-2,27 0-2,-14 14 1,-13 13 2,0-14 0,-13 27-2,-14-13 2,-1 0-2,1 0 2,14 0-1,-41-14-1,40 1 1,-40 26-1,41-27 2,-14 1 0,-1-14-2,28 1 1,0-14 0,0 0-2,0 0 3,0 0-2,0 0 1,28 13 0,-1 0 0,13 14 0,28-1-1,-1 14 2,1 0 1,-14 0-3,-13-14 0,-1 27-1,-13-26 3,1-1 0,-28 1-1,0 0 2,0 12-3,0-12 1,-28 13-2,-12-14 3,-28 14-2,1-13 1,-15-1 0,42-13 0,-1 1 1,14-14-1,27 0-1</inkml:trace>
    </iact:actionData>
  </iact:action>
  <iact:action type="add" startTime="109243">
    <iact:property name="dataType"/>
    <iact:actionData xml:id="d9">
      <inkml:trace xmlns:inkml="http://www.w3.org/2003/InkML" xml:id="stk9" contextRef="#ctx0" brushRef="#br0">13333 9778 0,'0'0'8,"0"0"3,0 0-2,0 0 2,0 0-1,-27 13 0,27-13 0,-14 0 0,14 0-1,-27-13 2,-13-27-1,-14-13-1,-28-40 2,-12-26 0,26 26-3,14 13 4,13 14-3,14 13 1,14-1-1,-14 15 0,27 12 1,0 1 0,0 12 0,0-12 2,27-1-3,-14 1 0,41-1 1,-13 1 2,-14 12-3,41 14 0,-28 0 3,28 14-1,-14 12-2,-13 1 1,26 26 0,-40 13-2,14 14 5,-41 13-5,0-27 3,-27 27-2,-14 0 0,1 13 4,-14-26-6,-14-27 4,0 13-2,1 14 2,-1-54 1,27-12-4,14-1 2,0-26-1,-13-1 2,40 1-2,0-27 1,0 14 1,40-27-2,14-14 1,14 1 1,0-1-2,-1 28 2,28-1-1,-27-13-1,-68 53 0</inkml:trace>
    </iact:actionData>
  </iact:action>
  <iact:action type="add" startTime="113696">
    <iact:property name="dataType"/>
    <iact:actionData xml:id="d10">
      <inkml:trace xmlns:inkml="http://www.w3.org/2003/InkML" xml:id="stk10" contextRef="#ctx0" brushRef="#br0">14334 9459 0,'0'0'4,"0"0"7,0 0 0,0 0-2,0 0 1,-13 0-1,-14 14 2,-1-1-1,-12 13-1,13 1 2,-14-1-1,-13-12-1,14 12 2,-1 14-1,-13 0 2,13 0-5,14 0 3,14 13 1,-14 0 0,27 13-1,0-26-1,0 0 3,27 0-3,-14 13 1,14-27 0,14 1-2,13-14 5,14 0-6,-1-13 4,-26 0-1,26-13 0,-12-13 2,-15-14-4,28-13 1,-28 0 1,15-1 0,-28 1 3,-14 14-6,14 12 7,-27 14-4,0-1-2,0 1-1,0 0 3,0 0 2,0 13-4,0 0 1</inkml:trace>
    </iact:actionData>
  </iact:action>
  <iact:action type="add" startTime="114300">
    <iact:property name="dataType"/>
    <iact:actionData xml:id="d11">
      <inkml:trace xmlns:inkml="http://www.w3.org/2003/InkML" xml:id="stk11" contextRef="#ctx0" brushRef="#br0">15024 9499 0,'0'0'6,"0"0"4,0 0 1,0 13 0,0 1-2,0 12 1,0 1 0,27 13 1,-27 13-2,14 0 0,13 0 1,-27 0 1,27-13-2,-14 0 1,14-14 2,1 1-4,12-1 2,14-12 1,-13-14-2,-1-14 2,28-39-2,27-26 1,-28-1 0,1 0 0,-41 40 0,14-13 0,-14 27-1,-27 12 2,27 1-2,-27 13 1,0 0-1</inkml:trace>
    </iact:actionData>
  </iact:action>
  <iact:action type="add" startTime="114718">
    <iact:property name="dataType"/>
    <iact:actionData xml:id="d12">
      <inkml:trace xmlns:inkml="http://www.w3.org/2003/InkML" xml:id="stk12" contextRef="#ctx0" brushRef="#br0">16025 8743 0,'0'0'7,"0"0"3,0 26-1,0 14 1,0 53 1,27 40-2,14-27 1,-41 13 3,27-39-7,-27 13 4,27-14 2,-27-12-2,14-1-2,13-26 2,-27-27 0,27 14 1,-27-27 0,0 0-1,0 0-1</inkml:trace>
    </iact:actionData>
  </iact:action>
  <iact:action type="add" startTime="114995">
    <iact:property name="dataType"/>
    <iact:actionData xml:id="d13">
      <inkml:trace xmlns:inkml="http://www.w3.org/2003/InkML" xml:id="stk13" contextRef="#ctx0" brushRef="#br0">15795 9141 0,'0'0'6,"0"0"5,0 0-1,27 13-1,68 27 3,13 0-4,-108-40 3</inkml:trace>
    </iact:actionData>
  </iact:action>
  <iact:action type="add" startTime="115422">
    <iact:property name="dataType"/>
    <iact:actionData xml:id="d14">
      <inkml:trace xmlns:inkml="http://www.w3.org/2003/InkML" xml:id="stk14" contextRef="#ctx0" brushRef="#br0">17257 8981 0,'0'0'6,"0"0"3,0 0 2,0 0-2,0 0 2,27 0-1,0 0-1,-14 0 1,41 0 3,-13 14-5,27-14 2,-1 13 1,-13 0-2,-13 1 0,0-1 4,-14 0-5,0 0 3,-27 14-3,0-14 3,0 27 0,0 13-2,-27-13 0,-14 0 0,14 0 0,0-14 1,13-13 0,-13 14 3,27-14-4,-27 0 1,27-13-1,0 14 1,0-14 0,0 13-1,27 27 2,0-27 2,14 14-1,0-1-3,13 14 1,-14 0 0,14-14-2,-40 1 3,13 0-2,-27-1 0,0-13 1,-27 40-1,-14-13 4,-26 13-6,-1-13 5,0 0-4,1 0 2,13-14 3,13-12-6,41-14 3</inkml:trace>
    </iact:actionData>
  </iact:action>
  <iact:action type="add" startTime="228024">
    <iact:property name="dataType"/>
    <iact:actionData xml:id="d15">
      <inkml:trace xmlns:inkml="http://www.w3.org/2003/InkML" xml:id="stk15" contextRef="#ctx0" brushRef="#br0">4092 10959 0,'0'0'2,"0"0"2,0 0 8,0 0-3,0 0 2,14-13-1,13-27 0,40-26 0,-40 26-1,14 0 1,13 14 0,-13-14 0,-1 13 1,-13 1 0,0 26-2,-27 0 1,41 0 0,-41 13 1,27 0 1,14 27-1,-41-13 0,27-14-4,-27 0 3,13 0-2,14 1 1,0-14 1,-27 0-1</inkml:trace>
    </iact:actionData>
  </iact:action>
  <iact:action type="add" startTime="228779">
    <iact:property name="dataType"/>
    <iact:actionData xml:id="d16">
      <inkml:trace xmlns:inkml="http://www.w3.org/2003/InkML" xml:id="stk16" contextRef="#ctx0" brushRef="#br0">6095 10296 0,'0'0'4,"0"0"7,0 0-1,0 0 1,0 0-2,0 0 1,0 0-1,0 0 1,-28 0 0,28 0 0,-13 0-1,-14 0 3,0 0-2,-14 13 0,1 13 0,-14 1-1,13-14 2,0 14-1,-13-1-1,14 1 1,13-1 1,-14 14-1,14 0 0,-14 0 0,14 0 0,0 26-1,27 0 1,-13-13 0,13 1 0,0-1 1,0 0-2,0-13 4,13 13-3,-13-14 0,27-12 1,-27 0-1,27-1 1,14 1 2,-14-1-10,-13-13 5,40 1 4,-14-14-2,-13 0-2,14 0 3,27-14-1,-14-12 0,13-1-1,1 1 2,0-14-2,-28 13 2,28-12-2,-14 12 1,-13 1 0,-14-1 1,13-13-2,1 0 1,-14 1-1,0 25 3,0-12-2,-14-1-1,-13 1 2,28-1-1,-28 1 0,0 12-1,0 1 0,0-14 1,0 14 2,0 0-5,0 0 3,0-1 2,-28 1-3,28 0 2,-13-14-3,-14 1 1,0-14 2,27 13-2,-27 1 3,13 13-1,14-1-3,-27 1 2,27 13 1,0 0-2</inkml:trace>
    </iact:actionData>
  </iact:action>
  <iact:action type="add" startTime="229822">
    <iact:property name="dataType"/>
    <iact:actionData xml:id="d17">
      <inkml:trace xmlns:inkml="http://www.w3.org/2003/InkML" xml:id="stk17" contextRef="#ctx0" brushRef="#br0">6365 10720 0,'0'0'4,"0"0"6,27 0 2,0 0-2,-13 14-2,13-1 2,0 0 0,13 14 0,15 12 0,-15-12 0,1 26 1,13-26-2,14-1 2,-28 1-1,28-1 0,-14 14 1,-14 0-3,1 13 3,-41-53-1</inkml:trace>
    </iact:actionData>
  </iact:action>
  <iact:action type="add" startTime="231800">
    <iact:property name="dataType"/>
    <iact:actionData xml:id="d18">
      <inkml:trace xmlns:inkml="http://www.w3.org/2003/InkML" xml:id="stk18" contextRef="#ctx0" brushRef="#br0">8178 10282 0,'0'0'6,"0"0"4,0 0 1,0 0-2,0 0 2,0 0-2,0 0 1,0 0 0,0 0 0,0 0 0,-27 0 1,0 0-2,13 0 1,-40 14-1,14 12 1,-1 1-1,-13-1 1,13 1 1,-13-1 0,41 1-1,-14-14 2,0 0-5,13 14 3,14-1 1,0 1 0,0-14-2,0 1 0,14-1 1,13 0 1,13 0-1,14 1 1,-13-1-1,27 13 2,-41-12-6,13 12 8,-13-12-4,0 12 0,14 1 1,-41-14-3,27 13 4,-27 28-3,-27-1-3,0 13 5,-14 0-1,14-13 0,-40 14 2,26-14-3,14-13 0,-14-14 1,14 1 0,-13-1 2,13 1-4,27-1 2,-27 1-1,13-14 2,14-13 0,0 0-4</inkml:trace>
    </iact:actionData>
  </iact:action>
  <iact:action type="add" startTime="232584">
    <iact:property name="dataType"/>
    <iact:actionData xml:id="d19">
      <inkml:trace xmlns:inkml="http://www.w3.org/2003/InkML" xml:id="stk19" contextRef="#ctx0" brushRef="#br0">8652 10866 0,'0'0'7,"0"0"4,0 0-2,0 0 1,27 14 1,-27 12-3,27 1 2,-14 26 0,-13 0 1,27 0-1,-27-27 0,0 1 0,0-27-1,0 0 1,0 0 0</inkml:trace>
    </iact:actionData>
  </iact:action>
  <iact:action type="add" startTime="232822">
    <iact:property name="dataType"/>
    <iact:actionData xml:id="d20">
      <inkml:trace xmlns:inkml="http://www.w3.org/2003/InkML" xml:id="stk20" contextRef="#ctx0" brushRef="#br0">8882 10402 0,'0'0'7,"0"0"6,0 0-6,0 13 3,27 0 0,-27 14 2,0-27-3</inkml:trace>
    </iact:actionData>
  </iact:action>
  <iact:action type="add" startTime="232979">
    <iact:property name="dataType"/>
    <iact:actionData xml:id="d21">
      <inkml:trace xmlns:inkml="http://www.w3.org/2003/InkML" xml:id="stk21" contextRef="#ctx0" brushRef="#br0">9044 10906 0,'0'0'8,"0"0"2,0 0 0,0 13 1,27 27-1,-13 27 0,13 25 1,13 15-2,-13-14 2,0-1-3,-27-52 3,14-13-2,13-14 1,-27-13 0,0 0 1,0 0-2,0 0 1,0-13 0,0-14 1,0 1-2,0-14 1,0 13 0,0-12 1,0-28-3,27-12 2,14 12 0,-14 1 1,-14 13 0,14 13-3,0 13 3,14-12 0,-14 25-2,-27 14 1,27 0 0,-13 14-1,13-1 4,0 13-5,-14 1 2,14-1 0,-27 1-2,27-14 2,-27 1 2,14-1-3,-14-13 1,0 0 0,0 0-1,27-13 3,-27-1-4,27 1 2,-27 0 0,13-1 0,15 1 0,-28 13 2,0 0-5,27 0 3,-27-13 1,27 13-2,-14 0 2,-13 13-2,27 0 2,-27 14-2,27 0 2,-13-1-1,-14 1 0,27-1 0,-27-13-1,27 1 6,-27-14-10,0 0 4</inkml:trace>
    </iact:actionData>
  </iact:action>
  <iact:action type="add" startTime="233755">
    <iact:property name="dataType"/>
    <iact:actionData xml:id="d22">
      <inkml:trace xmlns:inkml="http://www.w3.org/2003/InkML" xml:id="stk22" contextRef="#ctx0" brushRef="#br0">10343 10933 0,'0'0'7,"0"0"5,0 26-3,27 27 0,14 27 1,-14-14 0,-14 14 1,14 0-2,0-14 2,-27 14-2,27-27 1,-27 0 2,0-13-4,0-14 3,0 1 0,0-14-1,0 0 0,0-13-1,0 13 1,0-13 3,0 0-7,0 0 4,-27-39 0,27-54 0,-27-27-1,27 1 0,-27-1 1,27 41 0,0 12 0,0 14 0,0 27 1,0 12-1,27 1 1,-27 0-2,27 13 0,14-13 2,13-1-1,-13-12-1,-1 26 2,14 13-1,-13-13-1,-14 0 2,-14 13 0,14 1-2,-27 12 2,28 1-2,-28 13 1,0-1 0,-28 1 0,28 0 1,-40-13 0,13-1 1,-14 1-4,14-14 1,0-13 2,14 13-3,-14-13 3,27 0-1</inkml:trace>
    </iact:actionData>
  </iact:action>
  <iact:action type="add" startTime="234579">
    <iact:property name="dataType"/>
    <iact:actionData xml:id="d23">
      <inkml:trace xmlns:inkml="http://www.w3.org/2003/InkML" xml:id="stk23" contextRef="#ctx0" brushRef="#br0">11439 10588 0,'0'0'9,"0"0"0,0 0 1,0 0 0,0 0-1,0 0 1,0 0 1,0 0-2,27 0 1,-14 13-1,14-13 1,0 0 1,14 0 0,-41 0-2,27 0 1,-27 0 0,27 0 0,-27 0 0,14 13-1,-14-13 1,0 0 0,0 13 1,0 14-1,0-14-1,0 0 1,0 1 0,0-1 1,0-13-2,0 13 1,0-13 0,0 14-1,0-14 2,0 13-2,27 0 1,0 0 0,-14 1 0,14-1-1,0 0 2,-27 0 0,14 1-1,13-1 1,-27 27-1,0 0 1,0 13-4,0-13 3,-27-14 0,13 14-1,-13-14 1,27-12-1,-27-14 1,27 0 1,0 0 0</inkml:trace>
    </iact:actionData>
  </iact:action>
  <iact:action type="add" startTime="235572">
    <iact:property name="dataType"/>
    <iact:actionData xml:id="d24">
      <inkml:trace xmlns:inkml="http://www.w3.org/2003/InkML" xml:id="stk24" contextRef="#ctx0" brushRef="#br0">14321 11357 0,'0'0'5,"0"0"5,0 0 1,0 0-1,-27 0-1,27 0 2,-28-13-1,15-13 0,-14-14-1,-14-13 2,-13-40-1,14 0-1,-15-13 3,15 13-2,13 13 1,13 40-3,-13 0 3,27 1-2,-27 12-1,27 27 3,0 0 0,0 0-2,0 0 1,27 0 0,0 13 1,14 14-2,-14-1 1,14 14 0,-1 13 0,14 14 0,-27 12-1,-13-12 2,-14 26-1,0 0 0,-41-1-1,-13-12 1,14-27 0,-28 14 0,0-14 0,1-27-1,-1-13 2,14-13-2,13 0 2,14 0 0,14-13-1,13-13 0,13-27 0,55-14 0,54-12 0,13 12-1,-135 67 1</inkml:trace>
    </iact:actionData>
  </iact:action>
  <iact:action type="add" startTime="236404">
    <iact:property name="dataType"/>
    <iact:actionData xml:id="d25">
      <inkml:trace xmlns:inkml="http://www.w3.org/2003/InkML" xml:id="stk25" contextRef="#ctx0" brushRef="#br0">15592 11105 0,'0'0'8,"0"0"1,0 0 1,0 0 0,0 0 1,0 0-1,0 0-1,0 0 2,0 0-2,0 0 0,0-13 2,-40 0-1,13-14 0,-14 14 0,14 0 0,-13 13-1,-15 13 1,15 40 0,13-13 0,13 13 0,-13 0 0,27 0 0,0 0 0,0-13 1,27 0-1,-13-27-1,13 0 3,13 1-5,15-14 4,-15-27-1,28-13 0,-28-26 1,14 13-2,-13-27 2,-14 40-2,-27 0 1,27 14-1,-13 13 1,-14-1 0,0 14 0,0 0 0,0 0 0,0 0 0,0 14 0,0 25 0,27 15 0,-27-28-1,27 1 2,-27-1-1,13-13 0,14 1-1,0-1 2,-13-13-1,13 0-1,0-13 1,14-1 0,-14-12 7,-27 13-12,27-1 4,-14-12 0,-13 13 2,0 13-1,0 0-1,0 0 1,0 0 0,27 39 0,14 41 2,13 26-4,-40 0 2,13-39-2,0 12 3,-27-52-2,0-27 1,13 0 0,14-40 1,14-66-1,-14 13 1,27-26-2,-54 119 1</inkml:trace>
    </iact:actionData>
  </iact:action>
  <iact:action type="add" startTime="237457">
    <iact:property name="dataType"/>
    <iact:actionData xml:id="d26">
      <inkml:trace xmlns:inkml="http://www.w3.org/2003/InkML" xml:id="stk26" contextRef="#ctx0" brushRef="#br0">16621 10256 0,'0'0'6,"0"0"5,0 0-2,0 0 2,27 13-1,-27 0-1,13 1 1,14 12 0,0 27 1,-27 14-2,27 25 1,-13 15 0,-14 25 2,0-39 0,0-13-1,0-14-2,0-26 1,0 0 0,0-27 3,0-13-6,0 0 0,0 0 2,0 0 1</inkml:trace>
    </iact:actionData>
  </iact:action>
  <iact:action type="add" startTime="237794">
    <iact:property name="dataType"/>
    <iact:actionData xml:id="d27">
      <inkml:trace xmlns:inkml="http://www.w3.org/2003/InkML" xml:id="stk27" contextRef="#ctx0" brushRef="#br0">16553 10800 0,'0'0'7,"27"0"3,-13 13 1,40-13-1,13 13-1,-67-13 2</inkml:trace>
    </iact:actionData>
  </iact:action>
  <iact:action type="add" startTime="238063">
    <iact:property name="dataType"/>
    <iact:actionData xml:id="d28">
      <inkml:trace xmlns:inkml="http://www.w3.org/2003/InkML" xml:id="stk28" contextRef="#ctx0" brushRef="#br0">17784 10481 0,'0'0'7,"27"0"3,0 14-1,14-1 1,0 0 0,13-13-1,-41 0 1,14 13 0,0 1-1,-13-1 1,-14 14 1,0-14 2,-14 13-6,-40 14 3,14 0 0,13-13 0,-14-1 0,14 1 0,-14-1-1,41-13 2,0 14-2,0-14 3,27 1-2,14 12 3,27 14-6,-1 0 3,-26-27 0,13 14 1,-13-1-3,13 1 3,-41 12-1,-13 28 1,-40 12-2,-28 14 0,-27 0 1,-13-13 4,-14-27-8,14-13 6,108-40-5</inkml:trace>
    </iact:actionData>
  </iact:action>
  <iact:action type="add" startTime="240409">
    <iact:property name="dataType"/>
    <iact:actionData xml:id="d29">
      <inkml:trace xmlns:inkml="http://www.w3.org/2003/InkML" xml:id="stk29" contextRef="#ctx0" brushRef="#br0">4728 10986 0,'0'0'6,"0"0"5,0 0-2,0 0 1,0 0 0,27-14 1,-13 14-2,-14 0 1,27 0 0,-27 0 0,27 0 0,-27 14-1,40-1 1,-40 0 1,27 1-1,-27-14-1,41 13 1,-41-13 0,27 0 0,-27 0 0,41 0-1,-14 0 1,-27 0 1,27 0-1,-27 0 0</inkml:trace>
    </iact:actionData>
  </iact:action>
  <iact:action type="add" startTime="256327">
    <iact:property name="dataType"/>
    <iact:actionData xml:id="d30">
      <inkml:trace xmlns:inkml="http://www.w3.org/2003/InkML" xml:id="stk30" contextRef="#ctx0" brushRef="#br0">4633 11676 0,'0'0'1,"0"0"5,0 0 4,0 0 0,0 0 1,0 0-2,0 0 1,0 13-1,0 27 2,0 13-1,27 40 0,0 66-1,-13-26 3,13 0-3,14-27 2,-14-26-2,-27-1 2,27-26-3,-27-53 3</inkml:trace>
    </iact:actionData>
  </iact:action>
  <iact:action type="add" startTime="257022">
    <iact:property name="dataType"/>
    <iact:actionData xml:id="d31">
      <inkml:trace xmlns:inkml="http://www.w3.org/2003/InkML" xml:id="stk31" contextRef="#ctx0" brushRef="#br0">4728 11716 0,'0'0'5,"0"0"5,0 0 2,0-14-3,27 1 2,-13 0-2,13 0 1,0-1 1,13 1-3,-13 0 4,-13 13-4,13 0 3,0 0-2,14 0 2,-14 0-2,0 0 1,-14 13 0,14 0 0,14-13 0,-14 14 3,0-1-4,-27 0 3,14 14-2,13-14-2,-27 0 3,27 14-2,-27-1 0,13-12 3,14 12-4,-27-13 3,0 14-4,0 0 3,0-14 0,0 13 0,0 1 1,0-14-2,-27 14 0,27-14 1,-13 0 1,13 1-1,-27-1 1,27 0-3,-41 0 5,14 1-5,0-1 2,-14 0-1,14 0 1,-13 1 1,-14-1-2,40 0 0,-13 14 3,-14-1-4,41-26 2</inkml:trace>
    </iact:actionData>
  </iact:action>
  <iact:action type="add" startTime="258716">
    <iact:property name="dataType"/>
    <iact:actionData xml:id="d32">
      <inkml:trace xmlns:inkml="http://www.w3.org/2003/InkML" xml:id="stk32" contextRef="#ctx0" brushRef="#br0">6785 11809 0,'0'0'4,"0"0"8,0 0-4,0 0 2,0 0 0,0 0 0,0 0 2,0 0-2,0 13-1,0 40 1,0 40-1,40 66 3,-13 27-3,14-40 1,13 0 0,-41-40 1,14-26-1,-27-54-2,0-26 2</inkml:trace>
    </iact:actionData>
  </iact:action>
  <iact:action type="add" startTime="259133">
    <iact:property name="dataType"/>
    <iact:actionData xml:id="d33">
      <inkml:trace xmlns:inkml="http://www.w3.org/2003/InkML" xml:id="stk33" contextRef="#ctx0" brushRef="#br0">6785 11955 0,'0'0'4,"0"0"7,0 0-1,0 0 0,0 0-1,0 0 2,13-14-1,14 1 0,27-13-1,-13-1 1,-1 0 0,15 14 1,-15-13-2,-13 12 1,14 1 0,-14 13 0,13 13 1,-40-13 0,27 14 2,14-1-5,-14 13-1,0 1 6,-13 13-5,-14 0 2,27-1-1,-27 15 2,27-1 0,-27 0-3,0 0 2,0 0 2,0-13-4,0 0 6,0 13-5,-27-27 0,27-13 1,0 14-2,-27-14 3,27 1-2,-14-1-1,-13 0 3,27 0-1,-27 1 4,27-1-8,0 0 4,0 0 0,0-13-1,0 0 0,0 0 1,0 0 1,0 0-2</inkml:trace>
    </iact:actionData>
  </iact:action>
  <iact:action type="add" startTime="259905">
    <iact:property name="dataType"/>
    <iact:actionData xml:id="d34">
      <inkml:trace xmlns:inkml="http://www.w3.org/2003/InkML" xml:id="stk34" contextRef="#ctx0" brushRef="#br0">8354 12034 0,'0'0'6,"0"0"4,0 0 1,0 0-2,0 0 2,0-13 0,0 13-2,0-13 1,0-1 0,0 14 0,0-13 0,0 0-1,0 13 2,0 0-2,0 0 2,0 0-2,0 0 1,0 0 0,0 0 0,0 0 0,0 0 0,0 0 0,-14 0 2,-13 0-4,0 13 2,-13 0-1,13 1 2,0-1-2,13 0 1,-13 1 1,0 12-2,13 1 2,-13 12-2,27-25 1,-27-1 0,27 0 0,0 1 1,0-1-1,0 0 0,0 14-1,27-1 1,0 1-1,14-1 2,-14 1-2,-13 13 2,13-14-1,0 1 0,13 13 3,-40-14-6,27 1 3,-27-14 0,0 13-1,0-12 1,-27 12-1,0 1 2,-13 13-1,-28 13 0,0 0 1,1-27-1,40 1-1,-14-1 2,14 14-3,27-26 2,0-14 1</inkml:trace>
    </iact:actionData>
  </iact:action>
  <iact:action type="add" startTime="261936">
    <iact:property name="dataType"/>
    <iact:actionData xml:id="d35">
      <inkml:trace xmlns:inkml="http://www.w3.org/2003/InkML" xml:id="stk35" contextRef="#ctx0" brushRef="#br0">9139 11981 0,'0'0'7,"0"0"2,0 0 2,0 0-1,0 0 0,0 0 0,0 0 0,0 0 1,0 0-1,0 13-1,0 27 1,0 13 0,0 40-1,0-13 2,0 0-2,0 12 3,0-25-4,0-14 2,0-13 0,0 13 0,0-27 1,0-26-1</inkml:trace>
    </iact:actionData>
  </iact:action>
  <iact:action type="add" startTime="262354">
    <iact:property name="dataType"/>
    <iact:actionData xml:id="d36">
      <inkml:trace xmlns:inkml="http://www.w3.org/2003/InkML" xml:id="stk36" contextRef="#ctx0" brushRef="#br0">9748 12632 0,'0'0'5,"0"0"6,0 13-1,0-13 1,0 13-2,0 0 0,0 14 2,0 13 0,0 13-3,0 13 3,0-13-1,0-26-1,0 26 1,0-40 1,0 0-2,0 1 1,0-14 0,0 0-1,0 0 2,0 0-2,0 0 1</inkml:trace>
    </iact:actionData>
  </iact:action>
  <iact:action type="add" startTime="262780">
    <iact:property name="dataType"/>
    <iact:actionData xml:id="d37">
      <inkml:trace xmlns:inkml="http://www.w3.org/2003/InkML" xml:id="stk37" contextRef="#ctx0" brushRef="#br0">10181 11994 0,'0'0'6,"0"0"4,0 0 0,0 0 0,27-13 0,40 0 0,1-14 1,0 14-2,-1 0 0,-13 0 1,-13-1-1,-1 14 2,-12-13-1,-1 0 2,-27 13-3,0 0 0,0 0 3,0 0-4,0 0 2,0 0 0,-27 0-1,-14 13 3,-13 0-2,-14 27 0,28 0 0,-28 0 2,41-14-2,-14-12-3,14 25 4,27-12-1,0-1 1,0 1-3,0 0 2,27-1 0,-13-13-1,13 1 2,13-1-1,15 0 0,-15 0 0,-13 1 0,14-1 0,13 0 0,-13 1 0,-14 12 1,13 1-2,-13-1 1,14 14-1,-14 13 1,-27-40 1,13 14-3,-13-1 3,0 1-2,0-14 3,-13 14-3,13-14 0,-27 0 1,27 1 0,-27-14 0,27 0 2</inkml:trace>
    </iact:actionData>
  </iact:action>
  <iact:action type="add" startTime="264197">
    <iact:property name="dataType"/>
    <iact:actionData xml:id="d38">
      <inkml:trace xmlns:inkml="http://www.w3.org/2003/InkML" xml:id="stk38" contextRef="#ctx0" brushRef="#br0">12535 12472 0,'0'0'5,"0"0"6,0 27 0,0 13-2,0 13 2,0-13-2,0 26 2,0-26-2,0 13 1,27-13 0,-27 13 0,0-27 1,13 14-1,14-13 1,-27-14 1,0 0-5,27 0 3,-27-13-1,0 0 1,0 0 0,0 0-1,14 0 2,13-13-2,0 0 2,0-14-1,14-26-1,-14 13 2,-14-13-2,14 14 2,14-15-1,13-12 0,-40 13-1,13 13 1,0 14 0,-14-1 0,14 14-1,-27 0 2,27-1 0,-27 14-3,0-13 3,0 13-2</inkml:trace>
    </iact:actionData>
  </iact:action>
  <iact:action type="add" startTime="264911">
    <iact:property name="dataType"/>
    <iact:actionData xml:id="d39">
      <inkml:trace xmlns:inkml="http://www.w3.org/2003/InkML" xml:id="stk39" contextRef="#ctx0" brushRef="#br0">13955 12087 0,'0'0'6,"0"0"5,0 0-2,0 0 1,14-13-1,13 0 1,-27 0 1,0 13 0,0-14-1,0 14 1,0-13-2,0 13 1,0 0-1,0 0 1,0 0 1,-27 0-1,13 13-1,-40 14 2,14-1-2,-1 41 1,14-27-1,-27 26 1,13 0 1,14 1-1,14-1 1,13-13-1,0 0 3,0 14-6,0 12 2,13-12 1,14-1 0,14-13 3,13 0-6,14 0 4,-1-26-1,-26-14-1,13-13 0,14-13 2,-28-14-1,-13-13 0,14 1 0,-14-1 3,13 0-5,-12 13 2,-1-26-1,-27 27 0,13-1 2,-13-13-2,0 1 3,0-1-4,0 13 2,0 14 0,-13-14-1,13 14 3,0 0 0,0-14-6,0 14 5,0 0-2,13-14 3,-13 27-3</inkml:trace>
    </iact:actionData>
  </iact:action>
  <iact:action type="add" startTime="265656">
    <iact:property name="dataType"/>
    <iact:actionData xml:id="d40">
      <inkml:trace xmlns:inkml="http://www.w3.org/2003/InkML" xml:id="stk40" contextRef="#ctx0" brushRef="#br0">14916 12353 0,'0'0'7,"0"0"4,0 0-2,0 0 1,0 13 0,0 0 0,0 14 0,13 13-1,-13 0 1,28-14 1,-28 14-1,27-14-1,-14 1 1,14 0 0,0-14 0,-13 0 1,40 0-2,-14-26 1,28 0 2,-14-14-3,-13 1 1,-1-1 0,15 1 0,-42-1-1,-13 27 1</inkml:trace>
    </iact:actionData>
  </iact:action>
  <iact:action type="add" startTime="266033">
    <iact:property name="dataType"/>
    <iact:actionData xml:id="d41">
      <inkml:trace xmlns:inkml="http://www.w3.org/2003/InkML" xml:id="stk41" contextRef="#ctx0" brushRef="#br0">15931 11663 0,'0'0'6,"0"0"5,0 0-2,0 13 3,0 13-2,27 28-1,-27 25 1,0 14 0,0 13 0,0 0 2,0 1-3,-27-14 0,27-14 1,-14-26 1,14 0-1,0-26 0,0-1-1,0-12 1,0-14 1,0 0-3,0 0 2,0 0 0,0 0 0</inkml:trace>
    </iact:actionData>
  </iact:action>
  <iact:action type="add" startTime="266351">
    <iact:property name="dataType"/>
    <iact:actionData xml:id="d42">
      <inkml:trace xmlns:inkml="http://www.w3.org/2003/InkML" xml:id="stk42" contextRef="#ctx0" brushRef="#br0">15687 12127 0,'0'0'7,"0"0"2,0 0 2,27 13-1,14 1 0,53 12 0,15-12-1,26-14 1,-135 0 0</inkml:trace>
    </iact:actionData>
  </iact:action>
  <iact:action type="add" startTime="268369">
    <iact:property name="dataType"/>
    <iact:actionData xml:id="d43">
      <inkml:trace xmlns:inkml="http://www.w3.org/2003/InkML" xml:id="stk43" contextRef="#ctx0" brushRef="#br0">16918 12127 0,'0'0'6,"0"0"4,0 0 1,0 0-1,0 0-1,0 0 2,0 13-1,0 1 0,0 52 0,0 40 0,0-13 0,0 13-1,0-13 3,0-13-2,0-27 0,0-13 2,0-14-4,0-12 2,0-14 0</inkml:trace>
    </iact:actionData>
  </iact:action>
  <iact:action type="add" startTime="268757">
    <iact:property name="dataType"/>
    <iact:actionData xml:id="d44">
      <inkml:trace xmlns:inkml="http://www.w3.org/2003/InkML" xml:id="stk44" contextRef="#ctx0" brushRef="#br0">17554 12658 0,'0'0'5,"0"0"7,0 0-3,0 0 1,0 13-1,0 14 2,0-1-2,0 14 2,27 0-2,-27 0 2,0 0-2,0-14 1,0-12 0,0-14 0,0 0 0,0 0 1</inkml:trace>
    </iact:actionData>
  </iact:action>
  <iact:action type="add" startTime="269143">
    <iact:property name="dataType"/>
    <iact:actionData xml:id="d45">
      <inkml:trace xmlns:inkml="http://www.w3.org/2003/InkML" xml:id="stk45" contextRef="#ctx0" brushRef="#br0">18082 11610 0,'0'0'6,"0"0"5,0 0-3,0 0 3,0 0-2,27 13 2,-14 0 0,15-13-2,39 13 1,-13 1 0,14-14 0,0 0 1,-28-14-2,1 14 1,-14 0 3,0 0-6,-27 0 6,0 0-6,0 0 2,0 0 2,-27 0-1,-14 27 1,-13-14-2,14 27 0,-28 0 1,27 0 1,-13-1-2,14 15 2,-15-28-2,42 1 1,-14-1 1,27 1-2,0-1 1,0 1 2,27-14-4,-27 0 1,41 1 2,-14 12 0,40 1-2,1-1 0,27 14 1,-14 13 1,0-13-1,-40 13-2,-1-13 2,-13 0 1,0 13 0,-13-13-2,13 13 1,-27-27-1,0 14 1,-27 13 1,13-13-2,-40 0 2,14-27-2,-28 14 1,68-27 0</inkml:trace>
    </iact:actionData>
  </iact:action>
  <iact:action type="add" startTime="270986">
    <iact:property name="dataType"/>
    <iact:actionData xml:id="d46">
      <inkml:trace xmlns:inkml="http://www.w3.org/2003/InkML" xml:id="stk46" contextRef="#ctx0" brushRef="#br0">18569 12061 0,'0'0'5,"0"0"6,0 0-1,0 0 0,0 0 0,13-13-1,15-1 2,-1 1-2,-14 0 2,14-1-2,14 1 1,13 0 1,14 0-1,67-1 1,27-12-3,-162 26 1</inkml:trace>
    </iact:actionData>
  </iact:action>
  <iact:action type="add" startTime="271807">
    <iact:property name="dataType"/>
    <iact:actionData xml:id="d47">
      <inkml:trace xmlns:inkml="http://www.w3.org/2003/InkML" xml:id="stk47" contextRef="#ctx0" brushRef="#br0">18447 11875 0,'0'0'6,"0"0"5,0 0-2,0 0 2,0 0-2,0 0 2,0 0-1,0 0-1,27 0 2,-27 0-2,41 0 1,-14 13 1,0 1-2,14-14 3,-1 0-3,-13 0 0,41 0 1,-28 0 0,15 0 1,39 0 1,-26-14-4,0 1 2,-1-14 0,-67 27 1</inkml:trace>
    </iact:actionData>
  </iact:action>
  <iact:action type="add" startTime="272560">
    <iact:property name="dataType"/>
    <iact:actionData xml:id="d48">
      <inkml:trace xmlns:inkml="http://www.w3.org/2003/InkML" xml:id="stk48" contextRef="#ctx0" brushRef="#br0">19218 11835 0,'0'0'6,"0"0"5,0 0-2,0 0 1,-13-13 0,13 13 0,0-13 1,-27 13-2,27-14 1,-27 14 0,13-13 0,-13 0 1,-13 0-2,12-1 0,-12 1 2,-14 0-1,-14 13 0,28 0 0,-28 0 1,14 0-1,13 0 0,14 0 1,14-14-2,-14 14 1,27-13 0,0 13-1,0 0 0,0 0 2,0 0-2,0-13 2,0 13-2,0 0 1</inkml:trace>
    </iact:actionData>
  </iact:action>
  <iact:action type="add" startTime="273499">
    <iact:property name="dataType"/>
    <iact:actionData xml:id="d49">
      <inkml:trace xmlns:inkml="http://www.w3.org/2003/InkML" xml:id="stk49" contextRef="#ctx0" brushRef="#br0">18745 12804 0,'0'0'10,"0"0"-1,0 0 0,0 0 1,-27 0 0,13 13 0,-13-13 1,-13 14-1,-15-1 1,15-13-2,13 13 1,-14 0-1,-13-13 2,14 0-2,-1 0 2,14 0 0,27 0-2,-27 0 1,27 0 0</inkml:trace>
    </iact:actionData>
  </iact:action>
  <iact:action type="add" startTime="292555">
    <iact:property name="dataType"/>
    <iact:actionData xml:id="d50">
      <inkml:trace xmlns:inkml="http://www.w3.org/2003/InkML" xml:id="stk50" contextRef="#ctx0" brushRef="#br0">4593 13043 0,'0'0'1,"0"0"4,0 0 5,0 0 1,0 0-1,0 0 0,0 0 0,0 13 0,0 27 1,0 13-2,0 14 1,0 39 0,13 0 0,14-26 2,-27-1-6,27-26 7,-27 14-2,27-28-3,-13 1 3,-14-40-3</inkml:trace>
    </iact:actionData>
  </iact:action>
  <iact:action type="add" startTime="293031">
    <iact:property name="dataType"/>
    <iact:actionData xml:id="d51">
      <inkml:trace xmlns:inkml="http://www.w3.org/2003/InkML" xml:id="stk51" contextRef="#ctx0" brushRef="#br0">4769 13428 0,'0'0'6,"0"0"5,0 0-1,0 0 2,0 0-3,0 0 0,0 0 1,0 0-1,0 0 2,0-27-1,-14-26 0,-13 0 0,27 0 0,0-13 0,27 13 0,-13 13 0,-14 0 0,27 0-1,0 14 2,13-1-2,1 14 2,13 0-2,-13-1 2,-14 14-2,13 0 1,-13 0 1,14 14-2,-14-1 1,-27 0 1,27 0-3,-27 14 3,14-1-2,-14-12 3,0 12-2,0 1-1,0-14 1,-14 0 0,14 14 0,-27-14 0,27 0 0,-27 1 1,27-1-2,-14 0 1,-13 1-1,27 12 2,0 1-2,0-1 1,0 14 1,27 0-2,-13 0 2,40-1 1,-13 15-4,-14-15 2,40 14-1,-26-13 2,-14-13 0,14-1-2,13 1 0,-54-27 1</inkml:trace>
    </iact:actionData>
  </iact:action>
  <iact:action type="add" startTime="294231">
    <iact:property name="dataType"/>
    <iact:actionData xml:id="d52">
      <inkml:trace xmlns:inkml="http://www.w3.org/2003/InkML" xml:id="stk52" contextRef="#ctx0" brushRef="#br0">7447 13070 0,'0'0'6,"0"0"5,0 13 0,0 0-2,0 14 1,0-1 0,0 14 0,0 0 0,0 13 1,14 0-2,-14 13 0,0 14 2,0 13-1,0-13 3,0-14-6,-14-13 4,14 0-2,-27-13 1,27 0 3,0-14-6,0-12 4,-27-1-2,27-13-1,0 0 3,0 0-1,0 0 0,0 0-1,-13-27 2,13-26-2,-27-26 1,27-14 1,27 0-1,-27 0-1,13 0 1,14 27 0,0-1 2,14 14-3,0 13 2,13 14-2,-14-1 1,14 1 0,-13 12 0,27 14 0,-28 14 0,14 12-1,14 14 2,-27 13-2,13 13 1,-14 27 1,-13 14-2,-27-15 2,14 1-1,-14-26 0,0-27-1,0-1 1,0-25 2,0-1-6,0-13 5,0 0-2,0-13 2,0-40-1,27-14-1,0-26 1,14 14-1,-14 12 1,13 14 0,-13 27 1,14-1-1,-14 14 0,14 13 1,-14 13-2,0 14 2,13 12-1,1 15-2,-14-1 2,0 26 3,14 1-5,-41 0 2,0-80-1</inkml:trace>
    </iact:actionData>
  </iact:action>
  <iact:action type="add" startTime="295413">
    <iact:property name="dataType"/>
    <iact:actionData xml:id="d53">
      <inkml:trace xmlns:inkml="http://www.w3.org/2003/InkML" xml:id="stk53" contextRef="#ctx0" brushRef="#br0">9355 13362 0,'0'0'5,"0"0"6,0 0 0,0 13-2,0 13 1,0 14-1,0 13 1,27 27 1,-27 0-1,0-14-1,0-13 1,0 0 1,0-13 0,0 0-2,0-27 1,0 0 1,0 1-4,0-14 4,0 0-1,0 0 0,0-14 1,-40-26-1,13-13 0,0-13-1,13 0 1,14-1 0,-27 14 1,27 13-2,0 1 2,0-1-2,0 0 4,27-13-5,-13-27 1,40-26 1,-14 13 1,-13 27 1,14 13-5,-14 13 4,0 13-2,-13 1 1,13 12 2,0 14-4,-27 0 1,13 0 0,14 14 3,-27-1-2,27 14-1,-27-1 1,14 1-1,13-1 0,-27 1 1,0 13 1,0-14 0,0 1-1,0-1 0,0 1 0,0-1 0,0-12 0,0 12 0,-27 1-1,13-1 1,-13-13 1,-13 1 0,-14 12-2,40-12 0,-13-1 2,0 0 0,-14 0-2,14 1 1,0-1-1,27-13 1</inkml:trace>
    </iact:actionData>
  </iact:action>
  <iact:action type="add" startTime="300482">
    <iact:property name="dataType"/>
    <iact:actionData xml:id="d54">
      <inkml:trace xmlns:inkml="http://www.w3.org/2003/InkML" xml:id="stk54" contextRef="#ctx0" brushRef="#br0">10668 12910 0,'0'0'1,"0"0"5,0 0 6,0 0-3,13 0 1,14 0-1,-27 0 1,27 0 0,14 0 1,-14 14-2,13 12 1,28 1 1,-14 12-1,-13 1-1,-1 0 1,15 13 3,-15 0-5,-13-13 4,14 0-4,-14 13 2,0 0 0,-14 0-1,-13 0 4,0 0-5,0 0 1,0-13 1,0-13 1,-13-1 1,-14-12-4,0-1 2,0 0-1,-14 0 2,1-13 1,12 0-4,1 0 4,14 0-3,-14-13 2,27 0 0,-27 0-2,27-1 0,0 1-2,0 0 3,27-14 0,-27 14 0,27 0 0,-27 13 0,13 0 0,14 13 0,1 0 1,12 14-2,-13 13 1,14-1-1,-14 1 1,-27-13 1,27 13-1,-14-14-1,-13-26 3</inkml:trace>
    </iact:actionData>
  </iact:action>
  <iact:action type="add" startTime="301227">
    <iact:property name="dataType"/>
    <iact:actionData xml:id="d55">
      <inkml:trace xmlns:inkml="http://www.w3.org/2003/InkML" xml:id="stk55" contextRef="#ctx0" brushRef="#br0">11736 13720 0,'0'0'7,"0"0"3,0 13 0,0 14 1,0-1-1,0 14-1,0 0 2,0 13-2,0 13 0,0 1 2,0-1-1,0-13 1,-27-13-3,27-40 3</inkml:trace>
    </iact:actionData>
  </iact:action>
  <iact:action type="add" startTime="301654">
    <iact:property name="dataType"/>
    <iact:actionData xml:id="d56">
      <inkml:trace xmlns:inkml="http://www.w3.org/2003/InkML" xml:id="stk56" contextRef="#ctx0" brushRef="#br0">12210 13441 0,'0'0'9,"0"0"-1,0 0 1,0 0 1,0 0 1,0 0-2,0 0 2,0 0-1,0 0 0,0 0 0,0 0-1,0 13 1,0 1 0,0 26 0,-14 13-1,14 13 1,0 0 0,-27 14 0,27 0 1,0-14 0,0 0-1,27-13-1,-27-13 2,14 0-1,13-13 2,-27-1-4,27-12 1,-13-1 0,13 0 1,27-13 0,-41 0 0,14 0 0,14-13 1,-14 0-1,0-1 2,-27 1-4,14 0 1,13-1 0,-27 14 1,0-13 0,0 13 0,0-13 1,0 0-2,0-1 1,0 1-1,0 0 1,-27-1 0,13 1 1,14 0-1,0 13 0,-27 0 0,27 0 1,-27 0-2,27 0 0,0 0 2,0 0-1,0 0 0,0 13 0,0-13 0</inkml:trace>
    </iact:actionData>
  </iact:action>
  <iact:action type="add" startTime="302992">
    <iact:property name="dataType"/>
    <iact:actionData xml:id="d57">
      <inkml:trace xmlns:inkml="http://www.w3.org/2003/InkML" xml:id="stk57" contextRef="#ctx0" brushRef="#br0">13793 13839 0,'0'0'6,"0"0"4,0 0 0,0 0 0,0 0 1,0 0-1,0 0-1,0 0 2,0 0-1,0 0 0,0 0-2,0 0 3,41 14-1,13-1-1,13 0 1,1 0 1,0 1-1,26-1 0,-13 0 1,14-13 0,0 0 1,0-13-5,-28 0 3,-26-14 1,-41 27-3</inkml:trace>
    </iact:actionData>
  </iact:action>
  <iact:action type="add" startTime="303429">
    <iact:property name="dataType"/>
    <iact:actionData xml:id="d58">
      <inkml:trace xmlns:inkml="http://www.w3.org/2003/InkML" xml:id="stk58" contextRef="#ctx0" brushRef="#br0">14862 13401 0,'0'0'6,"0"0"4,0 0 0,0 0 0,0 0 0,27 0 0,0 14 0,14 12 0,-1 1 0,14-1 0,14 1 0,-28-1 0,28 14 0,-41-13 2,14-1-4,-14 1 2,13-1 1,-40 14-2,0 0 1,0 13 0,-40 0 0,-1 14 0,-40 12-1,0 1 2,13-14-2,14 1 2,-14-14-2,28-13 1,13-14 1,-14-13-2,41 1 2,0-14-2</inkml:trace>
    </iact:actionData>
  </iact:action>
  <iact:action type="add" startTime="304303">
    <iact:property name="dataType"/>
    <iact:actionData xml:id="d59">
      <inkml:trace xmlns:inkml="http://www.w3.org/2003/InkML" xml:id="stk59" contextRef="#ctx0" brushRef="#br0">16756 13627 0,'0'0'4,"0"0"6,0 0 2,0 0-3,0 0 2,0 0-2,0 0 1,0 0 1,0 0-2,0-13 2,-41 13-2,14-14 2,-40 1-2,-1 0 1,0 0 0,1 13 0,26 13 0,-13 0 2,-14 0-3,28 27 3,-14 0-4,40 13 2,-13 0-1,0 14 1,27 39 2,27 13-4,0 14 3,14-13-3,-14-28 3,13-25-1,28-14 0,0-27 1,-1-26-3,28-13 2,40-53 0,-40-27 0,13-27 1,-13 1-1,-27-1 0,-1 14-1,-13 0 2,-40 26-1,13 27-2,-27 14 2,-27 12 0,27 14 1,-14-1 0,-13 14-3,0 14 2,27-14 0</inkml:trace>
    </iact:actionData>
  </iact:action>
  <iact:action type="add" startTime="305025">
    <iact:property name="dataType"/>
    <iact:actionData xml:id="d60">
      <inkml:trace xmlns:inkml="http://www.w3.org/2003/InkML" xml:id="stk60" contextRef="#ctx0" brushRef="#br0">17757 14025 0,'0'0'7,"0"0"3,0 0 1,0 13-3,0 1 3,0 12-2,0 27 3,0 1-4,27 12 2,-27-26 0,27 0 1,14-27-2,13 0 1,-13-26 0,26-27-1,28-26 1,-27-27 0,-1-14 1,1 15 0,-41 25-2,14 14 4,-41 27-5,27-1 2,-14 14 0,14 13 0,-27 0 1</inkml:trace>
    </iact:actionData>
  </iact:action>
  <iact:action type="add" startTime="305403">
    <iact:property name="dataType"/>
    <iact:actionData xml:id="d61">
      <inkml:trace xmlns:inkml="http://www.w3.org/2003/InkML" xml:id="stk61" contextRef="#ctx0" brushRef="#br0">18677 13083 0,'0'0'6,"0"0"5,0 0-1,0 0 0,0 0-1,27 26 2,14 14-2,-14 53 1,13-13 1,-12 26 0,12-26-2,-13 12 0,-27-12 2,27-14-1,-13-12-1,-14-15 2,0-12-3,0-27 2,0 0 0</inkml:trace>
    </iact:actionData>
  </iact:action>
  <iact:action type="add" startTime="305689">
    <iact:property name="dataType"/>
    <iact:actionData xml:id="d62">
      <inkml:trace xmlns:inkml="http://www.w3.org/2003/InkML" xml:id="stk62" contextRef="#ctx0" brushRef="#br0">18582 13521 0,'0'0'7,"0"0"5,28 13-3,12 14 1,28-14 0,-68-13-1</inkml:trace>
    </iact:actionData>
  </iact:action>
  <iact:action type="add" startTime="306007">
    <iact:property name="dataType"/>
    <iact:actionData xml:id="d63">
      <inkml:trace xmlns:inkml="http://www.w3.org/2003/InkML" xml:id="stk63" contextRef="#ctx0" brushRef="#br0">19935 12884 0,'0'0'6,"0"0"5,0 0-1,14 0 0,13 13 0,27 14 1,-40-1-1,40 14-1,-14 0 1,28 13 0,-27 13 1,13 14 0,-14 13-2,-13 13 0,0 13 1,-27-12 1,-27-15-1,0-12-1,-40-14 1,26-26-1,-27-13 0,41-27 1,0 0 1,-13-27-2,40-13 2,0 1-1,0-14 0,40-1 1,-13 15-2,41-1 1,27 40 0,-1 26 0,-12 1 0,-15 26-1,-67-53 2,230 292-1,-230-292-1,0 0 2,0 0-2</inkml:trace>
    </iact:actionData>
  </iact:action>
  <iact:action type="add" startTime="306544">
    <iact:property name="dataType"/>
    <iact:actionData xml:id="d64">
      <inkml:trace xmlns:inkml="http://www.w3.org/2003/InkML" xml:id="stk64" contextRef="#ctx0" brushRef="#br0">20937 14145 0,'0'0'6,"0"0"4,27-14 0,-27 1 1,13 13-1,14 0-1,-27 13 1,27 27 0,-13 0 0,13 13-1,-27 0 3,0-13-4,0-27 4,0-13-3,0 0 1,0 0 1</inkml:trace>
    </iact:actionData>
  </iact:action>
  <iact:action type="add" startTime="306920">
    <iact:property name="dataType"/>
    <iact:actionData xml:id="d65">
      <inkml:trace xmlns:inkml="http://www.w3.org/2003/InkML" xml:id="stk65" contextRef="#ctx0" brushRef="#br0">21762 12724 0,'0'0'7,"0"0"3,0 0 3,0 0-6,0 0 3,0 0 0,0 0 0,0 0 1,0 0-2,0 0 0,0 0 2,-27 27 0,0 13-2,13 39 1,-40 28 0,41 39-1,-14 39 3,0-25-3,54-1 2,0-26-1,-14-40-1,41-14 1,-13-26 0,-14-39 0,41-28 1,-1-52-2,1-14 1,0-52-1,-41 12 1,-27 1 2,0 39-4,-27 40 2,-14 27 0,-13 26-1,-54 80 2,-14 40-1,41 0 1,13-27-2,68-106 2</inkml:trace>
    </iact:actionData>
  </iact:action>
  <iact:action type="add" startTime="363474">
    <iact:property name="dataType"/>
    <iact:actionData xml:id="d66">
      <inkml:trace xmlns:inkml="http://www.w3.org/2003/InkML" xml:id="stk66" contextRef="#ctx0" brushRef="#br0">4728 14317 0,'0'0'1,"0"0"5,0 14 6,0-1-3,0 13 1,27 14-1,-13 0 2,-14 13-2,27 13 1,0 1 0,13 12 1,-13 1 1,-13-14-4,13-12 1,-27-1 2,27-14-1,-27 1 0,0-13 0,0-14 0,0 0 0,0 1-1,0-14 1,0 13-1,0-13 1,0 0 0,0 0 1,0 0-1,0 0 0,0 0 0,0 0-1,0-13 2,-27-14 2,0-26-4,13 0 2,-13-13 1,0 12-6,14 1 3,13 14 1,0-1 0,0-13 0,13 13 0,14-13-1,0 0 0,-13 13 1,40-13-1,-40 13 1,13 0 1,27 14 0,-14-1 0,-13 14-2,-13-1 1,13 1 2,0 0-4,14 13 2,-14 0 0,-14 13-1,14 0 4,14 14-4,-14 13 0,0-14 1,14 1 0,-41-1 2,27-12-3,-27 12-1,0 1 1,0-1 1,0-12 1,0 12-1,-27-13 0,27 1-1,-14-1 2,-13 0-2,27 1 2,-27-14-2,27 13 0,0-13 2,0 0-1,0 0 0,0 0 1,0 0-2,0 13 2,0 0-3,27 1 3,0 12-1,14 14 0,-1 0-1,14 26 1,-13-13 1,-14 0-2,14-13 1,-14 0 0,-14 0 1,-13-40-3</inkml:trace>
    </iact:actionData>
  </iact:action>
  <iact:action type="add" startTime="364806">
    <iact:property name="dataType"/>
    <iact:actionData xml:id="d67">
      <inkml:trace xmlns:inkml="http://www.w3.org/2003/InkML" xml:id="stk67" contextRef="#ctx0" brushRef="#br0">6960 15074 0,'0'0'5,"0"0"5,0 0 0,0 0 1,0 0-2,0 0 2,0 0-2,0 0 1,0 0 0,0 0 1,0 0-1,0 0-1,0 0 1,-13 0-1,-14-13 1,-14-14 1,-13 0-1,14-12 1,-15-14-1,15-1-2,13 1 2,-14-13 2,1 13-3,13-13 3,-1-1-4,15 14 2,-14 13 1,27 0-2,0 14 0,0 13 1,0-1 0,0 1 2,0 13-3,27-13 1,-14 0-1,-13 13 2,55 0-1,-15 13-1,28 13 1,-1 14 0,-26 0 0,40 13-1,-40-13 1,-1 26 1,-13 1-1,1 12 1,-28 27-3,-28-13 2,1-13 0,14 0 0,-41-14 0,13-13 1,14-13 0,-13 0-4,12-27 4,-12 0-1,13 1 0,27-14 1,-27 0-2,27-14 1,-14 1 0,14 0 0,0-14 1,14-13-3,-14 1 2,54-15 1,-14 1-2,1 14 2,13-15-2,14 15 1,-41 12-1,-14 1 1,42-1 0,-55 27 1</inkml:trace>
    </iact:actionData>
  </iact:action>
  <iact:action type="add" startTime="366371">
    <iact:property name="dataType"/>
    <iact:actionData xml:id="d68">
      <inkml:trace xmlns:inkml="http://www.w3.org/2003/InkML" xml:id="stk68" contextRef="#ctx0" brushRef="#br0">8246 14317 0,'0'0'7,"0"0"4,0 0-1,0 0-1,0 0 1,0 0 0,-27-13-1,27 0 2,-27 13-1,13 0 0,14 0-1,-27 13 2,-14 14-1,14 12 0,0 1-1,-13 27 2,13-1-1,-14 0-1,-13 1 3,13-1-2,1 0 3,13-13-4,0-13 2,13-13-1,14-1-2,0-12 0,0-14 1,0 0 1</inkml:trace>
    </iact:actionData>
  </iact:action>
  <iact:action type="add" startTime="366799">
    <iact:property name="dataType"/>
    <iact:actionData xml:id="d69">
      <inkml:trace xmlns:inkml="http://www.w3.org/2003/InkML" xml:id="stk69" contextRef="#ctx0" brushRef="#br0">7583 14662 0,'0'0'5,"0"0"5,0 0 1,40 14-1,-13-1 0,68 13 0,-14 1 0,41 13 0,-14 13 1,-40-13 0,27 0-3,-68-27 2,-27-13-1</inkml:trace>
    </iact:actionData>
  </iact:action>
  <iact:action type="add" startTime="368312">
    <iact:property name="dataType"/>
    <iact:actionData xml:id="d70">
      <inkml:trace xmlns:inkml="http://www.w3.org/2003/InkML" xml:id="stk70" contextRef="#ctx0" brushRef="#br0">10072 14583 0,'0'0'6,"0"0"5,0 0-1,0 0 0,0 0 0,0 0 0,0 0 1,0 0-2,0 0 0,-27 0 1,-13 0 1,13 0-1,-14 0-1,-13 13 1,-14 0 0,28 1 1,-28 25-2,0 1 3,1 27-4,13 12 1,-14 27 3,27-26-1,14-14-2,27-13 0,0-13 1,0 0 2,0 0-1,27-14-4,0 1 4,14 0-1,0-1 1,-41-26 1</inkml:trace>
    </iact:actionData>
  </iact:action>
  <iact:action type="add" startTime="368887">
    <iact:property name="dataType"/>
    <iact:actionData xml:id="d71">
      <inkml:trace xmlns:inkml="http://www.w3.org/2003/InkML" xml:id="stk71" contextRef="#ctx0" brushRef="#br0">10708 14915 0,'0'0'6,"0"0"5,0 0-1,0 0 0,0 0 0,0 0 1,0 0 0,0 0-3,0 0 2,0 0 0,-27-14 0,14 14 0,13 0-1,-27 0 1,-1 0 0,15 0 0,-14 0 0,27 14 0,-27-1-1,27 13 1,-14 14 1,14 0-1,0 0 0,0 0 0,14-1 0,-14-12 1,27 13-2,0-14 1,-14-12 0,15-14 0,-1 0 1,-14-27-2,14-13 1,0 0 0,-27-52 0,-27 25-1,27 27 2,-27 14-1,27 26 0,0 0-1</inkml:trace>
    </iact:actionData>
  </iact:action>
  <iact:action type="add" startTime="369503">
    <iact:property name="dataType"/>
    <iact:actionData xml:id="d72">
      <inkml:trace xmlns:inkml="http://www.w3.org/2003/InkML" xml:id="stk72" contextRef="#ctx0" brushRef="#br0">11344 15299 0,'0'0'6,"0"0"6,0 0-3,0 0 0,0 0 2,0 0-1,0 0 0,0 0 0,0 0 0,-13-13-1,-15-27 1,1-26 1,27 0-1,-13-1-1,13 1 1,0 13 1,13 0-1,-13 26 1,27 1-2,14 12 1,-14 28 0,41 12 0,-28 14 0,14 13 0,14 13-1,-27-12 5,-14-1-7,-27-27 3,27 1-1,-27-1 1,0-12 1,0 12-2,0-26 2</inkml:trace>
    </iact:actionData>
  </iact:action>
  <iact:action type="add" startTime="369961">
    <iact:property name="dataType"/>
    <iact:actionData xml:id="d73">
      <inkml:trace xmlns:inkml="http://www.w3.org/2003/InkML" xml:id="stk73" contextRef="#ctx0" brushRef="#br0">12007 15087 0,'0'0'4,"0"0"8,0 0-2,0 13 0,0 1 1,0-1-1,27 13-1,-27 14 1,27 0-1,-27 0 1,0 13 0,0-13-1,0 13 1,0-27 0,0 1 0,0 0 0,0-14 2,0 0-3,0 0 2,0 1-2,0-14 1,0 0-1,0 0 1,0 0 1,0 0-2,0 0 1</inkml:trace>
    </iact:actionData>
  </iact:action>
  <iact:action type="add" startTime="370347">
    <iact:property name="dataType"/>
    <iact:actionData xml:id="d74">
      <inkml:trace xmlns:inkml="http://www.w3.org/2003/InkML" xml:id="stk74" contextRef="#ctx0" brushRef="#br0">11804 14556 0,'0'0'6,"0"0"6,0 0-3,0 0 1,0 0 0,0 0-1,0 0 1</inkml:trace>
    </iact:actionData>
  </iact:action>
  <iact:action type="add" startTime="372119">
    <iact:property name="dataType"/>
    <iact:actionData xml:id="d75">
      <inkml:trace xmlns:inkml="http://www.w3.org/2003/InkML" xml:id="stk75" contextRef="#ctx0" brushRef="#br0">12738 14331 0,'0'0'5,"0"0"5,0 0 1,0 0-3,0 0 2,0 0 1,0 0 1,0 0-3,0 0 1,0 0-1,0 13 1,0 0 0,0 14 0,0-1 0,0 1 0,0-1 0,0 1-1,0-14 2,0 0-2,0-13 2,0 0-2,0 0 1,0 0 0,0-13 1,0-13-1,0-28-1,0 1 1,27 0 0,-27 13 0,27 14-1,-14 13 1,-13-1 1,27 14 0,0 14-2,14 12 1,0 14-1,13 0 1,-14 13 0,-13 0 1,14 0-2,-14 0 3,0 14-4,-13-14 2,-14 13 1,0 27-1,-14 0-1,-13-14 2,27-12-2,-27-14 2,27 0-1,0-13-1,0 0 3,0-27-3,0 0 1,0 0 0,0 1 0,0-14-1</inkml:trace>
    </iact:actionData>
  </iact:action>
  <iact:action type="add" startTime="372950">
    <iact:property name="dataType"/>
    <iact:actionData xml:id="d76">
      <inkml:trace xmlns:inkml="http://www.w3.org/2003/InkML" xml:id="stk76" contextRef="#ctx0" brushRef="#br0">13861 14649 0,'0'0'8,"0"0"2,0 0 0,0 0-1,0 0 2,27 40-1,-14 13 0,-13 27 1,27 13-2,-27-14 0,0-12 1,0-14 2,0-14-1,0-12-2,0-14 2,0-13-3,0 0 3,0 0-1,0 0 0,0 0-1,0 0 0,0 0 1,0 0 0,0 0-2,27-13 3,-13 0 1,40-1-4,-13 1 4,26 13-3,-13 0 1,-13 0 1,-41 0-1</inkml:trace>
    </iact:actionData>
  </iact:action>
  <iact:action type="add" startTime="373408">
    <iact:property name="dataType"/>
    <iact:actionData xml:id="d77">
      <inkml:trace xmlns:inkml="http://www.w3.org/2003/InkML" xml:id="stk77" contextRef="#ctx0" brushRef="#br0">14524 14463 0,'0'0'6,"0"0"5,0 14-1,27 12 0,-14 14 0,-13 13 0,27 0-1,0 0 2,-13 0-1,13-13 1,-27 0-3,27-27 2,-27 0 2,40 1-2,-40-14-1,28 0 2,12 0 2,-13-14-7,14-12 5,-14-1-2,-27 27 0</inkml:trace>
    </iact:actionData>
  </iact:action>
  <iact:action type="add" startTime="373735">
    <iact:property name="dataType"/>
    <iact:actionData xml:id="d78">
      <inkml:trace xmlns:inkml="http://www.w3.org/2003/InkML" xml:id="stk78" contextRef="#ctx0" brushRef="#br0">14997 14702 0,'0'0'7,"0"13"4,0 14-1,0 39 1,0 41-3,0 25 3,0 14-1,27 0-1,-27-40 2,27-26 0,-27-14-3,0-39 3,0-14-2,0-13 1</inkml:trace>
    </iact:actionData>
  </iact:action>
  <iact:action type="add" startTime="375419">
    <iact:property name="dataType"/>
    <iact:actionData xml:id="d79">
      <inkml:trace xmlns:inkml="http://www.w3.org/2003/InkML" xml:id="stk79" contextRef="#ctx0" brushRef="#br0">17514 15459 0,'0'0'7,"0"0"1,0 0 3,0 0 0,0 0-1,0 0-1,0 0 0,0 0 1,0 0 0,0 0 0,0 0 0,-27-14 0,13-25 0,-40-28 0,-41-12 1,14-14-2,27 13 3,-14 0-3,28 27 1,40 14 0,-27-1 0,27 26-1,0 1 3,0 0-4,27 0 1,0-14 3,13 1-3,55 26 2,-27 0-1,13 26 0,14 27 0,-1 27 0,1 26 0,-27 0 0,-28-13-1,-40 13 1,0 0-1,-40-26 3,13 0-2,-41 13-1,0 0 1,1-27 0,-1 0 1,0-26-2,41-13 1,-13-1-1,13-13 2,0 1 0,27-14-3,0 0 1,27-14 2,40-25-2,1-41 3,27 14-5,40-27 5,-27 13-2,14 14-1,-54 13 1,-28 13 1,14 13-1,-40 14-1,13 0 1,-27 13 0,0 0 0,0 0 0,0 0 0,0 0 0,0 0-1,0 0 2</inkml:trace>
    </iact:actionData>
  </iact:action>
  <iact:action type="add" startTime="376629">
    <iact:property name="dataType"/>
    <iact:actionData xml:id="d80">
      <inkml:trace xmlns:inkml="http://www.w3.org/2003/InkML" xml:id="stk80" contextRef="#ctx0" brushRef="#br0">18745 15193 0,'0'0'5,"0"0"5,0 0 0,0 14 0,0-1 0,0 13 0,27 27 1,-27 27-1,40 40 0,-12 12 1,-28-132-3,94 465 3,-94-465-2,0 0 1</inkml:trace>
    </iact:actionData>
  </iact:action>
  <iact:action type="add" startTime="376917">
    <iact:property name="dataType"/>
    <iact:actionData xml:id="d81">
      <inkml:trace xmlns:inkml="http://www.w3.org/2003/InkML" xml:id="stk81" contextRef="#ctx0" brushRef="#br0">18637 14516 0,'0'0'5,"0"0"6,0 0 1,13 53-5,-13-53 3</inkml:trace>
    </iact:actionData>
  </iact:action>
  <iact:action type="add" startTime="377291">
    <iact:property name="dataType"/>
    <iact:actionData xml:id="d82">
      <inkml:trace xmlns:inkml="http://www.w3.org/2003/InkML" xml:id="stk82" contextRef="#ctx0" brushRef="#br0">19503 15671 0,'0'0'7,"0"0"3,0-40 0,0-53-1,0-106 4,0 13-4,0 40 1,0 14-1,0 52 1,0 40 1,13 27-1,41 40 2,41 92-4,13 54 2,-13 12 0,-28-52 0,-26-53 2,-14-40-3,-27-14 0,0-26 2,0 0-3</inkml:trace>
    </iact:actionData>
  </iact:action>
  <iact:action type="add" startTime="377956">
    <iact:property name="dataType"/>
    <iact:actionData xml:id="d83">
      <inkml:trace xmlns:inkml="http://www.w3.org/2003/InkML" xml:id="stk83" contextRef="#ctx0" brushRef="#br0">20910 14742 0,'0'0'6,"0"0"5,0 0 0,-14 27-1,-13-1-1,27 14 1,-27 13 0,27-13 0,0-14 0,0 1 0,0-1-1,0-26 2,0 0-2,0 0 2,0-13-1,0-27 0,0-13 0,27 0-1,0-13 2,-13 26-1,13 0 0,0 14-1,13 12 1,-13 14 0,14 0-1,27 14 1,-14 12 1,-14 14-2,1 13 1,13 27 3,-13-1-5,-41 14 2,0 0 0,0 0 0,-27 0 0,13-27-1,14-26 0,-27 0 2,27-27-3,0-13 2</inkml:trace>
    </iact:actionData>
  </iact:action>
  <iact:action type="add" startTime="378483">
    <iact:property name="dataType"/>
    <iact:actionData xml:id="d84">
      <inkml:trace xmlns:inkml="http://www.w3.org/2003/InkML" xml:id="stk84" contextRef="#ctx0" brushRef="#br0">21992 15671 0,'0'0'5,"0"40"5,-27 26 2,0 27-4,13 0 2,-13-13 2,0-27-2,27-13 0,0-40 0</inkml:trace>
    </iact:actionData>
  </iact:action>
  <iact:action type="add" startTime="378741">
    <iact:property name="dataType"/>
    <iact:actionData xml:id="d85">
      <inkml:trace xmlns:inkml="http://www.w3.org/2003/InkML" xml:id="stk85" contextRef="#ctx0" brushRef="#br0">22493 14370 0,'0'0'5,"0"0"6,0 0 0,-27 27-2,27 13 2,-41 0-2,14 26 1,0 14-1,13 12 1,14 15 1,14-14-1,13-40 0,-27-14 0,27 1 1,14-13-1,-14-27-1,40 0 1,-26-40 1,26-13-1,-12-13-2,12-27 3,1-14 2,-68 107-6</inkml:trace>
    </iact:actionData>
  </iact:action>
  <iact:action type="add" startTime="379036">
    <iact:property name="dataType"/>
    <iact:actionData xml:id="d86">
      <inkml:trace xmlns:inkml="http://www.w3.org/2003/InkML" xml:id="stk86" contextRef="#ctx0" brushRef="#br0">23101 14264 0,'0'0'8,"0"0"2,0 13 1,-13 27-1,13 27 0,-54 79-1,13 119 2,14-13-2,-13-53 1,40 14 1,-28-81-2,28-25 1,0-41 1,-27-39-2,27-27 1</inkml:trace>
    </iact:actionData>
  </iact:action>
  <iact:action type="add" startTime="399131">
    <iact:property name="dataType"/>
    <iact:actionData xml:id="d87">
      <inkml:trace xmlns:inkml="http://www.w3.org/2003/InkML" xml:id="stk87" contextRef="#ctx0" brushRef="#br0">4769 16242 0,'0'0'1,"0"0"5,0 0 4,0 0 0,0 0 0</inkml:trace>
    </iact:actionData>
  </iact:action>
  <iact:action type="add" startTime="399359">
    <iact:property name="dataType"/>
    <iact:actionData xml:id="d88">
      <inkml:trace xmlns:inkml="http://www.w3.org/2003/InkML" xml:id="stk88" contextRef="#ctx0" brushRef="#br0">4755 16202 0,'0'0'7,"0"13"2,0 14 3,0-1-1,0 14-3,0 0 3,0 0-1,0 0 1,0-1-2,0 1 1,0 13 5,0 0-8,14 1 3,-14-1 0,0-14 0,0-12 2,0 0-5,0-14 4,0 0-5,0 0 5,0-13-2,0 0 1,0 0 0,0 0 0,0 0 0,0 0 0,0 0 0,0 0 0,0 0-1,0-13 1,0-13 1,0-14-1,-14-13 0,14 0 0,-27-14-1,27 1 2,0 13-2,0-14 1,0 1 0,27-14 1,-13 14-2,-14-14 1,27 14 1,0 0-3,-14-1 3,14 27-1,0 1-1,-13-1 2,13 0-2,0 13 1,14 1 0,13 13 0,-41 13 1,14 0-1,14 0 0,-14 13-1,0 0 1,14 0 1,-14 1-3,-14 12 5,14 1-4,-27-1 0,27 14 0,-27-13 1,0-1 4,0 1-6,0 13 2,0-14-1,0 1 3,-27-1-3,27 1 0,-27-14 1,14 0 0,-14 1-2,27-1 5,-27 0-5,27-13 2,0 0 1,0 13-1,0 1 0,0-1-1,0 14 4,0 12-3,27-12 0,-27-1 0,27 1 2,-14 0-3,14-1 3,14 1-5,13-14 1,-13 0 1,-14 0 1,0 1-1,-14-1 3,14 14-2,-27-27-1</inkml:trace>
    </iact:actionData>
  </iact:action>
  <iact:action type="add" startTime="400571">
    <iact:property name="dataType"/>
    <iact:actionData xml:id="d89">
      <inkml:trace xmlns:inkml="http://www.w3.org/2003/InkML" xml:id="stk89" contextRef="#ctx0" brushRef="#br0">6690 16667 0,'0'0'5,"0"0"6,0 0 0,0 0-2,0 0 2,0 0-1,0 0 0,0 0-1,0 0 1,0 0 0,0 0 0,0 0-1,0 0 2,0 0-1,-27 0 0,27 0-1,-41-14 1,14 1 0,-13-40 1,-1-27-2,-13 1 1,13-1 1,14 0 0,0 14-2,14 13 2,13-13-2,0-1 2,0 14-3,0 0 3,0 0 0,0 0-1,0 13-1,13 13 1,14 14-1,-27 13 1,0 0 0,0 13 0,27 27-1,14 27 2,13-1-1,-41 27 1,15-13-2,-28-1 0,0-12 0,0-14 1,0 0 0,-28 0 1,15-13-1,-14-14 0,-27 1 0,40-14 0,-13 0 0,-13 1 0,40-1 0,-27-13 0,27 0-1,0 0 1,0 0 0,27 0 0,40 0 0,-67 0 0</inkml:trace>
    </iact:actionData>
  </iact:action>
  <iact:action type="add" startTime="401463">
    <iact:property name="dataType"/>
    <iact:actionData xml:id="d90">
      <inkml:trace xmlns:inkml="http://www.w3.org/2003/InkML" xml:id="stk90" contextRef="#ctx0" brushRef="#br0">7975 15751 0,'0'0'7,"0"0"3,0 0 0,0 13 1,-27 14-1,0 26-1,-14 40 1,-26 13-1,-1-13 4,0 13-4,1-13 1,13-27 0,13-13-1,-13-13 1,40 0 1,-13-27-2,27-13 2,0 0-1,0 0-2</inkml:trace>
    </iact:actionData>
  </iact:action>
  <iact:action type="add" startTime="401781">
    <iact:property name="dataType"/>
    <iact:actionData xml:id="d91">
      <inkml:trace xmlns:inkml="http://www.w3.org/2003/InkML" xml:id="stk91" contextRef="#ctx0" brushRef="#br0">7420 15804 0,'0'0'7,"0"0"3,0 0 0,27 13 1,14 27-2,54 53 1,40 26 1,-40-13-1,-14-13 0,0-26-1,-40-27 1,-1-14 0,-13 1 0,-27-14 0,27 0 0,-27-13-1,0 0 1,0 0-1</inkml:trace>
    </iact:actionData>
  </iact:action>
  <iact:action type="add" startTime="402179">
    <iact:property name="dataType"/>
    <iact:actionData xml:id="d92">
      <inkml:trace xmlns:inkml="http://www.w3.org/2003/InkML" xml:id="stk92" contextRef="#ctx0" brushRef="#br0">8476 15207 0,'0'0'5,"0"0"6,0 0-1,0 0-1,0 0 2,13 13-1,14 13-1,14 14 1,13 13 0,-13 0 0,26 27 1,-13-14-1,-40-13 0,13 14 0,0-1 0,-27 14 1,-27 26-2,0 13 0,13-12 2,-13-14-2,0-1 3,14-12-2,-14 0-1,27-14 1,-27 0 0,27 1 1,-27-27-2,13-14 0,14 1 1,0-27 1</inkml:trace>
    </iact:actionData>
  </iact:action>
  <iact:action type="add" startTime="403075">
    <iact:property name="dataType"/>
    <iact:actionData xml:id="d93">
      <inkml:trace xmlns:inkml="http://www.w3.org/2003/InkML" xml:id="stk93" contextRef="#ctx0" brushRef="#br0">4836 15406 0,'0'0'10,"0"0"0,0 0 1,0 0-1,0 0 0,-13-14 0,13 14 1,-27 0-2,27 0 1,-27 0-1,13 14 2,-40 12-1,13 27-1,-13 27 2,14 0-2,-1-1 4,-13 14-4,13 27 0,14-1 0,27 0 1,0 14 3,27-27-5,0 27 3,41-13-2,0-14 1,-1-13 2,-67-93-3</inkml:trace>
    </iact:actionData>
  </iact:action>
  <iact:action type="add" startTime="404377">
    <iact:property name="dataType"/>
    <iact:actionData xml:id="d94">
      <inkml:trace xmlns:inkml="http://www.w3.org/2003/InkML" xml:id="stk94" contextRef="#ctx0" brushRef="#br0">9639 16282 0,'0'0'6,"0"0"4,0 0 0,0 0 0,0 0 1,0 13-2,0 40 1,41 40 0,-14 26-1,14 27 2,13-26-1,-14-14 0,1-26 0,-14-27-1,0-13 2,-14-14-1,15 1 0,-1-14 1,-14-13-2,14 0 2,0-13 0,14-27-3,27-27 2,-14-12-1,-14-1 1,1-13 0,-14 40-1,0 0 2,-14 27-1,15-1 0,-28 14 1,0 13-2,0 0 1</inkml:trace>
    </iact:actionData>
  </iact:action>
  <iact:action type="add" startTime="405198">
    <iact:property name="dataType"/>
    <iact:actionData xml:id="d95">
      <inkml:trace xmlns:inkml="http://www.w3.org/2003/InkML" xml:id="stk95" contextRef="#ctx0" brushRef="#br0">11872 15764 0,'0'0'8,"0"0"2,0 0 0,0 0-1,0 0 2,0 0-2,0 0 1,0 0 0,0 0 0,0 0 0,-27 0 1,13 0-1,-13 13-1,-41 14 1,28-1 1,-28 14-2,-13 13 1,40 14 3,1 12-6,13 1 4,0-14-2,54 14 1,0 0 1,13 12-2,55 15 1,13-1 0,14 13 0,-41-39 1,14-14-3,-95-66 2</inkml:trace>
    </iact:actionData>
  </iact:action>
  <iact:action type="add" startTime="405735">
    <iact:property name="dataType"/>
    <iact:actionData xml:id="d96">
      <inkml:trace xmlns:inkml="http://www.w3.org/2003/InkML" xml:id="stk96" contextRef="#ctx0" brushRef="#br0">13238 15897 0,'0'0'6,"0"0"4,0 0 1,0 0-1,0 0-1,-13 13 2,13 14-1,-27 26-1,27 79 1,0 28 1,0 12 0,0-13-2,27 1 1,-27-14 0,13-40 3,-13-26-5,0-14 1,0-26 0,0-14 2,0 1 1,0-14-5,0-13 3,0 0 0,0 0-1,0-53 2,-13-40-1,13-40 1,-27-26-2,0-13 2,27 12-2,-14 41 1,14 13 1,0 39-2,0 14 1,14 13 4,-14 14-8,27-14 5,13 0-1,14 14 0,14-1 0,27 14-1,-14 13 2,14 0-3,13 26 1,14 14 1,13 27 1,-40-1 2,13 0-5,-13 27 2,-28-13-2,1-1 3,-41 14 0,13 14-2,-40 12 1,0 14-1,-40-40 1,-14 13 3,13-53-6,-26-13 5,-28-27-3,0 0 2,14-13-1,-14-26-1,28-1 0,-1 14 1,41 0 1,-14-1 0,14 1-3,27 13 2</inkml:trace>
    </iact:actionData>
  </iact:action>
  <iact:action type="add" startTime="406689">
    <iact:property name="dataType"/>
    <iact:actionData xml:id="d97">
      <inkml:trace xmlns:inkml="http://www.w3.org/2003/InkML" xml:id="stk97" contextRef="#ctx0" brushRef="#br0">15552 16919 0,'0'0'5,"0"0"5,0 0 0,0 0 1,0 0-2,0-14 2,0-25-2,0-1 1,0-13 1,0 13-1,40 0 0,-13 0-1,14 14 0,13 12 2,-13 1-1,26 13 0,1 0 1,0 13 2,-1 1-6,1-1 4,0-13-2,26 0 0,-26 0 4,0 0-6,-68 0 4</inkml:trace>
    </iact:actionData>
  </iact:action>
  <iact:action type="add" startTime="407085">
    <iact:property name="dataType"/>
    <iact:actionData xml:id="d98">
      <inkml:trace xmlns:inkml="http://www.w3.org/2003/InkML" xml:id="stk98" contextRef="#ctx0" brushRef="#br0">16079 16215 0,'0'0'6,"14"14"4,-14-1 0,54 13 1,14 1 0,-1-1-3,28-12 2,-14 12 0,-13-12 1,0-1-2,-14 13 0,-14 1 1,-13-14 0,0 0 2,-27 1-2,-27 12-1,0 27 2,-40 14-1,-28 12 0,27-26-1,1 1 2,-1-1-2,27 0 1,14-13 1,27-14-2,0-26 1</inkml:trace>
    </iact:actionData>
  </iact:action>
  <iact:action type="add" startTime="407610">
    <iact:property name="dataType"/>
    <iact:actionData xml:id="d99">
      <inkml:trace xmlns:inkml="http://www.w3.org/2003/InkML" xml:id="stk99" contextRef="#ctx0" brushRef="#br0">17216 16175 0,'0'0'7,"0"0"4,0 0-2,0 0 2,0 0-2,0 0 2,27 14-1,-13-14-1,40 0 2,13-14-2,28 1 1,-27 13 0,-1-13-1,-26 13 3,-14 0-3,-27 0 1,0 0 0,0 13 0,0-13-1</inkml:trace>
    </iact:actionData>
  </iact:action>
  <iact:action type="add" startTime="407827">
    <iact:property name="dataType"/>
    <iact:actionData xml:id="d100">
      <inkml:trace xmlns:inkml="http://www.w3.org/2003/InkML" xml:id="stk100" contextRef="#ctx0" brushRef="#br0">17419 16308 0,'0'0'9,"0"0"1,0 0 0,0 13-1,0 14 2,0 0-1,0 26-1,0 26 1,27 54 0,-27 13 2,0-13-2,27-1 1,-27-25-1,0-14 1,0-40-4,0 0 3,0-27 0,0-12 1,0-14 0,0 0-4,0 0 2</inkml:trace>
    </iact:actionData>
  </iact:action>
  <iact:action type="add" startTime="408295">
    <iact:property name="dataType"/>
    <iact:actionData xml:id="d101">
      <inkml:trace xmlns:inkml="http://www.w3.org/2003/InkML" xml:id="stk101" contextRef="#ctx0" brushRef="#br0">17838 15990 0,'0'0'7,"0"0"2,0 0 1,0 0 1,14 13-2,13-13 1,14 13 0,53 0 1,-26 1-1,54 26 0,-14 39 0,-13 54 0,-28-40 0,-26 26 4,-41 14-6,0-14 0,-41-12 2,14 12 0,-13-13 1,-15-39-2,42-28 1,-14-12-1,0-40 2,27 13 0</inkml:trace>
    </iact:actionData>
  </iact:action>
  <iact:action type="add" startTime="409147">
    <iact:property name="dataType"/>
    <iact:actionData xml:id="d102">
      <inkml:trace xmlns:inkml="http://www.w3.org/2003/InkML" xml:id="stk102" contextRef="#ctx0" brushRef="#br0">19705 16029 0,'0'0'6,"0"0"4,0 0 0,0 14 0,-27 39 1,27 53-1,-13 67-1,13 12 3,0 1-3,-27-40-1,27-13 2,-27-27 1,27-40-1,0 1 1,0-27 0,0-1-1,0-12-1,0 13 1,0-14 2,0 1-6,0-1 5,0-12-1,0-14 0,0 0 0,0 0 0,0-14 0,0-25 0,0-54 0,27 0 2,-27 0-4,27 0 1,-14 13 1,14 1 0,1 26 1,-15 0-2,14-1 0,14 1 1,13-13 0,-14-14 1,28 14-2,-41 13 1,14 13 1,-14 14-1,-27 12 1,27 14-2,-14 0 0,-13 0 2,27 14-1,0 12 1,14 27-3,27 40 2,-28 53 1,14 13-3,-13-52 2,-14-1 0,14-13 1,-41-27-1,27-26-1,-27 0 1,0-14 0,0-13 1,0 1-2,0-14 2,0 0-2,0 0 1</inkml:trace>
    </iact:actionData>
  </iact:action>
  <iact:action type="add" startTime="409941">
    <iact:property name="dataType"/>
    <iact:actionData xml:id="d103">
      <inkml:trace xmlns:inkml="http://www.w3.org/2003/InkML" xml:id="stk103" contextRef="#ctx0" brushRef="#br0">19800 17131 0,'0'0'6,"0"0"5,14 0-1,40 0 1,27-13-2,41-14 1,13 1 0,0 12 1,-40 14-1,-27 14-1,-1-14 6,-40 0-8,14 0 2,-14 0 1,14 0-1,-14-14-1,-27 14 2</inkml:trace>
    </iact:actionData>
  </iact:action>
  <iact:action type="add" startTime="410277">
    <iact:property name="dataType"/>
    <iact:actionData xml:id="d104">
      <inkml:trace xmlns:inkml="http://www.w3.org/2003/InkML" xml:id="stk104" contextRef="#ctx0" brushRef="#br0">21667 16813 0,'0'0'8,"0"0"1,0 0 1,0 0 1,0 0-1,0 0 1,0 0-1,0 0 0,-27 0 2,14 0-6,-41 0 8,13 13-8,-27 13 5,-26 14-1,-1 13 0,27 14 1,1 12-2,26 1 3,14 0-3,0-27 0,27 0 0,27 0 2,0 0-1,14-13 0,13-14 0,-14-12-1,1-14 2,13 0-1,-54 0-2</inkml:trace>
    </iact:actionData>
  </iact:action>
  <iact:action type="add" startTime="410697">
    <iact:property name="dataType"/>
    <iact:actionData xml:id="d105">
      <inkml:trace xmlns:inkml="http://www.w3.org/2003/InkML" xml:id="stk105" contextRef="#ctx0" brushRef="#br0">21397 16282 0,'0'0'5,"0"0"6,0 0-2,0 0 2,0 0-1,0 13-1,0-13 1,0 13 1,-27 14-2,27-1 2,0 41-3,0-14 2,0 53 1,27 0-1,-27 0 1,13-26 3,14 0-5,-27-1 2,27-12-2,0-14 0,-13 0 1,-14-13 1,27-14-4,-27 1 5,0-14-3,0-13 2,0 0-4,0 0 3,0 0 0</inkml:trace>
    </iact:actionData>
  </iact:action>
  <iact:action type="add" startTime="411142">
    <iact:property name="dataType"/>
    <iact:actionData xml:id="d106">
      <inkml:trace xmlns:inkml="http://www.w3.org/2003/InkML" xml:id="stk106" contextRef="#ctx0" brushRef="#br0">22668 16786 0,'0'0'7,"0"0"3,0 0 0,0 0 1,0 0-2,0-13 1,0-1 0,0 1-1,-13 0 2,-14 0-2,0-1 2,-14 1-2,-53 13 1,26 0 0,0 13 1,1 14-2,26-1 2,-13 14-1,13 13-1,-13 14 1,41-1 2,-14 0-2,27 14-1,0-27 4,0-13-6,27 0 3,-14 0-1,14-14 1,14-13 0,13-13 0,14-13 2,-68 13-4</inkml:trace>
    </iact:actionData>
  </iact:action>
  <iact:action type="add" startTime="411579">
    <iact:property name="dataType"/>
    <iact:actionData xml:id="d107">
      <inkml:trace xmlns:inkml="http://www.w3.org/2003/InkML" xml:id="stk107" contextRef="#ctx0" brushRef="#br0">22628 16069 0,'0'0'7,"0"0"3,0 0 0,0 0 1,0 0-2,0 14 1,-27 12 0,27 54 0,-41 79 0,41 27 1,-27 0 0,27-27 0,0-13-4,0-13 5,0-14-4,0-66 2,0 0 0,0-26-1,0-14 2,0-13-1,0 0-2,0 0 2</inkml:trace>
    </iact:actionData>
  </iact:action>
  <iact:action type="add" startTime="414371">
    <iact:property name="dataType"/>
    <iact:actionData xml:id="d108">
      <inkml:trace xmlns:inkml="http://www.w3.org/2003/InkML" xml:id="stk108" contextRef="#ctx0" brushRef="#br0">23967 16083 0,'0'0'1,"0"0"5,0 0 5,0 0 0,0 0-3,27-14 1,-27 14 1,0 0 1,0 0 0,0 0-1,0 0-1,-27 0 1,-13 0 0,-28-13 0,-40 26 0,-14 1 0,54 12 0,-26 14 2,53 0-4,1-14 2,12 14 1,1 13-2,27 0 1,27 27 1,14 39-2,54 41 2,40-1-1,-13-26-2,-14 26 3,-13-53-1,-28-13 0,-26-40 0,-14 0-1,14-13 3,-41-13-3,0-1 1,0-13-1,0 1 1,-14-1 0,-40 0 1,13-13-2,-26-13 1,13-14 0,13-39-1,0-27 1,14-40 0,54-79 1,14 0-1,27-54-1,-41 54 2,13 66-1,-40 53 0,27 40 0,-27 13 1,0 13-2,0 27 0,0 0 1,0 14 1,0-1-1,0-13-1</inkml:trace>
    </iact:actionData>
  </iact:action>
  <iact:action type="add" startTime="415433">
    <iact:property name="dataType"/>
    <iact:actionData xml:id="d109">
      <inkml:trace xmlns:inkml="http://www.w3.org/2003/InkML" xml:id="stk109" contextRef="#ctx0" brushRef="#br0">25618 16534 0,'0'0'6,"0"0"4,0 0 0,0 0 0,0 0 2,0 0-3,0 0 1,0 13 0,-27 0 1,13 54-2,-13 26 1,27 13 0,0 13-1,0-39 2,0-27-1,27-26 1,-13-1-2,-14-26 2,54-26-1,14-67 2,-1-40-4,-26-26 1,13 26 1,-40 13 0,13 28 3,-27 25-6,27 27 3,-27 40 0</inkml:trace>
    </iact:actionData>
  </iact:action>
  <iact:action type="add" startTime="415960">
    <iact:property name="dataType"/>
    <iact:actionData xml:id="d110">
      <inkml:trace xmlns:inkml="http://www.w3.org/2003/InkML" xml:id="stk110" contextRef="#ctx0" brushRef="#br0">26376 15684 0,'0'0'5,"0"0"6,0 0-1,13 0 0,41-13 1,14-27-3,40-26 2,14-14 0,-41 14 2,-13 13-2,13 13-2,-40 27 3,-14-1-2,-14 14 1,-13 0 1,0 0-2,0 0 1,0 14 0,0-1 0,-13 14-1,-14 12 2,27 1-1,-28 13 0,-12 14 0,40 12 0,-27 27 0,0 67 0,13 0 1,-13-14-3,-13-26 2,13-1 0,-1-12 0,15-41 1,13-26-1,-27-13-1,27-13 2,-27-1-2,27-12 1,-14-1 0,-13 0 0,0 14 1,-13-1-2,40-26 0</inkml:trace>
    </iact:actionData>
  </iact:action>
  <iact:action type="add" startTime="416424">
    <iact:property name="dataType"/>
    <iact:actionData xml:id="d111">
      <inkml:trace xmlns:inkml="http://www.w3.org/2003/InkML" xml:id="stk111" contextRef="#ctx0" brushRef="#br0">26213 17277 0,'0'0'9,"0"0"-1,0 0 3,41 0 0,27-26-2,53-1 0,15-26 1,-1 13 0,0-13 6,-40 13-9,13-13 2,-108 53 1</inkml:trace>
    </iact:actionData>
  </iact:action>
  <iact:action type="add" startTime="416685">
    <iact:property name="dataType"/>
    <iact:actionData xml:id="d112">
      <inkml:trace xmlns:inkml="http://www.w3.org/2003/InkML" xml:id="stk112" contextRef="#ctx0" brushRef="#br0">27377 16096 0,'0'0'5,"0"0"5,0 0 1,0 0-1,0 0 0,0 40 0,0 53 0,0 39-1,0 14 3,27-26-1,-27-14-3,0-26 3,13-27-2,-13 0 1,0-27 1,0-12-1,0-14-1,0 0 0,27-67 1,1-66 3,39-39-6,-26-1 3,26 1 0,-12 52 1,-15 41-1,1 26-2,-14 39 2,0 14 1,13 14-1,-13 39 2,14 40-4,27 26 3,-41 1-1,0-14-1,-14 40 3,-13-14-4,0-52 1,0-14 2,0-66-2</inkml:trace>
    </iact:actionData>
  </iact:action>
  <iact:action type="add" startTime="417280">
    <iact:property name="dataType"/>
    <iact:actionData xml:id="d113">
      <inkml:trace xmlns:inkml="http://www.w3.org/2003/InkML" xml:id="stk113" contextRef="#ctx0" brushRef="#br0">29704 14994 0,'0'0'5,"0"0"7,0 0-2,0 0-1,-27-13 1,-14 0 0,-53-1 1,-42 14-2,-26 27 3,-14 13-4,41 13 5,13 0-5,54-13 2,28 13-1,-14 13 1,40 1 0,14 12 1,14 14-1,40 13-2,40 40 2,-12 27 1,12-1-1,-26 67-1,0-53 0,-14-40 0,-14-13 2,-40-40-1,0 0 2,0-40-3,-27-27 0,14-12 2,-41-14-2,13-27 1,-27-39 1,1-67-2,40 0 1,27-132 1,67-1-1,42-26 0,39 40 0,-12 0 0,-28 119 0,-13 27-1,-28 53 2,-26 26-1,-14 14-1,-27 13 5,0 0-7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9T15:01:19.4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61090">
    <iact:property name="dataType"/>
    <iact:actionData xml:id="d0">
      <inkml:trace xmlns:inkml="http://www.w3.org/2003/InkML" xml:id="stk0" contextRef="#ctx0" brushRef="#br0">4457 9911 0,'0'0'1,"0"0"4,0 0 4</inkml:trace>
    </iact:actionData>
  </iact:action>
  <iact:action type="add" startTime="161170">
    <iact:property name="dataType"/>
    <iact:actionData xml:id="d1">
      <inkml:trace xmlns:inkml="http://www.w3.org/2003/InkML" xml:id="stk1" contextRef="#ctx0" brushRef="#br0">4660 9552 0,'0'0'5,"0"0"5,0 0 0,27 13 0,-13 27-1,13 27 1,0-1 2,-13 14-3,13 13 2,0 0 0,-27-14-2,13-26 2,-13-13-2,0-13 1,0-14-1,0 0 1,0 0 1,0 1-2,0-14 1,0 0 1,0 0-2,0 0 1,27-14 0,-27-12 0,27-14 0,-13-40 1,13-26-2,0 27 2,14-1-3,-14 14 3,0 13-1,-14 13 0,14 13 0,0 14 1,-13 0-4,13-1 5,0 14-3,14 0 3,-1 14-3,14-1 0,-40 13 2,40 1-2,-27 13 1,-13 13 0,13 13-1,13 1 3,-40-14-1,27 0-3,-27-13 2,27-1 2,-27-12-4,0 0 3,0-14-2,0 0 1,0-13 0,0 0 0,0 0 0,0 0 0,0-13 0,41-27 1,-14-40-2,41-39-1,-1 13 3,-26 0-1,13 26-2,-13 13 3,-14 14-1,13 0 1,1 27-1,13 12 0,-13 1 1,13 13-3,-14 13 1,28 14 4,-28 0-4,15 12-1,-15 28 5,1 26-5,13 13 2,-27 27 0,-14-14 1,-13 14-2,28-40 1,-28-14-1,0-26 2,0-26-1,0-14-1,0-13 1,0 0 0</inkml:trace>
    </iact:actionData>
  </iact:action>
  <iact:action type="add" startTime="162885">
    <iact:property name="dataType"/>
    <iact:actionData xml:id="d2">
      <inkml:trace xmlns:inkml="http://www.w3.org/2003/InkML" xml:id="stk2" contextRef="#ctx0" brushRef="#br0">9179 10176 0,'0'0'6,"0"0"4,0 0-1,0 0 2,0 0 1,0 0-3,0 0 1,0 0-1,0 0 1,0 0 1,0 0-2,-27 0 1,14 0 1,-41-13-2,13-14 1,-27-13 0,-26-13 0,26-26 0,-27-1 3,28-13-6,-1 0 3,27-26 2,-26-27-4,40 0 2,0 53 0,27 0 0,0 27 1,27 12-2,-27 15 2,27 12-1,13 14 1,28 13 0,0 13-2,26 27 0,1 13 5,-14 40-6,14 13 2,-27 0-2,-14 0 1,-14 14 1,-13 13-2,-13-1 5,-14 1-5,-14-27 2,14 1-1,-54 12 2,14-13 2,-28 0-5,0-39 2,14-14 1,14-13-3,-1-27 5,-13-13-6,13 0 3,14-13 0,14-27 3,-14 0-1,27-13-5,27 0 3,13 0 0,28 0 1,0 13-2,40 0 0,-13 13 0,26 14 1,-121 13-1</inkml:trace>
    </iact:actionData>
  </iact:action>
  <iact:action type="add" startTime="163798">
    <iact:property name="dataType"/>
    <iact:actionData xml:id="d3">
      <inkml:trace xmlns:inkml="http://www.w3.org/2003/InkML" xml:id="stk3" contextRef="#ctx0" brushRef="#br0">10478 9844 0,'0'0'6,"0"0"4,0 0 1,0 0-1,0 0-1,0 0 1,0 0 1,0 0-1,0 0 0,0 0-1,0 0 1,0 0 1,0 0-2,0 0 1,-27 0 0,14 0 0,-14 0 0,-41 14 0,0 12 1,1 14-3,26 0 3,-13 13-1,13 0 2,-13 13-4,14 14 4,12 26-3,15 0-1,13-13 4,13-26-3,15-1 1,-1-13 0,13-26 0,-13-14 1,41-13-1,-27-13-1,26-41 2,1-25-1,-14-14 0,14 0 0,-28 0 0,-13 0 0,14 40 0,-14-13-1,-27 26 3,27 0-4,-14 14 2,-13 12 0,0 1 0,0 13-2,0 0 2,0 0-1,0 0 1,0 0 0,28 13 0,-28 14 1,27-1 2,-27 1-6,13 13 4,14 0-3,0-1 3,14-12-1,-14 13 0,-14 0 0,14-1-1,28-12 2,-42-1-2,14-12 2,14-1-2,-14-13 2,0 0-1,13 0 0,1-13 0,13-14 0,-13 1 3,-14-14-4,13 0 0,28-13 1,-41 0 0,14-14 1,-14 14-2,0 0 1,13 0 0,-40 0-1,27 0 0,-27 13 6,14 14-7,13-1 3,-27 1-2,0-1 3,0 14-4,0-1 4,0 1-7,0 13 4,0-13 1,0 13 0,0 0 0,0 0-1,0 0 1,0 0 0,0 0 0,0 0 0,0 0 1,0 0-2,0 0 1,0 0 1,0 0-2,0 0 1,0 0-1,0 13 3,0 14-3,0 13 1,0-1 1,0 1-1,0 0-2,0 0 2,0-14 1,0 1-2,0-14 1,0 0 1,0 1-2,0-1 2,0 0-1,0 1-1,0-14 1,0 0 0,0 0 0,0 0-1,0 0 2,0 0-1,0 0-1,0 0 1,0 0 0,0 0 0,0 0 0</inkml:trace>
    </iact:actionData>
  </iact:action>
  <iact:action type="add" startTime="165507">
    <iact:property name="dataType"/>
    <iact:actionData xml:id="d4">
      <inkml:trace xmlns:inkml="http://www.w3.org/2003/InkML" xml:id="stk4" contextRef="#ctx0" brushRef="#br0">11696 8981 0,'0'0'5,"0"0"5,0 14 1,-27 12-1,27 1 0,-27 26-1,27 27 2,-14 26-1,-13 40 1,27 13-1,0 27-1,0-40 1,0-13 2,0-1-4,0-12 2,-27-27 0,27-40 0,-27 0 2,13-27-4,14-12 2,0-1 0,0-13-1,0 0 1,0 0 0,0 0 0</inkml:trace>
    </iact:actionData>
  </iact:action>
  <iact:action type="add" startTime="165894">
    <iact:property name="dataType"/>
    <iact:actionData xml:id="d5">
      <inkml:trace xmlns:inkml="http://www.w3.org/2003/InkML" xml:id="stk5" contextRef="#ctx0" brushRef="#br0">11303 9539 0,'0'0'7,"0"0"2,41 0 1,54-13-1,-1-1 2,15-12 0,-15 13-1,42-14 4,-42 0-4,-94 27-1</inkml:trace>
    </iact:actionData>
  </iact:action>
  <iact:action type="add" startTime="167001">
    <iact:property name="dataType"/>
    <iact:actionData xml:id="d6">
      <inkml:trace xmlns:inkml="http://www.w3.org/2003/InkML" xml:id="stk6" contextRef="#ctx0" brushRef="#br0">14429 9061 0,'0'0'7,"0"0"4,0 0-1,0 0-1,0 0 3,0 0-3,0 0 1,-41 13-1,-13 14 1,-14 26 0,-40 0 1,-14 13 1,41 1-4,14-14 3,13 0-1,13-13-1,14 0 1,-14-14 1,41 1-3,-27-1 5,27 1-6,0-1 3,27 1 1,-13 0-2,13-1 6,0 14-6,14 0 1,13 0 0,-41-1 1,14 1-1,0 0-1,-27 0-1,0 0 0,0-1 2,-27 15 3,-13-1-6,-14 0 4,13 0-2,-13-13 0,13-1 1,1-12 0,13 0 0,27-14-1,-27 0 2,27-13 3,0 0-9</inkml:trace>
    </iact:actionData>
  </iact:action>
  <iact:action type="add" startTime="167648">
    <iact:property name="dataType"/>
    <iact:actionData xml:id="d7">
      <inkml:trace xmlns:inkml="http://www.w3.org/2003/InkML" xml:id="stk7" contextRef="#ctx0" brushRef="#br0">14564 9937 0,'0'0'7,"0"0"2,0 13 1,0 14 0,0 13 0,0 13 0,0 0 0,0 13 0,0 1-1,0-14 2,0 0-1,0-27 1,0-12-3,0-14 3,0 0-2</inkml:trace>
    </iact:actionData>
  </iact:action>
  <iact:action type="add" startTime="167876">
    <iact:property name="dataType"/>
    <iact:actionData xml:id="d8">
      <inkml:trace xmlns:inkml="http://www.w3.org/2003/InkML" xml:id="stk8" contextRef="#ctx0" brushRef="#br0">14794 9512 0,'0'0'6,"0"0"4,0 0 0,0 14 0,0 12-1,0-26 2</inkml:trace>
    </iact:actionData>
  </iact:action>
  <iact:action type="add" startTime="168066">
    <iact:property name="dataType"/>
    <iact:actionData xml:id="d9">
      <inkml:trace xmlns:inkml="http://www.w3.org/2003/InkML" xml:id="stk9" contextRef="#ctx0" brushRef="#br0">14997 9897 0,'0'0'4,"0"0"6,0 14 2,27 12-3,-27 1 1,27 26 1,14 13 1,-14 1-4,-14-1 2,14-13 0,-27-13 0,28 0 2,-28-14-5,0-13 4,0 1-3,0-14 3,0 0-3,0 0 3,0-14-1,0 1 0,-28-40 0,28-40 0,0-13 1,0 13 2,28 13-5,-15 14 1,14 13 0,27 13 2,-13 14-1,-1-1 0,-13 14-1,1 26 1,-15 0 1,14 14-2,0 26 2,14 13-2,-41-13 0,0 1 1,0-15 1,0-25-3,0 12 3,0-13-1,0 1 1,0-14-2,0 0 0,0 0 1,27-40 0,13-40 2,-13-13-5,14 14 4,-14 26 0,0 13-1,-13 13 1,13 27-1,0 0-2,-14 14 2,14 25 1,14 41-1,-14-14 3,0 1-7,-13-27 4,13-1-1,-27-12 2,0-27-1,0 0-1</inkml:trace>
    </iact:actionData>
  </iact:action>
  <iact:action type="add" startTime="168818">
    <iact:property name="dataType"/>
    <iact:actionData xml:id="d10">
      <inkml:trace xmlns:inkml="http://www.w3.org/2003/InkML" xml:id="stk10" contextRef="#ctx0" brushRef="#br0">16553 9897 0,'0'14'7,"0"25"4,27 41-2,-13 53 1,13-27 1,-27 27 0,27-14-2,-27 1 0,0-14 2,-27 0 0,27-13-3,-27 0 3,13-27-1,14-26-1,-27 0 2,27-14-1,0-12-1,0-14 1,0 0 0,0-27 1,-27-26-2,27-40 2,0-40-2,0-13 2,27 14 0,0 12-1,-27 27-2,41-13 2,-14 0 0,13-14 2,14 28-4,-13 12 2,-14 14 1,-13 12-1,13 15 1,0-1-3,13 13 2,-13 1-1,-13-1 2,13 14 2,0 0-6,14 13 3,-14 13 0,-27 0 0,40 14 1,-40-1-3,27 27 3,-27-13-1,-27 13-2,27-13 5,-13 0-4,-14 0 1,0-14-1,-14 1 2,14-1 0,-14 1-2,-26-1 0,67-26 0</inkml:trace>
    </iact:actionData>
  </iact:action>
  <iact:action type="add" startTime="171206">
    <iact:property name="dataType"/>
    <iact:actionData xml:id="d11">
      <inkml:trace xmlns:inkml="http://www.w3.org/2003/InkML" xml:id="stk11" contextRef="#ctx0" brushRef="#br0">17784 9048 0,'0'0'5,"0"0"6,0 0-1,0 0 0,0 0 0,0 0 0,0 0-1,27 0 2,14 0-1,-14 13-1,41 14 1,-1-1 1,1 1-1,0 26-1,26 26 3,-53-25-3,13-1 2,-13 0-1,-1 0-1,14 13 1,-40 1 0,13 12 0,-27 1 0,-27 0 0,13-1 0,-13 1-1,0-14 1,14 1 1,-42-14-2,15 0 0,13-13 1,-14-14 0,1 1 0,-14-14-1,13 0 2,14-13 0,-14 0 0,14 0-2,-13-13 1,13 0 0,27-1 1,-27 1-2,27 0 1,27 0 1,0-1-2,13 14 4,55 27-4,0 26 3,13 40-3,0 0 1,-40-27 1,-14-13-2,-14-13 1,-12-13-2,-1-14 0,-27-13 4,0 0-4</inkml:trace>
    </iact:actionData>
  </iact:action>
  <iact:action type="add" startTime="185266">
    <iact:property name="dataType"/>
    <iact:actionData xml:id="d12">
      <inkml:trace xmlns:inkml="http://www.w3.org/2003/InkML" xml:id="stk12" contextRef="#ctx0" brushRef="#br0">4823 10906 0,'0'0'1,"0"0"5,0 0 5,0 0 0,0 0-2,0 0 1,0 0 0,0 0 0,0 0 0,0 0-1,0 0 1,0 0 0,0 0 0,0 0 1,0 0-2,13 13 0,14 1 1,0 12 0,14 14 1,0 0-2,13 0 1,-14-1 0,28 1 0,-41 0 3,14 0-5,13-14 2,-14 1 0,-13 0-1,-13-14 3,13 0-3,-27 0 1,27 1-1,0-14 1,-27 0 0</inkml:trace>
    </iact:actionData>
  </iact:action>
  <iact:action type="add" startTime="185883">
    <iact:property name="dataType"/>
    <iact:actionData xml:id="d13">
      <inkml:trace xmlns:inkml="http://www.w3.org/2003/InkML" xml:id="stk13" contextRef="#ctx0" brushRef="#br0">6027 10813 0,'0'0'4,"0"0"6,0 0 0,0 27 0,-27-1 0,13 1 1,14 13 0,-27-14-1,0 14-1,14 0 2,-14 0-1,-14 13 0,-13 13 4,13 0-4,-13 1-3,14 12 6,-28 1-4,0 0 1,1 13-1,26 0-1,-13-14 2,13-26-1,14 0 5,0-13-7,14-13 3,13-1 1,-27-12-3,27-14 1,0 13 2,0-13-2,0 0 1</inkml:trace>
    </iact:actionData>
  </iact:action>
  <iact:action type="add" startTime="188436">
    <iact:property name="dataType"/>
    <iact:actionData xml:id="d14">
      <inkml:trace xmlns:inkml="http://www.w3.org/2003/InkML" xml:id="stk14" contextRef="#ctx0" brushRef="#br0">7556 11225 0,'0'0'1,"0"0"6,0 13 4,0 13-2,0 14 1,0 27 1,0 26-2,0 13 2,0 26-1,0-25 1,0-28-3,0 1 2,0-27 1,0-13 0,0 0-2,0-27 0,0 13 1,0-26-1,0 0 1,0 0 0,0-26 2,27-40-3,-27-27 0,40-14 2,-13-12-2,14-14 2,-14 27-1,0 0 0,14 26-1,-41 27 1,27 13 0,13 14 2,-13 13-3,-13-1 1,13 14 0,0 0 0,0 14 1,-13 12-2,13 27 0,13 0 1,-40 14-1,27 12 2,-27 14-2,0 13 2,0-26 3,-27-27-8,27-13 5,0-14-3,0-12 2,0-1 0,0-13 0,0 0 0,0-13-1,0-27 2,54-40-2,-13-26 1,27-40 0,-1 13-1,1 54 1,-41-1 1,14 27-1,13 13 2,-14 14-3,-13 12 1,14 28 0,0 12-1,13 41 2,-14-1-1,14 40-1,-40 0 2,13 14-2,0-1 1,-27-13-1,0-26 2,-27 0-1,27-1 0,-27-12 2,27-67-4</inkml:trace>
    </iact:actionData>
  </iact:action>
  <iact:action type="add" startTime="189401">
    <iact:property name="dataType"/>
    <iact:actionData xml:id="d15">
      <inkml:trace xmlns:inkml="http://www.w3.org/2003/InkML" xml:id="stk15" contextRef="#ctx0" brushRef="#br0">9382 11264 0,'0'0'7,"0"0"2,0 0 2,0 0-2,0 14 1,0 39 0,27 13 0,-27 54 0,27-1 0,-13 1 1,-14-28-1,0-25-1,27-14 2,-27-27-1,0 1-1,0-14 2,0 1-1,0-1-1,0-13 1,0 0 0,0 0 0,0 0 0,0 0-1,0 0 1,0 0 1,-27-13-1,13-14 1,-40-26-2,14-27 0,13 1 3,0 12-4,13 1 2,14 13 1,0 13-3,0 0 5,0-13-4,14 13 1,13 0 1,0-13-2,13 0 1,28 0-1,-41 13 1,14 1 1,-14 12-2,0 14 1,13-1 0,-40 14 0,27 0 0,-13 14 0,13 12-1,0 14 1,14 0 0,-41 13 1,27 0-1,-27-13-1,0 0 2,-27 0-1,27-1-1,-28 1 2,-12 0-1,-28 13-3,1-13 4,26-14-2,-13-12 1,13-14 0,41 0 2</inkml:trace>
    </iact:actionData>
  </iact:action>
  <iact:action type="add" startTime="191473">
    <iact:property name="dataType"/>
    <iact:actionData xml:id="d16">
      <inkml:trace xmlns:inkml="http://www.w3.org/2003/InkML" xml:id="stk16" contextRef="#ctx0" brushRef="#br0">10613 11132 0,'0'0'7,"0"0"1,0 0 3,0 0-1,0 0-1,0 0 1,0 0 0,0 0 0,0 0 0,0 0 0,0 0 0,0 0 0,0 0 0,0 0 1,0 0-2,0 0 1,0 0 0,0 0 0,28 0 0,-1 0 0,-14 13-1,14 0 1,0 14 1,14-1-1,-14 1-1,13 13 2,-40 0-1,28-1-1,-28 1 2,0 13-2,0-13 3,-28 0-3,28-14 0,-40-12 4,13-1-5,27 0 2,-27 1-1,13-14 0,14 0 2,0 0-2,0 0 1,0 0 0,0 0 0,0 0 1,0 0-1,0 13-1,41 0 1,-14 0 0,-14 1 0,14-1-1,1 13 2,-1 1 0,-14 0-1,-13-1-2,0 14 3,0 0 1,0 0-4,-13 13 3,-14-14-2,-1 1 0,1 0 2,14-13-3,-14-1 2,27-13-1,-27 14 1,13-14 2,14 1-1,0-14-2</inkml:trace>
    </iact:actionData>
  </iact:action>
  <iact:action type="add" startTime="192512">
    <iact:property name="dataType"/>
    <iact:actionData xml:id="d17">
      <inkml:trace xmlns:inkml="http://www.w3.org/2003/InkML" xml:id="stk17" contextRef="#ctx0" brushRef="#br0">11736 11238 0,'0'0'7,"0"0"4,0 0 0,0 0-1,0 13-1,0 0 1,0 14 0,0 13 1,0 13-3,0 0 2,0 0 2,-27 0-3,27-13 1,-13 0 0,-14 0 1,0-1-2,27-12 2,-41-14-2,14 1 1,0-1-1,13-13 1,-13 0 1,27 0 0,-27 0-2,27 0 1,0 0 0,0 0 1,27-13-2,0 13 1,14 0 1,-14 0-2,14 0 0,13 0 1,-41 13-1,14 0 2,0 0-1,-27 1 0,0-14-1</inkml:trace>
    </iact:actionData>
  </iact:action>
  <iact:action type="add" startTime="193011">
    <iact:property name="dataType"/>
    <iact:actionData xml:id="d18">
      <inkml:trace xmlns:inkml="http://www.w3.org/2003/InkML" xml:id="stk18" contextRef="#ctx0" brushRef="#br0">12264 10972 0,'0'0'5,"0"0"7,0 14-2,14 12-1,13 14 1,-27 13 0,27 0 0,-27 0 0,27-13 0,-14 0-2,-13 0 2,0-14 0,27-12 0,-27-1 1,0 0-1,27 0 2,-13 1-3,-14-1 1,27 0 1,0 1-3,-13-14 3,13-14-1,-27 14-2</inkml:trace>
    </iact:actionData>
  </iact:action>
  <iact:action type="add" startTime="193336">
    <iact:property name="dataType"/>
    <iact:actionData xml:id="d19">
      <inkml:trace xmlns:inkml="http://www.w3.org/2003/InkML" xml:id="stk19" contextRef="#ctx0" brushRef="#br0">12805 10959 0,'0'0'8,"0"0"3,0 0-1,0 27 0,27 26 0,-27 26-1,27 14 1,-13 0 0,13 13 1,-27 14-2,27-27 1,-27 0 1,0-40-1,0-13 0,0-1-1,0-12 2,-27-14-2,27-13 1</inkml:trace>
    </iact:actionData>
  </iact:action>
  <iact:action type="add" startTime="193994">
    <iact:property name="dataType"/>
    <iact:actionData xml:id="d20">
      <inkml:trace xmlns:inkml="http://www.w3.org/2003/InkML" xml:id="stk20" contextRef="#ctx0" brushRef="#br0">14957 11636 0,'0'0'4,"0"0"6,0 0 0,0 0 1,0 0-1,0 0-1,0 0 1,0 0 0,0 0 0,0 0 0,27-13-1,-14 0 2,41-1-1,54 1 0,-13 0-1,0 26 0,-14 0 3,14 1-3,-55-1 1,14 0 1,-13 0-1,13-13 1,-40 0-2,-14 0 2,0 0-3</inkml:trace>
    </iact:actionData>
  </iact:action>
  <iact:action type="add" startTime="194646">
    <iact:property name="dataType"/>
    <iact:actionData xml:id="d21">
      <inkml:trace xmlns:inkml="http://www.w3.org/2003/InkML" xml:id="stk21" contextRef="#ctx0" brushRef="#br0">15619 11145 0,'0'0'5,"0"0"7,0 0-3,0 0 1,0 13 0,41 14 1,13-1-2,14 14 2,-1 0-1,1 0-1,0 0 3,-1-14-4,-26 1 3,13-1-1,-40-12-1,13-1 2,-27 0-1,27 0-1,-27 1 0,0 12 2,-27 14-1,0 0-1,-14 13 2,-27 0-2,1-13 2,13 0 0,13-14-2,0 1 1,-13 13 0,54-40 0</inkml:trace>
    </iact:actionData>
  </iact:action>
  <iact:action type="add" startTime="195269">
    <iact:property name="dataType"/>
    <iact:actionData xml:id="d22">
      <inkml:trace xmlns:inkml="http://www.w3.org/2003/InkML" xml:id="stk22" contextRef="#ctx0" brushRef="#br0">17351 11636 0,'0'0'7,"0"0"4,0 0 0,0 0 0,0 0-3,0 0 2,0 0 0,0 0 1,0 0-1,0-13 0,0 0 0,0-1 0,-27 1 0,14-14 0,-14 14-1,-14 0 2,-13 0-1,13 13-1,14 0 1,-40 13 1,26 13-2,-27 14 1,1 27 1,13 26-3,13 13 3,14-13-1,13-14 1,14-12-2,0-14 2,14-13-2,13-14 1,14 1-1,-14-14 1,40-26-1,28-14 1,-27-26 0,40-13 1,-13-1-1,-28-12 0,-26 12 1,13 14-2,-54 13 0,27 14 2,-13 13-2,-14 13 1,0 0 0,0 0 0,0 0 1,0 13-1,27 13-1,-27 14 2,27 0-1,-14 0-1,-13 0 4,27-1-5,0-12 3,14 0-2,0-1 0,13-13 4,-14 1-6,14-14 3,-13 0 1,27-14-2,-28 1 4,14-13-5,14-14 2,-27 13 0,-14 1 0,13-1-2,-40 1 3,27 12 1,-27 1-5,27-14 7,-13 1-2,-14-14-5,0 40 1</inkml:trace>
    </iact:actionData>
  </iact:action>
  <iact:action type="add" startTime="196093">
    <iact:property name="dataType"/>
    <iact:actionData xml:id="d23">
      <inkml:trace xmlns:inkml="http://www.w3.org/2003/InkML" xml:id="stk23" contextRef="#ctx0" brushRef="#br0">18474 10959 0,'0'0'9,"0"0"1,0 0 1,0 0-2,14 13 1,13 1 0,0 39 0,0 40 0,-14 26 1,15 14 0,-1 13-4,-14-13 3,-13-54 0,27-26 0,-27-13 0,0-13 0,0-14 1,0-13-1,0 0 0,0-40 0,0 40 4</inkml:trace>
    </iact:actionData>
  </iact:action>
  <iact:action type="add" startTime="196382">
    <iact:property name="dataType"/>
    <iact:actionData xml:id="d24">
      <inkml:trace xmlns:inkml="http://www.w3.org/2003/InkML" xml:id="stk24" contextRef="#ctx0" brushRef="#br0">18582 10986 0,'0'0'8,"0"0"2,0 0 2,0 13-3,28 14 0,12-1 1,55-13 1,-95-13-2</inkml:trace>
    </iact:actionData>
  </iact:action>
  <iact:action type="add" startTime="196731">
    <iact:property name="dataType"/>
    <iact:actionData xml:id="d25">
      <inkml:trace xmlns:inkml="http://www.w3.org/2003/InkML" xml:id="stk25" contextRef="#ctx0" brushRef="#br0">19908 10574 0,'0'0'6,"0"0"4,0 0 0,0 0 0,0 0 1,0 0-1,0 0-1,0 0 2,0 0-3,0 0 2,0 0 1,41 14-1,13-1 0,-13 13 0,13 1 1,-14-1-1,-13 1-1,14-14 1,-41 14 1,0-14-2,0 14 1,0 12 0,-41 1 1,14 13-2,0-13 2,14 0-3,-14-13 2,27-14-1,0-13 2,0 0-1,0 0 0,0 0-1,27 0 4,13 0-4,1 0 3,54 13-4,-28 27 2,1 0-1,0 0 1,-14 13-1,-14 0 2,-13-13-1,-27 13 0,0 0 0,0 0 0,-27 13 0,-13 1 1,-14-1 0,-14-13-3,27-13 1,-13-14 1,41 1 0,-14-14 2,27-13-5,0 0 3,0 0 1</inkml:trace>
    </iact:actionData>
  </iact:action>
  <iact:action type="add" startTime="197436">
    <iact:property name="dataType"/>
    <iact:actionData xml:id="d26">
      <inkml:trace xmlns:inkml="http://www.w3.org/2003/InkML" xml:id="stk26" contextRef="#ctx0" brushRef="#br0">21302 10641 0,'0'0'6,"0"0"3,0 26 3,0 14-2,0 40-1,0 26 1,-27 0-1,27 13 4,-14-39-5,-13-14 2,27-12 1,-27-15-2,27-12 1,0-1 1,0-12-2,-13-1 1,13-13 1,-27 0-2,27 0 2,-27 0-2,27 0 2,-14-13-2,14 13 1,0 0 0,0 0 0,0 0-1,14-14 2,40 1 2,-14 0-2,1 0-1,13-14-1,-54 27 0</inkml:trace>
    </iact:actionData>
  </iact:action>
  <iact:action type="add" startTime="198020">
    <iact:property name="dataType"/>
    <iact:actionData xml:id="d27">
      <inkml:trace xmlns:inkml="http://www.w3.org/2003/InkML" xml:id="stk27" contextRef="#ctx0" brushRef="#br0">21965 10561 0,'0'0'7,"0"0"3,0 0 1,0 0-1,0 0 0,0 0 0,0 0 0,0 0-2,0 0 4,0 0-2,0 0-1,0 27 2,0 12-1,0 14 0,-27 14 0,27 26-1,-14-14 1,-13 14 3,27-26-5,0-1 2,0-13 0,0-13 2,0-14-4,0 1 2,0 0-1,27-14 1,-13 0-1,13-13 0,0 0 4,14-26-5,26-1 2,-26 0 0,54-26 1,-28 0 0,-13-13-1,14-14 0,-68 80-1</inkml:trace>
    </iact:actionData>
  </iact:action>
  <iact:action type="add" startTime="198488">
    <iact:property name="dataType"/>
    <iact:actionData xml:id="d28">
      <inkml:trace xmlns:inkml="http://www.w3.org/2003/InkML" xml:id="stk28" contextRef="#ctx0" brushRef="#br0">22560 10455 0,'0'0'7,"0"0"3,0 26-1,27 27 2,-13 54-1,13 78 0,-27 54 2,0-53-3,0 0 0,0-27 2,-27-53-1,-14-26 2,14 0-4,0-27 1,14-13 2,-14-27-1,27-13 1</inkml:trace>
    </iact:actionData>
  </iact:action>
  <iact:action type="add" startTime="269601">
    <iact:property name="dataType"/>
    <iact:actionData xml:id="d29">
      <inkml:trace xmlns:inkml="http://www.w3.org/2003/InkML" xml:id="stk29" contextRef="#ctx0" brushRef="#br0">4403 12844 0,'0'0'0,"0"0"5,0 0 6,0 0 0,0 0-2,0 0 1,0 0 1,0 0-2,0 13 1,0-13-1,0 0 2,0 0 0,0 0-2,0 0 0,0 0 1,0 0 1,0 0-1,27-13 0,0 0-1,14-1 1,-14 1 0,-13 0-1,13 0 2,0 13-2,-14 13 1,14 0 1,0 14-1,-27 12 0,41 15 1,-41-15-2,27 1 0,0-13 1,-13-1 0,40-12 1,-14-28-2,-40 14 2</inkml:trace>
    </iact:actionData>
  </iact:action>
  <iact:action type="add" startTime="270700">
    <iact:property name="dataType"/>
    <iact:actionData xml:id="d30">
      <inkml:trace xmlns:inkml="http://www.w3.org/2003/InkML" xml:id="stk30" contextRef="#ctx0" brushRef="#br0">5662 12605 0,'0'0'6,"0"0"5,0 0-1,0 0-1,0 0 2,0 0-1,0 0 0,0 0-1,0 0 1,0 0 0,0 13 1,0 1-1,0 12 0,0 27-1,0 0 1,0 0 0,0 14 1,0-14-2,0 0 1,-27-13-1,27 0 4,0-14-4,0 14 0,0-14 1,27 1 0,-27 0 0,40-1 1,14-13-2,-13 1 0,27-1 2,26 0 0,14-13-1,14-13-1,-27 0 1,-95 13 0</inkml:trace>
    </iact:actionData>
  </iact:action>
  <iact:action type="add" startTime="275731">
    <iact:property name="dataType"/>
    <iact:actionData xml:id="d31">
      <inkml:trace xmlns:inkml="http://www.w3.org/2003/InkML" xml:id="stk31" contextRef="#ctx0" brushRef="#br0">8408 12552 0,'0'0'7,"0"0"4,0 0-1,0 0 0,0 0-1,0 0 2,0 0-1,0 0-1,0 0 1,-27 0 1,0 0-1,-14 0 0,-13 0-1,14 13 1,-1 0 0,-13 1 1,40-1-2,-13 0 1,0 1 1,27-1-2,-13 0 1,13-13 1,0 13-2,13 1 1,-13-1-1,27 0 2,0 0-2,14 1 2,-14 12-2,14 1 2,-1-1-2,14 14 1,-13 13 1,-14-13-2,14 13 4,-41 0-2,27-13 0,-27 0-5,0-14 3,0-12 2,0-1-1,-27 0-1,27-13 0,-41 0 2,14 0-2,13 0 2,-13 0-2,27 0 2,-27 0-2,27 0 1,0 0 0,0 0 0,0 0 0,0 0-1,0 0 2</inkml:trace>
    </iact:actionData>
  </iact:action>
  <iact:action type="add" startTime="276457">
    <iact:property name="dataType"/>
    <iact:actionData xml:id="d32">
      <inkml:trace xmlns:inkml="http://www.w3.org/2003/InkML" xml:id="stk32" contextRef="#ctx0" brushRef="#br0">9288 12937 0,'0'0'5,"0"13"6,0 27-1,0 13 0,0 0 0,0 0 0,0 0 0,0 0 0,0 0-1,0 1 1,0-28 0,0-13 1,0-13-2</inkml:trace>
    </iact:actionData>
  </iact:action>
  <iact:action type="add" startTime="276714">
    <iact:property name="dataType"/>
    <iact:actionData xml:id="d33">
      <inkml:trace xmlns:inkml="http://www.w3.org/2003/InkML" xml:id="stk33" contextRef="#ctx0" brushRef="#br0">9315 12724 0,'0'0'7,"0"0"3,0 0 0,0 0 0,0 0 0,0 0 0,0 0 1,27 14-1,-27-14-1</inkml:trace>
    </iact:actionData>
  </iact:action>
  <iact:action type="add" startTime="276904">
    <iact:property name="dataType"/>
    <iact:actionData xml:id="d34">
      <inkml:trace xmlns:inkml="http://www.w3.org/2003/InkML" xml:id="stk34" contextRef="#ctx0" brushRef="#br0">9409 12870 0,'0'0'5,"0"0"5,0 0 3,0 0-5,27 14 2,14 12 2,0 14-4,-14 13 5,13 0-5,-13 0 2,0-13-1,-27-13 1,14-14 3,13 0-5,-27-13 1,0-13 2,27-14-1,-27-26 1,13-13-3,15 0 2,-28 13-1,0 13 2,27 13 2,-27 14-6,0 0 2,0 13 2,0 0-3,0 0 3,27 0-1,-14 13-1,14 27 3,0 13-3,-13 13 2,13-26-2,-27 0 0,27-14 2,-27-12-2,0-14 1,0 0 0,0 0 0,0-27 0,41-26 0,-41 13 0,27 0-1,-14 14 2,14-1-2,-27 14 1,27 13 1,-27 0-1,14 13 0,13 14 0,0 13 0,14 13-1,-14-13 0,-27-27 2,0-13-1</inkml:trace>
    </iact:actionData>
  </iact:action>
  <iact:action type="add" startTime="277538">
    <iact:property name="dataType"/>
    <iact:actionData xml:id="d35">
      <inkml:trace xmlns:inkml="http://www.w3.org/2003/InkML" xml:id="stk35" contextRef="#ctx0" brushRef="#br0">10641 12565 0,'0'0'7,"0"0"4,0 27-2,27 13 1,13 39 0,-13 41-1,14-1 1,-14 14 2,-27-27-3,40 0 0,-40 14 2,28-1 0,-28-26 0,0-13-3,0-1 3,0-26 1,0 0-4,0-13 1,0 0 2,0-27-2,0 1 3,0-14-4,0 0 2,0-14 1,0-39 2,-28-40-1,1-53-3,14-13 0,13 0 5,-27 13-12,27 53 8,0 27 0,27 26 0,-27 13 0,40 1 0,-12 12-1,12 1 2,14 0 1,-13 0-6,26-1 6,-26 1-4,13 13 3,-13 13-1,13 14 0,-41-1 0,14 14 1,-27 13-1,0 0 0,0 0-1,0-13 1,-27-13 0,27-1 0,-13 1 0,-14-14 1,0 0-4,27-13 4,0 0-2</inkml:trace>
    </iact:actionData>
  </iact:action>
  <iact:action type="add" startTime="278670">
    <iact:property name="dataType"/>
    <iact:actionData xml:id="d36">
      <inkml:trace xmlns:inkml="http://www.w3.org/2003/InkML" xml:id="stk36" contextRef="#ctx0" brushRef="#br0">12237 12552 0,'0'0'6,"0"0"4,0 0 1,0 0-2,0 0 1,27 13 0,14 0 0,13 14 1,-14 13-2,28 13 1,0 0 0,-1 0 2,-26 13-3,13 1 2,-27-14-3,-13 13 3,-14 1-1,-14-1 0,-13 0-1,-27-13 2,13-13-2,-26-13 1,26-14 0,-13-13 0,13-13 0,14 0 0,27 13-1,0-14 2,27 1-2,68-14 2,40 27-2,1 14 1,-136-14 1</inkml:trace>
    </iact:actionData>
  </iact:action>
  <iact:action type="add" startTime="279354">
    <iact:property name="dataType"/>
    <iact:actionData xml:id="d37">
      <inkml:trace xmlns:inkml="http://www.w3.org/2003/InkML" xml:id="stk37" contextRef="#ctx0" brushRef="#br0">15200 13693 0,'0'0'5,"0"0"6,0 0-1,0 0-1,0 0 2,0 0-1,0-26-1,-13-27 2,-15-40-2,-12-40 1,-55-26 1,0-27 0,1 13 0,13 1-2,13 66 1,14 13 1,13 40-2,14 26 2,27 1-2,0 26 1,0 0-1,27 13 1,41 40 0,27 40 1,-14 40-2,13 39 1,1 1 0,-54-14 1,-14-26-2,0 13 1,-54-40-1,0 0 0,-14-26 1,1-14 0,-28-13 0,-13-26 0,13-27 0,27-14 0,1-12-1,-14-27 2,54-14 0,0-12-1,27-1 1,40 14-3,1-1 2,27 28 0,0 12 1,-28 1-1,41-1 0,-40 0 0,-68 27 0</inkml:trace>
    </iact:actionData>
  </iact:action>
  <iact:action type="add" startTime="279929">
    <iact:property name="dataType"/>
    <iact:actionData xml:id="d38">
      <inkml:trace xmlns:inkml="http://www.w3.org/2003/InkML" xml:id="stk38" contextRef="#ctx0" brushRef="#br0">15985 13335 0,'0'0'7,"0"0"4,0 0-1,27 13 0,-27 1 0,13-1 0,-13 0 0,0-13-1,0 0 1,0 0 1,0 0-2,0 0 2,0-13-1,0 13-1,0 0 2,0 0-1,0 0 0,0 0-1,0 26 1,0 27 0,0 14 1,0-14-2,0 0 1,0-13 0,27 0-1,-27-14 2,41-13-1,-14 1 2,0-14-3,14-27 1,-1-13-1,-13 1 3,0 12 0,-13 14-4,13-1 0,-27 14 2,0 14 2,27 52-3,0 27-1,-13 0 2,13-13 0,0-14 0,-14-26 1,14-27-1,0-13 0,14-27 0,27-52 1,-1-54-2,1-13 1,0-26-1,-41 12-1,0 41 3,13 13 0,-13 26-1,-13 14-1,13 13 1,0 13 3,-27 0-7,14 13 6,13 1-4,-27 13 3,0-1-1,0 14-1,0 0 2,0 0 0,0 53-3,27 67 3,13-1 0,-13 1-2,14-1 0,-14-13 1,0-26 0,-13-27 0,13-13 0,0-14 0,-14-12-1,14-14 1,-27 0-1</inkml:trace>
    </iact:actionData>
  </iact:action>
  <iact:action type="add" startTime="280794">
    <iact:property name="dataType"/>
    <iact:actionData xml:id="d39">
      <inkml:trace xmlns:inkml="http://www.w3.org/2003/InkML" xml:id="stk39" contextRef="#ctx0" brushRef="#br0">16824 13043 0,'0'0'7,"0"0"3,0 0 1,0 0-1,94 27-1,69-1 2,-1 1 0,-162-27-1</inkml:trace>
    </iact:actionData>
  </iact:action>
  <iact:action type="add" startTime="282467">
    <iact:property name="dataType"/>
    <iact:actionData xml:id="d40">
      <inkml:trace xmlns:inkml="http://www.w3.org/2003/InkML" xml:id="stk40" contextRef="#ctx0" brushRef="#br0">18122 12751 0,'0'0'6,"0"0"5,0 0 1,0 0-3,0 0-1,28-13 2,-28-1 1,27 1-1,13 0-1,-13 0 1,41-1 1,-28 14-1,28 0-1,0 0 1,-14 14 0,14 12 2,-1 14-2,1 13 1,-28 40-3,15 26 3,-15 1-1,-13-1 0,-27 1 2,0-14-4,0 0 1,-27-26 1,27-14 0,-40-13 1,12 0-2,-12-26 1,-28-1-2,1-12 2,12-14 2,15 0-2,13-14 0,0 1 0,27 0 0,27-27-1,68 0 0,-1 14 6,55 12-7,40 28 2,-53 26 2,-14 13-3,-41 0 1,-14 0-2,-12-27 1,-42 1 6,-13-27-8</inkml:trace>
    </iact:actionData>
  </iact:action>
  <iact:action type="add" startTime="293134">
    <iact:property name="dataType"/>
    <iact:actionData xml:id="d41">
      <inkml:trace xmlns:inkml="http://www.w3.org/2003/InkML" xml:id="stk41" contextRef="#ctx0" brushRef="#br0">4633 14410 0,'0'0'0,"0"0"8,0 0 3,0 0-2,0 0 1,0 0 0,0 0 0,0 0 0,0 0-1,0 0 1,0 0 0,0 0 0,0-13 1,27 0-2,-27-1 2,41 1-1,-41 0-1,27 0 1,0 13 0,-13 0 0,13 0 1,0 0-1,-14 13-1,14 0 1,0 0 1,14 14-1,0 13-1,13 0 1,-14-1 1,-13 1-2,41 0 1,0 0 1,26-27-3,-94-13 2</inkml:trace>
    </iact:actionData>
  </iact:action>
  <iact:action type="add" startTime="293987">
    <iact:property name="dataType"/>
    <iact:actionData xml:id="d42">
      <inkml:trace xmlns:inkml="http://www.w3.org/2003/InkML" xml:id="stk42" contextRef="#ctx0" brushRef="#br0">5919 13733 0,'0'0'7,"0"0"3,0 0 1,0 0-2,0 0 2,0 0-2,0 0 1,0 13-1,13 27 1,14 13 0,-27 0 0,27 27-1,-13 13 3,13-13-2,0-14 3,-14 0-5,15-26 2,-1 0-1,13-13 2,-13-14-1,41 0-2,-28-13 3,28-13-1,0-14 0,13 1-1,-40-1 1,26-13 1,-67 40-3</inkml:trace>
    </iact:actionData>
  </iact:action>
  <iact:action type="add" startTime="294395">
    <iact:property name="dataType"/>
    <iact:actionData xml:id="d43">
      <inkml:trace xmlns:inkml="http://www.w3.org/2003/InkML" xml:id="stk43" contextRef="#ctx0" brushRef="#br0">7028 13574 0,'0'0'6,"0"0"4,0 26 1,-41 41-2,14 26 1,-40 13-1,-1 27 2,0 39 0,1-39-1,-28 26 1,14-39-1,-14-14-1,1 13 1,26-26 0,27-26 0,-13-14 0,41-27 0,-14 1-1,27-14 2,0-13-2,0 0 0</inkml:trace>
    </iact:actionData>
  </iact:action>
  <iact:action type="add" startTime="299562">
    <iact:property name="dataType"/>
    <iact:actionData xml:id="d44">
      <inkml:trace xmlns:inkml="http://www.w3.org/2003/InkML" xml:id="stk44" contextRef="#ctx0" brushRef="#br0">8652 14105 0,'0'0'1,"0"0"3,0 0 6,0 0 2,0 0-2,0 0-1,0 13 2,0 27-1,-27 13-1,27 13 1,0 14 0,-14-14 0,14 14 0,0-14 2,0-12-4,0-1 3,0 0-2,0-13 2,0-1 1,0-12-4,0-1 3,0-12-3,0-1 2,0 0 0,0 1-1,0-14 2,0 0-2,0 0 1,0 0 1,0 0-1,0-14-1,-27-39 1,27-40 1,-27-39-2,27-1 1,0 40 1,0 27-1,27 12-1,-27 15 2,27-1-1,-13 0-2,13 13 2,27 14 0,-14 0-1,1 13 3,13 13-3,-13 14 2,26 13-1,-40-1-1,14 28 3,-14 12-2,14 1-3,-14 13 5,-27 0-3,27-14 1,-27-12 1,0-14-2,0-13 2,0-14-2,0-12 2,0-1 0,0-13-2,0 0 0,0 0 0,0-13 2,13-41 0,14-12-2,0-27 1,14 14-1,-14 12 1,-13 27-2,13 1 2,0 12 0,13 14 0,-13 13 3,0 0-3,-13 13-2,13 0 3,14 1-2,-14 12 1,0 14 1,-14 13-1,14 13 0,0 14 1,-13-14-4,13 1 3,-27-14 3,27 0-5,-27-13 4,0-14-3,0-12 1,13 12 1,15-13-3,-28 1 2,27-1 0,-27-13-1,27 0 2,-14 0-1,14-13 0,-27-14 0,27 1-1,-27 26 1</inkml:trace>
    </iact:actionData>
  </iact:action>
  <iact:action type="add" startTime="300761">
    <iact:property name="dataType"/>
    <iact:actionData xml:id="d45">
      <inkml:trace xmlns:inkml="http://www.w3.org/2003/InkML" xml:id="stk45" contextRef="#ctx0" brushRef="#br0">9978 14012 0,'0'0'8,"0"0"3,0 0-1,0 0 0,0 0 1,0 0-1,0 0-1,0 0 2,40 13-3,14-13 3,14 0-1,27 0 0,-28-13 0,1 13 0,-27 0 1,26 0-1,-40 0-1,14 0 2,-41 0-1,27 0-2,-27 0 2,0 0 2,0 0-3,0 0 0</inkml:trace>
    </iact:actionData>
  </iact:action>
  <iact:action type="add" startTime="301103">
    <iact:property name="dataType"/>
    <iact:actionData xml:id="d46">
      <inkml:trace xmlns:inkml="http://www.w3.org/2003/InkML" xml:id="stk46" contextRef="#ctx0" brushRef="#br0">10343 14065 0,'0'0'4,"0"0"6,0 0 0,27 13 1,-27 14-2,13-1 1,15 28 1,-1 12-2,-27 14 1,13-14 0,14 14 1,-27-14-1,0-13 1,0-13 1,0 0-4,0-14 2,0 1-1,0-1 1,0 1-1,0 13 1,0 26 0,27 27 2,-27-93-4</inkml:trace>
    </iact:actionData>
  </iact:action>
  <iact:action type="add" startTime="310058">
    <iact:property name="dataType"/>
    <iact:actionData xml:id="d47">
      <inkml:trace xmlns:inkml="http://www.w3.org/2003/InkML" xml:id="stk47" contextRef="#ctx0" brushRef="#br0">12102 13985 0,'0'0'1,"0"0"4,0 0 6,0 0 0,0 0-3,0 0 4,0 0-4,0 0 2,0 0 0,0 0 0,0 14 0,0 12 1,0 14-2,0 13 1,-27 0 0,27 0 1,0 14-1,-14-1-1,-13 0 3,27 1-3,-27-1 0,27 27 1,-14 0-1,-13 0 2,27-13 0,0-27-2,0 0 0,0-13 2,0-14 3,0-13-6,0 1 2,0-1-4,0 0 5,0 0-1,-27 1 0,27-1 1,0-13-3</inkml:trace>
    </iact:actionData>
  </iact:action>
  <iact:action type="add" startTime="312999">
    <iact:property name="dataType"/>
    <iact:actionData xml:id="d48">
      <inkml:trace xmlns:inkml="http://www.w3.org/2003/InkML" xml:id="stk48" contextRef="#ctx0" brushRef="#br0">12941 14238 0,'0'0'7,"0"0"5,0 0-3,0 0 1,0 0 0,27 13 0,-27 13 1,0 1-2,0 26 2,0 13-2,-27 1 1,13-1 0,14 1 0,-27-14 2,27 0-1,-27-13-2,13-1 4,14-12-6,0-14 3,-27 0-2,27 1 0,-27-1 3,27 0 0,-40-13 0,13 0-1,13 0-1,-13 0 0,0 0 1,27-13 0,-27 0 1,13-14-1,-13 1-2,27 12 2,-27 1 2,14 0-4,13 13 3,0 0-2,40-13 2,1-1-1,54-12 0,-1-1 0,15-13-1,12-13 1,15-40 1,-42 14-2,-94 79 0</inkml:trace>
    </iact:actionData>
  </iact:action>
  <iact:action type="add" startTime="313933">
    <iact:property name="dataType"/>
    <iact:actionData xml:id="d49">
      <inkml:trace xmlns:inkml="http://www.w3.org/2003/InkML" xml:id="stk49" contextRef="#ctx0" brushRef="#br0">14158 14065 0,'0'0'6,"0"0"4,0 0 0,0 0 0,0 0 1,0 0-2,0 0 1,-27 0 0,27 13 0,-27 1 0,14-1 1,-42 13-2,15 1 0,-1 13 2,-13 0-2,14 13 1,13 0 1,-14 13-2,-27 27 2,41 27-2,-13-1 2,40 0-3,-27-12 3,27-1 0,0 0-3,27-13 3,-14-13-2,14-14 2,0-13-1,14-13-1,-14-14 1,14-12 2,13-14-2,-14-14 1,-13-12-2,14-1 1,-14 1-1,-14-1 1,-13 1-1,0-1 1,-13 1 0,-14-1 0,-14 14 0,-13-1 1,-13 14-1,-1 14-1,27-1 0,-26 0 2,40 1-1,27-14-1</inkml:trace>
    </iact:actionData>
  </iact:action>
  <iact:action type="add" startTime="316042">
    <iact:property name="dataType"/>
    <iact:actionData xml:id="d50">
      <inkml:trace xmlns:inkml="http://www.w3.org/2003/InkML" xml:id="stk50" contextRef="#ctx0" brushRef="#br0">3402 15565 0,'0'0'6,"0"0"4,0 0 1,-27 0-1,14 0 0,-15 0 0,1 0 0,-13 13 0,-28 0 0,1 14-1,-1 13 1,-27 0 1,27 13-1,28-13-1,-14-14 2,27 1-2,13-1 0,14 1 3,0-14-4,14 0 3,40 14-1,-14-1 0,55 14 0,-27 0 0,27 0 0,-1 13 1,-13 0-1,14 0-1,-27 13 1,-1-12 0,1 12 0,-14 14-1,-13 26 3,-14 0-4,-27-13 3,13-27-3,-13 1 2,-13-14 2,13-14-3,-27 1 1,-14-13 1,-13-14-2,13 0 1,14-13 0,-13 0-1,13-13 1,27 0-1,-27 0 2,13-1-1,14-12 0,0-1 0,14-26 1,13 0 1,0-13-4,13 13 2,-13-1 0,1 1 0,-15 0 2,14 0-5,14-13 3,-41-14 1,27-13-2,-27 14 4,0-1-6,0 14 3,0 13-1,-27 13 3,27 0-3,-14 0 0,-13 14 2,27 12-3,-27 1 2,27 0 0,0 13 0,0 0 0,0-14 1,0 14-2</inkml:trace>
    </iact:actionData>
  </iact:action>
  <iact:action type="add" startTime="317243">
    <iact:property name="dataType"/>
    <iact:actionData xml:id="d51">
      <inkml:trace xmlns:inkml="http://www.w3.org/2003/InkML" xml:id="stk51" contextRef="#ctx0" brushRef="#br0">4769 17423 0,'0'0'5,"0"0"6,0 0-1,0 0 0,0 0 0,0 0 0,0 0 0</inkml:trace>
    </iact:actionData>
  </iact:action>
  <iact:action type="add" startTime="319271">
    <iact:property name="dataType"/>
    <iact:actionData xml:id="d52">
      <inkml:trace xmlns:inkml="http://www.w3.org/2003/InkML" xml:id="stk52" contextRef="#ctx0" brushRef="#br0">4268 17065 0,'0'0'5,"0"0"6,0 0-1,0 0 0,0 0 1,0 0-2,0 0 1,0 0 0,0 0 0,0 0 0,0 0 0,0 13 0,0 14 0,27-1 1,-27 1-2,27-1 1,-13-13 0,-14 1 0,27-1 0,-27-13 0,0 0 0,0-13-1,0-1 3,0 1-3,0-13 0,0 12 2,0 1-2,0 13 2,0 0-1,0 0-1,0 0 1,27 13 0,-27-13 0,0 0 0,0 0 1,13-66-3,-13-80 3,0 13-2,0 40 1,0 40 4,0 27-9,0 12 6,0 14-1,0 0 0,27 54 1,-27-54-3</inkml:trace>
    </iact:actionData>
  </iact:action>
  <iact:action type="add" startTime="340362">
    <iact:property name="dataType"/>
    <iact:actionData xml:id="d53">
      <inkml:trace xmlns:inkml="http://www.w3.org/2003/InkML" xml:id="stk53" contextRef="#ctx0" brushRef="#br0">5093 15525 0,'0'0'1,"0"0"5,0 0 5,0 0-1,0 0 0,0 13 1,0 1-3,0 25 2,27 1 0,-13 13 0,13 0 2,0 1-3,14-15 0,-1 14 1,14 1 1,-13-15 1,27 1-3,-41 0 1,13 0 0,14 13 0,-54-53 1</inkml:trace>
    </iact:actionData>
  </iact:action>
  <iact:action type="add" startTime="341059">
    <iact:property name="dataType"/>
    <iact:actionData xml:id="d54">
      <inkml:trace xmlns:inkml="http://www.w3.org/2003/InkML" xml:id="stk54" contextRef="#ctx0" brushRef="#br0">6162 15950 0,'0'0'4,"0"0"7,-13 26-1,-14 14 0,27 13 1,-27 0-2,-14 14 1,14 12 0,-14 1 3,14 0-7,-13 13 5,13-14-1,0 14 0,-14-13 1,14-14-4,13-13 3,-13-13 1,27-13-1,0-27 1</inkml:trace>
    </iact:actionData>
  </iact:action>
  <iact:action type="add" startTime="342254">
    <iact:property name="dataType"/>
    <iact:actionData xml:id="d55">
      <inkml:trace xmlns:inkml="http://www.w3.org/2003/InkML" xml:id="stk55" contextRef="#ctx0" brushRef="#br0">5093 15751 0,'0'0'7,"0"0"4,0 0-1,0 0-1,0 0 1,0 13 0,27 14 0,-13-1 0,-14 14 0,27 0 0,-27 13 1,27-13-2,-13 13 2,13 0-1,0 13 2,13-13-2,1 0 0,13 0 0,-13 1 1,-14-15-5,13 1 5,14-13-2,-40-14 1,13 0 0,0 1-1,-13-1 2,13-13-1,-27 0-1,27 0 1,-27 0 1,0 0-2,0 0 0,0 0 2,0 0-2,13 0 3,-13 0-3</inkml:trace>
    </iact:actionData>
  </iact:action>
  <iact:action type="add" startTime="342841">
    <iact:property name="dataType"/>
    <iact:actionData xml:id="d56">
      <inkml:trace xmlns:inkml="http://www.w3.org/2003/InkML" xml:id="stk56" contextRef="#ctx0" brushRef="#br0">6798 15605 0,'0'0'5,"0"0"7,-13 13-3,13 0 2,-28 1-3,28-1 3,-27 0-1,14 0 0,-14 1 0,0-1 0,13 13-1,-40 14 2,14 13-1,-55 27 4,0 26-8,-13 27 5,13 13 2,-13 0-7,40-13 5,1-1 0,13-25-2,13-28 3,0-12-5,14-28 4,0 1-2,0-13 1,14-14 1,13 0-2,0 1 0,0-14 1,0 0-1,0 0 1,0 0 1,0 0-1,0 13-1,0-13 1,0 0 0,0 13 0,0-13 0,0 13-1,0-13 2</inkml:trace>
    </iact:actionData>
  </iact:action>
  <iact:action type="add" startTime="343890">
    <iact:property name="dataType"/>
    <iact:actionData xml:id="d57">
      <inkml:trace xmlns:inkml="http://www.w3.org/2003/InkML" xml:id="stk57" contextRef="#ctx0" brushRef="#br0">7880 17105 0,'0'0'6,"0"0"6,0 0-3,0 0 1,0 0 0,0 0 1,0 0-1,-27 0-1,27 0 1,-40-14 0,13-12 0,-41-14 0,0-13 0,1-14 0,-1 1 1,0-14-2,14 1 1,14-1 0,-1-13 0,14 14-1,0-1 1,14 27 0,-15 0 1,28 13-1,0 0 0,0 14-1,28-1 1,-15 1 1,-13 12-1,27 1 0,14 0-1,-14 13 1,13 13 0,14 27 0,14 26 0,0 27-1,-1 13 4,-26 40-5,-14 14 3,-27-14-3,0-40 3,0-13-1,-27-40 0,27 0 0,-41-13-1,41-14 2,-27-13-1,14 1-1,-14-14 2,27 0-1,-27 0-1,27-14 1,-27 1 0,27-27 1,0 1-2,27-1 1,27-13 0,-14 0 0,1 13 0,13 13 0,-13 14 0,-1 13 0,14 13-1,-54-13 0</inkml:trace>
    </iact:actionData>
  </iact:action>
  <iact:action type="add" startTime="344834">
    <iact:property name="dataType"/>
    <iact:actionData xml:id="d58">
      <inkml:trace xmlns:inkml="http://www.w3.org/2003/InkML" xml:id="stk58" contextRef="#ctx0" brushRef="#br0">8773 16587 0,'0'0'6,"0"0"4,0 0 1,0 0 0,0 0-2,0 0 1,0 0-1,14-13 1,-14-1 0,27-12 2,0-1-3,14 1 0,-14-1 1,-14 14 0,14 0-1,0 13 1,-27 0 1,14 13-1,13 0 0,-27 14-1,27-1 1,-27-12 0,41-1 1,-41 0 0,27 0-1,40 1-1,-67-14 2</inkml:trace>
    </iact:actionData>
  </iact:action>
  <iact:action type="add" startTime="345605">
    <iact:property name="dataType"/>
    <iact:actionData xml:id="d59">
      <inkml:trace xmlns:inkml="http://www.w3.org/2003/InkML" xml:id="stk59" contextRef="#ctx0" brushRef="#br0">9910 15764 0,'0'0'7,"0"0"6,0 0-4,0 0 0,0 0 2,0 0-1,0 13-1,27 1 1,-14 25 1,42 1-2,-15 13 1,28 0-1,-14-13 2,-13 0 1,26 0-5,-40 0 6,14-14-5,-1 1 3,15-14-1,-55-13-1</inkml:trace>
    </iact:actionData>
  </iact:action>
  <iact:action type="add" startTime="345972">
    <iact:property name="dataType"/>
    <iact:actionData xml:id="d60">
      <inkml:trace xmlns:inkml="http://www.w3.org/2003/InkML" xml:id="stk60" contextRef="#ctx0" brushRef="#br0">11046 15512 0,'0'0'7,"0"0"4,0 13-1,0 14 0,-13 26 0,-41 40 1,13 39-1,-54 41 1,1 13-1,13-27-1,13-13 2,-27 13 1,28-26-4,-28 0 1,27-40 2,1 0-2,26-14 3,-13-12-4,13-1 2,14-13 0,-13 0 0,40-26 4,0-27-6</inkml:trace>
    </iact:actionData>
  </iact:action>
  <iact:action type="add" startTime="346885">
    <iact:property name="dataType"/>
    <iact:actionData xml:id="d61">
      <inkml:trace xmlns:inkml="http://www.w3.org/2003/InkML" xml:id="stk61" contextRef="#ctx0" brushRef="#br0">13401 16826 0,'0'0'7,"0"0"2,0-27 2,0-13-2,0 1 2,0-28-1,0 1-1,0 66 1</inkml:trace>
    </iact:actionData>
  </iact:action>
  <iact:action type="add" startTime="347064">
    <iact:property name="dataType"/>
    <iact:actionData xml:id="d62">
      <inkml:trace xmlns:inkml="http://www.w3.org/2003/InkML" xml:id="stk62" contextRef="#ctx0" brushRef="#br0">13306 16149 0,'0'0'6,"0"0"3,0 0 3,0 0-3,0 0 0,0 0 2,0 0-1,0 0 0,0 0 1,0 0-3,0 0 3,0 0-1,0 0 0,-14 0 0,14-13 0,-27-1 0,-13 1 0,13 0 2,0 13-1,-14 0-1,-27 0 0,14 13-1,-13 0 4,-1 14-5,0 26 2,1 0-1,-1 13 1,27 14 0,14 0-1,0 26 1,14-13-1,13-14 1,0-12 2,13-14-4,14-13 3,-27 0-1,27-14 1,14 14-1,13 0-1,-13 0 1,26-1 0,-67-39-1</inkml:trace>
    </iact:actionData>
  </iact:action>
  <iact:action type="add" startTime="347858">
    <iact:property name="dataType"/>
    <iact:actionData xml:id="d63">
      <inkml:trace xmlns:inkml="http://www.w3.org/2003/InkML" xml:id="stk63" contextRef="#ctx0" brushRef="#br0">14429 16467 0,'0'0'5,"0"0"5,0 0 1,0 0-2,0 0 2,0 0-1,0 0 0,0 0 0,0 0-1,0 0 1,-27 0 0,13 0 0,-13 0 0,-13 0 0,13 0 1,-1 0-2,-12 0 1,13 0 0,-14 0 0,14 0 0,0 0 0,-13 14 0,-1-1 0,14 0 1,-14 1-3,-13-1 2,14 13 0,13 1 0,-14-1 0,14 1 0,-14 0 1,14 12-2,27 1 1,-27 13 0,27 0 0,27 0-1,-27 1 2,27-1-2,14-27 1,27 1 1,-14-14-1,-14 0-1,28-13 2,-28-13-1,15 0-1,-15-1 0,14-12 3,-40-1-3,13 1 2,13-1-1,-40 1-2,28-14 5,-28 13-3,-28-12 0,28-1 0,-13 0-2,-14 13 2,27 14 1,-27 0-1,27 0 0,-14 13-1,14 0-1</inkml:trace>
    </iact:actionData>
  </iact:action>
  <iact:action type="add" startTime="348719">
    <iact:property name="dataType"/>
    <iact:actionData xml:id="d64">
      <inkml:trace xmlns:inkml="http://www.w3.org/2003/InkML" xml:id="stk64" contextRef="#ctx0" brushRef="#br0">15119 17078 0,'0'0'8,"0"0"3,0 0-1,0 0 0,0 0-1,0 0 1,0 0 1,0 0-2,0 0 3,0 0-4,0 0 2,0 0 0,0 0 0,0-13 0,0-14 0,-27-13-1,0-13 2,13-26-2,-13 12 1,27 1 1,0 0-1,0 12 1,0 1 0,27 14-1,-13 12 0,13 0 0,0 1 0,13 13-1,-12-1 3,-15 14-5,14 14 4,27 25-1,-13 28 0,-1 26 1,-13 26-2,1-13 2,-15-39-2,-13-67 0</inkml:trace>
    </iact:actionData>
  </iact:action>
  <iact:action type="add" startTime="349208">
    <iact:property name="dataType"/>
    <iact:actionData xml:id="d65">
      <inkml:trace xmlns:inkml="http://www.w3.org/2003/InkML" xml:id="stk65" contextRef="#ctx0" brushRef="#br0">15890 16507 0,'0'0'5,"0"0"6,0 0-1,27 14 0,-27 12 0,41 40 0,-14 1 0,13 39 0,-13 0 0,14-13 1,-14-13-3,0-1 2,-27-12 1,14-1-2,-14-13 1,0 0 0,0-13 0,0-13 1,-14-1-2,14-13 1,0 1 1,0-1-1,0 0-2,-27 1 3,27-14-1</inkml:trace>
    </iact:actionData>
  </iact:action>
  <iact:action type="add" startTime="349613">
    <iact:property name="dataType"/>
    <iact:actionData xml:id="d66">
      <inkml:trace xmlns:inkml="http://www.w3.org/2003/InkML" xml:id="stk66" contextRef="#ctx0" brushRef="#br0">15890 16162 0,'0'0'7,"0"0"4,0 0 0,0 0-2</inkml:trace>
    </iact:actionData>
  </iact:action>
  <iact:action type="add" startTime="352058">
    <iact:property name="dataType"/>
    <iact:actionData xml:id="d67">
      <inkml:trace xmlns:inkml="http://www.w3.org/2003/InkML" xml:id="stk67" contextRef="#ctx0" brushRef="#br0">17175 15923 0,'0'0'1,"0"0"5,0 0 5,0 0 0,0 0-2,0 0 1,14 0 0,13 0 0,0 0 0,14 0 0,26-13 1,-40 13-2,14 0 0,-14 0 2,14 0-1,-14 0 0,-27 0-1,0 0 1,0 0 1,0 0-1,0 0 0,0 0 0,0 0-1,0 0 1,-27 0 0,-14 0 1,-13 13-2,13 1 1,1 12 0,13 1 0,-14 12 0,14 1 0,0 13 0,13-13 0,14 0-1,0 0 2,0 0-2,0-1 2,0-12-1,0 0 3,0-14-7,14 13 5,-14-12-1,27-1 0,0 0 0,-13 0-2,40 14 3,-41-14 0,41 1-1,-40-1-1,13 0 1,0 0 0,14 1 0,-14-1-1,0 13 2,-14 1-1,14 0-1,-27 12 1,27 1 1,-27 13 0,0 0-2,0-13 1,-27 0 1,27 0-2,0-14 1,-27-12 0,27-1 0,0 0 0,0 0-1,0-13 2,0 0-1</inkml:trace>
    </iact:actionData>
  </iact:action>
  <iact:action type="add" startTime="353015">
    <iact:property name="dataType"/>
    <iact:actionData xml:id="d68">
      <inkml:trace xmlns:inkml="http://www.w3.org/2003/InkML" xml:id="stk68" contextRef="#ctx0" brushRef="#br0">18339 16016 0,'0'0'3,"0"0"9,0 0-2,0 0 0,0 0 0,0 13-1,0 14 2,0 13-1,0 13-1,0 0 2,0 0-1,0 0-1,0 0 2,0-13-2,-27 0 1,27-14 1,-27 1 0,27 0 0,-14-1-1,-13 1-2,27-14 3,-27 0-2,27-13 2,0 0-3,0 0 1,0 0 1,0 0 0,0 0 0,0 0 0,27 0 0,14 0 0,13 0 0,-13 0 0,-14 0 0,-27 0 0</inkml:trace>
    </iact:actionData>
  </iact:action>
  <iact:action type="add" startTime="353589">
    <iact:property name="dataType"/>
    <iact:actionData xml:id="d69">
      <inkml:trace xmlns:inkml="http://www.w3.org/2003/InkML" xml:id="stk69" contextRef="#ctx0" brushRef="#br0">19245 15764 0,'0'0'5,"0"0"6,0 0-1,0 0 0,0 0 0,-27 0 0,14 0 0,13 13 0,-27 1-1,-14-1 2,14 13-1,0 14 0,-14 13-1,14 14 1,-13 39 3,13 0-6,13 13 3,-13 14 1,27 26-1,41-26-1,-14-27 2,13-13-2,15-26 1,-15-14 0,1-13-1,13-1 0,-14-25 1,-13-1 1,14-13 0,-14 0-1,0-13-1,-13-1 2,-14 1-2,27 0 2,-27 0-1,0-1 0,0 1 0,0 0-1,-27-1 2,-14 1-2,-27 13 2,14 0-3,14 13 3,-1 1 0,14 12-2,27-26 2</inkml:trace>
    </iact:actionData>
  </iact:action>
  <iact:action type="add" startTime="354490">
    <iact:property name="dataType"/>
    <iact:actionData xml:id="d70">
      <inkml:trace xmlns:inkml="http://www.w3.org/2003/InkML" xml:id="stk70" contextRef="#ctx0" brushRef="#br0">22236 16401 0,'0'0'8,"0"0"1,0 13 1,0 1 0,0 12 0,-14 1 0,-13-1 0,27 1-1,-27-14 2,27 0-1,-41 1 1,14-1-3,0 0 3,-13-13-1,-1-13 0,-27-27 0,-26-26 0,26-14 1,-27-13-1,1-53 1,-15-13-3,15-27 2,26 14-1,0 39 2,41 27-2,-13 13 2,40 13-1,0 14 0,0 13 1,0 13-1,27 27-1,-14-1 2,55 28 1,27 25-6,-1 41 10,42 39-9,-1 41 2,-13-1-1,-41 0 2,-27 1-1,-13-14 2,-14 13 1,-27-26-3,-27-1 1,0-39 3,-14 0-8,14-27 6,-41-12-2,28-15 1,-14-12 0,13-14 1,0-13 0,14-13-3,0-14 2,27-12 0,-13-15 0,26-38-1,14-1 2,41-14-1,27 28 0,-28 12 0,1 14 0,0 27-2,-28 13 3,14-1-1,-40 14-1,13 0 3,-27 0-3,0 0 1,0 0-1,0 0 2</inkml:trace>
    </iact:actionData>
  </iact:action>
  <iact:action type="add" startTime="356096">
    <iact:property name="dataType"/>
    <iact:actionData xml:id="d71">
      <inkml:trace xmlns:inkml="http://www.w3.org/2003/InkML" xml:id="stk71" contextRef="#ctx0" brushRef="#br0">22898 16282 0,'0'0'7,"0"0"3,0 0 0,0 0 1,0 0-1,0 13 0,0-13 0,0 0-1,0 0 1,0 13 0,0 0 1,0 1-2,0 26 2,0 13-2,0 0 2,0 13-2,0 0 2,0-12-2,0-15 1,0-12 0,0-14 0,0 0-1,0-13 2,0 0-2,0 0 2</inkml:trace>
    </iact:actionData>
  </iact:action>
  <iact:action type="add" startTime="356484">
    <iact:property name="dataType"/>
    <iact:actionData xml:id="d72">
      <inkml:trace xmlns:inkml="http://www.w3.org/2003/InkML" xml:id="stk72" contextRef="#ctx0" brushRef="#br0">22898 16016 0,'0'0'6,"0"0"5,0 0-1,0 0 0,0 0-1,0 0 2</inkml:trace>
    </iact:actionData>
  </iact:action>
  <iact:action type="add" startTime="356652">
    <iact:property name="dataType"/>
    <iact:actionData xml:id="d73">
      <inkml:trace xmlns:inkml="http://www.w3.org/2003/InkML" xml:id="stk73" contextRef="#ctx0" brushRef="#br0">23264 16481 0,'0'0'6,"0"0"7,0 13-5,0 0 3,27 14-1,-27 13 0,27 13 3,-14 0-5,-13-13 2,27-1-1,-27-12 1,28-14 2,-28-13-5,0 0 4,13-13-1,-13-14-1,27-12 2,-27-28-2,0-12 1,27 12-1,-27 1 1,14 13 1,13 0-2,0 0 2,-14 13-2,41 13 1,-13 14-1,27 13 1,-14 27 0,13 26-1,-26 13 1,0 27 3,-14-13-4,0 26 1,-27-27 2,0-79-4</inkml:trace>
    </iact:actionData>
  </iact:action>
  <iact:action type="add" startTime="357446">
    <iact:property name="dataType"/>
    <iact:actionData xml:id="d74">
      <inkml:trace xmlns:inkml="http://www.w3.org/2003/InkML" xml:id="stk74" contextRef="#ctx0" brushRef="#br0">24820 15313 0,'0'0'5,"0"0"6,0 0-1,27 0 0,13 0 0,28-14-1,0 1 1,-1 0 1,-13 0-2,-13-1 2,-14 1-2,-13 0 2,13 0-1,-27 13 0,0 0-1,0 0 1,-27 0 1,-14 26-1,-54 14 0,1 26-1,12 14 2,-12 0-2,53-14 3,-13-13-2,27-13-1,13 0 5,-13-14-7,27 1 2,27-1 1,14 14 0,13 0-1,27 13 3,14-13-2,0 13-1,-28 0 1,1 0 0,0 13 0,-1-12 1,-40-1-2,14 0 1,-14-13-1,-13-1 1,13 14 2,-27 14-5,-27-1 4,13 1-1,-13-14 0,-14-14 2,14 1-3,27-13 0,-27-14 0,14 0 1,13-13-2,0 0 2,0 0 1</inkml:trace>
    </iact:actionData>
  </iact:action>
  <iact:action type="add" startTime="358320">
    <iact:property name="dataType"/>
    <iact:actionData xml:id="d75">
      <inkml:trace xmlns:inkml="http://www.w3.org/2003/InkML" xml:id="stk75" contextRef="#ctx0" brushRef="#br0">25983 15844 0,'0'0'5,"0"0"6,0 0-1,0 0 0,0 0-1,0 0 2,0 13-1,0 13-1,0 28 1,0 12 0,0 0 0,0 1-1,-27-1 2,27-13-1,-13-13 3,-14 0-6,0-14 3,13 1 1,-13-1-1,0-12-1,-14-14 2,41 0-2,0 0 1,0 0 1,0 0-3,0-14 3,41 1 4,-14 0-6,14 13 0,13 13 2,-41 0-2,14 14 4,-27-27-6</inkml:trace>
    </iact:actionData>
  </iact:action>
  <iact:action type="add" startTime="360121">
    <iact:property name="dataType"/>
    <iact:actionData xml:id="d76">
      <inkml:trace xmlns:inkml="http://www.w3.org/2003/InkML" xml:id="stk76" contextRef="#ctx0" brushRef="#br0">26484 15034 0,'0'0'5,"0"0"7,0 0-3,0 0 2,0 13-2,0 1 1,0-1 1,0 0-1,0 0-1,0 1 1,0-1 0,0 0 1,-27 14-2,27-1 1,0 14 0,0 13 0,0 0 0,0-13 0,0 0 2,0 0-4,0-14 4,0-12-2,0-1-2,0-13 2,0 0-1,0 0 1,-14-27 1,14-26-2,-27 0 3,27-13-3,0 13 1,27 0 0,-27 13 1,41 0-3,-14 13 2,41 1 0,-1 13 1,28-1-1,-14 14-1,-13 14 2,-14-1-1,14 13 3,-28 14-4,14 40 0,-13 53 1,-14 39 1,-27-13-1,-27 14-1,0-1 0,13-39 1,-13-27 0,0-26 3,27-27-6,-13-13 3,-14-14-1,27-26-1</inkml:trace>
    </iact:actionData>
  </iact:action>
  <iact:action type="remove" startTime="363852">
    <iact:property name="style" value="instant"/>
    <iact:actionData xml:id="d77" ref="#d69"/>
  </iact:action>
  <iact:action type="add" startTime="363408">
    <iact:property name="dataType" value="strokeEraser"/>
    <iact:actionData xml:id="d78">
      <inkml:trace xmlns:inkml="http://www.w3.org/2003/InkML" xml:id="stk77" contextRef="#ctx0" brushRef="#br1">26911 21569 0,'0'0'6,"0"0"5,0 0-1,0 13 0,0 13 0,0 1 0,0 0 0,0-1 0,13 14 1,-13-14-2,0-12 1,0-1 1,0 0-2,0-13 1,0 0-1,0 0 1,0 0 0,0-13 0,0-14-1,-13-26 1,13-13 0,-27-14 0,-14-13 1,14 1-1,0-1 0,-41-40 2,28 27-5,-28 13 3,41 26 0,-14 14 1,41 14-1,-27 25-1,27 1 2,0 13-1,0 0 0,27 53-1,-13 27 1,13 26 0,0 13-1,14 27 1,13-13 0,-41-27 1,14 0-2,14-26 2,-41 0 13,27-27-22,-27-13 3,0-14 4,0-13 0,0 1 1,0-1 1,0-13-2,0 0 1,0 0 0,0-27 1,0-26-2,-27-53 1,27 0-1,-41 0 2,14 13 0,14 0 0,-14 13-3,27 27 3,-27 13-2,27 1 1,-27 12 0,13 1-1,14 12 1,0 1 0,0 0 0,0-1 0,0 14 0,0 0 1,0 0-3,0 27 3,-27 26-3,27 13 2,0 14 0,0 13 2,0-13-2,0-1 0,0-12 0,0-14 0,0-27 0,0 1 1,0-14-2,0 0 1,27 1-1,-13 12 3,-14-26-3</inkml:trace>
    </iact:actionData>
  </iact:action>
  <iact:action type="add" startTime="366321">
    <iact:property name="dataType"/>
    <iact:actionData xml:id="d79">
      <inkml:trace xmlns:inkml="http://www.w3.org/2003/InkML" xml:id="stk78" contextRef="#ctx0" brushRef="#br0">18975 15910 0,'0'0'5,"0"0"6,0 0 0,0 0-1,0 0 0,0 0-1,0 13 1,0 1 0,0 12 0,0 14 0,0 0 0,0 13 0,0-13 0,0 13 1,0 0-2,0-53 1</inkml:trace>
    </iact:actionData>
  </iact:action>
  <iact:action type="add" startTime="366896">
    <iact:property name="dataType"/>
    <iact:actionData xml:id="d80">
      <inkml:trace xmlns:inkml="http://www.w3.org/2003/InkML" xml:id="stk79" contextRef="#ctx0" brushRef="#br0">19070 16149 0,'0'0'6,"0"0"5,0 0-2,0 0 2,0 0-2,13 0 1,14 0 1,41 0-2,-28 0 0,55 0 1,-27 0 1,26 0-2,1 0 2,0 13-1,-14 0 0,-27 1 0,-13-14 0,-1 13 0,14-13 0,-40 0-1,13 0 2,-27 0-1,27 13 0,-27 1-1,0-1 1,0 0 1,0 14 0,0-1-3,0 14 2,-27 0 2,0 13-2,-14 27 0,-26 26-1,-28 26 1,27 1 0,1-13 1,-1-1-4,28-13 4,-28-13 0,41-13 0,-14-14-1,-13-13-2,41-13 2,-15-13 0,1-1 0,-13 1 1,13-14-2,27 0 0,-27 1 1,13-1 0,14 0 2,-27 0-4,27 1 3,-27-1-1,27-13-1,-13 13 1,13-13 0,0 0 0,0 13 0,0-13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25T15:20:23.8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76822">
    <iact:property name="dataType"/>
    <iact:actionData xml:id="d0">
      <inkml:trace xmlns:inkml="http://www.w3.org/2003/InkML" xml:id="stk0" contextRef="#ctx0" brushRef="#br0">19976 15578 0,'0'0'1,"0"0"6,0 0 2,0 0 1,0 0 2,0 13-4,27 14 2,0 13 0,-13 13 0,40 13 0,-14 1-1,-13 12 2,-13-12 1,13-1 24,0-26-36,-27 0 0,14-1 1,13-12 10,-27 0-1,27-1 1,-27 27-2,0-53 1</inkml:trace>
    </iact:actionData>
  </iact:action>
  <iact:action type="add" startTime="77448">
    <iact:property name="dataType"/>
    <iact:actionData xml:id="d1">
      <inkml:trace xmlns:inkml="http://www.w3.org/2003/InkML" xml:id="stk1" contextRef="#ctx0" brushRef="#br0">20003 15937 0,'0'0'7,"0"0"2,0 0 1,0-14 0,0 1 0,0-27 0,0 0 0,0-13 1,0 0-1,-27 0-1,27 0 2,-27-13-1,27 13 1,-14-1 1,14 1-1,0 0 0,0 13-3,0 1 4,0 12-3,14 1 0,13-1 5,-27 0-12,27-12 8,14 12-1,-14 1 1,0-1 1,-14 0-1,14 1-1,0-1 1,-13 14 1,13 0-2,0 0 1,-13-1 1,13 1-1,0 13 0,13 0-1,-13 0 2,14 0-2,-14 0 1,0 0 0,-13 13 0,13 1 0,13-1 1,-40 0-1,27 0 1,0 1-3,-27-1 3,14 0 1,13 0-2,-27 1-2,27-1 0,-27 14 1,0-1 1,14 1 0,-14-1 1,0-13-1,0 14 0,0 0 0,0-14-1,0 0 2,0 14-2,0-1 1,0 1 1,0-1-1,0-12 0,0-1 1,0 13-1,0-12-3,-14 12 3,14 1 1,-27-1-2,27 1 2,-27-1 0,13 1-1,-13-1 0,0 1 1,14 0 0,-14-1-1,0-13 0,-14 1 0,41-1 0,-27 0 0,27 0-1,-14 1 1,-13-14 0,27 0-1,-27 0 1,27 13-1,-27-13 0,27 0 0</inkml:trace>
    </iact:actionData>
  </iact:action>
  <iact:action type="add" startTime="79451">
    <iact:property name="dataType"/>
    <iact:actionData xml:id="d2">
      <inkml:trace xmlns:inkml="http://www.w3.org/2003/InkML" xml:id="stk2" contextRef="#ctx0" brushRef="#br0">18542 13614 0,'0'0'7,"0"0"2,0 0 1,0 0 1,0 0-1,0 0 0,0 26 1,27 1-2,-14 13 1,15 13 0,-1 0-1,-14 0 2,14 0-2,0 0 1,14 0 2,-14 14-2,-14-1-2,14 0 3,1 1-2,12-14 1,-13-13 0,-27-1 0,27-12 0,-13 0 0,-14-1 0,0-13-1,0 1 1,0-1 1,27 0-1,-27 0-1,0 1 1,0-14 0,0 0 0,0 0 1,0 0-2,0 0 1,0 0 0,0 0 0,0 0 0,0 0 1,0 0-2,0 0 1,-27-14 1,13-12-2,-13-14 2,0-13-2,-13 0 1,12-13 1,28 12-2,-27 1 1,14 0-1,13 0 0,0 0 3,0 0-2,0 13-1,13-13 2,14 0-2,-27 0 2,28 13-3,-28 0 2,13 0 0,14 1 1,-27 12-2,27 0 1,-27 1 0,27-1-1,-13 14 1,13-13 1,0 12-1,-14 1 0,42 0 0,-15 13 1,-13 0-1,14 0-1,-1 0 2,-13 0 0,0 0-3,14 0 2,-14 13 0,0 0 0,-13 1 1,13-1-2,0 0 1,13 14 0,-12-1-1,-15 1 1,14 13 1,-27-14-2,27 1 2,-27-1-1,14 1 0,13-14 0,-27 0-1,0 1 2,0-1 0,0 0-2,0 0 2,27 1-2,-27-1 1,0 0 0,0 0-1,0 1 1,0-1 0,0-13 0,0 0 0,0 0-1,0 13 2,0-13-1,0 0 0,0 0 0,0 0-1,0 0 1,0 0 0,0 0 0,0 0 1,-27-13-2,27 0 2,-27-14-1,13 1-1,14-1 2,0 1-2,0-14 0,0 0 2,0 0-1,0 14 0,0-1-1,0 0 2,0 1-1,14-1 0,13 1-1,-27-1 1,27 1 1,-27-1-1,40 14-1,-13-14 2,1 14-2,-15 0 0,14 0 1,0-1 1,14 1-1,-14 0-1,-14 13 1,14 0 0,0 0 1,-13 0-1,13 0 0,0 0 0,-27 0 0,41 13 0,-14 0 2,-27 1-2,27-1-2,-14 13 1,14 1 2,-27-1-1,27 14 2,14 0-1,-14 13 2,-27-13-10,41 13 6,-41-13 2,27 13-2,-27-13 1,13 0 0,14-14 0,-27 1 0,27-1 0,-27 1-1,0-14 1,0 0 0,0 1-1,0-14 2,0 0-1,0 0 0,0 0 0</inkml:trace>
    </iact:actionData>
  </iact:action>
  <iact:action type="add" startTime="140656">
    <iact:property name="dataType"/>
    <iact:actionData xml:id="d3">
      <inkml:trace xmlns:inkml="http://www.w3.org/2003/InkML" xml:id="stk3" contextRef="#ctx0" brushRef="#br0">17744 12393 0,'0'0'3,"0"0"1,0 0 6,0 0-1,0-14 2,13 1-1,-13 0 0,0 0 0,0-1 0,27-12 0,-27-1 0,27-13-1,-27 14 2,0-14-1,27 13-1,-13 1 1,-14 13 0,0-1 0,0 14-1,0 0 1,27 0 0,-27 0 0,41 0 0,-14-13 0,0 0 2,13 0-2,28-27-2,0-13 3,-1 0-2,-67 53 2</inkml:trace>
    </iact:actionData>
  </iact:action>
  <iact:action type="add" startTime="141341">
    <iact:property name="dataType"/>
    <iact:actionData xml:id="d4">
      <inkml:trace xmlns:inkml="http://www.w3.org/2003/InkML" xml:id="stk4" contextRef="#ctx0" brushRef="#br0">18745 11318 0,'0'0'6,"0"0"4,0 13 1,0 0-2,0 14 2,0 12-2,27 1 1,-14 40 1,14 0-2,14 39 1,13 0 2,-13 1-3,-14-14-1,0-13 3,-14-13-2,-13-14 4,27-13-5,-27-13 1,28-14 1,-28 1 3,0-14-5,0 1 1,0-14 1,0 0 0,0 0 1,0 0-2,0 0 1,0-27 1,-28-39-1,1-41-1,14-39 1,-14-13 1,0 53-2,27 0 0,-14 13 1,-13 13 1,27 1-1,0 26 1,0-1-3,27 15 4,-27 12-3,14 1 1,-14-1 1,27 14-3,-27-1 3,27 1-1,-14 13 0,14 0 0,14 13-1,13 14 1,14 13 1,-28 0-2,28 13 1,-14 13 0,-13 0-1,-14 1 1,13-14 0,-12 0-1,-15-13 1,14 0 1,0-14-1,-27-13 1,14 1-1,-14-1 0,0-13-1,0 0 1,0 0 0,0 0 0,0 0 0,-14-27 1,-13-39-2,0-53 2,-14-1-2,14 14 1,14 13-1,13 13 2,0 14-2,0 13 2,13 13-1,14 14-1,-27-1 2,28 1-2,-28 12 1,40 1 1,-13 0-2,-13 13 2,13 0-2,0 13 0,13 14 2,28 26-2,-14 26 1,14 14 2,-28 27-3,1-27 1,13-1 0,-13-12-1,-14-14 3,0-12-2,-14-15-2,-13 1 3,27-13-1,-27-14 0,27 0 0,-27 1-1,0-14 2,0 0-1,0 0-1</inkml:trace>
    </iact:actionData>
  </iact:action>
  <iact:action type="add" startTime="166950">
    <iact:property name="dataType"/>
    <iact:actionData xml:id="d5">
      <inkml:trace xmlns:inkml="http://www.w3.org/2003/InkML" xml:id="stk5" contextRef="#ctx0" brushRef="#br0">2969 9911 0,'0'0'1,"0"0"3,0 0 5,0 0 2,0 0-1,0 0 0,0 0 0,0 0 0,0 13 0,0 27 1,-27 13-2,-14 26 1,14 1 1,-13 13-2,13 0 2,0-13-3,13-14 1,14-13 2,0-26 0,0-1 0,0-13-3,0-13 5,41 0-5,26-26 3,1-14-2,27-13 0,13 0 3,-13 0-5,-28 13 4,28 0-1,-27 14-1,-1-1 2,1 14-2,-14-1 2,-13 1 0,-1 0-2,-40 13 1</inkml:trace>
    </iact:actionData>
  </iact:action>
  <iact:action type="add" startTime="167471">
    <iact:property name="dataType"/>
    <iact:actionData xml:id="d6">
      <inkml:trace xmlns:inkml="http://www.w3.org/2003/InkML" xml:id="stk6" contextRef="#ctx0" brushRef="#br0">4065 9552 0,'0'0'9,"0"0"2,-27 0-1,13 13 0,-40 14 0,14 13 0,13 26 2,-41 40-3,27 14 4,-26-1-5,13 27 0,13 27 2,14-40 0,14-14 0,-15-26 0,28 0 0,-27-27 2,27 1-3,0-14 2,0-13-2,0-1 2,0-25-2,27-1 1,-27-13-3</inkml:trace>
    </iact:actionData>
  </iact:action>
  <iact:action type="add" startTime="167843">
    <iact:property name="dataType"/>
    <iact:actionData xml:id="d7">
      <inkml:trace xmlns:inkml="http://www.w3.org/2003/InkML" xml:id="stk7" contextRef="#ctx0" brushRef="#br0">4092 11012 0,'0'0'5,"0"0"4,0 14 2,0-14-1</inkml:trace>
    </iact:actionData>
  </iact:action>
  <iact:action type="add" startTime="169427">
    <iact:property name="dataType"/>
    <iact:actionData xml:id="d8">
      <inkml:trace xmlns:inkml="http://www.w3.org/2003/InkML" xml:id="stk8" contextRef="#ctx0" brushRef="#br0">4728 10468 0,'0'0'5,"0"0"3,0 0 4,0 0-1,0-13-2,41-14 0,13 1 2,13-1 0,-26 1-3,27-1 3,-41 14-2,13-14 1,14 14 1,-13 0-2,-14 13 0,14 0 1,26 13 0,-26 0 0,40 14-1,-13 13 3,-1 13-2,-26-13 0,27-1 0,-41-12 0,13-14 0,-13-13 0,-27 0 0</inkml:trace>
    </iact:actionData>
  </iact:action>
  <iact:action type="add" startTime="169783">
    <iact:property name="dataType"/>
    <iact:actionData xml:id="d9">
      <inkml:trace xmlns:inkml="http://www.w3.org/2003/InkML" xml:id="stk9" contextRef="#ctx0" brushRef="#br0">6189 9844 0,'0'0'6,"0"0"4,0 0-1,0 0 3,0 0-3,0 0 1,0 0 0,0 27 0,27-1 0,-13 27 0,-14-13 0,0 13 0,0 0 0,0 14 0,-14-1 0,14 1 3,0-1-7,0 0 4,0 1 0,0-14 1,0-13-1,0-1 0,14-12-1,-14-14 1,0-13 0,0 0 1,0 0 0,0-26-2,27-41 2,0-26-3,14-26 1,-1-14 2,14-13-1,-13 27 0,-14 26 1,13 40-2,15 0 2,-42 26-3,14 14 1,14 0 2,-14 13 0,0 13-1,13 27-1,-12 13 1,12 26 1,-13 1-1,-27 13 0,27-13-1,-13-1 2,-14-26-1,27-13 0,-27-13-2,0-14 1,0-13 2,0 0-1,27-13 1,13-40-1,28-67 0,-27-13-1,13 27 2,-14 40-2,-13 13 2,1 26-1,-15 14-1,-13 26 1,27 27 0,14 40 1,-14 26-2,-27 0 1,27 0 1,-27-26 1,13-27 0,14-27-2,-27-26 1,0 0-6</inkml:trace>
    </iact:actionData>
  </iact:action>
  <iact:action type="add" startTime="170924">
    <iact:property name="dataType"/>
    <iact:actionData xml:id="d10">
      <inkml:trace xmlns:inkml="http://www.w3.org/2003/InkML" xml:id="stk10" contextRef="#ctx0" brushRef="#br0">9179 9579 0,'0'0'6,"0"0"4,0 0 0,0 0 1,-27 0-1,27 0 0,-40 13 0,13 0 0,-41 1 0,0 12-1,-26 14 2,26 0-1,0 13 1,28-13-1,-14-14-1,40 14 0,-13-13 3,27-1-4,0-13 2,0 1 1,0 12-2,27 1 1,41-1 0,-1 1 1,-26-1-1,27 14-1,-14 0 1,-14 0 1,1 13-2,13 0 1,-13 0-1,-14 0 2,0-13-1,-14 0 0,-13 0 0,0 0 0,0-14-1,0-13 1,0 1-1,0-1 1,0-13 2,0 0-2,0 0 0</inkml:trace>
    </iact:actionData>
  </iact:action>
  <iact:action type="add" startTime="171511">
    <iact:property name="dataType"/>
    <iact:actionData xml:id="d11">
      <inkml:trace xmlns:inkml="http://www.w3.org/2003/InkML" xml:id="stk11" contextRef="#ctx0" brushRef="#br0">9775 10415 0,'0'0'6,"0"13"4,0 14-1,0 26 2,0 0-1,0-13 0,0-14-1,0-26 1</inkml:trace>
    </iact:actionData>
  </iact:action>
  <iact:action type="add" startTime="171715">
    <iact:property name="dataType"/>
    <iact:actionData xml:id="d12">
      <inkml:trace xmlns:inkml="http://www.w3.org/2003/InkML" xml:id="stk12" contextRef="#ctx0" brushRef="#br0">10005 9831 0,'0'0'9,"13"27"1,14 12 1,-27-39-1</inkml:trace>
    </iact:actionData>
  </iact:action>
  <iact:action type="add" startTime="171850">
    <iact:property name="dataType"/>
    <iact:actionData xml:id="d13">
      <inkml:trace xmlns:inkml="http://www.w3.org/2003/InkML" xml:id="stk13" contextRef="#ctx0" brushRef="#br0">10370 10627 0,'0'0'3,"0"0"8,0 0-2,0 0 2,13-13-1,15-13 0,-1-14 0,-14-27 0,14-12 0,0-14 0,14 0 2,-14 27-5,-27 12 4,27 28-1,-14-1 1,-13 27-2,0 0 1,0 14 1,0 12-2,0 27 1,0 0 0,0 0 1,0 1-4,0-28 4,0-13-1,0 1 0,0-14 0,0 0 0,0 0 1,28-14 0,-1 1-4,13 0 3,-13 0 1,-13-1-1,13 14-1,0 0 2,13 0-1,-40 0 1,28 14-2,12-1 1,-13 27 1,0-1-2,-13 28-1,-14-1 3,0-66-2</inkml:trace>
    </iact:actionData>
  </iact:action>
  <iact:action type="add" startTime="172444">
    <iact:property name="dataType"/>
    <iact:actionData xml:id="d14">
      <inkml:trace xmlns:inkml="http://www.w3.org/2003/InkML" xml:id="stk14" contextRef="#ctx0" brushRef="#br0">11601 10402 0,'0'0'6,"0"13"3,0 27 2,-27 26-1,27 1 0,-27 12 0,13 1 0,14 13 0,-27 13 2,0-13 5,14-14-15,13-12 6,-27-27 3,27-1-1,0-12 0,0-14-1,0-13 1,0 0 1,0-13 0,27-40-1,-27-40 1,13-13 0,14-14 0,-27 1-1,27-1 2,-27 28-7,14 12 7,13 14-3,0 12 0,14 1-2,-14 14 3,13-1 0,-13 13 0,14 14-1,13 0 1,14 13 1,-28 13-2,-13 13 2,14 1-1,-14 13 1,0 26-1,-27 1 0,-27-14-1,27 0 2,-27 0-2,-14-13 1,14-14 1,-13-13-3,-14 1 2,13-1 1,-27-13-2,68 0 2</inkml:trace>
    </iact:actionData>
  </iact:action>
  <iact:action type="add" startTime="174573">
    <iact:property name="dataType"/>
    <iact:actionData xml:id="d15">
      <inkml:trace xmlns:inkml="http://www.w3.org/2003/InkML" xml:id="stk15" contextRef="#ctx0" brushRef="#br0">13008 9605 0,'0'0'6,"0"0"4,0 0 1,0 0-1,0 0 0,0 0 0,0 0-1,27-13 2,-27 0-1,27-1-1,14 1 1,-14 0 1,14 13-2,13 0 1,-14 13 0,1 0 0,13 1 0,-13 12 0,-14 14 0,13 13 3,-13-13-6,0 0 3,-13 0 1,-14 0-2,0-1 1,-14 1-1,-13-13 2,27-1-2,-27 1 0,27-1 2,-13-12-2,-14-1 1,27 0 0,-27 0 0,27-13 1,0 0-1,0 0 1,0 0-2,27 14 1,-27-1 0,27 0 0,-14 1 0,14-1 0,-27 0 0,41 14 0,-14 12-1,0 1 1,-27 13 0,14 0 1,-14 14-1,-14-14-1,14-13 2,-54 13-2,13-13 1,-26-1 0,13-12 1,13-14-1,-27 1 2,28-1-1,13 0-1,0 0 0,27-13 0</inkml:trace>
    </iact:actionData>
  </iact:action>
  <iact:action type="add" startTime="178581">
    <iact:property name="dataType"/>
    <iact:actionData xml:id="d16">
      <inkml:trace xmlns:inkml="http://www.w3.org/2003/InkML" xml:id="stk16" contextRef="#ctx0" brushRef="#br0">16228 9765 0,'0'0'5,"0"0"4,-13 26 1,13 27 0,-54 40 2,40 27-2,-13 12 2,0-12-5,27-27 3,0-27 1,0-26-1,0-14-1,27-12 3,-27-14-4,27 0 3,-27-14-3,41-12 3,-14-1-2,-27 1 4,13 13-6,-13 13 3,0 0 0,0 0 1,0 0-2,0 0 1,0 13 0,0 13 0,27 1 1,-27 13-2,27-14 2,-13 1-2,13-14 0,0 0 2,14-13-1,-14-13 0,40-27-1,28-39 1,-27-14 0,26-13 0,-26-40-1,0 0 1,-28 13 1,28 27-1,-41-14 0,14 27 0,-41 0 0,0 40 0,0 13 0,0 1 1,0 25 1,0 1 0,0 13-8,0 0 6,0 13 0,0 14 0,27 26-1,-27 13 1,27 27 0,-27 40 1,0-27-1,0 0 0,0-26 0,0 0 0,0-1 1,0-26-3,0-13 4,0 0-2,0-13 0,0-1-1,0-13 1,13 14 1,-13-14-2,0 0-1,0 1 2,0-14 1,0 0 0,0 0-2,0 0 1,0 13 0,0 0 0,0-13 0,0 0 1,0 14-2,0-14 1,0 13 1,0-13-1,0 13 2,0 0-2,0 1-2,0-14 2,0 0-1,0 0 2,0 0-1,0 0-1,0 0 1,0 0-1,0 0 2,0 0-3</inkml:trace>
    </iact:actionData>
  </iact:action>
  <iact:action type="add" startTime="179773">
    <iact:property name="dataType"/>
    <iact:actionData xml:id="d17">
      <inkml:trace xmlns:inkml="http://www.w3.org/2003/InkML" xml:id="stk17" contextRef="#ctx0" brushRef="#br0">17013 8955 0,'0'0'7,"0"0"1,0 0 2,0 0 0,0 0 0,0 13 1,0 14-2,0 39 2,0 27-1,14 13-1,13-13 3,-27 0-3,27 13 0,-27 0 0,40 1 2,-40-14-1,27-14 1,0 1-1,-13-1 1,-14-12 1,27-14-1,0-13 0,-27-14-6,14-26 6,-14 0-1</inkml:trace>
    </iact:actionData>
  </iact:action>
  <iact:action type="add" startTime="180205">
    <iact:property name="dataType"/>
    <iact:actionData xml:id="d18">
      <inkml:trace xmlns:inkml="http://www.w3.org/2003/InkML" xml:id="stk18" contextRef="#ctx0" brushRef="#br0">16945 9605 0,'0'0'9,"14"-13"2,40 0-1,54-27 0,-13 0 0,-95 40 0</inkml:trace>
    </iact:actionData>
  </iact:action>
  <iact:action type="add" startTime="180783">
    <iact:property name="dataType"/>
    <iact:actionData xml:id="d19">
      <inkml:trace xmlns:inkml="http://www.w3.org/2003/InkML" xml:id="stk19" contextRef="#ctx0" brushRef="#br0">15565 10574 0,'0'0'6,"0"0"4,0 0 0,0 0 0,0 0 0,-13 0 1,-14 0-2,0 0 4,-14-13-6,-27 0 3,28-14-1,-28-13 2,-13-13 0,0-13-1,27 0-1,-14-41 4,0-12-7,28-14 6,-14-13-4,40 13 3,-13-26-2,27 26 2,27 40 0,-27 27-2,14 13 0,13 26 1,-27 14 0,27 0 1,-27 26-2,40 27 2,28 66-2,-14 40 0,-13 40 3,-14 13-3,13-26 2,-40 13-1,28-14 1,-28-13-1,0-39-1,-28-14 2,28-26-2,-27-1 0,27-26 3,0-26-5,0-1 2,0-12 1,0-14 0,0 0 0,27-27-1,14-39 2,54-93-1,-28-14 0,28-26 1,0 26-2,-95 173 2</inkml:trace>
    </iact:actionData>
  </iact:action>
  <iact:action type="add" startTime="185082">
    <iact:property name="dataType"/>
    <iact:actionData xml:id="d20">
      <inkml:trace xmlns:inkml="http://www.w3.org/2003/InkML" xml:id="stk20" contextRef="#ctx0" brushRef="#br0">2671 11490 0,'0'0'2,"0"0"3,0 0 4,0 0 1,0 0 2,0 0-3,0-13 1,41-14 1,27-26-1,53-13-1,-26-1 1,-14 14 4,14 0-8,0 27 3,0-1 1,-28 14 1,-26 0 0,-1 13-2,-13 0 2,0 0-2,-27 0 2,0 0 0,-27 13-1,0 13-1,-13 14-1,-28 13 2,-67 27 0,0 13 0,-1 0 1,41-14-2,1 1 0,26-14 1,0 1 0,1-1 1,40-13-2,-14-13 2,41-13 1,0-1-3,0 1 0,0-14 2,0 14-2,41-14 0,13 0 0,54-13 2,27-13-2,1-27 1,-14 13 0,-14 1 0,-14 13 1,1 13-1,-27 0 0,-28 13 0,15 13 0,-42 1 1,14 0-2,-27 26 0,-27 0 2,-14 13-1,-13 0 1,-27 14-2,14-14 1,-55-12 0,27-15-1,14-12 1,13-1-1,41 1 3,0 0-3,27-27 0</inkml:trace>
    </iact:actionData>
  </iact:action>
  <iact:action type="add" startTime="185917">
    <iact:property name="dataType"/>
    <iact:actionData xml:id="d21">
      <inkml:trace xmlns:inkml="http://www.w3.org/2003/InkML" xml:id="stk21" contextRef="#ctx0" brushRef="#br0">4295 12990 0,'0'0'7,"0"0"3,27-27 0,-27 27 0</inkml:trace>
    </iact:actionData>
  </iact:action>
  <iact:action type="add" startTime="186617">
    <iact:property name="dataType"/>
    <iact:actionData xml:id="d22">
      <inkml:trace xmlns:inkml="http://www.w3.org/2003/InkML" xml:id="stk22" contextRef="#ctx0" brushRef="#br0">5188 11331 0,'0'0'8,"0"0"3,0 13 0,0 27-1,0 26-1,14 54 1,13 26 1,-27-14 0,27-12 0,-27-14-2,13-26 2,-13-14 1,27 0-1,-27-12-1,0-15 2,0-12-9,0-14 6,0-13 1,0-13 0,27-53 1,-27-94-1,-27-52-2,27 0 2,-40-27 1,13 13 0,27 40-3,0 27 3,0 26-2,27 14 3,13 26-4,-13 13 3,41 14-2,0-1 1,-1 14 1,1 14-2,27 12 1,-28 14 0,1 13-1,0 13 2,26 27-2,-26 39 2,-27 41-1,-14 13 0,-27 26 0,-27 53 0,-41-39-1,0-27 2,1-40-1,-28 0 0,27-26-2,1-27 3,26-13 0,-13 0-1,13-14 0,14 1-1,27-27 2</inkml:trace>
    </iact:actionData>
  </iact:action>
  <iact:action type="add" startTime="187989">
    <iact:property name="dataType"/>
    <iact:actionData xml:id="d23">
      <inkml:trace xmlns:inkml="http://www.w3.org/2003/InkML" xml:id="stk23" contextRef="#ctx0" brushRef="#br0">7718 11185 0,'0'0'5,"0"0"5,0 0 0,0 0 0,-27 26 2,27 14-4,-14 0 2,-13 26 1,27 14-1,-27 26-1,27 14 3,-13-14 0,13-13-3,0 0 1,0-14 5,-27 14-13,27 0 9,0-13-2,-27-14 1,27-26 0,0-14 0,0-12 1,0-14-3,0 0 4,-27-14-3,13-12 0,-13-40 0,27-1 2,-27-26-1,27-39 1,0-28-1,27 41 0,0 13 0,14-1 0,-14 15 1,40-15 0,-26 41 0,13 13-1,-13 0 1,26 13-1,-26 27 0,40-1 3,0 14-11,-13 14 9,0-1-2,-1 14 2,14-1-1,-40 14 0,27 13 0,-41 0 1,13 13-1,-13 27 2,14 14-5,-41-1 2,0-13 1,-27-14 0,13-12-1,-13-1 1,0-13 1,-13 0-1,-28 0-1,0 0 2,-26-13 0,-1-13 3,27-1 2,-13-12-14,0-1 9,40-13-5,1 0 4,13 0-1,27 0 1,0 0-2,0 0 3</inkml:trace>
    </iact:actionData>
  </iact:action>
  <iact:action type="add" startTime="189002">
    <iact:property name="dataType"/>
    <iact:actionData xml:id="d24">
      <inkml:trace xmlns:inkml="http://www.w3.org/2003/InkML" xml:id="stk24" contextRef="#ctx0" brushRef="#br0">9477 10972 0,'0'0'5,"0"0"6,0 0-2,0 0 2,0 0-1,0 0 0,0 0-1,0 0 2,0 0-2,-27 0 1,27 14 0,-41-1 0,-13 27 0,14 13 0,-28 13 0,41-13 0,13 0 0,-13 1 2,0-15-4,27 14 2,0 1-1,0-15 2,27 1-1,-27 0 1,27 0-3,14 0 3,27-1-2,-28 1 1,14 0-1,14 0 3,-27 0-2,-14 0 1,0-14-3,-14 1 2,14-1 0,-27 14 0,-27 0 0,14 13 0,-41 13 0,13 1-1,-27-1 1,14-13 1,14-13-2,40-40 1</inkml:trace>
    </iact:actionData>
  </iact:action>
  <iact:action type="add" startTime="192478">
    <iact:property name="dataType"/>
    <iact:actionData xml:id="d25">
      <inkml:trace xmlns:inkml="http://www.w3.org/2003/InkML" xml:id="stk25" contextRef="#ctx0" brushRef="#br0">10668 11530 0,'0'0'1,"0"0"5,0 13 5,0 14-2,0 13 3,0 13-4,13 13 3,14 14-2,-27-1 2,27-12-2,-27-14 0,14 0 1,13-13 1,-27-14-1,0-26-1</inkml:trace>
    </iact:actionData>
  </iact:action>
  <iact:action type="add" startTime="192817">
    <iact:property name="dataType"/>
    <iact:actionData xml:id="d26">
      <inkml:trace xmlns:inkml="http://www.w3.org/2003/InkML" xml:id="stk26" contextRef="#ctx0" brushRef="#br0">11439 11517 0,'0'0'5,"0"0"5,0 0 0,0 0 1,0 13-2,0 13 2,27 14-1,-27 13 0,0 0-1,0 1 1,0-1 0,0-14 0,0-12 0,0 0 0,-27-14 0,27 0 0,0-13-1,0 0 1,0 0-1,-27 0 1,27 0 1,0 0-1,0 0 1,0 0-1,0 0 0,0 0-1,0 0 2,27 0-2,0-13 1,-14 13 1,41-13-2,-13 13 2,-14 0-2,-27 0 1</inkml:trace>
    </iact:actionData>
  </iact:action>
  <iact:action type="add" startTime="193273">
    <iact:property name="dataType"/>
    <iact:actionData xml:id="d27">
      <inkml:trace xmlns:inkml="http://www.w3.org/2003/InkML" xml:id="stk27" contextRef="#ctx0" brushRef="#br0">12061 11331 0,'0'0'9,"0"0"-2,0 0 4,0 0-2,0 0 2,0 0-1,0 13 0,0 27 1,14 13 0,-14 13-4,0 14 4,0-14-2,27-13 1,-27-13 1,27 0 1,-27 0-1,13-14 0,14-12 1,0-1-4,14-26 2,-41 13-1</inkml:trace>
    </iact:actionData>
  </iact:action>
  <iact:action type="add" startTime="193612">
    <iact:property name="dataType"/>
    <iact:actionData xml:id="d28">
      <inkml:trace xmlns:inkml="http://www.w3.org/2003/InkML" xml:id="stk28" contextRef="#ctx0" brushRef="#br0">12643 11251 0,'0'0'4,"0"0"6,-14 13 1,14 14-1,-27 26 0,27 27 0,-27 26 0,27 27 2,0 13-2,0-14-3,0-12 3,0-14 1,-13 0-1,13-39 0,0-14 0,0-53 0</inkml:trace>
    </iact:actionData>
  </iact:action>
  <iact:action type="add" startTime="194483">
    <iact:property name="dataType"/>
    <iact:actionData xml:id="d29">
      <inkml:trace xmlns:inkml="http://www.w3.org/2003/InkML" xml:id="stk29" contextRef="#ctx0" brushRef="#br0">12075 11994 0,'0'0'6,"0"0"3,0 0 0,27 0 4,0 0-4,13 14 0,28-1 2,-27 27-1,40 26 0,-41 14 0,-40-80-1</inkml:trace>
    </iact:actionData>
  </iact:action>
  <iact:action type="add" startTime="196025">
    <iact:property name="dataType"/>
    <iact:actionData xml:id="d30">
      <inkml:trace xmlns:inkml="http://www.w3.org/2003/InkML" xml:id="stk30" contextRef="#ctx0" brushRef="#br0">13766 11676 0,'0'0'7,"0"0"3,0 0 0,-27 0 0,13 0 0,14 13 0,-27 0 0,0 14 0,14 26 0,13 53 1,0 54-2,13-1 4,41-13-2,-40-40-3,13-40 5,0-26-3,-27-13-4,41-27 5,13-80-2,27-159 1,41-93 1,-14 14 1,-41 66-3,1 53 8,-14 79-15,-13 67 6,-41 53 3</inkml:trace>
    </iact:actionData>
  </iact:action>
  <iact:action type="add" startTime="196541">
    <iact:property name="dataType"/>
    <iact:actionData xml:id="d31">
      <inkml:trace xmlns:inkml="http://www.w3.org/2003/InkML" xml:id="stk31" contextRef="#ctx0" brushRef="#br0">15119 11875 0,'0'0'7,"0"0"3,0 0 1,0 0-2,0 0 1,0 0 0,0 0 1,0 0-2,0 0 1,0 0 0,-27 0 0,27 13 0,-41 14 1,14 13-2,0 26 1,-13 0 0,40 1 0,0-14-1,27 0 1,-14-27 2,14-12-4,0-1 2,14-13 0,-14-27 0,41-12 0,-28-28 1,-13-12-2,14 26 1,-41 13 0,27 0 1,-27 13-1,0 27-1,0 0 1,27 14-1,-14 12 2,14 1-1,1-1 0,-28 1-1,40-14 1,-13 0 1,-13 1-2,13-1 1,0-13 1,13-13-1,-13-1 1,1-12-3,12-27 2,1-14 0,-14 1 1,0 0 0,-14 13 0,14 26-1,-27 0 2,27 14-3,-27 0 2,0 0-2,0 13-4,0 0 6,0 0-1,0 0 1,0 0-2,0 13 1,41 40 0,-14 27 0,14-1 2,-14 1-1,13 0-3,-40-14-1,27-26 3,-27-14 2,27 1-4,-13-14 2,-14-13-1,0 0 1,27-13 1,-27-14-1,41-52 1,-14-28 1,0-52-2,13 0 2,-40 0-1,27 39 1,-27 41-8,0 39 6,0 0 2,0 13-3,0 27 1,0 0-3</inkml:trace>
    </iact:actionData>
  </iact:action>
  <iact:action type="add" startTime="197665">
    <iact:property name="dataType"/>
    <iact:actionData xml:id="d32">
      <inkml:trace xmlns:inkml="http://www.w3.org/2003/InkML" xml:id="stk32" contextRef="#ctx0" brushRef="#br0">15917 11437 0,'0'0'6,"0"0"3,0 0 2,0 0 0,41 0-2,80-13 1,82-67 0,68-26 2,27-27-4</inkml:trace>
    </iact:actionData>
  </iact:action>
  <iact:action type="add" startTime="255107">
    <iact:property name="dataType"/>
    <iact:actionData xml:id="d33">
      <inkml:trace xmlns:inkml="http://www.w3.org/2003/InkML" xml:id="stk33" contextRef="#ctx0" brushRef="#br0">18610 9818 0,'0'0'1,"0"0"4,0-14 5,0-12 1,27-14-1,-14 0 0,41-13-1,-13-13 2,-14-1-1,13 28-1,-12-1 4,-28 13-6,13 14 2,14 0 3,-27 13-3,27 0 1,-27 0 0,41 13 0,-14 0 1,13 0-2,15 1 1,12-14 1,1 0-1,27-14 1,-14-12-2,13-27 1,-94 53 1</inkml:trace>
    </iact:actionData>
  </iact:action>
  <iact:action type="add" startTime="255694">
    <iact:property name="dataType"/>
    <iact:actionData xml:id="d34">
      <inkml:trace xmlns:inkml="http://www.w3.org/2003/InkML" xml:id="stk34" contextRef="#ctx0" brushRef="#br0">20301 8464 0,'0'0'5,"0"26"4,-27 27 1,27 54 0,-27 12 0,13 40 1,14 14 0,0-14 0,0 0 4,0-26-9,0 0 5,0-27-3,14-13 2,-14-13 2,0-27 0,0-13-7,0-14 4,0 1 1,0-14 0,0 0-2,0 1 2,0-14 2,0 0-2,0 0-1,0 0 1,0 0 4,0 0-7,0-14 1,-14-39 3,-13-40-1,0-26-1,13 13 2,-13-14-1,0-13-1,14 27 1,-14 13 1,27-13-2,-27 0 2,27-14 0,0 1-3,0 0 1,27 26 2,-27 13-1,27 14 1,-14 13-1,-13-1 0,27 15 0,0-14-1,-13 13 0,13 13 1,14-13 1,13 14-2,-14-1 2,14 1-1,-13 12 2,27 14-5,-28 0 3,14 14 1,-13-1-2,-14 14 1,14-1 1,26 14-1,-40 0 0,14 0 0,-14-1 0,0 1-1,-13 0 1,13 0 1,-27 0-2,0-1 2,0 1-2,0 13 1,-27 14 1,-14-1-1,-27 0-1,1 1 0,-1-1 2,0-13-2,14-13 2,14-13-2,13-27 0,27 0 1</inkml:trace>
    </iact:actionData>
  </iact:action>
  <iact:action type="add" startTime="263772">
    <iact:property name="dataType"/>
    <iact:actionData xml:id="d35">
      <inkml:trace xmlns:inkml="http://www.w3.org/2003/InkML" xml:id="stk35" contextRef="#ctx0" brushRef="#br0">3334 13481 0,'0'0'1,"0"0"3,0 0 6,0 0 1,0 0-1,-27 0 1,14 0-2,-14 0 1,-14 0 0,-13 13 1,14 1-1,12-1-2,-12 0 3,-28 14-1,41-1 1,-13 14-1,-15 0-2,42 13 4,-14 0-4,0 0 3,-14 13-2,41 1 2,-27 12-1,27 14-1,0 0 0,27 0 2,-27 0 0,14-13-1,13-1-1,0 1 1,0 0 0,-14-14 0,14-13 1,14 0-2,-14-13 0,0 0 2,14-14-1,-14 1-1,13 0 2,-12-14-2,12 0 2,-13 0-2,14 1 2,-14-1 0,13-13-3,-13 0 2,1 0-1,12-13 1,1-1 1,13-12-2,-41-1 4,14-13-6,0 1 3,14-14 0,-14 13 0,-27 0 0,27-13 0,-27 0 1,0-14-1,-27 1 0,27 0-1,-27-1 1,14 14 1,-15 13-2,28 14 2,-27-1-3,0 14 2,14 0 1,-14 13 0,-14 13-1,14 0-1,-13 14 1,12-1 0,1-12-1,14-1 2,-14 0-1,27-13 0,0 0-1</inkml:trace>
    </iact:actionData>
  </iact:action>
  <iact:action type="add" startTime="265211">
    <iact:property name="dataType"/>
    <iact:actionData xml:id="d36">
      <inkml:trace xmlns:inkml="http://www.w3.org/2003/InkML" xml:id="stk36" contextRef="#ctx0" brushRef="#br0">4241 14715 0,'0'0'6,"0"0"3,0 0 2,0 0-1,0 0 0,0 0 2,0 0-2</inkml:trace>
    </iact:actionData>
  </iact:action>
  <iact:action type="add" startTime="265598">
    <iact:property name="dataType"/>
    <iact:actionData xml:id="d37">
      <inkml:trace xmlns:inkml="http://www.w3.org/2003/InkML" xml:id="stk37" contextRef="#ctx0" brushRef="#br0">4593 14198 0,'0'0'5,"0"0"4,0 0 2,0-13-1,40-1 0,-13-26 0,41 1 1,0-28-2,-1 14 1,-26 13 0,13 14 0,-40-1 0,13 14 1,0 0-1,0 13 4,-14 0-8,14 13 4,14 13 0,13 14 0,14 13 0,-1 0 2,28 1 1,-27-28-7,-28-13 2,28-13 7,-68 0-6</inkml:trace>
    </iact:actionData>
  </iact:action>
  <iact:action type="add" startTime="265963">
    <iact:property name="dataType"/>
    <iact:actionData xml:id="d38">
      <inkml:trace xmlns:inkml="http://www.w3.org/2003/InkML" xml:id="stk38" contextRef="#ctx0" brushRef="#br0">5986 13401 0,'0'0'7,"0"0"3,0 14 1,0 39-2,14 40 1,13 26 0,41 14 0,-14 26 1,13 0-2,1 1 2,-27-28-1,-1-39 2,14-13-2,-40 0 1,13-14-1,0-13-4,-27-13 4,27-14 0,-27-12-1,0-1 3,0 0-3,0-13 1,0 0 1,0-40-2,-27-66 1,27-53-1,-54-14 2,40 14-1,-13 0-1,0-14 1,14 41 2,13 25-2,13 14 0,14 14 1,0 26-2,14 0 3,13 13 1,-13 0-10,-1 0 6,28 14 1,-41-1 0,40 14 1,-39 13-3,12 13 3,14 0-2,-13 27 2,-14 13 0,-14 14-1,14 26-1,-54-1 2,14-12-2,-41-14 2,13-12-2,14-15 1,-13-25-1,-15-14 2,55 0-1</inkml:trace>
    </iact:actionData>
  </iact:action>
  <iact:action type="add" startTime="266828">
    <iact:property name="dataType"/>
    <iact:actionData xml:id="d39">
      <inkml:trace xmlns:inkml="http://www.w3.org/2003/InkML" xml:id="stk39" contextRef="#ctx0" brushRef="#br0">8489 13415 0,'0'0'6,"0"0"5,0 0-2,-13 0 1,13 0 0,-27 0 1,-14-14-3,-13 1 3,-14 13-1,1 0 0,-1 13 0,27 1 0,-13-1 1,14 13-3,-1 1 2,14 13 1,0 0-1,0 13 0,27 0 0,27-13 0,0-14 0,14 1-1,13-1 1,13 1 0,15-1 0,-15 1 0,14-1 0,-13 14 0,-27-13 0,-1-1-1,-13 14 1,0 0 0,14 13 1,-41 0-1,0 14 0,0-14 0,0 0 1,-27 0 0,13-13-1,-13-14-3,27-12 3,-27-14-1,27 0 2</inkml:trace>
    </iact:actionData>
  </iact:action>
  <iact:action type="add" startTime="267344">
    <iact:property name="dataType"/>
    <iact:actionData xml:id="d40">
      <inkml:trace xmlns:inkml="http://www.w3.org/2003/InkML" xml:id="stk40" contextRef="#ctx0" brushRef="#br0">9247 13547 0,'0'0'6,"0"14"4,27 12 1,14 27-1,-14 27-1,-14 39 1,14 14 3,0 13-1,-27-13-3,27-40-1,-27-40 2,0-27 2,0-26 4,0 0-15</inkml:trace>
    </iact:actionData>
  </iact:action>
  <iact:action type="add" startTime="267583">
    <iact:property name="dataType"/>
    <iact:actionData xml:id="d41">
      <inkml:trace xmlns:inkml="http://www.w3.org/2003/InkML" xml:id="stk41" contextRef="#ctx0" brushRef="#br0">9612 13348 0,'0'0'6,"0"14"4,27 12 0,14 27-1,27 27 2,-1 13-1,1-14 1,-14 1 3,-13-14-4,-14-26 0,-14 0 3,14-13-11,-27-1 7,27-13 1,-27 1 1,0-1-1,0 0-1,0-13 0,0 0 2,0-13 0,0-40 1,14-40-1,13 0 3,-27 27-9,27 13 6,-27 13-4,41 13 3,-14 14-2,0 13 2,-14 13 2,14 27-5,14 26 4,13 1-1,-41-1 0,15-13 3,-28-13-3,0-13-3,0-14 2,0 0 2,0 0-1,0-13 0,0 0 0,27 0 0,-27 0 1,13 0-2,14 0 1,-27 0 0,27 0 0,-27 0-1,27 0 2,-13 27 0,13 13-1,13 26 0,15 14 2,-42-1-6,14-12 3,0-27 2,-13-14-1,13-13 0,-27-13-1</inkml:trace>
    </iact:actionData>
  </iact:action>
  <iact:action type="add" startTime="268239">
    <iact:property name="dataType"/>
    <iact:actionData xml:id="d42">
      <inkml:trace xmlns:inkml="http://www.w3.org/2003/InkML" xml:id="stk42" contextRef="#ctx0" brushRef="#br0">11006 13866 0,'0'0'6,"0"0"3,27 13 2,-27 27-1,40 40 0,28 39 2,-27 54-2,13-27-3,-14-14 4,15 1-2,-42-27 2,14-26-1,-27-27 0,0-13-1,0-14 2,0-12-1,0-1 0,0-13 2,0 0-5,-27-13 3,14-40 1,-42-27-3,15-39 3,13-54-2,-14 0 1,41 27 0,0 27 0,14 39 0,13 1 0,-27 26 1,27 13-2,-27 13 2,27 14-2,-27 13 1,13 0 1,-13 0 0,27 13-1,-27 14 0,28 13 0,-28 26-1,-28 27 2,28 0-1,-27-14-1,14-12 1,-14-14 0,27-27 0,0-26 3</inkml:trace>
    </iact:actionData>
  </iact:action>
  <iact:action type="add" startTime="269114">
    <iact:property name="dataType"/>
    <iact:actionData xml:id="d43">
      <inkml:trace xmlns:inkml="http://www.w3.org/2003/InkML" xml:id="stk43" contextRef="#ctx0" brushRef="#br0">13536 14583 0,'0'0'4,"0"0"6,0 0 0,0-14 0,-41-25 1,1-41-1,-14-13 1,-14-13-3,0 0 4,-26-54 1,26-12-5,0 13 7,28 39-12,13 27 7,0 14 0,13 12 1,14 14-3,0 13 1,0 27 2,0 13-2,14 13 3,13 40-3,40 80 3,-13 79-4,-40-26 1,13 0 1,-27 13 2,-27-39-3,27-41 1,-14-39 0,-13-41-1,27-12 1,0-14-1,0-13 2,27-13-1,14-53-1,54-41 4,-14-12-4,14 0 5,-95 119-3</inkml:trace>
    </iact:actionData>
  </iact:action>
  <iact:action type="add" startTime="269936">
    <iact:property name="dataType"/>
    <iact:actionData xml:id="d44">
      <inkml:trace xmlns:inkml="http://www.w3.org/2003/InkML" xml:id="stk44" contextRef="#ctx0" brushRef="#br0">14388 13919 0,'0'0'6,"0"0"3,0 0 1,0 0 1,0 0-1,0 0 1,0 0-2,0 0 1,0 0 0,-27 0-1,27 0 2,-40 13-2,13 1 2,-14 12-1,14 14 0,0 26-1,27 14 1,0 13 2,0-27-5,27-13 6,13-26-1,15-14-3,-15-26 4,1-27-3,13-40 0,14-12-6,-41 25 6,-14 27-1,-13 14 0,27 12 2,-27 14-1,0 14 0,41 26 0,-14 53 0,0-1-1,-14-25 3,14-14-1,1-27 1,-28 1-3,13-14-2,-13-13 2,27-13 1,-27 0 1,27-1-1,-27 1 0,14 0-1,13 13 1,-27 0 1,54 26-1,-13 1 0,-1 13 0,14-14-1,14-12 1,0-14 1,-1-40-1,41-66-1,-13-93 1,0-80 0,-55 27 0,15 13 0,-15 0 1,1 66 0,-14 27 2,0 27-2,-14 39-7,14 27 5,-27 26 2,0 27-2,0 0 0,0 54 1,0 118 0,-40 67 1,40-13-1,-27 26 1,27-53-2,0-40 2,27-53-2,-27-39 0,13-41 2,-13-26-1</inkml:trace>
    </iact:actionData>
  </iact:action>
  <iact:action type="add" startTime="270849">
    <iact:property name="dataType"/>
    <iact:actionData xml:id="d45">
      <inkml:trace xmlns:inkml="http://www.w3.org/2003/InkML" xml:id="stk45" contextRef="#ctx0" brushRef="#br0">15592 13229 0,'0'0'7,"27"0"2,41 26 2,67 14 0,-135-40-1</inkml:trace>
    </iact:actionData>
  </iact:action>
  <iact:action type="add" startTime="272176">
    <iact:property name="dataType"/>
    <iact:actionData xml:id="d46">
      <inkml:trace xmlns:inkml="http://www.w3.org/2003/InkML" xml:id="stk46" contextRef="#ctx0" brushRef="#br0">11736 13255 0,'0'0'5,"0"0"6,0 0-2,0 0 1,0 0 0,0 0 1,0 0-1,27 0 0,14 0-1,0 0 2,13 0-1,-41 0 0,14 0 0,0 14-1,0-1 1,-13 13-1,-14 41 3,0 26-3,0 0 2,0 0-1,-14-14-1,-13-26 3,27-13-3,-27 0 0,27-14 1,0-12 1,0-14-3,0 0 2,0 0 0,0 0 1,27 0-2,0 0 1,14 0 1,0 0-1,-14 0-1,13 0 1,-13 13 0,0 0 1,14 1 2,-14-1-5,-27 0 5,0-13-2,0 13-7,0 14 7,-27-1-2,-14 1 0,14 13 3,27-40-4</inkml:trace>
    </iact:actionData>
  </iact:action>
  <iact:action type="add" startTime="291235">
    <iact:property name="dataType"/>
    <iact:actionData xml:id="d47">
      <inkml:trace xmlns:inkml="http://www.w3.org/2003/InkML" xml:id="stk47" contextRef="#ctx0" brushRef="#br0">20828 14543 0,'0'0'1,"0"0"4,-27 0 5,0 0 1,-13 13-1,-28 0 1,14 1-2,13-1 1,-26 0 0,-28 1 0,0 12 2,14 1 21,-41-1-32,14 14-1,-14 13 3,14 27 7,13 13 0,1 0 0,13-1 0,26 15 0,15 12 2,13 1-3,13-28 1,14 28 0,41 52 0,26 28 0,69 12-1,-1-40 5,27-52-2,1-40-3,13-41 2,13-39-1,14-66-6,0-27 6,-14-53 0,-53 13 0,-1-26-1,0 0 0,-67 0 2,0-1-1,-41 28 2,-27-28-3,-27 1 0,-14 0 1,-81-14 0,-13 1 0,0 65 0,135 107 1</inkml:trace>
    </iact:actionData>
  </iact:action>
  <iact:action type="add" startTime="292840">
    <iact:property name="dataType"/>
    <iact:actionData xml:id="d48">
      <inkml:trace xmlns:inkml="http://www.w3.org/2003/InkML" xml:id="stk48" contextRef="#ctx0" brushRef="#br0">2901 15737 0,'0'0'7,"0"0"3,0-13 0,0 0 0,-27 0 0,27-1 1,-13 1-2,-14 0 1,27 13 0,-27 0 0,27 0 1,0 13-2,-27 14 1,13 12 1,14 1-3,-27-13 3,27-1-1,0 1-1,0-14 2,0 0-2,0-13 1,0 0 0,27 0 0,14-26 0,26-27 0,28-27 0,0-13 0,-27 0 0,26 0 1,-13 27-3,-26 13 3,12 13-1,-26 27-1,-14 0 2,13 13-1,-13 13-1,1 13 1,-15 14 1,14 27-1,-27 26 2,0-14 0,0 1-4,-27-1 1,14 1-1,-15 0 1,1-1 1,-13 1-1,13 0 2,0-1-2,13-26 1,14 0 2,-27 1-2,27-15-1,0-12 2,0-1-2,0 1 1,0-27 1</inkml:trace>
    </iact:actionData>
  </iact:action>
  <iact:action type="add" startTime="293595">
    <iact:property name="dataType"/>
    <iact:actionData xml:id="d49">
      <inkml:trace xmlns:inkml="http://www.w3.org/2003/InkML" xml:id="stk49" contextRef="#ctx0" brushRef="#br0">4430 16043 0,'0'0'7,"0"0"2,0 0 1,0 0 1,0 0-2</inkml:trace>
    </iact:actionData>
  </iact:action>
  <iact:action type="add" startTime="294566">
    <iact:property name="dataType"/>
    <iact:actionData xml:id="d50">
      <inkml:trace xmlns:inkml="http://www.w3.org/2003/InkML" xml:id="stk50" contextRef="#ctx0" brushRef="#br0">5499 15299 0,'0'0'5,"0"0"4,0 0 3,-13 0-2,-14 0 0,27 14-1,-27-1 1,27 0 1,-14 27-2,-13 40 2,0 26-2,27 0 1,0-13 2,0 0-2,0-27-1,0-13 1,0-26 1,0-1-1,0-12-1,0-14 1,0-14 1,27-52-1,14-67-1,13-13 2,-14 40 1,-13 13-2,14 27 1,0 13-2,-14 26 1,0 14 0,13 0 0,-13 13 1,14 13-3,-14 14 2,14 26 1,-14 26 0,0 1-1,-14-27 0,14 0-5,-27-26 4,27-1 2,-27-13 5,0-13-11,0 0 5,0 0-2,41-39 4,27-41-4,-1-26 2,1 13 3,-14 13 0,14 14-9,-28 26 6,-13 14 1,14-1 0,-14 14 0,13 13-1,-12 13 2,-1 27-3,-14 26-4,14 27 5,0 13-1,-13-13 3,-14-13-3,27-1 5,-27-79-5</inkml:trace>
    </iact:actionData>
  </iact:action>
  <iact:action type="add" startTime="295845">
    <iact:property name="dataType"/>
    <iact:actionData xml:id="d51">
      <inkml:trace xmlns:inkml="http://www.w3.org/2003/InkML" xml:id="stk51" contextRef="#ctx0" brushRef="#br0">8543 15074 0,'0'0'7,"0"13"4,0 27-4,0 13 4,-27 13-1,27 27 0,0 13 1,0-13 1,0-13-6,0-14 6,0-13-3,0-13 1,0-26-1,-27-1 1,27 0 0,0-13 0,0 0 0,-13-13 1,13-40 0,-27-53-2,27-27 1,27 0-1,13 0 1,-13 40 1,-13 40-3,13 14 2,0 12 1,14 14-2,26 26 3,-13 27-3,-13 26 0,27 27 3,-41 0-2,13 13 2,-40-13-2,0-13 2,0-27 1,0 0-11,-40-13 8,13-14 2,-14-12-5,-13-1 3,13-13 1,-26-13-1,40-1-2,-14 14 3,14 0-1,27 0-1</inkml:trace>
    </iact:actionData>
  </iact:action>
  <iact:action type="add" startTime="296569">
    <iact:property name="dataType"/>
    <iact:actionData xml:id="d52">
      <inkml:trace xmlns:inkml="http://www.w3.org/2003/InkML" xml:id="stk52" contextRef="#ctx0" brushRef="#br0">10005 14861 0,'0'0'8,"0"0"-1,0 0 4,0 0-1,0 0 1,0 0-1,-27 0-1,-1 0 2,-12 14-2,13 12 1,-41 14 1,1 13-2,-1 0 1,27 0 0,14-13 1,0 0 6,14 0-15,26 0 9,14-14-2,14 1 0,26-1 1,28 1 0,27-14 2,-14 14-3,-13-1 1,-54 1 1,13 13 1,-41 13-1,14 0 1,-27 13-7,-27 14 5,-13-14 0,-28 14 2,68-80 0</inkml:trace>
    </iact:actionData>
  </iact:action>
  <iact:action type="add" startTime="299599">
    <iact:property name="dataType"/>
    <iact:actionData xml:id="d53">
      <inkml:trace xmlns:inkml="http://www.w3.org/2003/InkML" xml:id="stk53" contextRef="#ctx0" brushRef="#br0">11547 15193 0,'0'0'5,"0"0"4,0 0 2,0 14-1,0 12 0,0 40 0,0 41 0,27 52-1,0 0 1,14 14 4,-14-27-4,13-40 0,-13-53 2,0-26-4,-27-27 2</inkml:trace>
    </iact:actionData>
  </iact:action>
  <iact:action type="add" startTime="299916">
    <iact:property name="dataType"/>
    <iact:actionData xml:id="d54">
      <inkml:trace xmlns:inkml="http://www.w3.org/2003/InkML" xml:id="stk54" contextRef="#ctx0" brushRef="#br0">12169 14583 0,'0'0'6,"0"13"4,0 27 0,0 39 0,27 67 0,-27 14 1,41-1-2,-14 27 1,-27-53 1,14-27-1,-14-53-1,27-13 1,-27-14 0,0-26 1,0 0-3,-27-13 3,13-14-1,-13-12-1,0 12 1,13 0 1,14 1-2,0-1 3,14 14 0,13-13-4,0 12 4,14 1-7,26-14 6,-13 1-2,-13-1 1,27 1 2,-28-14-3,14-13 1,-54 53-1</inkml:trace>
    </iact:actionData>
  </iact:action>
  <iact:action type="add" startTime="300363">
    <iact:property name="dataType"/>
    <iact:actionData xml:id="d55">
      <inkml:trace xmlns:inkml="http://www.w3.org/2003/InkML" xml:id="stk55" contextRef="#ctx0" brushRef="#br0">13157 14901 0,'0'0'5,"0"0"8,0 0-5,0 0 3,0 0-2,0 0 0,0 0 2,0 0-1,0 0 0,-27 0 0,0 14-1,-14 39 2,-53 26 0,26 27-2,-27 40 3,28 27-3,26-27 1,14-13 1,54-1-1,0-25-3,14-14 3,-1-40 1,14-14-2,-13-12 2,0-14-3,13-26 2,13-14 3,-26-12-5,13-14 3,-40-1-2,13 1 2,-27 14-2,0 12 0,-27 14 1,27-1 0,-14 14-1,-13 14 1,0-1 0,-14 0 0,41-13 1</inkml:trace>
    </iact:actionData>
  </iact:action>
  <iact:action type="add" startTime="300978">
    <iact:property name="dataType"/>
    <iact:actionData xml:id="d56">
      <inkml:trace xmlns:inkml="http://www.w3.org/2003/InkML" xml:id="stk56" contextRef="#ctx0" brushRef="#br0">15051 15552 0,'0'0'7,"0"0"2,0 0 0,0 0 2,0 13-1,-27 13 0,27 14 0,-27-13-1,-13 13 1,12-14 1,-39-13-1,26-26 1,-26-40-1,-1-27 2,14-26-4,13 0 4,14-13-5,27 12 2,27 28 1,0 26 0,14 26 1,-1 27 0,28 40-2,27 66 1,-28 67 0,-12 26-1,-15-13 2,-40-1-1,27-39-2,-27-53 3,0-26-1,-27-27 0,27-27 0,0-13 0,0 0-1,0-13 2,0-27-1,0-27 0,27-12 0,41-1 0,0-26 0,40 0 0,-41 26 0,1 14-1,27-1 1,-55 28 0,14 12 0,-26 0 1,-15 14-1,14 0-1,-27 13 1,0 0 0,0 13 0,-27 40 1,27 14-2,-41 12 1,14 14 0,0-13 0,14-1 0,13 1-1,0-27 2,0-13-1,40-13-1,-13-27 4,68-27-5,13-39 4,28-41-2,-42 1 2,1 0-1,-54 40 4,-14 13-13,-14 26 8,-13 14-1,0 13-1,0 0 1,-13 0 2,13 13-2,-27 0 1,27 1 0,-27-1 0,27-13-1,0 0 1,0 0 1,0 0-2,-14 13 2,14 0-1,0 1 2,0-1-3,0 0 1,0 1 0,0-14 3,0 13-6,0-13 2,0 0 1,0 0 0,0 0 0,0 0 1,0 0 0,0 13-3,0 0 3,0-13-2,0 14 1,0-1 0,-27 0-1,27-13 1,0 0 0,0 0-1,0 13 2,0-13-1,0 0 0,0 14 0,0-14 0,0 0-1,0 13 1,0-13 1,0 13-1,0-13-1,0 14 2,0-14 1,0 0-2,0 0 0,0 0-2,0 0 3,0 0-2,0 0 0,0 0 2,0 0-1,0 0-1,0 0 1,0 0 0,0 0-1,-27 13 2,27-13-1,0 0 0,0 0 0,0 0-1</inkml:trace>
    </iact:actionData>
  </iact:action>
  <iact:action type="remove" startTime="306209">
    <iact:property name="style" value="instant"/>
    <iact:actionData xml:id="d57" ref="#d56"/>
  </iact:action>
  <iact:action type="add" startTime="306114">
    <iact:property name="dataType" value="strokeEraser"/>
    <iact:actionData xml:id="d58">
      <inkml:trace xmlns:inkml="http://www.w3.org/2003/InkML" xml:id="stk57" contextRef="#ctx0" brushRef="#br1">23691 20387 0,'0'0'6,"0"0"5,0 0-2,0 0 1,0 0 1,0 0-1,0 0 0,0 0 1,0 0-2,-27-13 37,-14 0-42,-27 0-4,14-1 1,-13 1-1,-1 0 9,0-1 2,1 1 0,-1 0 38,0 0-49,-26-1 3,26 1-3,-40 13 0,40 13 5,-27 14 4,28-1 4,-1 1 6,41-14-17,-14 1 10,14-1 5,0 0-15,27 0 15,0-13-15,0 0 10,0 0-8,0 14 6,0 12 0,54 27 1,-13 14 4,27-1 2,26 14-16,-26-14 16,0-13-16,-1-13 14,-40-14-12,14-12 10,-14-1 5,-13-13-17,13 0 13,-27 0-10,27 0 9,-27 0-7,0 0 7,0 0-5,0-13 1,0-27 1,-27-13 0,0-14 1,13 1 6,-54-14-15,41 14 12,-13 13 3,13 13-16,0 14 14,27 26-12,0 13 11,0 13 3,0 67-15,0-93 12</inkml:trace>
    </iact:actionData>
  </iact:action>
  <iact:action type="add" startTime="308037">
    <iact:property name="dataType"/>
    <iact:actionData xml:id="d59">
      <inkml:trace xmlns:inkml="http://www.w3.org/2003/InkML" xml:id="stk58" contextRef="#ctx0" brushRef="#br0">14131 15114 0,'0'0'4,"0"0"5,0 0 2,0 0 0,0 0-1,0 0-1,0 26 1,0 27 1,27 27-2,0 39 0,-13-12 1,13-15 0,0-12 3,-14-14-3,15-26 2,-1-13 0,13-1-3,28-12 1,-28-14 1,55-27-3,-27-39 3,26-27-1,-26-40-1,-27 14 3,13 12-4,-27 28 2,-14 26-2,-13 39 2,0 14 4</inkml:trace>
    </iact:actionData>
  </iact:action>
  <iact:action type="add" startTime="310883">
    <iact:property name="dataType"/>
    <iact:actionData xml:id="d60">
      <inkml:trace xmlns:inkml="http://www.w3.org/2003/InkML" xml:id="stk59" contextRef="#ctx0" brushRef="#br0">15985 15233 0,'0'0'5,"0"0"5,0 0 0,0 0 1,-27 0-1,27 0 0,-41 0-1,14 0 2,-14 13-1,-13 14 0,14 13 1,13 13-1,-14 0-2,14 0 3,14 0 1,13-13-3,13 0 0,-13-14 1,27 1-2,14-1 1,13-12 3,13-1-2,1-13 1,-27-13-2,26-14 1,-40-13 1,0 0-2,-27-13 1,0 0-1,-27 0 2,0 13-1,27 40 0</inkml:trace>
    </iact:actionData>
  </iact:action>
  <iact:action type="add" startTime="311855">
    <iact:property name="dataType"/>
    <iact:actionData xml:id="d61">
      <inkml:trace xmlns:inkml="http://www.w3.org/2003/InkML" xml:id="stk60" contextRef="#ctx0" brushRef="#br0">16418 15313 0,'0'0'4,"0"0"6,0 0 1,0 0 0,0 13-2,40 14 1,-13-1 0,0-13 2,14 14-2,-14-14-2,14 0 2,-14-13 1,13 0-1,-40 0 0,27-13-2,-27-13 2,41-41 2,-41-52-3,0 119 0</inkml:trace>
    </iact:actionData>
  </iact:action>
  <iact:action type="add" startTime="312291">
    <iact:property name="dataType"/>
    <iact:actionData xml:id="d62">
      <inkml:trace xmlns:inkml="http://www.w3.org/2003/InkML" xml:id="stk61" contextRef="#ctx0" brushRef="#br0">16891 14384 0,'0'0'6,"0"0"2,0 39 3,0 28-2,27 39 2,14 67-2,13 26 2,14-14 1,-28-12-3,14-54 2,-40-39-1,13-40 2,0-14-3,-27-26 0,0 0-1</inkml:trace>
    </iact:actionData>
  </iact:action>
  <iact:action type="add" startTime="312598">
    <iact:property name="dataType"/>
    <iact:actionData xml:id="d63">
      <inkml:trace xmlns:inkml="http://www.w3.org/2003/InkML" xml:id="stk62" contextRef="#ctx0" brushRef="#br0">17676 14729 0,'0'0'5,"-54"0"5,-27 13 1,-82 0-2,1 14 3,0 26-3,-1 27 0,163-80 2</inkml:trace>
    </iact:actionData>
  </iact:action>
  <iact:action type="add" startTime="315627">
    <iact:property name="dataType"/>
    <iact:actionData xml:id="d64">
      <inkml:trace xmlns:inkml="http://www.w3.org/2003/InkML" xml:id="stk63" contextRef="#ctx0" brushRef="#br0">20801 12910 0,'0'0'1,"0"0"3,0 0 6,0 0 1,-27-13-1,27 0 1,-40-14-1,13 1 1,-41-14-3,0 0 3,1 0-2,-28 0 2,-40 1-3,-1-1 3,1 13-2,-27 14 2,26 13-1,-26 0 0,-41 40 0,0 13 1,14 13-2,-14 27 0,40 0 1,1 26 1,54-12-2,13 12 2,28-13-2,26 14 2,41-1-1,0-13 0,68 27 0,67 40-1,95-1 0,40-52 1,96-41 0,-28-65 2,-13-54-2,40-66-1,-27-14 1,-54 1 0,-40-14 0,13-13 1,-13-13-1,-55 13 1,-54 0-4,-40 0 3,-54 0 1,-41 0-2,-95 0 1,-108-67 1,-68 41-2,-26-14 1</inkml:trace>
    </iact:actionData>
  </iact:action>
  <iact:action type="add" startTime="321854">
    <iact:property name="dataType"/>
    <iact:actionData xml:id="d65">
      <inkml:trace xmlns:inkml="http://www.w3.org/2003/InkML" xml:id="stk64" contextRef="#ctx0" brushRef="#br0">4972 16773 0,'0'0'2,"0"0"2,0 0 6,0 0 0,-14 0 0,-13 0 0,0 0 0,-14 0 0,1 0-1,-28 0 2,0 0-2,-26 13 3,26 0-1,0 1-1,41-1 1,0 0 3,14-13-7,-14 13 0,27 1 2,0 12 1,27 1 1,-14 26-3,41 0 2,-13 13 0,27 1 1,-28-1 0,41 0-1,-13 14 2,-27-14-2,-1 1 0,14-1-1,-40-13 1,13 0 1,0 0-3,-27 0 0,-27 1 2,27-1 0,-41 0 1,14-13-1,0 13 0,14-27 0,-14 1 0,0-1 0,27-12 0,-14-1 0,14-13 0,0 0-1,0 0 2,0-27-1,0-26-1,14-26 1,-14-28 0,0-52-1,27 13 1,-27 27 1,0 26-1,0 13 0,0 27-1,0 13 1,0 14 1,0-1-2,0 14 2,0 0-1,27-14-1,-27 27 0</inkml:trace>
    </iact:actionData>
  </iact:action>
  <iact:action type="add" startTime="322668">
    <iact:property name="dataType"/>
    <iact:actionData xml:id="d66">
      <inkml:trace xmlns:inkml="http://www.w3.org/2003/InkML" xml:id="stk65" contextRef="#ctx0" brushRef="#br0">5892 17835 0,'0'0'7,"0"0"4,0 0-1</inkml:trace>
    </iact:actionData>
  </iact:action>
  <iact:action type="add" startTime="324667">
    <iact:property name="dataType"/>
    <iact:actionData xml:id="d67">
      <inkml:trace xmlns:inkml="http://www.w3.org/2003/InkML" xml:id="stk66" contextRef="#ctx0" brushRef="#br0">6514 16587 0,'0'0'6,"0"0"4,0 0 1,0 13 0,13 27-2,15 26 1,12 41 0,-13 12 0,41 14 4,-28 13-8,15-27 4,-15-26-2,14-27 4,-40-12-1,13-28-2,0 1 1,-14-1 0,-13-26-1</inkml:trace>
    </iact:actionData>
  </iact:action>
  <iact:action type="add" startTime="325092">
    <iact:property name="dataType"/>
    <iact:actionData xml:id="d68">
      <inkml:trace xmlns:inkml="http://www.w3.org/2003/InkML" xml:id="stk67" contextRef="#ctx0" brushRef="#br0">6460 16534 0,'0'0'8,"0"0"1,0 0 2,0 0-2,0 0 2,0 0-1,27-13 1,0-27-1,-14 0-1,42 0 1,-15 0 0,28 14 0,-1 12 0,1 1 1,27 26-2,-28 14 0,1 13 1,0 0 2,-1 13-2,-12-13 0,-15 13 1,-13 0 0,-13 0-1,-14-13 0,0 13 0,0 0-1,-41-13 0,1 13 2,-55 13-1,0-13 0,27-13 4,-26 0-10,53-14 4,14-12 2,27-14 0,0 0 0</inkml:trace>
    </iact:actionData>
  </iact:action>
  <iact:action type="add" startTime="325680">
    <iact:property name="dataType"/>
    <iact:actionData xml:id="d69">
      <inkml:trace xmlns:inkml="http://www.w3.org/2003/InkML" xml:id="stk68" contextRef="#ctx0" brushRef="#br0">8922 17596 0,'0'0'6,"0"0"3,0 0 2,0 0-2,0 0 2,0 0-1,-13-14 0,-14 1 0,-14-13 0,-13-14 0,-14-13 0,-40-14-1,-27-12 4,13-14-7,14-13 5,-14-1 1,41-52-3,-14-67 1,27-26-1,68 66 1,0 54 0,41 26 1,13 13-2,27 26 3,41 41-3,13 39 3,28 40-3,13 53 2,-41 14-1,-13 26 0,-41-14 0,-27 14 0,-13-13 1,-14 0-1,-54 0 1,-41-1-4,0 1 1,-40 0 2,13-40-1,28-27 2,-1-26-3,14-14 2,13-12 1,1-14-1,13-27-1,0-13 1,27-39 0,27-27 0,13-14-1,55 14 1,-95 106 1</inkml:trace>
    </iact:actionData>
  </iact:action>
  <iact:action type="add" startTime="326692">
    <iact:property name="dataType"/>
    <iact:actionData xml:id="d70">
      <inkml:trace xmlns:inkml="http://www.w3.org/2003/InkML" xml:id="stk69" contextRef="#ctx0" brushRef="#br0">9842 16720 0,'0'0'6,"0"39"3,27 68 1,-13 52 1,40 0 1,14-13-5,-55-40 4,14-13 0,0-13-2,-13-27 1,13-13 0,-27-14-1,27 1 1,-27-14-1,0-13 1,0 0 2,0 0-2,-27-53 0,0-66 0,13 12 0,-13-12 0,0 0-1,27 39 1,0 14 0,27 26 1,-27 13-2,27 14 2,-13 0-2,13-1 0,27 14 1,-13 40 1,26 53 0,28 66-1,-27 14 0,-1-40 2,-26-40 1,-14-27-2,-27-26-7,0-27 5,0-13 0,0 0 1,0-53 1,27-106-2,-14-14 0,-13 14 1,28 13 1,-1 40-2,-14 53 1,14 13 0,14 26 1,13 28-2,-14 26 0,28 26 1,0 27 0,-41-14 1,-27-79-1</inkml:trace>
    </iact:actionData>
  </iact:action>
  <iact:action type="add" startTime="328951">
    <iact:property name="dataType"/>
    <iact:actionData xml:id="d71">
      <inkml:trace xmlns:inkml="http://www.w3.org/2003/InkML" xml:id="stk70" contextRef="#ctx0" brushRef="#br0">13955 16985 0,'0'0'7,"0"0"0,0 0 4,0 0 0,0 0-2,0 0 1</inkml:trace>
    </iact:actionData>
  </iact:action>
  <iact:action type="add" startTime="331948">
    <iact:property name="dataType"/>
    <iact:actionData xml:id="d72">
      <inkml:trace xmlns:inkml="http://www.w3.org/2003/InkML" xml:id="stk71" contextRef="#ctx0" brushRef="#br0">12602 16905 0,'0'0'5,"0"0"5,0 0 1,0 0 0,0 0-2,-27 0 2,14 0-2,-14 14 0,-14-1 2,-13 0-1,13-13 3,-53 0-4,26 0 0,-27 0 1,28 0-3,-1 0 3,0 0 1,1 14 0,26-1-2,-13 13 2,13 1-2,14-1 0,-13 14 1,13 0 0,-14 0 0,41 13 1,0 0-2,0 0 3,0 0-2,41-13-1,-14 0 2,13 0-1,14 0-1,14-1 1,0-12 1,26-14 0,-12 0-2,-28 1 0,13-1 0,-67-13 0</inkml:trace>
    </iact:actionData>
  </iact:action>
  <iact:action type="add" startTime="332562">
    <iact:property name="dataType"/>
    <iact:actionData xml:id="d73">
      <inkml:trace xmlns:inkml="http://www.w3.org/2003/InkML" xml:id="stk72" contextRef="#ctx0" brushRef="#br0">13455 17251 0,'0'0'6,"0"0"4,0 0 2,0 0-2,0 0 0,0 0 0,0 0 0,-27 0-1,0 0 1,-14 0-1,-13 0 3,13 0-4,-26 0 4,40 0-3,-14 13 1,0 0-1,-13 14 1,14 12 4,13 15-8,0 12 3,27-13 3,0-13-2,27-14-1,-27 1 1,27-14 1,-14 0-1,14-13-1,0 0 2,14-26-2,13-14 1,-13-26 0,-14 13 0,-27 0-1,13 13 2,-13 13-1,0 1 1,0 26 2,0 0-9</inkml:trace>
    </iact:actionData>
  </iact:action>
  <iact:action type="add" startTime="333079">
    <iact:property name="dataType"/>
    <iact:actionData xml:id="d74">
      <inkml:trace xmlns:inkml="http://www.w3.org/2003/InkML" xml:id="stk73" contextRef="#ctx0" brushRef="#br0">13888 17330 0,'0'0'8,"0"0"0,0 0 3,0 0-2,0 0 2,0 0-1,0 0 0,0 0 0,0 0-1,0 0 2,0 0-2,-27-13 2,27-14-2,0 1 2,0-14-2,0 0 1,27 14 0,-14-1 1,-13 14-2,27 0 1,0-1 0,-13 1 0,13 0-1,-27 13 2,27 0-1,-27 13 0,13 14 0,15 12 0,-1 1-1,-27 13 2,13-13-1,14 0-1,-27-14 1,0-26 0</inkml:trace>
    </iact:actionData>
  </iact:action>
  <iact:action type="add" startTime="333536">
    <iact:property name="dataType"/>
    <iact:actionData xml:id="d75">
      <inkml:trace xmlns:inkml="http://www.w3.org/2003/InkML" xml:id="stk74" contextRef="#ctx0" brushRef="#br0">14726 17317 0,'0'0'6,"0"0"6,0 13-4,0 0 2,0 14-1,28 0 1,-28 12 0,13 1 0,-13 13 1,0 27-1,-13-14 0,13 14 1,-28 0-2,28-14 3,-40 0-4,13-13 3,0 0-1,13-13-1,-13-26 1,27-1 1,-27-13-2,27 0 1</inkml:trace>
    </iact:actionData>
  </iact:action>
  <iact:action type="add" startTime="333893">
    <iact:property name="dataType"/>
    <iact:actionData xml:id="d76">
      <inkml:trace xmlns:inkml="http://www.w3.org/2003/InkML" xml:id="stk75" contextRef="#ctx0" brushRef="#br0">14726 16640 0,'0'0'7,"0"0"3,0 0 0,0 0 0,0 0 0</inkml:trace>
    </iact:actionData>
  </iact:action>
  <iact:action type="add" startTime="344139">
    <iact:property name="dataType"/>
    <iact:actionData xml:id="d77">
      <inkml:trace xmlns:inkml="http://www.w3.org/2003/InkML" xml:id="stk76" contextRef="#ctx0" brushRef="#br0">15484 16613 0,'0'0'7,"0"0"2,0 0 1,0 0-1,0 0 1,0 0 0,14-13 0,40-27 0,-14-13 1,28 0-1,27-13 0,-28 13 3,1 13-7,-68 40 4</inkml:trace>
    </iact:actionData>
  </iact:action>
  <iact:action type="add" startTime="344851">
    <iact:property name="dataType"/>
    <iact:actionData xml:id="d78">
      <inkml:trace xmlns:inkml="http://www.w3.org/2003/InkML" xml:id="stk77" contextRef="#ctx0" brushRef="#br0">15227 16667 0,'0'0'7,"0"0"3,0 13 1,0 13-1,0 27-1,0 27 1,27 0 1,-27-14-2,0-13 1,0 0 2,0 0-3,0-13 1,0-13 0,0-14-1,0 0 1,27 1-1,-13-1 2,-14 0-2,27-13 2,13 0-1,15 0 0,-15 0 0,28 0-1,-1 0 2,28 13-1,0 14-1,-14-1 2,14 14-2,-28 0 1,1 0 1,-14 13-2,-13 0 1,-41 13-1,27 14 2,-27 13-1,-27-13-1,-14-27 1,14 0 0,-41-13-1,-26-14 2,94-26-2</inkml:trace>
    </iact:actionData>
  </iact:action>
  <iact:action type="add" startTime="345556">
    <iact:property name="dataType"/>
    <iact:actionData xml:id="d79">
      <inkml:trace xmlns:inkml="http://www.w3.org/2003/InkML" xml:id="stk78" contextRef="#ctx0" brushRef="#br0">16918 16799 0,'0'0'7,"0"0"3,0 0 0,0 14-1,0-1 2,0 13 0,0 1-2,0 13 2,0 13-1,0 13-2,0-13 4,0 0-3,0 0 1,-27-13 2,14-13-4,13-1 2,-27-12-1,27-1 0,-27 0 1,27-13 0,0 0 1,0 0-1,0 0 0,0 0 0,0 0 1,27 0-2,40 0 1,1 0 0,0 0 1,-68 0-2</inkml:trace>
    </iact:actionData>
  </iact:action>
  <iact:action type="add" startTime="346026">
    <iact:property name="dataType"/>
    <iact:actionData xml:id="d80">
      <inkml:trace xmlns:inkml="http://www.w3.org/2003/InkML" xml:id="stk79" contextRef="#ctx0" brushRef="#br0">17690 16242 0,'0'0'3,"0"0"7,0 0-1,0 13 2,0 27-1,0 13 0,27 13-1,-27 27 2,0 0-1,-27 0 3,27-13-6,-14-27 3,14-13 0,0-14 0,0 1 0,0-14 2,0-13-3,0 0 2,-27-13-2,0-14 1,13 1 0,14-27 1,14 13-4,13-13 2,41 0 2,26 26 0,42 27-3,-42 13 2,15 27 0,-15 26 0,-26 1 0,-28-14 0,-12 13 1,-28 27-1,0 27 1,-41 26-1,-27 13-1,14-53 2,-13 0 0,39-39-1,28-67 1</inkml:trace>
    </iact:actionData>
  </iact:action>
  <iact:action type="add" startTime="346846">
    <iact:property name="dataType"/>
    <iact:actionData xml:id="d81">
      <inkml:trace xmlns:inkml="http://www.w3.org/2003/InkML" xml:id="stk80" contextRef="#ctx0" brushRef="#br0">20409 18206 0,'0'0'6,"0"0"6,0 13-3,0 1 0,-14-1 1,-13-13 0,0-13 0,-40-54 0,-42-79 0,15-79 1,-28-1 1,54 40-1,28 14-2,-1 39 0,14 40 4,27 27-5,0 26 3,0 13 1,27 14-8,-13 0 7,13 13 0,13 0-2,14 26-1,14 27 3,27 40-2,-28 53 1,-26 67 1,-14-27-2,-27 13 1,-27-40 1,-14-13-1,-13-40 0,-13-26-1,26-27 2,14-13-2,-14-27 1,14-13-1,0-13 2,27-27-2,27-53 1,14-27 2,54-12-3,26 26 1,55-1 0,-13 54-1,-163 53 2</inkml:trace>
    </iact:actionData>
  </iact:action>
  <iact:action type="add" startTime="347639">
    <iact:property name="dataType"/>
    <iact:actionData xml:id="d82">
      <inkml:trace xmlns:inkml="http://www.w3.org/2003/InkML" xml:id="stk81" contextRef="#ctx0" brushRef="#br0">21667 17543 0,'0'0'8,"0"0"0,0 0 2,0 0 0,0 0 0,0 13 3,-27 13-5,27 1 3,-40 39-2,13 54 1,13 26 0,-13-14 2,27-25-2,0-28 4,0-79-6,-41 120-1,41-120 1</inkml:trace>
    </iact:actionData>
  </iact:action>
  <iact:action type="add" startTime="347928">
    <iact:property name="dataType"/>
    <iact:actionData xml:id="d83">
      <inkml:trace xmlns:inkml="http://www.w3.org/2003/InkML" xml:id="stk82" contextRef="#ctx0" brushRef="#br0">21667 17582 0,'0'0'6,"0"14"4,0-1 1,27 0-2,-27 0 2,14-13-2,13 0 1,-27 0 0,27 0-1,14 14 2,-14-1-2,-27 0 1,27 1 1,-14-1-1,-13-13 0,0 0 0,27 0 0,-27-13 0,41-27 0,-14-40-1,14-13 1,13 0 2,-14 14-4,-13 26 2,-13 26 1,13 14 1,0 13-3,14 26 0,13 54 1,-14 26 0,-13 0-1,14 0 1,-14-26 0,-14-40 0,-13-40-2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46261-8704-480E-8D0C-2CF4D2E8B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DDFB9-412A-4DD6-9C51-90B8EBB41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CC268-36C6-43C6-A735-22BEC2AA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0F76-3B9F-429C-926A-352F512E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CABE3-69F2-45C9-A9DC-7C14F32C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0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9EE5-8EAC-4C87-98F0-30E873AC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C73C2-5368-46D7-B95B-DE7E0CD1F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F0079-0AB1-498E-87AD-C1A0EDB0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D1976-38D8-40F5-9D3E-E8034346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237F7-6445-4531-A6CB-EB694D38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8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F13E4C-C37A-49C0-8893-12DC6FE34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F1657-84FE-4B95-881C-7C0F21925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4317-9AAD-4977-BD41-52EDB091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6181-8D94-435E-8472-043C8FEA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CE848-FE97-49BB-907E-F900AA0C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0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1A61-349D-4909-AACC-CF54C043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7631-D23F-4EA4-8F47-23ADA0F4A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15D77-F92A-483A-B827-F25E9D18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41B7D-C766-4C7A-B7A1-E008A23D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0B86-E963-4C00-B563-FE0A8623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9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F9D9-8846-4E3A-9E38-10C98ADE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1C8E5-6027-4579-82DC-0C5DCB4BA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115B9-A578-4199-B22B-596C8013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D8A7D-B937-4767-A8E7-4B44C2A9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A7B96-D43B-4AB2-B7D8-95E938D2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1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5110-8F22-4AAD-AD4E-0B0E4925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CCA87-B6AB-480D-90D7-D0142CF3A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CE3C8-39DF-4127-8215-C277DF929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0B3B5-733C-408D-ACF4-86117571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47858-2109-4C14-B8A4-D44012BB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0F41D-2A6A-4681-95F7-C7FC83E8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9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295D-9D28-45E4-872A-EF17677A2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4BB30-0EE3-4D48-AFF6-B5432906D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1E388-A648-4D7D-B03E-A1EF5DF36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24E90-6633-47F6-B63A-54E1CD545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0B56A6-7799-4FD6-A463-25BB12E01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90025-E471-4F5A-8AA3-D211D0CB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2532D-08B7-4F8D-9F2C-15F537E7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89985-EE6E-47B3-BDD7-8EFDDF1A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6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39469-C0E2-4912-844D-BD46F027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C9AEF-B495-42CA-BFC1-2943240C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6311D-B506-42E3-B51F-C3CC8154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85609-A718-4CEE-A976-266AB8B8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D85FE6-39E6-46D1-B889-EF8CB7CE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E41A9-83FB-49DE-B827-24DBDF55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84212-7BDE-4BF9-8F1C-986AC3A8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9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C4D75-98C9-4BBE-9238-C6700265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A0800-DF3B-431A-A09D-C935567B4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EF7D2-D8B1-4CB5-8D6E-A432BC4AE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7CA46-A568-491B-B04B-C8BA3F54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3E7E4-439B-4495-A479-5F365FE0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4B49C-048D-4F91-8C51-D553B892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4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868F-FC90-43F1-9A86-510E88FA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8FF1F-1767-4CB7-ABCA-2FD0E13DE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5D714-458B-40EC-955C-D7300F38A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D60A8-FBBE-47B1-A340-42D1510B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3C77C-3D37-4B7D-AAFD-C414CC78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D0CB6-4DA8-43D9-95D7-60B81A04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6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E337E-EC2C-4F13-B847-D51F17AA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7DB63-DB79-4FFF-BEBD-606D22703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D120-4275-4555-AB02-4E6FF235D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E4AFC-1EAB-4F2D-B796-B498302150B8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98785-5483-421D-9E90-A5FC98EA3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63961-AE3C-4BA5-BDB3-94F919AED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821D5-BE8A-4284-8C60-90369A5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4A5A-F206-4BEA-AC61-E9BE364A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With Rules and Steps Missing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9070-D60F-480F-A322-2670CE25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(T v K) </a:t>
            </a:r>
            <a:r>
              <a:rPr lang="en-US" dirty="0">
                <a:sym typeface="Wingdings" panose="05000000000000000000" pitchFamily="2" charset="2"/>
              </a:rPr>
              <a:t> (M &amp; R)</a:t>
            </a:r>
          </a:p>
          <a:p>
            <a:r>
              <a:rPr lang="en-US" dirty="0">
                <a:sym typeface="Wingdings" panose="05000000000000000000" pitchFamily="2" charset="2"/>
              </a:rPr>
              <a:t>2. T/Want R &amp; T</a:t>
            </a:r>
          </a:p>
          <a:p>
            <a:r>
              <a:rPr lang="en-US" dirty="0">
                <a:sym typeface="Wingdings" panose="05000000000000000000" pitchFamily="2" charset="2"/>
              </a:rPr>
              <a:t>3. ______ Add (v In) 2</a:t>
            </a:r>
          </a:p>
          <a:p>
            <a:r>
              <a:rPr lang="en-US" dirty="0">
                <a:sym typeface="Wingdings" panose="05000000000000000000" pitchFamily="2" charset="2"/>
              </a:rPr>
              <a:t>4. ______ MP ( Out 1,3)</a:t>
            </a:r>
          </a:p>
          <a:p>
            <a:r>
              <a:rPr lang="en-US" dirty="0">
                <a:sym typeface="Wingdings" panose="05000000000000000000" pitchFamily="2" charset="2"/>
              </a:rPr>
              <a:t>5. R ______</a:t>
            </a:r>
          </a:p>
          <a:p>
            <a:r>
              <a:rPr lang="en-US" dirty="0">
                <a:sym typeface="Wingdings" panose="05000000000000000000" pitchFamily="2" charset="2"/>
              </a:rPr>
              <a:t>6. _______ </a:t>
            </a:r>
            <a:r>
              <a:rPr lang="en-US" dirty="0" err="1">
                <a:sym typeface="Wingdings" panose="05000000000000000000" pitchFamily="2" charset="2"/>
              </a:rPr>
              <a:t>Conj</a:t>
            </a:r>
            <a:r>
              <a:rPr lang="en-US" dirty="0">
                <a:sym typeface="Wingdings" panose="05000000000000000000" pitchFamily="2" charset="2"/>
              </a:rPr>
              <a:t> (&amp;in) 2,5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9698BF8-B734-4C79-AA9A-DFB3AC4B2D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70880" y="1565640"/>
              <a:ext cx="4622760" cy="3268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9698BF8-B734-4C79-AA9A-DFB3AC4B2D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1520" y="1556280"/>
                <a:ext cx="4641480" cy="3287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9FCDB5-26CA-40DE-B8F7-8133990AE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36"/>
    </mc:Choice>
    <mc:Fallback xmlns="">
      <p:transition spd="slow" advTm="32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31AC-3F2B-49E0-AFB3-8988740C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Derivation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A23B6-7CDF-43C8-A16B-95CE3A38C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1. P v Q</a:t>
            </a:r>
          </a:p>
          <a:p>
            <a:r>
              <a:rPr lang="en-US" dirty="0"/>
              <a:t>2. P -&gt;R</a:t>
            </a:r>
          </a:p>
          <a:p>
            <a:r>
              <a:rPr lang="en-US" dirty="0"/>
              <a:t>3. X &amp; ~Q/Want (R &amp;X) v (D -&gt; T)</a:t>
            </a:r>
          </a:p>
          <a:p>
            <a:r>
              <a:rPr lang="en-US" dirty="0"/>
              <a:t>4. </a:t>
            </a:r>
          </a:p>
          <a:p>
            <a:r>
              <a:rPr lang="en-US" dirty="0"/>
              <a:t>5</a:t>
            </a:r>
          </a:p>
          <a:p>
            <a:r>
              <a:rPr lang="en-US" dirty="0"/>
              <a:t>6.</a:t>
            </a:r>
          </a:p>
          <a:p>
            <a:r>
              <a:rPr lang="en-US" dirty="0"/>
              <a:t>7.</a:t>
            </a:r>
          </a:p>
          <a:p>
            <a:r>
              <a:rPr lang="en-US" dirty="0"/>
              <a:t>8.</a:t>
            </a:r>
          </a:p>
          <a:p>
            <a:r>
              <a:rPr lang="en-US" dirty="0"/>
              <a:t>9.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14227E-C8BD-4878-994A-31497D4CEC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73120" y="3147480"/>
              <a:ext cx="9220680" cy="319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14227E-C8BD-4878-994A-31497D4CEC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3760" y="3138120"/>
                <a:ext cx="9239400" cy="3215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02BEEE-15AC-46BB-8DBC-82C914CB5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31"/>
    </mc:Choice>
    <mc:Fallback xmlns="">
      <p:transition spd="slow" advTm="43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6E9DA-FCD9-4E39-8938-176B7F56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Derivation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7C51F-EF0F-4C49-AFD0-F634E60D7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Y </a:t>
            </a:r>
            <a:r>
              <a:rPr lang="en-US" dirty="0">
                <a:sym typeface="Wingdings" panose="05000000000000000000" pitchFamily="2" charset="2"/>
              </a:rPr>
              <a:t> L</a:t>
            </a:r>
          </a:p>
          <a:p>
            <a:r>
              <a:rPr lang="en-US" dirty="0">
                <a:sym typeface="Wingdings" panose="05000000000000000000" pitchFamily="2" charset="2"/>
              </a:rPr>
              <a:t>2. ~L &amp; M</a:t>
            </a:r>
          </a:p>
          <a:p>
            <a:r>
              <a:rPr lang="en-US" dirty="0">
                <a:sym typeface="Wingdings" panose="05000000000000000000" pitchFamily="2" charset="2"/>
              </a:rPr>
              <a:t>3. M  Y/ Want Y &amp; ~Y</a:t>
            </a:r>
          </a:p>
          <a:p>
            <a:r>
              <a:rPr lang="en-US" dirty="0">
                <a:sym typeface="Wingdings" panose="05000000000000000000" pitchFamily="2" charset="2"/>
              </a:rPr>
              <a:t>4. </a:t>
            </a:r>
          </a:p>
          <a:p>
            <a:r>
              <a:rPr lang="en-US" dirty="0">
                <a:sym typeface="Wingdings" panose="05000000000000000000" pitchFamily="2" charset="2"/>
              </a:rPr>
              <a:t>5. </a:t>
            </a:r>
          </a:p>
          <a:p>
            <a:r>
              <a:rPr lang="en-US" dirty="0">
                <a:sym typeface="Wingdings" panose="05000000000000000000" pitchFamily="2" charset="2"/>
              </a:rPr>
              <a:t>6.</a:t>
            </a:r>
          </a:p>
          <a:p>
            <a:r>
              <a:rPr lang="en-US" dirty="0">
                <a:sym typeface="Wingdings" panose="05000000000000000000" pitchFamily="2" charset="2"/>
              </a:rPr>
              <a:t>7.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F4981B-EAA6-464F-96AC-84773046B8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5760" y="3204720"/>
              <a:ext cx="8787240" cy="319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F4981B-EAA6-464F-96AC-84773046B8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400" y="3195360"/>
                <a:ext cx="8805960" cy="3215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904B9B-A436-4933-A180-156DBC1EF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57"/>
    </mc:Choice>
    <mc:Fallback xmlns="">
      <p:transition spd="slow" advTm="42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10BBB-4C8A-4FFA-8491-5F76C8815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 Derivation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052ECB-C572-46B5-817F-2F2694035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P v M</a:t>
            </a:r>
          </a:p>
          <a:p>
            <a:r>
              <a:rPr lang="en-US" dirty="0"/>
              <a:t>2. M </a:t>
            </a:r>
            <a:r>
              <a:rPr lang="en-US" dirty="0">
                <a:sym typeface="Wingdings" panose="05000000000000000000" pitchFamily="2" charset="2"/>
              </a:rPr>
              <a:t> T</a:t>
            </a:r>
          </a:p>
          <a:p>
            <a:r>
              <a:rPr lang="en-US" dirty="0">
                <a:sym typeface="Wingdings" panose="05000000000000000000" pitchFamily="2" charset="2"/>
              </a:rPr>
              <a:t>3. ~M &amp; ~P/ Want P &amp; M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3F04ABB-985A-4E62-BE44-1D365C04575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2960" y="2917800"/>
              <a:ext cx="7165080" cy="3699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3F04ABB-985A-4E62-BE44-1D365C0457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3600" y="2908440"/>
                <a:ext cx="7183800" cy="37177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4AF5DEC-D093-4253-8322-1988C7CEC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0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202"/>
    </mc:Choice>
    <mc:Fallback>
      <p:transition spd="slow" advTm="37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155</Words>
  <Application>Microsoft Office PowerPoint</Application>
  <PresentationFormat>Widescreen</PresentationFormat>
  <Paragraphs>29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Sample With Rules and Steps Missing</vt:lpstr>
      <vt:lpstr>Full Derivation</vt:lpstr>
      <vt:lpstr>Full Derivation</vt:lpstr>
      <vt:lpstr>Full Derivation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With Rules and Steps Missing</dc:title>
  <dc:creator>Bob Jones</dc:creator>
  <cp:lastModifiedBy>Bob Jones</cp:lastModifiedBy>
  <cp:revision>4</cp:revision>
  <dcterms:created xsi:type="dcterms:W3CDTF">2020-04-24T21:20:26Z</dcterms:created>
  <dcterms:modified xsi:type="dcterms:W3CDTF">2020-04-25T15:30:58Z</dcterms:modified>
</cp:coreProperties>
</file>