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3.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4.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5.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6.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9.xml" ContentType="application/vnd.openxmlformats-officedocument.presentationml.notesSlide+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notesSlides/notesSlide10.xml" ContentType="application/vnd.openxmlformats-officedocument.presentationml.notesSlide+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notesSlides/notesSlide11.xml" ContentType="application/vnd.openxmlformats-officedocument.presentationml.notesSlide+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notesSlides/notesSlide12.xml" ContentType="application/vnd.openxmlformats-officedocument.presentationml.notesSlide+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notesSlides/notesSlide13.xml" ContentType="application/vnd.openxmlformats-officedocument.presentationml.notesSlide+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notesSlides/notesSlide14.xml" ContentType="application/vnd.openxmlformats-officedocument.presentationml.notesSlide+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notesSlides/notesSlide15.xml" ContentType="application/vnd.openxmlformats-officedocument.presentationml.notesSlide+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notesSlides/notesSlide16.xml" ContentType="application/vnd.openxmlformats-officedocument.presentationml.notesSlide+xml"/>
  <Override PartName="/ppt/ink/ink215.xml" ContentType="application/inkml+xml"/>
  <Override PartName="/ppt/ink/ink216.xml" ContentType="application/inkml+xml"/>
  <Override PartName="/ppt/ink/ink217.xml" ContentType="application/inkml+xml"/>
  <Override PartName="/ppt/notesSlides/notesSlide17.xml" ContentType="application/vnd.openxmlformats-officedocument.presentationml.notesSlide+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232.xml" ContentType="application/inkml+xml"/>
  <Override PartName="/ppt/ink/ink233.xml" ContentType="application/inkml+xml"/>
  <Override PartName="/ppt/ink/ink234.xml" ContentType="application/inkml+xml"/>
  <Override PartName="/ppt/notesSlides/notesSlide21.xml" ContentType="application/vnd.openxmlformats-officedocument.presentationml.notesSlide+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27"/>
  </p:notesMasterIdLst>
  <p:handoutMasterIdLst>
    <p:handoutMasterId r:id="rId28"/>
  </p:handoutMasterIdLst>
  <p:sldIdLst>
    <p:sldId id="256" r:id="rId2"/>
    <p:sldId id="264" r:id="rId3"/>
    <p:sldId id="266" r:id="rId4"/>
    <p:sldId id="269" r:id="rId5"/>
    <p:sldId id="279" r:id="rId6"/>
    <p:sldId id="285" r:id="rId7"/>
    <p:sldId id="350" r:id="rId8"/>
    <p:sldId id="291" r:id="rId9"/>
    <p:sldId id="337" r:id="rId10"/>
    <p:sldId id="296" r:id="rId11"/>
    <p:sldId id="300" r:id="rId12"/>
    <p:sldId id="302" r:id="rId13"/>
    <p:sldId id="341" r:id="rId14"/>
    <p:sldId id="305" r:id="rId15"/>
    <p:sldId id="343" r:id="rId16"/>
    <p:sldId id="308" r:id="rId17"/>
    <p:sldId id="311" r:id="rId18"/>
    <p:sldId id="310" r:id="rId19"/>
    <p:sldId id="313" r:id="rId20"/>
    <p:sldId id="314" r:id="rId21"/>
    <p:sldId id="347" r:id="rId22"/>
    <p:sldId id="316" r:id="rId23"/>
    <p:sldId id="352" r:id="rId24"/>
    <p:sldId id="320" r:id="rId25"/>
    <p:sldId id="353" r:id="rId26"/>
  </p:sldIdLst>
  <p:sldSz cx="9144000" cy="6858000" type="screen4x3"/>
  <p:notesSz cx="12115800" cy="18973800"/>
  <p:custDataLst>
    <p:tags r:id="rId29"/>
  </p:custDataLst>
  <p:defaultTextStyle>
    <a:defPPr>
      <a:defRPr lang="en-US"/>
    </a:defPPr>
    <a:lvl1pPr algn="r" rtl="0" eaLnBrk="0" fontAlgn="base" hangingPunct="0">
      <a:spcBef>
        <a:spcPct val="0"/>
      </a:spcBef>
      <a:spcAft>
        <a:spcPct val="0"/>
      </a:spcAft>
      <a:defRPr sz="2400" kern="1200">
        <a:solidFill>
          <a:schemeClr val="tx1"/>
        </a:solidFill>
        <a:latin typeface="Arial" charset="0"/>
        <a:ea typeface="+mn-ea"/>
        <a:cs typeface="Arial" charset="0"/>
      </a:defRPr>
    </a:lvl1pPr>
    <a:lvl2pPr marL="457200" algn="r" rtl="0" eaLnBrk="0" fontAlgn="base" hangingPunct="0">
      <a:spcBef>
        <a:spcPct val="0"/>
      </a:spcBef>
      <a:spcAft>
        <a:spcPct val="0"/>
      </a:spcAft>
      <a:defRPr sz="2400" kern="1200">
        <a:solidFill>
          <a:schemeClr val="tx1"/>
        </a:solidFill>
        <a:latin typeface="Arial" charset="0"/>
        <a:ea typeface="+mn-ea"/>
        <a:cs typeface="Arial" charset="0"/>
      </a:defRPr>
    </a:lvl2pPr>
    <a:lvl3pPr marL="914400" algn="r"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r"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r"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71">
          <p15:clr>
            <a:srgbClr val="A4A3A4"/>
          </p15:clr>
        </p15:guide>
        <p15:guide id="2" orient="horz" pos="4132">
          <p15:clr>
            <a:srgbClr val="A4A3A4"/>
          </p15:clr>
        </p15:guide>
        <p15:guide id="3" orient="horz" pos="936">
          <p15:clr>
            <a:srgbClr val="A4A3A4"/>
          </p15:clr>
        </p15:guide>
        <p15:guide id="4" orient="horz" pos="368">
          <p15:clr>
            <a:srgbClr val="A4A3A4"/>
          </p15:clr>
        </p15:guide>
        <p15:guide id="5" orient="horz" pos="628">
          <p15:clr>
            <a:srgbClr val="A4A3A4"/>
          </p15:clr>
        </p15:guide>
        <p15:guide id="6" pos="410">
          <p15:clr>
            <a:srgbClr val="A4A3A4"/>
          </p15:clr>
        </p15:guide>
        <p15:guide id="7" pos="540">
          <p15:clr>
            <a:srgbClr val="A4A3A4"/>
          </p15:clr>
        </p15:guide>
        <p15:guide id="8" pos="189">
          <p15:clr>
            <a:srgbClr val="A4A3A4"/>
          </p15:clr>
        </p15:guide>
        <p15:guide id="9" pos="926">
          <p15:clr>
            <a:srgbClr val="A4A3A4"/>
          </p15:clr>
        </p15:guide>
        <p15:guide id="10" pos="4835">
          <p15:clr>
            <a:srgbClr val="A4A3A4"/>
          </p15:clr>
        </p15:guide>
      </p15:sldGuideLst>
    </p:ext>
    <p:ext uri="{2D200454-40CA-4A62-9FC3-DE9A4176ACB9}">
      <p15:notesGuideLst xmlns:p15="http://schemas.microsoft.com/office/powerpoint/2012/main">
        <p15:guide id="1" orient="horz" pos="5976">
          <p15:clr>
            <a:srgbClr val="A4A3A4"/>
          </p15:clr>
        </p15:guide>
        <p15:guide id="2" pos="38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209"/>
    <a:srgbClr val="990066"/>
    <a:srgbClr val="009247"/>
    <a:srgbClr val="FFECD7"/>
    <a:srgbClr val="0060AF"/>
    <a:srgbClr val="004A37"/>
    <a:srgbClr val="00417E"/>
    <a:srgbClr val="9D0F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100" d="100"/>
          <a:sy n="100" d="100"/>
        </p:scale>
        <p:origin x="-584" y="-232"/>
      </p:cViewPr>
      <p:guideLst>
        <p:guide orient="horz" pos="271"/>
        <p:guide orient="horz" pos="4132"/>
        <p:guide orient="horz" pos="936"/>
        <p:guide orient="horz" pos="368"/>
        <p:guide orient="horz" pos="628"/>
        <p:guide pos="410"/>
        <p:guide pos="540"/>
        <p:guide pos="189"/>
        <p:guide pos="926"/>
        <p:guide pos="483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396"/>
    </p:cViewPr>
  </p:sorterViewPr>
  <p:notesViewPr>
    <p:cSldViewPr snapToGrid="0">
      <p:cViewPr varScale="1">
        <p:scale>
          <a:sx n="44" d="100"/>
          <a:sy n="44" d="100"/>
        </p:scale>
        <p:origin x="-2584" y="-96"/>
      </p:cViewPr>
      <p:guideLst>
        <p:guide orient="horz" pos="5976"/>
        <p:guide pos="38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hdr" sz="quarter"/>
          </p:nvPr>
        </p:nvSpPr>
        <p:spPr bwMode="auto">
          <a:xfrm>
            <a:off x="0" y="0"/>
            <a:ext cx="5249863" cy="949325"/>
          </a:xfrm>
          <a:prstGeom prst="rect">
            <a:avLst/>
          </a:prstGeom>
          <a:noFill/>
          <a:ln w="9525">
            <a:noFill/>
            <a:miter lim="800000"/>
            <a:headEnd/>
            <a:tailEnd/>
          </a:ln>
          <a:effectLst/>
        </p:spPr>
        <p:txBody>
          <a:bodyPr vert="horz" wrap="square" lIns="177650" tIns="88825" rIns="177650" bIns="88825" numCol="1" anchor="t" anchorCtr="0" compatLnSpc="1">
            <a:prstTxWarp prst="textNoShape">
              <a:avLst/>
            </a:prstTxWarp>
          </a:bodyPr>
          <a:lstStyle>
            <a:lvl1pPr algn="l" defTabSz="1776413">
              <a:defRPr sz="2300">
                <a:latin typeface="Times New Roman" pitchFamily="90" charset="0"/>
              </a:defRPr>
            </a:lvl1pPr>
          </a:lstStyle>
          <a:p>
            <a:endParaRPr lang="en-US"/>
          </a:p>
        </p:txBody>
      </p:sp>
      <p:sp>
        <p:nvSpPr>
          <p:cNvPr id="462851" name="Rectangle 3"/>
          <p:cNvSpPr>
            <a:spLocks noGrp="1" noChangeArrowheads="1"/>
          </p:cNvSpPr>
          <p:nvPr>
            <p:ph type="dt" sz="quarter" idx="1"/>
          </p:nvPr>
        </p:nvSpPr>
        <p:spPr bwMode="auto">
          <a:xfrm>
            <a:off x="6862763" y="0"/>
            <a:ext cx="5249862" cy="949325"/>
          </a:xfrm>
          <a:prstGeom prst="rect">
            <a:avLst/>
          </a:prstGeom>
          <a:noFill/>
          <a:ln w="9525">
            <a:noFill/>
            <a:miter lim="800000"/>
            <a:headEnd/>
            <a:tailEnd/>
          </a:ln>
          <a:effectLst/>
        </p:spPr>
        <p:txBody>
          <a:bodyPr vert="horz" wrap="square" lIns="177650" tIns="88825" rIns="177650" bIns="88825" numCol="1" anchor="t" anchorCtr="0" compatLnSpc="1">
            <a:prstTxWarp prst="textNoShape">
              <a:avLst/>
            </a:prstTxWarp>
          </a:bodyPr>
          <a:lstStyle>
            <a:lvl1pPr defTabSz="1776413">
              <a:defRPr sz="2300">
                <a:latin typeface="Times New Roman" pitchFamily="90" charset="0"/>
              </a:defRPr>
            </a:lvl1pPr>
          </a:lstStyle>
          <a:p>
            <a:endParaRPr lang="en-US"/>
          </a:p>
        </p:txBody>
      </p:sp>
      <p:sp>
        <p:nvSpPr>
          <p:cNvPr id="462852" name="Rectangle 4"/>
          <p:cNvSpPr>
            <a:spLocks noGrp="1" noChangeArrowheads="1"/>
          </p:cNvSpPr>
          <p:nvPr>
            <p:ph type="ftr" sz="quarter" idx="2"/>
          </p:nvPr>
        </p:nvSpPr>
        <p:spPr bwMode="auto">
          <a:xfrm>
            <a:off x="0" y="18021300"/>
            <a:ext cx="5249863" cy="949325"/>
          </a:xfrm>
          <a:prstGeom prst="rect">
            <a:avLst/>
          </a:prstGeom>
          <a:noFill/>
          <a:ln w="9525">
            <a:noFill/>
            <a:miter lim="800000"/>
            <a:headEnd/>
            <a:tailEnd/>
          </a:ln>
          <a:effectLst/>
        </p:spPr>
        <p:txBody>
          <a:bodyPr vert="horz" wrap="square" lIns="177650" tIns="88825" rIns="177650" bIns="88825" numCol="1" anchor="b" anchorCtr="0" compatLnSpc="1">
            <a:prstTxWarp prst="textNoShape">
              <a:avLst/>
            </a:prstTxWarp>
          </a:bodyPr>
          <a:lstStyle>
            <a:lvl1pPr algn="l" defTabSz="1776413">
              <a:defRPr sz="2300">
                <a:latin typeface="Times New Roman" pitchFamily="90" charset="0"/>
              </a:defRPr>
            </a:lvl1pPr>
          </a:lstStyle>
          <a:p>
            <a:endParaRPr lang="en-US"/>
          </a:p>
        </p:txBody>
      </p:sp>
      <p:sp>
        <p:nvSpPr>
          <p:cNvPr id="462853" name="Rectangle 5"/>
          <p:cNvSpPr>
            <a:spLocks noGrp="1" noChangeArrowheads="1"/>
          </p:cNvSpPr>
          <p:nvPr>
            <p:ph type="sldNum" sz="quarter" idx="3"/>
          </p:nvPr>
        </p:nvSpPr>
        <p:spPr bwMode="auto">
          <a:xfrm>
            <a:off x="6862763" y="18021300"/>
            <a:ext cx="5249862" cy="949325"/>
          </a:xfrm>
          <a:prstGeom prst="rect">
            <a:avLst/>
          </a:prstGeom>
          <a:noFill/>
          <a:ln w="9525">
            <a:noFill/>
            <a:miter lim="800000"/>
            <a:headEnd/>
            <a:tailEnd/>
          </a:ln>
          <a:effectLst/>
        </p:spPr>
        <p:txBody>
          <a:bodyPr vert="horz" wrap="square" lIns="177650" tIns="88825" rIns="177650" bIns="88825" numCol="1" anchor="b" anchorCtr="0" compatLnSpc="1">
            <a:prstTxWarp prst="textNoShape">
              <a:avLst/>
            </a:prstTxWarp>
          </a:bodyPr>
          <a:lstStyle>
            <a:lvl1pPr defTabSz="1776413">
              <a:defRPr sz="2300">
                <a:latin typeface="Times New Roman" pitchFamily="90" charset="0"/>
              </a:defRPr>
            </a:lvl1pPr>
          </a:lstStyle>
          <a:p>
            <a:fld id="{EDC2B97D-BA4F-4516-B964-975F7E3918B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29:56.0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1571 2619 0,'0'-23'156,"24"-1"-140,71 24-1,1-24-15,46 24 16,49 0-16,-72 0 15,71 0-15,1 0 16,0 0-16,-49 0 16,1 0-16,-71 0 15,-1 0-15,1 0 16,-49 0 0,25 0 46,-24 0-31,0 0 1</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1:20.5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3786 14002 0,'0'24'94,"24"-24"-79,23 0-15,25-24 16,94 0-16,1 0 16,24 0-16,-49-23 15,25 23-15,24 24 16,-72-24-16,-72 24 15,1 0-15,0 0 16,-25 0 0,1 0-1,0 0-15,0 0 16,23 0-16,49 0 16,47 0-1,-24 0-15,95 0 0,-71 0 16,71 0-1,0 0-15,-71 0 16,-47-24-16,-25 0 16,-47 24-16,23 0 31,-23 0 0,0 0-31,47 0 16,1 0-16,-1-23 15,25 23-15,70 0 16,49-24-16,23 24 16,-95 0-16,71 0 15,-71 0-15,95 0 16,-119 0-16,-48 0 16,-23 0-16,-24 0 15,0 0 16,0 0-15,-1 0-16,49 0 16,-48 0-16,95 0 15,-24 24-15,95-24 16,-47 23 0,-24 1-16,-47-24 15,-48 0-15,23 0 16,-23 0-16,0 0 78,0 0-62,-1 24 109,1 24-125,-24-25 15,0 1-15,24 48 16,-24-48-16,0 23 15,0-23 1,0 24-16,0-25 16,0 1 46,0 0-46,-24-24 31,-23 0-32,47 24-15,-24-24 16,-24 0-16,1 0 16,-1 0-16,-47 0 15,23 0-15,-23 0 16,0 0-16,23 0 15,-23 0-15,47-24 16,-23 24-16,23 0 16,-23 0-16,-72-24 15,72 24-15,23 0 16,0 0-16,25 0 16,-25 0-1,0 0-15,1-24 0,23 24 16,-24 0-1,1-23-15,23 23 16,0 0-16,0 0 16,-23 0-16,-25 0 15,48 0-15,-47 0 16,-1 0-16,25 0 16,-48 0-16,-1 0 15,-23 0-15,-95-48 16,0-23-16,-1 47 15,49 24-15,47 0 16,23 0-16,1 0 16,24 0-16,47 0 15,0 0 1,0 0-16,-47 0 16,-25 0-16,-46 0 15,23 0-15,0 0 16,-1 0-16,25 0 15,0 0-15,23 0 16,25 0-16,23 0 16,0 0-16,0 0 62,1 0-46,-49 0-16,25 0 15,-1 0-15,-47 0 16,23 0-16,-23 0 16,-48 0-16,48 0 15,0 0-15,23 0 16,48 0-16,-23 0 94,23 0-16,-24 47-63,-95 1 1,72-48-16,-24 0 16,-24 0-16,-24 0 15,71 0-15,25 0 16,71-24 187,47-23-187,0 47-16,48-24 15,1 0-15,-1 24 16,24-48-16,-1 24 16,-23 24-16,48 0 15,-24 0-15,24 0 16,71 0-1,-143 24-15,24-24 16,-47 24-16,47-24 16,-24 24-16,24-24 15,24 48-15,23-25 16,-23-23-16,-24 0 16,72 24-16,-48 24 15,23-24-15,1-1 16,-48-23-16,-23 24 15,-25-24-15,0 0 16,1 0-16,-1 0 16,-23 0-16,-24 0 15,23 0-15,1 0 16,23 0-16,1 0 16,-1 0-16,-23 0 15,23 0-15,1 0 16,47 48-16,0-24 15,-95-24-15,47 0 16,-47 0 0,0 0-1,0 0 48,-1 0-63,1 0 15,-24 23 1,24-23-16,0 0 16,0 0-1,-1 0 48,1 0-48,0 0 1,0 0 109,0 0-109,0 0-1,-1 0-15,49-23 16,-48-1-16,23 24 16,1 0-16,-24 0 15,-24-24 1,47 0-1,-23 24 17,-24-24-1,24 24 0,23 0-15,25-23-16,-24 23 15,-25 0-15,25 0 16,23-24-16,-71 0 16,24 24 77,-24-24-46,-47-23-31,-25 47 0,1 0-16,-25-24 15,1 24-15,-48-24 16,24 24-16,72 0 15,23 0-15,-24 0 16,24 0 0,-23 0-1,-1 24 1,24-24-16</inkml:trace>
</inkml:ink>
</file>

<file path=ppt/ink/ink10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7:04.2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10549 15454 0,'0'24'31,"0"48"-31,0 23 16,-24 0 0,24 24-16,-48-24 15,48-47-15,0 0 16,0-25-16,48-23 125,-24 0-110,-1 0-15,25 0 16,23-23-16,48 23 16,-95 0-16,72-24 15,-73 24-15,25-48 16,0 24 0,-25 24-1,-23-23 110</inkml:trace>
</inkml:ink>
</file>

<file path=ppt/ink/ink10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7:04.8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11072 15621 0,'0'-24'31,"0"72"0,0 47-15,0-47-16,0-25 15,0 73-15,0-49 16,0 25-16,0-1 16,0 1-16,0-1 15,0 1-15,0-49 16,0 1-16,24 0 16,-24-48 77</inkml:trace>
</inkml:ink>
</file>

<file path=ppt/ink/ink10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7:05.8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11954 15597 0,'-24'0'78,"0"24"-62,-24 0-16,-23 0 15,47 23-15,0-47 16,-47 48-16,47-24 16,-24 23-16,24-23 15,1 0-15,-1 47 16,-24-47-16,48 0 16,0 0-16,0 0 15,-47 23-15,47 25 16,0-49-1,0 1-15,0 0 16,0 0-16,23 0 16,-23 0-1,24-1 17,0-23-17,0 0 1,0 0-16,23 0 15,-23 0 1,0 0-16,0 0 16,23 0-16,25 0 15,-1 0 1,-47 0 0,48 0-16,-1 0 15,-71-23-15,48-1 16,-25 24-16,25-24 15,-24-24-15,47-23 16,-47 23 0,0 24-16,-24-47 15,24 71-15,-24-24 16,0-23-16,0 23 16,0 0-16,0 0 15,0 0 1,-24 24-1,0-24 1,-24 24-16,1-47 16,-1 47-16,-47-24 15,71 0 1,0 24 0,-23-24-16,23 1 31,0 23-31</inkml:trace>
</inkml:ink>
</file>

<file path=ppt/ink/ink10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7:08.5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10430 16931 0,'0'23'172,"0"1"-157,-24 24-15,24 0 16,0-1-16,-24 1 16,24-1-16,0 25 15,0-25-15,0 1 16,0 0-16,0 23 15,0-23-15,0-24 16,0 23-16,0 1 16,24 23-16,0-71 31,-24 24 31,23 0-62,1-24 16,24 0 0,-24 0-16,47 0 15,0 24-15,48 0 16,1-24-16,-25 0 16,72 47-1,-48-47-15,0 0 16,0 0-16,-48 0 15,-23 0-15,-24 0 16,23 0-16,-23-24 16,0-23-16,23-1 15,-47 0-15,0 25 16,24-25-16,0 0 16,-24 25-16,24-25 15,-24 24-15,0 0 16,0-23-16,0 23 15,0-24 1,0 1-16,0 23 16,0 0-16,0-24 15,0 25-15,0-1 16,0-24-16,-24 1 16,0 47-16,-23-48 15,-1 24-15,0 0 16,1 0-1,-1 1 1,24 23-16,-23-24 16,-1 24-16,24-48 15,0 48 1,1 0 0,-25 0-1,24 0 1,-23 0-1,23 0-15,-24 0 16,24 0-16,-23 0 16,-1 0-16,0 0 15,1 0-15,-1 0 16,24 0 0,1 0-1,-25 0 1,24 0-1,0 0 1,0 0 15,1 0-31,-1 0 16,0 0 0,0 24-1,0-24 16,-23 0-15,23 0 0,-47 0-16,47 0 15,-48 24 1</inkml:trace>
</inkml:ink>
</file>

<file path=ppt/ink/ink10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7:11.2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10620 12406 0,'24'0'94,"142"0"-94,25 0 15,47 0-15,24 0 16,-71 0-16,23 0 16,-47 0-16,-48 0 15,-24 0 1,-24 0-16,1 0 16,-48 0-1,23 0-15</inkml:trace>
</inkml:ink>
</file>

<file path=ppt/ink/ink10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7:25.1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14097 12382 0,'-48'0'297,"0"0"-281,1 0-1,-25 24-15,1-24 16,23 0-16,-23 0 16,-1 0-16,49 0 15,-49 24-15,25-24 16,-25 0-16,-71 24 16,24 0-16,-24 0 15,-23-1-15,47 1 16,-1 0-16,25-24 15,24 24-15,-96 0 16,72-24 0,-24 47-16,0-47 15,23 0-15,-46 24 16,22-24-16,-22 24 16,46 23-16,-70-47 15,23 24-15,-24 0 16,0 0-16,1 24 15,47-48-15,0 0 16,-24 23-16,24-23 16,-24 24-16,48 0 15,23-24-15,-23 24 16,23 0-16,-23-1 16,0 1-16,-48 48 15,0-49-15,-47 49 16,47-48-16,48 0 15,-72 47-15,24-47 16,0 23-16,72-23 16,-25 0-16,-23 0 15,72 0-15,-25-24 16,48 23 0,-47 1-16,23-24 0,1 24 15,-48-24-15,-1 48 16,25-48-1,-48 24-15,24-24 16,-1 23-16,1 1 16,-24-24-16,24 24 15,47-24-15,-23 24 16,47-24-16,0 0 16,0 24-16,-23-24 78,23 0-63,0 47-15,0-47 16,-71 24-16,95 0 16,-24-24-16,0 0 15,-23 0 251,-1 0-266,24 0 15,-47 0-15,-1-48 16,25 48-16,-48 0 16,47 0-16,24 0 15,-47 0-15,-1 0 16,48 0-16,-47 0 16,47 24-16,0 24 15,0-48 1,1 23-16,-25 25 15,24 0 1,0-48 0,24 24-16,-23 23 31,-1-23-31,24 0 16,-24 47-16,0-47 15,24 24 1,0-25-16,0 1 15,0 24-15,0-24 16,-24 47-16,1 1 16,23-49-16,-24 49 15,24-48 1,0 23-16,-48-23 16,24 0-1,24 24-15,-23 23 16,-25 0-16,24-23 15,0 23-15,-47 49 16,71-97-16,-24 25 16,0-24-16,0 0 15,1-1-15,23 1 16,0 0 62,0 0-78,0 0 16,0-1-16,23-23 15,25 48-15,0-24 16,-1 24-16,1-25 16,0-23-1,-25 0-15,25 24 16,23 24-1,-47-48-15,24 24 16,-24-24-16,47 47 16,-47-47-16,0 0 15,-1 24-15,1-24 16,24 0-16,-24 0 16,23 24-16,1-24 15,-24 0-15,23 24 16,-23-24-16,24 0 15,0 23-15,-1 1 16,-23-24 0,0 0-16,0 0 15,-1 0 1,-23 24-16,24-24 16,24 0-16,-24 24 15,-1-24-15,1 0 16,0 0-1,0 0-15,0 0 16,-1 24-16,1-24 16,24 0-16,0 24 15,-1-24-15,1 0 16,-1 0-16,120 0 16,-72 47-16,1-47 15,-49 0-15,25 0 16,-1 0-16,1 0 15,-49 0-15,25 0 16,-24 0 0,0 0-1,-1 0-15,1-24 16,72-23 0,-25-1-1,-47 48-15,23-48 16,-23 48-1,0 0-15,24-23 0,-25-1 16,1 0 0,0 0-16,0-23 15,0 47-15,23-72 16,-47 48-16,24-23 16,-24-25-16,48 25 15,-24-25-15,-24 1 16,0 23-16,0 24 15,0 1-15,0-1 16,0 0-16,0-24 16,0 1-1,0-25-15,0 48 16,0-23-16,0-1 16,0 1-16,-24 23 15,0-48 1,-24 48-16,48 1 15,-24 23-15,24-24 16,-47 0-16,47 0 16,-24-23-16,0-1 15,-47 0-15,47 1 16,-24-25-16,25 25 16,23 23-1,-24-24-15,0 24 16,24 1-16,-24 23 15,0-24 1,1 0 0,23 0-1,-24 24-15,-24 0 16,0-47 0,1 47-16,-1 0 15,1-24-15,-25 0 16,1 0-16,23 0 15,0 0-15,25 24 16,-49-47-16,48 23 16,-23 0-1,23 0-15,-24 1 16,1-25-16,-1 24 16,48 0-1,-24 1 1</inkml:trace>
</inkml:ink>
</file>

<file path=ppt/ink/ink10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7:29.6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7786 14430 0,'24'0'234,"0"0"-218,0 0-16,0 0 31,-1 0-31,1 0 16,0 0-16,0 0 15,0 0-15,-1 0 16,1 0-1,0 0-15,0 0 16,24 0-16,-25 0 16,25 0-1,-24 0-15,0-23 32,-1 23-32,1 0 0,24 0 15,-1 0 1,-23 0-1,24 0-15,-1-24 16,-23 24-16,0 0 16,24 0-16,-1 0 15,25-48-15,-48 48 16,23 0 0,-23 0-16,0 0 15,0 0-15,23 0 16,1 0-1,0 0-15,-25 0 16,1 0 0,0 0-16,0 0 15,0 0 1,71 0 0,0 0-16,48 0 15,-48 24-15,48 0 16,-71-24-16,23 47 15,-48-47-15,25 0 16,-25 0-16,-23 0 16,24 0-16,0 0 15,-25 24 1,25-24 0,23 24-1,-23-24-15,0 24 16,-1 0-16,1-1 15,-24-23 1,0 0 0,-1 0-16,1 0 15,0 0 1,0 0-16,0 0 16,-1 24-1,1-24 16,0 24 1,24-24-1,-25 24-31,25-24 31,-24 0-15,0 47-1,0-47-15,-1 0 16,1 24 0,0-24 46,0 0-15,-24 24-31,24-24-1,-24-24 126,0-23-125,0-25-1,0-23-15,-24 24 16,0-25-16,24 72 15,0-23-15,0 23 16,-24 0-16,24 0 16,0 1-1,0 46 173,0 25-188,0 0 15,48-25-15,-24 73 16,47-49-16,-47 1 31,0 0-15,23-25-16,-47 1 16,48 0-1,-48 0 32,0 0 0,0-1-31,-71-23-1,-25 48-15,25-24 16,-1-24-16,1 0 15,-1 0-15,25 24 16,23-24-16,-24 0 16,25 0-16,-49 47 15,48-47 1,-47 0-16,47 0 16,-23 0-16,23 24 15,-48 0-15,48-24 47,1 24 47</inkml:trace>
</inkml:ink>
</file>

<file path=ppt/ink/ink10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7:37.7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15740 14526 0,'-48'0'78,"-47"47"-78,-48 48 16,24-47-16,0 24 15,-72 70-15,48-23 16,-71-23-16,143-49 16,-1 25-16,1-1 15,23 48-15,48-47 16,0 23-16,0-24 16,0 25-16,0-73 15,24 49-15,0-24 16,47 23-16,-47-47 15,47 0-15,-47-1 16,24 1-16,-24-24 16,23 0-1,1 0 1,-24 0-16,23 0 16,1 0-1,0 0-15,-24 0 16,47-24-16,-23-23 15,23-25-15,-23 1 16,-1-48 0,-47 95-16,0-24 15,0-23-15,0 23 16,0 25 0,-24-25-16,-23 24 15,23 24 1,-24 0-1,1 0-15,23 0 16,0 0-16,0 0 16,-23 0-16,23 0 15,-24 24-15,24-24 16,-47 0-16,47 0 16,-47 0-16,23 0 15,0 0-15,-23 0 16,0 0-16,23 0 15,-23 0-15</inkml:trace>
</inkml:ink>
</file>

<file path=ppt/ink/ink10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7:38.7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16144 15121 0,'-23'0'16,"-25"0"15,0 24-31,1 0 16,23 23-16,-24-23 15,25 47-15,-1-47 16,-48 71-16,49-47 16,23-24-16,-24 71 15,-24 0-15,48-23 16,0-25-16,0 1 16,0 0-16,0-24 15,0 23-15,24-23 16,0 0-16,23-24 15,1 0 1,-24 24-16,23-24 16,25 0-16,-48 0 15,23 0-15,25 0 16,-25-24-16,1-24 16,0 24-16,23-47 15,-23-1-15,-25 49 16,1-25-16,24-47 15,-24 0 1,-24 23-16,24 24 16,-24-47-16,0 48 15,0-49-15,-24 73 16,0-25-16,0 24 16,0 24-16,0-48 15,1 25-15,-1-1 16,0 24 15,0 0-15</inkml:trace>
</inkml:ink>
</file>

<file path=ppt/ink/ink10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7:39.2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17645 15145 0,'71'0'63,"24"0"-63,1 0 15,70 0-15,-70 0 16,-49 0-16,1 0 16,-24 0-1</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1:32.2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2667 6929 0,'47'0'109,"-23"0"-93,24 0-16,-1 0 15,25 0 1,-1 0-16,1 0 16,23 0-16,24 0 15,24 0-15,-72 0 16,25 0-16,-25 0 15,-47 0-15,23 0 16,-23-23-16,0 23 16,24-24-1,-25 24 1,25 0-16,-24 0 16,0 0-16,23 0 15,1 0-15,0 0 16,-25 0-1,25 0 1,0 0 0,23 0-16,-47 0 15,24 0-15,-25 0 16,73 0-16,-25 0 16,-47 0-16,47 0 15,-47 0-15,24 0 16,23 0-16,-23 0 15,23 0-15,24-24 16,-71 24 0,48 0-16,23-24 15,-24 24-15,48-24 16,-23 24-16,-25-23 16,1 23-16,-25 0 15,1-24-15,-24 24 16,23 0-16,-23 0 15,48 0-15,-1 0 16,-23 0-16,23 0 16,0 0-16,25 0 15,-49 0-15,96 0 16,24 0-16,-48 0 16,-24 0-16,-23 0 15,-1 0-15,-23 0 16,-1 0-16,-23 0 15,0 0 1,0 0-16,0 0 16,-1 0-1,1 0-15,0 0 16,24 0-16,23 0 16,-47 0-16,24 0 15,-1 0 1,25 0-16,-49 0 15,25 0-15,-24 0 16,47 0-16,1 0 16,-25 0-16,25 0 15,-1 0-15,1 0 16,-25 0-16,25 0 16,23 0-16,24 0 15,48 0-15,-48 0 16,-24 0-16,0 0 15,-47 0-15,0 0 16,-25 0 0,1 0-1,0 0-15,0 0 16,23 0 0,1 0-1,0 0-15,-25 0 16,1 0-1,0 0-15,0 0 16,0 0-16,-1 0 16,25 0-16,24 0 15,-25 0-15,25 0 16,-1 0-16,24 0 16,-23 0-1,-1 0-15,24 24 16,-23-24-16,-1 0 15,-47 47-15,48-47 16,-49 0-16,25 0 16,-24 0-16,23 0 15,-23 0-15,24 0 16,23 0-16,1 0 16,-25 0-16,25 0 15,-48 0-15,71 0 16,-48 0-16,-23 0 15,48 0-15,-25 0 16,1 24-16,47 0 16,-47 0-16,0-24 15,-25 0-15,25 0 16,-24 23-16,23-23 16,-23 0-1,24 0-15,-1 24 16,1-24-16,23 0 15,-47 0-15,48 0 16,-48 0 0,47 0-16,-47 0 15,0 0-15,-1 0 16,1 0-16,48 0 16,-1 24-1,-47 0-15,24-24 16,-1 0-16,1 0 15,-1 0 1,-23 0 0,0 0-16,0 0 15,23 0 1,1 0-16,0 0 16,-24 0-1,-1 0 1,25 0-1,-24 0-15,0 0 16,-1 0-16,25 0 16,0 0-16,23 0 15,-23 0-15,95 0 16,-24 24-16,-24-24 16,-24 0-16,-23 0 15,0 0 1,-25 0 31,25 0-32,-24 0 1,24 0 0,-25 0-1,1 0-15,0 0 16,0 0-1,0 0 1,23 0 0,25 0-16,23 0 15,0 0-15,0 0 16,1 0-16,23 0 16,0 0-16,-95 0 15,-1 0 1,1 0-1,0 0 1,0 0-16,0 0 31,-1 0 47,1 0-62,0 0 15,0 0 141,-24-24-156,0-48-1,0 49 1,0-25-16,0-23 16,0 47-16,0-24 15,0 24 1,0 0 31,0 1-47,-24 23 172,0 0-79,24 23-77,-47-23 31,23 24-31,0 0-16,0-24 15,-23 0 1,-1 0-16,24 24 15,-23-24-15,-1 24 16,0-24-16,-23 24 16,23-24-16,-23 0 15,-1 0-15,-23 0 16,47 0-16,-23 0 16,0 0-16,-25 0 15,-23 0-15,48 0 16,-24 0-16,-1 0 15,-47 0-15,48 0 16,-71 0-16,46 0 16,-46 0-16,47 0 15,-48 0-15,0 0 16,-23 0 0,47 0-16,24 0 15,-24 0-15,0 0 16,48 0-16,-24 0 15,0 0-15,23-24 16,25 24-16,23 0 16,25 0-16,-49 0 15,1 0-15,-24-24 16,-25-24-16,-22 24 16,46 24-16,1 0 15,-48-23-15,24 23 16,-24 0-16,0 0 15,-23 0-15,70 0 16,-70 0-16,47 0 16,-24 0-16,48-24 15,23 24-15,48 0 16,-71-24-16,71 24 16,-23 0-16,23 0 15,-24-24-15,24 24 16,-47 0-16,-24-24 15,23 24-15,-23-23 16,47 23 0,-47-24-16,24 0 15,-1 24-15,-47-24 16,24 24-16,-24-24 16,-48-23-16,0 47 15,25-24-15,46 24 16,-23-24-16,0 24 15,48 0-15,-48 0 16,47 0-16,-23 0 16,24 0-16,-25 0 15,49 0-15,-25 0 16,-23 0-16,24 0 16,23 0-16,24 0 15,0 0-15,-23 0 16,-25 0-1,1 0 1,-24 0-16,-1 0 16,1 0-16,-24 0 15,-24 0-15,-47 0 16,94 0-16,49 0 16,-1 0-16,24 0 15,-23 0 1,23 0-1,-24 0 1,25 0 0,-25 0-16,24 0 15,-24 0-15,1 0 16,-1 0-16,24 0 16,-23 0 15,-25 0-16,48 0 1,-23 0-16,-1 24 16,1-24-1,23 0-15,-24 24 16,24 0-16,1-24 16,-25 23-16,0 1 15,1-24-15,23 24 16,0-24-16,0 24 15,0-24-15,1 24 16,-1-1 0,-71-23-16,47 48 15,0-24 1,24 0 46,24-1-46,0 1-16,0 0 16,0 0-16,-23-24 15,94 0 79,1 0-94,-49-24 16,49 0-16,23 0 15,0-23-15,-23 23 16,47-24-16,-72 48 16,1 0-16,0-23 15,23-1-15,-23 0 16,-24 0-1,23 0-15,72 1 16,-23-25 0,70 24-16,-23-47 15,24 47-15,-72 0 16,48-71-16,-72 71 16,48-47-16,24-1 15,-71 24-15,71 25 16,-24-49-16,-24 25 15,24-1-15,-24 0 16,24-47-16,-24 47 16,25-23-16,-1 0 15,0-1-15,-24 48 16,0-47-16,48-24 16,-48 47-16,1 0 15,-49 1-15,48-1 16,-23 1-16,-48 23 15,0 0-15,-1 0 16,1 24-16,0-24 16</inkml:trace>
</inkml:ink>
</file>

<file path=ppt/ink/ink11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7:39.7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17383 15716 0,'0'0'0,"24"0"15,47 0-15,0 0 16,-47 0-16,48 0 16,23 0-16,-47 0 15,-1 0-15,1 0 16,-24 0-16,-1 0 15,25 0-15,-24 0 16,0 0-16,0 0 16,-1 0-1,25 0 17</inkml:trace>
</inkml:ink>
</file>

<file path=ppt/ink/ink11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7:40.6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19931 14668 0,'-72'0'15,"1"0"-15,-24 24 16,-24 24-16,-1 47 16,25-23-16,-24-1 15,24 0 1,23 1-16,25-24 0,-1-1 16,1 25-1,23-49-15,0 49 16,24-1-16,0-23 15,0 23-15,0 1 16,0-25-16,0 25 16,0-25-1,0-23-15,24 24 16,0 0 0,23-48-16,-23 0 15,0 0 1,0 0-1,47 0 1,-47 0 0,23-48-16,-23 48 15,-24-48-15,24 1 16,-24-1-16,0 0 16,0 1-1,0-1-15,0 24 16,-24 1-16,-47 23 15,47-48-15,-24 24 16,25 24 0,-25 0-16,24 0 15,0 0-15,-23 0 16,23 0 0</inkml:trace>
</inkml:ink>
</file>

<file path=ppt/ink/ink11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7:41.4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20145 15002 0,'-24'0'31,"-71"24"-16,0 23-15,47 25 16,-47-1-16,71 24 16,-47 1-16,47-25 15,0 1-15,24-25 16,0 1-16,0-1 16,0 1-16,0 23 15,24-23 1,0-48-16,-1 24 15,25 0-15,-24-24 32,0 0-32,-1 0 0,1 0 15,24 0 1,-24 0 0,47 0-16,-23-24 15,47-24-15,-47 24 16,-1-23-16,1-1 15,23 24-15,-23-47 16,0 0-16,-48 47 16,47-72-16,-23 25 15,0 47-15,0-71 16,-24 24-16,23-1 16,-23 24-16,0 1 15,0 23 1,-23 24 15,-1 0-15,0 0-16,-24 0 15,1 0 1,23 0-16,-24 0 16,25 0-16,-1 0 15</inkml:trace>
</inkml:ink>
</file>

<file path=ppt/ink/ink11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7:57.0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1786 12311 0,'47'0'141,"72"0"-141,0 0 16,96 0-16,23 0 15,-24 0-15,-23 0 16,70 0-16,73 0 16,-25 0-16,-70 0 15,-25 0 1,-24 0-16,-47 0 15,-48 0-15,-47-24 16,24 24-16,-1 0 16,0 0-16,-47 0 15,24 0-15,-24 0 16,0 0-16,23 0 16</inkml:trace>
</inkml:ink>
</file>

<file path=ppt/ink/ink11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7:58.5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9310 12121 0,'24'-24'78,"0"24"-62,0 0 0,23-24-16,25 0 15,-48-24-15,119 1 16,-72 23-16,96-47 16,-96 23-16,48 24 15,48-47-15,-48 47 16,0 0-16,24 24 15,23-48-15,1 48 16,-24 0-16,0 0 16,24 0-16,-25 0 15,-46 0 1,70 24-16,-23 0 16,72 24-16,-25-24 15,1-24-15,-25 23 16,25 1-16,-72-24 15,119 72-15,0-25 16,48-23-16,23 47 16,-47-47-16,0 0 15,-71 24-15,-24-24 16,-120-24-16,25 0 16,-49 23-16,25 1 15,47 0-15,-47 0 16,47 23-16,-23-23 15,47 24-15,-48-24 16,1 47-16,-1-71 16,0 24-16,-23 24 15,-24-48 1</inkml:trace>
</inkml:ink>
</file>

<file path=ppt/ink/ink11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8:07.0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8120 13216 0,'47'0'15,"-23"0"1,71 0-16,96 0 16,95 0-16,47 0 15,-71 0-15,71 0 16,-95 0-16,-71 0 15,24 0-15,-48 0 16,-24 0-16,-48 0 16,24 0-1,0 0-15,-23 0 16,-1 0-16,-23 0 16,23 0-16,1 0 15,23 0-15,-23 0 16,47 0-16,23 0 15,-22 0-15,-1 0 16,24 0-16,-96 0 16,1 0-16,-24 0 15,23 0-15,-23 0 16,0 0-16,23 0 16,25 0-16,23 0 15,24 0-15,0 0 16,-23 0-16,-1 0 15,0 0-15,48 0 16,-48 0-16,72 0 16,-24 0-16,-48 0 15,48 0-15,-72 0 16,1 0-16,-1 0 16,-23 0-1,23 0-15,-23 0 16,-24 0-16,-1 0 15,1 0 1,0 0-16,0 0 16,47 0-16,1-48 15,-1 48-15,24 0 16,24 0-16,-23 0 16,-49 0-16,25 0 15,-1 0-15,-47 0 16,0 0-16</inkml:trace>
</inkml:ink>
</file>

<file path=ppt/ink/ink11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8:09.4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10025 13906 0,'-48'-23'16,"24"-1"15,-23 24-31,-49-24 15,-23 0-15,-95 0 16,-72 1 0,1-49-16,46 48 15,-23 1-15,-23 23 16,-25 0-16,24 0 16,-23 0-16,23 0 15,24 0-15,0 0 16,48 0-16,23 0 15,25 0-15,-49 0 16,-47 0-16,24 0 16,-47 0-16,-1 47 15,-71 1-15,23-24 16,25 47-16,47-47 16,71 71-16,-23-23 15,119-49-15,-48 96 16,24-47-16,-24 95 15,0-25-15,0 25 16,24 47-16,24-23 16,23 23-16,1 24 15,47-23-15,-24-25 16,48 24-16,0 48 16,0-47-16,24 23 15,95 0-15,-23-24 16,23-23-1,24-1-15,-1-47 16,49 71-16,-24-23 16,-24-72-16,71 48 15,-24-48-15,48 24 16,-23 0-16,-1-96 16,48-47-16,24 0 15,47 0-15,1 0 16,118 0-16,215 0 15,-215 0-15,-71 0 16,-119 0-16,-48 0 16,-95 0-16,0 0 15,-95 0-15,24 0 16,47 0-16,48-47 16,95-96-16,0 24 15,96-24-15,-72-24 16,-24 24-16,0-71 15,-24 47-15,-71 24 16,-24-71-16,-24 47 16,-23 96-16,47-96 15,-48 48 1,48 0-16,0-24 16,-47 24-16,47-95 15,-24 23-15,-23 48 16,71-71-16,-72 71 15,-23 24-15,23-71 16,-71 47-16,24-24 16,-24-23-16,0 47 15,-24-48-15,-24 25 16,-71-73-16,48 73 16,23 23-16,1 24 15,-1 24-15,0-48 16,1 95-16,-49-71 15,-23 24-15,-47-1 16,-96 1-16,0 48 16,-214-72-16,-1 47 15,-356-95-15,-167 25 16,190 22-16,72 1 16,190 48-16</inkml:trace>
</inkml:ink>
</file>

<file path=ppt/ink/ink11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9:14.2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3857 2548 0,'0'71'110,"0"-47"-95,0 24-15,0-1 16,0 49-16,24-25 16,-24 24-16,24 1 15,-24-1-15,0-24 16,47 25 0,-47-49-16,0 48 15,0-23-15,0-1 16,0 1-16,0-25 15,0 25-15,0 23 16,0 0-16,0 1 16,0 23-16,0-24 15,0-24-15,0 1 16,0-25-16,0 25 16,0-25-16,0 1 15,0 23-15,0 1 16,0-48-16,0 23 15,0 1-15,0 0 16,0-25-16,0 25 16,0 0-16,0-25 15,0 1-15,24 48 16,-24-48-16,0 47 16,0-47-16,24 23 15,-24-23-15,0 24 16,0-24-1,24 23-15,-24-23 0,0 0 16,0 0 0,0 0-16,48 47 15,-48-23-15,0-1 16,0-23-16,0 47 16,0-23-16,0 0 15,0-1-15,0 1 16,0 0-1,0-25-15,0 25 16,0 0-16,0-1 16,0 25-16,0-48 15,0 23 1,0-23 15,0 24 0,0-25-15,0 1 0,0 0-1,0 0 1,0 0-16,0 47 16,0-23-16,0-24 15,0 23 1,0-23-16,0 24 203</inkml:trace>
</inkml:ink>
</file>

<file path=ppt/ink/ink11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9:15.5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4119 7596 0,'0'72'94,"0"-1"-78,0-23-16,0 47 15,0-24-15,0 48 16,0-47-16,0 23 16,0 0-16,0 24 15,0 48-15,0-95 16,0 70-16,-24-46 16,1-49-16,23 49 15,-24-25-15,24-23 16,0-1-16,-24 25 15,24-49-15,0 73 16,-24-49-16,24 25 16,0-25-16,-24 25 15,0 23-15,24-71 16,0 47-16,-23-23 16,23 0-16,0 23 15,0-47-15,0 0 16,0-1-16,0 49 15,0-24-15,0-1 16,0-23-16,0 24 16,0-1-16,0-23 15,0 0 1,0 23-16,-24 1 16,24 24-16,0-1 15,0 24-15,0-47 16,0 23-16,0 1 15,0-1-15,0-23 16,0-1-16,0-23 16,0 48-16,0-25 15,0 49-15,0-49 16,0 25-16,0 23 16,0-24-16,0-23 15,0 23-15,0-23 16,0-24-16,0 0 15,0-1 1,0 25 0,0-24-1,0 0-15,0 23 16,0 1-16,0 23 16,0 1-16,0-48 15,0 23-15,0-23 16</inkml:trace>
</inkml:ink>
</file>

<file path=ppt/ink/ink11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9:21.1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6643 5739 0,'-23'0'953,"23"-24"-828,0 0-93,23 24-17,-23-24 173,24-23-188,-24 23 15,0-24-15,48-47 16,-24 47-16,-24-23 16,23 0-16,49-49 15,-72 73-15,24-25 16,-1-23-16,1-24 16,0 48-16,24-25 15,-1-46 1,-23 70-16,24-71 15,-1 72-15,1-72 16,0 71-16,-48 49 16,23-49-16,1 48 15,-24 1 32,0-25-31,24 48-1,0-24 1,-24 0-16,0 1 16,0-25-16,24 48 15,-24-24-15,0 0 16,24 24 0,-24-24-16,23 1 15</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1:42.1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4048 6644 0,'0'0'0,"-24"0"47,24 23 31,24-23-78,142 0 16,1 24-16,71 0 15,24-24-15,-47 0 16,-73 0-16,1 0 16,-24 0-1,-95 0-15,48 0 0,-49 0 16,1 0 0,0 0-16,0 0 15,23 0 16,-23 0-31,48 0 16,-25 0 0,25 0-1,-25 0-15,1 0 16,0 0-16,23 0 16,24 0-16,1 0 15,-1 0-15,48 0 16,-48 0-16,0 0 15,72 0-15,-120 0 16,25 0-16,23 0 16,24 0-16,-23 0 15,46 0-15,-23 0 16,24 24-16,0-24 16,-48 48-16,25-48 15,22 0-15,-23 0 16,-23 0-16,-49 0 15,49 0 1,-25 0-16,48 0 16,48 0-16,-24 0 15,95 0-15,-95 0 16,95 23-16,-24 25 16,-47 0-16,71-25 15,-24 1-15,24 0 16,-71 24-16,-72-48 15,-23 0-15,-48 0 16,-1 0 0,1 0-1,24 0 1,-1 0-16,49 0 16,-1 0-16,72 0 15,-25 0-15,-70 0 16,-24 0-16,23 0 15,-23 0-15,-1 0 16,25 0-16,23 0 16,0 0-16,0 0 15,1 0-15,47 0 16,-48 0-16,-24 0 16,-23 0-1,-1 0-15,-23 0 16,0 0-16,0 0 15,0 0-15,23 0 16,1 0-16,-24 0 16,47 0-16,-47 0 15,24 0-15,-25 0 16,25 0 0,-24 0-1,0 0-15,23 0 16,-23 0-16,48-24 15,-49 24 1,1 0 0,0 0-16,0 0 31,0 0-31,47 0 16,96 0-16,95 0 15,23 71-15,25-23 16,0 47-16,-49 0 15,-165-71-15,-49-24 16,-23 24 78,-71-24 15,23 0-93,-24 0-1,24 0 1,-23 0 0,23-24-1,0 24 1,-24-24 15,25 1-15,-1 23-16,-71 0 15,47-24 1,-47 24-16,-24-24 16,-48 0-16,24 0 15,-47-47-15,47 47 16,-48-47-16,120 47 16,-48 0-16,-24-47 15,24 47-15,71 24 16,-23 0-16,23-24 15,0 24 1,-23 0-16,0-48 16,-49 48-16,49 0 15,-72 0-15,0 0 16,-47 0-16,23 0 16,-47 0-16,0 0 15,71 0-15,-24 0 16,0 0-16,48-23 15,-24-1-15,48 24 16,24-48-16,23 48 16,0 0-16,-23 0 15,47 0-15,-47 0 16,-25 0-16,1 0 16,-48 0-16,0 0 15,1 0 1,22 0-16,-22 0 15,46 0-15,1 0 16,24 0-16,-1 24 16,25-24-16,-1 0 15,-23 48-15,-1-48 16,48 0 0,-47 0-16,-24 0 15,23 0-15,-23 0 16,-48 0-16,24 0 15,0 0-15,-48 0 16,24 0-16,24 0 16,48 0-16,-24 0 15,23 0-15,48 0 16,-47 0-16,-1 0 16,49 0-16,-73 0 15,25 0-15,23 0 16,-47 0-16,48 0 15,-49 0-15,25 23 16,23-23-16,-23 0 16,-1 24-16,-71 24 15,72-48-15,0 24 16,-25-24 0,49 0-16,-1 23 15,-23-23-15,23 0 16,0 0-1,25 0-15,-25 0 16,0 0 0,1 0-16,23 0 15,-48 0-15,1 0 16,0 0-16,23 0 16,-47 0-16,23 0 15,25 0-15,23 0 16,-48 0-16,49 0 15,-25 0-15,24 0 16,-24 0-16,1 0 16,-48 48-16,47-48 15,-23 24-15,-1-24 16,1 0-16,-25 0 16,25 0-16,-24 0 15,-1 0-15,25 0 16,23 0-16,1 24 15,-25 23 1,49-47-16,-1 0 16,-24 0 15,1 0-31,-1 0 16,24 0-16,-24 0 15,1 0-15,-1 24 16,24-24-16,-23 0 15,23 0-15,0 24 16,0-24-16,0 0 16,-23 0 15,23 0-31,-24 0 16,25 0-1,-25 0 48,24 0-48,-23 0 1,23 0 0,0 0 15,-24 0 0,25 0-31,-1-24 16,0 24-16,-48 0 15,49 0 1,23-24-16,-24 24 16,48 0 280,-1 0-296,25 0 16,0 0-16,-1 0 16,-23 0-1,24 0-15,-24 0 16,23 0-16,1 0 16,-1 0-16,-23 0 15,0 0-15,24 0 16,-1 0-16,25 0 15,-1 0-15,-23 0 16,-1 0-16,25 0 16,23 0-16,0 0 15,1 0-15,-1 0 16,48 0-16,-48 0 16,0 0-16,-23 0 15,-25 0-15,-23 0 16,0 0 31,24 0-32,-25 0 1,25 0-16,47 0 16,0 0-16,-23 0 15,-1 0-15,1 0 16,-1 0-16,-23 0 15,-24 0 1,23 0 47,-23 0-32,0 0 16,0 0-32,0 0 1,23 0-16,25 0 16,-1 0-1,0 0-15,1 0 16,-1 0-16,-23 0 15,0 0-15,23 0 16,-47 0-16,0 0 16,23 0-16,-23 0 15,24 0-15,23 0 16,-23 0-16,23 0 16,24 0-16,-23 0 15,-1 0-15,-23 0 16,0 0-16,-1 0 15,-23 0-15,0 0 16,24 0 0,-25 0-16,25 0 15,23 0-15,1 0 16,-25 0-16,49 0 16,-49 0-16,49 0 15,-25 0-15,24 0 16,-47 0-16,-24 0 15,0 0-15,-1 0 16,1 0-16,0 0 47,0 0-47,0 0 16,23 0-1,1 0-15,23 0 16,1 0-16,-25 0 15,1 0-15,23 0 16,-47 0-16,48 0 16,-49 0-16,25 0 15,0 24-15,47-24 16,-24 0-16,1 0 16,-48 0-16,23 0 15,1 0-15,-1 0 16,25 0-16,-48 0 15,23 0-15,-23 24 16,48-24-16,-25 0 16,1 0-16,47 48 15,-23-48-15,23 23 16,-24-23-16,-23 0 16,-1 0-16,1 24 15,24-24-15,-49 0 16,49 0-16,-1 48 15,1-48-15,-25 0 16,-23 0 0,0 0-16,0 0 15,23 0 1,-23 0 0,24 0-16,-1 24 15,25-24-15,-1 23 16,1-23-16,-1 24 15,-47-24-15,24 0 16,-1 0-16,-23 0 31,0 24-31,0-24 16,0 0 0,23 24-16,1-24 15,-1 0 1,1 0-1,-24 0-15,23 0 16,-23 0 0,24 0-1,-24 0 1,47 0-16,-47 0 16,24 0-16,-25 0 15,25 0 1,0 0-16,-1 0 0,-23 0 15,24 0 1,-1 0-16,-23 0 16,0 0-1,0 0-15,0 0 16,23 0 0,25 0-16,-1 0 15,0 0-15,72 0 16,-24 0-16,-23 0 15,-1 0-15,0 0 16,-23 0-16,-49 0 16,25 0-16,-24 0 15,0 0 1,-1 0-16,1 0 16,0 0-16,24 0 15,23-24-15,24 24 16,-23-24-16,23 24 15,-47 0-15,-1 0 16,-23 0-16,48-24 16,-49 24-1,1 0 17,0-23-17,0 23 1,0 0 15,-1-24-31,25 0 109,0 24-109,-1-48 16,-23 48 0,48-47-16,-49 23 15,1 0-15,48 24 16,-48-24-16,23 0 16,1 24-16,-1-47 15,-23 47-15,0-24 16,0 24-16,23-48 15,-23 48-15,0-23 79,-24-1-17,0 0-31,0 0-15,-24-23 0,0 47 15,24-24-31,-23 24 15,-1-24 1,24 0 0,-24 24-1,24-24 17,-24 0-32,24 1 15,-24-1 1,1 24-16,23-24 15,-24 24 1,0-24 0,0 24 15,-23-24-31,23 24 16,-24 0-1,0 0-15,-23 0 16,0-23-16,-25 23 15,25 0-15,-1 0 16,1 0-16,-24 0 16,47 0-16,-23 0 15,47 0-15,-71 0 16,23 0-16,1 0 16,-1 0-16,1 0 15,23 0-15,24 0 16,-23 0-16,23 0 15,0 0-15,0 0 16,1 0-16,-25 0 16,24 0-1,0 0 1,-47 0-16,23 0 16,1 0-16,-49 0 15,-70 0-15,47 0 16,-24 0-16,24-24 15,-96 0-15,72 0 16,-23 0-16,-1-23 16,0-1-16,25 24 15,46 0-15,-23 24 16,95 0-16,-23-23 16,23 23-16,0 0 15,0 0-15,1 0 16,-1 0-1,0 0-15,0 0 16,0 0 0,1 0-16,-1 0 15,0 0 1,0 0-16,0 0 16,0 0-1,1 0 16,-1 0-15,-24 0 0,24 0-1,1 0 1,-25 0-16,24 0 16,-24 0-16,-23 0 15,0 0-15,-1 23 16,25-23-16,-1 0 15,0 24-15,25-24 16,-73 24-16,72 0 16,-23-24-16,23 24 15,-24-24-15,25 0 16,-1 0-16,0 0 16,-71 71-16,-1-71 15,1 0-15,-48 24 16,48 0-16,0-24 15,0 0-15,-1 0 16,1 0-16,-24 0 16,24 0-16,0 0 15,23 0-15,1 0 16,23 0-16,0 0 16,25 0-1,-49 0-15,48 0 16,0 0-16,1 0 15,-1 0 1,0 0-16,0 0 16,-23 0-16,-25 0 15,25 0-15,-25 0 16,-23 0-16,23 0 16,-47 0-16,24 0 15,0 0-15,0 0 16,47 0-16,-23 0 15,-1 0-15,48 0 16,-47 0 0,47 0 15,0 0-15,0 0-1,1 0-15,-49 0 16,-47-48-16,24 24 15,-72 1-15,1-1 16,46 24-16,-46-48 16,94 48-1,25-24-15,23 24 16,24-24 109,95 24 31,72 0-140,71 0-16,-24 48 15,72 0 1,-24-24-16,-48-1 16,24 25-16,-71-24 15,-72-24-15,-47 24 16,-24-24-16,0 0 16,-1 0-1,1 0-15,24 0 16,47 0-16,-47 0 15,23 0-15,24 0 16,-23 0-16,-25 0 16,25 0-16,-24 47 15,-1-47 1,1 0-16,23 0 16,-23 0-16,47 24 15,72 0-15,-48-24 16,24 47-16,23-23 15,-47-24-15,-47 0 16,-1 0-16,-23 0 16,0 0-16,-1 0 15,-23 0 17,0 0-32,0 0 15,-1 0 16,1 0-15,0 0 15,0 0-15,0 0 0,0 0-1,-1 0 16,1 0-15,0 0 0,0-24-16,0 24 15,-1 0-15,25 0 16,0 0-16,-25-47 16,1 47-16,0 0 15,24 0 16,-25 0 1,49 0-32,-24 0 15,-1 0-15,25 0 16,-25 0 0,1 0-16,0 0 15,-25 0-15,1 0 31,0 0-31,0 0 16,23 0 0,1 0-1,-24 0 17,23 0-32,-23 0 31,0 0-16,0 0 17,0 0-1,-1 0-15,1 0 15,24-24 0,-24 24 157</inkml:trace>
</inkml:ink>
</file>

<file path=ppt/ink/ink12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9:23.1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7524 1024 0,'0'-24'0,"-23"0"16,23 0 0,-24 1-16,0-1 15,24 0-15,0 0 16,0 0-16,-24 24 15,0-23-15,1 23 141,-1 0-141,0 0 16,0 47-16,0 1 15,0-1-15,24 1 16,-23-24-16,23 24 16,-24-25-16,24 25 15,0-24-15,0 0 16,0-1-16,0 1 15,0 24 1,0-24 0,0 23-1,24-23 17,-24 0-17,47 0-15,-23 23 16,0 1-16,0-24 15,0-24 1,-24 24 0,23-24-16,-23 23 15,24-23 63,24 24-62,-48 0-16,47 0 16,-23 0-1,0-1-15,0 1 16,0-24-16,-24 24 16,0 0-16,0 0 15,23-24-15,1 47 16,-24-23-16,0 0 15,0 0 1,0 0-16,0-1 16,0 25 15,0-24-15,-24-24-16,1 0 15,23 24 1,-48-24-16,0 23 15,48 1-15,-23-24 16,-25 0-16,0 0 16,25 24-16,-1-24 15,0 0 1,0 0-16,0 0 16,0 0-16,1 0 15,-49 0-15,48 0 16,-47 0-1,47 0-15,-24 0 16,25 0-16,-25 0 16,0 0-16</inkml:trace>
</inkml:ink>
</file>

<file path=ppt/ink/ink12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9:24.4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8263 1786 0,'-24'0'32,"0"0"-17,0 0 48,0 0-32,1 24-15,23 23-1,0-23-15,0 0 16,0 0-1,23 0 17,1-1-32,0 1 15,0 0 1,0 0 0,-1 23-16,25-47 93,-24 0-30,0 0-32,-24-23-15,23-49-1,-23 25 1,0 23-16,0 0 16,0 0-1,0-23-15,0 23 16,0 0-16,0 0 15,0 0 1,0 0 62,0 1-47,-23 23-15</inkml:trace>
</inkml:ink>
</file>

<file path=ppt/ink/ink12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9:27.2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1619 5429 0,'-24'-47'16,"24"23"-16,-24-95 16,24 71-16,-24-23 15,1-1 1,-1-23-16,0 24 15,24-25-15,-24 25 0,0-48 16,24-24 0,-23-48-16,-25 25 15,24 47-15,24 0 16,-24 23-16,-23-47 16,23 72-16,24 23 15,0-23-15,0 47 16,0-47-16,-24 23 15,24 0-15,0 1 16,0 23 0,-24-24-16,24 25 15,0-1-15,0-24 16,0-23-16,0-1 16,0 25-16,0 23 15,0 0 1,0 0-16,0 0 31</inkml:trace>
</inkml:ink>
</file>

<file path=ppt/ink/ink12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9:29.1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1190 2691 0,'0'-24'47,"-24"24"-31,1 24-1,23 0-15,-24 23 16,24-23-1,-24 0 17,24 0 15,-24-1-47,24 1 46,0 0-30,-24-24 15,24 24 16,0 0-31,0 0 15,0-96 203,24 72-234,-24-24 16,24 0-16,0 1 16,-24-1-1,24 0-15,-1 0 16,1 24-16,-24-24 16,24 24 30,0 0-30,47 0 0,-47 48-16,0 0 15,24-25-15,-25 25 16,25 0-16,-24-24 16,0-1-16,-1-23 15,1 0 1,0 24-1,0-24 17,-24 24 61,-48 0-61,24-24-17,1 0 1,-1 0 0,0 0-16,-24 0 15,25 0 16,-25 0-15,24 0 0,24-24-1,-47 0 1,23 0 15,-24 24 79,24 0-48</inkml:trace>
</inkml:ink>
</file>

<file path=ppt/ink/ink12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9:31.6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8834 833 0,'24'-23'46,"24"46"-30,-25 49 0,1-1-16,0 1 15,0-1-15,-24-23 16,24 23-16,-1 1 16,-23-49-16,24 25 15,0 0-15,-24-1 16,0 1-1,0 23-15,0-23 16,0-24-16,0 23 16,0 1-16,48-24 15,-48 0 1,0 0 15,23-1 0,-23 1-15,24 0 0</inkml:trace>
</inkml:ink>
</file>

<file path=ppt/ink/ink12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9:32.4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9334 1595 0,'24'-23'32,"0"23"-17,0 47 1,-24 25-16,23-49 15,1 49-15,-24-1 16,24-23-16,-24 0 16,24-25-16,0 49 15,-1-72 1,-23 24-16,48-24 109,-48-24-93,24-48-16,0 1 16,-24 23-16,24-47 15,-1 47-15,-23 1 16,24-25-16,0 49 15,-24-1-15,0 0 16,0 0-16,24 0 16</inkml:trace>
</inkml:ink>
</file>

<file path=ppt/ink/ink12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9:33.5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10144 1548 0,'24'24'16,"-1"-24"0,1 0-1,0 0 1,0 0 0,0 0-1,-1 0-15,1 0 16,0 0-1,0 0-15,24 0 16,-48-24 0,0 0-16,0 0 15,0 0 1,0 1 0,0-1 30,-24 24-30,0 0-16,-24 0 16,-23-24-1,-1 24 1,25 0-16,-1-24 16,0 24-16,25 0 15,-25 0 1,0 0-1,25 24-15,-1 24 16,-24 23-16,24-47 16,24 47-16,-23 1 15,-1-1-15,24 1 16,0-1 0,0-23-16,0-25 15,24 49-15,-24-48 16,23-1-16,25 1 15,-24 0-15,23-24 16,1 24 0,0-24-16,-25 24 15,25-24-15,-24 0 16,24 0 0,-25 0 15,25 0-31,-24 0 31,47 0-15,-47 0-1,0 0 1,0-48 0,0 48-1,-24-24 1</inkml:trace>
</inkml:ink>
</file>

<file path=ppt/ink/ink12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9:34.4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10739 1500 0,'0'24'31,"0"24"-31,0-25 16,0 25-16,0-24 16,0 47-16,0-47 15,0 24-15,0-96 188,0-23-188,0 47 15,0-24-15,48 1 16,-1 47 78,1 0-79,-24 47-15,0-47 16,23 24-16,1 24 16,-1-25-16,-23 1 15,0 24-15,0-48 16,0 48-16,0-48 16,-1 47-16,1-23 15,-24 0 1,24 0-1,-24-1-15,24 1 16,0 24 0,-1-1-1</inkml:trace>
</inkml:ink>
</file>

<file path=ppt/ink/ink12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9:34.8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11834 1119 0,'24'0'31,"-24"24"-15,0 47-16,0 25 15,0 23-15,0-24 16,0 72-16,48-120 16,-48 25-16,0-1 15,0-47-15,0 24 16,0-25 31</inkml:trace>
</inkml:ink>
</file>

<file path=ppt/ink/ink12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9:35.3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11549 1857 0,'0'-47'15,"71"23"1,48-48-16,24 25 16,-71-1-16,23 24 15,24-23-15,-48-1 16,-23 24-16,-1 24 15,-23 0-15,24 0 16,0-23-16,-25 23 16,1-24-1</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2:04.6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17645 4929 0,'47'0'203,"-23"0"-203,48 0 16,-49 0-16,25 0 16,0-24-16,-25 1 15,25 23 1,-48-24 0,24 24-16,24 0 15,-1 0-15,25 0 16,-1 0-16,48 0 15,-24 0 1,1 0-16,23 0 16,-48 0-16,1 0 15,-25 0-15,1 0 16,-24 0-16,47 0 16,24-24-16,0 24 15,48 0-15,24 0 16,-24 0-16,0 0 15,0 0-15,0 0 16,-72 0-16,-23 0 16,-1 0-16,-23 0 15,48 0-15,-49 0 32,1 0-32,0 0 15,47 0-15,1 0 16,-48 0-16,47 0 15,0 0-15,1 0 16,-24 0-16,-1 0 16,-23 0 15,0 0 0,23 0-15,-23 0-16,72 24 0,-25-24 15,48 24 1,0-24-16,95 23 16,-71 1-16,0 24 15,-71-48-15,-25 0 16,-23 0-16,24 0 16,-25 0-1,1 0 1,0 0-1,0 0 1,0 0 0,-1 0-16,1 0 15,0 0 17,0 0-17,0 0 1,0 0-1,-1 0-15,49 0 16,-25 0-16,1 0 16,-24 0-1,0 0-15,0 0 16,-1 0 0,1 0-1,24 0-15,-24 0 16,-1 0-16,1 0 15,24 0-15,-24 0 16,23 0 0,-23 0-16,0 0 78</inkml:trace>
</inkml:ink>
</file>

<file path=ppt/ink/ink13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9:36.99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595 1167 0,'24'0'31,"-24"-24"-15,0 0-1,-24 24 1,0 0 31,-23 0-47,-1 0 16,24 24-1,24 0 1,-24-24-1,24 24-15,0-1 32,0 1-32,0 0 15,0 24 1,0-25-16,0 1 16,0 24-16,24 0 15,0-48-15,0 47 16,0-47-16,-1 0 15,25 24 1,-24-24 0,47 48-1,-47-48 1,-24 23 0,48 1-1,-48 0-15,0 0 16,0 0-1,0-1 1,0 1 0,0 24-1,-24-48-15,0 24 16,0 0-16,0-1 16,1-23-16,-1 0 15,-24 0 1,24 0 31</inkml:trace>
</inkml:ink>
</file>

<file path=ppt/ink/ink13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9:37.9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1119 1619 0,'0'-24'47,"0"48"-16,0 0-31,0 24 31,0-25-15,0 25 15,47-24-15,-23 0 0,0-24-1,0 0 1,0 0 15,0 0-15,23 0-1,-23-24 1,0 0 78,23 48-79,-23 0 1</inkml:trace>
</inkml:ink>
</file>

<file path=ppt/ink/ink13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9:38.4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1595 1119 0,'0'48'62,"24"23"-62,0 1 16,-1 47-16,-23-24 15,24 0-15,-24 0 16,24-23-16,-24-24 16,24 47-16,-24-48 15,0-23 1,24-24-16,-24 24 15,24 24 1,23-1 0</inkml:trace>
</inkml:ink>
</file>

<file path=ppt/ink/ink13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9:39.2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2167 1786 0,'0'-24'78,"-24"24"-78,0 72 16,24-25-16,0 25 15,0-25 1,0-23-16,0 24 15,24-1-15,0-23 32,-1-24 15,1 0-47,0-48 31,0 1-16,0 23-15,-24 0 16,0-23-16,23-25 16,-23 25-16,0-25 15,0 1-15,0 47 16,0 0-16,0 0 16,-23 0-16,23 1 15</inkml:trace>
</inkml:ink>
</file>

<file path=ppt/ink/ink13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9:39.7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2548 1572 0,'0'23'15,"0"49"1,0 23-16,0 0 16,23-23-16,1-25 15,-24 25-15,0-48 16,24-1-16,-24 1 16,24-24-1,0 0 1,-1 0-1,49 0 1,-48-24-16,23-23 16,1-1-16,-24 1 15,0 47-15,-24-24 16,0 0 0,0 0 15</inkml:trace>
</inkml:ink>
</file>

<file path=ppt/ink/ink13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9:40.1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3357 1119 0,'0'24'16,"0"71"-1,0 0-15,0 1 16,0-1-16,0-24 16,0-47-16,0 24 15,0-1 1</inkml:trace>
</inkml:ink>
</file>

<file path=ppt/ink/ink13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9:40.6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3786 1572 0,'0'0'0,"24"-24"0,-1 24 15,-23-24-15</inkml:trace>
</inkml:ink>
</file>

<file path=ppt/ink/ink13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0:12.8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21312 11763 0,'-48'-23'78,"-142"-49"-78,-120 48 16,-238-47-16,-142-48 15,23 95-15,24 24 16,119 0-16,191 0 16,166 0-16,72 0 15,47 0 1,1 0-16,23 48 16,-24-1-16,24 48 15,24 1 1,-23 23-16,23 24 15,0 23-15,0 1 16,0-24-16,0 24 16,0-25-16,0-22 15,0 22-15,119 25 16,-24 0-16,24 23 16,0-94-16,95 70 15,25 1-15,118 71 16,119-47-16,-119-49 15,-23-23-15,-1-71 16,-47 47-16,47-95 16,0 0-16,1 0 15,-25 0-15,49 0 16,-49-23-16,96-25 16,24-47-16,-1 47 15,-94 0-15,-73-23 16,-118 71-16,0-71 15,0-1-15,-95 24 16,47 1-16,-47-48 16,-1 47-1,-23-23-15,0-25 16,-24 49-16,0-49 16,0-94-16,0 71 15,-48-24-15,-71-24 16,-47-47-16,-1 95 15,-48-48-15,-23 48 16,24-24-16,-24 24 16,95 48-16,72 47 15,-48 0-15,-72-47 16,1 47-16,-96 0 16,-24-24-16,-47 1 15,-143-25-15,-119-47 16,24-71-16,-72 95 15,286-1-15,119 25 16,24 23-16,119 1 16,119 23-16,-24 24 15</inkml:trace>
</inkml:ink>
</file>

<file path=ppt/ink/ink13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0:18.6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5810 5905 0,'-48'120'78,"1"-25"-78,-25 24 16,25-24-16,-1 48 16,24-24-16,0 24 15,24-24-15,0-24 16,0 0-16,0 72 16,72-95-16,23 47 15,0-48-15,-23-47 16,-25-24-16,25 71 15,-25-71-15,1 0 16,0 0-16,-25 0 16,25-23-16,23 23 15,-47 0-15,0-24 16,24-24-16,-1 48 16,25-48-16,-48 25 15,23-25-15,-23 0 16,24 1-16,-1-72 15,-47 71-15,0-47 16,0-24 0,0 24-16,-119-48 15,-47-48-15,-49 48 16,-47 24-16,0 48 16,96-24-16,-96 23 15,167 24-15,-25-23 16,97 71-16,-1-24 15,0 24 1</inkml:trace>
</inkml:ink>
</file>

<file path=ppt/ink/ink13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0:21.7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10287 12692 0,'0'-48'47,"47"48"-32,-23-23-15,48-1 16,118-71-16,-95 71 15,48-48-15,-24 48 16,48-23-16,95-48 16,47 23-1,-70 25-15,22 23 16,25 0-16,-71-24 16,-1 48-16,-24 0 15,1 0-15,-96 0 16,-47 0-16</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2:09.9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12573 9239 0,'0'0'0,"23"-24"16,1 24 93,0 0-109,0 0 16,143-23-16,-48-1 16,47 24-16,25-24 15,-1 0-15,-23 24 16,-48 0-16,0 0 15,-24 0-15,1 0 16,-25 0-16,-23 0 16,23 0-16,-23 0 15,-1 0-15,1 0 16,-24 0-16,23 0 16,-23 0-1,0-47-15,0 47 16,0 0-16,23 0 15,-23 0-15,24 0 16,23 0-16,-23-24 16,23 24-16,-23 0 15,23 0-15,1 0 16,-1 0-16,24 0 16,-47 0-16,23 0 15,-23 0-15,-24 0 16,47 0-1,-23 0-15,0 0 16,23 0-16,-47 0 16,24 0-16,-25 0 15,49 0-15,-48 0 16,23 0-16,-23 0 16,47 0-16,-23 0 15,23 0-15,1 0 16,23 0-16,-71 0 15,24 0-15,-25 0 16,25 0-16,-24 0 16,47 0-16,1 0 15,-25 0-15,25 0 16,23 0-16,-24 0 16,1 0-16,-24 0 15,23 0-15,0 0 16,1 0-16,-24 0 15,23 0-15,0 0 16,1 0-16,23 0 16,-47 0-16,-1 0 15,25 0-15,-25 0 16,25 0-16,-25 0 16,25 0-16,-24 0 15,47 0-15,-71 0 16,47 0-1,-23 0-15,-25 0 16,25 0-16,0 0 16,-1 0-16,-23 0 15,71 0-15,-47 0 16,0 0-16,23 0 16,-47 0-16,0 0 15,0 0-15,-1 0 16,1 0-1,0 0-15,0 0 16,0 0-16,-1 0 16,1 0-16,0 0 15,0 0-15,47 0 16,-47 0-16,24 0 16,-25 0-16,1 0 15,24 0-15,-24 0 31,23 0-31,-23 0 16,24 0 0,-24 0 15</inkml:trace>
</inkml:ink>
</file>

<file path=ppt/ink/ink14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0:23.0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15168 4977 0,'0'-24'62,"95"0"-62,24-23 16,167 47-16,262-96 16,142-23-16,406 119 15,-48 0-15,118-47 16,25-120-16,-143 72 16,-96-24-16,-47 119 15,-500-48 1,-214 24-16,-25-23 15,-118 47-15,-24 0 16,-1 0 0,1 0 15</inkml:trace>
</inkml:ink>
</file>

<file path=ppt/ink/ink14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0:24.0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20907 1619 0,'0'-24'16,"48"24"-1,-25 72-15,1 47 16,24-48-16,-24 48 16,23 0-16,1 96 15,-24-1-15,71 191 16,48 238-16,-24 119 16,71 357-16,-23-238 15,-72 191 1,72-72-16,-24-72 15,-24 215-15,72-142 16,-72-120-16,0-24 16,214 238-16,-142-309 15,-1-191-15,-95-309 16,24-95-16,-23 47 16,-25-72-16,-47-118 15,-24 0-15</inkml:trace>
</inkml:ink>
</file>

<file path=ppt/ink/ink14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0:26.9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23503 1905 0,'-24'0'47,"0"0"-16,-24 0-15,-23 0-1,47 48-15,-71-25 16,47 25 0,1-24-16,23 23 15,-24 1-15,48-24 16,-24 24-16,24-25 15,0 1-15,0 24 16,0-1-16,0 1 16,0-24-16,0 23 15,48 1-15,-48-24 16,71 47-16,-23-47 16,0 48-16,71-1 15,-72-23-15,25 23 16,23 24-16,-24 1 15,25 46-15,23-22 16,-24-25-16,0 24 16,1-24-16,-96-23 15,47-49-15,-23 25 16,-24 0-16,0-1 31,-24-47 47,0 0-62,1 0-16,-1 0 16,0 0-1,0-47 1,0-1-16,24 24 15,-47-47-15,23-1 16,0-23-16,0 0 16,24-24-16,0 23 15,0-94-15,0 71 16,0 0-16,0 24 16,0-1-16,0 25 15,0-1-15,0 25 16,0-25-16,0 49 15,0-49-15,0 25 16,0 23 0,0-24-1,0 24 17,0-23-17,-24 23 32</inkml:trace>
</inkml:ink>
</file>

<file path=ppt/ink/ink14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0:28.6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19621 2191 0,'-24'0'47,"-23"0"-31,23 0-1,-24 24 1,48-1-16,-47 1 15,47 48-15,-48-49 16,48 49-16,0-25 16,0-23-16,0 0 15,0 24-15,0-1 16,24 25-16,0-48 16,23 95-16,1-48 15,23 48-15,-47-24 16,24 24-16,-1-23 15,1 23-15,0-24 16,-25 24-16,49-24 16,-48 24-16,-1-23 15,25 23-15,-24-48 16,-24-23 0,0-24-1,0-1 32,-24-23-47,0 0 31,-47 0-15,23 0-16,24 0 16,-47 0-16,47 0 15,-23 0-15,23 0 16,-24 0-16,-23 0 15,23 0-15,-23 0 16,23-47-16,0 47 16,48-24-16,-47 24 15,23-24-15,0 0 16,0-23 15,24 23-15,-24 24-1,24-48-15,0 24 16,0 1 0,0-25-16,0 0 0,0 25 15,0-1 1,0-24-16,24-47 0,0 23 16,48 1-1,-25-24-15,1 0 16,-24 23-16,-1 1 15,1-1-15,0 1 16,0 23-16,0 24 16,-24-23-16,0-1 15,24 48-15,-24-48 16,23 25 0,-23-49-16,24 72 15,-24-24-15,24 1 16,-24-1-16,0 0 15,24-24 1,0-23 0,-24 47-16,23 0 15,25 0-15,-48-23 16,0-1-16,0 24 16,48 1-16,-48-25 15,0 0 1,0 25-16,23 23 15,-23-48-15,0 24 47,0-24 16</inkml:trace>
</inkml:ink>
</file>

<file path=ppt/ink/ink14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1:14.3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7262 2548 0,'24'0'16,"0"0"-1,0 0 1,24 0-16,23 0 16,-47 0-16,47 0 15,1 0-15,23 0 16,-24 0-16,1 0 16,-1 0-16,1 0 15,-1 0-15,-23 0 16,-1 0-16,-23 0 15,48 0-15,-49 0 16,49 0-16,-25 0 16,49 0-1,-49 0-15,96 0 16,-48 0-16,25 24 16,-1-24-16,0 24 15,-24-24-15,24 23 16,24-23-16,-48 24 15,48-24-15,-24 24 16,0-24-16,0 0 16,0 0-16,24 0 15,24 0-15,-24 0 16,23 24-16,1-24 16,0 24-16,-24-24 15,-24 0-15,-24 0 16,-48 0-16,49 0 15,-25 0-15,1 0 16,-1 0-16,-23 0 16,23 0-16,-23 0 15,-24 0-15,47 0 16,-47 0-16,47 0 16,1 0-16,-25 0 15,49 23-15,-1-23 16,-24 0-16,25 48 15,-25-24 1,24-24-16,-47 0 16,47 0-16,-24 24 15,25-24-15,-1 0 16,24 0-16,0 0 16,24 0-16,0 0 15,-48 0-15,0 0 16,1 0-16,-1 0 15,-24 0-15,-23 0 16,23 0-16,1 0 16,-48 0-1,23 0-15,1 0 16,-1 0-16,25 0 16,23 0-16,0 0 15,-23 0-15,-1 0 16,1 0-16,-25 47 15,1-47-15,23 0 16,1 0-16,-1 0 16,-23 0-1,0 0-15,-1 0 16,-23 0-16,0 0 31</inkml:trace>
</inkml:ink>
</file>

<file path=ppt/ink/ink14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1:19.1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3643 5477 0,'-24'-24'125,"24"0"-94,24 24 0,24 0 1,-25 0-17,1 0 1,0 0-16,0-24 15,0 24 1,-1 0-16,1 0 16,0 0-1,24 0-15,-25 0 16,1 0 0,0 0-16,24 0 15,-24 0-15,23 0 16,-23 0-16,0 0 15,0 0-15,-1 0 16,25 0-16,-24 0 16,0 0-1,0 0 1,-1 0-16,1 0 16,0 0-1,24-23-15,-1 23 16,-23 0-1,24 0 17,-48-24-32,23 24 15,25-24-15,-24 24 16,23 0 0,-23 0-1,24 0 16,-24 0-15,23 0 0,-23 0-1,48 0-15,-49 0 16,25 0-16,-24 0 16,24 0-16,-1 0 15,-23 0-15,0 0 16,0 0-1,23 0 1,-23 0-16,24 0 16,23 0-16,-47 0 15,47 0-15,1 0 16,-25 0-16,-23 0 16,0 0-1,0 0 1,0 0-1,-1 0-15,25-48 16,0 48 0,-1 0-16,1 0 15,23 0-15,-23 0 16,-24 0-16,23 0 16,1 0-16,0 0 15,-25 0 1,25 0-16,-24 0 15,24 0 17,-1 0-17,1 0-15,47 0 16,-71 0-16,71 0 16,0 0-1,1 0-15,-1 0 16,-24 0-16,25 0 15,-25 0-15,0-23 16,-23 23-16,0-24 16,-1 24-16,1 0 15,-24 0-15,47 0 16,1-48-16,-1 48 16,-23 0-1,47 0-15,72 0 16,-1 0-16,-70 0 15,-1 0-15,-24 0 16,24 0-16,-71 0 16,48 0-16,-1 0 15,1 0-15,-25 0 16,1 0-16,0 0 16,-1 0-16,-23 0 15,0 0-15,0 0 16,-1 0-16,25-24 15,-24 24-15,23 0 16,-23 0-16,24 0 16,-1 0-1,25 0-15,-1 0 16,1 0-16,-25 0 16,1 0-16,-24 0 15,0 0-15,23-24 16,-23 24 31,0 0-32,0 0 1,0 0-16,23 0 16,-23-23-16,24 23 15,-25 0-15,25 0 16,-24-24-16,23 24 15,-23 0 1,48 0 0,-48 0-16,47 0 15,-47 0-15,47 0 16,-23 0-16,-24 0 16,23 0-1,-23 0 16</inkml:trace>
</inkml:ink>
</file>

<file path=ppt/ink/ink14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1:26.3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4238 8430 0,'-24'0'15,"24"-48"17,24 48-17,0-24-15,0 24 16,71 0-16,-47-24 15,142 24-15,-71-23 16,48 23-16,-48-24 16,24 24-1,-24 0-15,48 0 16,-1 0-16,-47 0 16,1-24-16,-25 0 15,0 24-15,48-24 16,24 0-16,-72 24 15,0-47-15,24 23 16,-24 24-16,24-24 16,-47 24-16,23 0 15,48-71-15,0 71 16,-24 0-16,71 0 16,-23 0-16,24 0 15,-25 0-15,25 0 16,-72 0-16,95 0 15,-47 0-15,0 0 16,-48 0-16,23 0 16,-46 0-16,-1-24 15,48 0-15,-48 24 16,0 0-16,1 0 16,-1 0-16,24 0 15,-24 0-15,0 0 16,-23 0-16,23 0 15,0 0 1,1 0-16,94 0 16,1 0-16,-25 0 15,1 0-15,-72 0 16,24 0-16,48 0 16,-48 0-16,24 48 15,0-48-15,-48 0 16,72 24-16,-48-1 15,24-23-15,-48 48 16,24-24-16,-71-24 16,-1 0-16,-23 0 15,0 0-15,0 0 16,-1 0-16,1 0 16,0 0-16,0 0 15,0 0-15,0 0 16,-1 0-16,1 0 15,0 0-15,47 24 16,-47-24-16,24 0 16,23 0-1,-23 0 1,0 0-16,-25 0 0,25 0 16,-24 0-1,47 0-15,1 0 16,23 0-16,48 0 15,-48 0-15,0 0 16,-23 0-16,-25 0 16,1 0-16,0 0 15,-1 0-15,25 0 16,-1 0-16,-23 0 16,23 0-16,-23 0 15,-1 0-15,1 0 16,-24 0-16,47 0 15,-23 0 1,-24 0-16,0 0 16,23 0-1,-23 0 1,24 0 0,-25 0-16,1 0 15,24 0-15,-1 0 16,-23 0-16,24 0 15,0 0-15,-1 0 16,48 0-16,-47 0 16,0 0-1,-1 0-15,-23 0 16,24 0 0,-24 0-16,-1 0 15,1 0 1,24 0-16,23 0 15,-23 0-15,-1 0 16,-23 0-16,48 0 16,-1 0-16,-47 0 15,47 0-15,25 0 16,-1 0-16,24 0 16,0 0-16,48-24 15,-72 0-15,48 24 16,-72-24-16,-23 0 15,0 24-15,-1-23 16,1 23-16,-48-24 16,24 24-16,23 0 15,1 0 1,23-24-16,-23 24 16,47-24-16,-95 0 15,72 24-15,-49 0 16,49 0-1,-24 0-15,23 0 16,-23 0-16,47 0 16,24 0-16,0 0 15,-24 0-15,0 0 16,-23 0-16,-1 0 16,25 0-16,-25 0 15,24 0-15,-47 0 16,23 0-16,1 0 15,47 0-15,24 0 16,71 0-16,48 0 16,-48 0-16,-71 0 15,-48 0-15,-23 0 16,-25-23-16,1 23 16,-24 0-16,23 0 15,-23 0-15,0 0 16,0-24-16,47 24 15,-47 0-15,48 0 16,-1 0-16,-47 0 16,24 0-16,-1 0 15,25 0-15,-49 0 16,25-24 0,-24 24-16,47 0 15,1 0-15,47 0 16,-24 0-16,-24 0 15,49 0-15,94 24 16,0 0-16,0-1 16,-118 1-16,-25-24 15,1 0-15,-25 24 16,1-24 31,-24 0-47,47 0 15,24 24-15,-23 47 16,71-47-16,0 47 16,-24-23-16,-24 0 15,-48-24-15,1-24 16,0 23-16,-25 1 16,25 0-16,-48 0 15,24-24-15,0 47 16,0-47-16,-24 24 31,23 0-31,-23 0 0,0 0 16,0 23-16,0-23 15,0 24 1,0-24-16,0 47 16,-47 0-1,-25 25-15,1-1 16,23-24-16,-23 1 15,23 47-15,1-95 16,-25 71-16,25-47 16,-25-1-16,24-47 15,1 48-15,-48-24 16,-25-1-16,49-23 16,-72 24-16,0 0 15,-23-24-15,-49 0 16,-47 0-16,24 0 15,-48 0-15,48 0 16,96 0-16,-25 0 16,48 0-16,0 0 15,0 0-15,0 0 16,23 0-16,-47 0 16,24 0-16,-24-24 15,48 0 1,-71-23-16,47 47 15,23 0-15,-47-24 16,0 24-16,1 0 16,-1-71-16,-48 71 15,-23-24-15,23-24 16,-47 48-16,48-71 16,23 47-16,48 24 15,-71 0-15,-49 0 16,73-24-16,-25 24 15,48 0-15,-47 0 16,-1 0-16,-47 0 16,-47 0-16,-25 0 15,0-71-15,-47 71 16,71-24-16,-23 0 16,-25 0-16,144-23 15,-24-1-15,71 48 16,24-24-16,47 24 15,-94-48-15,-1 25 16,-24-1-16,1 0 16,-1-24-16,25 25 15,-25-25-15,48 0 16,24 1-16,0-1 16,48 24-1,-1 0-15,72 1 16,-47-1-16,-1 0 15,24 24 1,-47-48 0,-24 1-16,-96-48 15,1-25-15,-1 49 16,-23-48-16</inkml:trace>
</inkml:ink>
</file>

<file path=ppt/ink/ink14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1:28.10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5596 8668 0,'0'0'0,"0"-24"15,-24 48 110,-24 0-125,24-1 16,-23 1-16,23 0 16,-24-24-16,1 48 15,-1-25-15,-23-23 16,-1 0-16,25 48 15,-25-24-15,24 0 16,1-1-16,-25 25 16,-47 0-16,48-1 15,23-47-15,1 24 16,23 0 0,0-24-1,-24 24 32,25 0 31,-25-1-62,24-23 78,24-23-94,-24-1 15,1-24-15,23 24 16,-24 1-1,24-1-15,-24 0 16,24 0 15,0 0-31,-24 0 16,48 72 140,-24 24-140,24-25-16,0-23 15,-24 0-15,23 23 16,1-47-16,-24 48 16,24-24-1,24-24 63,-25 0-62,73-24 0,-25 24-16,24-24 15,48-23-15,-48 23 16,-71 0-16,48 24 16,-48 0-16,-1-48 15,1 48-15,0-23 47,24-1-31</inkml:trace>
</inkml:ink>
</file>

<file path=ppt/ink/ink14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1:30.5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1643 9596 0,'-24'-23'0,"24"-1"47,24 24-16,-1 0-31,1 0 15,24 0 1,-24 0-16,47 0 16,24 0-16,25 0 15,118 0-15,0 0 16,48 0-16,23 0 16,24 0-1,-94 0-15,-1 0 16,-95 0-16,-48 0 15,24 0-15,-71 0 16,-1 0-16,-23 0 16,0 0-16,47 0 15,-47 0-15,24 0 16,-1 0-16,48 0 16,1 0-16,-1 0 15,72 0-15,-72 0 16,0 0-16,-23 0 15,-25 0-15,-23 0 16,0 0-16,0 0 16,-1 0-1,25 0 1,-48-24 0,24 24-1,0-24 79,0 24-63,23-47 0,-47 23 32,-24-24-47,1 0-16,-1 25 15,24-25-15,-48 24 16,48 0-1,0 1-15,-24-1 16,-23-24 15,23 48 32,0 0-63,0 0 15,-47 0 1,-1 0 0,-23 0-16,24 0 15,-48 0-15,47 0 16,-47 24-16,71-24 16,-47 0-16,24 24 15,-1-24-15,25 0 16,-25 0-16,1 0 15,-1 0-15,-47 47 16,0-47-16,0 24 16,24-24-16,0 0 15,0 0-15,-1 24 16,25-24-16,-1 24 16,1-24-16,23 0 15,1 24-15,23-24 16,0 0-16,-24 0 15,25 0-15,-25 0 16,24 0-16,0 0 16,1 0-16,-1 0 15,0 0-15,0 0 16,0 0 0,1 0-1,-1 0 1,0 0-16,0 0 15,-24 0 1,1 0 0,-1 0-16,1 0 15,23 0 1,-24 0-16,-23 0 16,23 0-1,24 0-15,0 0 16,1 23 187</inkml:trace>
</inkml:ink>
</file>

<file path=ppt/ink/ink14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1:33.1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7548 1810 0,'-24'0'31,"1"-24"-31,-1 24 16,-24-24-16,24 0 16,1 24-16,-49 0 15,-47-47 1,-48 23-16,-47-24 0,-72 24 16,-71 1-1,48-73-15,-96 73 16,71-1-16,1 0 15,47 24-15,96 0 16,94 0-16,25 0 16,47 0-16,-23 0 15,-1 0-15,0 24 16,1 23-16,-25-23 16,1 48-16,23-25 15,1-23-15,23 24 16,0-1-16,-24-23 15,48 48-15,-23-25 16,-1 25-16,24-25 16,-48 48-16,48-23 15,0 23-15,0 0 16,0 1-16,24 23 16,0-48-16,47 48 15,-23-24-15,-1 25 16,1-49-16,47 48 15,-71-48-15,47 25 16,-47-72 0,24 23-16,-24-23 15,47 24 1,-23-25 0,-24-23-16,95 72 15,-48-72-15,24 24 16,1-24-16,-25 23 15,72-23-15,0 0 16,95 0-16,-24 0 16,-23 0-16,-25 0 15,-46 48-15,46-24 16,1 0-16,-48 0 16,-24-24-16,-47 0 15,-1 0-15,1 0 16,-24 0-16,24 0 15,-25 0-15,25-48 16,0 48-16,-1 0 16,25-48-16,23 24 15,-48-23-15,-23 23 16,48 0-16,-48 0 16,47-23-1,-23-1-15,-25 24 16,49-47-16,-72 47 15,48-24 1,-1-23-16,-23 71 16,24-48-16,-48 25 15,23-73-15,25 49 16,-24-1-16,-24-47 16,0 47-16,0 1 15,0-25-15,0 48 16,0-23-16,0-1 15,0 24-15,-24 24 16,0-24-16,0 1 16,1-1-16,-25-24 15,0 48-15,-23-71 16,-1 23-16,-47 1 16,48-1-16,-72-47 15,-24-24-15,1 0 16,-1-48-16,24 48 15</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2:11.4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2024 10263 0,'24'0'110,"47"0"-95,0 0-15,25 0 16,-25 0-16,-47 0 16,47 0-16,25 0 15,-1 0-15,119 0 16,24 0-16,72 0 15,-24 0-15,71 0 16,-48 0-16,120 0 16,-72 0-16,24 0 15,-71 0-15,-96 0 16,-143 0-16,-47 0 16</inkml:trace>
</inkml:ink>
</file>

<file path=ppt/ink/ink15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2:01.1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15121 3000 0,'0'24'266,"23"-24"-251,1 0-15,48 24 16,70 47 0,1-23-16,119 71 0,24 24 15,95 0-15,-24 0 16,72 71-16,-1-23 15,-142-72 1,-24-24-16,-48 0 16,-23 0-16,-48-47 15,-72 0-15,1-25 16,-48 1-16,-1 0 16,1-24-16,0 0 93,0 0-77,23 0 0,-23 0-16,48 0 15</inkml:trace>
</inkml:ink>
</file>

<file path=ppt/ink/ink15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2:01.9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19312 2953 0,'-48'0'16,"24"0"-1,-47 24-15,47 47 16,-71 24-16,47-23 16,-71 94-16,24-70 15,-96 118-15,72-24 16,-48-23-16,-23 47 15,23-47-15,1 24 16,23-72-16,0-48 16,95-23-16,-47-1 15,71-23-15,0 0 16,-47 0-16,23-24 16,-23 24-1,23-1 1,-23 1-16,-25 0 15,1 24-15,71-48 16,-47 23-16,23-23 16,25 0 15</inkml:trace>
</inkml:ink>
</file>

<file path=ppt/ink/ink15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2:11.2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16097 3500 0,'-24'0'15,"0"0"17,0 0-17,24 24-15,-23-24 16,-1 0-16,24 24 16,-72 0-16,49 0 15,-49-24-15,1 23 16,-72 25-16,-24-48 15,0 48-15,-47-24 16,47 23-16,-47-23 16,95 0-1,-24-24-15,48 24 16,-48 23-16,119-47 16,-47 0-16,23 24 15,-47-24-15,-72 24 16,1-24-16,-25 24 15,48 23-15,-24-23 16,-23-24-16,0 0 16,-25 0-16,25 24 15,-48 0-15,119 23 16,-72-23-16,48 0 16,95-24-16,-94 48 15,70-25-15,-94 1 16,-1 48-16,0-49 15,-23 1-15,-48 0 16,-72 24-16,-23-48 16,23 0-16,-47 0 15,71 0-15,0 0 16,72 0-16,24 24 16,-1-1-16,24 1 15,-47 24 1,0-24-16,23 23 0,48-47 15,24 0 1,-24 48-16,-23-24 16,23 23-16,-24 1 15,48 0-15,-95-1 16,95 1-16,-48-24 16,-47 47-16,95-47 15,-48 23-15,0 25 16,48-48-16,24 0 15,-48-24-15,24 47 16,-48 1-16,96-48 16,-24 24-16,-24-24 15,47 23-15,24-23 16,-23 24-16,23-24 16,25 0-16,-1 24 15,0-24-15,0 0 16,0 0-1,1 0 32</inkml:trace>
</inkml:ink>
</file>

<file path=ppt/ink/ink15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6:34.0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1024 3691 0,'23'0'78,"25"0"-62,0 0-16,23 0 15,1 48-15,-1-48 16,0 0-16,-23 0 16,47 0-16,24 0 15,-23 0-15,23 0 16,-24 0-16,0 0 15,-23 0-15,-1 0 16,-23 0 0,-25 0-16,1 0 15,0 23 95</inkml:trace>
</inkml:ink>
</file>

<file path=ppt/ink/ink15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6:37.3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8763 3929 0,'23'0'140,"1"0"-124,24 0-16,0 0 16,23 0-16,-23-24 15,23 24 1,-47-24-16,71 1 15,-24-1-15,25 24 16,-1-24-16,0 24 16,-47 0-16,23 0 15,1 0-15,-48 0 16,23 0 0,-23 0-1,24 0 48,-25 0-48,1 0 17,0 0-32,0 0 15,23 0-15,-23 0 0,24 0 16,-24 0-1,0 0-15,-1 0 16,1 0-16,0 0 31,0 0-31,0 24 16,-1-24 0,1 0-16,0 0 15,0 0 1</inkml:trace>
</inkml:ink>
</file>

<file path=ppt/ink/ink15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6:38.1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8810 1834 0,'0'23'47,"24"1"-31,-24 24-16,24 23 15,-24 1-15,0-25 16,0 25-16,0-1 15,0-47-15,0 0 16,0 23-16,0-23 16,0 0-1,0 0 1,0 0-16,0 23 16,0 1-1,0-24 1</inkml:trace>
</inkml:ink>
</file>

<file path=ppt/ink/ink15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6:39.4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9644 1929 0,'-24'0'62,"0"24"-46,24 23 0,0-23-1,-24 24 1,24-1-16,0-23 16,0 0-16,0 0 15,0 0-15,0-1 16,0 1-16,0 24 15,0-24-15,0-1 16,0 1-16,0 0 16,0 24-16,0-1 15,0-23-15,48 48 16,-48-25-16,24-47 16,0 24-16,-1 24 31,1-48 0,0 0 16,0 0-31,23 0 15,-23 0-16,24 0 1,-24-24 0,-1 0-1,-23 0-15,24 0 16,0-47-16,-24 47 16,24-24-16,-24-23 15,0 47-15,0-23 16,0 23-16,0-24 15,0 1-15,0-1 16,0 24 0,0-24-16,0 25 15,0-25 1,0 24-16,-24 0 16,0 1 15,24-1-16,-24 24-15,24-24 16,-23 24 0,-1 0-1,0 0 1,0 0-16,0 0 16,1 0-1,-1 0 32,0 0-31,0 0 15,0 0 0</inkml:trace>
</inkml:ink>
</file>

<file path=ppt/ink/ink15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6:41.0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2548 1881 0,'-24'0'94,"24"24"-78,0 24-1,0-25-15,0 25 16,0 0-16,0-1 16,0-23-16,0 0 15,0 0-15,0 0 16,0-1-16,0 1 16,0 0-16,0 0 46,47-24-14,-23 0-17,24 0-15,-24 0 16,23 0-16,25 0 16,-1 0-16,-23 0 15,-24 0 1,23 0 15,-23 0-15,0 0-1,0 0 1,-1 0 0,1 0 15,0 0 0</inkml:trace>
</inkml:ink>
</file>

<file path=ppt/ink/ink15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6:41.4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3048 1834 0,'0'23'47,"0"25"-47,0 23 16,0 1-16,0 23 16,0-23-16,0-1 15,0 0-15,0-23 16,0 0-16,0-25 15,0 1-15,0 0 16,0 0-16,0 0 16</inkml:trace>
</inkml:ink>
</file>

<file path=ppt/ink/ink15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6:50.8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3643 833 0,'0'0'0,"-24"0"156,-23 24-156,-49 0 15,-23 47-15,0-23 16,0 24-16,-24-1 16,119-47-16,-23 23 15,-48 1-15,95-24 16,-24 0-16,0 23 16,24-23-1,-24 24-15,0 23 16,-23 24-16,23-47 15,0 47-15,0 1 16,24-25-16,-24-23 16,24 23-16,0-23 15,0-25-15,0 1 16,0 24-16,0-24 16,0 0-16,0 23 15,72 48-15,-48-71 16,47 48-16,-23-1 15,-1-47-15,25 24 16,23-25-16,-47 25 16,23 0-16,0-25 15,1 1-15,-24-24 16,-1 24-16,-23 0 16,24-24-16,-1 24 15,1-24-15,-24 0 47,0-24-31,23-48-16,-47 49 15,24-25 1,-24 24-16,0-23 16,0-1-16,0-24 15,0 49-15,0-25 16,-24-23-16,-71-25 15,47 49-15,24-1 16,-71 24-16,48 0 16,-1 24-16,24 0 15,-24 0-15,25 0 16,-25 0-16,0 0 16,25 0-16,-1 0 15,0 0-15,0 0 16,0 0-1,1 0 1,-1 0 0,0 0-16,0 0 31,0 0-31,1 0 16,-49 0-1</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2:13.10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7858 10358 0,'24'0'31,"-1"0"-16,1 0-15,0 0 16,0 0-16,23 0 16,-23 0-16,0 0 15,24-23-15,-24 23 16,23-24-16,48 24 16,72 0-16,71 0 15,96 0-15,-49 0 16,25 0-16,71 0 15,-95 0-15,-1 0 16,-94 0-16,-72 0 16,-24 0-1,-23 0-15,-25 0 16,1 0-16,0 0 16,-1 0-16,1 0 15,47 0-15,0 0 16,48 0-16,-48 0 15,24 0-15,1-24 16,-25 0-16,48 24 16,-72 0-16,0 0 15,1 0-15,-1 0 16,25 0-16,23 0 16,-24 0-16,0 0 15,-23 0-15,-25 0 16,48 0-16,-23 0 15,-1 0-15,1 0 16,-25 0-16,25 0 16,-1 0-16,1 0 15,-48 0-15,23 0 16,-23 0-16,0 0 16,0 0-1,-1 0-15,1 0 16,0 0-1,24 0 1,-25 0-16,73 0 16,-25 0-1,48 0-15,0 0 16,-23 0-16,-49 0 16,25 24-16</inkml:trace>
</inkml:ink>
</file>

<file path=ppt/ink/ink16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6:57.5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9406 2119 0,'-24'0'16,"0"0"109,24-24-109,0 1-1,24-1-15,23 0 16,-23 0-16,0 24 15,0 0 17,0 0-1,47 0-31,-47 0 16,0 24-16,0 0 15,-1 0-15,1 23 16,0 1-16,24 0 15,-25-1-15,-23 1 16,24-24-16,0-1 16,-24 25-16,0-24 31,0 23-15,-24 1-1,0-48-15,-23 24 16,23 24-1,0-48-15,0 23 0,-23 1 16,23 0 0,-24 0-16,24-24 15,1 0 1,-1 0-16,24 24 16,24-24 93,23 0-93,25 0-16,-25 0 15,25 0-15,-25 0 16,72 0-16,-71 0 15,23 0-15,1 23 16,-24-23-16,-1 0 16,-23 24-16,0-24 15,23 24 1,-47 0 0,0 0-1,0-1-15,0 25 16,0 0-1,0-1 1,-23 1-16,-25 0 16,-47 23-16,71-47 15,-48 23-15,25-23 16,-1 0-16,-71 48 16,72-72-16,-49 0 15,1 23-15,47-23 16,1 0-16,23 0 15,0 0-15,0 0 16,1 0 15,-1 0-15,0 0 15</inkml:trace>
</inkml:ink>
</file>

<file path=ppt/ink/ink16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6:59.8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9548 0 0,'0'167'47,"96"237"-47,-96 192 15,0 190-15,0 309 16,0-71-16,0 143 16,0 309-16,0-71 15,0 24-15,47-72 16,1-238-16,-48-285 15,0 71-15,0-143 16,0 214-16,0 48 16,0 24-16,0-24 15,0-596-15,-143-428 47,48 0-47,23 0 16,1 0-16,47 0 15,0 0-15,-23 0 16,23 0-16,0 0 16,-24 0-1,25 0 1</inkml:trace>
</inkml:ink>
</file>

<file path=ppt/ink/ink16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7:03.0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12549 2667 0,'0'0'0,"-48"-48"31,1 48-15,-25-23 0,-95-49-16,-71 48 15,0 0-15,-95 24 16,-1 0-16,-47 0 16,24 0-16,-24 0 15,24 0-15,71 0 16,48 0-16,95 0 15,48 0-15,24 0 16,47 0-16,0 24 16,0-24-1,0 48 1,24-24 0,-23 23-16,-25 25 15,48-1-15,0 1 16,0 23-16,0 0 15,0-23-15,48 70 16,47 1-16,48 72 16,0-49-16,-24 72 15,71-23-15,-23-72 16,23 47-16,25-71 16,-1 48-16,24-72 15,24 0-15,-95-71 16,-1-24-16,-118 0 15,0 0-15,-25 0 16,1 0 0,0 0-16,0 0 15,0 0-15,0-24 16,-1 24 0,1 0-1,0-47-15,24 23 16,47-47-16,-48-1 15,49 24-15,-49-23 16,-23 71-16,0-48 16,0-23-1,0 47 1,-24 0 0,0 1-1,0-25-15,0 24 16,0-24-1,0 1-15,0-25 16,0 25-16,0 23 16,0-24-16,0 1 15,0-1-15,-24-23 16,24 47-16</inkml:trace>
</inkml:ink>
</file>

<file path=ppt/ink/ink16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7:11.0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2309 3096 0,'0'0'0,"0"-24"62,-23 24-46,-1 0 15,-24 0-31,24 0 16,1 0-16,-25 0 15,0 0-15,25 0 16,-25 0 0,24 0-1,-24 0-15,-23 24 16,23-1-16,25 1 15,-1-24-15,-24 24 16,0 0-16,25-24 16,-25 24-16,24-24 15,0 23-15,-23 1 16,23-24-16,0 24 16,0 0-16,-23 24 15,23-48-15,-24 47 16,1 1-16,23-24 15,-48 23-15,25 1 16,-1-24-16,1 23 16,-1-23-16,0 24 15,24-24-15,-47 23 16,71-23-16,-24 47 16,0-47-16,24 48 15,-23-25-15,23-23 16,0 48-16,0-25 15,0 1-15,0-1 16,0 1-16,0 0 16,0-1-16,0 25 15,0-48-15,47-1 16,-47 1 0,24-24-16,-24 24 15,24 0 1,0 0-16,23-24 15,-23 0-15,48 0 16,-1 0-16,0 0 16,1 0-16,71 0 15,-24 0-15,24 0 16,0-48-16,-48 0 16,72 1-16,-72 23 15,0-24-15,-24 24 16,-23 1-16,23-1 15,-23 0-15,0 0 16,-1-23 0,-23 47-16,0 0 15,-24-24-15,24 0 16,-24 0 0,0 0-16,47 1 15,-47-25-15,0 0 16,0 1-16,0-25 15,0-23-15,0 0 16,-47-72 0,-25 24-16,-23 0 15,0 0-15,0 24 16,47 72-16,-23-1 16,71 24-16,-48 0 15,0 1-15,25-1 16,-1 24-16,-24 0 15,0 0 1,25 0 0</inkml:trace>
</inkml:ink>
</file>

<file path=ppt/ink/ink16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7:13.1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9477 3096 0,'-48'0'31,"25"0"1,-25 0-17,24-24 1,-47 24 15,47 0-31,-24 0 16,-23 0-1,47 0-15,-24 0 16,-23 0-16,23 24 16,-23-24-16,23 0 15,-23 23-15,-1-23 16,25 24-16,23-24 16,0 24-16,-47-24 15,23 48 1,24-1-1,0-23 1,1 0-16,23 24 16,-24-25-16,24 1 15,-24 24-15,0-24 16,24 23-16,0-23 16,0 47-16,0-47 15,0 72-15,0-49 16,0-23-16,0 24 15,0 23-15,24-23 16,0 23-16,-24 1 16,95 47-16,0-48 15,1 48-15,-1-24 16,24 1 0,0-49-16,-71-23 15,-25 0-15,1-24 16,24 0-16,-24 24 15,47-24-15,0 47 16,25-47-16,-25 0 16,1 0-16,-1 0 15,-47 0-15,24 0 16,23 0-16,-23 0 16,-1 0-16,25 0 15,-25 0-15,25 0 16,-1 0-16,24 0 15,-71-24-15,48 1 16,47-25-16,-95 24 16,23-23-16,1 23 15,-24 0-15,23-47 16,-23 71-16,0-72 16,0 48-1,-1-23-15,-23 23 16,0-24-16,0-23 15,0 23-15,0-23 16,0 23 0,0 24-16,-23-47 15,-1-1-15,24 25 16,-24-1-16,-47 1 16,47-1-16,-24 0 15,-23 1-15,47 47 16,-48-24-16,1 0 15,0 0-15,-72 24 16,24-47-16,-48 47 16,-24-24-16,-47 0 15,119 24-15,-47-24 16,-25-47-16,24 23 16,-47-47-16,47 23 15</inkml:trace>
</inkml:ink>
</file>

<file path=ppt/ink/ink16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7:23.52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1452 9739 0,'72'0'94,"-25"0"-94,25 0 16,23 0-16,-24 0 15,-23 0-15,0 0 16,-1 0-16,1 0 16,23 0-16,1 0 15,-1 0-15,-47 0 16,47 0-16,-47 0 15,24 0-15,-24 0 16,47 0-16,-23 0 16,-1 24-16,25-24 15,-25 0 1,-23 0-16,0 0 16,0 0-1,0 0 1,0 0 15,-1 0-15,25 24-16,-24-24 15,0 0 1,-1 0-16,1 24 16,0-24-1,0 0 1,0 0 62,-1 0-78,1 0 31</inkml:trace>
</inkml:ink>
</file>

<file path=ppt/ink/ink16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7:26.2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3929 8644 0,'0'24'156,"0"0"-140,-48 23-16,24-23 15,0 24 1,-23-1-16,23 1 15,-71 71-15,23-24 16,25 0-16,-72 24 16,47-47-16,1 47 15,23-71-15,0 47 16,1-48-16,-48 73 16,23-49-16,1 0 15,-1 1-15,-23-1 16,24-23-16,-1 0 15,48-25 1,1 25-16,-73-24 0,96 0 16,-24-1-1,-23 25-15,23 0 16,-24-1 0,25-23-16,-1 24 15,0-24-15,-24 23 16,48-23-16,-23-24 15,23 24-15,-24-24 16,24 24-16,0-1 16,-24-23-16,0 24 15,24 0 1,-24 0-16,-23-24 125</inkml:trace>
</inkml:ink>
</file>

<file path=ppt/ink/ink16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7:26.7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2095 8168 0,'24'0'15,"0"23"1,-24 1 0,24 0 15,-24 24-16,47 23-15,48 96 16,48 71-16,-47 24 16,23-48-16,-24 48 15,-47-71 1,47 71-16,-48-96 16,72 25-16,-47-48 15,-48-24-15,47 0 16,-47-72-16,24 49 15,-25-25-15,1-23 16,0-1-16,24 1 16</inkml:trace>
</inkml:ink>
</file>

<file path=ppt/ink/ink16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7:40.98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20812 1119 0,'0'48'62,"0"-24"-62,0-1 16,0 25-16,0 0 16,0-1-16,0-23 15,0 24 1,0-24-16,0 71 16,0-24-16,0 1 15,0-25-15,0 25 16,0-1-16,0 1 15,0-1-15,0-23 16,0 23-16,0-23 16,0 23-16,0 1 15,0 23-15,0-24 16,0-23-16,0 47 16,0-23-16,0-1 15,0 0-15,0 25 16,0-49-16,0 25 15,0 23-15,0 0 16,0-23-16,0 23 16,24 0-16,-24 24 15,23-23-15,1-1 16,-24 48-16,48-24 16,-24 47-16,-1-23 15,-23-71-15,0 23 16,0-47-16,0 23 15,0 0-15,0 1 16,24 47-16,0-48 16,0 96-1,0-48-15,-24 0 16,24 72-16,-24-96 16,0 72-16,0 23 15,0-71-15,0 24 16,0-48-16,0 72 15,0-72-15,0 1 16,0 23-16,0-48 16,0 24-16,0-23 15,0 47-15,0 0 16,0 0-16,0 0 16,0 0-16,0-24 15,0 24-15,0-47 16,0 23-16,0-24 15,0 1-15,0 23 16,0 0-16,0 1 16,0-1-16,0 48 15,0-24-15,0 24 16,0-72-16,0 24 16,0 1-1,0-1-15,0-24 16,0 1-16,0 23 15,0-71-15,0 47 16,0 1-16,0-25 16,0 49-16,0-25 15,0 24-15,0-23 16,0-1-16,0 24 16,0-47-16,0 23 15,0 1-15,0-1 16,0 25-16,0-49 15,0 72-15,0 24 16,0-95-16,0 47 16,0-47-16,0-25 15,0 25-15,0-24 16,0 24-16,0-1 16,0 25-16,0-1 15,0 24-15,0-23 16,0-1-16,0 1 15,47-1-15,-47 24 16,0 1-16,24-1 16,-24 0-16,24-24 15,-24-23-15,47 47 16,-47-47 0,0-24-16,0 47 15,0 24-15,0 1 16,24 70-16,-24 1 15,24 0-15,-24-48 16,71 71-16,-47-47 16,-24-24-16,48 48 15,-24-48-15,-1-24 16,1 24-16,0-23 16,0-49-16,0 25 15,0-1-15,-24 1 16,23-1-16,-23 72 15,48 0-15,-24 23 16,0 25-16,-1-24 16,1 47-16,0-71 15,0 23-15,-24-70 16,0-25-16,0 24 16,0-23-16,0-1 15,0 25-15,0-25 16,0 0-16,0-47 15,0 24 1,0-1-16,0 1 16,0-24-16</inkml:trace>
</inkml:ink>
</file>

<file path=ppt/ink/ink16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7:43.2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20812 2929 0,'-72'0'125,"48"-24"-109,-23-24-16,-1 25 16,1-49-16,23 72 15,-24 0-15,24-24 16,-23 1-16,-1-1 16,-23 0-16,47 24 15,-24 0-15,24 0 16,1 0-16,-1 0 15,-48 0 1,49 0-16,-25 0 16,24 0-16,-24 0 15,1 0-15,-72 71 16,47-47-16,1 24 16,-48-1-16,71 1 15,24-48-15,-23 0 16,-1 24-16,24-24 15,-23 24-15,23-24 16,24 24-16,-48-24 16,1 23-16,-25-23 15,25 24-15,-1 0 16,0 0-16,-47 0 16,0 47-16,-24-47 15,71 0-15,-23 23 16,23-23-16,0-24 15,1 24-15,23-24 16,0 24-16,-23 0 16,47-1-16,-48-23 15,0 24 1,48 0-16,-23-24 16,-1 24-16,-24 47 15,48-47-15,0 0 16,-47 23-16,47 25 15,-24-24 1,24-25-16,-24 25 16,24 0-16,0 23 15,0 0-15,0-47 16,0 24-16,24 0 16,23-25-16,1 25 15,-24-24-15,47 23 16,-23-23-16,71 0 15,-48 0-15,96 23 16,-72-23-16,24 0 16,-23 24-16,46-24 15,49-24-15,-72 23 16,119 1-16,-47 24 16,-1-48-16,1 0 15,23 0-15,48 0 16,-48 0-16,-71 0 15,24 0-15,-48 0 16,-48 0 0,24 0-16,1 0 0,-1 0 15,24 0 1,-24-24-16,-23 24 16,23-24-16,24-23 15,-48 23-15,25 0 16,47-24-16,-72 24 15,24 24-15,72-23 16,-24-1-16,-24 24 16,0-48-16,72 24 15,-144 24-15,25 0 16,-25 0 0,25-23-16,-25-25 15,-23 24-15,24 0 16,-25 24-16,25-47 15,-24-1-15,0 24 16,23-23-16,-23-25 16,-24 25-16,48-1 15,-1 24-15,1-47 16,0 47-16,-1-24 16,-23 1-16,24 23 15,-24 0-15,-1 0 16,-23 0-16,48-23 15,-48-1 1,0-23-16,0-25 16,-24-46-16,-71 23 15,-24-1-15,-72 25 16,48 48-16,-23-1 16,-72 0-16,23-23 15,-23 23-15,48 24 16,-48-23-16,-1 47 15,-22-24-15,46 24 16,-23 0-16,48 0 16,-25 0-16,1 0 15,47 0-15,-47 0 16,-24 0-16,24 0 16,23 0-16,-23 0 15,23 0-15,48 0 16,24 0-16,24 0 15,-24 0-15,48 0 16,23 0-16,0 0 16,-23 0-16,47 0 15,-24 0-15,25 0 16,-49 0-16,1 0 16</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2:15.9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13644 10263 0,'24'0'78,"24"-24"-62,-25-23-16,25 47 16,0-72-16,-25 48 15,25-23-15,47 23 16,-23-24-16,-1 25 15,48-1-15,0 0 16,24 24-16,48-24 16,-96 24-16,0 0 15,-71 0-15,24 0 16,-24 0-16,-1 0 16,1 0-1,0 0 79,24 0-63</inkml:trace>
</inkml:ink>
</file>

<file path=ppt/ink/ink17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8:03.8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17454 10430 0,'24'0'328,"0"0"-312,0 0 0,23 0-1,-23 0-15,0 0 16,0 0-1,-1 0 1,1 0 15,24 0-15,-48-24 0,24 24-16,23-24 15,1 24 1,23 0-16,1-24 15,-1 24 1,25 0-16,-1 0 16,0 0-16,-47 0 15,23 0-15,1 0 16,-1 0-16,-47 0 16,47 0-16,-47 0 15,48 0-15,-1 0 16,0-23-1,-23 23-15,23 0 16,25 0-16,-49 0 16,-23 0-16,48 0 15,-49 0-15,25 0 16,-24 0 0,23 0-1,-23-24 1,0 24-1,0 0 1,0-24-16,23 24 16,-47-24-16,24 24 15,24 0 1,-24 0-16,-1 0 16,1 0-16,24-47 15,-24 47 1,-1-24-1,1 24 1,0 0 0,24-24 15,-48 0-31,23 24 16,25 0-16,0-24 15,-24 24-15,-1 0 31,1-24-15,0 24 78,0 48-79,0 24-15,23 23 16,25 71-16,-48-118 16,23 47-1,-23 1-15,-24-49 0,0 1 16,24-24 0,-24-1-16,0 25 15,0-24 173,0 0-173,0 0 1,-24-24 0,0 0-16,0 0 15,-47 0-15,-1 0 16,25 0-1,-25 0-15,49 0 0,-25 0 16,24 0-16,-24 0 31,25 0-31,-1 0 32,-24 0-32,1 0 15,23 0 1,-71 0-16,23 0 15,48 0-15,-47 0 16,-1 23-16,1-23 16,23 0-16,1 0 15,23 0-15,-48 0 16,49 0-16,-1 0 16,0 0-16,-47 0 15,47 0-15,-24 0 16,24 0-1,-23 0-15,23 0 16,0 0-16,0 0 16,1 24-16,-25-24 15,24 0 1,0 24-16,0-24 16,1 0-1,-1 0-15,-48 24 16,49-24-16,-25 0 15,24 24-15,0-24 16,0 0-16,1 0 16,-49 23-16,25-23 31,23 24-15,-24-24-1,24 24 1,-23-24 15,23 0-15,-24 0 15,25 0-31,-25 0 16,24 0-1,0 0 1,0 0 31,1 0 15,-25 0-15,24-24-47,0-23 16,24 23-16,0 0 15,0-24-15,-47 25 16,47-1-16,0 0 16,-24 0-16</inkml:trace>
</inkml:ink>
</file>

<file path=ppt/ink/ink17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8:11.89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18192 11406 0,'24'0'0,"0"0"32,0 0-32,0 0 15,-24-24 1,23 24 31,1 0-32,0 0 1,0 0 15,0 0-15,-1 0-16,1-47 15,24 47 1,0 0 0,-25 0-16,1 0 31,0 0-31,0-24 16,0 24-16,-1 0 15,49 0 1,-24 0-16,23-48 15,-23 48-15,-1 0 16,25-24-16,-25 24 16,-23 0-16,0 0 15,0 0-15,23 0 16,1 0 0,-24 0-16,23 0 15,-23 0 1,-24-23-1,24 23 17,0 0-17,0 0-15,23 0 32,-23 0-32,0 0 15,0 0 1,0-24-16,-1 24 15,1 0 1,0 0-16,-24-24 16,24 24-16,23 0 15,-23-24-15,0 24 16,0-24 0,47 1-16,-47-1 15,0 24 1,0 0-16,-1 0 15,1 0 48,0 0-63,0-48 16,24 48 15,-25 0 16,1 0 0,0-24-32,0 24 1,0 0 15,-1 0 16,1 0-31,0 0-1,0 0-15,0 0 16,23 0 171,-23 24-187,-24 24 16,0 23-16,0-23 16,0 23-16,0-47 15,0 0-15,0 0 16,0 0 187,-24-1-187,1-23-1,-1 0 1,0 0-16,0 48 15,-24-48-15,1 0 16,-1 24 0,1 0-1,-1-24 1,48 23-16,-24-23 16,0 0-1,0 0 1,1 0-16,-1 24 15,0-24 1,0 24-16,0-24 16,-47 24-16,47 0 15,0-24 1,1 0-16,-1 23 16,0-23-16,0 0 15,-23 48-15,23-48 47,0 0-47,0 0 31,0 0-31,0 24 16,1-24 0,-1 0-16,-24 0 15,24 0 1,1 0-16,-1 0 15,-24 0-15,0 0 16,25 24-16,-1 0 16,-24-24-16,24 0 15,-23 0-15,23 0 16,-24 0-16,25 0 16,23 23-16,-48-23 15,24 0 1,-23 48-1,23-48 1,0 0 0,0 0-16,0 0 15,0 0 1,-23 24 15,-1-24 0,24 0 1,24 24-17,-23-24 1,-25 23-16,48 1 16,-48-24-1,24 0-15,1 0 16,-25 24-1,24-24 17,0 0-1,1 24-15,-1 0 15,-24-24 109,48-48-140,-24 24 16,24 0 0,-23 1-1,-1-25-15,24 24 16,-24 0-16,0-23 16,24 23-16,0-24 15,0-47-15,0 47 16,0 25-16,0-1 15,0 0-15,-24 0 16</inkml:trace>
</inkml:ink>
</file>

<file path=ppt/ink/ink17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8:52.7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19645 12573 0,'0'24'157,"-24"23"-142,0-23 1,1 0-16,23 0 16,-24 0-16,24 23 15,-24-47-15,0 24 16,0 24-1,-23-1 1,23-23 0,24 0-16,-24 0 15,0 0-15,0-1 16,24 25-16,-47 0 16,23-1-16,-24 1 15,24-24-15,-23 23 16,-1 25-1,24-72-15,24 24 16,-23 23-16,-1-23 16,0 0-1,24 0-15,-48-1 16,48 1 0,-23 0-1,23 0 1,0 0-1,-24 0 1,0-1 0,0 1-1,0 0 63,1 0 16,-1 0-63,0-24 48,0 0-48,0 0-16,0-24 1,1 0-16,23 0 16,-24 0-16,24 1 15,0-25 1,-48 0-16,48 1 16,0 23-16,0-24 15,0 1-15,0-25 16,0 25-1,0 23-15,0 0 16,0 0 0,0 0 77,24 48-46,-24 0-31,48 47-16,-48-23 16,23 23-16,1 48 15,24-47-15,-24-1 16,-24-47-16,0 24 15,0-1-15,24-23 32,-24 0-1,0 0 63,23-24-47,1 0-32,0 0 1,0 0-1,0 0 1,-1 0-16,1 0 16,0 0-1,24 0 1,-25 0 15,25 0 0,-24-24-15,23-24 0,-23 48-1,0-23-15,0 23 0,0-24 16,0 24 0,-1 0-16,-23-24 15,24 24 48,0 0-48,24-24 1,-25 24 15,1 0-15,0-24-1</inkml:trace>
</inkml:ink>
</file>

<file path=ppt/ink/ink17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8:55.0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17383 14240 0,'24'24'62,"-24"23"-31,0 25-15,0-1-16,0 24 16,23 1-16,-23 47 15,0-24-15,0-24 16,0-48-16,0 25 16,0-24-1,0-1-15,0 25 16,0-49 15,0 1-15,48-24 31</inkml:trace>
</inkml:ink>
</file>

<file path=ppt/ink/ink17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8:56.5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18359 14430 0,'0'0'0,"-24"0"16,0 0 46,1 0-46,-1 0 15,0 0-15,0 24-16,24 0 16,-47 0-16,47 0 15,-24-1-15,0 25 16,0-48-16,24 24 15,0 23 1,0-23 0,-24 0-1,24 0 1,0 24-16,0-25 16,0 1-16,0 0 15,0 0-15,0 0 16,0-1-16,0 1 15,0 0 1,0 0 0,0 0-1,0 23 1,48-23 0,-24 0-16,23 24 15,1-25-15,-24 1 16,0 0-16,23 0 15,-23-24 64,24 0 14,-25 0-77,1-24 0,0-24-1,-24 25 1,24 23-16,-24-48 15,0 0-15,24 24 16,-24 1-16,0-1 16,0-24-16,0 24 15,0-23 1,0-1 0,0 24-1,0 1-15,0-1 16,0-24-16,0 0 15,0 1 1,0 23-16,0 0 16,-24 0-16,0 1 15,24-1 1,-24 24-16,0 0 16,1 0-1,-1 0-15,0 0 31,-24 0 1,25 0-1</inkml:trace>
</inkml:ink>
</file>

<file path=ppt/ink/ink17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00.7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18931 11716 0,'0'-24'141,"-72"24"-110,-23 0-31,0 48 16,-1-25-16,1 1 15,0 0-15,-24 0 16,47 0-16,25-1 15,-25 1-15,-23 24 16,71-24-16,-47-1 16,-1 1-16,25 0 15,-25 0 1,25 0-16,23-24 16,-48 24-16,25-1 15,-25-23-15,25 0 16,23 48-16,-24-48 15</inkml:trace>
</inkml:ink>
</file>

<file path=ppt/ink/ink17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02.1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17264 11906 0,'0'24'125,"0"47"-109,-48-47-16,24 48 15,-23 23-15,-25-47 16,72-1-16,-71 25 16,47-25-16,-24-23 15,24 24-15,1-1 16,-1-23-16,24 0 16,-24-24-16,24 24 15,-24-24-15,48 0 78,0 0-78,47 0 16,-47 0-16,24 0 16,23 0-16,-47 0 15,24 0-15,-1 24 16,25-1-16,-25 1 15,-23-24 1,24 24-16</inkml:trace>
</inkml:ink>
</file>

<file path=ppt/ink/ink17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10.3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15549 11454 0,'-24'-24'110,"1"24"-48,-1 0-46,0 0 15,0 0-15,0 0-1,-23 0 1,23 0-16,-24 24 16,24-24-16,-95 24 15,24-1-15,71-23 16,-47 0-16,47 24 31,0-24-31,0 24 16,1-24-16,-1 24 15,-24 0 17,24-1-17,1 1-15,-1 0 16,0-24 0,24 24-1,-24-24-15,24 24 16,-24 0-1,24-1-15,-24 25 16,1-48-16,23 48 16,-24-25-16,0 49 15,0-1 1,0-47-16,24 24 16,-23 23-16,23-23 15,-48 23-15,48-23 16,-24 23-16,24-47 15,0 24-15,0-24 16,0 23-16,0-23 16,0 24-16,0-25 15,0 25 1,0-24 0,0 0-16,24-24 15,-24 23-15,24 1 16,0 0-1,23 24 17,-23-48-17,0 24 1,23-24-16,1 47 16,-24-47-16,0 24 15,47 0-15,-47 23 16,24-23-1,-25-24 17,1 0-1,0 0-15,0 0-1,24-24 1,-25 1-1,-23-1 1,0-24-16,0 1 31,0 23-31,0-24 16,0 24 0,0-23-1,-23 23-15,23-24 31,-24 48-31,24-24 16,-24-23-16,0 23 16,24 0-1,0 0 1,-24 1-16,0-1 16,1 24 15,23-24-16,-24 0 1,0 24-16,0 0 16,0-24-1,1 24 1,-1 0 15,24-24-15,-24 1 15,0 23-15,24-24-1,-24 24 1</inkml:trace>
</inkml:ink>
</file>

<file path=ppt/ink/ink17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11.3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13668 13097 0,'0'47'62,"0"-23"-46,24-24-16,47 0 15,24 24-15,25-24 16,94 0-16,24 0 16,72 0-16,-25 0 15,-23 0-15,-47 0 16,-1 0-16,-119 0 16,0 0-1,-47 0-15,0 0 16,-1 0-16,-23-24 15,0 24 1</inkml:trace>
</inkml:ink>
</file>

<file path=ppt/ink/ink17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12.1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14787 13430 0,'0'24'32,"0"24"-17,0-25-15,0 25 16,0 24-16,0-49 15,0 49-15,0-1 16,-24 1-16,24-1 16,-47 24-16,47-23 15,0-48-15,0 23 16,-24 25-16,24-49 16</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2:16.9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14906 9644 0,'24'0'47,"0"24"-31,0-24 0,0 24-1,-1-24 1,1 23-1,24 25 1,-24-24 15,-24 24-15,0-25 0,0 25-16,0-24 15,0 23-15,0-23 16,0 24-16,0-24 15,0 23 17,-24 1-17,0-48 1,24 24 0,0 0-16,-24-1 31</inkml:trace>
</inkml:ink>
</file>

<file path=ppt/ink/ink18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13.5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15359 13764 0,'-48'0'94,"24"0"-79,-23 23 1,23 1-16,-24 0 16,24-24-1,1 24-15,-1 0 16,24-1 0,0 25-16,-24-48 15,24 24-15,-24 0 16,24 0-16,0 23 15,0-23-15,0 0 16,0 23 0,0 1-1,0 0 1,0-25 0,24-23 15,0 24-16,23-24 1,1 24-16,0 0 16,-25-24-1,-23 24-15,48-24 16,-24 0-16,0 0 16,23 0-1,-23 0-15,0 0 16,0 0-16,0 0 15,23 0-15,-23 0 16,24 0 0,-25 0-1,1 0 1,0 0-16,-24-24 16,0 0-1,0 0 1,0 0-16,0-23 15,0-1 1,0 24-16,0 1 16,0-49-16,-24 48 15,-23-23-15,23-1 16,0 48-16,0-24 16,24 0-16,-24 1 15,1 23 1,23-24-16,-24 24 15,0-24-15,0 24 16,0 0 0,0 0-1,24-24-15,-23 24 16,-1 0 0,0-24-1,0 1 1,0 23-1</inkml:trace>
</inkml:ink>
</file>

<file path=ppt/ink/ink18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14.6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13787 16740 0</inkml:trace>
</inkml:ink>
</file>

<file path=ppt/ink/ink18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15.8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14978 15740 0,'-24'24'62,"-48"95"-46,25 0-16,-1 24 16,24-24-16,1 24 15,-25 0-15,48 0 16,0-72-16,0 0 16,0 1-16,0-48 15,0-1-15,0 1 16,48-24 15,-1 0-31,1 0 16,23 0-16,-23 0 15,0-24 1,23 24-16,-23 0 0,-1-47 16,1 23-1,23 0-15,-47-23 16,-24-25-16,48 48 15,-48-23-15,0-1 16,0 0-16,0 1 16,-24-25-16,-24 49 15,-71-49-15,0 48 16,24 1-16,-24 23 16,47 0-16,1 0 15,23 0-15,24 0 16,1 0-16,-1 0 15,0 47 1,0-23 0</inkml:trace>
</inkml:ink>
</file>

<file path=ppt/ink/ink18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16.5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15978 16335 0,'0'0'0,"-119"0"0,24 0 16,-1 0-16,25 0 16,23 24-16,1-24 15,-1 72-15,-47-1 16,95 0-16,-48 49 16,24-25-1,24 0-15,0 24 0,0-24 16,0-47-1,0-24-15,24 23 16,24-47-16,-1 0 16,1 0-16,-24 0 15,71 0-15,0 0 16,1 0-16,-1 0 16,48-47-16,-1-1 15,-22 24-15,-73-47 16,1 23-16,-1-23 15,-23 23-15,-24-23 16,0-24-16,0 23 16,0-47-16,-95-24 15,-48 0-15,-71 24 16,-24 0-16,-24 95 16,0 24-16,-24 0 15,119 0-15,72 0 16,24 48-16</inkml:trace>
</inkml:ink>
</file>

<file path=ppt/ink/ink18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22.5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19454 16621 0,'143'-71'62,"310"-1"-46,285-47-16,72 48 15,118-48-15,-237 0 16,-167-48-16,-262 48 16,-48 24-16,-143 23 15,-47 48-15,0 1 16</inkml:trace>
</inkml:ink>
</file>

<file path=ppt/ink/ink18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23.0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20836 17431 0,'-24'24'32,"24"-1"-17,71-23 1,120 0-16,166 0 16,-71 0-16,142 0 15,334-166-15,119 47 16,0-48-16,-238 0 15,-214 120-15,-215-49 16,-119 96-16,-23 0 16</inkml:trace>
</inkml:ink>
</file>

<file path=ppt/ink/ink18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44.9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24146 8358 0,'0'0'0,"0"-24"31,23 24 141,25 0-94,-24 0-62,0 0 15,-1-23-15,1-1-1,-24 0 1,0 0-1,0 0-15,0 0 16,0 1 0,0-1-16,0 0 15,0 0 1,-24 24 31,1 0-16,-1 0-15,0 0 31,0 0-32,24 24 1,-24 0-16,24 0 15,0 23 1,0-23 0,0 0-1,0 0 1,0 0 0,0-1-16,48-23 78,-24 0-78,-24-23 62</inkml:trace>
</inkml:ink>
</file>

<file path=ppt/ink/ink18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46.8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24717 7406 0,'0'23'47,"0"25"-31,0-24-16,0 47 15,0 1-15,0-25 16,0 1-16,0 23 16,-24-23-16,24 0 15,0-24-15,-47 23 16,47-23-16,0 0 15</inkml:trace>
</inkml:ink>
</file>

<file path=ppt/ink/ink18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47.7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24836 7453 0,'0'48'31,"0"-24"-16,0 0-15,0 23 16,-24-47-16,24 24 16,0 0-16,0 0 15,-24-24 1,24 23 0,0 1 30,24-24-30,0 0 31,24 0-31</inkml:trace>
</inkml:ink>
</file>

<file path=ppt/ink/ink18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48.6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25027 7382 0,'0'47'79,"0"-23"-64,0 24-15,0 0 16,0-25-16,0 1 15,0 48-15,0-49 16,0 25 0,-24-24-16,24 0 15,0-1 1,0 1 15,0 0 0</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2:18.24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15502 10025 0,'-24'0'62,"0"24"-46,24 0-1,-24 23-15,0-47 16,24 48-16,0-24 16,0 23-16,0-23 15,0 0-15,0 0 16,0 0-16,0-1 16,0 1-16,24 0 15,-24 0-15,24 0 16,24-24 46,-48 23-46,23 1 0,25-24-1,-24 0 16,0 0 16,-1 0-31,1 0 0,0-47-1,-24 23 16,0 0 1,0 0-17,0 0-15,0-23 16,0-1 0,0 24-1,0 1-15,0-1 16,0-24-16,-24 0 15,0 25 1,24-1 0,-23 24-1,-1-48 1,24 24 15,-24 24 32,0 0-1</inkml:trace>
</inkml:ink>
</file>

<file path=ppt/ink/ink19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51.7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11668 13716 0,'0'-24'31,"-24"24"-15,-24 0-16,-47 0 15,0 24-15,23 0 16,1 23-16,47-23 16,0-24-16,1 24 15,-25 0-15,48 0 16,-24-24-16,0 47 16,-23 1-16,47-24 15,-48 71-15,24-47 16,24 23-1,0 0-15,0-47 16,0 48-16,0-48 16,0 23-16,0 1 15,0-1-15,24-23 16,-24 0 0,48 0-16,-25 0 15,25-24 1,-24 0-1,24 0-15,-25 0 32,25 0 15,-24 0-16,-24-72 0,0 25-15,0 23-16,0-24 15,-48 24 1,24 24 0,1 0-16,-1 0 15,-24 0-15,24 0 31,0 0-15</inkml:trace>
</inkml:ink>
</file>

<file path=ppt/ink/ink19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52.3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10287 15002 0,'23'0'31,"73"0"-31,94 0 16,72 0-16,48 0 15,-48 0-15,-96 0 16,1 0-16,-119 0 16,23 0-16,-47 0 15,0 0-15,0 0 16,-1 0-16,1 0 15,24 0 1,-1 0-16</inkml:trace>
</inkml:ink>
</file>

<file path=ppt/ink/ink19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52.9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10549 15550 0,'0'23'78,"0"25"-62,0 23-16,23 25 16,1 23-16,-24-48 15,24 24-15,-24-23 16,0-48 0,24 23-1</inkml:trace>
</inkml:ink>
</file>

<file path=ppt/ink/ink19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53.6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11572 15716 0,'-23'0'47,"-25"119"-47,24-71 0,24 0 15,0 23 1,0-23-16,0-25 0,0 49 15,0-48 1,0-1 0,24-23-16,0 0 15,0 0 17,-1 0-17,1 0-15,24 0 31,-48-23-31,0-1 16,0 0-16,0-24 16,0 1-1,0 23-15,0-24 16,-24 1 0,0 23-1,24 0 1,-24 24-1,1 0 1,-1 0 0,0 0-1,0 0 1</inkml:trace>
</inkml:ink>
</file>

<file path=ppt/ink/ink19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54.2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12668 14811 0,'48'0'62,"47"0"-46,24 0-16,-72 0 16,1-23-16,-24 23 15,0 0 1,-1 0 31</inkml:trace>
</inkml:ink>
</file>

<file path=ppt/ink/ink19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54.6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12739 15216 0,'24'0'31,"48"0"-31,-49 0 16,25 0 0,23 0-16,-47 0 15,0 0-15</inkml:trace>
</inkml:ink>
</file>

<file path=ppt/ink/ink19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55.3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13549 14240 0,'0'71'31,"0"25"-15,-24-49-16,24 1 16,0-1-1,0-23 1,0 0 15,0 0-31,24 0 16,0-24-16,0 23 15,-1-23-15,25 24 16,-24-24-16,47 0 16,1 0-16,-49 0 15,49 0 1,-1 0-16,-23 0 15,-24-24 17</inkml:trace>
</inkml:ink>
</file>

<file path=ppt/ink/ink19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55.72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14001 14240 0,'24'0'31,"-24"24"-15,0 71 0,0 48-16,-24-48 15,1-24-15,-49 25 16,72-49-16,-24-23 15,0 0-15,1 47 16,-1-47 47</inkml:trace>
</inkml:ink>
</file>

<file path=ppt/ink/ink19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56.29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13001 15240 0,'0'0'0,"95"0"15,48 0-15,24 0 16,-72 0-16,48 0 16,-24 0-16,-71 0 15,47 0-15,-47 0 16,-24 0-16,-1 0 15,25 0-15,-24 0 32,0 0-32,-1 0 15,49 0-15,-48 0 32</inkml:trace>
</inkml:ink>
</file>

<file path=ppt/ink/ink19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56.8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13096 15573 0,'48'24'47,"24"24"-31,-25-48-16,48 47 16,-23 1-16,-1-24 15,1 23-15,-25-23 16,-23 0-16,0-24 15,-24 24-15,24-24 16,0 24 0,23 0-1</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29:58.0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12716 2643 0,'23'0'94,"1"0"-94,48 0 15,-1 0-15,48 0 16,72 0-16,-1 0 15,1 0-15,-25 0 16,1 0-16,0 0 16,-96 0-16,1 0 15,-49 0-15,49 0 32,23 0-32,95 0 0,1 0 15,71 0 1,-24 0-16,24 0 15,0 0-15,-48 0 16,-95 0-16,48 0 16,-48 0-16,0 0 15,-24 0-15,-23 0 16,23 0-16,-47 0 16,47 0-16,-47 0 15,23 0-15,-47 0 16,23 0-16,1 0 15,0 0 1,23 0-16,-23 0 16,23 0-16,1 0 15,23 0-15,-48 0 16,25 0-16,-24 0 16,-25 0-16,25 0 15,-24 0 1,0 0-16,-1 0 15,1 0-15,0 0 16,0 0-16,0 0 16,23 0-16,1 0 15,0 0 1,-25 0 0,25 0-16,-24 0 62,23 0-31,-23 0 47,0 0-78,24 0 16,23 0-16,-23 0 16,-1 0-16,-23 0 15,0 0 1,0 0 234,0 0-234,23 0-16,-23 0 15,24 0-15,-24 0 16,23 0 31</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2:19.6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15954 10287 0,'24'24'141,"0"-24"-125,-1 0-16,1 0 15,0 0 1,24 24-16,-1-1 16,-23 25-16,24-24 15,-24 0-15,-1 23 16,-23 1-1,0 0-15,0-25 32,0 1-17,0 0 1,-23-24 0,-1 24-1,0 23 1,0-47-1,-24 24-15,25 0 16,-25-24 0,24 24-1,-23 0 1,23-1 62,24 1-62,24-24 31,-1 0-47,1 0 15,0 0-15,0 0 16,23 0-16,1 0 15,-24 0-15,24 0 16,-1 0-16,1 24 16,-24-24-16,23 0 15,-23 0 1,0 0 0,0 0-1,0 0-15,23 0 16,-23 0-1,24 0-15,-1 24 16,48-24-16,-23 0 16,-48 24-16</inkml:trace>
</inkml:ink>
</file>

<file path=ppt/ink/ink20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59:57.2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13811 15645 0,'-24'0'32,"0"0"-32,-47 0 15,-1 24-15,-70 47 16,22 48-16,-22-24 15,46-47-15,-23 47 16,0-23-16,24-25 16,0 1-16,23 0 15,1-1-15,71-23 16,-24 0-16,0 0 16</inkml:trace>
</inkml:ink>
</file>

<file path=ppt/ink/ink20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0:11.2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4024 16383 0,'0'48'31,"0"47"-31,0-24 16,0 48-16,0-71 15,0 0-15,-24 47 16,24-24-16,0-23 15,0 0-15,0-25 16,0 1-16,0 0 31,48-24-15,71-24 0,143-23-16,-48 23 15,-23 0 1,23-24-16,-71-23 15,-48 47-15,-71 24 16,-24-24 0</inkml:trace>
</inkml:ink>
</file>

<file path=ppt/ink/ink20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0:11.7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5191 16335 0,'-24'24'15,"24"95"-15,-48-24 16,25 120 0,23-72-16,0 23 15,0-47-15,0 0 16,0-47-16,0-24 15,-24-25-15,24 1 16,-24-24 15,0 0-15</inkml:trace>
</inkml:ink>
</file>

<file path=ppt/ink/ink20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0:12.1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5429 16454 0,'0'72'16,"0"47"-1,0-24-15,-48 0 16,48 1-16,0-1 16,-24-47-16,1-1 15,46-47 32,96 0-31,1-24-16,165-23 15,-166 23-15,24 0 16</inkml:trace>
</inkml:ink>
</file>

<file path=ppt/ink/ink20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0:12.5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6429 16573 0,'-24'72'16,"-23"47"-16,23-24 15,0 24-15,-48 48 16,49-72-16,-1-23 16,-48 47-16,49-72 15,23-23-15,0 0 16,0 0-16</inkml:trace>
</inkml:ink>
</file>

<file path=ppt/ink/ink20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0:13.0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6929 16859 0,'-24'-24'31,"48"24"0,47-47-15,72 23-16,48 0 16,23 24-16,-71-24 15,-72 1-15,-23-1 16,0 24-16,-24 0 31</inkml:trace>
</inkml:ink>
</file>

<file path=ppt/ink/ink20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0:13.4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7310 17288 0,'0'0'0,"24"0"15,24 0 1,-25 0-16,25 0 16,-24 0-16,0 0 15,-1 0-15,1 0 16</inkml:trace>
</inkml:ink>
</file>

<file path=ppt/ink/ink20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0:14.9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8596 16716 0,'-72'24'31,"25"143"-31,-25-24 16,-23-24-16,48-48 16,-1 48-16,24-95 15,24 48-15,0-49 16,0 25-16,0-24 31,24-24-31,24 0 16,-1 24-1,-23-1-15,47 1 0,-23 0 16,143-24 0,-96 48-16,0-48 15,-23 0-15,-1 0 16,-23 0-16,23 0 15,-47 0-15,0-24 16,-24-24-16,47 1 16,-47 23-16,0 0 31,0 0-31,0 0 16,0-23-1,-47 23 1,-1 24-16,0 0 15,25 0-15,-73 0 16,1 0-16,24 0 16,23 0-16,-23 0 15,23 0-15</inkml:trace>
</inkml:ink>
</file>

<file path=ppt/ink/ink20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0:15.8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9715 16931 0,'0'-24'16,"24"24"-16,95 71 16,-48 25-16,-23-73 15,0 96-15,-25-71 16,25 47-16,-48-23 16,48-25-16,-24-23 15,23 24-15,1-48 16,-24 0-1,-1 0 1,1 0 15,0 0-31,0 0 16</inkml:trace>
</inkml:ink>
</file>

<file path=ppt/ink/ink20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0:16.2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10525 16812 0,'24'23'31,"-24"49"-31,0-25 16,-24 25-16,-48 23 15,-71 0 1,72-23-16,23-25 15,-23 1-15,47 0 16,-24-48-16,48 24 16,-23-24-16,-1 0 15,0 0-15,-24 23 47</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2:26.9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12215 11644 0,'24'0'171,"0"0"-171,24 0 32,-25 0-17,1 0-15,0 0 16,0 0 0,0 0 46,0 0-62,-1 0 16,25 0-1,0 24-15,-25-24 16,49 0-16,-24 0 16,-1 24-16,-23-24 15,0 0 1,0 0-16,-1 24 15,25-24 1,-48 24-16,48-24 16,-25 0-1,1 0 1,0 0 0,0 0-1,0 0-15,-1 0 16,1 0-16,24 0 15,0 0-15,-25 0 16,1 0-16,0 0 16,24 0-16,-25 0 31,1 0-15,0 0-1,0 0 16,0 0-15,0 0 15,-1 0-31,1 0 16,0 23 0,0-23-16,0 0 15,-1 0 1,1 24-1,24-24-15,-24 0 16,-1 0-16,1 0 16,0 0 31,0 0-32,0 0 1,-24 48 78,0-24-79,0-1-15,0 1 16,0 24-1,-24-24 32,0 23 0,0-47-31,-23 0-1,23 0-15,-24 0 16,1 0-16,-25 0 16,-23 0-16,23 0 15,-23 0-15,-24 0 16,24 0-16,23 0 16,25 0-16,-1 0 15,24 0-15,-23 0 16,23 0-1,0 0 17,0 0-17,1 0-15,-1 0 94,0 0-78,0 0-1,0 0-15,0 0 16,1 0 0,-1 0-1,0 0 1,0 0-1,-23 0 1,23 0 15,0 0 79,0 0-95,0 0 95,0 0-79,1 0 16,-1 0 0,0-24-32,24 1 173,0-1-173,0-24 1,0 1 0,0 23-16,24 24 15,-24-24-15,0 0 16,24 0-16,-24 1 31,0-25 16,0 24 78,23 24-109,1 0-1,-24-24-15,24 0 16,0 1 0,0 23 15,0-24-16,-1 24 1,1 0 0,0 0-16,0 0 15,0 0 1,-1 0-16,1 0 31,0 0-31,0 0 16,0 0-1,0 0-15,-1 0 16,1 0 0,0 0-1,0 0 1,0 0-16,-1 0 16,1 0-16,24 0 15,-24 0 1,-1-24-16,1 24 15,0 0 1,0 0 0,0 0-1,-24-24-15,23 24 32,1 0-17,0 0 1,0 0-1,0 0-15,0 0 16,-1 0 0,1 0 15,0 0-15,0 0 15,23 0-16,-23 0 1,0 0-16,0 0 16,0 0-16,47 0 15,-23 0-15,-24 0 16,23 0 0,-23 0 30,0-24 111,0 24-157,-1 0 31,1-23 47,0 23 110,0 23-126,0 1-46,-24 0-16,23 0 15,-23 0 32,0-1 0,0 1-31,0 0-1,0 0 17,0 0-32,0 0 15,0-1-15,0 1 16,0 0-1,0 0-15,0 0 16,0-1 31,24 1-31,-24 0 124,0 0-140,0 0 31,0-1-15,0 25 15,-24-48 79,-23 0-95,23 0 1,-24 0-16,1 0 16,-25 0-16,49 0 15,-25 0-15,24 0 16,-23 0-16,23 0 15,-24 0-15,24 0 16,-23 0-16,-1 0 16,0 0-16,1 0 15,-25 24-15,1-24 16,-1 0-16,-23 0 16,48 0-16,-25 0 15,25 0-15,-1 24 16,24-24-16,0 0 187,0 0-155,1 0-17,-1 0-15,0 0 16,0 0-1,0 0-15,1 0 16,-1 0 0,0 0-1,0 0 17,0 24-17,0-24 79,1 0-63</inkml:trace>
</inkml:ink>
</file>

<file path=ppt/ink/ink21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0:20.3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4310 17978 0,'0'0'0,"119"0"15,24 24-15,-48-24 16,0 0-16,0 0 16,-23 0-16,-25 0 15,49 0-15,23 0 16,0 0-16,47 0 16,73 0-16,118 0 15,-71 0 1,-48 0-16,24 0 0,0 0 15,-143 0 1,-48 0-16,1 0 16,-25 0-16,-23-24 31</inkml:trace>
</inkml:ink>
</file>

<file path=ppt/ink/ink21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0:21.0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5905 18074 0,'-47'0'47,"-25"47"-47,-71 49 16,72-25-16,-1 48 16,1 24-16,23-72 15,24 48-15,24-71 16,-23 0-16,23-25 15,47-23 1,25 0 0,-25 0-16,96 0 15,-24 0-15,24 0 16,-24-47-16,-47 23 16,47-24-16,-24 25 15,-24-1-15,-47 0 16,48 0-16,-49 24 15,1 0-15,-24-24 16,0 1 15,0-25-15,-47 24-16,-120 0 16,24 24-16,0-24 15,-23 24-15,-1 0 16,48 0-16,23 0 15,25 0-15,0 0 16,-1 48-16,25-48 16,23 0-16,0 0 15</inkml:trace>
</inkml:ink>
</file>

<file path=ppt/ink/ink21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1:46.5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20383 9644 0,'0'0'0,"0"-71"15,0 47 1,0 0-16,0 0 16,0 0-16,0 1 15,-24 23-15,1-48 16,23 24-1,-48 0-15,24 0 16,0 24 0,0-23-16,-23-25 15,23 48 1,0-24-16,-23 0 16,23 1-16,0-1 15,0 24-15,0 0 16,-47-24-16,47 24 15,-47 0 1,-1-48-16,48 48 16,-47 0-16,47 0 15,-47 0-15,-1-23 16,-47-1-16,24 24 16,23-48-16,-23 48 15,24 0-15,-1 0 16,1 0-16,23 0 15,1 0-15,-1 0 16,0 0-16,1 0 16,-1 0-16,1 0 15,23 0-15,-48 0 16,-23 24-16,24 0 16,23 0-16,0-1 15,25-23-15,-25 24 16,0 0-16,25-24 15,23 24-15,-24 0 16,0-1 0,0 1-16,-24 24 15,25-24 1,-25 47-16,0 1 0,25-25 16,-25 25-16,24-49 15,-24 73 1,1-1-16,-1-47 15,48 23-15,-24 0 16,1 1-16,-25-1 16,48-23-16,-24 23 15,0-23-15,24 47 16,-23-23-16,23-1 16,-24 1-1,24-49-15,0 49 16,0-1-16,-48 24 15,48-71-15,0 72 16,0-49-16,0-23 16,0 47-16,0 1 15,0-25-15,0 25 16,0-48-16,0 23 16,0 25-16,48-1 15,-24 1-15,-24-1 16,71 1-16,-47-25 15,-24 1-15,24-1 16,23 25-16,-47-48 16,0 23-1,24-23-15,47 71 16,-47-23-16,0 23 16,24-24-16,-48-23 15,71 47-15,-23 1 16,-24-25-16,47-23 15,-71-1-15,24-23 16,0 0-16,0 0 16,-1 0-16,1 23 15,0-47-15,0 24 16,0 0-16,23 23 16,1-23-16,23 24 15,-23-1-15,47 1 16,-23-24-16,-49 0 15,25 0-15,0-24 16,23 47-16,-47-23 16,24-24-1,47 48-15,-71-48 16,23 23 0,1 1-1,-1 0-15,1 0 0,-24-24 16,0 0-1,-1 24 1,1-24-16,0 0 16,0 0-1,0 0-15,0 0 16,23 0 0,-23 0-1,24 0-15,-25 0 16,25 0-16,-24 0 15,47 0-15,-47-24 16,0 24-16,24 0 16,-25 0-1,1 0 1,0 0 0,0 0-16,0-24 15,23 0 1,1 24-16,-24-47 15,23 47-15,25-24 16,-1-24-16,-47 24 16,0 24-16,0 0 15,-1-23 1,49-1-16,-48 24 0,-24-24 16,24 24-16,-1 0 15,1 0 1,-24-24-16,24 0 15,0 0 1,0 24-16,-1-23 16,1-1-1,0 0 1,0 0 0,-24 0-16,24 1 15,-1-1-15,1 0 16,0 0-16,-24-47 15,48 47-15,-48 0 16,23 24-16,-23-24 16,24-23-16,0 23 15,0-24-15,0 48 16,-24-24-16,24-47 16,-1 47-16,1-23 15,-24-1-15,48-24 16,-24 25-16,-24-1 15,0 24-15,23-47 16,1 0-16,-24 47 16,0-48-16,0 48 15,0-23 1,24 23-16,-24-47 16,0 47-16,0-48 15,0 25-15,0 23 16,0 0-16,0 0 15,0 0-15,0 1 16,0-25 0,0 0-1,0 25-15,0-25 16,0 24 0,0 0-16,-24-23 15,0-25-15,24 48 16,-23 1-16,-1-25 15,24 24-15,-24-23 16,24-1-16,-24-23 16,0 23-16,24 0 15,-47-23-15,23-1 16,0 25-16,0-1 16,-23 1-16,23-25 15,-48 24 1,25-23-16,-48-24 15,23 23-15,25 1 16,-49-1-16,49 1 16,23 47-16,-24 0 15,24-23-15,1 23 16,23 0-16,-48 0 16,48 1-1,0-1 1,-24 24-1,24-24 1,0 0 0,-24 0-1,0 24-15,24-24 32</inkml:trace>
</inkml:ink>
</file>

<file path=ppt/ink/ink21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1:49.4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24026 7572 0,'-23'-23'31,"-1"23"-31,0 0 16,0 0-16,-23 0 15,-25 0-15,-23 0 16,0 23-16,-48 25 16,-24 23-16,48 1 15,-48 23-15,48 0 16,0 24-16,0 0 15,48-47-15,-72 71 16,24-24 0,-24 95-16,-24 24 15,96-47-15,-1 23 16,1 0-16,23 120 16,24-72-16,24 23 15,0-23-15,0 0 16,0 0-16,0-47 15,0-1-15,0 24 16,24-95-16,24-24 16,23 24-16,-23-24 15,0-71-15,-1-1 16,1 1-16,-1-24 16,-23-1-16,0 1 15,24-24 1,-1 0-1,1 0-15,-24 0 16,47 0-16,1 0 16,23 0-16,-24 0 15,-23 0-15,47 0 16,24-24-16,-24-47 16,72 23-16,-48-71 15,72-71-15,-72-72 16,71-214-16,48-191 15,-71 214 1,-24 144-16,-48 95 16,48-25-16,-48-23 15,1 1-15,-25-1 16,-47 95-16,24-143 16,-25 72-16,1 24 15,-24-24-15,0 47 16,0 72-16,-24-24 15,-23-23-15,-25 23 16,48 95-16,-71-47 16,71 23-16,-23 49 15,23-1-15,0-24 16,0 24-16,-23-23 16</inkml:trace>
</inkml:ink>
</file>

<file path=ppt/ink/ink21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2:17.4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20788 11763 0,'0'-23'0,"0"-1"46,48-48-46,-25-23 16,1-72-16,-24 72 16,0-143-16,0 0 15,0 0-15,0-96 16,0 25-16,0 23 16,24 0-16,24 72 15,-25 47-15,-23 120 16,0-1-16,0 24 15,0 0 1,24 1 15</inkml:trace>
</inkml:ink>
</file>

<file path=ppt/ink/ink21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2:10.3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11644 2667 0,'48'0'78,"94"0"-62,120 0-16,0 0 15,191 0-15,-48 0 16,-48 71-16,-95-71 16,-72 0-16,-95 0 15,-23 0-15,-48 0 16,0 0-1</inkml:trace>
</inkml:ink>
</file>

<file path=ppt/ink/ink21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2:11.7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11358 4381 0,'24'0'63,"71"0"-63,0 0 15,1 0-15,94 0 16,-47 0 0,48 0-16,-96 0 15,-48 0-15,49-23 16,-25 23-16,-23-24 15,23 24-15,1-24 16,-25 24-16,-23 0 16,0 0-1,0 0 32</inkml:trace>
</inkml:ink>
</file>

<file path=ppt/ink/ink21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2:13.4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23574 1976 0,'-24'0'79,"0"0"-79,1 0 15,-1 0 1,0 0-1,0 0-15,-23 0 32,-25-23-32,48 23 15,-95-72-15,48 72 16,-1 0-16,25 0 16,-49 0-16,1-24 15,0 24-15,-48-23 16,72 23-16,-25 0 15,25 0-15,-48 0 16,24 0-16,-96 0 16,48 0-16,-47 0 15,47 0-15,-95 0 16,71 0 0,0 47-16,1 1 15,-25-24-15,48 47 16,72-47-16,-24 0 15,47 23-15,-47-23 16,47 24-16,0-24 16,1-1-16,-1 25 15,1 0-15,-1-25 16,-23 25-16,23 0 16,24-1-16,-119 49 15,24-1-15,24 24 16,-24 0-16,0 0 15,-24 48-15,24 47 16,0-24-16,-24 72 16,48 0-16,-24 0 15,47-24-15,1-47 16,23-24-16,1 23 16,-1-23-16,48 23 15,-24-47-15,24 24 16,0 0-16,0 23 15,0-23-15,0-72 16,0 24 0,0 48-16,48-24 15,-1-1-15,1 25 16,0-48-16,47 0 16,0 24-16,-24-48 15,25-47-15,-25 23 16,48-23-16,-47-48 15,-1 0 1,-23 0-16,-1 0 16,25 0-16,47 0 15,-24 0-15,0 0 16,24 0-16,1-24 16,-1-23-16,71-49 15,48 1-15,24 0 16,-95 0-16,142-1 15,25-46-15,-49 22 16,1 1-16,-71 24 16,-73 0-16,25-24 15,24-24-15,-48-71 16,-1-24-16,-70-24 16,71-72-16,0-71 15,-24 120-15,-24 23 16,-47 24-16,-1 47 15,-23 24-15,47-71 16,-47 24 0,0-24-16,-24 0 15,0 23-15,0-23 16,0 72-16,0-25 16,0 1-16,-24 94 15,0 25-15,-23-72 16,23 95-16,24-23 15,0 47-15,-24-47 16,-23 47-16,47 0 16,-24-47-16,0 23 15,-24 0-15,24 1 16,24 23-16</inkml:trace>
</inkml:ink>
</file>

<file path=ppt/ink/ink21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2:53.9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7096 4953 0,'0'0'0,"0"-24"15,0-23-15,0-1 16,0-24-16,0 25 16,0-1-1,0 24-15,0-23 16,0 23-1,0-47-15,-24-72 16,0 71-16,0-23 16,24 0-1,-71-24-15,71 95 16,-24-71-16,0 23 16,0 25-1,1-1-15,-1 0 16,24 1-16,-72-25 15,49 1-15,-49-1 16,25 1-16,-49-1 16,-23-23-16,-24 24 15,48-1-15,-24 25 16,-48-49-16,24 73 16,-71-49-16,-48 1 15,24-1-15,-48 25 16,24-1-16,72 24 15,-1 0-15,1 24 16,23 0-16,1 0 16,-1 24-16,72 0 15,-25 0-15,25 47 16,-24 25-16,48-25 16,-48 0-16,-24 72 15,48-71-15,-25 47 16,73 0-16,-48 24 15,47-48-15,-23 72 16,47-48 0,-48 0-16,25 0 15,-25 119-15,48-71 16,1 47-16,23 24 16,0-47-16,0-1 15,0-71-15,0 0 16,0 48-16,47 0 15,1 71-15,-24-72 16,47 25-16,-71-48 16,24-48-16,47 72 15,-47-24-15,48 23 16,-1-47-16,0 0 16,-71-47-16,48-1 15,0-23-15,23 47 16,-23-47-16,-1-1 15,49 25-15,-25-24 16,1-48-16,70 71 16,25-47-16,71 47 15,-95-71-15,24 24 16,-1-24-16,49 0 16,-48 0-1,94 0-15,-46 0 16,23-24-16,-48 0 15,1 1-15,-1-25 16,-71 24-16,-47 0 16,47-47-16,-48 23 15,48-23-15,-23 47 16,23-71-16,24 23 16,-72 1-16,120-72 15,-49 0-15,1-24 16,-24 25-16,0-25 15,-47 48-15,-1-24 16,25-24-16,-73 96 16,1-72-16,24-48 15,-24 72-15,-1-23 16,-23-49-16,24 48 16,-24-47-16,0 47 15,0 0-15,0-48 16,-71 49-16,23-25 15,-23 24-15,-1 24 16,1-48-16,-24 72 16,23-48-1,48 48-15,-47 0 16,-1-1-16,49 25 16,-25 23-16,24-23 15,-23 47-15</inkml:trace>
</inkml:ink>
</file>

<file path=ppt/ink/ink21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3:00.2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11072 7453 0,'0'-24'0,"48"24"16,-24 0-16,24-23 15,-1 23-15,25-48 16,23 24-16,24 0 16,0-23-16,95 23 15,-71 0-15,48 24 16,-49 0-16,-22 0 15,22 0-15,49 0 16,-96 0-16,0 0 16,1 0-16,-25 0 15,-23 0-15,-1 0 16,-23 0-16</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2:53.0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8286 5572 0,'24'0'110,"0"0"-95,24 0 1,-25 0-16,73-24 16,-73 24-16,49 0 15,-24-24-15,-1 24 16,1 0-16,23 0 15,-23-23-15,47-1 16,-47 24 0,-24 0-16,71-24 15,-24 24 1,-47 0-16,24 0 16,-25 0-1,25 0-15,-24 0 16,-24-24-1,48 24 1,-25 0 0,25 0-1,-24 0 1,23 0 15,-23 0-15,24 0-1,-24 0 1,47 0-16,-47 0 16,0 0-1,0 0 1,-1 0 15,1 0-15,0 24-1,0-24 48,0 0-47,-1 0-1,-23 24 16,48 0-15,-24-1 0,-24 1-1,47 24-15,25-24 16,-72 0-16,24-24 16</inkml:trace>
</inkml:ink>
</file>

<file path=ppt/ink/ink22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3:04.3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14263 5691 0,'72'48'47,"-48"-24"-32,23 23-15,48 48 16,1 1-16,-1-49 15,95 120-15,-47-48 16,-24 0-16,-47-47 16,47 94-16,-48-118 15,-47 0-15,24-1 16,-24 25-16,-1-72 16,-23 23-1,24 1-15,0 0 16</inkml:trace>
</inkml:ink>
</file>

<file path=ppt/ink/ink22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3:05.1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15668 5858 0,'0'71'31,"0"25"-31,0-1 16,0-24-16,48 48 16,-24-71-16,47 95 15,-71-119-15,24 23 16,0 25-16,0-25 16,-24-23-16,23 48 15,1-25 1,-24-23-1,0 0-15,-24 0 110,-71-1-110,-48-23 15,-23 0-15,46 24 16,1 0-16,24-24 16,0 24-16,47 0 15,1-1-15,-1-23 16,24 0 0,24 24-16,-24-24 31</inkml:trace>
</inkml:ink>
</file>

<file path=ppt/ink/ink22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3:07.9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18359 17240 0,'24'0'78,"23"0"-78,49 0 16,47 0-16,71 0 15,48 0-15,24 0 16,-1 0-16,25 0 16,-72 0-16,24 0 15,-48 0-15,-71 0 16,-71 0-16,-49 0 16,25 0-16,-24 0 15,0 0 1,0 0-1,-1 0 17,1-24-1,0 24-15,0-23-16,0 23 15,23 0 1</inkml:trace>
</inkml:ink>
</file>

<file path=ppt/ink/ink22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3:23.2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20169 12740 0,'0'-24'0,"0"-24"16,-24 48 0,0 0-1,-23-24-15,-1 1 16,-24-1 0,25 24-16,-1-24 15,-23 0-15,-1 24 16,25-24-16,-48 1 15,-1-1-15,-47 24 16,24-24-16,48 24 16,-1-24-1,1 24-15,0 0 16,47-24-16,-24 24 16,24 0-16,1-24 15,-1 24 1,0 0-16,24-23 15,-48 23-15,24 0 16,-47 0-16,47-24 16,-23 24-1,-1 0-15,24 0 16,0 0 0</inkml:trace>
</inkml:ink>
</file>

<file path=ppt/ink/ink22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3:24.3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18359 12001 0,'24'-47'110,"23"47"-95,1 0-15,24 0 16,-49 0-16,25 0 16,-24-24-1,0 24-15,-1 0 16,1-24-16,0 24 15,0 0 1,0-24 15,-24 48 94,-48-24-125,-23 48 16,-1-24 0,48-1-16,1-23 15,-25 24 1,24 0 15,0-24 47,24 24-62,0 24-16,0 23 15,0 0-15,24 48 16,-24-95-16,72 72 16,-72-49-16,23 1 15,1-1-15,0 25 16,0-48-16,-24-1 16,0 1-16</inkml:trace>
</inkml:ink>
</file>

<file path=ppt/ink/ink22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3:30.3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20907 9620 0,'-24'0'47,"0"-24"-16,1 1-31,23-73 16,-24 1-16,24-24 16,0-71-16,0 70 15,0 1-15,0-47 16,0-1-16,0 96 16,0-25-16,0 25 15,24 47-15,23-95 16,-47 71-16,0 25 15,0-1-15,24-24 16,-24 24 0,24 1-16,-24-1 15,0 0 1,24 0 0,-24 0-1,23 0-15,-23 1 31,0-1-31,0-48 16,0 25-16,0-1 16,0 24-16,24-23 15,-48 71 95,-23 23-110,23-23 15,0-24 1,0 0 15,1 0-15,-1 24 15,0-24-31,24 24 16,-48-1-16,24-23 15,1 0 1,-1 24 0,0 0-1,0-24 48,0 24-16,24-48 46,24 0-93,24 0 16,23 1-16,-47-25 16,48 48-16,-49 0 15,25-48-15,-24 48 16,0 0-1,23-23 1,-23 23 15,0 0-15,0 0 31,0 0-32,23 0-15,1 71 16,23 48-16,-47-48 16,0 1-16,0 23 15,-1-47-15,-23-24 16,-71-48 78,47 24-94,-47-48 15,47 48-15,-24-24 16,25 24-16,-49-23 16,24 23-1,25 0-15,-1 0 16,-24 0-16,24 0 15,1 0 1,-1 0 0,0 0-1</inkml:trace>
</inkml:ink>
</file>

<file path=ppt/ink/ink22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3:38.3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15525 9596 0,'0'-23'16,"0"-1"-1,-23 0 17,-1 24-32,-24-48 15,24 48 1,24-23-16,-24 23 15,-47-24-15,47-24 16,0 48-16,-118-71 16,94 47-16,0 24 15,1-24-15,-25-24 16,25 48-16,-1-23 16,24 23-16,-47 0 15,-1 0-15,-23 0 16,0 0-16,0-24 15,47 24-15,-23 0 16,-25 0-16,1 0 16,-24 0-16,-72 0 15,25 0-15,-1 0 16,48 0 0,-24 0-16,48 0 15,23 0-15,1 0 16,-24 0-16,47 24 15,1-1-15,-25 1 16,24-24-16,1 48 16,-25-1-16,1 1 15,-24 0-15,47-1 16,-71 1-16,24 47 16,-72 24-16,72-71 15,-48 47-15,24-71 16,47 47-16,-23 25 15,24-25-15,-1 1 16,25-1-16,-25-23 16,1 71-16,23-72 15,24 49-15,-23-25 16,-49 72-16,49-48 16,-25 24-16,25 24 15,23-48-15,-24 1 16,25 70-16,-25-47 15,48-23-15,-24 23 16,24 0-16,-24 0 16,24 0-16,0-24 15,0 72 1,0-72-16,0 0 16,0 48-16,0-48 15,0 1-15,0-1 16,0-24-16,24 25 15,0-1-15,0 24 16,47 24-16,-47-48 16,0-24-16,47 25 15,-71-49-15,24 1 16,-24 0-16,0-1 16,0-23-16,48 0 15,-48 23-15,0-23 16,0 0-1,23 0-15,25 47 16,-24-47 0,-24 24-1,24-48-15,23 47 16,-47-23-16,24-24 16,-24 48-1,24-1-15,0-23 16,-24 0-1,24 24-15,-24-25 32,47 49-32,-47-48 15,24 0 1,-24-1 0,0 25-16,24-24 15,-24 23 1,24-23-16,-24 0 15,24 24-15,-24-25 32,0 25-32,0 0 15,0-24-15,0-1 16,0 1-16,23 0 16,-23 0-16,24 23 15,0-23-15,0 48 16,0-72-1,-24 47-15,23-23 16,-23 0-16,24 24 16,-24-25-16,24 49 15,0-48 1,0 47-16,23-23 0,1 47 16,-1-47-1,-23-25-15,24 25 16,-48-24-16,24-24 15,-24 24-15,24-24 16,-1 23-16,1-23 16,0 0-16,47 0 15,25 0-15,-1 0 16,24 0-16,24 0 16,-48 0-16,0 0 15,1 0-15,-49 0 16,1 0-16,23 0 15,-47 0 1,48 0-16,-25 0 16,-23 0-16,71-23 15,-47-1-15,71 0 16,-24-24-16,-47 25 16,23-1-16,-71 0 15,72 0-15,-25 24 16,1-24-16,23-23 15,-47 47-15,24-24 16,-1 0-16,25-47 16,23-48-1,-23 47-15,70-47 16,-22 24-16,-1 47 16,-24-23-16,-24 47 15,1-71-15,-25 23 16,1 1-16,47-120 15,24 1-15,-47-25 16,71-70-16,-24 70 16,0-47-16,24 24 15,-72 119-15,-23 0 16,-1-47-16,-23 23 16,-24 47-16,0 25 15,24-48-15,-24 24 16,0-48-16,0-48 15,-48 1-15,1-48 16,-25 47-16,25 1 16,-25-48-16,24 47 15,1 24-15,-1 48 16,24 0-16,1 0 16,-25 72-16,24-49 15,0 49-15,-23-25 16,23 25-16,-24-1 15,25 24-15,-1-23 16,0 47 0,0-48-16,0 48 15,24-24-15,-47 0 16,23-23 0</inkml:trace>
</inkml:ink>
</file>

<file path=ppt/ink/ink22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3:41.0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10239 12025 0,'48'0'93,"71"0"-93,95 0 16,48 0-16,24 0 16,47 0-16,-23 0 15,-48 0-15,-48 0 16,24 0-16,-95 0 15,24 0-15,-120 0 16,25 0-16,-49 0 16,1 0-16,0 24 31,0-24-31,-24 24 0,24-24 16,-24-24 171,0-71-171,-24 23-16,-48-70 15,25 70-15,-1 1 16,24 47-16,1 0 16,-1 24 30,0 0-30,0-24 0,48 24 109,71 72-110,0 47-15,-23-48 16,-25-23-16,1 23 16,0-23-16,-24-24 15,-24-1 63,0 25-62,-72 0-16,-23 23 16,-24-23-16,-48 23 15,72-47-15,0-24 16,47 24-16,24 0 15</inkml:trace>
</inkml:ink>
</file>

<file path=ppt/ink/ink22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3:46.9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20978 4429 0,'-23'0'312,"-1"0"-312,0 0 16,-47-24-1,-1-23 1,-47 23-16,24-24 16,0 1-16,-1-25 15,49 72-15,-25-24 16,48 24-16,-47-71 15,23 71-15,25-24 16,-25-24-16,0 48 16,1-23-16,-25-1 15,1 0-15,-24 0 16,23 0-16,25 24 16,-73-71-16,1 47 15,-24 0 1,-71-47-16,48 23 15,-1 1-15,0-1 16,0 0-16,72 25 16,-71-1-16,-1-24 15,24 1-15,0-1 16,48 24-16,-24-24 16,47 25-16,-23-25 15,-24 0-15,-24 1 16,48-25-16,0 25 15,-48-49-15,48 25 16,-1 47-16,49 0 16,-25-23-16,1-1 15,-25-23-15,1 47 16,24-24-16,23 24 16,1 24-16,-25-23 15,25-1-15,23 24 219,24 24-188,0-1 16,0 1-31,24-24-1,-24 24-15,0 0 16,23 0-16,-23 23 16,0-23-16,0 24 15,0-24-15,0 23 16,0 25-1,0-49-15,0 1 0,0-48 204,0-47-204,0-24 15,-23 71-15,23-24 16,-24 1-16,24 23 15,0 0-15,0 0 32,0 0-32,0 1 15,0-1 1,0-24 0,0 1-1,0 23-15,0-24 16,0 24-1,0 1-15,0-25 16,0 24-16,0 0 16,0 0-1,0 1-15,24-1 78,-1 24-62,25 0-16,-24 0 16,47 0-16,24 0 15,48 0-15,-24 0 16,48 0-16,-48 0 16,-47 0-16,-1 0 15,-47 0-15,0 0 16,-1-24-16</inkml:trace>
</inkml:ink>
</file>

<file path=ppt/ink/ink22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3:51.5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16883 2000 0,'0'0'0,"-24"24"62,0-24-31,24 24-31,-24-24 16,0 47 15,1-47-31,-1 48 16,0-24 0,0 0-16,-23 0 15,-1 23 1,24-23 15,24 0-15,-47 0-1,23-1 1,24 1-16,-24 0 16,0-24-16,0 48 15,0-48-15,1 23 16,-1-23-16,0 48 15,0-48-15,0 24 16,1 0-16,-25 0 16,48-1-1,-24-23 1,0 24 0,0 0-1,1-24-15,-1 24 16,0 0-1,0-24 1,24 23-16,-47-23 16,47 24-16,-24 0 15,0-24 1,24 24 0,-24 0-1,0-24 16,1 23-31,23 1 16,-24-24 15,0 24-15,24-72 171,0-23-187,0 23 16,0 25-16,0-49 16,0 48-16,0 1 15,0-1 1,0 0 0,0 0-16,0 0 15,24 0 1,0-23-1,-1 23 1,-23 0 78,24 24-79,0-24 1,24 24 0,-25 0-16,1-23 15,24 23 1,-24 0 0,-1 0-16,1 0 31,0 0 16,0 0-16,0-24-31,0 0 78,-1 24-15,1 0-63,0-24 15,0 24 32,0-24-31,-1 24-1,25 0 1,-24-47 0,0 47-1,0 0 1,-1-24 15,1 24 78</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3:33.3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7286 2715 0,'24'0'31,"0"0"0,24 0-31,-1 0 16,-23 0 0,24 0-16,-1 0 15,1 0-15,23 0 16,-23 0-16,-1 0 16,25 0-16,-48 0 15,0 0 1,23 0-16,1 0 15,-24 0 1,-1 0 47,1 0-48,0 0 157,0 0-156,0 0-16,0 0 15,-1-48 1,-23 24 0,0 0-16,0-23 15,0-25-15,0 1 16,0 23-16,0 1 15,0 23-15,0 48 219,-23-24-219,-25 0 16,24 0-1,-24 0 1,25 0 0,-25 0 15,24 0-15,-23 0-1,23 0 1,-24 0-16,24 0 31,0 0 110,1 0-110,-1 0 63,-24 0-63</inkml:trace>
</inkml:ink>
</file>

<file path=ppt/ink/ink23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3:51.6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16621 2119 0</inkml:trace>
</inkml:ink>
</file>

<file path=ppt/ink/ink23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4:04.0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19121 7358 0,'0'-24'47,"24"24"-15,47 0-17,-47 0 1,24 0-16,23 0 15,24 0-15,1 0 16,-49 0-16,49 0 16,23 48-16,-72-48 15,1 0-15,-1 24 16,-23-24-16,24 0 16,23 0-16,25 0 15,-1 0-15,48 0 16,-48 0-16,0 0 15,-23 0-15,-25 0 16,25 0-16,23 0 16,-24 0-16,1 0 15,-24 0-15,23 0 16,0 0-16,-47 0 16,24 0-16,-24 0 15,-1 0-15,1 0 16,0 0 15,24 0-15,-25 0-1,49 0 1,-48 0-16,23 0 16,25 0-16,-48 0 15,-1 0-15,25 0 16,-24 0-1,0 0-15,0 0 16,-1 0 31,1 0-47,0 0 16,24 0-1,-25 0-15,1 0 16,0 0 15,0 0 63,0 0 31,-24-24-110,0 0 1,0-24-16,0 25 16,0-1-16,0-24 15,0 1-15,0 23 16,0 0 0,0 0-16,0 0 15,0 0 16,-24 48 110,-24-24-110,24 24-31,-23 0 16,-1 0-16,-23-24 16,47 24-16,-24-24 15,-23 23-15,23-23 16,1 0-16,-1 0 15,0 0-15,24 48 16,-23-48-16,23 0 16,-24 0-1,25 0-15,-25 0 16,24 0-16,-23 24 16,-1-24-16,-23 0 15,-1 0-15,24 0 16,1 0-1,23 0-15,0 0 0,-23 0 16,-1 0 0,24 0-1,-24 0-15,1 0 16,-1 0 0,24 0-16,-23 0 15,23 0-15,-24 0 16,1 0-16,-1 0 15,24 0-15,-23 0 16,23 0-16,-24 0 16,1 0-16,23 0 15,-24 0-15,1 0 16,23 0 0,-24 0-16,24 0 15,0 0-15,1 0 16,-1 0-16,-24 0 15,24 0-15,-23 0 16,-1-24 0,24 24-16,1 0 15,-1 0-15,0 0 16,-24-24-16,1 24 31,23-24-15,-24 1-1,24 23 1,-23-24-16,23 24 16,0 0-16,-23 0 15,23 0 1,-24 0 0,24 0-1,-23 0 1,23 0-1,-24 0 32,24 0 47,-23 0-63,23 24-31,24-1 16,-24 25 0,24-24-1,0 0-15,0-1 16,0 1 15,0 0 0,0 0-31,0 0 32,0-1-32,0 1 31,0 0-16,24 24 1,0-48-16,0 24 16,-1-24-1,1 0 1,24 0-16,-1 0 31,1 0-31,24 0 16,-1 47-16,-47-47 0,47 0 15,1 0 1,-48 0-16,47 0 16,0 0-16,-23 0 15,0 0-15,-25 0 16,25 0-16,-24 0 16,47 0-16,-23 0 15,0 0-15,23 0 16,-47 0-16,23 0 15,1 0-15,0 0 16,-24 0-16,47 0 16,-47 0-16,47 0 15,1 0-15,23 0 16,0 0-16,0 0 16,48 0-16,-47 24 15,-49-24-15,1 0 16,-1 0-16,1 0 15,-24 0 1,0 0-16,-1 0 16,1 0-16,0 0 15,0 0 1,0 0 0,-1 0-1,25 0 1,-24 0-1,0 0-15,0 0 16,23 0 0,-23 0-16,0 0 15,23 0-15,-23 0 16,0 0-16,0 0 16,0 0-1,-24-24 1,24 24-1,-1 0 1,1 0 0,0 0-1,0 0 1,0 0 0,-24-24-1,23 1 32,1 23 16,0 0-48,0 0 32,23-24-31,-23 24 15,-24-24 78,0 0-93,0 0 0,0-23-16,0 23 15,0 0 1,0 0-16,0 0 31,0 1-15,0-1-1,0 0 17,0 0-17,24 0 1,-48 24 78,0 0-79,-23 0 1,23 0-1,-47 0-15,47 0 16,-24-23 0,24 23-16,-23 0 15,-1 0-15,-23 0 16,-1 0 0,48 0-16,-23 0 15,-25 0-15,25 0 16,-1-24-16,0 24 15,-23-24-15,47 24 16,-23 0-16,23 0 16,-24-24-16,24 24 15,-23 0-15,23 0 16,-48 0-16,1 0 16,0-24-16,-25 24 15,25-24-15,-1 24 16,1-23-16,-24 23 15,23-24-15,25 24 16,-49-24-16,25 24 16,0 0-16,-1-24 15,24 24-15,-23 0 16,47 0-16,-23 0 16,23 0-16,-24 0 15,1 0-15,-25 0 16,25 0-16,23 0 15,0 0-15,0 24 16,0-24-16,0 0 31,1 0-15</inkml:trace>
</inkml:ink>
</file>

<file path=ppt/ink/ink23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4:42.28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1762 4167 0,'24'0'47,"95"0"-31,95 0-16,72 0 15,-1 0-15,1 0 16,-24 0-16,-48 0 15,-71 0-15,-47 0 16,-25-24-16,-23 24 16,-25 0-1,1-23 1,0 23 15,0 0-15,23 0-16,-23 0 15,24 0-15,0 0 16,-1 0-16,-23 0 141,-24-48-16,-24 24-125,0-24 15,-23-47-15,23 0 16,-48-96-16,25 168 16,47-1-1,0 0-15,-24 0 78,0 24-31,-23 0-16,23 0-31,0 0 16,-24 24-16,25 24 16,-49-48-16,-47 47 15,24 1-15,-48-24 16,-48 23-16,49 1 16,70-24-16,-23-24 15,71 0-15,-24 0 16,25 0-16,-25 0 15,24 0 1,0 0 15,-23 0-15,23 0-16,-48 0 16,25 0-16,23 0 15,-24 0-15,1 0 16,-1 0-16,24 0 15,1 24 1,-1-24 140,0 0-156,0 0 16,0 0 0,1 0 30,-1 0-46,0 0 16,0 0 0,0-24-16,48 24 93,0 0-93,47 0 16,25 24 0,-49-24-16,25 0 15,-1 0-15,0 47 16,1-47-16,23 24 16,0-24-16,-47 0 15,24 0-15,47 24 16,-48-24-16,0 0 15,-23 0-15,47 47 16,-23-47 0,23 0-16,24 24 0,0-24 15,-24 0-15,-23 0 16,-1 0 0,-47 0-1,0 0-15,0 0 16</inkml:trace>
</inkml:ink>
</file>

<file path=ppt/ink/ink23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4:43.5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13025 3310 0,'0'0'0,"-95"-24"15,0-24-15,-48-47 16,0 48-16,-48-25 16,25 48-16,-96 1 15,0 23-15,-48 0 16,24 0-16,1 0 16,-49 0-16,25 71 15,47 0-15,48 25 16,47-1-16,-24-24 15,120-23-15,-48 23 16,71 25-16,24-1 16,1 48-16,23-24 15,0 71-15,47 25 16,72-1-16,48-47 16,95 47-16,-24-24 15,24-70-15,48 22 16,47-70-16,167 71 15,-48-119 1,0 47-16,48-71 16,-143 0-16,48 0 15,-144-48-15,-142 1 16,-71-49-16,-25 73 16,-47-25-16,24 24 15,0-23-15,-24-25 16,0 25-16,0-25 15,-48-71-15,-23 72 16,-24-72-16,23 24 16,-23 24-16,-24-1 15,-24 1-15,0 24 16,0-1-16,48 48 16,-48 1-16,48-25 15,23 48-15,-23-24 16,-24 0-16,48 24 15,-1-71-15</inkml:trace>
</inkml:ink>
</file>

<file path=ppt/ink/ink23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4:48.1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14120 4191 0,'48'0'62,"71"0"-46,48 0-16,47 0 16,24 0-16,0 0 15,48 0-15,-24 0 16,24 0-16,-72 0 15,-95 0-15,-24 0 16,-23 0-16,23 0 16,24-24-16,24-23 15,-48 47-15,96-24 16,-1 0-16,25 0 16,47-24-1,0 25-15,-1 23 16,-46 0-16,-1 0 15,-71 0-15,-48 0 16,-23 0-16,-49-24 16,1 24-1,0 0-15,0 0 16,0 0 0,23 0-16,1 0 15,-24 0-15,23 0 16,-23 0-16,24 0 15,-1 0-15,25 0 16,-48 0-16,0 0 16,-1 0-16,1 0 47,0 0-32,0 0 1,0 0 78,-96 0 93,25 0-171,-25 0-16,-47 0 15,-24 0-15,24 0 16,-48 0-16,48 0 16,-71 0-16,47 24 15,48-24-15,-1 0 16,1 0-16,24 0 15,-24 0-15,23 0 16,24 0 0,-23 0-16,0 0 15,-1 0-15,-23 0 16,-48 0-16,24 0 16,-24 0-16,0 0 15,72 0-15,-1 0 16,1 0-16,-24 0 15,23 0-15,-47 0 16,-24 0-16,48 0 16,-72 0-16,72 0 15,-24 0-15,24 0 16,-72 0-16,72 0 16,0 0-16,-25 0 15,73 0-15,23 0 16,-24 0-16,25 0 15,-1 0 1,0 0 0,0 0-1,0 0 1,1 0-16,-1 0 0,-24 0 31,-23 0-15,47 0-16,0 0 15,0 0-15,0 0 16,-23 0 15,23 0-31,0 0 16,-23 0-16,23 0 16,-24 0-16,24 0 31,0 0-16,1 0 1,-1 0-16,-24 0 16,24 0 15,1 0 0,-1 0 0,0 0-15,0 0 15,0 0 32,1 0-48,-1 0 64,0 0-64,0 0 1,0 0-1,24-24 32,0 0-31,0 0 31,24 24-32,0 0 1,24 0 0,-1-47-16,1 47 15,23 0-15,24 0 16,1 0-16,-1 0 16,24 0-16,-24 0 15,-23 0-15,23 0 16,-47 0-16,-1 0 15,1 0 1,-24 0-16,23 0 16,1 0-1,23 0-15,-23 0 16,23 0-16,1 0 16,23 0-16,-23 0 15,23 0-15,-48 0 16,25 0-16,-1 0 15,25 0-15,-25 0 16,24 0-16,24 0 16,24 0-16,-24 0 15,24 0 1,0 0-16,-48 0 16,24 0-16,-47 0 15,-25 0-15,1 0 16,-24 0-16,0 0 15,23 0-15,1-24 16,-1 0-16,1 24 16,24 0-16,-1-24 15,-23 24-15,23 0 16,24-24-16,-47 24 16,0 0-16,-1 0 15,1 0 1,-24 0-1,-1 0 1,1-23 0,0 23-1,0 0 1,0 0-16,-1 0 16,25 0-16,0 0 15,-1 0-15,-23 0 16,24 0-16,-1 0 15,-23 0-15,24-48 16,-24 48 0,0 0-16,23 0 0,-23 0 15,24 0 1,-1 0-16,1 0 16,-24 0-16,23 0 15,-23 0-15,0 0 16,23 0-1,-23 0 1,0 0-16,0 0 16,24 0-1,-25 0-15,25 0 16,-24 0 0,47 0-16,-47 0 15,48 0-15,-1 0 16,48 0-16,-48 0 15,1 24-15,-48-24 16,23 0-16,-23 0 16,0 0-16,0 0 47,0 0-16,-1 0 0,-23 24-15,0-1-16,24-23 15,0 48-15,-24-24 16,0 0-16,24 23 16,-24-23-1,0 0 1,0 23-1,-24-23 17,24 0-1,-24-24 16,0 0 78,1 0-63,-1 0 32,0 0-63,0 0-15,-24 0-16,1 0 16,-1 0-1,-23 0-15,-24 0 16,-24 0-16,-72 0 15,0 0-15,-23 0 16,-48 0-16,72 0 16,71 0-16,0 0 15,47 0-15,25 0 16,-1 0 0,-23 0-16,23 0 15,-24 0-15,1 0 16,47 0-16,-47 0 15,-25 0-15,25 0 16,-24 0-16,0 0 16,-1 0-16,-23 0 15,0 0-15,24 0 16,0 0-16,23 0 16,25 0-16,-1 0 15,24 0 1,0 0-16,1 0 15,-1 0-15,0 0 16,0 0 0</inkml:trace>
</inkml:ink>
</file>

<file path=ppt/ink/ink23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4:53.2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1262 4167 0,'119'0'47,"119"0"-31,48 24-16,142-24 16,96 0-16,191 0 15,-1 0-15,310 0 16,-48 0-16,-23 0 15,-96 0-15,-214 0 16,71 0-16,-190 0 16,-238 0-16,-96 0 15,-142 0-15,0 0 16,-25 0 15</inkml:trace>
</inkml:ink>
</file>

<file path=ppt/ink/ink23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4:54.5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1476 14883 0,'48'24'47,"71"-1"-31,71-23-16,25 24 16,70 0-16,120 24 15,238-48-15,333 0 16,191 0-16,-333 0 15,-1 0-15,-238 0 16,48 0-16,-47 0 16,-144 0-16,-166 0 15,-96 0-15,-166 0 16,0 0-16,0 0 109</inkml:trace>
</inkml:ink>
</file>

<file path=ppt/ink/ink23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5:19.5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2595 12930 0,'-24'-47'16,"48"94"-16,-95-142 16,71 71-1,-24 24-15,24-24 16,-48 0 0,24 1 15,-23-1 31,-25 48-46,49-24-16,-25 0 16,-23 47-16,47-23 15,0-24-15,-95 48 16,71-1-16,1-47 15,23 24-15,0 0 32,0-24-32,-23 24 15,47 0 17,-24-1-17,24 1 1,0 48-16,0-49 15,0 25-15,0 47 16,0-23-16,0-25 16,0 1-16,0-24 15,24 23-15,-24 1 16,23-24-16,1 24 16,0-25-16,0 1 15,47 24-15,-71-24 16,24-1-16,0-23 15,-24 48-15,48-24 16,-48 0-16,23-24 16,1 23-16,0 1 15,24 0 1,-25-24 0,49 0-16,-25 24 15,1-24-15,23 0 16,25 0-16,-25 0 15,1 0-15,-1 0 16,24 0 0,-23-48-16,-1 24 15,-47 24-15,47-71 16,1 0 0,-25 47-16,1-71 15,-24 47-15,-24 24 16,0-24-16,0 1 15,0-25-15,0 25 16,-24-1 0,0 48-16,0-24 15,-23 1 1,23 23-16,0-24 16,-23 24-16,-1 0 15,24-48-15,-23 24 16,-1 24-16,24-24 15</inkml:trace>
</inkml:ink>
</file>

<file path=ppt/ink/ink23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5:22.88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4524 9858 0,'-24'0'141,"-23"0"-126,23 0 1,-24 24 15,24-24-31,24 24 16,-47 0-1,23 0 32,0-1 0,24 1-31,-24 0-16,24 24 15,0-25-15,0 25 16,0-24-16,0 0 16,0 0-16,0-1 15,0 25 16,24-24 16,0 0-31,0-24 0,23 0-1,-23 0-15,0 0 31,0 0-15,0 0-16,23 0 16,1 0-16,-24 0 15,-1 0-15,1 0 16,0 0-16,0 0 16,0 0-1,-1 0 1,1 0-1,-24-24-15,24 0 16,-24 0 15,0 0-15,0 1-16,0-25 31,-24 48-31,0-24 16,1 24-1,-1-24 1,0 0 15,0 24 1,0 0-17,1 0 32,-1 0-47,0 0 16,0 0-1,0 0 1,1 0 0,-1 0 15,0 0-16,0 0 1,0 0-16,1 0 16,-1 0-1,0 0-15,0 0 16,0 0 46,0 24 17,24 0-48,0 0-16,24-24 17,0 24-32,0-24 15,0 0 1,0 0 0,-1 0-16,1 0 15,0 0 1,0 0-1,0 0 1,-1 0 15,25-24-15,-24 0 0,-24 0 15,24-23-31,-1 47 15,-23-24-15,0 0 16,0-24 47</inkml:trace>
</inkml:ink>
</file>

<file path=ppt/ink/ink23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5:39.2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1095 15526 0,'0'-24'15,"48"24"1,-1 0 0,-23 0-1,24 0 1,-24 0 0,47 0-1,0 0-15,-23 0 16,0 0-16,23 0 15,-47 0-15,95 0 16,48 0-16,-72 0 16,24 0-16,0 0 15,0 0-15,0 0 16,48 0-16,-72 0 16,48 0-16,-24 0 15,48 0-15,-1 0 16,-23 0-16,24 0 15,-48 0-15,24 0 16,-24 0-16,-24 0 16,-23 0-16,-1 0 15,1 0-15,-1 0 16,0 0-16,72 0 16,-24 0-16,24 0 15,-24 0-15,24 0 16,-24 0-1,48 0-15,-24 0 0,95 0 16,0 0 0,24 0-16,0 0 15,-24 0-15,0 0 16,-95 0-16,48 0 16,-25 0-16,1 0 15,-48 0-15,-24 0 16,24 0-16,0 0 15,-23 0-15,23 0 16,0 0-16,24 0 16,47 0-16,1 0 15,47 0-15,-48 0 16,-47 0-16,24 0 16,-24 0-16,-48 0 15,0 0-15,-23 0 16,-1 0-16,-47 0 15,0 0-15,-1 0 16,1 0 15,0 0-15,0 0 0,0 0 15,0 0-31,-1 0 15,1 0 1,0 0 0,0 0-1,0 0 1,23 0-16,-23 0 16,0-24-16,-24 0 109,0-71-109,0 47 16,0 25-16,0-1 15,0 0 1,0 0-1,0 0 126,-24 24-141,-71 0 16,23 0-16,25 0 15,-49 0-15,25 24 16,-72-24-16,0 0 16,48 0-16,-72 0 15,72 0-15,0 0 16,-24 0-16,23 0 15,25 0-15,0 0 16,-1 0-16,1 0 16,-48 0-16,-24 0 15,0 0-15,24 0 16,-24 0-16,72 0 16,-48 0-16,-1 0 15,25 0-15,0 0 16,-24 0-16,-24 0 15,0 24-15,48 0 16,-72 23-16,24-23 16,24-24-1,-24 24-15,1 0 16,-49-24-16,0 47 16,1-23-16,0 0 15,47 0-15,-24 0 16,0 0-16,48-24 15,-47 0-15,-25 0 16,0 0-16,1 0 16,0 0-16,23 0 15,-24 0-15,48 0 16,-95 0-16,143 0 16,0 0-16,23 0 15,-23 0-15,71 0 16,-47 0-16,23 0 15,1 0-15,-49 0 16,1 0-16,0 0 16,-96 0-16,1 0 15,-1 0-15,72 0 16,-24 0-16,48 0 16,24 0-16,23 0 15,0 0 1,1 0-16,-1 0 15,-23 0-15,23 0 16,1 0-16,-25 0 16,1 0-16,47 0 15,-48 0-15,25-24 16,-1 24-16,1 0 16,23 0 15,24-24 94,0 0-110,0 0-15,0 0 16,47 1-16,-23 23 16,0-24-1,24 24-15,-1-24 16,-23 0 0,24 0-16,-24 24 15,47 0-15,0 0 16,1 0-16,-48 0 15,23 0-15,25 0 16,47-23-16,-48 23 16,-23 0-16,-1 0 15,25 0-15,-24 0 16,-25 0 0,1 0-16,0 0 15,24 0 1,23 0-16,0 0 15,72 0-15,-47 23 16,46 1-16,-46-24 16,-1 24-16,48-24 15,-24 24-15,0 23 16,24-47-16,-24 0 16,-24 0-16,24 24 15,24 0-15,48-24 16,-25 24-16,-23 24 15,48-25-15,-96-23 16,72 0 0,-25 0-16,25 0 15,-72 0-15,48 0 16,0 0-16,-48 0 16,24 0-16,1 0 15,-25 0-15,71 0 16,1 0-16,24 0 15,-48 0-15,23 0 16,-47 0-16,48 0 16,-24 0-16,-48 0 15,0 0-15,1 0 16,23 0-16,0 0 16,0 0-16,47 0 15,-46 0-15,22 0 16,-23 0-16,0 0 15,24 0-15,-24 0 16,-23 0-16,47 0 16,-48 0-16,24 0 15,-24 0-15,72 0 16,-72 0-16,48 0 16,-24 0-16,-24 0 15,0 0-15,25 0 16,-49 0-1,0 0-15,-47 0 16,24 0 0,-24-23 93,-24-1-93,0 0-16,0 0 15,0 0 1,0 0-16,0-23 16,0 23-16,0 0 15,0-23-15,24-1 16,-24 24-16,0 0 15,0-23 1,0 23-16,0 0 31,-24 24 16,-95 0-31,-48 0-16,-24 0 15,-47 0-15,0 0 16,-24 0-16,24 0 16,0 0-16,24 0 15,95 0-15,-24 0 16,48 0-16,-1 0 16,25 0-16,-24 0 15,23 0-15,-47 0 16,48 0-16,-25 0 15,49 0-15,-48 0 16,-1 0-16,25 0 16,-1 0-16,1 0 15,-1 0-15,-23 0 16,48 0-16,-25 0 16,25 0-16,-1 0 15,-47 0-15,71 0 16,-48 0-16,1 0 15,0 0-15,23 0 16,-24 0 0,25 0-16,-25 0 15,25 0-15,-48 0 16,-1 0-16,1 0 16,-72 0-16,72 0 15,-48 0-15,0 0 16,48 0-16,-24 0 15,-24 0-15,-24 0 16,48 0-16,24 0 16,-48 0-16,24 0 15,-71 0-15,71 0 16,-24 0-16,24 0 16,47 0-16,25 0 15,-1 0-15,24 0 16,0 0-1,-23 0 1,23 0-16,0 0 16,0 0-16,-23 0 15,-25-48-15,1 48 16,47 0 0,-24-23-1,25 23-15,-1 0 16,0 0-1,0 0-15,0 0 16,-47 0 0,-24 0-16,-1 0 15,-23 0-15,-71 0 16,47 0-16,72 0 16,-1 0-16,25 0 15,23 0-15,-24 0 16,0 0-16,25 0 15,-25 0 17,24 0-32,-23 0 15,23 0 1,-24 0 0,24 0-1,0 0 16,1 0-31,-49 0 16,48 0-16,-47 0 16,0 0-1,47 0-15,0 0 16,0 0 0,0 0-16,48-48 171,-24 0-171,48 1 16,-24-1 0,-24 24-1,23 24 1,-23-23 125,24-1-126,48 24 1,-49-24-16,25 24 15,0 0-15,23 0 16,48 0-16,96 0 16,46 0-16,1 0 15,-23 0-15,-1 24 16,47 23-16,-94-23 16,-1 0-16,-71 0 15,-23-24-15,-25 24 16,-23-24-16,-24 0 15,23 0-15,25 0 16,-1 0-16,48 0 16,72 0-16,23 47 15,-24-47-15,1 0 16,-24 0-16,23 0 16,-23 0-16,-24 0 15,-24 0 1,0 0-16,0 0 15,24 0-15,47 0 16,25 0-16,23 0 16,0 0-16,0 0 15,0 0-15,72 24 16,-25-24-16,49 0 16,-96 0-16,0 0 15,-24 0-15,-47 0 16,-24 0-16,0 0 15,-24 0-15,-24 0 16,-24 0-16,-23 0 16,-24 0-16,0 0 15,0 0 1,-1 0 0,1 0-1,24 0 1,-24 0-16,47 0 15,-47 0-15,24 0 16,-25 0 0,-23 24 359,-71 71-360,-96-71 1,-71 47-16,71-47 16,-23 0-16,23-24 15,-23 48-15,-72-25 16,95-23-16,-71 0 15,-24 0-15,-71 0 16,71 0-16,-24 0 16,0 0-16,-23 0 15,23 0-15,24 0 16,24 0-16,0 0 16,95 0-16,0 0 15,71 0-15,1 0 16,47 0-1,-23 0-15,-25 0 16,1 0-16,-72 0 16,24 0-16,-24 0 15,-48 0-15,-23 0 16,47 0-16,-23 0 16,71 0-16,-24 0 15,48 0 1,0 0-16,-25 0 15,-46 0-15,47 0 16,-119 0-16,119 0 16,-24 0-16,47 0 15,1 0-15,0 0 16,23 0-16,49 0 16,-25 0-16,24 0 15,0 0 32,1 0-31,-1 0 15,-24 0-15,24 0-1,-23 0 1,23 0 156,-24 0-157,24 0 1,-23 0 15</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3:37.5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18073 3596 0,'-23'0'78,"-49"-24"-63,24-24-15,-47 1 16,48-25-16,23 72 16,-48-24-16,-23-23 15,47 47-15,1 0 16,-48 0-16,23 0 15,1 0-15,-1 0 16,1 0-16,-24 0 16,-72 0-16,48 0 15,24 0-15,-48 0 16,0 0-16,0 0 16,48 0-16,-1 0 15,-23 24-15,-23-1 16,22-23-16,25 72 15,-24-48-15,24-24 16,23 47-16,25-23 16,-1-24-16,24 0 15,-47 24-15,0 0 16,23-1-16,-24-23 16,25 24-1,-1-24-15,24 24 16,1-24-16,-1 24 15,0-24 1,0 24 0,0-24-16,-23 24 15,47-1 1,-24 1-16,24 24 31,0-24-31,0-1 16,0 1-16,0 24 15,0 23-15,0-47 16,24 0-16,-24 0 16,47 0-16,1 23 15,-24-47 1,0 24-16,-1 0 16,25-24-16,-24 24 15,0-1-15,-1-23 16,49 48-1,-48-48-15,23 0 16,-47 24-16,72-24 16,-48 0-16,47 0 15,0 0 1,25 0-16,47 0 16,-24 0-16,47 0 15,-23 0-15,24 0 16,95 24-16,95 47 15,119-23-15,-95 47 16,-119-71-16,24 0 16,-119-1-16,-25 1 15,-70 0-15,-24-24 16,-1 24-16,1-24 16,-1 0-16,-23 0 15,0 0 1,0 0-1,0 0 1,23-24 0,1 24-16,-24 0 15,47-24-15,-23 24 16,-1 0 0,1-24-16,-24 24 15,-24-23-15,24-1 16,23 0-1,-47 0-15,0 0 16,24-23-16,-24 23 16,0-24-16,0 24 15,0-23-15,0-1 16,0 1-16,0-1 16,0 24-1,-24 0-15,24 1 16,-47-1-16,23-24 15,0 24-15,0 0 16,-47-71-16,47 24 16,-47 23-16,71 24 15,-48-23-15,24 23 16,-23 0 0,-1 0-16,24 0 15,-24 1-15,-23-25 16,0 24-16,23 24 15,-47 0-15,47-47 16,-23 47-16,23-24 16,-47 24-16,23-24 15,1 24-15,-1 0 16,-47 0-16,0 0 16,0-48-16,-24 25 15,72 23 1,-24 0-16,23 0 15,48-24-15,-23 24 16,23 0 0</inkml:trace>
</inkml:ink>
</file>

<file path=ppt/ink/ink24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8:05:55.6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1905 3905 0,'-24'0'125,"48"24"-125,142-24 16,144-24-16,47 0 16,-47-23-16,23-25 15,-47 72-15,-48-23 16,-48 23-16,-23 0 15,0 0-15,-72 0 16,-47 0-16,47 0 16,-24 0-16,25 0 15,46-48-15,25 48 16,24 0-16,94-24 16,49 0-16,71 0 15,214-47-15,-238 71 16,95-24-16,0-47 15,-214 71-15,-24-48 16,-119 24-16,-71 24 16,-24 0-16,0 0 15</inkml:trace>
</inkml:ink>
</file>

<file path=ppt/ink/ink2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3:40.2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12096 5501 0,'24'0'78,"48"0"-62,-1 0-16,0 0 16,-47 0-16,24 0 15,0 0-15,-1-24 16,1 0-1,-24 24 1,23 0 0,1-24-16,71 24 15,167-24-15,23 24 16,-23 0-16,-72 0 16,-23 0-16,-72 0 15,-48 0-15,-71-23 16,24 23-16,0 0 31,0-24-15,23 24-16,72 0 15,0 0-15,24 0 16,24 0-16,47 0 16,-47 0-16,47 0 15,-71 0-15,-24 0 16,-23 0-16,-49 0 15,-23 0-15,0 0 16,0 0 15,-1 0-15,1 0 0,0 0-16,0 0 31,23 0 47,-23 0-62,24 0-16,-24 0 15</inkml:trace>
</inkml:ink>
</file>

<file path=ppt/ink/ink2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3:41.4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17049 5691 0,'48'0'110,"0"0"-110,-1 0 15,-23 0-15,24 0 16,-1 0-16,25 0 16,-48 0-16,47 0 15,24 0-15,24 0 16,215 0-16,-1 0 16,24 0-16,-47 24 15,-1 0-15,-23 0 16,-119-24-16,-72 0 15,-24 0-15,-23 0 16,-24 0-16,0 0 31,0 0-15,23 0 0,25 0-16,23 0 15,24 0 1,48 0-16,-25 0 0,1 0 15,-24 0 1,-23 0-16,-25 0 16,1 0-16,-25 0 15,-23 0-15,0 0 16,0 0 62,-1-24-62,1 24 15,0 0 63</inkml:trace>
</inkml:ink>
</file>

<file path=ppt/ink/ink2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3:46.4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5619 7358 0,'24'0'47,"-24"-48"-32,-24 1 1,-47-48-16,71 47 16,-72-24-1,1-47-15,-24 0 16,0 24-16,-1 47 15,1-47-15,0 48 16,-72-96-16,0 47 16,96 73-16,0 23 15,-72-72-15,95 72 16,-71-24-16,-24-23 16,0 23-16,48 24 15,0 0-15,71 0 16,-24 0-16,-23 0 15,23 0-15,24 0 16,-23 0-16,-48 0 16,-72 48-16,-71 23 15,23-47-15,-23 0 16,48-1-16,-48 49 16,23-24-16,72 47 15,24 0-15,0-24 16,96 25-16,-25 23 15,24-24-15,0 24 16,24-24-16,-23-23 16,23-1-1,0 24-15,0 1 16,0-1-16,0 24 16,0 48-16,0-1 15,0 25-15,0-24 16,0 23-16,0-47 15,0 24-15,0-72 16,0 0-16,0 24 16,47-47-16,-47-25 15,0 49-15,24 23 16,0 0-16,0 71 16,23-23-16,-47 0 15,0-25-15,24-46 16,0-1-16,23 0 15,1 0-15,23 48 16,49 24-16,-49-48 16,-23 0-16,-1-24 15,49 24-15,-1 0 16,24 1-16,24 22 16,-24-23-16,24-23 15,-24-25 1,-48-47-16,1 24 0,-1-1 15,-47-23 1,47 24-16,120 95 16,-96-96-16,72 48 15,-24-47-15,-72-24 16,48 23-16,-71 1 16,47-24-16,-24 0 15,1 23-15,23 1 16,48 23-16,0-23 15,47 23-15,-23-47 16,71 48-16,24-1 16,0 24-16,0-71 15,-24 0-15,24 24 16,24-48-16,-72 0 16,24 0-16,0 0 15,0 0-15,-23 0 16,47 0-16,95-48 15,-48 0-15,25 25 16,-48-49-16,-24 25 16,-24-1-16,-72-24 15,-23 1-15,-24 0 16,-47 47-16,23-48 16,24 1-16,-48-1 15,48-47 1,-47 24-16,-1-24 15,96-48-15,0 72 16,-24-24-16,71-24 16,-95 24-16,-71 72 15,23-25-15,-71 24 16,48 1-16,-24-1 16,23 1-16,-23-49 15,0 73-15,47-73 16,-23-23-16,23 48 15,-23-1-15,47 1 16,24-48-16,0 0 16,-47 24-16,-1-1 15,48-70-15,-47 94 16,-1-47-16,-47 48 16,-24-1-16,24 1 15,-24-24-15,23 47 16,-23-47-16,0-24 15,0 71-15,0-47 16,0 23-16,0 48 16,0-47-16,-23 0 15,23 47 1,0-48-16,-24 25 16,0-1-16,0-23 15,-23 23-15,23-23 16,-24 47-16,1-24 15,-1 1-15,-71-1 16,71 0-16,-47-23 16,-24 47-16,-24-47 15,24 23-15,-95-47 16,71 47-16,0-23 16,-48-48-16,25 71 15,-72-23-15,47-1 16,-23-23-16,23 23 15,72 25-15,24-25 16,24 49-16,-1-1 16,1-24-16,47 24 15,-143 0-15,48-47 16,-95 0-16,-24-48 16,47 47-1,-47 24-15,71-23 16,-23 23-16,47 1 0,-24-1 15,96 24 1,-24 24-16,-24-47 16,23 47-16,-23-24 15,0 24-15,-24 0 16,-23 0-16,23-24 16,-48 24-16,72 0 15,-24-48-15,-23 48 16,70 0-16,-47 0 15,1 0-15,46 0 16,1-23-16,24 23 16,47 0-16,-24 0 15,1 0 1,23 0-16,0 0 16,0 0 62,0 0-78,-47 0 15,-1 0 1</inkml:trace>
</inkml:ink>
</file>

<file path=ppt/ink/ink2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3:51.5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2881 8549 0,'48'0'125,"23"0"-125,-23 0 15,-1 0-15,-23 0 16,0 0-16,23 0 16,1 0-1,-24 0-15,0 0 16,23 0-16,-23 0 15,0 0-15,47-24 16,25 0-16,-49 0 16,25 24-16,-25 0 15,49-24-15,-1 24 16,-24 0 0,1 0-16,-1 0 0,-23 0 15,-1 0 1,1 0-1,24 0-15,-25 0 16,25 0 0,-25 0-1,-23 0-15,0 0 16,23 0-16,1 0 16,0 0-1,-25 0-15,49 0 16,23 0-16,-23 0 15,47 0-15,-48 24 16,24-24-16,-47 0 16,47 0-16,-23 48 15,71-48-15,23 24 16,-47-1-16,48 1 16,23-24-16,-47 48 15,-47-24-15,-1-24 16,24 0-16,-48 0 15,25 0-15,-73 0 16,25 0 0,-24 0-16,23 0 15,-23 0 1,24 0 0,-24 0-1,95 24-15,-48-24 16,48 47-16,48-47 15,-24 24-15,0 0 16,-48-24-16,0 0 16,-47 0-16,-24 0 31,23 0-15,-23 0-16,71 0 15,-23 0-15,47 0 16,-24 0-16,48 0 15,0 0-15,-95 0 16,47 0-16,-24 0 16,1 0-16,-25 0 15,25 0-15,-1 24 16,24-24-16,-71 0 16,48 0-16,-25 0 15,1 0-15,0 0 16,-25 0 15,25 0 32,-24 0-48,0 0 1,-1 0 78,-23-24-79,0 0 1,0-24-16,0 1 15,0-25-15,0 25 16,0 23-16,0-24 16,0 24-16,0 1 31,0-1 16,0 0 0,-23 24-16,-1 0-15,-24 0-16,24 0 15,-47 0-15,-24 0 16,-1 0-16,-70 0 15,23 0-15,0 0 16,0 0-16,48 0 16,-72 0-16,0-24 15,25 24-15,-1 0 16,-48 0-16,96 0 16,23 0-16,25 0 15,-1 0-15,24 0 16,-23 0-16,23 0 31,-24 0-31,1 0 0,-25 0 16,1-24-1,-24 24-15,-1 0 16,-47-23-16,48 23 16,-24 0-16,-95-48 15,47 24-15,24 24 16,-23 0-16,23-24 15,-48 24-15,48 0 16,24 0-16,24 0 16,24 0-16,-1 0 15,1 0-15,-24 0 16,47 0-16,-47 0 16,-1 0-16,25 0 15,-1 0-15,49 0 16,-25 0-16,24 0 15,-23 0 1,23 0 15,-48 0-31,49 0 16,-49-24-16,25 24 16,-1 0-1,-24-23-15,1 23 16,23 0-16,-23 0 15,47 0 1,0 0 0,0 0-16,1 0 31,-1 0-31,0 0 16,0 0-1,0 0-15,-47 0 16,47 0-1,24 23-15,-24-23 16,24 24 15,-23 48-15,-1-25 0,0-23-16,24 0 15,0 24-15,-48-25 16,48 1-16,0 0 31,-23-24-31,23 24 16,0 0-16,0-1 15,-48 1-15,48 0 16,-24-24 0,24 24-1,-24 0 1,0 0-1,48-24 79,48 0-94,47 0 16,-48 0-16,24 0 15,-23 0-15,-25 0 16,1 0-16,47 0 16,-23 0-16,-48 0 15,47 0-15,-23 0 16,-1 0-16,-23 0 16,24 47-1,-1-47 1,-23 0-1,48 0 1,-49 0-16,49-24 16,-1 24-16,25 0 15,-1 0-15,24 0 16,24 0-16,23 0 16,-23 0-16,-47 0 15,46 0-15,25 0 16,-24 0-16,95 0 15,-47 0-15,-1 0 16,1 0-16,-25-23 16,25-25-16,-48 24 15,47 24-15,-47 0 16,24 0-16,-1 0 16,-46 0-16,22 0 15,-46 0-15,23 0 16,-24 0-16,72 0 15,-48 0-15,0 0 16,-24 0-16,0 0 16,-23 0-16,-49 0 15,1 0-15,0 0 16,0 0 0,0 0-1,0 0 1,-1 0 218,25 0-218,-24 0 78</inkml:trace>
</inkml:ink>
</file>

<file path=ppt/ink/ink2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3:56.53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3548 10192 0,'71'0'172,"24"0"-172,-23 0 16,-25 0-16,25 0 16,-25 0-16,-23 0 15,48 0-15,-25 0 16,1 0-16,23 0 15,25 0-15,-25 0 16,1 0-16,-25 0 16,25-24-16,-49 24 15,25 0 1,-24 0-16,23 0 16,25-24-1,95 24-15,47 0 16,-47 0-16,47 0 15,-47 0-15,47 0 16,-24 0-16,-23 0 16,-48 0-16,-47 0 15,-49 0-15,1 0 16,0 0 0,-24-24-1,48 24-15,-24 0 16,47 0-16,24 0 15,-23 0 1,-1 0-16,0 0 16,1 0-16,-1 0 15,-23 0-15,47 0 16,-23 0-16,71 0 16,23 0-16,-47 0 15,72 0-15,-48 0 16,-24 0-16,-24 0 15,48 0-15,-72 0 16,-23 0-16,0 0 16,23 0-16,0 0 15,25 0-15,-1 48 16,48-24-16,23-24 16,-23 24-16,0-1 15,0-23-15,48 0 16,-49 0-16,25 48 15,-48-24-15,0-24 16,-47 24-16,23-24 16,24 47-16,-71-23 15,23-24-15,-23 0 16,-1 24 0,1-24-16,-24 0 15,0 0 1,-1 0-16,1 47 15,95-23-15,0 0 16,96 48-16,-25-49 16,25 1-16,-25 0 15,0 0-15,-23 0 16,-48-1-16,0-23 16,-23 0-16,-25 0 15,-47 0-15,23 0 16,-23 0 15,24 0 0,-24 0-15,-1 0 15,1 0-15,0-23-16,0 23 15,0 0 1,0-24-16,-24 0 31,0 0 94,-48-23-109,24 23-16,0 24 16,0-24-16,1 0 15,-1 0 1,0 24 15,0 0-31,0 0 16,1 0-1,-1 0-15,0 0 16,0 0-16,-23 0 16,23-24-1,-24 24-15,24-23 16,1-1-16,-49 0 15,48 0 1,-23 24-16,-72-47 16,-72-49-16,72 49 15,0 23-15,24-24 16,-48 24-16,71 1 16,-23-1-16,71 24 15,0 0-15,1-24 16,-1 24 15,-24 0 0,24 0-15,1 0 0,-1 0-16,-24 0 15,24 0 1,72 0 140,47 0-156,24 24 16,0-24-16,0 0 15,24 0-15,-24 0 16,-47 0-16,-48 0 16,-1 0-1,1 0-15,0 0 16,0 0-16,47 0 15,48 24-15,-23-24 16,70 0-16,-70 0 16,-73 0-16,-94 0 203,0 0-188,23 0-15,-47 0 16,-72 0-16,48-48 16,-48 48-16,-23-24 15,-72 0-15,47 1 16,-46-49-16,-25 48 16,0 1-16,0-1 15,48 24-15,24-48 16,-48 24-16,119 0 15,0 1-15,0 23 16,24 0-16,24 0 16,-48 0-16,24 0 15,-48 0-15,24-48 16,24 48-16,-23-24 16,70 24-16,-47 0 15,48 0-15,-49 0 16,25 0-1,-71 0-15,47 0 16,-24 0-16,47 0 16,1-24-16,-48 24 15,48 0-15,-48 0 16,-24 0-16,-23 0 16,-1 0-16,1 0 15,23 0-15,1 0 16,46 0-16,49 0 15,47 0-15,-47 0 16,-24 24-16,47 0 16,24-24-16,0 0 15,-47 0-15,-1 0 16,25 0-16,-48 24 16,23-24-16,1 0 15,23 24-15,24-1 16,0-23-16,-47 0 15,47 0 1,-47 0-16,-1 24 16,25-24-16,-1 24 15,24-24-15,-23 24 16,23-24-16,0 48 16,0-48-1,0 0 1,1 0-1,-1 0-15,0 0 32,0 0-32,0 0 15,0 23-15,-23 1 32,-1-24-17,1 0 1,-49 24-16,25-24 15,23 24-15,1-24 16,23 0-16,-24 24 63,96-1 108,95-23-171,-24 24 16,47 24-16,-23-48 16,-24 0-16,-47 0 15,-48 0-15,23 0 16,-23 0 0,48 0-1,-1 0-15,48 0 16,24 0-16,47 0 15,-47 0-15,-47 0 16,23 0-16,0 0 16,-48 0-16,-23 0 15,-1 0-15,-23 0 16,0-24-16,0 24 31,0-24-15,-1 24-16,-23-24 0,24 24 15,0 0 1,24-23 0,-1 23-1,-23 0-15,0 0 16,0 0-16,0 0 16,-1 0-1,1 0 173</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0:03.6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3333 4096 0,'0'-24'672,"24"-24"-625,0 24-32,0 1 1,23-1 0,-23 24-1,-24-24-15,24 0 16,0 0-16,0 24 16,-24-23-1,24-1-15,-1 24 16,25-24-1,-24 0 1,-24 0 0,47 24-1,-23 0 17,24 0-17,-48-23-15,24 23 16,-24-24-1,23 24 1,1 0 0,0 0-1,-24-24-15,48 24 16,-1-24-16,1 0 16,-24 24-16,47-24 15,24 1-15,-23 23 16,-48-24-16,0 24 15,-1-24 1,1 24-16,0 0 16,24 0-1,-25 0 1,73-24-16,-73 24 16,1-47-16,24 47 15,-24 0-15,-1 0 16,1 0-1,0 0-15,0-24 16,0 24-16,47 0 16,1 0-16,-1 0 15,24-48 1,-23 24-16,47 24 0,24 0 16,-24 0-1,-24 0-15,0 0 16,-23 0-16,-1 0 15,24 0-15,-23 0 16,-25 0-16,25 0 16,-1 0-16,1 0 15,71 0-15,-48 0 16,24 0-16,24 0 16,-48 0-16,0 0 15,-47 0-15,23 0 16,-47 24-16,24-24 15,23 0 1,-23 0-16,23 0 16,25 0-16,46 24 15,-23 24-15,24-25 16,-47-23-16,-25 0 16,24 24-16,-47-24 15,0 24-15,-1-24 31,-23 0-31,47 24 16,-47-24 0,24 0-16,-1 24 15,1-24-15,-24 0 16,0 0-16,0 0 16,23 0-1,1 0-15,23 23 16,1-23-16,47 48 15,-24-48-15,0 24 16,-47-24-16,-1 0 16,25 0-16,-24 0 15,-1 24-15,25-24 16,-1 47 0,24-47-16,24 24 15,48 0-15,-24-24 16,47 24-16,-47 23 15,24-23-15,-24-24 16,-24 0-16,71 24 16,-23 24-16,0-25 15,23 1-15,-23 0 16,-24-24-16,-48 48 16,24-24-16,-71-1 15,95-23-15,-48 24 16,24 24-1,-71-48-15,47 0 16,-47 0-16,23 0 16,-47 0-16,0 24 15,-1-24-15,1 0 16,48 0-16,-25 23 16,25-23-16,-25 24 15,-23-24-15,24 0 16,-24 0-16,-1 0 15,-23-24 376,-23 1-391,23-1 16,-48 0-1,48 0-15,-24 0 16,0 24 0,0-23 15,24-1 0,-23 24-31,23-24 31,-24 0-31,24 0 16,0 0-16,0-23 16,0-1-1,0 24 1,0 1-16,0-1 15,0 0 1,0 0-16,0 0 16,0 1-16,0-1 15,0 0 1,-24-24-16,24 72 187,24-24-171,23 72-16,49-49 16,-25 49-16,1-48 15,-1 47-15,-23-47 16,-1 47-16,-23-71 16,24 24-16,-1 24 15,-23-24 1,-24-1-16,24 1 15,0 0 1,-24 0 0,24 0 15,-24 23 47,0-23-62,0 47-16,0-47 15,0 24-15,0-24 16,0 23 0,0-23-16,-24 0 15</inkml:trace>
</inkml:ink>
</file>

<file path=ppt/ink/ink3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3:57.7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11596 9882 0,'24'0'78,"24"0"-62,71 0 0,238 0-16,167 0 15,119 0-15,-48 0 16,48 0-16,-48-47 15,-190 23-15,-95-48 16,-96 48-16,-71 1 16,-72 23-16,-23-24 31,-48 0 156</inkml:trace>
</inkml:ink>
</file>

<file path=ppt/ink/ink3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3:58.5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15906 9263 0,'48'0'78,"23"24"-62,-23 23-16,23-23 15,-23 0 1,24 0-16,-49 0 16,1-24-16,0 0 62,-24 24-46,0-1-16,0 1 15,0 48 1,0-1-16,0 24 16,-24 24-16,0-95 15,1 48-15,-1 23 16,-24-71-16,48-1 16,-24 1-16,0 0 15,1 0 1,-1 0-16,0 0 15,0 23-15,0-47 16,24 24 0</inkml:trace>
</inkml:ink>
</file>

<file path=ppt/ink/ink3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4:00.9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16883 8763 0,'47'24'31,"1"71"-31,0 72 16,-25-1-16,49-23 15,-48 72-15,47-49 16,-47 1-16,-24-72 16,0-23-16,0-25 15,0 25-15,0-48 16,0 23-16</inkml:trace>
</inkml:ink>
</file>

<file path=ppt/ink/ink3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4:01.7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16549 8739 0,'48'0'94,"23"0"-78,-47 0-16,48-24 15,-25-23-15,25 47 16,-49 0-16,1 0 15,0 0-15,24 0 16,-1 0-16,1 0 16,-24 24-16,71 47 15,-95-47 1,0 23-16,48 72 0,-1-71 16,-47-24-1,0 24-15,0-1 16,0-23-1,0 0-15,0 0 16,0-1 0,-23 1-1,-49 0 1,48 0-16,0-24 16,-23 0-16,-25 47 15,49-23-15,-25-24 16,-24 0-16,25 0 15,-25 0-15,-23 0 16,48 0-16,-1 0 16,0 0-16</inkml:trace>
</inkml:ink>
</file>

<file path=ppt/ink/ink3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4:04.3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17859 9835 0,'0'-24'32,"-24"24"-17,0 0 1,-23 71-16,23-47 16,-24 71-16,1 0 15,47-47-15,0 0 16,0-1-16,0-23 15,0 24-15,0-1 16,0 1 0,0-24-1,0 0-15,0 23 16,23-23 0,-23 0-16,48 0 15,-24-24 1,0 0-16,0 24 15,-1-24 1,1 0 0,0 0-1,24-24-15,-25 24 16,1-24-16,-24 0 16,72 0-16,-48 0 15,-24-23-15,0 23 16,0-24-16,0 1 15,0-25-15,0 1 16,0-1-16,0 49 16,0-1-16,0 0 15,0 0-15,0 0 16,0 1 15,0-1-31,-24 0 47,0 24-47,0 0 16,0 0-1,0 0 1,1-24-16,-25 24 16,24 0-1,0 0-15,1-24 16</inkml:trace>
</inkml:ink>
</file>

<file path=ppt/ink/ink3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4:04.9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18311 9073 0,'48'0'47,"-24"47"-47,0 25 15,-1 23-15,25 48 16,-48-72-16,48 1 15,-24 23 1,-24-48-16,23 25 16,-23-1-16,24-47 0,0 24 15,-24-24 1,0 23-16,24-23 16,-24 0-16,24 23 15,-1-23 48</inkml:trace>
</inkml:ink>
</file>

<file path=ppt/ink/ink3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4:05.4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18169 9882 0,'0'-24'0,"95"24"16,-24 0-16,48-23 15,-23 23-15,-49 0 16,48-48-16,-47 24 16,24 0-16,-25 0 15,-47 1-15,24-1 47,0 0-31</inkml:trace>
</inkml:ink>
</file>

<file path=ppt/ink/ink3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4:05.9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19121 9906 0</inkml:trace>
</inkml:ink>
</file>

<file path=ppt/ink/ink3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4:51.1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2000 2667 0,'24'0'141,"23"0"-126,25 0-15,-1 0 16,1 0-16,47 0 16,-48 0-16,24 0 15,48 0-15,24 0 16,-24 0-16,0 0 15,-72 0-15,24 0 16,-71 0-16,24 0 16,-24 0-16,23 0 15,1 0-15,0 0 16,-25 0-16,25 0 16,0 0-16,-1 0 15,-23 0 1,24 0-16,-25 0 15,49 0-15,-1 0 16,25 0 0,-49 0-16,25 0 15,-25 0-15,1 0 16,0 0-16,23 0 16,-47 0-16,23-24 15,-23 0-15,0 24 16,24 0-1,-1 0 1,1 0-16,-24 0 16,47 0-16,-23 0 15,-1 0-15,25 0 16,-25 0-16,1 0 16,0 0-16,-1-23 31,-23 23-16</inkml:trace>
</inkml:ink>
</file>

<file path=ppt/ink/ink3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4:54.5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11715 2667 0,'48'0'141,"119"0"-141,47 0 16,48 0-16,167 0 15,23 0-15,24 0 16,-23 0-16,-1 0 15,-71 0-15,-48 0 16,1 0-16,-25 0 16,-23 0-16,-48 0 15,-23 0-15,-96 0 16,47 0-16,-70 0 16,-49 0-16,25 0 15,-48-24 1,23 24-16,-23-24 15,24 1 1,-1 23-16,25 0 16,23-24-1,0 24-15,72-24 16,-96-24-16,1 48 16,23-24-16,0 24 15,-23 0-15,23 0 16,0 0-16,-71 0 15,47 0-15,-47 0 16,0 0-16,24 0 16,-25 0-16,25 0 15,24 0-15,-1 0 16,48 0-16,-24 0 16,0 0-16,-23 0 15,23 0-15,-23 0 16,-25 0-16,1 0 15,0 0-15,-25 0 16,1 0-16,0 0 16,0 0-16,23 0 15,25 0-15,-48 0 16,95 0-16,0 0 16,47 0-16,-23 0 15,-24 0-15,-47 0 16,-1 0-16,1 0 15,-49 0-15,25 0 16,-24 0 0,24 0-16,-25 0 15,49 0-15,-1 0 16,25 0-16,46 0 16,73 0-16,47 0 15,-24 0-15,-48 0 16,96 0-16,-72 0 15,-47 0-15,-24 0 16,-72 0-16,-47 0 16,24 0-16,-24 0 15,-1 0 1,1 0 0,0 0-16,0 0 15,23 0-15,25 0 16,-48 0-16,23 0 15,-23 0-15,0 0 110,24 0-110,-25 0 15,1 0 1,0 0 0,0 0 46,0 0-62,-1 0 16,1 0-1,0 0-15,0 0 47,0 0-31,-24 24 0,23-24-16,1 24 15,0-24-15,-24 24 16,24-24 62,-24 24-78,0 0 109,0 23-109,0-23 16,-48-24 0,24 24-16,-23 0 15,23-24-15,-24 0 16,-23 0-16,23 0 15,-23 0-15,0 0 16,-49 0-16,1 0 16,-71 0-16,-24 0 15,23 0-15,1 0 16,23 0-16,24 0 16,72 0-16,-1 0 15,48 0 1,1 0-16,-1 0 47,0 0-32,-24 0-15,24 23 16,1-23-16,-25 24 16,-23 0-16,47-24 15,-48 0-15,-23 24 16,24-24-16,-25 24 15,25-24-15,-24 23 16,23-23-16,1 24 16,-1-24-16,-23 0 15,0 0-15,23 0 16,25 0-16,-1 0 16,-23 0-16,23 0 15,-47 0-15,0 0 16,-72 0-16,72 0 15,47 0-15,24 0 16,0 0-16</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0:05.4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2071 5810 0,'24'0'110,"48"0"-110,23 0 15,24 0-15,24 0 16,-48 0-16,-24 0 16,1 0-16,-1 0 15,1-24 1,-1 24-16,1 0 15,-25 0-15,1 0 16,-1 0-16,-23 0 16,24 0-16,-24 0 15,23 0 1,-23 0 0,48 0-16,-1 0 15,-23 0-15,47 24 16,72-24-16,-48 24 15,-24-24-15,72 24 16,-96-24-16,-23 0 16,23 0-16,-47 0 15,0 0-15,47 0 16,1 0-16,-49 0 16,49 0-16,-25 0 15,1 0-15,-24 0 16</inkml:trace>
</inkml:ink>
</file>

<file path=ppt/ink/ink4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4:59.3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18835 4453 0,'48'0'78,"0"0"-62,-1 0-16,1 0 16,-1 0-16,25 0 15,-1 0-15,25 0 16,-1 0-16,0 0 16,0 0-16,1 0 15,-25 0-15,72 0 16,-72-24-16,1 24 15,-25 0-15,49 0 16,-25-24-16,-23 0 16,23 24-16,-23 0 15,-1 0-15,-23 0 16,0 0-16,47 0 16,-47 0-16,24 0 15,-24 0 1,23 0-16,-23 0 15,0 0-15,24 0 16,-25 0-16,25 0 16,-24 0-1,23 0-15,-23 0 16,0 0-16,0 0 16,0 0-1,23 0-15,-23 0 16,0 0-1,24 0-15,-25 0 16,25 0-16,-24 0 16,47 0-16,1 0 15,-25 0-15,1 0 16,-24 0-16,0 24 16,-1-24-1,1 0 1,0 0-1,0 0-15,0 0 16,-1 0 0,1 0-16,0 0 109,0 0-109,0 0 16,0 0 15,-1 0 31,1 0-62,0 0 16,0 0 93,0 0 48,-1 0-142,-23-24 32,0 1 0,0-1-16,0 0-15,0 0 46,-23 24-62,-25 0 32,0-24-17,48 1 63,-23 23-62,-1 0 0,0 0-16,-24 23 15,1-23-15,-1 0 16,24 0-16,-47 0 16,23 0-16,-47 0 15,71 0-15,-24 0 16,1 0-16,-1 0 15,24 0-15,-47 0 16,47 0-16,-47 0 16,-1 0-16,25 0 15,-1 0-15,24 0 16,-47 0-16,23 0 16,0 0-1,-47 48-15,24-48 16,23 24-1,1-24-15,-1 0 16,0 0-16,1 0 16,-25 0-16,48 0 15,-47 0-15,0 0 16,47 0-16,0 0 16,0 0-16,0 0 15,-47 0 1,47-24-1,-24 24 1,1 0-16,-1 0 16,24 0-16,-23 0 15,-1 0-15,1 0 16,23 0 0,0 0-16,0 0 31,0 0 0,-23 0-15,23 0-1,0 0 1,0 0-16,0 0 47,1 0-32,-1 0 17,0 0-1,0 0-31,0 0 16,0 0-1,1 0 1,-1 0 15,0 0 0,0 0-15,0 0 0,-23 0 46,23 0-46</inkml:trace>
</inkml:ink>
</file>

<file path=ppt/ink/ink4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5:28.0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1690 11597 0,'24'-24'31,"0"24"0,0-24-15,0 24-1,47 0 1,0 0-16,120 0 16,71 0-16,95 48 15,-71-48-15,0 71 16,-1-71-16,-94 0 16,-48 0-16,-72 0 15,24 0-15,-71 0 16,0 0-16,0 0 15,0 0 1,23 0 0,-23 0-16,24 0 15,-1 0-15,25 0 16,-48 0-16,47 0 16,0 0-16,1 0 15,-48 0-15,47-24 16,-47 24-16,47-24 15,48 24-15,1 0 16,46 0-16,-47 0 16,48-47-16,0 23 15,-48 24 1,24 0-16,-48 0 16,-24 0-16,24 0 15,-23 0-15,-24 0 16,23 0-16,0-24 15,-47 24-15,24 0 16,0 0-16,-1-47 16,25 47-16,-1-24 15,0 24-15,25-24 16,23 24-16,-48 0 16,-23-48-16,-24 48 15,23 0-15,1 0 16,0 0-16,-1-23 15,1 23-15,23 0 16,-47 0-16,71 0 16,-47 0-16,23 0 15,1 0-15,23 0 16,-24 0-16,1 0 16,-1 0-16,-23 0 15,95 0 1,-48 0-16,24 0 0,-24 0 15,-47 0 1,95-24-16,-48-24 16,24 48-16,0 0 15,-47 0-15,-25 0 16,1 0-16,-24 0 16,23 0-16,-23 0 15,24 0 1,-24 0-16,-1 0 15,25 0 1,-24 0-16,47 0 16,25 0-16,-1 0 15,24 0-15,0 0 16,48 0-16,-72 0 16,24 0-16,-24 0 15,48 0-15,-24 0 16,0-24-16,-24 24 15,1 0-15,-1 0 16,-24 0-16,1 0 16,-1 0-16,-47 0 15,24 0-15,23 0 16,1 0-16,23 0 16,48 24-16,-24-24 15,0 24 1,-24-24-16,0 0 15,-47 0-15,0 0 16,23 0-16,0 0 16,25 0-16,-25-24 15,24 24-15,1-24 16,-1 24-16,48 0 16,0 0-16,0 0 15,-96 0-15,25 0 16,-25 0-16,-23 0 15,24 0-15,23 0 16,48-24-16,-24 24 16,24 0-16,48 0 15,0-47-15,23 47 16,1 0-16,-24 0 16,-25-24-16,25 0 15,-96 24-15,25 0 16,-49 0-16,-23 0 15,0 0 1,24-47 15,-25 47-15,1 0-16,24 0 16,-24 0-16,71 0 15,0 0-15,48 0 16,24 0-16,-48 0 15,0 0-15,48 0 16,-25 0-16,-23 0 16,-23 0-16,70 0 15,1 0-15,-72 0 16,24 0-16,-23 0 16,94 0-16,-23 0 15,23 0-15,-23 0 16,47 0-16,-71 0 15,0 0-15,48 0 16,-72 0-16,-24 0 16,0 0-16,-23 0 15,23 0-15,-71 0 16,47 0-16,1 0 16,-25 0-16,1 0 15,-1 0-15,-23 0 16,24 0-1,-1 0 1,25 23-16,23-23 16,-23 0-16,23 24 15,0-24-15,-23 0 16,47 0-16,23 0 16,1 0-16,48 0 15,-24 0-15,-1 0 16,-71 0-16,25 0 15,-49 0-15,0 48 16,1-48-16,-24 0 16,-25 0-1,25 0 17,-24 0-17,23 0-15,1 0 16,0 0-16,-25 24 15,1-24 1,0 0-16,0 0 47,23 71 31,-47 24-78,0 24 16,0 48-16,0-48 15,0 24-15,0-72 16,0 1-16,24-48 16,-24 0-16,-47-24 187,-1-48-187,-23 0 0,-48-23 16,47 47-1,-95-47-15,25 23 16,-97-23-16,49 47 16,23 0-16,72 24 15,-48-48-15,72 48 16,23 0-1,24 0 1,-47 0-16,-24 0 16,23 0-1,-23 0-15,0 0 16,-1 0-16,-23 0 16,-24 0-16,1 0 15,70 0-15,-47 0 16,48 0-16,-1 0 15,1 0-15,-25 0 16,25 0-16,-48 0 16,-24 0-16,-71-24 15,-24 1-15,-48-73 16,24 73-16,-71-1 16,23-24-16,24 48 15,1 0-15,46 0 16,-23 0-16,1 0 15,22 0-15,1 0 16,119 0 0,-47 0-16,118 0 15,0 0-15,25 0 16,-49 0-16,1 0 16,-72 0-16,24 0 15,-72 0-15,1 0 16,-25 0-16,25 0 15,47 24-15,48 24 16,-48-48-16,48 23 16,-1-23-16,-23 24 15,24 0-15,-95 47 16,71-47-16,23 0 16,-23 48-16,24-49 15,-48 1-15,95 0 16,1-24-16,-25 0 15,25 24-15,-25-24 16,1 0-16,-24 0 16,-24 0-16,-48 0 15,-24 0-15,1 0 16,23 0-16,-23 0 16,-25 0-16,25 0 15,-120 0 1,25 0-16,23 24 15,-24-24-15,0 0 16,-23 0-16,23 0 16,48 0-16,0 0 15,95 0-15,0 0 16,48 0-16,-96 0 16,120-24-16,-96 0 15,-24 0-15,-47 0 16,24 24-16,-24-47 15,47 47-15,-23 0 16,0 0-16,23 0 16,25 0-16,47 0 15,-24 0-15,95 0 16,-23 0-16,-1-24 16,48 24-16,-47-24 15,-1 24 1,49 0-16,-73 0 15,1 0-15,-119-71 16,95 71-16,0 0 16,-48 0-16,72 0 15,47 0 1,-23 0-16,-1 0 16,48 0-16,-23 0 15,23 0-15,-24 0 16,25 0-16,-25 0 47,24 0-32,-24 0 1,25 0-16,-49 0 16,25 0-16,-96 0 15,-24 0-15,-23 0 16,-1 0-16,1 0 15,71 0-15,-1 0 16,-22 0-16,94 0 16,24 0-16</inkml:trace>
</inkml:ink>
</file>

<file path=ppt/ink/ink4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5:33.2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18954 4239 0,'0'-24'78,"24"24"-62,0-24-16,24 24 16,-1 0-16,1 0 15,-24-24-15,47 0 16,-47 24-16,24-23 15,-25 23-15,25-24 16,0 24-16,23 0 16,1-24-16,23 0 15,-24 24 1,24 0-16,-47 0 16,23 0-16,-23 0 15,0 0-15,-1 0 16,1 0-16,0 0 15,-25 0-15,49 0 16,-48 0-16,47 0 16,-23 0-16,-24 0 15,47 0-15,-47 24 16,47-24-16,1 0 16,-25 24-1,-23-24-15,24 0 16,-24 0-16,-1 0 15,1 0 1,24 0-16,-1 0 16,-23 0-1,0 0-15,48 0 16,-1 0-16,0 0 16,-47 0-16,48 0 15,-25 0-15,1 0 16,-1 0-1,1 0-15,0 0 16,-24 0 0,23 0-1,-23 0 1,47 0-16,1 0 16,-24 0-16,23 0 15,0 0-15,-47 0 16,0 0-16,0 0 15,0 0 110,-1 0-109,1 0 0,0 0-16,47 47 15,-47 1-15,0 0 16,0-1-16,0 1 16,-24-1-1,0 1-15,0-24 0,0 0 16,0 0-1,0-1 1,0 1 47,0 0-1,-96-24-46,-70 0-16,-25 0 15,-23 0-15,47 0 16,1 48-16,118-48 16,-47 0-16,47 0 15,1 23-15,-1 1 16,24-24-16,-24 0 15,1 0-15,23 0 16,-24 24-16,1-24 16,-1 0-16,-23 0 15,-1 0-15,-23 0 16,-24 0 0,48 0-16,-1 0 15,48 0-15,0 24 16,1-24-16,-1 0 15,0 0-15,0 0 16,0 0 0,1 0-1,-49 0-15,24 0 16,25 0-16,-73 0 16,-94 0-16,-1 0 15,1 0-15,-24 0 16,-1 0-16,96-24 15,48 0-15,-1 0 16,49 24 0</inkml:trace>
</inkml:ink>
</file>

<file path=ppt/ink/ink4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5:43.2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6286 5358 0,'24'0'93,"71"0"-77,0 0-16,48 0 16,-24 0-16,-23 0 15,23 0 1,24 0-16,-1 0 16,-46 0-16,-49 0 15,49 0-15,-49 0 16,25 0-16,-49 0 15,49 0-15,-48 0 16,47 0-16,1 0 16,23 0-16,-48 0 15,49 0-15,-25 0 16,24 0-16,24 0 16,-23 0-16,142 0 15,-48 0-15,1 0 16,23 0-16,-23 0 15,-25 0-15,49 0 16,-120 0-16,0 0 16,-23 0-16,-1 0 15,0 0-15,1 0 16,-24 0 0,-1 0-16,25 0 15,-1 0-15,0 0 16,25 0-16,-25 0 15,1 0 1,-1 0-16,0-48 16,1 48-16,-1 0 15,1 0-15,23 0 16,0 0-16,-23 0 16,23 0-16,24 0 15,-24 0-15,1 0 16,46 0-16,-46 0 15,70 0-15,-47 0 16,24 0-16,-47 0 16,-1 24-16,48-24 15,-1 0-15,1 0 16,24 0-16,24 0 16,-72 0-16,47 0 15,1 0-15,-48 24 16,-24-24-16,1 0 15,-25 0-15,-23 0 16,23 0-16,-23 0 16,-25 0-16,1 0 15,24 0 1,0 0-16,-25 0 16,1 0-1,24 0-15,-24 0 16,23 0-16,-23 0 15,24 0-15,-1 0 16,1 0-16,0 0 16,23 0-16,-47-24 15,0 24 1,-1 0 31,25 0-32,-24 0-15,23 0 16,-23 0 0,24 0 46,-24 0-46,23 0-1,1 0 95,0 0-95,-25 0 95,25 0-95,-24 0 1,0 0 78,0 0 0,-1 0-16,1 0 94,0 0-157,-24-24 1,0-23-16,0 23 15,0-48-15,0 1 16,0 47-16,0-24 16,0 25-1,0-25 32,-71 48 94,47 0-126,-24 0-15,-23 0 16,23 24-16,-47-24 16,23 0-16,25 0 15,-1 0 1,0 0-16,25 0 16,-1 0-16,-24 0 15,24 0-15,1 0 16,-25 24-16,0-24 15,25 23 1,-25-23-16,0 0 16,-23 0-16,47 24 15,-47-24-15,23 0 16,0 0-16,-23 0 16,23 48-16,1-48 15,-1 0-15,24 24 16,-23-24-16,-1 0 15,0 0-15,25 0 16,-73 0-16,25 0 16,-48 0-16,-24 0 15,-48 0-15,72 0 16,0 0-16,0 0 16,-71 0-16,71 0 15,0 0-15,0 0 16,-1-24-16,49 24 15,0-24 1,-1 24-16,24 0 16,1 0-16,23-24 15,-24 24-15,1 0 16,-1 0-16,1-24 16,-1 24-16,0 0 15,1 0-15,-25 0 16,1 0-16,23 0 15,-23 0-15,-25 0 16,25 0-16,-24 0 16,23 0-16,-23 0 15,24 0-15,-1 0 16,1 0-16,-24-23 16,-1 23-16,25-24 15,-1 24-15,25 0 16,-1 0-16,1 0 15,23 0-15,-24 0 16,24 0-16,-23 0 16,-25 0-16,25 0 15,-25 0-15,1 0 16,23 0-16,0 0 16,-23 0-16,-24 0 15,23 0-15,1-48 16,23 48-1,1 0-15,-1-24 16,0 24-16,1 0 16,23 0-1,-47 0 1,47 0-16,-48 0 16,-23 0-16,24 0 15,23 0-15,-23 0 16,-25 0-16,25 0 15,-1 0-15,25 0 16,-25 0-16,1 0 16,47 0-16,-47 0 15,-1 0-15,1 0 16,47 0-16,-47 0 16,23 0-16,-23 0 15,23-23-15,24 23 16,-47 0-16,23 0 15,-23 0-15,23 0 16,0-24 0,-23 24-16,47 0 0,0 0 15,0 0 1,-23 0-16,23 0 16,-24 0-1,25 0 1,-49 0-1,1 0-15,47 0 16,-48 0-16,25 0 16,-25 24-1,49-24-15,-1 0 16,-24 23 0,24-23-16,-23 0 15,-1 0-15,0 24 16,1-24-16,-1 0 15,24 0-15,-23 0 16,-1 0-16,1 0 16,23 0-16,-48 0 15,25 0-15,-1 0 16,24 0 0,-23 24-16,-1-24 15,24 24 1,-47 0 31,71-1 46,0 1-61,0 0-17,47-24 1,-23 0-16,48 0 16,-49 24-16,25-24 15,23 0-15,25 0 16,-1 0-16,48 0 15,-24 0-15,-24 0 16,48 0-16,0 0 16,-24 0-16,-24 0 15,0 0-15,-47 0 16,23 0-16,25 0 16,-1 0-1,-24 0-15,25 0 0,23 0 16,71 0-1,1 0-15,47 24 16,-24 23-16,-47 1 16,71-48-16,-119 24 15,0-24-15,-47 24 16,-25-24 0,-23 0-1,24 0 1,-25 0-1,25 0 1,-24 0-16,23 0 16,1 0-16,0 23 15,-24-23-15,23 0 16,-23 0 15,24 0-15,-1 0-16,1 0 15,23 0-15,-47 0 16,48 0-16,-1 24 16,-23-24-1,23 0-15,0 0 0,25 24 16,-49-24 0,1 0-16,-24 0 15,47 0-15,-23 0 16,0 0-16,47 0 15,0 0-15,24 0 16,-24 0-16,96 0 16,-48 0-16,-24 0 15,-24 0-15,0 0 16,48 0-16,-71 0 16,47 0-16,-48 0 15,24 0-15,1 0 16,70 0-16,-47 0 15,-23 0-15,-25 0 16,0 0-16,-23 0 16,-24 0-16,47 0 15,-71 24-15,24-24 16,0 0-16,24 0 16,-1 0-1,1 0 1,-1 0-1,1 0-15,0 0 0,-1 0 16,25 0 0,-1 0-16,1 0 15,47 24-15,24-24 16,-48 0-16,24 0 16,-48 0-16,25 23 15,23-23-15,-48 0 16,-23 0-16,-1 24 15,-47 0-15,24-24 32,0 0-17,0 0-15,0 0 16,-1 0-16,1 0 16,0 0 30,24 0-30,-25 0-16,25 0 16,-24 0-16,47 0 15,1 0-15,-25 24 16,1-24-16,-24 0 16,47 0-16,-23 24 15,0-24 1,-25 0 78,25 23-94,-48 1 187,0 0-171,-71-24-16,-120 48 15,0-48-15,-23 24 16,-48-24-16,48 0 16,23 0-16,-47 0 15,48 0-15,71 0 16,23 0-16,25-24 15,23 24-15,1 0 16,-1 0 0,24 0-1,1 0 1,-1 0 0,-24 0-16,24 0 15,-47-24-15,23 24 16,1-48-16,-1 48 15,0 0 1,1 0-16,23 0 16,-48 0-16,25 0 15,-1 0-15,1 0 16,-1 0-16,-23 0 16,-1 0-16,1-24 15,23 24-15,-47 0 16,0-23-16,-72 23 15,24-48-15,48 48 16,0 0-16,23 0 16,48 0-1,-47 0-15,47 0 16,-24 0-16,1 0 16,23 0-16,0 0 15,-47 0-15,23 0 16,0 0-16,-23 0 15,23 0-15,1 0 16,-25 0-16,25 0 16,-49 0-16,25 0 15,-48 0-15,24 0 16,-72 0-16,24 0 16,0 0-16,72 0 15,-72-24-15,71 24 16,1 0-16,47 0 15,-23 0-15,23 0 16,-24 0 0,24 0-16,-23 0 15,23 0 1,-47 0 0,47 0-16,-48 0 15,25 0-15,-1 0 16,-23 0-16,-1 0 0,24 24 15,-23-24 1,0 24-16,-1 23 16,25-47-16,-1 0 15,24 24-15,-95 0 16,71-24-16,1 24 16,23-24-16,-24 24 15,-23-24-15,23 0 16,24 0-16,-23 0 15,-1 0-15,1 0 16,-1 0-16,0 0 16,-23 0-16,-24 0 15,47 0-15,-47 0 16,-24-24-16,23 0 16,49 24-16,-25 0 15,49 0-15,-25 0 16,24 0-16,-23 0 15,23 0 1,0 0-16,-24 0 16,1 0-16,-25 0 15,1 0-15,-1 0 16,25 0 0,-25 0-16,1 0 15,-1 0-15,-23 0 16,0 0-16,24-24 15,23 0-15,-24 24 16,49 0-16,-25 0 16,24 0-1,-23 0 17,23 0-1,0 0-16,0 0 1,0 0 0,0 0-1,1 0-15,-1 0 63</inkml:trace>
</inkml:ink>
</file>

<file path=ppt/ink/ink4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6:59.6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2786 2810 0,'0'-24'62,"143"24"-62,95 24 16,119 71-16,0-71 16,143 47-16,119 25 15,-71-25-15,-119 0 16,-168-47-16,-70-24 16,-143 0-16,-25 0 15,1 0-15</inkml:trace>
</inkml:ink>
</file>

<file path=ppt/ink/ink4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7:00.6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4453 4358 0,'23'0'47,"25"0"-31,0 0-16,-25 0 15,25 0-15,0 0 16,-1 0-16,25 23 16,47-23-16,48 24 15,47-24-15,24 0 16,0 0-16,24 0 16,0 0-16,-24 0 15,-47 0-15,-25 0 16,-94 0-16,-25 0 15,-23 0 1</inkml:trace>
</inkml:ink>
</file>

<file path=ppt/ink/ink4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7:01.9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10953 4191 0,'48'0'94,"0"0"-79,23 0-15,72 0 16,143 0-16,23 0 15,72 0-15,-95 0 16,-24 0-16,-72 0 16,-47 0-1,-71 0-15,-48 0 16,-1 0-16,25 0 16</inkml:trace>
</inkml:ink>
</file>

<file path=ppt/ink/ink4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7:08.0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15787 3453 0,'24'0'0,"24"0"15,47 71 1,72 24-16,23 25 16,48 46-16,-47-47 15,166 96-15,-47-49 16,47 1-16,71 47 15,-70-71-15,-96-48 16,-1 24-16,1-71 16,-71 24-16,-48-49 15,-72 1-15</inkml:trace>
</inkml:ink>
</file>

<file path=ppt/ink/ink4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7:11.5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12596 4358 0,'0'23'63,"0"1"-48,0 0 1,0 0 0,0 0 15,0 0-15,0-1-16,0 1 15,-23-24 1,-1 0-1,24 24 1,-24-24-16,24 24 16,-48 0-16,1 23 15,23-47 1,0 24-16,-24-24 16,25 48-16,-25-25 15,0 1-15,1-24 16,-1 48-1,1-48-15,23 24 16,-24-24 0,24 24-16,-23-1 15,23 1-15,-71 0 16,23-24-16,25 48 16,-49-1-16,49-47 15,-25 0-15,25 24 16,47 0-16,-48-24 15,24 0 1,-47 24-16,47-24 16,0 0-16,-23 0 15,-25 23-15,24 1 16,-23 0-16,0 0 16,-1 0-16,-47 0 15,48 23 1,23-23-16,-23 0 15,-1 0-15,25-1 16,-25 1-16,72 0 16,-71 0-16,23-24 15,0 0-15,-23 0 16,-1 24-16,1 23 16,0-47-16,-1 24 15,-23-24-15,24 0 16,47 0-16,24 24 15,-48-24-15,24 24 16,0-24-16,1 0 16,-25 24-16,-23-1 15,-25 1-15,-23 24 16,0-1-16,24 25 16,-48-25-16,72 1 15,47-48-15,0 0 16,0 0-16,24 24 15,-24-24 1,1 0 0,-1 0-1,-24 24-15,24 0 0,0-1 16,-47 1 0,47-24-16,-23 24 15,23 0-15,-24-24 16,24 24-16,-23-24 31,23 0-15,-47 47-1,47-47 1,0 24-16,0-24 16,0 0-16,0 0 15,1 24 1,-1-24 15,0 24-15,0-1-16,0-23 15,1 24 1,-25 24-16,0-24 16,1 23-16,-1-23 15,-23 24-15,47-48 16,0 0-16,0 24 15,0-24 48,1 0-32,-1 0 329,24-72-360,0 25 15,0-25-15,0 24 16,0 25-16,0-1 15,0 0-15,0 0 125,0 0-93,0 1-17,0-25 1,0 0-16,0 25 16,0 46 93,0 25-109,0-24 16,0 0-16,0 47 15,24-47-15,-1 23 16,-23 25-16,24-24 15,0-1-15,-24-23 16,0 47-16,24-47 16,-24 0-1,24 0 188,-1-24-187,1 0 0,0 0-16,0-24 15,0 24 1,-1 0 0,1 0-1,24-24 1,-24 24-1,0 0 1,47 0-16,-71-24 16,24 24-16,0-23 47</inkml:trace>
</inkml:ink>
</file>

<file path=ppt/ink/ink4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7:14.4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15502 6763 0,'47'0'94,"-23"0"-94,143 0 15,-24 0-15,95 0 16,0 0-16,71 0 15,144 0-15,-72 0 16,24 0-16,-24 0 16,-24 0-16,-143 0 15,-47 0-15,-96 0 16,-47 0-16,0 0 16</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0:09.5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3810 5858 0,'-24'47'32,"24"25"-17,0-24-15,0-1 16,0 25-16,0-25 15,0 1-15,24 23 16,23 96-16,48 47 16,-23-23-16,-1-48 15,48 0-15,-23 47 16,-25-119-16,-23 25 16,47-25-16,-24-23 15,1-24-15,-25 23 16,-23-23-1,0-24-15,0 0 16,24 0 0,23 48-16,72-48 15,-24 23-15,119 1 16,-24 0-16,-47 0 16,-72 0-16,1-24 15,-73 0 1,1 0-16,0 0 15,0 0 1,23 0 0,-23 0-16,48 0 15,-25 0-15,49 0 16,-49 0-16,48-24 16,-47 0-16,0 24 15,-1-48-15,-23 48 16,0-23-16,47-25 15,-23 48-15,-24-24 16,71-47-16,-71 71 16,0-24-16,-1 24 15,25-24-15,-24 0 16,95-23-16,0-25 16,-71 48-16,23-23 15,1 23-15,23-24 16,-24 1-16,1 23 15,-25 0-15,25-23 16,-48 23-16,-1-24 31,1 48-15,0-24 0,-24 0-1,24 1-15,0-25 16,-1 24-16,1 0 15,-24-23-15,48 23 16,-24 0-16,119-47 16,-24 23-16,-48 0 15,-23 25-15,-25 23 16,1-24 0,0 0-1,0 0 1,0 24-16,0-24 15,-1-23-15,1-25 16,48 25-16,47-1 16,-95 24-16,23 0 15,1-23 17,-24 23-17,23-24 32,-23 48-31,0-23-1,0 23 17,-1-24-17,1 0 1,0 0-1,24 24 1,-1-24 0,-23 1-1,0 23 1,-72-24 234,1 24-250,23 0 16,-48-24-16,49 24 15,-25 0-15,-23 0 16,47 0-1,-24 0-15,24 0 16,1 0 15,-1 0-31,0 0 16,-24 0-16,24 0 16,1 0 15,-1 0-16,0 0-15,48-24 235,23 24-220,-23 0-15,24 0 16,-24 0 0,23 0-1,-23 0 63,24 0-31,-24 0 16,23 0-48,1 48 1,-1-48-16,-47 24 16,24-24-1,0 23-15,0-23 188,-24 24-173,0 0-15,0 24 16,24 47-16,-24-71 16,0 23-1,23-47-15,-23 24 16,24 24 0,-24-24-1,0-1 1,24 1-1,-24 0-15,0 0 172,0 0-140,0-1-17,0 1 16,0 0 110,-24-24-125,0 0-1,1 0 79,-1 0-94,0-24 125,24 0-109,-24 1-1,24-1 1,-24-24-16,1 48 16,23-24-16,-24-23 15,0 23 126,24 0-110,-24 24 0,24-24-15,-24 0 0,1 24 15,23-23-31,-24-1 15,24 0 17,-24 24 30,24-24-62</inkml:trace>
</inkml:ink>
</file>

<file path=ppt/ink/ink5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7:43.3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5953 3143 0,'24'0'125,"-1"24"-110,73-24 1,-1 24-16,-71-24 15,95 47-15,-72-47 16,49 0-16,47 24 16,-72 0-16,0-24 15,-47 0-15,24 48 16,-1-48 31,-23 0-32,0-24-15,47 24 16,-47 0-16,24 0 16,47 0-1,-71 0-15,0 0 16,23 0-16,-23 0 16,0 0-1,71 0 1,-23 0-1,23 0-15,-47 0 16,23 0-16,-23 0 16,-25 0-16,25 0 15,-24 0 95,24 0-95,-25 0 17,25 0-1,-24 0 0,0 0 47,-1 0-47,1 0-31,24 0 16,-24 0 15,0 0 1,-1 0-17,1 0-15,0 0 16,0 0-1,23 0 298,1-24-297,-48 0-1,0 0-15,0 1 16,24-1-16,0 0 15,-72 24 204,0-24-219,25 24 16,-1 0-1,-24 0 1,24 0 0,-23 0-16,-1 0 15,-23 0-15,47 0 16,-48 0-16,49 0 16,-25 0-16,24 0 15,0 0-15,-23 0 16,-1 0-16,-23 0 15,23 0-15,-23 0 16,-1 0-16,-23-24 16,0-23-16,47 47 15,-23 0-15,-49-24 16,49 24 0,23-24-16,25 24 109,-25 0-15,24 0-94,0 0 15,-23 0-15,23 0 16,-24 24 0,25-24 62,-25 0-63,0 0 1,1 24-16</inkml:trace>
</inkml:ink>
</file>

<file path=ppt/ink/ink5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7:50.6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1262 7501 0,'24'0'125,"23"0"-109,-23 0-16,24 0 16,-25 0-16,25 0 15,-24-24-15,0 24 16,23 0-1,-23 0-15,24 0 0,-25 0 16,25 0 0,-24 0-16,0 0 15,0 0-15,-1 0 16,25 0-16,0 0 16,-1 0-16,1 0 15,0 0-15,-25 0 16,25 0-16,-24 0 31,-24-24-31,24 0 31,-1 24-15,1 0-16,0 0 16,0 0 15,0 0 16,-1 0-32,1 0 17,0 0 93</inkml:trace>
</inkml:ink>
</file>

<file path=ppt/ink/ink5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8:10.0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19526 1238 0,'0'24'78,"0"0"-78,-24-24 15,0 0-15,-47 0 16,-1 0-16,1 0 16,-1 0-16,-47 0 15,24 0-15,-48 0 16,24 0-16,-71-24 16,-1 0-16,-47 0 15,-71-23-15,-25-1 16,25 24-16,-1-47 15,-23 47-15,23 24 16,1 0-16,-72 0 16,47 0-16,48-24 15,-23 24-15,23 0 16,-47 0-16,-48 0 16,-96-24-16,-94-95 15,95 96 1,-48 23-16,191 0 15,47 0-15,95 0 16,1 0-16,-1 0 16,25 0-16,-1 0 15,-95 23-15,48-23 16,47 0-16,-71 0 16,-24 24-16,0-24 15,24 0-15,0 0 16,119 24-16,0 0 15,23 0-15,49 23 16,-49-23-16,1 48 16,-48-1-16,24 24 15,24-23-15,-24 47 16,-24 0-16,-71 47 16,47-46-16,24-25 15,-24 24-15,25-24 16,23 72-16,47-96 15,-23 1-15,47-1 16,-23 1 0,-1 23-16,1-24 0,-48 48 15,47-47 1,-23 23-16,0-24 16,24 25-16,23-49 15,24 25-15,-24-1 16,1-23-16,-1-1 15,48 1-15,-71 47 16,47-47-16,-24 71 16,48-48-16,0 25 15,0-1-15,0 0 16,0-23-16,0-25 16,0 1-16,24-24 15,71 95-15,-23 0 16,23-48-16,0 24 15,72 25-15,0-1 16,95 47-16,-24-47 16,24 24-16,0-71 15,0 47-15,-24-48 16,0-23-16,-24-1 16,-23-23-16,-1 0 15,-47 0-15,24-24 16,23 47-16,1-23 15,71 24-15,23 23 16,49 1 0,71 23-16,71-71 15,95 71-15,-94-23 16,-73-49-16,-94 73 16,-72-73-16,0 1 15,-119-24-15,48 48 16,0-48-16,-48 0 15,119 0-15,-24 0 16,72 0-16,0 0 16,47 0-16,-47 0 15,-24 0-15,-24 0 16,-24 0-16,-23 0 16,-48 0-16,-1 0 15,1 0-15,-24 0 16,0 0-16,24 0 15,-24-48-15,-23 48 16,46-71-16,49 71 16,-1 0-16,49 0 15,-25 0-15,72 0 16,23 0-16,48 0 16,-47 0-1,-1 0-15,-47 0 16,-95 0-16,24 0 15,-49 0-15,49 0 16,-24 0-16,23-48 16,-23 48-16,95-71 15,-72 71-15,72-24 16,-47 24-16,-1 0 16,-24 0-16,1 0 15,-48 0-15,-48 0 16,0-24-16,1-24 15,-25 1-15,-23 47 16,23-72-16,48 25 16,-48 23-16,72-24 15,-24-23-15,1 23 16,22-47-16,49-24 16,-72 24-16,48-24 15,-48 23-15,0-46 16,-72 70-16,72-95 15,-71 96-15,0-48 16,-48 24 0,47-1-16,-47-46 0,0 22 15,0 1 1,-47-143-16,-144-23 16,25 94-16,-25-47 15,24 24-15,-71-1 16,-71 25-16,-96-72 15,95 48-15,-190-72 16,-71 24-16,237 119 16,25 48-16,47-24 15,48 71-15,23 24 16,-47-23-16,-24 23 16,-24 24-16,-23 0 15,47 0-15,0 0 16,-24 0-16,96 0 15,70 0-15,25 0 16,71 0-16,1 0 16,-1 0-16,0 24 31,0-24-15</inkml:trace>
</inkml:ink>
</file>

<file path=ppt/ink/ink5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8:23.5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19907 14192 0,'95'0'62,"191"0"-62,119 48 16,-96-1-16,-23-23 16,-48 0-16,-119 0 15,48 24-15,-143-48 16,0 23-1</inkml:trace>
</inkml:ink>
</file>

<file path=ppt/ink/ink5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8:23.8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21264 15288 0,'0'0'16,"72"0"-16,-25 0 16,1 0-16</inkml:trace>
</inkml:ink>
</file>

<file path=ppt/ink/ink5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8:27.0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6786 10049 0,'-47'0'47,"23"0"-47,-48 0 15,-47 0-15,-71 0 16,47 0-16,-95-95 16,47 47-16,25 0 15,-1 1-15,72 47 16,23-24-16,1 24 16,47 0-16,-24 0 15,25 0 1,-1 0-1,-24 0-15,-23 48 16,-25-25-16,-23 73 16,-24-25-16,72 0 15,-24-23-15,47-24 16,1 0-16,-1 23 16,48-23-1,0 0 1,0 0-1,0 0-15,0-1 16,71-23 0,1 0-1,47 24-15,24 0 16,47 0-16,-23 47 16,23 1-16,25-1 15,-25-23-15,25 47 16,-49-47-16,-71 23 15,-23-47-15,-25-24 16,1 48-16,-24-48 63,0 0-32,23 0-31,-23 23 15,0-23-15,0 0 16,0 0-16,-1 0 47,1-47-31,-24-25-16,0 25 15,0 23-15,0-48 16,0-23-16,0 24 15,0 47-15</inkml:trace>
</inkml:ink>
</file>

<file path=ppt/ink/ink5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8:28.6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4000 12049 0,'-48'0'62,"-94"0"-62,23-48 16,0 48-16,23-47 15,25 47-15,-1 0 16,1-24-16,-24 24 16,23 0-16,-23 0 15,0 0-15,23 0 16,1 0-16,23 0 16,24 0-1,-47 0 1,23 24-16,-23 0 15,-72 47-15,95-47 16,-47 0-16,71 23 16,1-23-16,-1 24 15,24 23-15,0 24 16,0 48-16,0-47 16,24-1-16,23 24 15,25-24-15,23 48 16,0-95-16,-23 47 15,23-47-15,0-25 16,-47 25 0,-24-48-1,-1 0-15,1 24 16,24 0 0,-1-24-16,25 0 15,-1 23-15,24 25 16,-23-24-16,47-24 15,-95 24-15,23-24 16,-23 0-16,0 0 16,24 0-16,-24 0 15,23 0-15,25 0 16,-1-24-16,-23 0 16,-1 0-16,48 0 15,-47-23-15,-24 47 16,-24-24-16,48-24 15,-25 25-15,25-25 16,-24 24 0,0-24-16,-24-23 15,0-24 1,0 23-16,0-23 16,0 71-1,0-47-15,0 23 16,-24 24-16,0-23 15,-24 23 1,-47-47-16,47 47 16,-118-48-16,-1 1 15,24-1-15,-23 1 16,46 47-16,1 0 16,24-47-16,48 71 15,-1-24-15,0 0 16,1 24-1,47-24-15,-143-23 16,24-1-16,-48 1 16,48 23-16,-119-48 15,-48-47-15,0 72 16,-47-72-16</inkml:trace>
</inkml:ink>
</file>

<file path=ppt/ink/ink5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8:31.3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3405 13240 0,'0'47'78,"24"72"-78,-1-47 15,1 71 1,-24-96-16,0 49 16,48 46-16,-48-46 15,0 70-15,0-47 16,0 1-16,0 22 15,0-46-15,0-25 16,0-23-16,0 23 16,0 1-16,0-49 15,0 25-15,0-72 250,0 0-234,0 1-16,0-25 16,-24 24-1,0-47-15,24-25 16,-47 96-1,47-23 1,-24-1 15,0 24 47,0 0-78,0 0 32,24-24 15,24 48 93,0 23-140,0 25 16,0-24-1,-1-1-15,1 25 16,24-25-16,-24 1 16,-24-24-16,24-24 15,-24 23-15,23-46 203,1 23-187,-24-24-16,0-24 16,24 24-1,-24-23 1,0 23-16,0-24 31,24 48-15,-24-23 15,-24 23 172,-24 0-140,1 0-63,23 0 15,-24-24 1,1 0 0</inkml:trace>
</inkml:ink>
</file>

<file path=ppt/ink/ink5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8:41.7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6119 10454 0,'48'-24'187,"-48"0"-171,24 24-1,23-24 1,-23 0 0,0 1-16,0-1 15,71-24-15,-47 24 16,47-47-16,-23 47 15,47-24-15,-48 1 16,24 23-16,0 0 16,1-47-16,-72 71 15,23 0 1,1 0-16,-24-24 16,-1 24-16,1 0 15,0 0 1,0 0-16,24 0 15,23-48-15,0 48 16,25 0-16,23 0 16,-24 0-16,0 0 15,-23-23-15,-49 23 16,1 0 0,0 0-16,0-24 15,0 24 16,0 0-31,-1 0 32,25 0-32,-24-24 15,47 24-15,-23 0 16,-24 0-16,-1 0 16,1 0-16,24 0 15,-24-24-15,-1 24 16,1 0-16,0 0 15,0-48 345,-24 25-345,0-25 1,0 24 0,-24 0 15,24 1-15,0-1-1,-24 24 1,0-24 31,1 24-47,-1 0 15,24-24 1,-24 24-16,0-24 31,0 1-31,24 46 172,0 1-156,24-24-1,24 24-15,-24-24 32,-1 24-32,1-24 15,0 24 16,24-1-31,-24-23 16,47 48-16,-47-48 16,0 0-16,-1 0 15,-23 24 17,0 0 14,0 23-30,0 1-16,-23-48 16,-1 48-16,0-25 15,0 1-15,0 0 16,24 24 0,-23-48-16,-1 23 15,0-23-15,0 0 16,0 24 46,24 0-46,-24-24 0,1 24-1,-25 0 1,48-1-1,-24-23 110,24-47-93,0 23-32,0-24 15,0 25-15,0-1 16,0 0 0,0 0-16,0 0 0,0 1 15,0-1 1,0 0 31,0 0-16,0 0-15,0 0-1,0 1-15,0-1 16,0-48-16,0 49 15,0-25-15,0 24 16</inkml:trace>
</inkml:ink>
</file>

<file path=ppt/ink/ink5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9:13.4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3381 1119 0,'48'0'78,"-1"0"-78,49 0 16,23 0-16,0 0 16,23 0-16,25 0 15,24 0-15,-72 0 16</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0:35.4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2333 6167 0,'0'24'313,"24"0"327,-24 0-608,0 0 15,0-1-1,0 1-30,0 0 0,0 0 15,0 0 0,0 0-31,0-1 47,0 1 0,0 0-31,0 0-16,-24-24 15,24 24 1,0-1-16,0 1 15,0 0 1,-47 24-16,47-25 31,-24 25-31,24-24 16,-24 24 0,0-25-1,24 1 32,-24 24 0,1-48 78,23 24-31,-24-24-63,24 23 0,-24 1 0,-24 0 1,48 0-17,-23 0 1,-1-1 0,0-23-1,0 0-15,0 24 16,0 0-1,1-24 1,-25 0-16,24 24 16,-47 24-16,23-48 15,24 0 1,0 0-16,1 23 16,-1-23-16,0 0 15,0 0 1,0 0 15,1 0 0,-1 0-15,0 0 31,0 0-16,0 0-15,1 0 15,-1 0-15,0 0-1,0-23 16,24-1 1,-47 24-32,23 0 15,24-24-15,-24 24 16,24-24-16,-24 0 16,0 24-16,24-24 15,0 1 1,-24-1-16,24 0 15,-23 0-15,-1 0 16,0-23 0,24 23-16,-24-24 15,24 25 1,0-25-16,-24 24 16,24 0-1,0 0-15,0 1 16,0-1-1,0 0-15,0 0 16,0 0 0,0 1-16,0-1 15,0 0-15,0-24 16,0 1-16,0 23 16,0 0-1,0 0-15,0 0 16,0-23-16,0 23 31,0-24-15,0 25-1,0-25 1,0 24 0,0-23-1,0 23-15,0-24 16,0 24-16,0-23 15,0 23 1,0 0 0,0 0-16,0 0 15,0 1-15,0-1 16,0 0 0,24 0-16,0-23 15,-24 23-15,24 24 16,-24-24-16,24 0 15,-1 0-15,1 0 16,0 1-16,-24-1 31,24 24-31,-24-24 0,48 0 16,-48 0 0,23 1-16,25-25 15,0 24 1,-25 24-16,25-24 15,-24 1-15,47-1 16,-47 0 0,24 24-16,-48-24 15,47 0-15,-23 0 16,0 1-16,0-1 16,0 24-16,-1-24 15,49-24 1,-48 25 15,23 23-15,-47-24-16,24 0 15,-24 0 1,24 24-16,24-47 16,-25 23-1,1 24-15,-24-24 16,24 0 15,24-24 0,-48 25-15,23-1 0,1 0-16,-24 0 15,24 0 1,-24 1-16,24-1 15,0 0 1,-24-24 0,23 25-16,1-1 15,-24 0-15,24 0 16,-24 0 31,-24 24 125,0 24-157,-23-24-15,-1 24 16,24-24-16,-23 24 16,23-24-16,-24 0 15,25 24 1,-1-24-1,24 23-15,-24-23 16,-24 0 15,72 0 219,24 0-234,-24 0-16,-1 0 16,25 0-16,-24 0 15,0-23 1,-1 23-1,25 0 1,-24-24-16,0 24 16,23 0-16,-23 0 15,0 0-15,23-48 16,-23 48 0,0 0-1,0 0 16,0 0-15,23 0 31,1 24-31,-24 0-1,-24 23-15,0 25 16,0-1-16,0-47 15,0 24 1,0-25 47,0 1 62,-24-24-125,-24 0 15,25 0 1,-73-47-16,96 23 0,-71 0 15,23-24-15,24 48 32,24-23-32,-47-1 31,23 0 16</inkml:trace>
</inkml:ink>
</file>

<file path=ppt/ink/ink6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9:17.8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15764 1333 0,'23'0'15,"-23"72"1,48-1-1,0 1-15,-48-1 16,0 1-16,0-25 16,23 25-16,-23-25 15,0-23 1,0 48-16,0-25 16,0 1-16,0-24 15,0-1-15,0 1 16,0 0-16,0 0 15</inkml:trace>
</inkml:ink>
</file>

<file path=ppt/ink/ink6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9:24.3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3643 7096 0,'71'0'141,"96"0"-125,24 0-16,94 0 15,96 0-15,96 0 16,23 0-16,23 0 16,25-48-16,-238 25 15,-24-49-15,-25 48 16,1 1-16,0-25 15,-47-23-15,23 71 16,-48-24-16,1-24 16,-48 24-16,-24 24 15,-72 0-15,1 0 16,-24 0-16</inkml:trace>
</inkml:ink>
</file>

<file path=ppt/ink/ink6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9:30.9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20645 7310 0,'24'0'47,"23"24"-31,1 24-16,-24-24 15,47 23-15,-47-23 16,0 0 0,0 0-16,23 0 15,-23-1 1,0 1-16,0 0 16,0 0-16,23 0 15,1-1-15,-48 1 16,24 0-16,0-24 15,-1 24-15,1 0 16,71 23 0,-47-23-16,23 24 15,1-24-15,-24-1 16,-25 1-16,25-24 16,-48-47 155,0-25-171,0-23 16,0 0-16,0-1 16,48-47-16,23 72 15,24-48-15,1-24 16,-49 95-16,25-47 16,-72 71-16,71-23 15,-47-1-15,0 48 16,-1-47-16,1 23 47,0 0-47,0 0 156,-24 0-109</inkml:trace>
</inkml:ink>
</file>

<file path=ppt/ink/ink6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9:32.2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22288 6548 0,'-24'-23'16,"0"23"93,-23 23-109,-25 25 16,-23 23-16,24-47 15,-48 48-15,23-25 16,-23 1-1,96-48-15,-49 24 16,24 0-16,-47-1 16,71 1-16,1-24 15,-25 24 1,48-48 156,71-23-157,25-1-15,-49 24 16,25-23-16,23-1 16,-71 24-16,47 0 15,-47 0 1,0 1-16,0 23 16,23-48-1,-23 48 110,0 0-94,0 0-15,23 24-16,-23 0 16,24 47-16,-1 1 15,1-25-15,47 72 16,-47-71-16,23 23 16,-23-47-16,-24-24 15,-24 24-15,24-24 16,-1 0 62</inkml:trace>
</inkml:ink>
</file>

<file path=ppt/ink/ink6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9:41.7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23669 9644 0,'-24'0'141,"1"0"-141,-49 0 15,48 0 1,-23 0-16,-25-24 15,25 24-15,23-24 16,-48 1-16,49 23 16,-25 0-16,-23 0 15,47 0-15,0-48 16,-48 24-16,25 24 16,-1 0-16,-23 0 15,-1 0-15,1-24 16,-24-47-16,-24 47 15,0-47-15,-1 23 16,-22 0-16,23 25 16,0-1-16,-48-48 15,24 49 1,71-1-16,25 0 16,-1 24-16,1 0 15,-1 0-15,-23 0 16,23 0-16,-23 0 15,-1 0-15,-71 71 16,72-47-16,-72 48 16,95-72-16,-23 71 15,-1-47-15,1 23 16,0 25-16,23-48 16,-24 23-16,49 1 15,-73 23-15,49 25 16,-1-49-16,-23 25 15,23-1-15,0-23 16,25-1-16,-1 1 16,-24 0-16,48-25 15,-24 25-15,24 0 16,0-24 0,0 47-16,0 0 15,0-23-15,0 0 16,0-1-16,0 1 15,48 23 1,-24 25-16,47-49 16,-23 1-16,-1 23 15,49 1-15,47 47 16,0-24-16,23 48 16,48-24-16,1 48 15,23-48-15,-71-24 16,23 0-16,-71-71 15,-47 0-15,-49-24 16,49 0-16,-48 0 16,47 0-16,1 0 15,47-24-15,0-24 16,24-23-16,-24 23 16,-24-23-16,48 23 15,-48 1-15,-47 47 16,-25-24-16,1 0 15,0 24-15,0-24 16,23-23-16,1-1 16,0-47-16,-1 23 15,49-47-15,-25 24 16,-23 24-16,-24-1 16,47-47-16,-47 48 15,-24-1-15,47 25 16,-23-1-1,-24 0-15,0 1 16,0 23-16,0-24 16,0 1-16,0-25 15,-71-23-15,23 0 16,-47 23-16,71 25 16,-47-1-16,47 0 15,0 1-15,-24-1 16,1 24-16,-25-47 15,-47-24-15,-24-24 16,1 23-16,22 25 16,-46-48-16,47 24 15,47 47-15,25 0 16,-1 48-16,24-47 16,0 47-16,1 0 62</inkml:trace>
</inkml:ink>
</file>

<file path=ppt/ink/ink6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0:32.3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12811 7810 0,'24'0'156,"-1"0"-140,1-23 0,48 23-1,23 0-15,0 0 16,-23 0-16,-1 0 16,0 0-16,-23 0 31,24 0-31,-49 0 0,1 23 15,0-23 1,0 0-16,0 0 16,23 0-1,1 24-15,-1 0 16,1-24-16,23 24 16,-23 0-16,47 23 15,-23-23-15,47 24 16,-48-1-16,-47-47 15,24 48-15,-24-48 16,-1 0-16,1 24 16,0 0-1,0-1 1,23-23-16,1 24 16,-48 0-16,24-24 15,23 24 1,25 0-1,-48 0 1,47-1-16,-23-23 16,-48 24-1,47 0 1,1 0 15,-48 0-15,72 23-1,-49-23-15,25-24 16,-48 24-16,24-24 16,-24 24-16,24-1 15,-1-23-15,1 0 16,0 24-16,0 0 16,0-24-1,-1 24 32,1-24-31,24 0-1,-24 0 1,-1 24-16,25 0 16,-24-24-1,-24 23-15,48-23 16,-25 0-1,25 0 1,-24 0 0,47 0-16,1 48 15,-25-24-15,49 0 16,-25-24 0,-47 0-16,0 47 15,-1-47 1,1 24 78,0-24-63,-48 0 1609,0 0-1608,1 0-17,23-24 1,-24 0 15,24 1-31,-24-25 47,0 0-31,24 1 31,-24-1-32,24 24 16,0 0-31,0 1 16,-23-1 0,23 0-1,0 0 17,0-23-32,0 23 15,0-24 1,0 24-16,0 1 15,0-1 17,0 95 171,0 1-203,23-25 15,1 1-15,0-24 16,0 47-16,0-71 16,-24 24-16,23 0 15,-23 0-15,24-24 16,-24 47-16,24-23 16,-24 24-1,0-25 16,0 1 1,0 24-32,0-24 15,0-1 1,0 1-16,0 0 31,0 24 32,-24-24-32,0-24 16,-23 0-47,23 23 15,-47-23-15,-1 0 16,1 48-16,47-48 16,-48 0-16,25 0 15,-1 0-15,24 0 32,1 0-32,-1 0 31,24 24-16,-24-24 17,0 0-17,0 0 1,24-24 93,0-24-93,24 1-16,24-25 16,-24 1-16,-1 47 15,49-47-15,-48 23 16,-1 0-16,25 25 15,-24-25-15,24 0 16,-25 24-16,25-23 16,-24 23 46,23 0 48,-47 0-79</inkml:trace>
</inkml:ink>
</file>

<file path=ppt/ink/ink6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0:36.5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22669 9954 0,'24'-24'78,"0"-48"-62,95-47-16,-24-24 15,24-47 1,-47 95-16,-1-24 16,0 0-16,-71 23 15,24 25-15,-24-48 16,0-24-16,0 71 15,0 49-15,0-49 16,0 48-16,0-23 16,0 23-16,0-24 15,0 25-15,0-1 16,0 0-16,0-24 16,0 24-1,0 1 1,0-1-1,0 0 1,0 0 0,0 0 343,-24 24-343,1 24-1,-1-24-15,0 0 78,0 24-62,-23 0 0,23-24-1,-24 0-15,24 24 16,0-24 0,1 0-1,46-24 188,1 24-203,0-48 16,0 48 15,47-24 63,-47 24-78,0 0-16,0 0 15,47 0-15,-47 0 16,24 0-16,-1 24 15,25 0-15,-1 0 16,-47 0-16,24-1 16,-1 1-16,-23 24 15,0-48 1,0 24 0,-1 0-1,-23-1 95,-23 1-79,-1 0-31,-71 0 15,71-24-15,-71 0 16,23 0-16,25 0 16,-25 24-16,48-24 15,0 0-15,-23 0 16,23 0-16,-24 0 16,25 0 15,-1 0 31,0 0-62,0-24 47</inkml:trace>
</inkml:ink>
</file>

<file path=ppt/ink/ink6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1:57.46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3143 8120 0,'95'0'125,"96"0"-125,94 0 15,25 0-15,71 0 16,24 0-16,47 0 16,-47 0-16,-24 0 15,24 0-15,-167 0 16,-48 0-16,-94 0 16,-49 0-16,-23 0 15,0 0-15</inkml:trace>
</inkml:ink>
</file>

<file path=ppt/ink/ink6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1:59.6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8977 7977 0,'24'0'140,"23"24"-140,25-24 16,-1 48-16,1-48 16,-25 0-16,49 0 15,-1 0-15,48 23 16,-24 1-16,95-24 15,0 0-15,-23 0 16,23 0-16,24 0 16,-95 0-16,48 0 15,-48 0-15,47 0 16,-71 0-16,24 0 16,-48 0-16,1 0 15,-25 0-15,-47 0 16,23 0-16,-23 0 15,24 0 1,-1 0-16,1 0 16,0 0-16,-1-24 15,25 24-15,-48 0 16,71 0-16,-24 0 16,1 0-16,-25 0 15,1 0-15,-24 0 16,23 0-1,-23 0-15,24 0 16,-24 0 15,-1 0 79,1 0-110,0 0 15,24 0 1,-25 24 0,25-24-1,-24 0 1,24 0 15,23 24-15,-23 0-16,23-24 15,24 24-15,-23-24 16,23 23 0,-24 1-16,25-24 15,-25 24-15,-23 0 16,-24-24-16,-1 0 15,1 0 157,-71-48-156,23 1 0,0 23-16,-24-71 15,24 23-15,1 48 16,-1-23-16,0-1 15,0 0 1,0 1-16,1-1 16,-1 48-1,24-24-15,-24 24 16,0-23 0,24-1-1,0 48 95,0 23-110,0-23 15,48 0-15,-24 0 16,71 23-16,-48-23 15,1 24-15,0-48 16,-24 24-16,-1-1 16,1 1 15,0 0-15,-24 0-1,0 0 1,0-1-1,0 49-15,0-1 16,-24 48-16,-23-23 16,23-49-16,0 1 15,-24 47-15,1-47 16,47-24-16,-24-24 16,24 23-16,-24 1 62,0-24-31,0 0-15,1 0-16</inkml:trace>
</inkml:ink>
</file>

<file path=ppt/ink/ink6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2:01.2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2976 13645 0,'24'0'125,"95"0"-109,48 0-16,-1-72 15,1 48-15,0 0 16,-72 24-16,0-47 16,1 47-1,23-24-15,-48 24 16,24 0-16,1 0 16,-1 0-16,0 0 15,0 0-15,48 0 16,48 0-16,-48 0 15,95 0-15,0 0 16,24 0-16,-48 0 16,-71 0-16,-24 0 15,48 0-15,-72 0 16,0 0-16,-47 0 16,23-24-16,-47 24 15,0 0-15,0-24 31,-1 24-15,1 0 0,0 0-1,0 0-15,24 0 16,-1 0-16,25 0 16,-25 0-16,49 0 15,-73 0-15,25 0 16,-24 0-16,0 0 15,-1 0 1,1 0 47,-24-23-48</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0:56.1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8382 5929 0,'23'0'47,"25"0"-47,-24 0 16,47 0-16,-47 0 15,24 0-15,-24 0 16,23 0-16,48 0 15,-47 0-15,95 0 16,24 0-16,-48 0 16,95 0-16,-23 0 15,-25 0-15,-94 0 16,-49 0-16,25 0 16,-24 0-1,0 0 1,-1 0 15,1 0-15,24 0 15,-24 0-15,23 0-16,-23 0 15,0 0 1,0 0-16,0 0 47,-1 0-16,1 0-31,-24 24 16,24-24 93,-24 24-78,24-24-15,-24 24-16</inkml:trace>
</inkml:ink>
</file>

<file path=ppt/ink/ink7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2:06.6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14597 16407 0,'-24'0'0,"24"-24"15,-24 0 1,0 24 31,0 0-16,1 0-15,-1 0 77,0 0-61,0 24-32,-23-24 15,23 0 1,0 48-1,0-48 17,0 0-1,1 0-15,-25 23-16,24-23 31,0 0-16,0 0 17,1 0-17,-1 0-15,0 48 16,0-48 0,0 0-16,1 0 15,23 24 16,-48-24 1,24 0-17,-24 0 1,25 24-16,-1-1 16,0 25-1,-24-24 1,48 0-1,-23-24 1,-1 0 15,24 24-15,0-1 31,0 1-32,-24 0 1,24 0 0,0 0 15,0-1-15,0 1-1,0 24 16,0-24-15,0-1-16,0 1 16,0 24-16,24-48 15,-24 24-15,24 0 32,-24-1 14,0 25-30,0-24 0,47 0-16,-47 23 15,24-47 1,0 24 0,-24 0 15,24 0-16,-1-24 17,1 0-17,0 23-15,24 1 16,-1 0 0,1-24-16,-24 0 15,23 0 16,-23 0 1,24 0-17,0 0-15,23 0 16,48 0-16,-48 0 16,48 0-16,48 0 15,-72 0-15,1 0 16,-1 0-16,-47 0 15,23 0-15,-23 0 16,-25 0-16,1 0 31,0 0-31,0 0 16,23-48-16,25 25 16,-24-25-16,-25 48 15,1-48-15,0 48 16,0-23-1,0 23-15,-24-24 16,23 0-16,-23 0 16,0 0-16,0 1 15,0-1 1,0 0 0,0 0-16,0 0 15,-71 0 1,47 1-1,-23-1-15,-1 0 16,-24-24-16,25 25 16,23-1-16,-71-24 15,23 24-15,49 1 16,-96-25-16,23 0 16,25 1-16,23 23 15,-23-24-15,23 24 16,24 1-1,0 23 17,1 0-17,23-24 48</inkml:trace>
</inkml:ink>
</file>

<file path=ppt/ink/ink7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2:10.3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15954 14740 0,'24'0'375,"23"0"-360,-23 48 32,0-48-31,0 23-1,0-23-15,-1 48 16,1-48-16,0 24 16,24 0-16,-24-1 15,-1-23-15,1 24 16,24-24-16,-1 0 16,-23 24-1,48-24-15,-1 48 16,1-48-16,23 0 15,24 0-15,24 0 16,0 0-16,47 0 16,-47 0-16,24 0 15,-72 0-15,0 0 16,-47 0-16,-1 0 16,-23 0-16,0 0 15,0 0-15,0 0 16,47 0-16,1 0 15,-25 0-15,25 0 16,-1 0-16,24 0 16,-23 23-16,-1 1 15,1-24-15,47 0 16,-48 48-16,-23-48 16,-1 0-16,25 0 15,-25 0-15,-23 0 16,0 0-1,24 0-15,-1 0 32,-23 0-32,0 0 15,24 0-15,-1 0 16,1 0-16,23 0 16,-23 0-16,23 0 15,1 0-15,23 0 16,-24 0-16,25 0 15,-49 0-15,49 0 16,-25 0-16,24 0 16,-23-24-16,23 0 15,48 24-15,0-47 16,-48 23-16,-47 24 16,-25 0-16,1 0 15,0 0 1,0 0-1,23 0 1,-23 0 0,-24-24 15,24 24 16,0 0-32,0 0-15,0-24 16,-1 24 0,1-24-16,0 24 15,0-23 1,0-1 0,-1 0-1,1 24-15,-24-24 16,24 0-1,0 1 1,0-1 0,-1 0 62,-23 0-63,24 24 1,0-24 0,0 0-1,-24 1-15,24 23 32,-24-24-17,23-24 1</inkml:trace>
</inkml:ink>
</file>

<file path=ppt/ink/ink7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2:35.7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500 691 0,'24'0'47,"-1"0"-31,73 0-16,94 23 15,48-23-15,48 24 16,23-24-16,120 0 16,24 0-16,23 0 15,-24 0-15,72 0 16,-71 0-16,-120 0 15,24 0-15,-71 0 16,23 0-16,1 0 16,0 0-16,94 0 15,49 0-15,-1 0 16,-118 0-16,-1 0 16,-23 0-16,-48 0 15,-48 0-15,-95 0 16,-24 0-16,24 0 15,-71 0-15,-24 0 16,23 0-16,-23 0 16,24 0-1,23 0-15,-23 0 16,47 0 0,0 0-16,72 0 15,0 0-15,-48 0 16,95 0-16,-71 0 15,47 0-15,-71 0 16,24 24-16,-47-24 16,-1 0-16,-48 0 15,-23 0 1,24 0 0,-24 0-1,23 0-15,25 0 16,-1 0-16,72 0 15,-48 0-15,24 0 16,48 0-16,0 0 16,-72 0-16,-47 0 15,-25 0-15,1 0 16,0 0-16,0 0 16,24 0-1,23 48 1,-23-48-16,-1 0 15,1 0-15,-1 0 16,25 23 0,-25-23-16,1 0 15,47 24-15,-23-24 16,23 48-16,-23-48 16,-49 0-16,1 0 15,0 0-15,0 0 63,23 0-63,-23 0 15,24 0-15,-1 0 16,1 0-16,0 24 16,-25-24-16,1 0 15,-24 23 1,-71-23 109,47 0-125,-47 0 15,-25 0 1,-46 0-16,-73 0 16,1 0-16,0 0 15,-72 0-15,0 0 16,-47 0-16,23 0 16,-47-71-16,0 47 15,-24 0-15,95 1 16,48 23-16,95 0 15,24 0-15,-24 0 16,48 0-16,-24 0 16,23 0-16,-70 0 15,47 0-15,-119 47 16,-96-23-16,-94-24 16,-120 71-16,-24 1 15,25 23-15,-1-23 16,0-1-16,215 0 15,47-47-15,24 24 16,96-24-16,118-24 16,-47 24-1,71-24-15,-24 0 16,48 23-16,-47-23 16,23 0-16,-24 0 15,24 24-15,-23-24 16,23 0-16,-24 0 15,25 0-15,-1 0 16,-48 0 0,25 0-16,23 0 15,-24 0-15,1 0 16,-25 0-16,-23 0 16,23 0-16,-47 0 15,24 0-15,-71-24 16,70-23-16,-47 23 15,24 0-15,0 0 16,24 24-16,24-24 16,-1 24-16,-23-23 15,23 23-15,1-24 16,0 24-16,-1 0 16,1-24-16,-1 24 15,1 0-15,-24 0 16,47 0-16,-23 0 15,23 0-15,24 0 16,-47 0 0,47-24-16,143 24 125,143 0-110,0 0-15,95 0 16,72 0-16,-25 0 16,-23 0-16,-71 0 15,23 0-15,-47-24 16,-72 24-16,48 0 15,-71 0-15,-72-23 16,48-25-16,-96 48 16,0-24-16,25 24 15,47 0-15,47 0 16,1 0-16,23 0 16,24 0-16,0 0 15,0 0-15,0 0 16,-23 0-16,-49 0 15,25 0 1,-24 0-16,-48 0 16,71 0-16,-95 0 15,24 0-15,-23 0 16,-1 0-16,0 0 16,-71 0-16,47 0 15,1-24-15,-24 1 16,-1-1-16,-23 24 15,47 0-15,25 0 16,-1 0-16,48 0 16,47 0-16,-71 0 15,24 0-15,0 0 16,-24 0-16,-95 0 16</inkml:trace>
</inkml:ink>
</file>

<file path=ppt/ink/ink7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2:37.3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4881 2572 0,'48'0'47,"-24"0"-32,23 0-15,25 0 16,47 0-16,0 0 15,47 0-15,25 0 16,-24 0 0,23 0-16,-71 0 0,-24 0 15,25-24 1,-49 0-16,0 24 16,-23-24-16,0 0 15,23 1-15,1 23 16,-25 0-16,25 0 15,-49 0-15,49 0 16,-25 0-16,-23 0 16,24-48-16,-24 48 15,0 0 1,-1 0-16</inkml:trace>
</inkml:ink>
</file>

<file path=ppt/ink/ink7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2:38.9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14216 2667 0,'24'0'15,"-1"0"17,25 0-32,47 0 15,0 0-15,96 0 16,-1 0-16,120 0 15,0 0-15,94 0 16,-94 0-16,0 0 16,-49 0-16,-70 0 15,-48 0-15,-48 0 16,-47 0-16,-1 0 16,-23 0 15,0 0 0,0 0-15,0 0-1,-1 0 17,1 0-32,0 0 15,0 0-15,0 0 16,-1 0 31</inkml:trace>
</inkml:ink>
</file>

<file path=ppt/ink/ink7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2:40.2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2214 3762 0,'95'0'79,"167"-47"-79,-71 47 15,142-24-15,48-24 16,-71 24-16,95 24 15,-72 0 1,-23 0-16,-25 0 16,-70-47-16,-120 23 15,-24 24-15,-23 0 16</inkml:trace>
</inkml:ink>
</file>

<file path=ppt/ink/ink7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2:42.3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16668 2548 0,'0'24'156,"0"0"-141,0-1-15,0 25 16,0-24 0,0 0-16,0 47 15,0-23-15,0 23 16,0-23-16,0-1 16,0 25-16,0-48 15,24 47-15,-24-47 16,0 23-16,0-23 15,0 24-15,0-24 16,0 0 0,0-1 124,0 1-124,0 0-16,0 0 16,0 23-16,0 25 15,0-25 1,24-23-1,-24 0 1,0 0-16,-24-24 109,-23 0-93,-1 0-16,-23-72 16,-1 72-16,48 0 15,24-23-15,-24 23 16,1 0-16,23-48 16,-24 48 15,0 0 0,-47-48-15,47 25-1,0 23 79,48 47-78,23 1-16,1-1 15,-24-23 1,0 0 0,-1 0-1,1-24 95,0 0-79,0 0-31,0-24 15,0 0 1,-24 0-16,23 24 16,1-47-1,0 47-15,24-24 16,-48 0-16,71 0 16,-47 1-16,-24-1 15,24 24 1,-1-24-1,1 0 1,-24 0 0,0 1-16,0-1 31</inkml:trace>
</inkml:ink>
</file>

<file path=ppt/ink/ink7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2:47.7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13406 5453 0,'0'0'0,"0"-24"31,24 24-15,71-24-1,119 24-15,72 0 16,24 0-16,214 0 16,71 0-16,-71 0 15,-143 0-15,-119 0 16,-72-23-16,-71-25 16,-95 48-1,0 0 16</inkml:trace>
</inkml:ink>
</file>

<file path=ppt/ink/ink7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2:48.7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1619 6953 0,'95'0'47,"96"0"-47,94 0 16,73 0-16,118 0 15,95 0-15,144 0 16,-1 0-16,0 0 15,1 0-15,-120 0 16,-261 0-16,-73 0 16,-189 0-16,-25 0 15,-23-24 1,0 24-16</inkml:trace>
</inkml:ink>
</file>

<file path=ppt/ink/ink7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2:51.5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4000 9977 0,'95'0'78,"96"0"-78,-1 0 16,25 0-16,47 0 15,71 0-15,24 0 16,24 0-16,24 0 16,-95 0-16,-1 0 15,-23 0-15,-72 0 16,24 0-16,-23 0 16,-1 0-16,24 0 15,-95 0-15,47 0 16,-118 0-16,-24 0 15,-25 0 1,25-47 0,0 47-1,-25-24 1,25 24 0,0 0-16,-1 0 0,-23 0 15,0-24 16,0 24 1</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29:49.317"/>
    </inkml:context>
    <inkml:brush xml:id="br0">
      <inkml:brushProperty name="width" value="0.05292" units="cm"/>
      <inkml:brushProperty name="height" value="0.05292" units="cm"/>
      <inkml:brushProperty name="color" value="#FFFF00"/>
    </inkml:brush>
  </inkml:definitions>
  <inkml:trace contextRef="#ctx0" brushRef="#br0">12835 3215 0,'47'0'187,"1"0"-171,47 0-16,0 0 15,72 0-15,47 0 16,96 0-16,47 0 16,-71 23-16,0 1 15,-96-24-15,24 0 16,-23 0-16,47 48 16,48-48-16,-72 0 15,-23 0-15,-49 0 16,-46 48-16,-72-48 15,23 0-15</inkml:trace>
</inkml:ink>
</file>

<file path=ppt/ink/ink8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2:52.4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12073 9263 0,'0'24'15,"0"71"1,0-23-16,0 23 16,0 71-16,0-46 15,-24 46-15,24-71 16,-24 48-16,24-24 15,-24-47-15,24-1 16,-47-23-16,23-24 16,24 0-16,0 23 15,-24-47 1</inkml:trace>
</inkml:ink>
</file>

<file path=ppt/ink/ink8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3:00.2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12954 10144 0,'0'0'0,"0"-48"78,23 48-78,49 0 16,23 0-16,72-23 16,71-1-16,48 24 15,47-24-15,96 24 16,95 0-16,119 0 16,-120 0-16,-118 0 15,-95-24-15,-96 24 16,-23 0-16,-72 0 15,-72 0 1,1 0-16,47 0 16,0 0-16,1 0 15,-25 0-15,-23 0 16,23 0-16,-23 0 16,-1 0-16,1 0 15,-24 0-15,23 0 16,-23 0-16,0 0 15,0-24-15,0 24 16,-1 0-16,49 0 16,-1 0-16,25 0 15,-25 0-15,1 0 16,-49 0-16,1 0 16,24 0 46,-1 0-62,-23 0 16,24-23-16,-24 23 15,-1 0 32,1-24-16,0 24-15,0-24 0,0 0-1,-24 0 1,23 1 0,1-1-16,-24 0 15,0 0 110,-71 24-125,-120 0 16,1 0-16,-191 0 15,0 0-15,24 0 16,23 0-16,-23 0 16,71 0-1,72 0-15,71 0 16,72 0-16,47 0 16,-24 0 30,24 0-30,-23 0-16,23 0 16,-24 0-1,1 24 1,23-24 0,-47 0-16,-25 0 15,49 0-15,-120 0 16,24 0-16,-95 0 15,0 0-15,-24 0 16,0 0-16,143 0 16,48 0-16,47 0 15,-24 0-15,24 0 32,24 24-17,-24-24-15,1 0 16,-1 0-1,24 24-15,-24-24 16,0 0-16,0 23 16,-23-23-1,23 0 1,0 0 0,0 0-16,0 0 15,1 0 1,-25 0-16,0 0 15,25 0 1,-25 0 0,24 0-16,0 0 15,1 0 1,-1 0-16,0 0 16,0 0-16,0 0 15,-23 0 1,23 24-1,-24-24 1,24 0 62,-23 0-15,23 0-16,-24 48-16,25-48-16,-25 0 1,24 0-16,0 24 16,-23-24-16,23 0 15,0 0-15,0 23 16,24-46 281,0-1-282,0-24-15,0 24 16,0-23-16,0-1 16,0-23-16,0 23 15,0 24 1,24 24 203,0 0-219,0 0 15,23 0-15,-23 24 16,24-24 0,-24 0-16,23 0 15,-23 0-15,0 0 16,47 0-16,-23 0 15,-24 0 1,47 0-16,24 0 16,-23 0-16,23 0 15,0 0-15,24 0 16,-47 0-16,-25 0 16,25 0-1,-1 0-15,1 0 16,-25 0-16,1 0 15,23 0-15,-23 0 16,47 0-16,48 0 16,0 0-16,0 0 15,-24 0-15,48 71 16,-48-71-16,-24 0 16,-47 0-16,23 0 15,-23 0-15,-24 0 16,47 0-16,-23 0 15,-1 0-15,-23 0 16,24 0-16,-25 0 16,49 0-16,-1 0 15,-47 0-15,48 0 16,-49 0-16,25 0 16,23 0-16,-23 0 15,0-23-15,-1 23 16,1-24-16,-24 24 15,0 0-15,23 0 16,1-24-16,-24 24 16,47-24-16,-23 24 15,-1 0 1,1 0-16,0 0 16,-1 0-16,1 0 15,-1 0-15,1 0 16,-24 0-1,0 0 17,23 0-17,-23 0 1,0 0-16,0 0 16,0 0-16,-1 0 15,25 0-15,0 0 16,-1 0-16,1 0 15,-24 0 1,-1 0-16,1 0 16,0 0-1,24 0 1,-24 0 15,23 0-15,-23 0-1,24 0 1,-25 0 0,25 0-16,-24 0 15,-24-24 1,48 24-16,-1 0 16,1 0-16,-24-23 15,23 23-15,25 0 16,-25 0-16,25-24 15,-49 0-15,1 24 16,0 0-16,0 0 16,0 0-16,0 0 15,-1 0 1,1 0 0,24-48-1,-24 48 16,-1 0-15,1 0-16,24 0 16,0 0-1,-25 0-15,-23-23 16,24 23-16,0 0 16,0 0 15,0 0 16,-1 0 0,1 0-32,0 0 1,24 0 15,-1 47-15,-23-47-16,47 48 15,-71-24-15,24-24 16,0 23-16,0-23 16,0 0 15,0 0 31,23 0-30,-23 0 30,0 0-46,-24 24-1,24-24-15,-24 24 16,0 0 0,0 0-1,0-1 1,0 1-1,0 0-15,0 0 16,0 0-16,0 0 16,0-1-1,0 1 1,0 24-16,-24-24 47,24-1-16,-24 1-15,-24-24 15,25 0-15,-1 0-16,-24 0 15,0 0 1,1 0-16,23 0 15,0 0 1,0 0-16,1 0 16,-25 0-16,-23 0 15,23 0-15,0 0 16,25 0-16,-25 0 16,24 24-16,-47-24 15,23 0-15,-23 0 16,23 0-16,0 0 15,-47 0-15,24 0 16,-25 0-16,1 0 16,0 0-16,0 0 15,-1 0-15,-23 48 16,24-25 0,-24 1-16,0-24 0,24 0 15,-1 0 1,25 0-16,0 0 15,23 0-15,0 0 16,24 0-16,1 0 16,-25 0-16,0 0 15,-23 0 1,47 0-16,-47 0 16,-1 0-16,25 0 15,-25 0-15,48 0 16,-47 0-16,-24 0 15,-48 48-15,48-48 16,-96 0-16,48 24 16,48 0-16,24-24 15,-25 23-15,25-23 16,47 0-16,0 0 16,-47 0-16,23 0 15,24 0 1,-23 0-16,23 0 15,0 0 1,-23 0-16,-49 0 16,25 0-1,-24 0-15,47 0 16,-24 0-16,1 0 16,47 0-16,-23 0 15,23 0-15,0 0 16,-47 0-1,-1 0-15,25 0 16,23 0-16,0 0 16,-48 0-16,25 0 15,-25-23-15,25 23 16,-25 0-16,-23-24 16,71 24-16,-23-24 15,-1 24-15,24-24 16,0 24 15,1 0 16,-1-24-31,0 24-1,0 0 16,0 0-15,1 0 0,-1 0-1,0 0-15,0 0 16,0 0 0,0 0-16,1 0 46,-1 0-30,0 0 15,0 0 32,0 0-63,1 0 15,-1 0 1,-24 24 15,24 0 1,-23 0 14,23-24 1,24-24 156,0 0-203,0 0 16,0 0 0,0 1-1,0-1-15,0 0 16,0 0 0,0 0-16,0 1 15,0-1 1,0 0-1,0 0 1,0 0 0,0 1-1,0-1 1,0 0 0,0-24 124,24 48-140,-1 0 16,49 0-1,23 0-15,-23 0 16,47-47-16,-24 47 16,0-24-16,24 0 15,-47 24-15,-1-24 16,24 24-16,1-47 16,23 47-16,0 0 15,0-24-15,71 0 16,-71 24-16,48-48 15,0 48-15,-1-23 16,-47-1-16,72 24 16,-72 0-16,-24-24 15,-23 24-15,-48 0 16,-1 0 0,1 0-16,0 0 15,24 0-15,-25 0 16,1 0-16,24 0 15,-24 0-15,23 0 16,1 0-16,0 0 16,47 0-16,0 0 15,-23 0 1,-49 0-16,73 0 16,-1 0-16,-24 0 15,-23 0-15,23 0 16,-23 0-16,-24 0 31,23 0 0,-23 0-15,24 0-16,23 0 16,-47 0-1,95 0-15,48 0 16,-48 0-16,48 0 15,23 0-15,-118 0 16,-25 0-16,-23 0 16,0 0 15,0 0 63,-1 0-63,1 0-31,0 0 16,0 0-1,0 0 1,-1-24-1</inkml:trace>
</inkml:ink>
</file>

<file path=ppt/ink/ink8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3:04.3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6238 5929 0,'-23'24'47,"-1"-24"-31,0 0-1,0 0 1,-23 0 0,23-24-16,-24 24 15,1 0-15,-25-24 16,-47-23-16,48-1 15,-72 48 1,47-47-16,-46-1 16,70 24-16,25 24 15,-72-71-15,71 71 16,-24 0-16,49 0 16,-25 0-16,0 0 15,1 0-15,-1 0 16,-23 0-16,-25 0 15,1 0-15,0 0 16,0 0-16,23 0 16,1 0-16,23 0 15,-23 0-15,-1 0 16,25 0-16,-49 0 16,1 24-16,0-24 15,0 0-15,47 0 16,-23 0-16,23 23 15,-71 1-15,47-24 16,-23 0-16,48 24 16,-1-24-16,0 24 15,-47-24-15,48 24 16,-25-24 0,1 0-16,47 0 15,-48 0-15,25 47 16,23-47-16,-48 24 15,49-24-15,-25 0 16,0 0-16,1 24 16,-25-24-16,25 0 15,-25 47-15,49-47 16,-49 24-16,1-24 16,23 24-16,-23 0 15,71 0-15,-48 0 16,24-24-16,0 23 15,-23 1-15,-1 0 16,0 24 0,25-25-16,-25 1 15,24 0-15,-23 47 16,-1-47-16,0 48 16,25-1-16,-1 1 15,24 23-15,0-24 16,0 25-16,0-25 15,0-23-15,0-1 16,0 1 0,0-1-16,0-23 0,0 0 15,0 0 1,0 0 0,0 47-16,24-47 15,-1 0 1,-23 0-16,0 47 15,48-47-15,-48 23 16,24 1-16,0-24 16,-1 24-16,1-25 15,0 25-15,0 0 16,0-25 0,-1 1-16,49 24 15,-72-24-15,24-1 16,23-23-16,-47 24 15,24-24-15,24 0 16,-48 24 0,24-24-16,-1 24 15,1-24-15,24 24 16,-24 0-16,23-24 16,1 0-16,23 23 15,1-23-15,-25 48 16,49-48-16,-25 24 15,24-24-15,1 24 16,70 23 0,-23-47-16,-24 24 15,48 0-15,47 0 16,-47 23-16,-24-47 16,0 24-16,-24 0 15,24-24-15,-48 24 16,95-24-16,-47 47 15,24-47-15,23 24 16,25-24-16,23 0 16,-95 24-16,0-24 15,47 24-15,-23 23 16,-24-23-16,-24 0 16,-48-24-16,48 0 15,0 0-15,0 48 16,-23-48-16,70 0 15,25 0-15,-1 0 16,1 0-16,-1 0 16,-47-24-16,24-48 15,-72 49-15,-47-49 16,-1 48-16,1-23 16,23-1-1,-47 24-15,24-47 16,-48 47-16,24-24 15,-1 25 1,1-25-16,0-23 16,-24 23-1,0 0-15,0-23 16,0-24-16,0-1 16,0 1-16,0 0 15,0 23-15,0 1 16,0 23-16,0-23 15,-24 23-15,0 24 16,1-23-16,-1 23 16,24 0-16,-48-23 15,24 23-15,-47-48 16,47 49-16,-47-73 16,23 25-16,-23 23 15,-1 1-15,1-1 16,47 24-16,-95-47 15,47 23-15,49 24 16,-25 0-16,-23 1 16,23-1-16,-47 0 15,47 0 1,-47 0-16,-48 1 16,24-25-16,0 48 15,47 0-15,-47-24 16,-71 24-16,47-24 15,0-23-15,0 47 16,0-24-16,72 0 16,23 24-16,1 0 15,23 0 1,0 0 15,0 0-15</inkml:trace>
</inkml:ink>
</file>

<file path=ppt/ink/ink8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4:02.93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1833 5334 0,'0'24'47,"95"-24"-32,25 0 1,70 0-16,0 0 16,25 0-16,-25 0 15,-23 0-15,0 24 16,-48-24-16,-48 0 16,1 0-16,-49 0 15,1 0-15,24 0 16,-24 0-16,23 0 15,25 0-15,-1 0 16,72-48-16,-48 24 16,48 0-16,24 24 15,-48-23-15,48 23 16,-25 0-16,-22 0 16,-1 0-16,47 0 15,-23 0-15,24-48 16,-24 48-16,47 0 15,1 0-15,-25 0 16,49 0-16,23 0 16,0 0-16,24 0 15,-48 0-15,-47 0 16,23 0-16,-23 0 16,-24-24-1,-48 24-15,48 0 16,-24-24-16,-24-23 15,-47 47-15,47 0 16,-23 0-16,-1 0 16,1 0-16,-49 0 15,1 0-15,24 0 16,0 0-16,-25 0 16,1 0-1,24 0-15,-24 0 16,-1 0-16,25-24 15,23 24 1,-47 0-16,24-24 16,23 24-16,-23 0 15,23 0-15,-47 0 16,48 0-16,-25 0 16,-23 0-16,0 0 15,0 0 1,0 0-1,-1 0 1,1 0 0,0-24-1,0 0 17,0 24-1,23 0 47,1 0-62,-24 0-1,-1 0 16,1 0-15,0 48 0,0-24-16,23 47 15,-47-47 1,0 0-16,24-24 16,0 0 77,0 0-46,0 0 16,0 0-63,-1 0 15,25 0-15,-24 0 16,23 0 15</inkml:trace>
</inkml:ink>
</file>

<file path=ppt/ink/ink8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4:04.7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11834 5310 0,'48'0'31,"-24"0"-31,24 0 16,-1 0-16,25 24 16,-25-24-1,25 0-15,-25 0 0,25 0 16,-49 0 0,1 0-16,24 0 15,0 0-15,-25 0 16,1 0-16,0 0 15,24 0-15,-1 0 16,1 0-16,23 0 16,1 0-16,23 0 15,-24 0-15,25 0 16,-1 0-16,0 0 16,-47 0-16,23 0 15,25 0-15,-49-24 16,-23 24-1,0 0-15,-24-24 16,24 24 0,-1 0-16,1-23 15,0 23 1,0 0 0,23 0-16,-23 0 15,24 0-15,-1 0 16,1 0-1,-24-24 17,24 24-1,-25 0-15,25 0 15,-24 0 0,0 0-15,-1 0-1,1 0-15,24 0 16,-48-24-16,24 24 16</inkml:trace>
</inkml:ink>
</file>

<file path=ppt/ink/ink8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4:09.8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1786 6477 0,'0'48'109,"47"-48"-109,48 23 16,72-23-16,-72 0 15,72 24-15,-24 0 16,-48 0-16,72 0 15,-72-24-15,-47 0 16,-1 0-16,-23 0 16,24 0-1,-24 0 1,-1 0-16,25 0 16,23 0-1,25 0-15,-25 0 16,24 0-16,1 0 15,-1 0-15,24 0 16,-24 0-16,0 0 16,1 0-16,-1 0 15,0 0-15,48 0 16,-71 0-16,47 0 16,-24 0-16,-24 0 15,25 0-15,-49 0 16,48 0-16,-23 0 15,-24 0-15,-1 0 16,-23 0-16,24 0 16,23 0-16,-47 0 15,47 0-15,24 0 16,1 0-16,-1 0 16,48-24-16,47 24 15,-71 0-15,72 0 16,-48 0-16,24 0 15,-25 0-15,-46 0 16,23 0-16,-72 0 16,49 0-1,-1 0-15,-24 0 16,72-24-16,0 24 16,0-24-16,71-23 15,-47 23-15,-48 0 16,71 0-16,1 24 15,-1 0-15,49 0 16,-73 0-16,25 0 16,-72 0-16,0 0 15,24 0-15,-48 0 16,-24 0-16,25 0 16,-25 0-16,1 0 15,-1 0-15,0 0 16,49 0-16,-1 0 15,-24 0-15,71 0 16,25 0-16,-24 0 16,-1 0-16,-23 0 15,-24 0-15,-23 0 16,-25 0-16,-47 0 16,47 0-16,-23 0 15,-24 0-15,47 0 16,-23 0-16,-1 0 15,-23 0 1,48 0-16,-25 0 16,-23 0-16,0 0 15,0 0-15,-1 0 16,25 0 0,-24 0-16,0 0 15,23 0-15,1 0 16,0 0-16,-25 0 15,25 0-15,-24 0 16,24 0 15,-25 0-15,25 0 0,0 0-16,23 0 15,-23 0-15,-1 0 16,1 0-1,-24 0 1,23 0-16,-23 0 16,0 0-16,0 0 15,0 0 1,-1 0 31,1 0-32,-24-24 95,0 1-79,0-1 0,-24 24-15,1-24 0,-1 24-16,0-24 15,-24 24 1,-23-24-16,23-23 15,1 47-15,-25 0 16,1-24-16,-1 0 16,1 24-1,23-24-15,1 24 0,-1 0 16,-23 0 0,-25 0-16,49 0 15,-25 0-15,1 0 16,-24 0-16,23 0 15,-23 0-15,0 0 16,-1 0-16,25 0 16,-1 0-16,-23 0 15,24 0-15,-24 0 16,-1-24-16,-23 1 16,-24-1-16,-47-24 15,-72 24-15,24 1 16,-48-1-16,48-48 15,-24 48-15,24 1 16,47 23-16,1 0 16,95 0-16,-1 0 15,73 0-15,-49 0 16,24 0-16,1 0 16,-25 0-16,1 0 15,-48 0-15,-24 0 16,48 0-16,-96 0 15,72 0-15,0 0 16,24 0 0,0 0-16,47 0 15,0 0-15,1 0 16,-1 0-16,-23 0 16,-1 0-16,1 0 15,-1 0-15,1 0 16,-48 0-16,0 23 15,-24-23-15,48 0 16,-24 0-16,23 0 16,-23 0-16,24 0 15,-24 0-15,-48 0 16,48 0-16,-24 0 16,24 0-16,24 0 15,0 0-15,0 0 16,23 0-16,1 0 15,-1 0-15,1 24 16,-1-24-16,1 24 16,0-24-16,23 0 15,-23 0-15,-25 72 16,25-72-16,-24 0 16,-25 23-1,1-23-15,-23 24 16,-25 24-16,48-48 15,0 0-15,-24 0 16,48 0-16,-72 0 16,72 0-16,47 0 15,0 0-15,25 0 16,-1 0 0,0 0-1,0 0 1,-23 0-16,-1 0 15,0 24-15,-23-1 16,23 1-16,1 0 16,23 0-1,71-24 95,1 0-110,0 0 15,23 0-15,24 0 16,24 0-16,-23 0 16,23 0-16,-24 0 15,48 0-15,47 0 16,1 0-16,23 0 15,0 0-15,48 0 16,0 0-16,-71 0 16,-48 0-16,0 0 15,-24 0-15,47 0 16,-47 0-16,48 0 16,47 0-16,25 0 15,-25 0-15,-47 0 16,-25 71-16,-70-71 15,-1 0-15,-47 0 16,0 0-16,0 0 16,23 0-1,-23 0-15,24 0 16,-1 0 0,25 0-16,23 0 15,24 0-15,0 0 16,48 0-16,-48 0 15,48 0-15,-72 0 16,0 0 0,0 0-16,1 0 15,-1 0-15,-47 0 16,-1 0 0,-23 0 93,0 0-93,23 0-1,-23 0 32</inkml:trace>
</inkml:ink>
</file>

<file path=ppt/ink/ink8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4:13.5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3643 5072 0,'24'0'78,"0"0"-62,23 0-16,25 0 16,23-24-16,-24-23 15,72 23-15,0 0 16,-24 24-16,72-71 16,-49 47-16,1 0 15,48-71 1,-48 95-16,23-48 15,1 0-15,24 25 16,-1-25-16,24 48 16,-71-24-16,24 0 15,-48 24-15,0-23 16,-71-1-16,23 24 16,-47 0-16,24-48 15,23 48-15,24 0 16,-47-48-16,0 25 15,23-1-15,-23 0 16,23 24-16,1-24 16,-1 0-16,-47 24 15,23 0-15,-23 0 16,24-23-16,-24 23 16,-1 0 15,1 0-31,0 0 31,-24-24 94,-24 24-109,0-24-16,-47 0 15,47 24 1,-23-24 0,-1 24-16,-23 0 15,47 0 1,-24 0-16,0 0 15,25-23-15,-1-1 16,0 24-16,0 0 16,0 0-1,72 0 142,47 0-157,48 0 15,-24 0-15,-24 0 16,-23 0-16,71 0 15,-24 0-15,-72 0 16,1 0-16,-24 0 109,-24 24-62,-48-1-31,24 25 0,1-48-16,-1 0 15,-24 48-15,24-48 16,-23 23-16,-1 1 15,-23 24-15,23-24 16,0-1-16,25-23 16,-1 24-16,-24 0 15,24 0 1,1-24-16,-1 24 31,0-24 125,0 0-140,0 0 15,1 0-15,-25 0 0,48-24-1,0 0 1,-24 24-16,24-24 15,-24 24 1,24-24 78,-24 24-79</inkml:trace>
</inkml:ink>
</file>

<file path=ppt/ink/ink8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4:49.5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1833 7977 0,'24'0'375,"0"0"-375,0 0 15,-1 0 17,1 0-17,0 0 1,0 0 15,0 0-31,0 0 16,-1 0-16,1 0 15,0 0-15,0 0 16,23 0 0,-23 0-1,0 0-15,0 0 16,0 0 0,-1 0-16,1 0 15,0 0 1,0 0-1,23 0 1,-23 0 0,0 0-1,0 0 1,0 0-16,0 0 16,-1 0-16,1 0 15,0 0-15,0 0 16,23 0-16,-23 0 15,24 0-15,-24 0 16,23 0-16,1 0 16,0 0-16,-25 0 15,25 0-15,0 0 16,-25 0-16,1 0 16,0 0-1,0 0 1,23 0-1,-23 0 1,0 0 0,0 0-1,0 0 1,0 0-16,-1 0 16,25 0-16,0 0 15,-1 0 1,1 0-1,0 0-15,23 0 16,-23 0-16,-1 0 16,25 0-16,-1 0 15,0 0-15,-23 0 16,-24 0-16,24 0 16,23 0-16,-47 0 15,0 0 1,-1 0-16,25 0 15,-24 0-15,0 0 16,23 0-16,-23 0 16,48 0-16,-1 0 15,-23 0-15,23 0 16,0 0-16,-47 0 16,48 0-16,-25 0 15,-23 0-15,48 0 16,-25 0-16,1 0 15,23 0-15,-47 0 16,24 0-16,-24 0 16,23 0-16,1 0 15,-1 0 1,1 0-16,0 0 0,-25 0 16,49 0-1,-1 0-15,-23 0 16,23 0-16,25 24 15,-49 0-15,1-24 16,23 0-16,-23 0 16,0 24-16,23-24 15,0 0-15,-23 0 16,-24 0-16,0 0 16,0 0-16,-1 0 15,1 0-15,0 0 16,24 0-1,-25 0-15,25 0 16,24 0-16,-25 0 16,72 23-16,-47-23 15,-1 0-15,48 48 16,-47-48-16,-1 0 16,24 0-16,-71 24 15,48-24-15,-49 0 16,25 0-16,-24 24 15,0-24-15,23 0 16,-23 0 0,24 0-1,-48 23-15,23-23 16,1 0 0,0 0-16,0 0 15,23 0 1,-23 0-16,0 0 15,0 0-15,47 0 16,-47 0 0,24 0 31,-24 0 15</inkml:trace>
</inkml:ink>
</file>

<file path=ppt/ink/ink8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4:52.8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10668 8120 0,'23'0'125,"25"0"-125,-24 0 16,47 0-16,1 0 15,23 0-15,24 0 16,-24-48-16,-23 48 15,23 0-15,-71 0 16,71 0 0,-24 0-16,1 0 0,-24 0 15,23 0 1,0 0-16,25-23 16,-72-1-16,23 24 15,25 0-15,-25 0 16,48 0-16,1-48 15,-1 48-15,24 0 16,24 0-16,0 0 16,23 0-16,25 0 15,-72 0-15,24 0 16,-48 0-16,-23 0 16,23 0-16,0 0 15,0 0-15,1 0 16,23 0-16,-24 0 15,24 0-15,0 0 16,48 0-16,-24 0 16,-24 0-16,-24 0 15,0 0-15,0 0 16,24 0-16,0 0 16,-23 0-16,-1 0 15,0 0-15,-23 0 16,-1 0-16,-23 0 15,-1 0 1,1 0-16,0-24 16,-1 24-1,-23 0 1,47 0-16,1 0 16,23 0-16,-71 0 15,71 0-15,-23 0 16,47 0-16,0 0 15,47 0-15,1 0 16,0 24-16,0 0 16,-72-24-16,-71 0 15,23 0-15,-23 0 16,24 0 15,-25 0-15</inkml:trace>
</inkml:ink>
</file>

<file path=ppt/ink/ink8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4:54.6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18526 8049 0,'47'-24'31,"-23"24"-15,0 0-16,71 0 15,72 0-15,-48 0 16,48 0-16,47 0 16,48 0-16,0 0 15,-48 0-15,48 0 16,-119 0-16,-48 0 16,0 0-16,-71-48 15,0 48-15,0 0 47,24 0-31,-25 0-1,1 0-15,0 0 16,-24-24-16</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31:16.3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1928 12716 0,'0'-24'94,"48"24"-78,47 0-16,1 0 15,46 0-15,73 0 16,-1 0-16,0 0 16,-23 0-1,-24 0-15,-48 0 16,-72 0-16,-23 0 15,0 0 48,0 0-63,23 0 16,25 0-1,-1 0-15,-47 0 16,0 0-16,0 0 15,23 0 32,1 0-31,-24 0 0,23 0-16,-23 0 15,0 0 1,0 0-16</inkml:trace>
</inkml:ink>
</file>

<file path=ppt/ink/ink9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4:56.8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2167 9025 0,'47'0'94,"48"0"-78,72 0-16,24 0 15,-48 0-15,23 0 16,-23 0-16,0 0 16,47 0-16,-47 0 15,-24 0-15,48 0 16,-72 0 0,24 0-16,0 0 0,-23 0 15,-1 0 1,-24 0-16,-23 0 15,0 0-15,-25 0 16,49 0-16,-1-24 16,-47 24-1,24 0-15,-1 0 16,49-24-16,-49 24 16,-23 0-16,24 0 15,23 0-15,-23 0 16,-1 0-16,25 0 15,-1 0-15,1 0 16,-1 0-16,1 0 16,-49 0-16,49 0 15,-25 0-15,25 0 16,-1 0-16,1 0 16,-48 0-16,23 0 15,1 0-15,-1 0 16,-23 0-16,24 0 15,-24 0-15,47 0 16,-47 0 0,24 0-1,-1-24 17,-23 24-17,0 0 1,23-23-1,-23 23 32,0 0-15,0 0-17,0 0 1,0-24-1,-1 24-15,25 0 16,0 0-16,23 0 16,-47 0-16,23 0 15,-23 0-15,0 0 16,0 0-16,0 0 16,47 0-16,1 0 15,23 0-15,24 0 16,-48 0-1,25 0-15,-1 0 16,-71 0-16,23 0 16,-23 0-16,0 0 31,0 0-15,-1 0-1,1 0 16,0 0 1,24-48-17,-24 48 1,-1 0-16,1 0 16,0 0 77,24 0-77,-1-24-16</inkml:trace>
</inkml:ink>
</file>

<file path=ppt/ink/ink9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4:59.66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10168 8501 0,'0'0'0,"0"-24"16,-24-23 0,0 23-1,0 0-15,0 24 16,0 0-16,-23-24 15,23 24 17,-24 0-32,25 0 15,-49 0 1,48 0-16,1 0 16,-1 0-16,-48 0 15,25 0-15,23 0 16,0 0-16,-24 0 15,1 0-15,-1 0 16,24 24 0,1 0-16,-1-24 15,-24 24-15,24-1 16,0 1-16,1 0 16,-25 0-1,48 0-15,-24-1 16,0 25-16,-23 0 15,23-24-15,24 23 16,-24 1-16,24 23 16,-24-23-16,24-1 15,0 25-15,0-24 16,0-1-16,0 1 16,0-1-16,0-23 15,0 24 1,0-24-16,0-1 15,0 1 1,0 0-16,24 0 16,-24 24-16,24-48 15,-24 23-15,24 1 16,-24 0-16,24-24 16,-1 48-1,-23-25 1,24 1-1,0 0 1,0 0-16,23 0 16,1 23-1,0-47-15,-24 0 16,-1 0 0,25 0-1,-24 0 1,23 0-16,-23 0 15,24 0-15,-24 0 16,23 0-16,25 0 16,-25 0-1,25-24-15,23 24 16,0-23-16,48 23 16,-48 0-16,72 0 15,-48 0-15,24 0 16,-24 0-16,-47 0 15,23 0-15,-24 0 16,1 0-16,-48 0 16,47-24-1,-47 24-15,23 0 16,1-24-16,23 0 16,48 0-16,-23 1 15,-25-1-15,72 0 16,24-47-16,-120 47 15,1 24-15,0-24 16,23 24 0,-23 0-1,23-24 1,1 0-16,70 24 16,-46 0-16,-1 0 15,24 0-15,-24 0 16,24 0-16,-71 0 15,0 0-15,-25 0 16,1 0-16,24 0 16,-1-24-1,1 24-15,0 0 16,-1-23-16,-23 23 16,0 0-16,47-24 15,-71 0-15,24 24 16,24 0-16,-24 0 15,23 0 1,-23-24-16,24 24 16,-25 0-1,25-47-15,0 47 16,23 0-16,1 0 16,-25 0-16,25 0 15,-25-24-15,-23 24 16,48 0-16,23 0 15,-24 0-15,-47 0 16,47 0-16,-47 0 31,-24-24-15,24 0 0,0-47-1,-24 47-15,0 0 16,0 0-1,0 0 1,0 1 0,0-1-1,-48 0-15,48 0 16,-24 24 0,-23 0-16,47-24 15,-24 24 1,0-23-16,0 23 15,24-24 1,-47 0-16,23 0 16,24 0-1,-24 24 1,0 0-16,1 0 31,-1 0-15,0 0-1,0 0-15,0 0 16,-47 0-16,-1 0 16,-47 0-16,48 0 15,-24-23-15,23-1 16,-47 0-16,48 24 16,-1 0-16,-23 0 15,0 0-15,23 0 16,-23 0-16,0 0 15,0 0-15,-1 0 16,-23 0-16,-71 0 16,47 0-1,24 0-15,-48 0 16,72 0-16,-48 0 16,24 0-16,0 0 15,-24-24-15,-24 24 16,48 0-16,-71 0 15,-1-24-15,-71-23 16,0 23-16,-47-24 16,-1 1-16,1-1 15,94 24-15,96 24 16,48 0-16,47 0 16,0 0-1,1 0 16,-1 0 1,0 0-1,0 0 16,0 0-32,0 0 1,1 0 0,-25-47-16,24 47 15,0-24-15,1 24 16,-1 0-16</inkml:trace>
</inkml:ink>
</file>

<file path=ppt/ink/ink9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5:44.4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4500 7382 0,'-24'0'16,"1"0"15,-1 0-15,0-24-16,0 24 15,-23 0 1,23 0 0,-48-24-16,25 0 15,-1 1-15,0 23 16,-23 0-16,-1 0 15,25 0-15,-72-24 16,47 0-16,-47 0 16,48 24-16,-24-24 15,-1 24-15,-23-23 16,48 23-16,47 0 16,-24 0-16,-71 0 15,-47 0-15,-1 0 16,48 0-16,-48 0 15,-23 0-15,23 0 16,-23 0-16,70 0 16,25 0-16,0 0 15,0 0-15,23 0 16,49 0-16,-49 0 16,1 71-16,-25-47 15,1 71-15,0-24 16,23-23-16,-23 47 15,48-23-15,-1-1 16,48-47 0,-24 24-16,24-25 15,0 25-15,0-24 16,0 0-16,0 23 16,0-23-1,0 24 1,0-24-1,0-1-15,24-23 16,0 24 0,0 0-16,-1 0 15,25 0-15,-24 23 16,0-23-16,47 24 16,-23-24-16,-25 23 15,49-23-15,-48 0 16,0 0-16,23 23 15,25-23 1,-25 24-16,-23-48 16,24 23-16,-24-23 15,23 24-15,1-24 16,-24 0 0,-24 24-16,47-24 15,-23 0 1,24 0-16,-1 24 15,48-24-15,72 24 16,0 23-16,23-23 16,-23-24-16,-72 0 15,24 0-15,0 24 16,-47 24-16,-1-48 16,-23 0-16,-24 0 15,0 0 1,-1 0-1,1 0 1,24 0 0,-1 0-16,72 0 15,24-24-15,48 0 16,-48-24-16,-24 1 16,0 47-16,-48-48 15,1 24-15,-25 0 16,1-23-16,-24 47 15,0-48-15,23 24 16,-47 1-16,24 23 16,-24-48-1,24 0-15,0 25 16,0-1-16,-1 0 16,1 0-16,-24 0 15,0 0 1,24 1-16,-24-25 15,48-47-15,-25 95 16,-23-48-16,72-71 16,-48 119-16,-24-24 15,0-23-15,0-25 16,0 48-16,0-47 16,0 47-16,0-47 15,0-1-15,0 48 16,0-23-16,0-1 15</inkml:trace>
</inkml:ink>
</file>

<file path=ppt/ink/ink9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5:49.93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9144 9120 0,'0'-24'93,"71"24"-93,-23 0 16,-1 0-16,25 0 16,-25 0-16,25 0 15,47 0-15,48 0 16,-48 0-16,23 0 15,-22 0 1,-25 0-16,48 0 16,-24 0-16,-24 0 15,0 0-15,-47 0 16,47 0-16,48-47 16,-95 47-16,71 0 15,0 0-15,-24 0 16,0 0-16,96 0 15,-72 0-15,71 0 16,-23 0-16,23 0 16,-70 0-16,46 0 15,1 0-15,-48 0 16,-24 0-16,48 0 16,-71 0-16,23 0 15,-71 0-15,23 0 16,1 0-16,-24 0 31,23 0 0,-23 0-31,24 0 16,23 0 0,-23 0-16,-24 0 15,47 0-15,-47 0 16</inkml:trace>
</inkml:ink>
</file>

<file path=ppt/ink/ink9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6:01.1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12382 12549 0,'0'-24'125,"72"24"-109,-25 0-1,25 0-15,-25-47 16,-23 47-16,24 0 16,-24 0-16,23 0 15,-23 0 1,24 0 0,-1 0-1,-23 0-15,24-24 16,-25 24-1,1 0 1,0 0-16,0 0 16,0 0-16,-1 0 31,1 0-31,0 0 16,0 0-1,0 0 1,0 0-1,-1 0-15,1 0 16,0 0 0,0 0-16,0-48 15,-1 48 1,1 0 0,0 0-16,0 0 15,24 0 1,-1 0-1,-23 0-15,0 0 16,0 0 0,-1 0-16,1 0 31,24 0-15,-24 0-1,23 0-15,-23 0 16,47 0-16,-47 0 15,48 0-15,-48 0 16,23 0-16,-23 0 16,24 0-16,23 0 15,-23 0-15,-1 0 16,1 0-16,0 0 16,47 0-16,0 0 15,0 0-15,24 0 16,-71 0-16,47 0 15,24 0-15,-71 0 16,23 0-16,1 0 16,-48 0-16,-1 0 15,25 0-15,0 0 16,-25 0 0,25 0-16,24 0 15,23 0-15,-24 0 16,25 0-16,-25 0 15,0 0-15,25 0 16,-25 0 0,-23 0-16,-25 0 15,1 0-15,24 0 16,-24 0-16,23-24 16,1 24-16,23 0 15,25 0-15,-25 0 16,24 0-16,1 0 15,46 0-15,-22 0 16,70 0-16,-95 0 16,1 0-16,-49 0 15,1 0-15,-1 0 16,25 24-16,-48-24 16,-1 0-1,1 0-15,0 0 16,0 0-16,0 0 15,23 0-15,-23 0 16,0 0-16,24 0 16,-25 0-16,25 0 15,-24 0-15,24 0 16,-25 0-16,49 0 16,-25 24-16,1-24 15,23 0-15,-23 24 16,47 0-16,24 0 15,-23-24 1,-25 23-16,1-23 16,-49 0-16,1 0 15,0 0-15,47 0 16,-47 0-16,24 0 16,-1 0-16,1 0 15,0 0-15,23 0 16,-23 0-16,-24 0 15,23 0 1,-23 0 15,24 0-15,-25 0-16,25 0 16,-24 0-1,24 0-15,-25 0 16,1 0-16,0 0 15,0 0-15,0 0 16,-1 0-16,1 0 16,0 0-1,0 0 1,0 0-16,-1 0 47,1 0-16,0 0 16,0 0-47,0 0 16,-1 0-1,1 0-15,0 0 16,0 0 15</inkml:trace>
</inkml:ink>
</file>

<file path=ppt/ink/ink9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6:04.8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5786 14764 0,'0'-24'31,"0"0"79,0 0-95,0 0 1,0-47-16,0 47 15,-24 0-15,24-23 16,-24 23 0,1 0-16,-1 0 15,24 1 1,-48 23 62,24 0-78,-23 0 16,23 0-1,-24 0 1,24 0 0,1 23-1,-1 1 1,0 0-1,0 0 1,24 23 15,-47-23-31,47 0 16,0 0-16,0 0 31,0-1-15,0 25-1,0-24 17,23 0-32,-23 0 15,24-1 1,0 1-16,0 0 16,0 0-1,23-24 1,-47 24-1,24-24 1,-24 23-16,24-23 16,-24 24-1,48-24 1,-25 24-16,1-24 16,-24 24-1,24-24 16,0 24-31,0-24 16,23 0 0,-23 47-1,0-47 1,0 24-16,23 0 16,-47 0-1,24 0-15,-24-1 16,24 1-1,0-24 1,-24 24 15,24-24-15,-24 24-16,23 0 16,1 47-1,-24 0 1,24-47-16,-24 24 15,0-24-15,0 0 16,0-1 0,0 1-16,0 0 15,0 0 1,0 0 0,-24 23-1,24-23 16,-24 0-31,1-24 16,23 24 0,-24-1-16,24 1 15,-24-24-15,0 0 16,0 0-16,1 24 16,-1-24-16,0 24 15,0-24 48,0 0-48,0 0 1,1 0 0,-1 0-1,-24 0 1,24 0-1,1 0 1,-1 0 0,0 0-16,0-24 31,0 24-31,0-48 16,24 1-1,0 23 1,0 0-16,0 0 15,0 1 1,0-25-16,0 24 16,0-23 15,0 23-15,0-24-16,24 0 15,-24 1 1,24 47-16,0-48 15,0 48 1,-24-24-16,24 24 16,23-47-16,-23 23 15,-24 0 1,24 24-16,0 0 16,-1-24-1,1 24-15,0-23 16,0-1-16,0 0 47,23-24-47,-47 1 31,48 23-15,-48 0-1,24 0-15,-24 0 16,24 1-1,-24-1 1,0 0 0,0-24 15,0 25-15,0-1-16,23-24 15,-23 0 1,24 25-1,-24-1 1,0 0 0,0 0-16,24 24 15</inkml:trace>
</inkml:ink>
</file>

<file path=ppt/ink/ink9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6:45.7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6810 14597 0,'-48'0'47,"25"24"0,-1-24-32,0 0 1,0 24-1,-23-1-15,47 1 16,-24-24 0,-24 24-16,48 0 15,-24 0 1,0 23 0,24-23-1,-23 24 1,-1-24-16,24 23 62,0-23-15,0 24-31,0-25-1,0 1-15,0 24 16,0-24-16,0 23 16,0-23-16,24 0 15,-24 0-15,0 0 16,0-1 0,0 1-1,23 0-15,-23 24 16,24-25-16,0 1 15,-24 0 1,24 0 15,-24 24-15,24-25-16,-24 1 16,24-24-16,-1 24 15,1 24 1,0-48-1,0 0 17,0 0-17,-1 0 17,1-24-1,0 24-16,24-48 32,-1 1-31,1-1 0,-24-24-16,23 49 15,-23-73-15,24 49 16,-48 23-1,0 0-15,0 0 16,24-23-16,-1 23 16,-23-24-1,24 1-15,-24 23 16,0 0-16,0 0 31,0 0-15,0 1-1,0-25 1,-24 24-16,1 0 16,23 1-16,-24-25 15,0 0 1,24 24 0,-24 1-16,24-1 15,-24 0-15,0 0 16,1 24 15,23-24-15,-24 24-16,0 0 15,0 0 1,0 0 0,1 0-1,-1 0 1,0 0-1</inkml:trace>
</inkml:ink>
</file>

<file path=ppt/ink/ink9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6:59.6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8024 15573 0,'72'0'78,"47"-23"-78,24 23 16,71 0-16,-23-48 15,-25 24-15,-23 0 16,24 0-16,0-23 15,-120 47-15,48 0 16,-71 0-16,24 0 16,-24 0-1,0-24 63</inkml:trace>
</inkml:ink>
</file>

<file path=ppt/ink/ink9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7:00.7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8977 14788 0,'48'47'31,"-25"-47"-15,25 24 0,0 24-16,-1-25 15,-47 1-15,48 0 16,-1 0-16,1 0 15,0-1 1,-48 1 0,24 0-1,-1 0-15,1 0 16,-24 0-16,48 47 16,-24-23-1,-24-25 16,0 25-15,0-24-16,0 23 16,0-23-1,0 24 1,0-24 0,0 23-16,-24-23 15,24 48-15,-24-49 16,24 1-16,0 0 31,0 0 47,0 0-47,-24-24-15,-23 23 0,-25-23-1,24 0-15,25 0 16,-1 0-16,-24 0 16,24 0 15,1 0 0</inkml:trace>
</inkml:ink>
</file>

<file path=ppt/ink/ink9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27.9476" units="1/cm"/>
          <inkml:channelProperty channel="Y" name="resolution" value="27.97203" units="1/cm"/>
          <inkml:channelProperty channel="T" name="resolution" value="1" units="1/dev"/>
        </inkml:channelProperties>
      </inkml:inkSource>
      <inkml:timestamp xml:id="ts0" timeString="2019-01-31T17:47:02.9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6262 16621 0,'-47'0'62,"-72"0"-46,23 0-16,25 24 15,0-24 1,23 24-16,-47-24 16,47 24-16,-23-1 15,-1 1-15,1 0 16,-25 0-16,73 0 15,-49-1-15,25 1 16,23 0-16,0 0 16,0-24-16,0 24 15,-23 47-15,47-23 16,-24-1 0,24-23-1,0 24-15,0-1 16,0 1-1,0 0-15,48-1 16,-25-23-16,25 24 16,-24-24-16,23 23 15,1-47-15,-24 48 16,23-24-16,1-24 16,-24 0-16,23 0 15,1 47-15,24-47 16,-1 0-16,-23 0 15,47 0-15,24 0 16,24 0 0,-48 0-16,-24-24 15,1 24-15,-1 0 16,1 0-16,23 0 16,-23 0-16,-49-23 15,1-1-15,48 0 16,-72 0-1,23 0-15,25-71 16,-48 47-16,0-23 16,0 23-16,0 1 15,0-1-15,0 24 16,0-23-16,0 23 16,0 0-16,-24-24 15,0 1 1,-23-1-16,-1 24 15,1 1-15,-1-25 16,0 48-16,1 0 16,47-24-16,-24 24 15,0 0-15,0 0 32,24-24-32,-24 24 31,1 0-16,-1 0-15,0 0 16,0 0 0,0 0-16,0 0 15,1 0-15,-1 0 16,0 0 0,0 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1634" name="Rectangle 2"/>
          <p:cNvSpPr>
            <a:spLocks noGrp="1" noChangeArrowheads="1"/>
          </p:cNvSpPr>
          <p:nvPr>
            <p:ph type="hdr" sz="quarter"/>
          </p:nvPr>
        </p:nvSpPr>
        <p:spPr bwMode="auto">
          <a:xfrm>
            <a:off x="0" y="0"/>
            <a:ext cx="5249863" cy="949325"/>
          </a:xfrm>
          <a:prstGeom prst="rect">
            <a:avLst/>
          </a:prstGeom>
          <a:noFill/>
          <a:ln w="9525">
            <a:noFill/>
            <a:miter lim="800000"/>
            <a:headEnd/>
            <a:tailEnd/>
          </a:ln>
          <a:effectLst/>
        </p:spPr>
        <p:txBody>
          <a:bodyPr vert="horz" wrap="square" lIns="177650" tIns="88825" rIns="177650" bIns="88825" numCol="1" anchor="t" anchorCtr="0" compatLnSpc="1">
            <a:prstTxWarp prst="textNoShape">
              <a:avLst/>
            </a:prstTxWarp>
          </a:bodyPr>
          <a:lstStyle>
            <a:lvl1pPr algn="l" defTabSz="1776413">
              <a:defRPr sz="2300"/>
            </a:lvl1pPr>
          </a:lstStyle>
          <a:p>
            <a:endParaRPr lang="en-US"/>
          </a:p>
        </p:txBody>
      </p:sp>
      <p:sp>
        <p:nvSpPr>
          <p:cNvPr id="581635" name="Rectangle 3"/>
          <p:cNvSpPr>
            <a:spLocks noGrp="1" noChangeArrowheads="1"/>
          </p:cNvSpPr>
          <p:nvPr>
            <p:ph type="dt" idx="1"/>
          </p:nvPr>
        </p:nvSpPr>
        <p:spPr bwMode="auto">
          <a:xfrm>
            <a:off x="6865938" y="0"/>
            <a:ext cx="5249862" cy="949325"/>
          </a:xfrm>
          <a:prstGeom prst="rect">
            <a:avLst/>
          </a:prstGeom>
          <a:noFill/>
          <a:ln w="9525">
            <a:noFill/>
            <a:miter lim="800000"/>
            <a:headEnd/>
            <a:tailEnd/>
          </a:ln>
          <a:effectLst/>
        </p:spPr>
        <p:txBody>
          <a:bodyPr vert="horz" wrap="square" lIns="177650" tIns="88825" rIns="177650" bIns="88825" numCol="1" anchor="t" anchorCtr="0" compatLnSpc="1">
            <a:prstTxWarp prst="textNoShape">
              <a:avLst/>
            </a:prstTxWarp>
          </a:bodyPr>
          <a:lstStyle>
            <a:lvl1pPr defTabSz="1776413">
              <a:defRPr sz="2300"/>
            </a:lvl1pPr>
          </a:lstStyle>
          <a:p>
            <a:endParaRPr lang="en-US"/>
          </a:p>
        </p:txBody>
      </p:sp>
      <p:sp>
        <p:nvSpPr>
          <p:cNvPr id="14340" name="Rectangle 4"/>
          <p:cNvSpPr>
            <a:spLocks noGrp="1" noRot="1" noChangeAspect="1" noChangeArrowheads="1" noTextEdit="1"/>
          </p:cNvSpPr>
          <p:nvPr>
            <p:ph type="sldImg" idx="2"/>
          </p:nvPr>
        </p:nvSpPr>
        <p:spPr bwMode="auto">
          <a:xfrm>
            <a:off x="1314450" y="1422400"/>
            <a:ext cx="9486900" cy="7115175"/>
          </a:xfrm>
          <a:prstGeom prst="rect">
            <a:avLst/>
          </a:prstGeom>
          <a:noFill/>
          <a:ln w="9525">
            <a:solidFill>
              <a:srgbClr val="000000"/>
            </a:solidFill>
            <a:miter lim="800000"/>
            <a:headEnd/>
            <a:tailEnd/>
          </a:ln>
        </p:spPr>
      </p:sp>
      <p:sp>
        <p:nvSpPr>
          <p:cNvPr id="581637" name="Rectangle 5"/>
          <p:cNvSpPr>
            <a:spLocks noGrp="1" noChangeArrowheads="1"/>
          </p:cNvSpPr>
          <p:nvPr>
            <p:ph type="body" sz="quarter" idx="3"/>
          </p:nvPr>
        </p:nvSpPr>
        <p:spPr bwMode="auto">
          <a:xfrm>
            <a:off x="1616075" y="9012238"/>
            <a:ext cx="8883650" cy="8539162"/>
          </a:xfrm>
          <a:prstGeom prst="rect">
            <a:avLst/>
          </a:prstGeom>
          <a:noFill/>
          <a:ln w="9525">
            <a:solidFill>
              <a:schemeClr val="tx1"/>
            </a:solidFill>
            <a:miter lim="800000"/>
            <a:headEnd/>
            <a:tailEnd/>
          </a:ln>
          <a:effectLst/>
        </p:spPr>
        <p:txBody>
          <a:bodyPr vert="horz" wrap="square" lIns="177650" tIns="88825" rIns="177650" bIns="888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1638" name="Rectangle 6"/>
          <p:cNvSpPr>
            <a:spLocks noGrp="1" noChangeArrowheads="1"/>
          </p:cNvSpPr>
          <p:nvPr>
            <p:ph type="ftr" sz="quarter" idx="4"/>
          </p:nvPr>
        </p:nvSpPr>
        <p:spPr bwMode="auto">
          <a:xfrm>
            <a:off x="0" y="18024475"/>
            <a:ext cx="5249863" cy="949325"/>
          </a:xfrm>
          <a:prstGeom prst="rect">
            <a:avLst/>
          </a:prstGeom>
          <a:noFill/>
          <a:ln w="9525">
            <a:noFill/>
            <a:miter lim="800000"/>
            <a:headEnd/>
            <a:tailEnd/>
          </a:ln>
          <a:effectLst/>
        </p:spPr>
        <p:txBody>
          <a:bodyPr vert="horz" wrap="square" lIns="177650" tIns="88825" rIns="177650" bIns="88825" numCol="1" anchor="b" anchorCtr="0" compatLnSpc="1">
            <a:prstTxWarp prst="textNoShape">
              <a:avLst/>
            </a:prstTxWarp>
          </a:bodyPr>
          <a:lstStyle>
            <a:lvl1pPr algn="l" defTabSz="1776413">
              <a:defRPr sz="2300"/>
            </a:lvl1pPr>
          </a:lstStyle>
          <a:p>
            <a:endParaRPr lang="en-US"/>
          </a:p>
        </p:txBody>
      </p:sp>
      <p:sp>
        <p:nvSpPr>
          <p:cNvPr id="581639" name="Rectangle 7"/>
          <p:cNvSpPr>
            <a:spLocks noGrp="1" noChangeArrowheads="1"/>
          </p:cNvSpPr>
          <p:nvPr>
            <p:ph type="sldNum" sz="quarter" idx="5"/>
          </p:nvPr>
        </p:nvSpPr>
        <p:spPr bwMode="auto">
          <a:xfrm>
            <a:off x="6865938" y="18024475"/>
            <a:ext cx="5249862" cy="949325"/>
          </a:xfrm>
          <a:prstGeom prst="rect">
            <a:avLst/>
          </a:prstGeom>
          <a:noFill/>
          <a:ln w="9525">
            <a:noFill/>
            <a:miter lim="800000"/>
            <a:headEnd/>
            <a:tailEnd/>
          </a:ln>
          <a:effectLst/>
        </p:spPr>
        <p:txBody>
          <a:bodyPr vert="horz" wrap="square" lIns="177650" tIns="88825" rIns="177650" bIns="88825" numCol="1" anchor="b" anchorCtr="0" compatLnSpc="1">
            <a:prstTxWarp prst="textNoShape">
              <a:avLst/>
            </a:prstTxWarp>
          </a:bodyPr>
          <a:lstStyle>
            <a:lvl1pPr defTabSz="1776413">
              <a:defRPr sz="2300"/>
            </a:lvl1pPr>
          </a:lstStyle>
          <a:p>
            <a:fld id="{E14EFCA2-DBAA-4F44-BC4C-195EE998E95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90" charset="0"/>
        <a:ea typeface="ＭＳ Ｐゴシック" pitchFamily="90"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90" charset="0"/>
        <a:ea typeface="ＭＳ Ｐゴシック" pitchFamily="9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90" charset="0"/>
        <a:ea typeface="ＭＳ Ｐゴシック" pitchFamily="9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90" charset="0"/>
        <a:ea typeface="ＭＳ Ｐゴシック" pitchFamily="9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90" charset="0"/>
        <a:ea typeface="ＭＳ Ｐゴシック" pitchFamily="9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043EED63-70BF-43D7-B72F-341452804F15}"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72CBBCB-AC10-418A-8A12-49C906E37564}" type="slidenum">
              <a:rPr lang="en-US"/>
              <a:pPr/>
              <a:t>10</a:t>
            </a:fld>
            <a:endParaRPr lang="en-US"/>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p:spPr>
        <p:txBody>
          <a:bodyPr/>
          <a:lstStyle/>
          <a:p>
            <a:pPr eaLnBrk="1" hangingPunct="1"/>
            <a:r>
              <a:rPr lang="en-US" smtClean="0">
                <a:solidFill>
                  <a:srgbClr val="000000"/>
                </a:solidFill>
              </a:rPr>
              <a:t>Figure 5.10 Enzyme inhibitors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861701F-DA0C-46B0-AAE5-1B1A751A8285}" type="slidenum">
              <a:rPr lang="en-US"/>
              <a:pPr/>
              <a:t>11</a:t>
            </a:fld>
            <a:endParaRPr lang="en-US"/>
          </a:p>
        </p:txBody>
      </p:sp>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p:spPr>
        <p:txBody>
          <a:bodyPr/>
          <a:lstStyle/>
          <a:p>
            <a:pPr eaLnBrk="1" hangingPunct="1"/>
            <a:r>
              <a:rPr lang="en-US" b="1" smtClean="0"/>
              <a:t>Student Misconceptions and Concerns</a:t>
            </a:r>
          </a:p>
          <a:p>
            <a:pPr eaLnBrk="1" hangingPunct="1"/>
            <a:r>
              <a:rPr lang="en-US" smtClean="0"/>
              <a:t>1. To students with limited science backgrounds, concepts such as diffusion and osmosis can take considerable time to fully understand and apply. Instructors often struggle to remember a time in their lives when they did not know about such fundamental scientific principles. Consider spending extra time to illustrate and demonstrate these key processes to the class. Consider short interactive class exercises in which students create analogies or think of examples of these principles in their lives.</a:t>
            </a:r>
          </a:p>
          <a:p>
            <a:pPr eaLnBrk="1" hangingPunct="1"/>
            <a:r>
              <a:rPr lang="en-US" smtClean="0"/>
              <a:t>2. Students easily confuse the term hypertonic and hypotonic. One challenge is to understand that these are relative terms, such as heavier, darker, or fewer. No single solution is </a:t>
            </a:r>
            <a:r>
              <a:rPr lang="en-US" smtClean="0">
                <a:ea typeface="ヒラギノ角ゴ ProN W3" pitchFamily="1" charset="-128"/>
              </a:rPr>
              <a:t>“h</a:t>
            </a:r>
            <a:r>
              <a:rPr lang="en-US" smtClean="0"/>
              <a:t>eavier”, no single cup of coffee is </a:t>
            </a:r>
            <a:r>
              <a:rPr lang="en-US" smtClean="0">
                <a:ea typeface="ヒラギノ角ゴ ProN W3" pitchFamily="1" charset="-128"/>
              </a:rPr>
              <a:t>“d</a:t>
            </a:r>
            <a:r>
              <a:rPr lang="en-US" smtClean="0"/>
              <a:t>arker”, and no single bag of M &amp; M’s has </a:t>
            </a:r>
            <a:r>
              <a:rPr lang="en-US" smtClean="0">
                <a:ea typeface="ヒラギノ角ゴ ProN W3" pitchFamily="1" charset="-128"/>
              </a:rPr>
              <a:t>“f</a:t>
            </a:r>
            <a:r>
              <a:rPr lang="en-US" smtClean="0"/>
              <a:t>ewer</a:t>
            </a:r>
            <a:r>
              <a:rPr lang="en-US" smtClean="0">
                <a:latin typeface="Lucida Grande" pitchFamily="90" charset="0"/>
              </a:rPr>
              <a:t>”</a:t>
            </a:r>
            <a:r>
              <a:rPr lang="en-US" smtClean="0"/>
              <a:t> candies. Such terms only apply when comparing two or more items. A solution with a higher concentration is </a:t>
            </a:r>
            <a:r>
              <a:rPr lang="en-US" smtClean="0">
                <a:ea typeface="ヒラギノ角ゴ ProN W3" pitchFamily="1" charset="-128"/>
              </a:rPr>
              <a:t>“h</a:t>
            </a:r>
            <a:r>
              <a:rPr lang="en-US" smtClean="0"/>
              <a:t>ypertonic”.  But the same solution might also be </a:t>
            </a:r>
            <a:r>
              <a:rPr lang="en-US" smtClean="0">
                <a:ea typeface="ヒラギノ角ゴ ProN W3" pitchFamily="1" charset="-128"/>
              </a:rPr>
              <a:t>“h</a:t>
            </a:r>
            <a:r>
              <a:rPr lang="en-US" smtClean="0"/>
              <a:t>ypotonic</a:t>
            </a:r>
            <a:r>
              <a:rPr lang="en-US" smtClean="0">
                <a:latin typeface="Lucida Grande" pitchFamily="90" charset="0"/>
              </a:rPr>
              <a:t>”</a:t>
            </a:r>
            <a:r>
              <a:rPr lang="en-US" smtClean="0"/>
              <a:t> to a third solution.</a:t>
            </a:r>
          </a:p>
          <a:p>
            <a:pPr eaLnBrk="1" hangingPunct="1"/>
            <a:r>
              <a:rPr lang="en-US" b="1" smtClean="0"/>
              <a:t>Teaching Tips</a:t>
            </a:r>
          </a:p>
          <a:p>
            <a:pPr eaLnBrk="1" hangingPunct="1"/>
            <a:r>
              <a:rPr lang="en-US" smtClean="0"/>
              <a:t>1. Students often benefit from reminders of diffusion in their lives. Smells can usually be traced back to their sources—the smell of dinner on the stove, the scent of a perfume or cologne to its bottle, the smoke drifting away from a campfire. These scents are strongest nearest the source and weaker as we move away.</a:t>
            </a:r>
          </a:p>
          <a:p>
            <a:pPr eaLnBrk="1" hangingPunct="1"/>
            <a:r>
              <a:rPr lang="en-US" smtClean="0"/>
              <a:t>2. Consider demonstrating simple diffusion. A large jar of water and a few drops of dark-colored dye work well over the course of a lecture period. Or release a strong scent of cologne or peppermint or peel part of an orange in the classroom and have students raise their hands as they first detect the smell. Students nearest the source will raise their hands before students farther away. The fan from an active overhead projector or overhead vent may bias the experiment a bit, so be aware of any directed movements of air in your classroom that might disrupt this demonstration.</a:t>
            </a:r>
          </a:p>
          <a:p>
            <a:pPr eaLnBrk="1" hangingPunct="1"/>
            <a:r>
              <a:rPr lang="en-US" smtClean="0"/>
              <a:t>3. The word root </a:t>
            </a:r>
            <a:r>
              <a:rPr lang="en-US" smtClean="0">
                <a:ea typeface="ヒラギノ角ゴ ProN W3" pitchFamily="1" charset="-128"/>
              </a:rPr>
              <a:t>“h</a:t>
            </a:r>
            <a:r>
              <a:rPr lang="en-US" smtClean="0"/>
              <a:t>ypo</a:t>
            </a:r>
            <a:r>
              <a:rPr lang="en-US" smtClean="0">
                <a:latin typeface="Lucida Grande" pitchFamily="90" charset="0"/>
              </a:rPr>
              <a:t>”</a:t>
            </a:r>
            <a:r>
              <a:rPr lang="en-US" smtClean="0"/>
              <a:t> means </a:t>
            </a:r>
            <a:r>
              <a:rPr lang="en-US" smtClean="0">
                <a:ea typeface="ヒラギノ角ゴ ProN W3" pitchFamily="1" charset="-128"/>
              </a:rPr>
              <a:t>“b</a:t>
            </a:r>
            <a:r>
              <a:rPr lang="en-US" smtClean="0"/>
              <a:t>elow”. Thus, a hypodermic needle injects substances below the dermis. Students might best remember that hypotonic solutions have concentrations below that of the other solution(s).</a:t>
            </a:r>
          </a:p>
          <a:p>
            <a:pPr eaLnBrk="1" hangingPunct="1"/>
            <a:r>
              <a:rPr lang="en-US" smtClean="0"/>
              <a:t>4. After introducing the idea of hypertonic and hypotonic solutions, you may wish to challenge your students with the following: A marine salmon moves from the ocean up a freshwater stream to reproduce. The salmon is moving from a ___________ environment to a ___________ environment. (Answers: hypertonic to a hypotonic)</a:t>
            </a:r>
          </a:p>
          <a:p>
            <a:pPr eaLnBrk="1" hangingPunct="1"/>
            <a:r>
              <a:rPr lang="en-US" smtClean="0"/>
              <a:t>5. Your students may have noticed that their fingers wrinkle after taking a long shower, bath, or washing dishes. The skin wrinkles because it is swollen with water but still tacked down at some points. Oils inhibit the movement of water into our skin. Thus, soapy water results in wrinkling faster than plain water since the soap removes the natural layer of oil from our skin. Our skin is hypertonic to the solutions that produce the swelling that appears as large wrinkles.</a:t>
            </a:r>
          </a:p>
          <a:p>
            <a:pPr eaLnBrk="1" hangingPunct="1"/>
            <a:r>
              <a:rPr lang="en-US" smtClean="0"/>
              <a:t>6. The affects of hypertonic and hypotonic solutions are easily demonstrated if students soak carrot sticks, long slices of potato, or celery in hypertonic and hypotonic solutions. These also make nice class demonstrations.</a:t>
            </a:r>
          </a:p>
          <a:p>
            <a:pPr eaLnBrk="1" hangingPunct="1"/>
            <a:r>
              <a:rPr lang="en-US" smtClean="0"/>
              <a:t>7. The three stages of cell signaling can be compared to a human reaction. Consider someone calling your name. (1) Reception—The sound waves of someone’s voice hitting and changing the shape of your eardrum. (2) Transduction—Your ear converts sound waves to nerve impulses and sends a signal to your brain that your name has been called. (3) Response—You look around to see who is calling.</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F500D05-0D2A-4D12-98FA-B6C4F7D13F22}" type="slidenum">
              <a:rPr lang="en-US"/>
              <a:pPr/>
              <a:t>12</a:t>
            </a:fld>
            <a:endParaRPr lang="en-US"/>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p:spPr>
        <p:txBody>
          <a:bodyPr/>
          <a:lstStyle/>
          <a:p>
            <a:pPr eaLnBrk="1" hangingPunct="1"/>
            <a:r>
              <a:rPr lang="en-US" b="1" smtClean="0"/>
              <a:t>Student Misconceptions and Concerns</a:t>
            </a:r>
          </a:p>
          <a:p>
            <a:pPr eaLnBrk="1" hangingPunct="1"/>
            <a:r>
              <a:rPr lang="en-US" smtClean="0"/>
              <a:t>1. To students with limited science backgrounds, concepts such as diffusion and osmosis can take considerable time to fully understand and apply. Instructors often struggle to remember a time in their lives when they did not know about such fundamental scientific principles. Consider spending extra time to illustrate and demonstrate these key processes to the class. Consider short interactive class exercises in which students create analogies or think of examples of these principles in their lives.</a:t>
            </a:r>
          </a:p>
          <a:p>
            <a:pPr eaLnBrk="1" hangingPunct="1"/>
            <a:r>
              <a:rPr lang="en-US" smtClean="0"/>
              <a:t>2. Students easily confuse the term hypertonic and hypotonic. One challenge is to understand that these are relative terms, such as heavier, darker, or fewer. No single solution is </a:t>
            </a:r>
            <a:r>
              <a:rPr lang="en-US" smtClean="0">
                <a:ea typeface="ヒラギノ角ゴ ProN W3" pitchFamily="1" charset="-128"/>
              </a:rPr>
              <a:t>“h</a:t>
            </a:r>
            <a:r>
              <a:rPr lang="en-US" smtClean="0"/>
              <a:t>eavier”, no single cup of coffee is </a:t>
            </a:r>
            <a:r>
              <a:rPr lang="en-US" smtClean="0">
                <a:ea typeface="ヒラギノ角ゴ ProN W3" pitchFamily="1" charset="-128"/>
              </a:rPr>
              <a:t>“d</a:t>
            </a:r>
            <a:r>
              <a:rPr lang="en-US" smtClean="0"/>
              <a:t>arker”, and no single bag of M &amp; M’s has </a:t>
            </a:r>
            <a:r>
              <a:rPr lang="en-US" smtClean="0">
                <a:ea typeface="ヒラギノ角ゴ ProN W3" pitchFamily="1" charset="-128"/>
              </a:rPr>
              <a:t>“f</a:t>
            </a:r>
            <a:r>
              <a:rPr lang="en-US" smtClean="0"/>
              <a:t>ewer</a:t>
            </a:r>
            <a:r>
              <a:rPr lang="en-US" smtClean="0">
                <a:latin typeface="Lucida Grande" pitchFamily="90" charset="0"/>
              </a:rPr>
              <a:t>”</a:t>
            </a:r>
            <a:r>
              <a:rPr lang="en-US" smtClean="0"/>
              <a:t> candies. Such terms only apply when comparing two or more items. A solution with a higher concentration is </a:t>
            </a:r>
            <a:r>
              <a:rPr lang="en-US" smtClean="0">
                <a:ea typeface="ヒラギノ角ゴ ProN W3" pitchFamily="1" charset="-128"/>
              </a:rPr>
              <a:t>“h</a:t>
            </a:r>
            <a:r>
              <a:rPr lang="en-US" smtClean="0"/>
              <a:t>ypertonic”.  But the same solution might also be </a:t>
            </a:r>
            <a:r>
              <a:rPr lang="en-US" smtClean="0">
                <a:ea typeface="ヒラギノ角ゴ ProN W3" pitchFamily="1" charset="-128"/>
              </a:rPr>
              <a:t>“h</a:t>
            </a:r>
            <a:r>
              <a:rPr lang="en-US" smtClean="0"/>
              <a:t>ypotonic</a:t>
            </a:r>
            <a:r>
              <a:rPr lang="en-US" smtClean="0">
                <a:latin typeface="Lucida Grande" pitchFamily="90" charset="0"/>
              </a:rPr>
              <a:t>”</a:t>
            </a:r>
            <a:r>
              <a:rPr lang="en-US" smtClean="0"/>
              <a:t> to a third solution.</a:t>
            </a:r>
          </a:p>
          <a:p>
            <a:pPr eaLnBrk="1" hangingPunct="1"/>
            <a:r>
              <a:rPr lang="en-US" b="1" smtClean="0"/>
              <a:t>Teaching Tips</a:t>
            </a:r>
          </a:p>
          <a:p>
            <a:pPr eaLnBrk="1" hangingPunct="1"/>
            <a:r>
              <a:rPr lang="en-US" smtClean="0"/>
              <a:t>1. Students often benefit from reminders of diffusion in their lives. Smells can usually be traced back to their sources—the smell of dinner on the stove, the scent of a perfume or cologne to its bottle, the smoke drifting away from a campfire. These scents are strongest nearest the source and weaker as we move away.</a:t>
            </a:r>
          </a:p>
          <a:p>
            <a:pPr eaLnBrk="1" hangingPunct="1"/>
            <a:r>
              <a:rPr lang="en-US" smtClean="0"/>
              <a:t>2. Consider demonstrating simple diffusion. A large jar of water and a few drops of dark-colored dye work well over the course of a lecture period. Or release a strong scent of cologne or peppermint or peel part of an orange in the classroom and have students raise their hands as they first detect the smell. Students nearest the source will raise their hands before students farther away. The fan from an active overhead projector or overhead vent may bias the experiment a bit, so be aware of any directed movements of air in your classroom that might disrupt this demonstration.</a:t>
            </a:r>
          </a:p>
          <a:p>
            <a:pPr eaLnBrk="1" hangingPunct="1"/>
            <a:r>
              <a:rPr lang="en-US" smtClean="0"/>
              <a:t>3. The word root </a:t>
            </a:r>
            <a:r>
              <a:rPr lang="en-US" smtClean="0">
                <a:ea typeface="ヒラギノ角ゴ ProN W3" pitchFamily="1" charset="-128"/>
              </a:rPr>
              <a:t>“h</a:t>
            </a:r>
            <a:r>
              <a:rPr lang="en-US" smtClean="0"/>
              <a:t>ypo</a:t>
            </a:r>
            <a:r>
              <a:rPr lang="en-US" smtClean="0">
                <a:latin typeface="Lucida Grande" pitchFamily="90" charset="0"/>
              </a:rPr>
              <a:t>”</a:t>
            </a:r>
            <a:r>
              <a:rPr lang="en-US" smtClean="0"/>
              <a:t> means </a:t>
            </a:r>
            <a:r>
              <a:rPr lang="en-US" smtClean="0">
                <a:ea typeface="ヒラギノ角ゴ ProN W3" pitchFamily="1" charset="-128"/>
              </a:rPr>
              <a:t>“b</a:t>
            </a:r>
            <a:r>
              <a:rPr lang="en-US" smtClean="0"/>
              <a:t>elow”. Thus, a hypodermic needle injects substances below the dermis. Students might best remember that hypotonic solutions have concentrations below that of the other solution(s).</a:t>
            </a:r>
          </a:p>
          <a:p>
            <a:pPr eaLnBrk="1" hangingPunct="1"/>
            <a:r>
              <a:rPr lang="en-US" smtClean="0"/>
              <a:t>4. After introducing the idea of hypertonic and hypotonic solutions, you may wish to challenge your students with the following: A marine salmon moves from the ocean up a freshwater stream to reproduce. The salmon is moving from a ___________ environment to a ___________ environment. (Answers: hypertonic to a hypotonic)</a:t>
            </a:r>
          </a:p>
          <a:p>
            <a:pPr eaLnBrk="1" hangingPunct="1"/>
            <a:r>
              <a:rPr lang="en-US" smtClean="0"/>
              <a:t>5. Your students may have noticed that their fingers wrinkle after taking a long shower, bath, or washing dishes. The skin wrinkles because it is swollen with water but still tacked down at some points. Oils inhibit the movement of water into our skin. Thus, soapy water results in wrinkling faster than plain water since the soap removes the natural layer of oil from our skin. Our skin is hypertonic to the solutions that produce the swelling that appears as large wrinkles.</a:t>
            </a:r>
          </a:p>
          <a:p>
            <a:pPr eaLnBrk="1" hangingPunct="1"/>
            <a:r>
              <a:rPr lang="en-US" smtClean="0"/>
              <a:t>6. The affects of hypertonic and hypotonic solutions are easily demonstrated if students soak carrot sticks, long slices of potato, or celery in hypertonic and hypotonic solutions. These also make nice class demonstrations.</a:t>
            </a:r>
          </a:p>
          <a:p>
            <a:pPr eaLnBrk="1" hangingPunct="1"/>
            <a:r>
              <a:rPr lang="en-US" smtClean="0"/>
              <a:t>7. The three stages of cell signaling can be compared to a human reaction. Consider someone calling your name. (1) Reception—The sound waves of someone’s voice hitting and changing the shape of your eardrum. (2) Transduction—Your ear converts sound waves to nerve impulses and sends a signal to your brain that your name has been called. (3) Response—You look around to see who is calling.</a:t>
            </a:r>
          </a:p>
          <a:p>
            <a:pPr eaLnBrk="1" hangingPunct="1"/>
            <a:endParaRPr lang="en-US" smtClean="0"/>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DF54ECB-010B-4F2F-9F41-5B280B7A0A77}" type="slidenum">
              <a:rPr lang="en-US"/>
              <a:pPr/>
              <a:t>13</a:t>
            </a:fld>
            <a:endParaRPr lang="en-US"/>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p:spPr>
        <p:txBody>
          <a:bodyPr/>
          <a:lstStyle/>
          <a:p>
            <a:pPr eaLnBrk="1" hangingPunct="1"/>
            <a:r>
              <a:rPr lang="en-US" smtClean="0">
                <a:solidFill>
                  <a:srgbClr val="000000"/>
                </a:solidFill>
              </a:rPr>
              <a:t>Figure 5.12a Passive transport of one type of molecule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AD1E7B8-BF5D-42BD-8E87-9998A1D2A4B1}" type="slidenum">
              <a:rPr lang="en-US"/>
              <a:pPr/>
              <a:t>14</a:t>
            </a:fld>
            <a:endParaRPr lang="en-US"/>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p:spPr>
        <p:txBody>
          <a:bodyPr/>
          <a:lstStyle/>
          <a:p>
            <a:pPr eaLnBrk="1" hangingPunct="1"/>
            <a:r>
              <a:rPr lang="en-US" b="1" smtClean="0"/>
              <a:t>Student Misconceptions and Concerns</a:t>
            </a:r>
          </a:p>
          <a:p>
            <a:pPr eaLnBrk="1" hangingPunct="1"/>
            <a:r>
              <a:rPr lang="en-US" smtClean="0"/>
              <a:t>1. To students with limited science backgrounds, concepts such as diffusion and osmosis can take considerable time to fully understand and apply. Instructors often struggle to remember a time in their lives when they did not know about such fundamental scientific principles. Consider spending extra time to illustrate and demonstrate these key processes to the class. Consider short interactive class exercises in which students create analogies or think of examples of these principles in their lives.</a:t>
            </a:r>
          </a:p>
          <a:p>
            <a:pPr eaLnBrk="1" hangingPunct="1"/>
            <a:r>
              <a:rPr lang="en-US" smtClean="0"/>
              <a:t>2. Students easily confuse the term hypertonic and hypotonic. One challenge is to understand that these are relative terms, such as heavier, darker, or fewer. No single solution is </a:t>
            </a:r>
            <a:r>
              <a:rPr lang="en-US" smtClean="0">
                <a:ea typeface="ヒラギノ角ゴ ProN W3" pitchFamily="1" charset="-128"/>
              </a:rPr>
              <a:t>“h</a:t>
            </a:r>
            <a:r>
              <a:rPr lang="en-US" smtClean="0"/>
              <a:t>eavier”, no single cup of coffee is </a:t>
            </a:r>
            <a:r>
              <a:rPr lang="en-US" smtClean="0">
                <a:ea typeface="ヒラギノ角ゴ ProN W3" pitchFamily="1" charset="-128"/>
              </a:rPr>
              <a:t>“d</a:t>
            </a:r>
            <a:r>
              <a:rPr lang="en-US" smtClean="0"/>
              <a:t>arker”, and no single bag of M &amp; M’s has </a:t>
            </a:r>
            <a:r>
              <a:rPr lang="en-US" smtClean="0">
                <a:ea typeface="ヒラギノ角ゴ ProN W3" pitchFamily="1" charset="-128"/>
              </a:rPr>
              <a:t>“f</a:t>
            </a:r>
            <a:r>
              <a:rPr lang="en-US" smtClean="0"/>
              <a:t>ewer</a:t>
            </a:r>
            <a:r>
              <a:rPr lang="en-US" smtClean="0">
                <a:latin typeface="Lucida Grande" pitchFamily="90" charset="0"/>
              </a:rPr>
              <a:t>”</a:t>
            </a:r>
            <a:r>
              <a:rPr lang="en-US" smtClean="0"/>
              <a:t> candies. Such terms only apply when comparing two or more items. A solution with a higher concentration is </a:t>
            </a:r>
            <a:r>
              <a:rPr lang="en-US" smtClean="0">
                <a:ea typeface="ヒラギノ角ゴ ProN W3" pitchFamily="1" charset="-128"/>
              </a:rPr>
              <a:t>“h</a:t>
            </a:r>
            <a:r>
              <a:rPr lang="en-US" smtClean="0"/>
              <a:t>ypertonic”.  But the same solution might also be </a:t>
            </a:r>
            <a:r>
              <a:rPr lang="en-US" smtClean="0">
                <a:ea typeface="ヒラギノ角ゴ ProN W3" pitchFamily="1" charset="-128"/>
              </a:rPr>
              <a:t>“h</a:t>
            </a:r>
            <a:r>
              <a:rPr lang="en-US" smtClean="0"/>
              <a:t>ypotonic</a:t>
            </a:r>
            <a:r>
              <a:rPr lang="en-US" smtClean="0">
                <a:latin typeface="Lucida Grande" pitchFamily="90" charset="0"/>
              </a:rPr>
              <a:t>”</a:t>
            </a:r>
            <a:r>
              <a:rPr lang="en-US" smtClean="0"/>
              <a:t> to a third solution.</a:t>
            </a:r>
          </a:p>
          <a:p>
            <a:pPr eaLnBrk="1" hangingPunct="1"/>
            <a:r>
              <a:rPr lang="en-US" b="1" smtClean="0"/>
              <a:t>Teaching Tips</a:t>
            </a:r>
          </a:p>
          <a:p>
            <a:pPr eaLnBrk="1" hangingPunct="1"/>
            <a:r>
              <a:rPr lang="en-US" smtClean="0"/>
              <a:t>1. Students often benefit from reminders of diffusion in their lives. Smells can usually be traced back to their sources—the smell of dinner on the stove, the scent of a perfume or cologne to its bottle, the smoke drifting away from a campfire. These scents are strongest nearest the source and weaker as we move away.</a:t>
            </a:r>
          </a:p>
          <a:p>
            <a:pPr eaLnBrk="1" hangingPunct="1"/>
            <a:r>
              <a:rPr lang="en-US" smtClean="0"/>
              <a:t>2. Consider demonstrating simple diffusion. A large jar of water and a few drops of dark-colored dye work well over the course of a lecture period. Or release a strong scent of cologne or peppermint or peel part of an orange in the classroom and have students raise their hands as they first detect the smell. Students nearest the source will raise their hands before students farther away. The fan from an active overhead projector or overhead vent may bias the experiment a bit, so be aware of any directed movements of air in your classroom that might disrupt this demonstration.</a:t>
            </a:r>
          </a:p>
          <a:p>
            <a:pPr eaLnBrk="1" hangingPunct="1"/>
            <a:r>
              <a:rPr lang="en-US" smtClean="0"/>
              <a:t>3. The word root </a:t>
            </a:r>
            <a:r>
              <a:rPr lang="en-US" smtClean="0">
                <a:ea typeface="ヒラギノ角ゴ ProN W3" pitchFamily="1" charset="-128"/>
              </a:rPr>
              <a:t>“h</a:t>
            </a:r>
            <a:r>
              <a:rPr lang="en-US" smtClean="0"/>
              <a:t>ypo</a:t>
            </a:r>
            <a:r>
              <a:rPr lang="en-US" smtClean="0">
                <a:latin typeface="Lucida Grande" pitchFamily="90" charset="0"/>
              </a:rPr>
              <a:t>”</a:t>
            </a:r>
            <a:r>
              <a:rPr lang="en-US" smtClean="0"/>
              <a:t> means </a:t>
            </a:r>
            <a:r>
              <a:rPr lang="en-US" smtClean="0">
                <a:ea typeface="ヒラギノ角ゴ ProN W3" pitchFamily="1" charset="-128"/>
              </a:rPr>
              <a:t>“b</a:t>
            </a:r>
            <a:r>
              <a:rPr lang="en-US" smtClean="0"/>
              <a:t>elow”. Thus, a hypodermic needle injects substances below the dermis. Students might best remember that hypotonic solutions have concentrations below that of the other solution(s).</a:t>
            </a:r>
          </a:p>
          <a:p>
            <a:pPr eaLnBrk="1" hangingPunct="1"/>
            <a:r>
              <a:rPr lang="en-US" smtClean="0"/>
              <a:t>4. After introducing the idea of hypertonic and hypotonic solutions, you may wish to challenge your students with the following: A marine salmon moves from the ocean up a freshwater stream to reproduce. The salmon is moving from a ___________ environment to a ___________ environment. (Answers: hypertonic to a hypotonic)</a:t>
            </a:r>
          </a:p>
          <a:p>
            <a:pPr eaLnBrk="1" hangingPunct="1"/>
            <a:r>
              <a:rPr lang="en-US" smtClean="0"/>
              <a:t>5. Your students may have noticed that their fingers wrinkle after taking a long shower, bath, or washing dishes. The skin wrinkles because it is swollen with water but still tacked down at some points. Oils inhibit the movement of water into our skin. Thus, soapy water results in wrinkling faster than plain water since the soap removes the natural layer of oil from our skin. Our skin is hypertonic to the solutions that produce the swelling that appears as large wrinkles.</a:t>
            </a:r>
          </a:p>
          <a:p>
            <a:pPr eaLnBrk="1" hangingPunct="1"/>
            <a:r>
              <a:rPr lang="en-US" smtClean="0"/>
              <a:t>6. The affects of hypertonic and hypotonic solutions are easily demonstrated if students soak carrot sticks, long slices of potato, or celery in hypertonic and hypotonic solutions. These also make nice class demonstrations.</a:t>
            </a:r>
          </a:p>
          <a:p>
            <a:pPr eaLnBrk="1" hangingPunct="1"/>
            <a:r>
              <a:rPr lang="en-US" smtClean="0"/>
              <a:t>7. The three stages of cell signaling can be compared to a human reaction. Consider someone calling your name. (1) Reception—The sound waves of someone’s voice hitting and changing the shape of your eardrum. (2) Transduction—Your ear converts sound waves to nerve impulses and sends a signal to your brain that your name has been called. (3) Response—You look around to see who is calling.</a:t>
            </a:r>
          </a:p>
          <a:p>
            <a:pPr eaLnBrk="1" hangingPunct="1"/>
            <a:endParaRPr lang="en-US" smtClean="0"/>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6339340-C334-4AED-B73D-8376D6DD42F9}" type="slidenum">
              <a:rPr lang="en-US"/>
              <a:pPr/>
              <a:t>15</a:t>
            </a:fld>
            <a:endParaRPr lang="en-US"/>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p:spPr>
        <p:txBody>
          <a:bodyPr/>
          <a:lstStyle/>
          <a:p>
            <a:pPr eaLnBrk="1" hangingPunct="1"/>
            <a:r>
              <a:rPr lang="en-US" smtClean="0">
                <a:solidFill>
                  <a:srgbClr val="000000"/>
                </a:solidFill>
              </a:rPr>
              <a:t>Figure 5.13 Osmosis (Step 2)</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FE7192D-32E8-4FFD-BD08-5B9D6F86527A}" type="slidenum">
              <a:rPr lang="en-US"/>
              <a:pPr/>
              <a:t>16</a:t>
            </a:fld>
            <a:endParaRPr lang="en-US"/>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p:spPr>
        <p:txBody>
          <a:bodyPr/>
          <a:lstStyle/>
          <a:p>
            <a:pPr eaLnBrk="1" hangingPunct="1"/>
            <a:r>
              <a:rPr lang="en-US" b="1" smtClean="0"/>
              <a:t>Student Misconceptions and Concerns</a:t>
            </a:r>
          </a:p>
          <a:p>
            <a:pPr eaLnBrk="1" hangingPunct="1"/>
            <a:r>
              <a:rPr lang="en-US" smtClean="0"/>
              <a:t>1. To students with limited science backgrounds, concepts such as diffusion and osmosis can take considerable time to fully understand and apply. Instructors often struggle to remember a time in their lives when they did not know about such fundamental scientific principles. Consider spending extra time to illustrate and demonstrate these key processes to the class. Consider short interactive class exercises in which students create analogies or think of examples of these principles in their lives.</a:t>
            </a:r>
          </a:p>
          <a:p>
            <a:pPr eaLnBrk="1" hangingPunct="1"/>
            <a:r>
              <a:rPr lang="en-US" smtClean="0"/>
              <a:t>2. Students easily confuse the term hypertonic and hypotonic. One challenge is to understand that these are relative terms, such as heavier, darker, or fewer. No single solution is </a:t>
            </a:r>
            <a:r>
              <a:rPr lang="en-US" smtClean="0">
                <a:ea typeface="ヒラギノ角ゴ ProN W3" pitchFamily="1" charset="-128"/>
              </a:rPr>
              <a:t>“h</a:t>
            </a:r>
            <a:r>
              <a:rPr lang="en-US" smtClean="0"/>
              <a:t>eavier”, no single cup of coffee is </a:t>
            </a:r>
            <a:r>
              <a:rPr lang="en-US" smtClean="0">
                <a:ea typeface="ヒラギノ角ゴ ProN W3" pitchFamily="1" charset="-128"/>
              </a:rPr>
              <a:t>“d</a:t>
            </a:r>
            <a:r>
              <a:rPr lang="en-US" smtClean="0"/>
              <a:t>arker”, and no single bag of M &amp; M’s has </a:t>
            </a:r>
            <a:r>
              <a:rPr lang="en-US" smtClean="0">
                <a:ea typeface="ヒラギノ角ゴ ProN W3" pitchFamily="1" charset="-128"/>
              </a:rPr>
              <a:t>“f</a:t>
            </a:r>
            <a:r>
              <a:rPr lang="en-US" smtClean="0"/>
              <a:t>ewer</a:t>
            </a:r>
            <a:r>
              <a:rPr lang="en-US" smtClean="0">
                <a:latin typeface="Lucida Grande" pitchFamily="90" charset="0"/>
              </a:rPr>
              <a:t>”</a:t>
            </a:r>
            <a:r>
              <a:rPr lang="en-US" smtClean="0"/>
              <a:t> candies. Such terms only apply when comparing two or more items. A solution with a higher concentration is </a:t>
            </a:r>
            <a:r>
              <a:rPr lang="en-US" smtClean="0">
                <a:ea typeface="ヒラギノ角ゴ ProN W3" pitchFamily="1" charset="-128"/>
              </a:rPr>
              <a:t>“h</a:t>
            </a:r>
            <a:r>
              <a:rPr lang="en-US" smtClean="0"/>
              <a:t>ypertonic”.  But the same solution might also be </a:t>
            </a:r>
            <a:r>
              <a:rPr lang="en-US" smtClean="0">
                <a:ea typeface="ヒラギノ角ゴ ProN W3" pitchFamily="1" charset="-128"/>
              </a:rPr>
              <a:t>“h</a:t>
            </a:r>
            <a:r>
              <a:rPr lang="en-US" smtClean="0"/>
              <a:t>ypotonic</a:t>
            </a:r>
            <a:r>
              <a:rPr lang="en-US" smtClean="0">
                <a:latin typeface="Lucida Grande" pitchFamily="90" charset="0"/>
              </a:rPr>
              <a:t>”</a:t>
            </a:r>
            <a:r>
              <a:rPr lang="en-US" smtClean="0"/>
              <a:t> to a third solution.</a:t>
            </a:r>
          </a:p>
          <a:p>
            <a:pPr eaLnBrk="1" hangingPunct="1"/>
            <a:r>
              <a:rPr lang="en-US" b="1" smtClean="0"/>
              <a:t>Teaching Tips</a:t>
            </a:r>
          </a:p>
          <a:p>
            <a:pPr eaLnBrk="1" hangingPunct="1"/>
            <a:r>
              <a:rPr lang="en-US" smtClean="0"/>
              <a:t>1. Students often benefit from reminders of diffusion in their lives. Smells can usually be traced back to their sources—the smell of dinner on the stove, the scent of a perfume or cologne to its bottle, the smoke drifting away from a campfire. These scents are strongest nearest the source and weaker as we move away.</a:t>
            </a:r>
          </a:p>
          <a:p>
            <a:pPr eaLnBrk="1" hangingPunct="1"/>
            <a:r>
              <a:rPr lang="en-US" smtClean="0"/>
              <a:t>2. Consider demonstrating simple diffusion. A large jar of water and a few drops of dark-colored dye work well over the course of a lecture period. Or release a strong scent of cologne or peppermint or peel part of an orange in the classroom and have students raise their hands as they first detect the smell. Students nearest the source will raise their hands before students farther away. The fan from an active overhead projector or overhead vent may bias the experiment a bit, so be aware of any directed movements of air in your classroom that might disrupt this demonstration.</a:t>
            </a:r>
          </a:p>
          <a:p>
            <a:pPr eaLnBrk="1" hangingPunct="1"/>
            <a:r>
              <a:rPr lang="en-US" smtClean="0"/>
              <a:t>3. The word root </a:t>
            </a:r>
            <a:r>
              <a:rPr lang="en-US" smtClean="0">
                <a:ea typeface="ヒラギノ角ゴ ProN W3" pitchFamily="1" charset="-128"/>
              </a:rPr>
              <a:t>“h</a:t>
            </a:r>
            <a:r>
              <a:rPr lang="en-US" smtClean="0"/>
              <a:t>ypo</a:t>
            </a:r>
            <a:r>
              <a:rPr lang="en-US" smtClean="0">
                <a:latin typeface="Lucida Grande" pitchFamily="90" charset="0"/>
              </a:rPr>
              <a:t>”</a:t>
            </a:r>
            <a:r>
              <a:rPr lang="en-US" smtClean="0"/>
              <a:t> means </a:t>
            </a:r>
            <a:r>
              <a:rPr lang="en-US" smtClean="0">
                <a:ea typeface="ヒラギノ角ゴ ProN W3" pitchFamily="1" charset="-128"/>
              </a:rPr>
              <a:t>“b</a:t>
            </a:r>
            <a:r>
              <a:rPr lang="en-US" smtClean="0"/>
              <a:t>elow”. Thus, a hypodermic needle injects substances below the dermis. Students might best remember that hypotonic solutions have concentrations below that of the other solution(s).</a:t>
            </a:r>
          </a:p>
          <a:p>
            <a:pPr eaLnBrk="1" hangingPunct="1"/>
            <a:r>
              <a:rPr lang="en-US" smtClean="0"/>
              <a:t>4. After introducing the idea of hypertonic and hypotonic solutions, you may wish to challenge your students with the following: A marine salmon moves from the ocean up a freshwater stream to reproduce. The salmon is moving from a ___________ environment to a ___________ environment. (Answers: hypertonic to a hypotonic)</a:t>
            </a:r>
          </a:p>
          <a:p>
            <a:pPr eaLnBrk="1" hangingPunct="1"/>
            <a:r>
              <a:rPr lang="en-US" smtClean="0"/>
              <a:t>5. Your students may have noticed that their fingers wrinkle after taking a long shower, bath, or washing dishes. The skin wrinkles because it is swollen with water but still tacked down at some points. Oils inhibit the movement of water into our skin. Thus, soapy water results in wrinkling faster than plain water since the soap removes the natural layer of oil from our skin. Our skin is hypertonic to the solutions that produce the swelling that appears as large wrinkles.</a:t>
            </a:r>
          </a:p>
          <a:p>
            <a:pPr eaLnBrk="1" hangingPunct="1"/>
            <a:r>
              <a:rPr lang="en-US" smtClean="0"/>
              <a:t>6. The affects of hypertonic and hypotonic solutions are easily demonstrated if students soak carrot sticks, long slices of potato, or celery in hypertonic and hypotonic solutions. These also make nice class demonstrations.</a:t>
            </a:r>
          </a:p>
          <a:p>
            <a:pPr eaLnBrk="1" hangingPunct="1"/>
            <a:r>
              <a:rPr lang="en-US" smtClean="0"/>
              <a:t>7. The three stages of cell signaling can be compared to a human reaction. Consider someone calling your name. (1) Reception—The sound waves of someone’s voice hitting and changing the shape of your eardrum. (2) Transduction—Your ear converts sound waves to nerve impulses and sends a signal to your brain that your name has been called. (3) Response—You look around to see who is calling.</a:t>
            </a:r>
          </a:p>
          <a:p>
            <a:pPr eaLnBrk="1" hangingPunct="1"/>
            <a:endParaRPr lang="en-US" smtClean="0"/>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ABD28E4-3038-4206-B748-B409C1BC6CEB}" type="slidenum">
              <a:rPr lang="en-US"/>
              <a:pPr/>
              <a:t>17</a:t>
            </a:fld>
            <a:endParaRPr lang="en-US"/>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p:spPr>
        <p:txBody>
          <a:bodyPr/>
          <a:lstStyle/>
          <a:p>
            <a:pPr eaLnBrk="1" hangingPunct="1"/>
            <a:r>
              <a:rPr lang="en-US" smtClean="0">
                <a:solidFill>
                  <a:srgbClr val="000000"/>
                </a:solidFill>
              </a:rPr>
              <a:t>Figure 5.14 The behavior of animal and plant cells in different osmotic environments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3C1B429-75BD-4145-8207-C598166CDB3D}" type="slidenum">
              <a:rPr lang="en-US"/>
              <a:pPr/>
              <a:t>18</a:t>
            </a:fld>
            <a:endParaRPr lang="en-US"/>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p:spPr>
        <p:txBody>
          <a:bodyPr/>
          <a:lstStyle/>
          <a:p>
            <a:pPr eaLnBrk="1" hangingPunct="1"/>
            <a:r>
              <a:rPr lang="en-US" b="1" smtClean="0"/>
              <a:t>Student Misconceptions and Concerns</a:t>
            </a:r>
          </a:p>
          <a:p>
            <a:pPr eaLnBrk="1" hangingPunct="1"/>
            <a:r>
              <a:rPr lang="en-US" smtClean="0"/>
              <a:t>1. To students with limited science backgrounds, concepts such as diffusion and osmosis can take considerable time to fully understand and apply. Instructors often struggle to remember a time in their lives when they did not know about such fundamental scientific principles. Consider spending extra time to illustrate and demonstrate these key processes to the class. Consider short interactive class exercises in which students create analogies or think of examples of these principles in their lives.</a:t>
            </a:r>
          </a:p>
          <a:p>
            <a:pPr eaLnBrk="1" hangingPunct="1"/>
            <a:r>
              <a:rPr lang="en-US" smtClean="0"/>
              <a:t>2. Students easily confuse the term hypertonic and hypotonic. One challenge is to understand that these are relative terms, such as heavier, darker, or fewer. No single solution is </a:t>
            </a:r>
            <a:r>
              <a:rPr lang="en-US" smtClean="0">
                <a:ea typeface="ヒラギノ角ゴ ProN W3" pitchFamily="1" charset="-128"/>
              </a:rPr>
              <a:t>“h</a:t>
            </a:r>
            <a:r>
              <a:rPr lang="en-US" smtClean="0"/>
              <a:t>eavier”, no single cup of coffee is </a:t>
            </a:r>
            <a:r>
              <a:rPr lang="en-US" smtClean="0">
                <a:ea typeface="ヒラギノ角ゴ ProN W3" pitchFamily="1" charset="-128"/>
              </a:rPr>
              <a:t>“d</a:t>
            </a:r>
            <a:r>
              <a:rPr lang="en-US" smtClean="0"/>
              <a:t>arker”, and no single bag of M &amp; M’s has </a:t>
            </a:r>
            <a:r>
              <a:rPr lang="en-US" smtClean="0">
                <a:ea typeface="ヒラギノ角ゴ ProN W3" pitchFamily="1" charset="-128"/>
              </a:rPr>
              <a:t>“f</a:t>
            </a:r>
            <a:r>
              <a:rPr lang="en-US" smtClean="0"/>
              <a:t>ewer</a:t>
            </a:r>
            <a:r>
              <a:rPr lang="en-US" smtClean="0">
                <a:latin typeface="Lucida Grande" pitchFamily="90" charset="0"/>
              </a:rPr>
              <a:t>”</a:t>
            </a:r>
            <a:r>
              <a:rPr lang="en-US" smtClean="0"/>
              <a:t> candies. Such terms only apply when comparing two or more items. A solution with a higher concentration is </a:t>
            </a:r>
            <a:r>
              <a:rPr lang="en-US" smtClean="0">
                <a:ea typeface="ヒラギノ角ゴ ProN W3" pitchFamily="1" charset="-128"/>
              </a:rPr>
              <a:t>“h</a:t>
            </a:r>
            <a:r>
              <a:rPr lang="en-US" smtClean="0"/>
              <a:t>ypertonic”.  But the same solution might also be </a:t>
            </a:r>
            <a:r>
              <a:rPr lang="en-US" smtClean="0">
                <a:ea typeface="ヒラギノ角ゴ ProN W3" pitchFamily="1" charset="-128"/>
              </a:rPr>
              <a:t>“h</a:t>
            </a:r>
            <a:r>
              <a:rPr lang="en-US" smtClean="0"/>
              <a:t>ypotonic</a:t>
            </a:r>
            <a:r>
              <a:rPr lang="en-US" smtClean="0">
                <a:latin typeface="Lucida Grande" pitchFamily="90" charset="0"/>
              </a:rPr>
              <a:t>”</a:t>
            </a:r>
            <a:r>
              <a:rPr lang="en-US" smtClean="0"/>
              <a:t> to a third solution.</a:t>
            </a:r>
          </a:p>
          <a:p>
            <a:pPr eaLnBrk="1" hangingPunct="1"/>
            <a:r>
              <a:rPr lang="en-US" b="1" smtClean="0"/>
              <a:t>Teaching Tips</a:t>
            </a:r>
          </a:p>
          <a:p>
            <a:pPr eaLnBrk="1" hangingPunct="1"/>
            <a:r>
              <a:rPr lang="en-US" smtClean="0"/>
              <a:t>1. Students often benefit from reminders of diffusion in their lives. Smells can usually be traced back to their sources—the smell of dinner on the stove, the scent of a perfume or cologne to its bottle, the smoke drifting away from a campfire. These scents are strongest nearest the source and weaker as we move away.</a:t>
            </a:r>
          </a:p>
          <a:p>
            <a:pPr eaLnBrk="1" hangingPunct="1"/>
            <a:r>
              <a:rPr lang="en-US" smtClean="0"/>
              <a:t>2. Consider demonstrating simple diffusion. A large jar of water and a few drops of dark-colored dye work well over the course of a lecture period. Or release a strong scent of cologne or peppermint or peel part of an orange in the classroom and have students raise their hands as they first detect the smell. Students nearest the source will raise their hands before students farther away. The fan from an active overhead projector or overhead vent may bias the experiment a bit, so be aware of any directed movements of air in your classroom that might disrupt this demonstration.</a:t>
            </a:r>
          </a:p>
          <a:p>
            <a:pPr eaLnBrk="1" hangingPunct="1"/>
            <a:r>
              <a:rPr lang="en-US" smtClean="0"/>
              <a:t>3. The word root </a:t>
            </a:r>
            <a:r>
              <a:rPr lang="en-US" smtClean="0">
                <a:ea typeface="ヒラギノ角ゴ ProN W3" pitchFamily="1" charset="-128"/>
              </a:rPr>
              <a:t>“h</a:t>
            </a:r>
            <a:r>
              <a:rPr lang="en-US" smtClean="0"/>
              <a:t>ypo</a:t>
            </a:r>
            <a:r>
              <a:rPr lang="en-US" smtClean="0">
                <a:latin typeface="Lucida Grande" pitchFamily="90" charset="0"/>
              </a:rPr>
              <a:t>”</a:t>
            </a:r>
            <a:r>
              <a:rPr lang="en-US" smtClean="0"/>
              <a:t> means </a:t>
            </a:r>
            <a:r>
              <a:rPr lang="en-US" smtClean="0">
                <a:ea typeface="ヒラギノ角ゴ ProN W3" pitchFamily="1" charset="-128"/>
              </a:rPr>
              <a:t>“b</a:t>
            </a:r>
            <a:r>
              <a:rPr lang="en-US" smtClean="0"/>
              <a:t>elow”. Thus, a hypodermic needle injects substances below the dermis. Students might best remember that hypotonic solutions have concentrations below that of the other solution(s).</a:t>
            </a:r>
          </a:p>
          <a:p>
            <a:pPr eaLnBrk="1" hangingPunct="1"/>
            <a:r>
              <a:rPr lang="en-US" smtClean="0"/>
              <a:t>4. After introducing the idea of hypertonic and hypotonic solutions, you may wish to challenge your students with the following: A marine salmon moves from the ocean up a freshwater stream to reproduce. The salmon is moving from a ___________ environment to a ___________ environment. (Answers: hypertonic to a hypotonic)</a:t>
            </a:r>
          </a:p>
          <a:p>
            <a:pPr eaLnBrk="1" hangingPunct="1"/>
            <a:r>
              <a:rPr lang="en-US" smtClean="0"/>
              <a:t>5. Your students may have noticed that their fingers wrinkle after taking a long shower, bath, or washing dishes. The skin wrinkles because it is swollen with water but still tacked down at some points. Oils inhibit the movement of water into our skin. Thus, soapy water results in wrinkling faster than plain water since the soap removes the natural layer of oil from our skin. Our skin is hypertonic to the solutions that produce the swelling that appears as large wrinkles.</a:t>
            </a:r>
          </a:p>
          <a:p>
            <a:pPr eaLnBrk="1" hangingPunct="1"/>
            <a:r>
              <a:rPr lang="en-US" smtClean="0"/>
              <a:t>6. The affects of hypertonic and hypotonic solutions are easily demonstrated if students soak carrot sticks, long slices of potato, or celery in hypertonic and hypotonic solutions. These also make nice class demonstrations.</a:t>
            </a:r>
          </a:p>
          <a:p>
            <a:pPr eaLnBrk="1" hangingPunct="1"/>
            <a:r>
              <a:rPr lang="en-US" smtClean="0"/>
              <a:t>7. The three stages of cell signaling can be compared to a human reaction. Consider someone calling your name. (1) Reception—The sound waves of someone’s voice hitting and changing the shape of your eardrum. (2) Transduction—Your ear converts sound waves to nerve impulses and sends a signal to your brain that your name has been called. (3) Response—You look around to see who is calling.</a:t>
            </a:r>
          </a:p>
          <a:p>
            <a:pPr eaLnBrk="1" hangingPunct="1"/>
            <a:endParaRPr lang="en-US" smtClean="0"/>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66C76D0-54C8-4E91-918E-61AC32A67B00}" type="slidenum">
              <a:rPr lang="en-US"/>
              <a:pPr/>
              <a:t>19</a:t>
            </a:fld>
            <a:endParaRPr lang="en-US"/>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p:spPr>
        <p:txBody>
          <a:bodyPr/>
          <a:lstStyle/>
          <a:p>
            <a:pPr eaLnBrk="1" hangingPunct="1"/>
            <a:r>
              <a:rPr lang="en-US" smtClean="0">
                <a:solidFill>
                  <a:srgbClr val="000000"/>
                </a:solidFill>
              </a:rPr>
              <a:t>Figure 5.15 Plant turgor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2190650-A70D-4D44-8298-196B0DE5AF1A}" type="slidenum">
              <a:rPr lang="en-US"/>
              <a:pPr/>
              <a:t>2</a:t>
            </a:fld>
            <a:endParaRPr lang="en-US"/>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p:spPr>
        <p:txBody>
          <a:bodyPr/>
          <a:lstStyle/>
          <a:p>
            <a:pPr eaLnBrk="1" hangingPunct="1"/>
            <a:r>
              <a:rPr lang="en-US" b="1" smtClean="0"/>
              <a:t>Student Misconceptions and Concerns</a:t>
            </a:r>
          </a:p>
          <a:p>
            <a:pPr eaLnBrk="1" hangingPunct="1"/>
            <a:r>
              <a:rPr lang="en-US" smtClean="0"/>
              <a:t>1. Students with limited exposure to physics may have never understood the concepts of </a:t>
            </a:r>
            <a:r>
              <a:rPr lang="en-US" smtClean="0">
                <a:ea typeface="ヒラギノ角ゴ ProN W3" pitchFamily="1" charset="-128"/>
              </a:rPr>
              <a:t>“e</a:t>
            </a:r>
            <a:r>
              <a:rPr lang="en-US" smtClean="0"/>
              <a:t>nergy</a:t>
            </a:r>
            <a:r>
              <a:rPr lang="en-US" smtClean="0">
                <a:latin typeface="Lucida Grande" pitchFamily="90" charset="0"/>
              </a:rPr>
              <a:t>”</a:t>
            </a:r>
            <a:r>
              <a:rPr lang="en-US" smtClean="0"/>
              <a:t> and </a:t>
            </a:r>
            <a:r>
              <a:rPr lang="en-US" smtClean="0">
                <a:ea typeface="ヒラギノ角ゴ ProN W3" pitchFamily="1" charset="-128"/>
              </a:rPr>
              <a:t>t</a:t>
            </a:r>
            <a:r>
              <a:rPr lang="en-US" smtClean="0"/>
              <a:t>he “conservation of energy</a:t>
            </a:r>
            <a:r>
              <a:rPr lang="en-US" smtClean="0">
                <a:latin typeface="Lucida Grande" pitchFamily="90" charset="0"/>
              </a:rPr>
              <a:t>”</a:t>
            </a:r>
            <a:r>
              <a:rPr lang="en-US" smtClean="0"/>
              <a:t> or distinguished between potential and kinetic energy. Understanding such broad and new abstract concepts requires time and concrete examples. Consider keeping your common examples before your class as a reference tool when discussing the significance of these ideas.</a:t>
            </a:r>
          </a:p>
          <a:p>
            <a:pPr eaLnBrk="1" hangingPunct="1"/>
            <a:r>
              <a:rPr lang="en-US" smtClean="0"/>
              <a:t>2. Although typically familiar with the concept of dietary Calories, students often struggle to think of Calories as a source of potential energy. To many students, it is not immediately clear how energy is stored as Calories in food.</a:t>
            </a:r>
          </a:p>
          <a:p>
            <a:pPr eaLnBrk="1" hangingPunct="1"/>
            <a:r>
              <a:rPr lang="en-US" b="1" smtClean="0"/>
              <a:t>Teaching Tips</a:t>
            </a:r>
          </a:p>
          <a:p>
            <a:pPr eaLnBrk="1" hangingPunct="1"/>
            <a:r>
              <a:rPr lang="en-US" smtClean="0"/>
              <a:t>1. Some students can relate well to the concept of entropy as it relates to the room where they live. Despite cleaning up and organizing the room on a regular (or irregular) basis, the room increasingly becomes disorganized, a victim of entropy, until another energy input (or effort) is exerted to make the room more orderly again. Students might even get to know </a:t>
            </a:r>
            <a:r>
              <a:rPr lang="en-US" smtClean="0">
                <a:ea typeface="ヒラギノ角ゴ ProN W3" pitchFamily="1" charset="-128"/>
              </a:rPr>
              <a:t>“e</a:t>
            </a:r>
            <a:r>
              <a:rPr lang="en-US" smtClean="0"/>
              <a:t>ntropy</a:t>
            </a:r>
            <a:r>
              <a:rPr lang="en-US" smtClean="0">
                <a:latin typeface="Lucida Grande" pitchFamily="90" charset="0"/>
              </a:rPr>
              <a:t>”</a:t>
            </a:r>
            <a:r>
              <a:rPr lang="en-US" smtClean="0"/>
              <a:t> as the </a:t>
            </a:r>
            <a:r>
              <a:rPr lang="en-US" smtClean="0">
                <a:ea typeface="ヒラギノ角ゴ ProN W3" pitchFamily="1" charset="-128"/>
              </a:rPr>
              <a:t>“d</a:t>
            </a:r>
            <a:r>
              <a:rPr lang="en-US" smtClean="0"/>
              <a:t>orm room effect.</a:t>
            </a:r>
            <a:r>
              <a:rPr lang="en-US" smtClean="0">
                <a:latin typeface="Lucida Grande" pitchFamily="90" charset="0"/>
              </a:rPr>
              <a:t>”</a:t>
            </a:r>
            <a:endParaRPr lang="en-US" smtClean="0"/>
          </a:p>
          <a:p>
            <a:pPr eaLnBrk="1" hangingPunct="1"/>
            <a:r>
              <a:rPr lang="en-US" smtClean="0"/>
              <a:t>2. The heat produced by the engine of a car is typically used to heat the car during cold weather. But is this same heat available in warmer weather? Students are often unaware that their car </a:t>
            </a:r>
            <a:r>
              <a:rPr lang="en-US" smtClean="0">
                <a:ea typeface="ヒラギノ角ゴ ProN W3" pitchFamily="1" charset="-128"/>
              </a:rPr>
              <a:t>“h</a:t>
            </a:r>
            <a:r>
              <a:rPr lang="en-US" smtClean="0"/>
              <a:t>eater</a:t>
            </a:r>
            <a:r>
              <a:rPr lang="en-US" smtClean="0">
                <a:latin typeface="Lucida Grande" pitchFamily="90" charset="0"/>
              </a:rPr>
              <a:t>”</a:t>
            </a:r>
            <a:r>
              <a:rPr lang="en-US" smtClean="0"/>
              <a:t> works very well in the summer too. Just as exercise can warm us when it is cold, the same extra heat is released when we exercise in warm conditions. A car engine in the summer struggles to dissipate heat in the same way that a human struggles to cool off after exercising when weather is warm.</a:t>
            </a:r>
          </a:p>
          <a:p>
            <a:pPr eaLnBrk="1" hangingPunct="1"/>
            <a:r>
              <a:rPr lang="en-US" smtClean="0"/>
              <a:t>3. Here is a question that might make cellular respiration a little more meaningful to your students. Ask your students why they feel warm when it is 30</a:t>
            </a:r>
            <a:r>
              <a:rPr lang="en-US" smtClean="0">
                <a:ea typeface="ヒラギノ角ゴ ProN W3" pitchFamily="1" charset="-128"/>
              </a:rPr>
              <a:t>º </a:t>
            </a:r>
            <a:r>
              <a:rPr lang="en-US" smtClean="0"/>
              <a:t>C (86</a:t>
            </a:r>
            <a:r>
              <a:rPr lang="en-US" smtClean="0">
                <a:ea typeface="ヒラギノ角ゴ ProN W3" pitchFamily="1" charset="-128"/>
              </a:rPr>
              <a:t>º </a:t>
            </a:r>
            <a:r>
              <a:rPr lang="en-US" smtClean="0"/>
              <a:t>F) outside if their core body temperature is 37</a:t>
            </a:r>
            <a:r>
              <a:rPr lang="en-US" smtClean="0">
                <a:ea typeface="ヒラギノ角ゴ ProN W3" pitchFamily="1" charset="-128"/>
              </a:rPr>
              <a:t>º </a:t>
            </a:r>
            <a:r>
              <a:rPr lang="en-US" smtClean="0"/>
              <a:t>C (98.6</a:t>
            </a:r>
            <a:r>
              <a:rPr lang="en-US" smtClean="0">
                <a:ea typeface="ヒラギノ角ゴ ProN W3" pitchFamily="1" charset="-128"/>
              </a:rPr>
              <a:t>º </a:t>
            </a:r>
            <a:r>
              <a:rPr lang="en-US" smtClean="0"/>
              <a:t>F)? Shouldn’t they feel cold? The answer is, our bodies are always producing heat. At these higher temperatures, we are producing more heat than we need, to maintain a body temperature around   37</a:t>
            </a:r>
            <a:r>
              <a:rPr lang="en-US" smtClean="0">
                <a:ea typeface="ヒラギノ角ゴ ProN W3" pitchFamily="1" charset="-128"/>
              </a:rPr>
              <a:t>º </a:t>
            </a:r>
            <a:r>
              <a:rPr lang="en-US" smtClean="0"/>
              <a:t>C. Thus, we sweat and behave in ways that help release our extra heat generated in cellular respiration.</a:t>
            </a:r>
          </a:p>
          <a:p>
            <a:pPr eaLnBrk="1" hangingPunct="1"/>
            <a:r>
              <a:rPr lang="en-US" smtClean="0"/>
              <a:t>4. Here is a calculation that has impressed some students. Depending upon the size and activity of a person, a human might burn 2,000 dietary Calories (kilocalories) a day. This is enough energy to raise the temperature of 20 liters of liquid water from 0</a:t>
            </a:r>
            <a:r>
              <a:rPr lang="en-US" smtClean="0">
                <a:ea typeface="ヒラギノ角ゴ ProN W3" pitchFamily="1" charset="-128"/>
              </a:rPr>
              <a:t>º</a:t>
            </a:r>
            <a:r>
              <a:rPr lang="en-US" smtClean="0"/>
              <a:t> to 100</a:t>
            </a:r>
            <a:r>
              <a:rPr lang="en-US" smtClean="0">
                <a:ea typeface="ヒラギノ角ゴ ProN W3" pitchFamily="1" charset="-128"/>
              </a:rPr>
              <a:t>º </a:t>
            </a:r>
            <a:r>
              <a:rPr lang="en-US" smtClean="0"/>
              <a:t>C. This is something to think about the next time you heat water on the stove! If you can bring in ten 2-liter bottles you can help students visualize how much liquid water can be raised from 0</a:t>
            </a:r>
            <a:r>
              <a:rPr lang="en-US" smtClean="0">
                <a:ea typeface="ヒラギノ角ゴ ProN W3" pitchFamily="1" charset="-128"/>
              </a:rPr>
              <a:t>º</a:t>
            </a:r>
            <a:r>
              <a:rPr lang="en-US" smtClean="0"/>
              <a:t> to 100</a:t>
            </a:r>
            <a:r>
              <a:rPr lang="en-US" smtClean="0">
                <a:ea typeface="ヒラギノ角ゴ ProN W3" pitchFamily="1" charset="-128"/>
              </a:rPr>
              <a:t>º </a:t>
            </a:r>
            <a:r>
              <a:rPr lang="en-US" smtClean="0"/>
              <a:t>C. (Note: 100 Calories raises about 1 liter of water 100</a:t>
            </a:r>
            <a:r>
              <a:rPr lang="en-US" smtClean="0">
                <a:ea typeface="ヒラギノ角ゴ ProN W3" pitchFamily="1" charset="-128"/>
              </a:rPr>
              <a:t>º </a:t>
            </a:r>
            <a:r>
              <a:rPr lang="en-US" smtClean="0"/>
              <a:t>C; but it takes much more energy to melt ice or to convert boiling water into steam.)</a:t>
            </a:r>
          </a:p>
          <a:p>
            <a:pPr eaLnBrk="1" hangingPunct="1"/>
            <a:r>
              <a:rPr lang="en-US" smtClean="0"/>
              <a:t>5. The same mass of fat (about 9 kcal per gram) stores nearly twice as many Calories as an equivalent mass of protein or carbohydrates (about 4.5–5 kcal per gram). Thus, when comparing equal masses of fat, protein, and lipid, the fat has nearly twice the potential energy. Fat is therefore an efficient way to store energy in animals and many plants. To store an equivalent amount of energy in the form of carbohydrates or proteins would require about twice the mass, adding a significant burden to the organism’s structure. (For example, if you are 20 lbs. overweight, you would be nearly 40 lbs. overweight if the same energy were stored as carbohydrates or proteins instead of fat.)</a:t>
            </a:r>
          </a:p>
          <a:p>
            <a:pPr eaLnBrk="1" hangingPunct="1"/>
            <a:endParaRPr lang="en-US" smtClean="0"/>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D2E7E27-0A23-4960-BC1B-CDDD303F2B37}" type="slidenum">
              <a:rPr lang="en-US"/>
              <a:pPr/>
              <a:t>20</a:t>
            </a:fld>
            <a:endParaRPr lang="en-US"/>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p:spPr>
        <p:txBody>
          <a:bodyPr/>
          <a:lstStyle/>
          <a:p>
            <a:pPr eaLnBrk="1" hangingPunct="1"/>
            <a:r>
              <a:rPr lang="en-US" b="1" smtClean="0"/>
              <a:t>Student Misconceptions and Concerns</a:t>
            </a:r>
          </a:p>
          <a:p>
            <a:pPr eaLnBrk="1" hangingPunct="1"/>
            <a:r>
              <a:rPr lang="en-US" smtClean="0"/>
              <a:t>1. To students with limited science backgrounds, concepts such as diffusion and osmosis can take considerable time to fully understand and apply. Instructors often struggle to remember a time in their lives when they did not know about such fundamental scientific principles. Consider spending extra time to illustrate and demonstrate these key processes to the class. Consider short interactive class exercises in which students create analogies or think of examples of these principles in their lives.</a:t>
            </a:r>
          </a:p>
          <a:p>
            <a:pPr eaLnBrk="1" hangingPunct="1"/>
            <a:r>
              <a:rPr lang="en-US" smtClean="0"/>
              <a:t>2. Students easily confuse the term hypertonic and hypotonic. One challenge is to understand that these are relative terms, such as heavier, darker, or fewer. No single solution is </a:t>
            </a:r>
            <a:r>
              <a:rPr lang="en-US" smtClean="0">
                <a:ea typeface="ヒラギノ角ゴ ProN W3" pitchFamily="1" charset="-128"/>
              </a:rPr>
              <a:t>“h</a:t>
            </a:r>
            <a:r>
              <a:rPr lang="en-US" smtClean="0"/>
              <a:t>eavier”, no single cup of coffee is </a:t>
            </a:r>
            <a:r>
              <a:rPr lang="en-US" smtClean="0">
                <a:ea typeface="ヒラギノ角ゴ ProN W3" pitchFamily="1" charset="-128"/>
              </a:rPr>
              <a:t>“d</a:t>
            </a:r>
            <a:r>
              <a:rPr lang="en-US" smtClean="0"/>
              <a:t>arker”, and no single bag of M &amp; M’s has </a:t>
            </a:r>
            <a:r>
              <a:rPr lang="en-US" smtClean="0">
                <a:ea typeface="ヒラギノ角ゴ ProN W3" pitchFamily="1" charset="-128"/>
              </a:rPr>
              <a:t>“f</a:t>
            </a:r>
            <a:r>
              <a:rPr lang="en-US" smtClean="0"/>
              <a:t>ewer</a:t>
            </a:r>
            <a:r>
              <a:rPr lang="en-US" smtClean="0">
                <a:latin typeface="Lucida Grande" pitchFamily="90" charset="0"/>
              </a:rPr>
              <a:t>”</a:t>
            </a:r>
            <a:r>
              <a:rPr lang="en-US" smtClean="0"/>
              <a:t> candies. Such terms only apply when comparing two or more items. A solution with a higher concentration is </a:t>
            </a:r>
            <a:r>
              <a:rPr lang="en-US" smtClean="0">
                <a:ea typeface="ヒラギノ角ゴ ProN W3" pitchFamily="1" charset="-128"/>
              </a:rPr>
              <a:t>“h</a:t>
            </a:r>
            <a:r>
              <a:rPr lang="en-US" smtClean="0"/>
              <a:t>ypertonic”.  But the same solution might also be </a:t>
            </a:r>
            <a:r>
              <a:rPr lang="en-US" smtClean="0">
                <a:ea typeface="ヒラギノ角ゴ ProN W3" pitchFamily="1" charset="-128"/>
              </a:rPr>
              <a:t>“h</a:t>
            </a:r>
            <a:r>
              <a:rPr lang="en-US" smtClean="0"/>
              <a:t>ypotonic</a:t>
            </a:r>
            <a:r>
              <a:rPr lang="en-US" smtClean="0">
                <a:latin typeface="Lucida Grande" pitchFamily="90" charset="0"/>
              </a:rPr>
              <a:t>”</a:t>
            </a:r>
            <a:r>
              <a:rPr lang="en-US" smtClean="0"/>
              <a:t> to a third solution.</a:t>
            </a:r>
          </a:p>
          <a:p>
            <a:pPr eaLnBrk="1" hangingPunct="1"/>
            <a:r>
              <a:rPr lang="en-US" b="1" smtClean="0"/>
              <a:t>Teaching Tips</a:t>
            </a:r>
          </a:p>
          <a:p>
            <a:pPr eaLnBrk="1" hangingPunct="1"/>
            <a:r>
              <a:rPr lang="en-US" smtClean="0"/>
              <a:t>1. Students often benefit from reminders of diffusion in their lives. Smells can usually be traced back to their sources—the smell of dinner on the stove, the scent of a perfume or cologne to its bottle, the smoke drifting away from a campfire. These scents are strongest nearest the source and weaker as we move away.</a:t>
            </a:r>
          </a:p>
          <a:p>
            <a:pPr eaLnBrk="1" hangingPunct="1"/>
            <a:r>
              <a:rPr lang="en-US" smtClean="0"/>
              <a:t>2. Consider demonstrating simple diffusion. A large jar of water and a few drops of dark-colored dye work well over the course of a lecture period. Or release a strong scent of cologne or peppermint or peel part of an orange in the classroom and have students raise their hands as they first detect the smell. Students nearest the source will raise their hands before students farther away. The fan from an active overhead projector or overhead vent may bias the experiment a bit, so be aware of any directed movements of air in your classroom that might disrupt this demonstration.</a:t>
            </a:r>
          </a:p>
          <a:p>
            <a:pPr eaLnBrk="1" hangingPunct="1"/>
            <a:r>
              <a:rPr lang="en-US" smtClean="0"/>
              <a:t>3. The word root </a:t>
            </a:r>
            <a:r>
              <a:rPr lang="en-US" smtClean="0">
                <a:ea typeface="ヒラギノ角ゴ ProN W3" pitchFamily="1" charset="-128"/>
              </a:rPr>
              <a:t>“h</a:t>
            </a:r>
            <a:r>
              <a:rPr lang="en-US" smtClean="0"/>
              <a:t>ypo</a:t>
            </a:r>
            <a:r>
              <a:rPr lang="en-US" smtClean="0">
                <a:latin typeface="Lucida Grande" pitchFamily="90" charset="0"/>
              </a:rPr>
              <a:t>”</a:t>
            </a:r>
            <a:r>
              <a:rPr lang="en-US" smtClean="0"/>
              <a:t> means </a:t>
            </a:r>
            <a:r>
              <a:rPr lang="en-US" smtClean="0">
                <a:ea typeface="ヒラギノ角ゴ ProN W3" pitchFamily="1" charset="-128"/>
              </a:rPr>
              <a:t>“b</a:t>
            </a:r>
            <a:r>
              <a:rPr lang="en-US" smtClean="0"/>
              <a:t>elow”. Thus, a hypodermic needle injects substances below the dermis. Students might best remember that hypotonic solutions have concentrations below that of the other solution(s).</a:t>
            </a:r>
          </a:p>
          <a:p>
            <a:pPr eaLnBrk="1" hangingPunct="1"/>
            <a:r>
              <a:rPr lang="en-US" smtClean="0"/>
              <a:t>4. After introducing the idea of hypertonic and hypotonic solutions, you may wish to challenge your students with the following: A marine salmon moves from the ocean up a freshwater stream to reproduce. The salmon is moving from a ___________ environment to a ___________ environment. (Answers: hypertonic to a hypotonic)</a:t>
            </a:r>
          </a:p>
          <a:p>
            <a:pPr eaLnBrk="1" hangingPunct="1"/>
            <a:r>
              <a:rPr lang="en-US" smtClean="0"/>
              <a:t>5. Your students may have noticed that their fingers wrinkle after taking a long shower, bath, or washing dishes. The skin wrinkles because it is swollen with water but still tacked down at some points. Oils inhibit the movement of water into our skin. Thus, soapy water results in wrinkling faster than plain water since the soap removes the natural layer of oil from our skin. Our skin is hypertonic to the solutions that produce the swelling that appears as large wrinkles.</a:t>
            </a:r>
          </a:p>
          <a:p>
            <a:pPr eaLnBrk="1" hangingPunct="1"/>
            <a:r>
              <a:rPr lang="en-US" smtClean="0"/>
              <a:t>6. The affects of hypertonic and hypotonic solutions are easily demonstrated if students soak carrot sticks, long slices of potato, or celery in hypertonic and hypotonic solutions. These also make nice class demonstrations.</a:t>
            </a:r>
          </a:p>
          <a:p>
            <a:pPr eaLnBrk="1" hangingPunct="1"/>
            <a:r>
              <a:rPr lang="en-US" smtClean="0"/>
              <a:t>7. The three stages of cell signaling can be compared to a human reaction. Consider someone calling your name. (1) Reception—The sound waves of someone’s voice hitting and changing the shape of your eardrum. (2) Transduction—Your ear converts sound waves to nerve impulses and sends a signal to your brain that your name has been called. (3) Response—You look around to see who is calling.</a:t>
            </a:r>
          </a:p>
          <a:p>
            <a:pPr eaLnBrk="1" hangingPunct="1"/>
            <a:endParaRPr lang="en-US" smtClean="0"/>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685E6D4-EA26-4422-ABAC-B6E626F36D17}" type="slidenum">
              <a:rPr lang="en-US"/>
              <a:pPr/>
              <a:t>21</a:t>
            </a:fld>
            <a:endParaRPr lang="en-US"/>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p:spPr>
        <p:txBody>
          <a:bodyPr/>
          <a:lstStyle/>
          <a:p>
            <a:pPr eaLnBrk="1" hangingPunct="1"/>
            <a:r>
              <a:rPr lang="en-US" smtClean="0">
                <a:solidFill>
                  <a:srgbClr val="000000"/>
                </a:solidFill>
              </a:rPr>
              <a:t>Figure 5.16 Active transport (Step 2)</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3FE834F-191C-41A0-A480-795FB3402F57}" type="slidenum">
              <a:rPr lang="en-US"/>
              <a:pPr/>
              <a:t>22</a:t>
            </a:fld>
            <a:endParaRPr lang="en-US"/>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p:spPr>
        <p:txBody>
          <a:bodyPr/>
          <a:lstStyle/>
          <a:p>
            <a:pPr eaLnBrk="1" hangingPunct="1"/>
            <a:r>
              <a:rPr lang="en-US" b="1" smtClean="0"/>
              <a:t>Student Misconceptions and Concerns</a:t>
            </a:r>
          </a:p>
          <a:p>
            <a:pPr eaLnBrk="1" hangingPunct="1"/>
            <a:r>
              <a:rPr lang="en-US" smtClean="0"/>
              <a:t>1. To students with limited science backgrounds, concepts such as diffusion and osmosis can take considerable time to fully understand and apply. Instructors often struggle to remember a time in their lives when they did not know about such fundamental scientific principles. Consider spending extra time to illustrate and demonstrate these key processes to the class. Consider short interactive class exercises in which students create analogies or think of examples of these principles in their lives.</a:t>
            </a:r>
          </a:p>
          <a:p>
            <a:pPr eaLnBrk="1" hangingPunct="1"/>
            <a:r>
              <a:rPr lang="en-US" smtClean="0"/>
              <a:t>2. Students easily confuse the term hypertonic and hypotonic. One challenge is to understand that these are relative terms, such as heavier, darker, or fewer. No single solution is </a:t>
            </a:r>
            <a:r>
              <a:rPr lang="en-US" smtClean="0">
                <a:ea typeface="ヒラギノ角ゴ ProN W3" pitchFamily="1" charset="-128"/>
              </a:rPr>
              <a:t>“h</a:t>
            </a:r>
            <a:r>
              <a:rPr lang="en-US" smtClean="0"/>
              <a:t>eavier”, no single cup of coffee is </a:t>
            </a:r>
            <a:r>
              <a:rPr lang="en-US" smtClean="0">
                <a:ea typeface="ヒラギノ角ゴ ProN W3" pitchFamily="1" charset="-128"/>
              </a:rPr>
              <a:t>“d</a:t>
            </a:r>
            <a:r>
              <a:rPr lang="en-US" smtClean="0"/>
              <a:t>arker”, and no single bag of M &amp; M’s has </a:t>
            </a:r>
            <a:r>
              <a:rPr lang="en-US" smtClean="0">
                <a:ea typeface="ヒラギノ角ゴ ProN W3" pitchFamily="1" charset="-128"/>
              </a:rPr>
              <a:t>“f</a:t>
            </a:r>
            <a:r>
              <a:rPr lang="en-US" smtClean="0"/>
              <a:t>ewer</a:t>
            </a:r>
            <a:r>
              <a:rPr lang="en-US" smtClean="0">
                <a:latin typeface="Lucida Grande" pitchFamily="90" charset="0"/>
              </a:rPr>
              <a:t>”</a:t>
            </a:r>
            <a:r>
              <a:rPr lang="en-US" smtClean="0"/>
              <a:t> candies. Such terms only apply when comparing two or more items. A solution with a higher concentration is </a:t>
            </a:r>
            <a:r>
              <a:rPr lang="en-US" smtClean="0">
                <a:ea typeface="ヒラギノ角ゴ ProN W3" pitchFamily="1" charset="-128"/>
              </a:rPr>
              <a:t>“h</a:t>
            </a:r>
            <a:r>
              <a:rPr lang="en-US" smtClean="0"/>
              <a:t>ypertonic”.  But the same solution might also be </a:t>
            </a:r>
            <a:r>
              <a:rPr lang="en-US" smtClean="0">
                <a:ea typeface="ヒラギノ角ゴ ProN W3" pitchFamily="1" charset="-128"/>
              </a:rPr>
              <a:t>“h</a:t>
            </a:r>
            <a:r>
              <a:rPr lang="en-US" smtClean="0"/>
              <a:t>ypotonic</a:t>
            </a:r>
            <a:r>
              <a:rPr lang="en-US" smtClean="0">
                <a:latin typeface="Lucida Grande" pitchFamily="90" charset="0"/>
              </a:rPr>
              <a:t>”</a:t>
            </a:r>
            <a:r>
              <a:rPr lang="en-US" smtClean="0"/>
              <a:t> to a third solution.</a:t>
            </a:r>
          </a:p>
          <a:p>
            <a:pPr eaLnBrk="1" hangingPunct="1"/>
            <a:r>
              <a:rPr lang="en-US" b="1" smtClean="0"/>
              <a:t>Teaching Tips</a:t>
            </a:r>
          </a:p>
          <a:p>
            <a:pPr eaLnBrk="1" hangingPunct="1"/>
            <a:r>
              <a:rPr lang="en-US" smtClean="0"/>
              <a:t>1. Students often benefit from reminders of diffusion in their lives. Smells can usually be traced back to their sources—the smell of dinner on the stove, the scent of a perfume or cologne to its bottle, the smoke drifting away from a campfire. These scents are strongest nearest the source and weaker as we move away.</a:t>
            </a:r>
          </a:p>
          <a:p>
            <a:pPr eaLnBrk="1" hangingPunct="1"/>
            <a:r>
              <a:rPr lang="en-US" smtClean="0"/>
              <a:t>2. Consider demonstrating simple diffusion. A large jar of water and a few drops of dark-colored dye work well over the course of a lecture period. Or release a strong scent of cologne or peppermint or peel part of an orange in the classroom and have students raise their hands as they first detect the smell. Students nearest the source will raise their hands before students farther away. The fan from an active overhead projector or overhead vent may bias the experiment a bit, so be aware of any directed movements of air in your classroom that might disrupt this demonstration.</a:t>
            </a:r>
          </a:p>
          <a:p>
            <a:pPr eaLnBrk="1" hangingPunct="1"/>
            <a:r>
              <a:rPr lang="en-US" smtClean="0"/>
              <a:t>3. The word root </a:t>
            </a:r>
            <a:r>
              <a:rPr lang="en-US" smtClean="0">
                <a:ea typeface="ヒラギノ角ゴ ProN W3" pitchFamily="1" charset="-128"/>
              </a:rPr>
              <a:t>“h</a:t>
            </a:r>
            <a:r>
              <a:rPr lang="en-US" smtClean="0"/>
              <a:t>ypo</a:t>
            </a:r>
            <a:r>
              <a:rPr lang="en-US" smtClean="0">
                <a:latin typeface="Lucida Grande" pitchFamily="90" charset="0"/>
              </a:rPr>
              <a:t>”</a:t>
            </a:r>
            <a:r>
              <a:rPr lang="en-US" smtClean="0"/>
              <a:t> means </a:t>
            </a:r>
            <a:r>
              <a:rPr lang="en-US" smtClean="0">
                <a:ea typeface="ヒラギノ角ゴ ProN W3" pitchFamily="1" charset="-128"/>
              </a:rPr>
              <a:t>“b</a:t>
            </a:r>
            <a:r>
              <a:rPr lang="en-US" smtClean="0"/>
              <a:t>elow”. Thus, a hypodermic needle injects substances below the dermis. Students might best remember that hypotonic solutions have concentrations below that of the other solution(s).</a:t>
            </a:r>
          </a:p>
          <a:p>
            <a:pPr eaLnBrk="1" hangingPunct="1"/>
            <a:r>
              <a:rPr lang="en-US" smtClean="0"/>
              <a:t>4. After introducing the idea of hypertonic and hypotonic solutions, you may wish to challenge your students with the following: A marine salmon moves from the ocean up a freshwater stream to reproduce. The salmon is moving from a ___________ environment to a ___________ environment. (Answers: hypertonic to a hypotonic)</a:t>
            </a:r>
          </a:p>
          <a:p>
            <a:pPr eaLnBrk="1" hangingPunct="1"/>
            <a:r>
              <a:rPr lang="en-US" smtClean="0"/>
              <a:t>5. Your students may have noticed that their fingers wrinkle after taking a long shower, bath, or washing dishes. The skin wrinkles because it is swollen with water but still tacked down at some points. Oils inhibit the movement of water into our skin. Thus, soapy water results in wrinkling faster than plain water since the soap removes the natural layer of oil from our skin. Our skin is hypertonic to the solutions that produce the swelling that appears as large wrinkles.</a:t>
            </a:r>
          </a:p>
          <a:p>
            <a:pPr eaLnBrk="1" hangingPunct="1"/>
            <a:r>
              <a:rPr lang="en-US" smtClean="0"/>
              <a:t>6. The affects of hypertonic and hypotonic solutions are easily demonstrated if students soak carrot sticks, long slices of potato, or celery in hypertonic and hypotonic solutions. These also make nice class demonstrations.</a:t>
            </a:r>
          </a:p>
          <a:p>
            <a:pPr eaLnBrk="1" hangingPunct="1"/>
            <a:r>
              <a:rPr lang="en-US" smtClean="0"/>
              <a:t>7. The three stages of cell signaling can be compared to a human reaction. Consider someone calling your name. (1) Reception—The sound waves of someone’s voice hitting and changing the shape of your eardrum. (2) Transduction—Your ear converts sound waves to nerve impulses and sends a signal to your brain that your name has been called. (3) Response—You look around to see who is calling.</a:t>
            </a:r>
          </a:p>
          <a:p>
            <a:pPr eaLnBrk="1" hangingPunct="1"/>
            <a:endParaRPr lang="en-US" smtClean="0"/>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3BC281D-5807-4910-B06E-A7161A46EE00}" type="slidenum">
              <a:rPr lang="en-US"/>
              <a:pPr/>
              <a:t>23</a:t>
            </a:fld>
            <a:endParaRPr lang="en-US"/>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p:spPr>
        <p:txBody>
          <a:bodyPr/>
          <a:lstStyle/>
          <a:p>
            <a:pPr eaLnBrk="1" hangingPunct="1"/>
            <a:r>
              <a:rPr lang="en-US" smtClean="0">
                <a:solidFill>
                  <a:srgbClr val="000000"/>
                </a:solidFill>
              </a:rPr>
              <a:t>Figure UN4 Summary: exocytosis and endocytosis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5562D45-B5D2-487F-80CC-69B4596AC033}" type="slidenum">
              <a:rPr lang="en-US"/>
              <a:pPr/>
              <a:t>24</a:t>
            </a:fld>
            <a:endParaRPr lang="en-US"/>
          </a:p>
        </p:txBody>
      </p:sp>
      <p:sp>
        <p:nvSpPr>
          <p:cNvPr id="63491" name="Rectangle 2"/>
          <p:cNvSpPr>
            <a:spLocks noGrp="1" noRot="1" noChangeAspect="1" noChangeArrowheads="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p:spPr>
        <p:txBody>
          <a:bodyPr/>
          <a:lstStyle/>
          <a:p>
            <a:pPr eaLnBrk="1" hangingPunct="1"/>
            <a:r>
              <a:rPr lang="en-US" b="1" smtClean="0"/>
              <a:t>Student Misconceptions and Concerns</a:t>
            </a:r>
          </a:p>
          <a:p>
            <a:pPr eaLnBrk="1" hangingPunct="1"/>
            <a:r>
              <a:rPr lang="en-US" smtClean="0"/>
              <a:t>1. To students with limited science backgrounds, concepts such as diffusion and osmosis can take considerable time to fully understand and apply. Instructors often struggle to remember a time in their lives when they did not know about such fundamental scientific principles. Consider spending extra time to illustrate and demonstrate these key processes to the class. Consider short interactive class exercises in which students create analogies or think of examples of these principles in their lives.</a:t>
            </a:r>
          </a:p>
          <a:p>
            <a:pPr eaLnBrk="1" hangingPunct="1"/>
            <a:r>
              <a:rPr lang="en-US" smtClean="0"/>
              <a:t>2. Students easily confuse the term hypertonic and hypotonic. One challenge is to understand that these are relative terms, such as heavier, darker, or fewer. No single solution is </a:t>
            </a:r>
            <a:r>
              <a:rPr lang="en-US" smtClean="0">
                <a:ea typeface="ヒラギノ角ゴ ProN W3" pitchFamily="1" charset="-128"/>
              </a:rPr>
              <a:t>“h</a:t>
            </a:r>
            <a:r>
              <a:rPr lang="en-US" smtClean="0"/>
              <a:t>eavier”, no single cup of coffee is </a:t>
            </a:r>
            <a:r>
              <a:rPr lang="en-US" smtClean="0">
                <a:ea typeface="ヒラギノ角ゴ ProN W3" pitchFamily="1" charset="-128"/>
              </a:rPr>
              <a:t>“d</a:t>
            </a:r>
            <a:r>
              <a:rPr lang="en-US" smtClean="0"/>
              <a:t>arker”, and no single bag of M &amp; M’s has </a:t>
            </a:r>
            <a:r>
              <a:rPr lang="en-US" smtClean="0">
                <a:ea typeface="ヒラギノ角ゴ ProN W3" pitchFamily="1" charset="-128"/>
              </a:rPr>
              <a:t>“f</a:t>
            </a:r>
            <a:r>
              <a:rPr lang="en-US" smtClean="0"/>
              <a:t>ewer</a:t>
            </a:r>
            <a:r>
              <a:rPr lang="en-US" smtClean="0">
                <a:latin typeface="Lucida Grande" pitchFamily="90" charset="0"/>
              </a:rPr>
              <a:t>”</a:t>
            </a:r>
            <a:r>
              <a:rPr lang="en-US" smtClean="0"/>
              <a:t> candies. Such terms only apply when comparing two or more items. A solution with a higher concentration is </a:t>
            </a:r>
            <a:r>
              <a:rPr lang="en-US" smtClean="0">
                <a:ea typeface="ヒラギノ角ゴ ProN W3" pitchFamily="1" charset="-128"/>
              </a:rPr>
              <a:t>“h</a:t>
            </a:r>
            <a:r>
              <a:rPr lang="en-US" smtClean="0"/>
              <a:t>ypertonic”.  But the same solution might also be </a:t>
            </a:r>
            <a:r>
              <a:rPr lang="en-US" smtClean="0">
                <a:ea typeface="ヒラギノ角ゴ ProN W3" pitchFamily="1" charset="-128"/>
              </a:rPr>
              <a:t>“h</a:t>
            </a:r>
            <a:r>
              <a:rPr lang="en-US" smtClean="0"/>
              <a:t>ypotonic</a:t>
            </a:r>
            <a:r>
              <a:rPr lang="en-US" smtClean="0">
                <a:latin typeface="Lucida Grande" pitchFamily="90" charset="0"/>
              </a:rPr>
              <a:t>”</a:t>
            </a:r>
            <a:r>
              <a:rPr lang="en-US" smtClean="0"/>
              <a:t> to a third solution.</a:t>
            </a:r>
          </a:p>
          <a:p>
            <a:pPr eaLnBrk="1" hangingPunct="1"/>
            <a:r>
              <a:rPr lang="en-US" b="1" smtClean="0"/>
              <a:t>Teaching Tips</a:t>
            </a:r>
          </a:p>
          <a:p>
            <a:pPr eaLnBrk="1" hangingPunct="1"/>
            <a:r>
              <a:rPr lang="en-US" smtClean="0"/>
              <a:t>1. Students often benefit from reminders of diffusion in their lives. Smells can usually be traced back to their sources—the smell of dinner on the stove, the scent of a perfume or cologne to its bottle, the smoke drifting away from a campfire. These scents are strongest nearest the source and weaker as we move away.</a:t>
            </a:r>
          </a:p>
          <a:p>
            <a:pPr eaLnBrk="1" hangingPunct="1"/>
            <a:r>
              <a:rPr lang="en-US" smtClean="0"/>
              <a:t>2. Consider demonstrating simple diffusion. A large jar of water and a few drops of dark-colored dye work well over the course of a lecture period. Or release a strong scent of cologne or peppermint or peel part of an orange in the classroom and have students raise their hands as they first detect the smell. Students nearest the source will raise their hands before students farther away. The fan from an active overhead projector or overhead vent may bias the experiment a bit, so be aware of any directed movements of air in your classroom that might disrupt this demonstration.</a:t>
            </a:r>
          </a:p>
          <a:p>
            <a:pPr eaLnBrk="1" hangingPunct="1"/>
            <a:r>
              <a:rPr lang="en-US" smtClean="0"/>
              <a:t>3. The word root </a:t>
            </a:r>
            <a:r>
              <a:rPr lang="en-US" smtClean="0">
                <a:ea typeface="ヒラギノ角ゴ ProN W3" pitchFamily="1" charset="-128"/>
              </a:rPr>
              <a:t>“h</a:t>
            </a:r>
            <a:r>
              <a:rPr lang="en-US" smtClean="0"/>
              <a:t>ypo</a:t>
            </a:r>
            <a:r>
              <a:rPr lang="en-US" smtClean="0">
                <a:latin typeface="Lucida Grande" pitchFamily="90" charset="0"/>
              </a:rPr>
              <a:t>”</a:t>
            </a:r>
            <a:r>
              <a:rPr lang="en-US" smtClean="0"/>
              <a:t> means </a:t>
            </a:r>
            <a:r>
              <a:rPr lang="en-US" smtClean="0">
                <a:ea typeface="ヒラギノ角ゴ ProN W3" pitchFamily="1" charset="-128"/>
              </a:rPr>
              <a:t>“b</a:t>
            </a:r>
            <a:r>
              <a:rPr lang="en-US" smtClean="0"/>
              <a:t>elow”. Thus, a hypodermic needle injects substances below the dermis. Students might best remember that hypotonic solutions have concentrations below that of the other solution(s).</a:t>
            </a:r>
          </a:p>
          <a:p>
            <a:pPr eaLnBrk="1" hangingPunct="1"/>
            <a:r>
              <a:rPr lang="en-US" smtClean="0"/>
              <a:t>4. After introducing the idea of hypertonic and hypotonic solutions, you may wish to challenge your students with the following: A marine salmon moves from the ocean up a freshwater stream to reproduce. The salmon is moving from a ___________ environment to a ___________ environment. (Answers: hypertonic to a hypotonic)</a:t>
            </a:r>
          </a:p>
          <a:p>
            <a:pPr eaLnBrk="1" hangingPunct="1"/>
            <a:r>
              <a:rPr lang="en-US" smtClean="0"/>
              <a:t>5. Your students may have noticed that their fingers wrinkle after taking a long shower, bath, or washing dishes. The skin wrinkles because it is swollen with water but still tacked down at some points. Oils inhibit the movement of water into our skin. Thus, soapy water results in wrinkling faster than plain water since the soap removes the natural layer of oil from our skin. Our skin is hypertonic to the solutions that produce the swelling that appears as large wrinkles.</a:t>
            </a:r>
          </a:p>
          <a:p>
            <a:pPr eaLnBrk="1" hangingPunct="1"/>
            <a:r>
              <a:rPr lang="en-US" smtClean="0"/>
              <a:t>6. The affects of hypertonic and hypotonic solutions are easily demonstrated if students soak carrot sticks, long slices of potato, or celery in hypertonic and hypotonic solutions. These also make nice class demonstrations.</a:t>
            </a:r>
          </a:p>
          <a:p>
            <a:pPr eaLnBrk="1" hangingPunct="1"/>
            <a:r>
              <a:rPr lang="en-US" smtClean="0"/>
              <a:t>7. The three stages of cell signaling can be compared to a human reaction. Consider someone calling your name. (1) Reception—The sound waves of someone’s voice hitting and changing the shape of your eardrum. (2) Transduction—Your ear converts sound waves to nerve impulses and sends a signal to your brain that your name has been called. (3) Response—You look around to see who is calling.</a:t>
            </a:r>
          </a:p>
          <a:p>
            <a:pPr eaLnBrk="1" hangingPunct="1"/>
            <a:endParaRPr lang="en-US" smtClean="0"/>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F9BCAA7-CAA0-4FC6-9D65-BE5856E88E47}" type="slidenum">
              <a:rPr lang="en-US"/>
              <a:pPr/>
              <a:t>25</a:t>
            </a:fld>
            <a:endParaRPr lang="en-US"/>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p:spPr>
        <p:txBody>
          <a:bodyPr/>
          <a:lstStyle/>
          <a:p>
            <a:pPr eaLnBrk="1" hangingPunct="1"/>
            <a:r>
              <a:rPr lang="en-US" smtClean="0">
                <a:solidFill>
                  <a:srgbClr val="000000"/>
                </a:solidFill>
              </a:rPr>
              <a:t>Figure UN3 Summary: membrane transport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8681117-78A2-4889-B3B8-481584B1CD00}" type="slidenum">
              <a:rPr lang="en-US"/>
              <a:pPr/>
              <a:t>3</a:t>
            </a:fld>
            <a:endParaRPr lang="en-US"/>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p:spPr>
        <p:txBody>
          <a:bodyPr/>
          <a:lstStyle/>
          <a:p>
            <a:pPr eaLnBrk="1" hangingPunct="1"/>
            <a:r>
              <a:rPr lang="en-US" b="1" smtClean="0"/>
              <a:t>Student Misconceptions and Concerns</a:t>
            </a:r>
          </a:p>
          <a:p>
            <a:pPr eaLnBrk="1" hangingPunct="1"/>
            <a:r>
              <a:rPr lang="en-US" smtClean="0"/>
              <a:t>1. Students with limited exposure to physics may have never understood the concepts of </a:t>
            </a:r>
            <a:r>
              <a:rPr lang="en-US" smtClean="0">
                <a:ea typeface="ヒラギノ角ゴ ProN W3" pitchFamily="1" charset="-128"/>
              </a:rPr>
              <a:t>“e</a:t>
            </a:r>
            <a:r>
              <a:rPr lang="en-US" smtClean="0"/>
              <a:t>nergy</a:t>
            </a:r>
            <a:r>
              <a:rPr lang="en-US" smtClean="0">
                <a:latin typeface="Lucida Grande" pitchFamily="90" charset="0"/>
              </a:rPr>
              <a:t>”</a:t>
            </a:r>
            <a:r>
              <a:rPr lang="en-US" smtClean="0"/>
              <a:t> and </a:t>
            </a:r>
            <a:r>
              <a:rPr lang="en-US" smtClean="0">
                <a:ea typeface="ヒラギノ角ゴ ProN W3" pitchFamily="1" charset="-128"/>
              </a:rPr>
              <a:t>t</a:t>
            </a:r>
            <a:r>
              <a:rPr lang="en-US" smtClean="0"/>
              <a:t>he “conservation of energy</a:t>
            </a:r>
            <a:r>
              <a:rPr lang="en-US" smtClean="0">
                <a:latin typeface="Lucida Grande" pitchFamily="90" charset="0"/>
              </a:rPr>
              <a:t>”</a:t>
            </a:r>
            <a:r>
              <a:rPr lang="en-US" smtClean="0"/>
              <a:t> or distinguished between potential and kinetic energy. Understanding such broad and new abstract concepts requires time and concrete examples. Consider keeping your common examples before your class as a reference tool when discussing the significance of these ideas.</a:t>
            </a:r>
          </a:p>
          <a:p>
            <a:pPr eaLnBrk="1" hangingPunct="1"/>
            <a:r>
              <a:rPr lang="en-US" smtClean="0"/>
              <a:t>2. Although typically familiar with the concept of dietary Calories, students often struggle to think of Calories as a source of potential energy. To many students, it is not immediately clear how energy is stored as Calories in food.</a:t>
            </a:r>
          </a:p>
          <a:p>
            <a:pPr eaLnBrk="1" hangingPunct="1"/>
            <a:r>
              <a:rPr lang="en-US" b="1" smtClean="0"/>
              <a:t>Teaching Tips</a:t>
            </a:r>
          </a:p>
          <a:p>
            <a:pPr eaLnBrk="1" hangingPunct="1"/>
            <a:r>
              <a:rPr lang="en-US" smtClean="0"/>
              <a:t>1. Some students can relate well to the concept of entropy as it relates to the room where they live. Despite cleaning up and organizing the room on a regular (or irregular) basis, the room increasingly becomes disorganized, a victim of entropy, until another energy input (or effort) is exerted to make the room more orderly again. Students might even get to know </a:t>
            </a:r>
            <a:r>
              <a:rPr lang="en-US" smtClean="0">
                <a:ea typeface="ヒラギノ角ゴ ProN W3" pitchFamily="1" charset="-128"/>
              </a:rPr>
              <a:t>“e</a:t>
            </a:r>
            <a:r>
              <a:rPr lang="en-US" smtClean="0"/>
              <a:t>ntropy</a:t>
            </a:r>
            <a:r>
              <a:rPr lang="en-US" smtClean="0">
                <a:latin typeface="Lucida Grande" pitchFamily="90" charset="0"/>
              </a:rPr>
              <a:t>”</a:t>
            </a:r>
            <a:r>
              <a:rPr lang="en-US" smtClean="0"/>
              <a:t> as the </a:t>
            </a:r>
            <a:r>
              <a:rPr lang="en-US" smtClean="0">
                <a:ea typeface="ヒラギノ角ゴ ProN W3" pitchFamily="1" charset="-128"/>
              </a:rPr>
              <a:t>“d</a:t>
            </a:r>
            <a:r>
              <a:rPr lang="en-US" smtClean="0"/>
              <a:t>orm room effect.</a:t>
            </a:r>
            <a:r>
              <a:rPr lang="en-US" smtClean="0">
                <a:latin typeface="Lucida Grande" pitchFamily="90" charset="0"/>
              </a:rPr>
              <a:t>”</a:t>
            </a:r>
            <a:endParaRPr lang="en-US" smtClean="0"/>
          </a:p>
          <a:p>
            <a:pPr eaLnBrk="1" hangingPunct="1"/>
            <a:r>
              <a:rPr lang="en-US" smtClean="0"/>
              <a:t>2. The heat produced by the engine of a car is typically used to heat the car during cold weather. But is this same heat available in warmer weather? Students are often unaware that their car </a:t>
            </a:r>
            <a:r>
              <a:rPr lang="en-US" smtClean="0">
                <a:ea typeface="ヒラギノ角ゴ ProN W3" pitchFamily="1" charset="-128"/>
              </a:rPr>
              <a:t>“h</a:t>
            </a:r>
            <a:r>
              <a:rPr lang="en-US" smtClean="0"/>
              <a:t>eater</a:t>
            </a:r>
            <a:r>
              <a:rPr lang="en-US" smtClean="0">
                <a:latin typeface="Lucida Grande" pitchFamily="90" charset="0"/>
              </a:rPr>
              <a:t>”</a:t>
            </a:r>
            <a:r>
              <a:rPr lang="en-US" smtClean="0"/>
              <a:t> works very well in the summer too. Just as exercise can warm us when it is cold, the same extra heat is released when we exercise in warm conditions. A car engine in the summer struggles to dissipate heat in the same way that a human struggles to cool off after exercising when weather is warm.</a:t>
            </a:r>
          </a:p>
          <a:p>
            <a:pPr eaLnBrk="1" hangingPunct="1"/>
            <a:r>
              <a:rPr lang="en-US" smtClean="0"/>
              <a:t>3. Here is a question that might make cellular respiration a little more meaningful to your students. Ask your students why they feel warm when it is 30</a:t>
            </a:r>
            <a:r>
              <a:rPr lang="en-US" smtClean="0">
                <a:ea typeface="ヒラギノ角ゴ ProN W3" pitchFamily="1" charset="-128"/>
              </a:rPr>
              <a:t>º </a:t>
            </a:r>
            <a:r>
              <a:rPr lang="en-US" smtClean="0"/>
              <a:t>C (86</a:t>
            </a:r>
            <a:r>
              <a:rPr lang="en-US" smtClean="0">
                <a:ea typeface="ヒラギノ角ゴ ProN W3" pitchFamily="1" charset="-128"/>
              </a:rPr>
              <a:t>º </a:t>
            </a:r>
            <a:r>
              <a:rPr lang="en-US" smtClean="0"/>
              <a:t>F) outside if their core body temperature is 37</a:t>
            </a:r>
            <a:r>
              <a:rPr lang="en-US" smtClean="0">
                <a:ea typeface="ヒラギノ角ゴ ProN W3" pitchFamily="1" charset="-128"/>
              </a:rPr>
              <a:t>º </a:t>
            </a:r>
            <a:r>
              <a:rPr lang="en-US" smtClean="0"/>
              <a:t>C (98.6</a:t>
            </a:r>
            <a:r>
              <a:rPr lang="en-US" smtClean="0">
                <a:ea typeface="ヒラギノ角ゴ ProN W3" pitchFamily="1" charset="-128"/>
              </a:rPr>
              <a:t>º </a:t>
            </a:r>
            <a:r>
              <a:rPr lang="en-US" smtClean="0"/>
              <a:t>F)? Shouldn’t they feel cold? The answer is, our bodies are always producing heat. At these higher temperatures, we are producing more heat than we need, to maintain a body temperature around   37</a:t>
            </a:r>
            <a:r>
              <a:rPr lang="en-US" smtClean="0">
                <a:ea typeface="ヒラギノ角ゴ ProN W3" pitchFamily="1" charset="-128"/>
              </a:rPr>
              <a:t>º </a:t>
            </a:r>
            <a:r>
              <a:rPr lang="en-US" smtClean="0"/>
              <a:t>C. Thus, we sweat and behave in ways that help release our extra heat generated in cellular respiration.</a:t>
            </a:r>
          </a:p>
          <a:p>
            <a:pPr eaLnBrk="1" hangingPunct="1"/>
            <a:r>
              <a:rPr lang="en-US" smtClean="0"/>
              <a:t>4. Here is a calculation that has impressed some students. Depending upon the size and activity of a person, a human might burn 2,000 dietary Calories (kilocalories) a day. This is enough energy to raise the temperature of 20 liters of liquid water from 0</a:t>
            </a:r>
            <a:r>
              <a:rPr lang="en-US" smtClean="0">
                <a:ea typeface="ヒラギノ角ゴ ProN W3" pitchFamily="1" charset="-128"/>
              </a:rPr>
              <a:t>º</a:t>
            </a:r>
            <a:r>
              <a:rPr lang="en-US" smtClean="0"/>
              <a:t> to 100</a:t>
            </a:r>
            <a:r>
              <a:rPr lang="en-US" smtClean="0">
                <a:ea typeface="ヒラギノ角ゴ ProN W3" pitchFamily="1" charset="-128"/>
              </a:rPr>
              <a:t>º </a:t>
            </a:r>
            <a:r>
              <a:rPr lang="en-US" smtClean="0"/>
              <a:t>C. This is something to think about the next time you heat water on the stove! If you can bring in ten 2-liter bottles you can help students visualize how much liquid water can be raised from 0</a:t>
            </a:r>
            <a:r>
              <a:rPr lang="en-US" smtClean="0">
                <a:ea typeface="ヒラギノ角ゴ ProN W3" pitchFamily="1" charset="-128"/>
              </a:rPr>
              <a:t>º</a:t>
            </a:r>
            <a:r>
              <a:rPr lang="en-US" smtClean="0"/>
              <a:t> to 100</a:t>
            </a:r>
            <a:r>
              <a:rPr lang="en-US" smtClean="0">
                <a:ea typeface="ヒラギノ角ゴ ProN W3" pitchFamily="1" charset="-128"/>
              </a:rPr>
              <a:t>º </a:t>
            </a:r>
            <a:r>
              <a:rPr lang="en-US" smtClean="0"/>
              <a:t>C. (Note: 100 Calories raises about 1 liter of water 100</a:t>
            </a:r>
            <a:r>
              <a:rPr lang="en-US" smtClean="0">
                <a:ea typeface="ヒラギノ角ゴ ProN W3" pitchFamily="1" charset="-128"/>
              </a:rPr>
              <a:t>º </a:t>
            </a:r>
            <a:r>
              <a:rPr lang="en-US" smtClean="0"/>
              <a:t>C; but it takes much more energy to melt ice or to convert boiling water into steam.)</a:t>
            </a:r>
          </a:p>
          <a:p>
            <a:pPr eaLnBrk="1" hangingPunct="1"/>
            <a:r>
              <a:rPr lang="en-US" smtClean="0"/>
              <a:t>5. The same mass of fat (about 9 kcal per gram) stores nearly twice as many Calories as an equivalent mass of protein or carbohydrates (about 4.5–5 kcal per gram). Thus, when comparing equal masses of fat, protein, and lipid, the fat has nearly twice the potential energy. Fat is therefore an efficient way to store energy in animals and many plants. To store an equivalent amount of energy in the form of carbohydrates or proteins would require about twice the mass, adding a significant burden to the organism’s structure. (For example, if you are 20 lbs. overweight, you would be nearly 40 lbs. overweight if the same energy were stored as carbohydrates or proteins instead of fat.)</a:t>
            </a:r>
          </a:p>
          <a:p>
            <a:pPr eaLnBrk="1" hangingPunct="1"/>
            <a:endParaRPr lang="en-US" smtClean="0"/>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9DE01757-DAF2-4A56-851E-995E9AFA0D8E}" type="slidenum">
              <a:rPr lang="en-US"/>
              <a:pPr/>
              <a:t>4</a:t>
            </a:fld>
            <a:endParaRPr lang="en-US"/>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p:spPr>
        <p:txBody>
          <a:bodyPr/>
          <a:lstStyle/>
          <a:p>
            <a:pPr eaLnBrk="1" hangingPunct="1"/>
            <a:r>
              <a:rPr lang="en-US" b="1" smtClean="0"/>
              <a:t>Student Misconceptions and Concerns</a:t>
            </a:r>
          </a:p>
          <a:p>
            <a:pPr eaLnBrk="1" hangingPunct="1"/>
            <a:r>
              <a:rPr lang="en-US" smtClean="0"/>
              <a:t>1. Students with limited exposure to physics may have never understood the concepts of </a:t>
            </a:r>
            <a:r>
              <a:rPr lang="en-US" smtClean="0">
                <a:ea typeface="ヒラギノ角ゴ ProN W3" pitchFamily="1" charset="-128"/>
              </a:rPr>
              <a:t>“e</a:t>
            </a:r>
            <a:r>
              <a:rPr lang="en-US" smtClean="0"/>
              <a:t>nergy</a:t>
            </a:r>
            <a:r>
              <a:rPr lang="en-US" smtClean="0">
                <a:latin typeface="Lucida Grande" pitchFamily="90" charset="0"/>
              </a:rPr>
              <a:t>”</a:t>
            </a:r>
            <a:r>
              <a:rPr lang="en-US" smtClean="0"/>
              <a:t> and </a:t>
            </a:r>
            <a:r>
              <a:rPr lang="en-US" smtClean="0">
                <a:ea typeface="ヒラギノ角ゴ ProN W3" pitchFamily="1" charset="-128"/>
              </a:rPr>
              <a:t>t</a:t>
            </a:r>
            <a:r>
              <a:rPr lang="en-US" smtClean="0"/>
              <a:t>he “conservation of energy</a:t>
            </a:r>
            <a:r>
              <a:rPr lang="en-US" smtClean="0">
                <a:latin typeface="Lucida Grande" pitchFamily="90" charset="0"/>
              </a:rPr>
              <a:t>”</a:t>
            </a:r>
            <a:r>
              <a:rPr lang="en-US" smtClean="0"/>
              <a:t> or distinguished between potential and kinetic energy. Understanding such broad and new abstract concepts requires time and concrete examples. Consider keeping your common examples before your class as a reference tool when discussing the significance of these ideas.</a:t>
            </a:r>
          </a:p>
          <a:p>
            <a:pPr eaLnBrk="1" hangingPunct="1"/>
            <a:r>
              <a:rPr lang="en-US" smtClean="0"/>
              <a:t>2. Although typically familiar with the concept of dietary Calories, students often struggle to think of Calories as a source of potential energy. To many students, it is not immediately clear how energy is stored as Calories in food.</a:t>
            </a:r>
          </a:p>
          <a:p>
            <a:pPr eaLnBrk="1" hangingPunct="1"/>
            <a:r>
              <a:rPr lang="en-US" b="1" smtClean="0"/>
              <a:t>Teaching Tips</a:t>
            </a:r>
          </a:p>
          <a:p>
            <a:pPr eaLnBrk="1" hangingPunct="1"/>
            <a:r>
              <a:rPr lang="en-US" smtClean="0"/>
              <a:t>1. Some students can relate well to the concept of entropy as it relates to the room where they live. Despite cleaning up and organizing the room on a regular (or irregular) basis, the room increasingly becomes disorganized, a victim of entropy, until another energy input (or effort) is exerted to make the room more orderly again. Students might even get to know </a:t>
            </a:r>
            <a:r>
              <a:rPr lang="en-US" smtClean="0">
                <a:ea typeface="ヒラギノ角ゴ ProN W3" pitchFamily="1" charset="-128"/>
              </a:rPr>
              <a:t>“e</a:t>
            </a:r>
            <a:r>
              <a:rPr lang="en-US" smtClean="0"/>
              <a:t>ntropy</a:t>
            </a:r>
            <a:r>
              <a:rPr lang="en-US" smtClean="0">
                <a:latin typeface="Lucida Grande" pitchFamily="90" charset="0"/>
              </a:rPr>
              <a:t>”</a:t>
            </a:r>
            <a:r>
              <a:rPr lang="en-US" smtClean="0"/>
              <a:t> as the </a:t>
            </a:r>
            <a:r>
              <a:rPr lang="en-US" smtClean="0">
                <a:ea typeface="ヒラギノ角ゴ ProN W3" pitchFamily="1" charset="-128"/>
              </a:rPr>
              <a:t>“d</a:t>
            </a:r>
            <a:r>
              <a:rPr lang="en-US" smtClean="0"/>
              <a:t>orm room effect.</a:t>
            </a:r>
            <a:r>
              <a:rPr lang="en-US" smtClean="0">
                <a:latin typeface="Lucida Grande" pitchFamily="90" charset="0"/>
              </a:rPr>
              <a:t>”</a:t>
            </a:r>
            <a:endParaRPr lang="en-US" smtClean="0"/>
          </a:p>
          <a:p>
            <a:pPr eaLnBrk="1" hangingPunct="1"/>
            <a:r>
              <a:rPr lang="en-US" smtClean="0"/>
              <a:t>2. The heat produced by the engine of a car is typically used to heat the car during cold weather. But is this same heat available in warmer weather? Students are often unaware that their car </a:t>
            </a:r>
            <a:r>
              <a:rPr lang="en-US" smtClean="0">
                <a:ea typeface="ヒラギノ角ゴ ProN W3" pitchFamily="1" charset="-128"/>
              </a:rPr>
              <a:t>“h</a:t>
            </a:r>
            <a:r>
              <a:rPr lang="en-US" smtClean="0"/>
              <a:t>eater</a:t>
            </a:r>
            <a:r>
              <a:rPr lang="en-US" smtClean="0">
                <a:latin typeface="Lucida Grande" pitchFamily="90" charset="0"/>
              </a:rPr>
              <a:t>”</a:t>
            </a:r>
            <a:r>
              <a:rPr lang="en-US" smtClean="0"/>
              <a:t> works very well in the summer too. Just as exercise can warm us when it is cold, the same extra heat is released when we exercise in warm conditions. A car engine in the summer struggles to dissipate heat in the same way that a human struggles to cool off after exercising when weather is warm.</a:t>
            </a:r>
          </a:p>
          <a:p>
            <a:pPr eaLnBrk="1" hangingPunct="1"/>
            <a:r>
              <a:rPr lang="en-US" smtClean="0"/>
              <a:t>3. Here is a question that might make cellular respiration a little more meaningful to your students. Ask your students why they feel warm when it is 30</a:t>
            </a:r>
            <a:r>
              <a:rPr lang="en-US" smtClean="0">
                <a:ea typeface="ヒラギノ角ゴ ProN W3" pitchFamily="1" charset="-128"/>
              </a:rPr>
              <a:t>º </a:t>
            </a:r>
            <a:r>
              <a:rPr lang="en-US" smtClean="0"/>
              <a:t>C (86</a:t>
            </a:r>
            <a:r>
              <a:rPr lang="en-US" smtClean="0">
                <a:ea typeface="ヒラギノ角ゴ ProN W3" pitchFamily="1" charset="-128"/>
              </a:rPr>
              <a:t>º </a:t>
            </a:r>
            <a:r>
              <a:rPr lang="en-US" smtClean="0"/>
              <a:t>F) outside if their core body temperature is 37</a:t>
            </a:r>
            <a:r>
              <a:rPr lang="en-US" smtClean="0">
                <a:ea typeface="ヒラギノ角ゴ ProN W3" pitchFamily="1" charset="-128"/>
              </a:rPr>
              <a:t>º </a:t>
            </a:r>
            <a:r>
              <a:rPr lang="en-US" smtClean="0"/>
              <a:t>C (98.6</a:t>
            </a:r>
            <a:r>
              <a:rPr lang="en-US" smtClean="0">
                <a:ea typeface="ヒラギノ角ゴ ProN W3" pitchFamily="1" charset="-128"/>
              </a:rPr>
              <a:t>º </a:t>
            </a:r>
            <a:r>
              <a:rPr lang="en-US" smtClean="0"/>
              <a:t>F)? Shouldn’t they feel cold? The answer is, our bodies are always producing heat. At these higher temperatures, we are producing more heat than we need, to maintain a body temperature around   37</a:t>
            </a:r>
            <a:r>
              <a:rPr lang="en-US" smtClean="0">
                <a:ea typeface="ヒラギノ角ゴ ProN W3" pitchFamily="1" charset="-128"/>
              </a:rPr>
              <a:t>º </a:t>
            </a:r>
            <a:r>
              <a:rPr lang="en-US" smtClean="0"/>
              <a:t>C. Thus, we sweat and behave in ways that help release our extra heat generated in cellular respiration.</a:t>
            </a:r>
          </a:p>
          <a:p>
            <a:pPr eaLnBrk="1" hangingPunct="1"/>
            <a:r>
              <a:rPr lang="en-US" smtClean="0"/>
              <a:t>4. Here is a calculation that has impressed some students. Depending upon the size and activity of a person, a human might burn 2,000 dietary Calories (kilocalories) a day. This is enough energy to raise the temperature of 20 liters of liquid water from 0</a:t>
            </a:r>
            <a:r>
              <a:rPr lang="en-US" smtClean="0">
                <a:ea typeface="ヒラギノ角ゴ ProN W3" pitchFamily="1" charset="-128"/>
              </a:rPr>
              <a:t>º</a:t>
            </a:r>
            <a:r>
              <a:rPr lang="en-US" smtClean="0"/>
              <a:t> to 100</a:t>
            </a:r>
            <a:r>
              <a:rPr lang="en-US" smtClean="0">
                <a:ea typeface="ヒラギノ角ゴ ProN W3" pitchFamily="1" charset="-128"/>
              </a:rPr>
              <a:t>º </a:t>
            </a:r>
            <a:r>
              <a:rPr lang="en-US" smtClean="0"/>
              <a:t>C. This is something to think about the next time you heat water on the stove! If you can bring in ten 2-liter bottles you can help students visualize how much liquid water can be raised from 0</a:t>
            </a:r>
            <a:r>
              <a:rPr lang="en-US" smtClean="0">
                <a:ea typeface="ヒラギノ角ゴ ProN W3" pitchFamily="1" charset="-128"/>
              </a:rPr>
              <a:t>º</a:t>
            </a:r>
            <a:r>
              <a:rPr lang="en-US" smtClean="0"/>
              <a:t> to 100</a:t>
            </a:r>
            <a:r>
              <a:rPr lang="en-US" smtClean="0">
                <a:ea typeface="ヒラギノ角ゴ ProN W3" pitchFamily="1" charset="-128"/>
              </a:rPr>
              <a:t>º </a:t>
            </a:r>
            <a:r>
              <a:rPr lang="en-US" smtClean="0"/>
              <a:t>C. (Note: 100 Calories raises about 1 liter of water 100</a:t>
            </a:r>
            <a:r>
              <a:rPr lang="en-US" smtClean="0">
                <a:ea typeface="ヒラギノ角ゴ ProN W3" pitchFamily="1" charset="-128"/>
              </a:rPr>
              <a:t>º </a:t>
            </a:r>
            <a:r>
              <a:rPr lang="en-US" smtClean="0"/>
              <a:t>C; but it takes much more energy to melt ice or to convert boiling water into steam.)</a:t>
            </a:r>
          </a:p>
          <a:p>
            <a:pPr eaLnBrk="1" hangingPunct="1"/>
            <a:r>
              <a:rPr lang="en-US" smtClean="0"/>
              <a:t>5. The same mass of fat (about 9 kcal per gram) stores nearly twice as many Calories as an equivalent mass of protein or carbohydrates (about 4.5–5 kcal per gram). Thus, when comparing equal masses of fat, protein, and lipid, the fat has nearly twice the potential energy. Fat is therefore an efficient way to store energy in animals and many plants. To store an equivalent amount of energy in the form of carbohydrates or proteins would require about twice the mass, adding a significant burden to the organism’s structure. (For example, if you are 20 lbs. overweight, you would be nearly 40 lbs. overweight if the same energy were stored as carbohydrates or proteins instead of fat.)</a:t>
            </a:r>
          </a:p>
          <a:p>
            <a:pPr eaLnBrk="1" hangingPunct="1"/>
            <a:endParaRPr lang="en-US" smtClean="0"/>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02E5AC7-3DB2-40F1-BF57-81CA7C85F347}" type="slidenum">
              <a:rPr lang="en-US"/>
              <a:pPr/>
              <a:t>5</a:t>
            </a:fld>
            <a:endParaRPr lang="en-US"/>
          </a:p>
        </p:txBody>
      </p:sp>
      <p:sp>
        <p:nvSpPr>
          <p:cNvPr id="24579" name="Rectangle 2"/>
          <p:cNvSpPr>
            <a:spLocks noGrp="1" noRot="1" noChangeAspect="1" noChangeArrowheads="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p:spPr>
        <p:txBody>
          <a:bodyPr/>
          <a:lstStyle/>
          <a:p>
            <a:pPr eaLnBrk="1" hangingPunct="1"/>
            <a:r>
              <a:rPr lang="en-US" b="1" smtClean="0"/>
              <a:t>Student Misconceptions and Concerns</a:t>
            </a:r>
          </a:p>
          <a:p>
            <a:pPr eaLnBrk="1" hangingPunct="1"/>
            <a:r>
              <a:rPr lang="en-US" smtClean="0"/>
              <a:t>1. Although students might already understand mechanical and chemical work in a cell, the idea of transport work might be new to them. Chapter 6, in a section on the electron transport system, develops an analogy between transport work and water behind a dam. Therefore, at this point you might consider making an analogy between transport work (against a gradient) and pumping water up into a reservoir (against gravity)—perhaps into a water tower.</a:t>
            </a:r>
          </a:p>
          <a:p>
            <a:pPr eaLnBrk="1" hangingPunct="1"/>
            <a:r>
              <a:rPr lang="en-US" smtClean="0"/>
              <a:t>2. Energy coupling at the cellular level may be new to many students, but it is a familiar concept when related to the use of money in our society. Students might be discouraged if the only benefit of work was the ability to make purchases from your employer. (Most of use would soon tire of a fast-food job that only pays its employees in free food!) Money permits the generation of value (a paycheck) analogous to an energy-releasing reaction to be coupled to an energy (money)-consuming reaction, making purchases in distant locations. This idea of </a:t>
            </a:r>
            <a:r>
              <a:rPr lang="en-US" smtClean="0">
                <a:ea typeface="ヒラギノ角ゴ ProN W3" pitchFamily="1" charset="-128"/>
              </a:rPr>
              <a:t>“e</a:t>
            </a:r>
            <a:r>
              <a:rPr lang="en-US" smtClean="0"/>
              <a:t>arn and spend</a:t>
            </a:r>
            <a:r>
              <a:rPr lang="en-US" smtClean="0">
                <a:latin typeface="Lucida Grande" pitchFamily="90" charset="0"/>
              </a:rPr>
              <a:t>”</a:t>
            </a:r>
            <a:r>
              <a:rPr lang="en-US" smtClean="0"/>
              <a:t> is a common concept most students know well.</a:t>
            </a:r>
          </a:p>
          <a:p>
            <a:pPr eaLnBrk="1" hangingPunct="1"/>
            <a:r>
              <a:rPr lang="en-US" b="1" smtClean="0"/>
              <a:t>Teaching Tips</a:t>
            </a:r>
          </a:p>
          <a:p>
            <a:pPr eaLnBrk="1" hangingPunct="1"/>
            <a:r>
              <a:rPr lang="en-US" smtClean="0"/>
              <a:t>1.The authors suggest an analogy between ATP and a spring. When a phosphate group is attached to ADP, it is like compressing the spring. When a phosphate group is lost, the spring is relaxed, and energy is released.</a:t>
            </a:r>
          </a:p>
          <a:p>
            <a:pPr eaLnBrk="1" hangingPunct="1"/>
            <a:r>
              <a:rPr lang="en-US" smtClean="0"/>
              <a:t>2. When introducing ATP and ADP, consider having them think of the terms as A-3-P and A-2-P, noting that the word roots </a:t>
            </a:r>
            <a:r>
              <a:rPr lang="en-US" smtClean="0">
                <a:ea typeface="ヒラギノ角ゴ ProN W3" pitchFamily="1" charset="-128"/>
              </a:rPr>
              <a:t>“t</a:t>
            </a:r>
            <a:r>
              <a:rPr lang="en-US" smtClean="0"/>
              <a:t>ri</a:t>
            </a:r>
            <a:r>
              <a:rPr lang="en-US" smtClean="0">
                <a:latin typeface="Lucida Grande" pitchFamily="90" charset="0"/>
              </a:rPr>
              <a:t>”</a:t>
            </a:r>
            <a:r>
              <a:rPr lang="en-US" smtClean="0"/>
              <a:t> means 3 and “di” means 2. It might help students to keep track of the number of phosphates more easily.</a:t>
            </a:r>
          </a:p>
          <a:p>
            <a:pPr eaLnBrk="1" hangingPunct="1"/>
            <a:r>
              <a:rPr lang="en-US" smtClean="0"/>
              <a:t>3. Recycling is essential in cell biology. Damaged organelles are broken down intracellularly and the chemical components recycled, monomers of the cytoskeleton are routinely recycled, and ADP is recycled. Several advantages are common to both human recycling of components of garbage and cellular recycling. For example, both save energy by avoiding the need to remanufacture the basic units, and both avoid an accumulation of waste products that could interfere with other </a:t>
            </a:r>
            <a:r>
              <a:rPr lang="en-US" smtClean="0">
                <a:ea typeface="ヒラギノ角ゴ ProN W3" pitchFamily="1" charset="-128"/>
              </a:rPr>
              <a:t>“e</a:t>
            </a:r>
            <a:r>
              <a:rPr lang="en-US" smtClean="0"/>
              <a:t>nvironmental</a:t>
            </a:r>
            <a:r>
              <a:rPr lang="en-US" smtClean="0">
                <a:latin typeface="Lucida Grande" pitchFamily="90" charset="0"/>
              </a:rPr>
              <a:t>”</a:t>
            </a:r>
            <a:r>
              <a:rPr lang="en-US" smtClean="0"/>
              <a:t> chemistry (the environment of the cell or the environment of the human population).</a:t>
            </a:r>
          </a:p>
          <a:p>
            <a:pPr eaLnBrk="1" hangingPunct="1"/>
            <a:endParaRPr lang="en-US" smtClean="0"/>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9E94886-805C-473A-AA1B-98FA23EF2706}" type="slidenum">
              <a:rPr lang="en-US"/>
              <a:pPr/>
              <a:t>6</a:t>
            </a:fld>
            <a:endParaRPr lang="en-US"/>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p:spPr>
        <p:txBody>
          <a:bodyPr/>
          <a:lstStyle/>
          <a:p>
            <a:pPr eaLnBrk="1" hangingPunct="1"/>
            <a:r>
              <a:rPr lang="en-US" b="1" smtClean="0"/>
              <a:t>Student Misconceptions and Concerns</a:t>
            </a:r>
          </a:p>
          <a:p>
            <a:pPr eaLnBrk="1" hangingPunct="1"/>
            <a:r>
              <a:rPr lang="en-US" smtClean="0"/>
              <a:t>1. For students not previously familiar with activation energy, analogies can make all the difference. Activation energy can be thought of as a small input that is needed to trigger a large output. This is like (a) an irritated person who needs only a bit more frustration to explode in anger, (b) small waves that lift debris over a dam, or (c) lighting a match around lighter fluid. In each situation, the output was much greater than the input.</a:t>
            </a:r>
          </a:p>
          <a:p>
            <a:pPr eaLnBrk="1" hangingPunct="1"/>
            <a:r>
              <a:rPr lang="en-US" smtClean="0"/>
              <a:t>2. The specific interactions of enzymes and substrates can be illustrated with simple physical models. Many students new to these concepts will benefit from several forms of explanation, including diagrams such as those in the textbook, physical models, and the opportunity to manipulate or create their own examples. New concepts, like pitching a tent, are best constructed with many lines of support.</a:t>
            </a:r>
          </a:p>
          <a:p>
            <a:pPr eaLnBrk="1" hangingPunct="1"/>
            <a:r>
              <a:rPr lang="en-US" b="1" smtClean="0"/>
              <a:t>Teaching Tips</a:t>
            </a:r>
          </a:p>
          <a:p>
            <a:pPr eaLnBrk="1" hangingPunct="1"/>
            <a:r>
              <a:rPr lang="en-US" smtClean="0"/>
              <a:t>1. An induced fit is much like the change in shape of a glove when a hand is inserted. The glove’s general shape matches the hand, but the final “fit” requires some additional adjustments of the glove and hand.</a:t>
            </a:r>
          </a:p>
          <a:p>
            <a:pPr eaLnBrk="1" hangingPunct="1"/>
            <a:r>
              <a:rPr lang="en-US" smtClean="0"/>
              <a:t>2. Enzyme inhibitors that block the active site are like (a) a person sitting in your assigned theater seat or (b) a car parked in your parking space. Analogies for inhibitors that change the shape of the active site are more difficult to imagine. Consider challenging your students to think of such analogies.</a:t>
            </a:r>
          </a:p>
          <a:p>
            <a:pPr eaLnBrk="1" hangingPunct="1"/>
            <a:r>
              <a:rPr lang="en-US" smtClean="0"/>
              <a:t>3. Feedback regulation relies upon the negative feedback of the accumulation of a product. Ask students in class to suggest other products of reactions that inhibit the process that made them, when the product reaches high enough levels. (Gas station pumps routinely shut off when a high level of gasoline is detected. Furnaces typically turn off when enough heat has been produced, and toilets stop running when the tank is refilled.)</a:t>
            </a:r>
          </a:p>
          <a:p>
            <a:pPr eaLnBrk="1" hangingPunct="1"/>
            <a:r>
              <a:rPr lang="en-US" smtClean="0"/>
              <a:t>4. Consider challenging your class to suggest advantages to using specific enzyme inhibitors as insect poisons. Many advantages exist and include (a) the ability to target chemical reactions of only certain types of pest organisms and (b) the ability to target chemical reactions that are found in insects but not in humans.</a:t>
            </a:r>
          </a:p>
          <a:p>
            <a:pPr eaLnBrk="1" hangingPunct="1"/>
            <a:r>
              <a:rPr lang="en-US" smtClean="0"/>
              <a:t>5. The information in DNA is used to direct the production of RNA, which in turn directs the production of proteins. Yet in Chapter 3, four different types of biological molecules were noted as significant components of life. Students who think this through might wonder, and you could point out, that DNA does not directly control the production of carbohydrates and lipids. So how does DNA exert its influence over the synthesis of these two chemical groups? The answer is largely by way of enzymes, which are proteins with the ability to control the production of carbohydrates and lipids.</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5F8B69F-8A87-4B42-9F50-A59DFD66D444}" type="slidenum">
              <a:rPr lang="en-US"/>
              <a:pPr/>
              <a:t>7</a:t>
            </a:fld>
            <a:endParaRPr lang="en-US"/>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p:spPr>
        <p:txBody>
          <a:bodyPr/>
          <a:lstStyle/>
          <a:p>
            <a:pPr eaLnBrk="1" hangingPunct="1"/>
            <a:r>
              <a:rPr lang="en-US" smtClean="0">
                <a:solidFill>
                  <a:srgbClr val="000000"/>
                </a:solidFill>
              </a:rPr>
              <a:t>Figure UN2 Summary: enzyme reducing activation energy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55D64D1-FECE-4198-A900-D63EB712D762}" type="slidenum">
              <a:rPr lang="en-US"/>
              <a:pPr/>
              <a:t>8</a:t>
            </a:fld>
            <a:endParaRPr lang="en-US"/>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p:spPr>
        <p:txBody>
          <a:bodyPr/>
          <a:lstStyle/>
          <a:p>
            <a:pPr eaLnBrk="1" hangingPunct="1"/>
            <a:r>
              <a:rPr lang="en-US" b="1" smtClean="0"/>
              <a:t>Student Misconceptions and Concerns</a:t>
            </a:r>
          </a:p>
          <a:p>
            <a:pPr eaLnBrk="1" hangingPunct="1"/>
            <a:r>
              <a:rPr lang="en-US" smtClean="0"/>
              <a:t>1. For students not previously familiar with activation energy, analogies can make all the difference. Activation energy can be thought of as a small input that is needed to trigger a large output. This is like (a) an irritated person who needs only a bit more frustration to explode in anger, (b) small waves that lift debris over a dam, or (c) lighting a match around lighter fluid. In each situation, the output was much greater than the input.</a:t>
            </a:r>
          </a:p>
          <a:p>
            <a:pPr eaLnBrk="1" hangingPunct="1"/>
            <a:r>
              <a:rPr lang="en-US" smtClean="0"/>
              <a:t>2. The specific interactions of enzymes and substrates can be illustrated with simple physical models. Many students new to these concepts will benefit from several forms of explanation, including diagrams such as those in the textbook, physical models, and the opportunity to manipulate or create their own examples. New concepts, like pitching a tent, are best constructed with many lines of support.</a:t>
            </a:r>
          </a:p>
          <a:p>
            <a:pPr eaLnBrk="1" hangingPunct="1"/>
            <a:r>
              <a:rPr lang="en-US" b="1" smtClean="0"/>
              <a:t>Teaching Tips</a:t>
            </a:r>
          </a:p>
          <a:p>
            <a:pPr eaLnBrk="1" hangingPunct="1"/>
            <a:r>
              <a:rPr lang="en-US" smtClean="0"/>
              <a:t>1. An induced fit is much like the change in shape of a glove when a hand is inserted. The glove’s general shape matches the hand, but the final “fit” requires some additional adjustments of the glove and hand.</a:t>
            </a:r>
          </a:p>
          <a:p>
            <a:pPr eaLnBrk="1" hangingPunct="1"/>
            <a:r>
              <a:rPr lang="en-US" smtClean="0"/>
              <a:t>2. Enzyme inhibitors that block the active site are like (a) a person sitting in your assigned theater seat or (b) a car parked in your parking space. Analogies for inhibitors that change the shape of the active site are more difficult to imagine. Consider challenging your students to think of such analogies.</a:t>
            </a:r>
          </a:p>
          <a:p>
            <a:pPr eaLnBrk="1" hangingPunct="1"/>
            <a:r>
              <a:rPr lang="en-US" smtClean="0"/>
              <a:t>3. Feedback regulation relies upon the negative feedback of the accumulation of a product. Ask students in class to suggest other products of reactions that inhibit the process that made them, when the product reaches high enough levels. (Gas station pumps routinely shut off when a high level of gasoline is detected. Furnaces typically turn off when enough heat has been produced, and toilets stop running when the tank is refilled.)</a:t>
            </a:r>
          </a:p>
          <a:p>
            <a:pPr eaLnBrk="1" hangingPunct="1"/>
            <a:r>
              <a:rPr lang="en-US" smtClean="0"/>
              <a:t>4. Consider challenging your class to suggest advantages to using specific enzyme inhibitors as insect poisons. Many advantages exist and include (a) the ability to target chemical reactions of only certain types of pest organisms and (b) the ability to target chemical reactions that are found in insects but not in humans.</a:t>
            </a:r>
          </a:p>
          <a:p>
            <a:pPr eaLnBrk="1" hangingPunct="1"/>
            <a:r>
              <a:rPr lang="en-US" smtClean="0"/>
              <a:t>5. The information in DNA is used to direct the production of RNA, which in turn directs the production of proteins. Yet in Chapter 3, four different types of biological molecules were noted as significant components of life. Students who think this through might wonder, and you could point out, that DNA does not directly control the production of carbohydrates and lipids. So how does DNA exert its influence over the synthesis of these two chemical groups? The answer is largely by way of enzymes, which are proteins with the ability to control the production of carbohydrates and lipids.</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50710DF-72E6-4122-A607-231D4693A07B}" type="slidenum">
              <a:rPr lang="en-US"/>
              <a:pPr/>
              <a:t>9</a:t>
            </a:fld>
            <a:endParaRPr lang="en-US"/>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p:spPr>
        <p:txBody>
          <a:bodyPr/>
          <a:lstStyle/>
          <a:p>
            <a:pPr eaLnBrk="1" hangingPunct="1"/>
            <a:r>
              <a:rPr lang="en-US" smtClean="0">
                <a:solidFill>
                  <a:srgbClr val="000000"/>
                </a:solidFill>
              </a:rPr>
              <a:t>Figure 5.9 How an enzyme works (Step 4)</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CEB_BC_Cover"/>
          <p:cNvPicPr>
            <a:picLocks noChangeAspect="1" noChangeArrowheads="1"/>
          </p:cNvPicPr>
          <p:nvPr userDrawn="1"/>
        </p:nvPicPr>
        <p:blipFill>
          <a:blip r:embed="rId2"/>
          <a:srcRect l="899" r="11977"/>
          <a:stretch>
            <a:fillRect/>
          </a:stretch>
        </p:blipFill>
        <p:spPr bwMode="auto">
          <a:xfrm>
            <a:off x="4763" y="2555875"/>
            <a:ext cx="2774950" cy="3540125"/>
          </a:xfrm>
          <a:prstGeom prst="rect">
            <a:avLst/>
          </a:prstGeom>
          <a:noFill/>
          <a:ln w="9525">
            <a:noFill/>
            <a:miter lim="800000"/>
            <a:headEnd/>
            <a:tailEnd/>
          </a:ln>
        </p:spPr>
      </p:pic>
      <p:sp>
        <p:nvSpPr>
          <p:cNvPr id="5" name="Rectangle 38"/>
          <p:cNvSpPr>
            <a:spLocks noChangeArrowheads="1"/>
          </p:cNvSpPr>
          <p:nvPr userDrawn="1"/>
        </p:nvSpPr>
        <p:spPr bwMode="auto">
          <a:xfrm>
            <a:off x="0" y="6096000"/>
            <a:ext cx="9144000" cy="762000"/>
          </a:xfrm>
          <a:prstGeom prst="rect">
            <a:avLst/>
          </a:prstGeom>
          <a:solidFill>
            <a:srgbClr val="B7DAB8"/>
          </a:solidFill>
          <a:ln w="9525">
            <a:noFill/>
            <a:miter lim="800000"/>
            <a:headEnd/>
            <a:tailEnd/>
          </a:ln>
          <a:effectLst/>
        </p:spPr>
        <p:txBody>
          <a:bodyPr wrap="none" anchor="ctr"/>
          <a:lstStyle/>
          <a:p>
            <a:pPr algn="ctr"/>
            <a:endParaRPr lang="en-US"/>
          </a:p>
        </p:txBody>
      </p:sp>
      <p:pic>
        <p:nvPicPr>
          <p:cNvPr id="6" name="Picture 29" descr="CEBP_CB_Cover"/>
          <p:cNvPicPr>
            <a:picLocks noChangeAspect="1" noChangeArrowheads="1"/>
          </p:cNvPicPr>
          <p:nvPr userDrawn="1"/>
        </p:nvPicPr>
        <p:blipFill>
          <a:blip r:embed="rId3"/>
          <a:srcRect/>
          <a:stretch>
            <a:fillRect/>
          </a:stretch>
        </p:blipFill>
        <p:spPr bwMode="auto">
          <a:xfrm>
            <a:off x="5976938" y="1368425"/>
            <a:ext cx="3168650" cy="3527425"/>
          </a:xfrm>
          <a:prstGeom prst="rect">
            <a:avLst/>
          </a:prstGeom>
          <a:noFill/>
          <a:ln w="9525">
            <a:noFill/>
            <a:miter lim="800000"/>
            <a:headEnd/>
            <a:tailEnd/>
          </a:ln>
        </p:spPr>
      </p:pic>
      <p:sp>
        <p:nvSpPr>
          <p:cNvPr id="7" name="Rectangle 33"/>
          <p:cNvSpPr>
            <a:spLocks noChangeArrowheads="1"/>
          </p:cNvSpPr>
          <p:nvPr userDrawn="1"/>
        </p:nvSpPr>
        <p:spPr bwMode="auto">
          <a:xfrm>
            <a:off x="0" y="0"/>
            <a:ext cx="9144000" cy="1524000"/>
          </a:xfrm>
          <a:prstGeom prst="rect">
            <a:avLst/>
          </a:prstGeom>
          <a:solidFill>
            <a:srgbClr val="00713B"/>
          </a:solidFill>
          <a:ln w="9525">
            <a:noFill/>
            <a:miter lim="800000"/>
            <a:headEnd/>
            <a:tailEnd/>
          </a:ln>
          <a:effectLst/>
        </p:spPr>
        <p:txBody>
          <a:bodyPr wrap="none" anchor="ctr"/>
          <a:lstStyle/>
          <a:p>
            <a:pPr algn="ctr"/>
            <a:endParaRPr lang="en-US"/>
          </a:p>
        </p:txBody>
      </p:sp>
      <p:sp>
        <p:nvSpPr>
          <p:cNvPr id="8" name="Text Box 34"/>
          <p:cNvSpPr txBox="1">
            <a:spLocks noChangeArrowheads="1"/>
          </p:cNvSpPr>
          <p:nvPr userDrawn="1"/>
        </p:nvSpPr>
        <p:spPr bwMode="auto">
          <a:xfrm>
            <a:off x="276225" y="6537325"/>
            <a:ext cx="4676775" cy="244475"/>
          </a:xfrm>
          <a:prstGeom prst="rect">
            <a:avLst/>
          </a:prstGeom>
          <a:noFill/>
          <a:ln w="9525">
            <a:noFill/>
            <a:miter lim="800000"/>
            <a:headEnd/>
            <a:tailEnd/>
          </a:ln>
          <a:effectLst/>
        </p:spPr>
        <p:txBody>
          <a:bodyPr>
            <a:spAutoFit/>
          </a:bodyPr>
          <a:lstStyle/>
          <a:p>
            <a:pPr algn="l"/>
            <a:r>
              <a:rPr lang="en-US" sz="1000">
                <a:latin typeface="Times New Roman" pitchFamily="90" charset="0"/>
              </a:rPr>
              <a:t>© 2010 Pearson Education, Inc.</a:t>
            </a:r>
          </a:p>
        </p:txBody>
      </p:sp>
      <p:sp>
        <p:nvSpPr>
          <p:cNvPr id="9" name="Rectangle 36"/>
          <p:cNvSpPr>
            <a:spLocks noChangeArrowheads="1"/>
          </p:cNvSpPr>
          <p:nvPr userDrawn="1"/>
        </p:nvSpPr>
        <p:spPr bwMode="auto">
          <a:xfrm>
            <a:off x="236538" y="6096000"/>
            <a:ext cx="6127750" cy="366713"/>
          </a:xfrm>
          <a:prstGeom prst="rect">
            <a:avLst/>
          </a:prstGeom>
          <a:noFill/>
          <a:ln w="34925">
            <a:noFill/>
            <a:miter lim="800000"/>
            <a:headEnd/>
            <a:tailEnd/>
          </a:ln>
          <a:effectLst/>
        </p:spPr>
        <p:txBody>
          <a:bodyPr wrap="none" lIns="92075" tIns="46038" rIns="92075" bIns="46038" anchor="ctr">
            <a:spAutoFit/>
          </a:bodyPr>
          <a:lstStyle/>
          <a:p>
            <a:pPr algn="l"/>
            <a:r>
              <a:rPr kumimoji="1" lang="en-US" sz="1800" b="1">
                <a:latin typeface="Times New Roman" pitchFamily="90" charset="0"/>
              </a:rPr>
              <a:t>Lectures by Chris C. Romero, updated by Edward J. Zalisko</a:t>
            </a:r>
          </a:p>
        </p:txBody>
      </p:sp>
      <p:sp>
        <p:nvSpPr>
          <p:cNvPr id="10" name="Text Box 39"/>
          <p:cNvSpPr txBox="1">
            <a:spLocks noChangeArrowheads="1"/>
          </p:cNvSpPr>
          <p:nvPr userDrawn="1"/>
        </p:nvSpPr>
        <p:spPr bwMode="auto">
          <a:xfrm>
            <a:off x="2032000" y="4572000"/>
            <a:ext cx="5892800" cy="1558925"/>
          </a:xfrm>
          <a:prstGeom prst="rect">
            <a:avLst/>
          </a:prstGeom>
          <a:noFill/>
          <a:ln w="9525">
            <a:noFill/>
            <a:miter lim="800000"/>
            <a:headEnd/>
            <a:tailEnd/>
          </a:ln>
          <a:effectLst/>
        </p:spPr>
        <p:txBody>
          <a:bodyPr>
            <a:spAutoFit/>
          </a:bodyPr>
          <a:lstStyle/>
          <a:p>
            <a:pPr algn="l"/>
            <a:r>
              <a:rPr lang="en-US" sz="1600" b="1">
                <a:ea typeface="ＭＳ Ｐゴシック" pitchFamily="90" charset="-128"/>
              </a:rPr>
              <a:t>PowerPoint</a:t>
            </a:r>
            <a:r>
              <a:rPr lang="en-US" sz="1600" b="1" baseline="30000">
                <a:ea typeface="ＭＳ Ｐゴシック" pitchFamily="90" charset="-128"/>
              </a:rPr>
              <a:t>®</a:t>
            </a:r>
            <a:r>
              <a:rPr lang="en-US" sz="1600" b="1">
                <a:ea typeface="ＭＳ Ｐゴシック" pitchFamily="90" charset="-128"/>
              </a:rPr>
              <a:t> Lectures for</a:t>
            </a:r>
          </a:p>
          <a:p>
            <a:pPr algn="l"/>
            <a:r>
              <a:rPr lang="en-US" sz="1600" b="1" i="1">
                <a:ea typeface="ＭＳ Ｐゴシック" pitchFamily="90" charset="-128"/>
              </a:rPr>
              <a:t>Campbell Essential Biology, </a:t>
            </a:r>
            <a:r>
              <a:rPr lang="en-US" sz="1600" b="1">
                <a:ea typeface="ＭＳ Ｐゴシック" pitchFamily="90" charset="-128"/>
              </a:rPr>
              <a:t>Fourth Edition</a:t>
            </a:r>
            <a:endParaRPr lang="en-US" sz="1600" b="1" i="1">
              <a:ea typeface="ＭＳ Ｐゴシック" pitchFamily="90" charset="-128"/>
            </a:endParaRPr>
          </a:p>
          <a:p>
            <a:pPr algn="l"/>
            <a:r>
              <a:rPr lang="en-US" sz="1600" b="1" i="1">
                <a:latin typeface="Times New Roman" pitchFamily="90" charset="0"/>
                <a:ea typeface="ＭＳ Ｐゴシック" pitchFamily="90" charset="-128"/>
              </a:rPr>
              <a:t>   – </a:t>
            </a:r>
            <a:r>
              <a:rPr lang="en-US" sz="1600" b="1">
                <a:latin typeface="Times New Roman" pitchFamily="90" charset="0"/>
                <a:ea typeface="ＭＳ Ｐゴシック" pitchFamily="90" charset="-128"/>
              </a:rPr>
              <a:t>Eric Simon, Jane Reece, and Jean Dickey</a:t>
            </a:r>
          </a:p>
          <a:p>
            <a:pPr algn="l"/>
            <a:r>
              <a:rPr lang="en-US" sz="1600" b="1" i="1">
                <a:ea typeface="ＭＳ Ｐゴシック" pitchFamily="90" charset="-128"/>
              </a:rPr>
              <a:t>Campbell Essential Biology with Physiology, </a:t>
            </a:r>
            <a:r>
              <a:rPr lang="en-US" sz="1600" b="1">
                <a:ea typeface="ＭＳ Ｐゴシック" pitchFamily="90" charset="-128"/>
              </a:rPr>
              <a:t>Third Edition</a:t>
            </a:r>
            <a:endParaRPr lang="en-US" sz="1600" b="1" i="1">
              <a:ea typeface="ＭＳ Ｐゴシック" pitchFamily="90" charset="-128"/>
            </a:endParaRPr>
          </a:p>
          <a:p>
            <a:pPr algn="l"/>
            <a:r>
              <a:rPr lang="en-US" sz="1600" b="1" i="1">
                <a:latin typeface="Times New Roman" pitchFamily="90" charset="0"/>
                <a:ea typeface="ＭＳ Ｐゴシック" pitchFamily="90" charset="-128"/>
              </a:rPr>
              <a:t>   – </a:t>
            </a:r>
            <a:r>
              <a:rPr lang="en-US" sz="1600" b="1">
                <a:latin typeface="Times New Roman" pitchFamily="90" charset="0"/>
                <a:ea typeface="ＭＳ Ｐゴシック" pitchFamily="90" charset="-128"/>
              </a:rPr>
              <a:t>Eric Simon, Jane Reece, and Jean Dickey</a:t>
            </a:r>
          </a:p>
          <a:p>
            <a:pPr algn="l"/>
            <a:endParaRPr lang="en-US" sz="1600" b="1">
              <a:latin typeface="Times New Roman" pitchFamily="90" charset="0"/>
              <a:ea typeface="ＭＳ Ｐゴシック" pitchFamily="90" charset="-128"/>
            </a:endParaRPr>
          </a:p>
        </p:txBody>
      </p:sp>
      <p:sp>
        <p:nvSpPr>
          <p:cNvPr id="577571" name="Rectangle 35"/>
          <p:cNvSpPr>
            <a:spLocks noGrp="1" noChangeArrowheads="1"/>
          </p:cNvSpPr>
          <p:nvPr>
            <p:ph type="ctrTitle"/>
          </p:nvPr>
        </p:nvSpPr>
        <p:spPr>
          <a:xfrm>
            <a:off x="206375" y="157163"/>
            <a:ext cx="8709025" cy="1143000"/>
          </a:xfrm>
          <a:effectLst>
            <a:outerShdw blurRad="63500" dist="38099" dir="2700000" algn="ctr" rotWithShape="0">
              <a:srgbClr val="000000">
                <a:alpha val="74998"/>
              </a:srgbClr>
            </a:outerShdw>
          </a:effectLst>
        </p:spPr>
        <p:txBody>
          <a:bodyPr anchor="ctr"/>
          <a:lstStyle>
            <a:lvl1pPr marL="0" indent="0">
              <a:defRPr sz="5000">
                <a:solidFill>
                  <a:schemeClr val="bg1"/>
                </a:solidFill>
                <a:latin typeface="Arial" pitchFamily="90" charset="0"/>
              </a:defRPr>
            </a:lvl1pPr>
          </a:lstStyle>
          <a:p>
            <a:r>
              <a:rPr lang="en-US"/>
              <a:t>Click to edit Master title style</a:t>
            </a:r>
          </a:p>
        </p:txBody>
      </p:sp>
      <p:sp>
        <p:nvSpPr>
          <p:cNvPr id="577576" name="Rectangle 40"/>
          <p:cNvSpPr>
            <a:spLocks noGrp="1" noChangeArrowheads="1"/>
          </p:cNvSpPr>
          <p:nvPr>
            <p:ph type="subTitle" idx="1"/>
          </p:nvPr>
        </p:nvSpPr>
        <p:spPr>
          <a:xfrm>
            <a:off x="238125" y="1531938"/>
            <a:ext cx="8677275" cy="1752600"/>
          </a:xfrm>
        </p:spPr>
        <p:txBody>
          <a:bodyPr/>
          <a:lstStyle>
            <a:lvl1pPr>
              <a:buFont typeface="Wingdings" pitchFamily="90" charset="2"/>
              <a:buNone/>
              <a:defRPr sz="4000" b="1">
                <a:latin typeface="Times New Roman" pitchFamily="90" charset="0"/>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76200"/>
            <a:ext cx="2152650" cy="3146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
            <a:ext cx="6305550" cy="3146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29100" cy="253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685800"/>
            <a:ext cx="4229100" cy="253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Grp="1" noChangeArrowheads="1"/>
          </p:cNvSpPr>
          <p:nvPr>
            <p:ph type="title"/>
          </p:nvPr>
        </p:nvSpPr>
        <p:spPr bwMode="auto">
          <a:xfrm>
            <a:off x="304800" y="76200"/>
            <a:ext cx="8534400" cy="503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576525" name="Text Box 13"/>
          <p:cNvSpPr txBox="1">
            <a:spLocks noChangeArrowheads="1"/>
          </p:cNvSpPr>
          <p:nvPr userDrawn="1"/>
        </p:nvSpPr>
        <p:spPr bwMode="auto">
          <a:xfrm>
            <a:off x="228600" y="6537325"/>
            <a:ext cx="5486400" cy="244475"/>
          </a:xfrm>
          <a:prstGeom prst="rect">
            <a:avLst/>
          </a:prstGeom>
          <a:noFill/>
          <a:ln w="9525">
            <a:noFill/>
            <a:miter lim="800000"/>
            <a:headEnd/>
            <a:tailEnd/>
          </a:ln>
          <a:effectLst/>
        </p:spPr>
        <p:txBody>
          <a:bodyPr anchor="b">
            <a:spAutoFit/>
          </a:bodyPr>
          <a:lstStyle/>
          <a:p>
            <a:pPr algn="l"/>
            <a:r>
              <a:rPr lang="en-US" sz="1000">
                <a:latin typeface="Times New Roman" pitchFamily="90" charset="0"/>
              </a:rPr>
              <a:t>© 2010 Pearson Education, Inc.</a:t>
            </a:r>
          </a:p>
        </p:txBody>
      </p:sp>
      <p:sp>
        <p:nvSpPr>
          <p:cNvPr id="576526" name="Line 14"/>
          <p:cNvSpPr>
            <a:spLocks noChangeShapeType="1"/>
          </p:cNvSpPr>
          <p:nvPr userDrawn="1"/>
        </p:nvSpPr>
        <p:spPr bwMode="auto">
          <a:xfrm>
            <a:off x="304800" y="6553200"/>
            <a:ext cx="8534400" cy="0"/>
          </a:xfrm>
          <a:prstGeom prst="line">
            <a:avLst/>
          </a:prstGeom>
          <a:noFill/>
          <a:ln w="25400">
            <a:solidFill>
              <a:srgbClr val="004A37"/>
            </a:solidFill>
            <a:round/>
            <a:headEnd/>
            <a:tailEnd/>
          </a:ln>
          <a:effectLst/>
        </p:spPr>
        <p:txBody>
          <a:bodyPr wrap="none" anchor="ctr"/>
          <a:lstStyle/>
          <a:p>
            <a:pPr>
              <a:defRPr/>
            </a:pPr>
            <a:endParaRPr lang="en-US">
              <a:latin typeface="Arial" pitchFamily="90" charset="0"/>
              <a:cs typeface="+mn-cs"/>
            </a:endParaRPr>
          </a:p>
        </p:txBody>
      </p:sp>
      <p:sp>
        <p:nvSpPr>
          <p:cNvPr id="1029" name="Rectangle 16"/>
          <p:cNvSpPr>
            <a:spLocks noGrp="1" noChangeArrowheads="1"/>
          </p:cNvSpPr>
          <p:nvPr>
            <p:ph type="body" idx="1"/>
          </p:nvPr>
        </p:nvSpPr>
        <p:spPr bwMode="auto">
          <a:xfrm>
            <a:off x="228600" y="685800"/>
            <a:ext cx="8610600" cy="2536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1"/>
            <a:r>
              <a:rPr lang="en-US" smtClean="0"/>
              <a:t>Click to edit Master text styles</a:t>
            </a:r>
          </a:p>
          <a:p>
            <a:pPr lvl="2"/>
            <a:r>
              <a:rPr lang="en-US" smtClean="0"/>
              <a:t>Second level</a:t>
            </a:r>
          </a:p>
          <a:p>
            <a:pPr lvl="3"/>
            <a:r>
              <a:rPr lang="en-US" smtClean="0"/>
              <a:t>Third level</a:t>
            </a:r>
          </a:p>
          <a:p>
            <a:pPr lvl="4"/>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5"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txStyles>
    <p:titleStyle>
      <a:lvl1pPr marL="450850" indent="-450850" algn="l" rtl="0" eaLnBrk="0" fontAlgn="base" hangingPunct="0">
        <a:lnSpc>
          <a:spcPct val="90000"/>
        </a:lnSpc>
        <a:spcBef>
          <a:spcPct val="0"/>
        </a:spcBef>
        <a:spcAft>
          <a:spcPct val="0"/>
        </a:spcAft>
        <a:defRPr sz="3000" b="1">
          <a:solidFill>
            <a:schemeClr val="tx2"/>
          </a:solidFill>
          <a:latin typeface="+mj-lt"/>
          <a:ea typeface="+mj-ea"/>
          <a:cs typeface="+mj-cs"/>
        </a:defRPr>
      </a:lvl1pPr>
      <a:lvl2pPr marL="450850" indent="-450850" algn="l" rtl="0" eaLnBrk="0" fontAlgn="base" hangingPunct="0">
        <a:lnSpc>
          <a:spcPct val="90000"/>
        </a:lnSpc>
        <a:spcBef>
          <a:spcPct val="0"/>
        </a:spcBef>
        <a:spcAft>
          <a:spcPct val="0"/>
        </a:spcAft>
        <a:defRPr sz="3000" b="1">
          <a:solidFill>
            <a:schemeClr val="tx2"/>
          </a:solidFill>
          <a:latin typeface="Times New Roman" pitchFamily="90" charset="0"/>
          <a:ea typeface="Arial" pitchFamily="90" charset="0"/>
          <a:cs typeface="Arial" pitchFamily="90" charset="0"/>
        </a:defRPr>
      </a:lvl2pPr>
      <a:lvl3pPr marL="450850" indent="-450850" algn="l" rtl="0" eaLnBrk="0" fontAlgn="base" hangingPunct="0">
        <a:lnSpc>
          <a:spcPct val="90000"/>
        </a:lnSpc>
        <a:spcBef>
          <a:spcPct val="0"/>
        </a:spcBef>
        <a:spcAft>
          <a:spcPct val="0"/>
        </a:spcAft>
        <a:defRPr sz="3000" b="1">
          <a:solidFill>
            <a:schemeClr val="tx2"/>
          </a:solidFill>
          <a:latin typeface="Times New Roman" pitchFamily="90" charset="0"/>
          <a:ea typeface="Arial" pitchFamily="90" charset="0"/>
          <a:cs typeface="Arial" pitchFamily="90" charset="0"/>
        </a:defRPr>
      </a:lvl3pPr>
      <a:lvl4pPr marL="450850" indent="-450850" algn="l" rtl="0" eaLnBrk="0" fontAlgn="base" hangingPunct="0">
        <a:lnSpc>
          <a:spcPct val="90000"/>
        </a:lnSpc>
        <a:spcBef>
          <a:spcPct val="0"/>
        </a:spcBef>
        <a:spcAft>
          <a:spcPct val="0"/>
        </a:spcAft>
        <a:defRPr sz="3000" b="1">
          <a:solidFill>
            <a:schemeClr val="tx2"/>
          </a:solidFill>
          <a:latin typeface="Times New Roman" pitchFamily="90" charset="0"/>
          <a:ea typeface="Arial" pitchFamily="90" charset="0"/>
          <a:cs typeface="Arial" pitchFamily="90" charset="0"/>
        </a:defRPr>
      </a:lvl4pPr>
      <a:lvl5pPr marL="450850" indent="-450850" algn="l" rtl="0" eaLnBrk="0" fontAlgn="base" hangingPunct="0">
        <a:lnSpc>
          <a:spcPct val="90000"/>
        </a:lnSpc>
        <a:spcBef>
          <a:spcPct val="0"/>
        </a:spcBef>
        <a:spcAft>
          <a:spcPct val="0"/>
        </a:spcAft>
        <a:defRPr sz="3000" b="1">
          <a:solidFill>
            <a:schemeClr val="tx2"/>
          </a:solidFill>
          <a:latin typeface="Times New Roman" pitchFamily="90" charset="0"/>
          <a:ea typeface="Arial" pitchFamily="90" charset="0"/>
          <a:cs typeface="Arial" pitchFamily="90" charset="0"/>
        </a:defRPr>
      </a:lvl5pPr>
      <a:lvl6pPr marL="908050" indent="-450850" algn="l" rtl="0" fontAlgn="base">
        <a:lnSpc>
          <a:spcPct val="90000"/>
        </a:lnSpc>
        <a:spcBef>
          <a:spcPct val="0"/>
        </a:spcBef>
        <a:spcAft>
          <a:spcPct val="0"/>
        </a:spcAft>
        <a:defRPr sz="3000" b="1">
          <a:solidFill>
            <a:schemeClr val="tx2"/>
          </a:solidFill>
          <a:latin typeface="Times New Roman" pitchFamily="90" charset="0"/>
          <a:ea typeface="Arial" pitchFamily="90" charset="0"/>
          <a:cs typeface="Arial" pitchFamily="90" charset="0"/>
        </a:defRPr>
      </a:lvl6pPr>
      <a:lvl7pPr marL="1365250" indent="-450850" algn="l" rtl="0" fontAlgn="base">
        <a:lnSpc>
          <a:spcPct val="90000"/>
        </a:lnSpc>
        <a:spcBef>
          <a:spcPct val="0"/>
        </a:spcBef>
        <a:spcAft>
          <a:spcPct val="0"/>
        </a:spcAft>
        <a:defRPr sz="3000" b="1">
          <a:solidFill>
            <a:schemeClr val="tx2"/>
          </a:solidFill>
          <a:latin typeface="Times New Roman" pitchFamily="90" charset="0"/>
          <a:ea typeface="Arial" pitchFamily="90" charset="0"/>
          <a:cs typeface="Arial" pitchFamily="90" charset="0"/>
        </a:defRPr>
      </a:lvl7pPr>
      <a:lvl8pPr marL="1822450" indent="-450850" algn="l" rtl="0" fontAlgn="base">
        <a:lnSpc>
          <a:spcPct val="90000"/>
        </a:lnSpc>
        <a:spcBef>
          <a:spcPct val="0"/>
        </a:spcBef>
        <a:spcAft>
          <a:spcPct val="0"/>
        </a:spcAft>
        <a:defRPr sz="3000" b="1">
          <a:solidFill>
            <a:schemeClr val="tx2"/>
          </a:solidFill>
          <a:latin typeface="Times New Roman" pitchFamily="90" charset="0"/>
          <a:ea typeface="Arial" pitchFamily="90" charset="0"/>
          <a:cs typeface="Arial" pitchFamily="90" charset="0"/>
        </a:defRPr>
      </a:lvl8pPr>
      <a:lvl9pPr marL="2279650" indent="-450850" algn="l" rtl="0" fontAlgn="base">
        <a:lnSpc>
          <a:spcPct val="90000"/>
        </a:lnSpc>
        <a:spcBef>
          <a:spcPct val="0"/>
        </a:spcBef>
        <a:spcAft>
          <a:spcPct val="0"/>
        </a:spcAft>
        <a:defRPr sz="3000" b="1">
          <a:solidFill>
            <a:schemeClr val="tx2"/>
          </a:solidFill>
          <a:latin typeface="Times New Roman" pitchFamily="90" charset="0"/>
          <a:ea typeface="Arial" pitchFamily="90" charset="0"/>
          <a:cs typeface="Arial" pitchFamily="90" charset="0"/>
        </a:defRPr>
      </a:lvl9pPr>
    </p:titleStyle>
    <p:bodyStyle>
      <a:lvl1pPr marL="342900" indent="-342900" algn="l" rtl="0" eaLnBrk="0" fontAlgn="base" hangingPunct="0">
        <a:spcBef>
          <a:spcPct val="45000"/>
        </a:spcBef>
        <a:spcAft>
          <a:spcPct val="20000"/>
        </a:spcAft>
        <a:buClr>
          <a:schemeClr val="tx2"/>
        </a:buClr>
        <a:buFont typeface="Wingdings" pitchFamily="90" charset="2"/>
        <a:buChar char="§"/>
        <a:defRPr sz="2800">
          <a:solidFill>
            <a:schemeClr val="tx1"/>
          </a:solidFill>
          <a:latin typeface="+mn-lt"/>
          <a:ea typeface="+mn-ea"/>
          <a:cs typeface="+mn-cs"/>
        </a:defRPr>
      </a:lvl1pPr>
      <a:lvl2pPr marL="333375" indent="-331788" algn="l" rtl="0" eaLnBrk="0" fontAlgn="base" hangingPunct="0">
        <a:spcBef>
          <a:spcPct val="45000"/>
        </a:spcBef>
        <a:spcAft>
          <a:spcPct val="20000"/>
        </a:spcAft>
        <a:buClr>
          <a:schemeClr val="tx1"/>
        </a:buClr>
        <a:buFont typeface="Times" pitchFamily="90" charset="0"/>
        <a:buChar char="•"/>
        <a:defRPr sz="2400">
          <a:solidFill>
            <a:schemeClr val="tx1"/>
          </a:solidFill>
          <a:latin typeface="+mj-lt"/>
          <a:ea typeface="+mn-ea"/>
          <a:cs typeface="+mn-cs"/>
        </a:defRPr>
      </a:lvl2pPr>
      <a:lvl3pPr marL="895350" indent="-365125" algn="l" rtl="0" eaLnBrk="0" fontAlgn="base" hangingPunct="0">
        <a:spcBef>
          <a:spcPct val="45000"/>
        </a:spcBef>
        <a:spcAft>
          <a:spcPct val="20000"/>
        </a:spcAft>
        <a:buClr>
          <a:schemeClr val="tx1"/>
        </a:buClr>
        <a:buChar char="–"/>
        <a:defRPr sz="2000">
          <a:solidFill>
            <a:schemeClr val="tx1"/>
          </a:solidFill>
          <a:latin typeface="+mj-lt"/>
          <a:ea typeface="+mn-ea"/>
          <a:cs typeface="+mn-cs"/>
        </a:defRPr>
      </a:lvl3pPr>
      <a:lvl4pPr marL="1717675" indent="-395288" algn="l" rtl="0" eaLnBrk="0" fontAlgn="base" hangingPunct="0">
        <a:spcBef>
          <a:spcPct val="45000"/>
        </a:spcBef>
        <a:spcAft>
          <a:spcPct val="20000"/>
        </a:spcAft>
        <a:buClr>
          <a:schemeClr val="tx1"/>
        </a:buClr>
        <a:buChar char="–"/>
        <a:defRPr sz="2000">
          <a:solidFill>
            <a:schemeClr val="tx1"/>
          </a:solidFill>
          <a:latin typeface="+mj-lt"/>
          <a:ea typeface="+mn-ea"/>
          <a:cs typeface="+mn-cs"/>
        </a:defRPr>
      </a:lvl4pPr>
      <a:lvl5pPr marL="2508250" indent="-363538" algn="l" rtl="0" eaLnBrk="0" fontAlgn="base" hangingPunct="0">
        <a:spcBef>
          <a:spcPct val="45000"/>
        </a:spcBef>
        <a:spcAft>
          <a:spcPct val="20000"/>
        </a:spcAft>
        <a:buClr>
          <a:schemeClr val="tx1"/>
        </a:buClr>
        <a:buChar char="–"/>
        <a:defRPr sz="2000">
          <a:solidFill>
            <a:schemeClr val="tx1"/>
          </a:solidFill>
          <a:latin typeface="+mj-lt"/>
          <a:ea typeface="+mn-ea"/>
          <a:cs typeface="+mn-cs"/>
        </a:defRPr>
      </a:lvl5pPr>
      <a:lvl6pPr marL="2965450" indent="-363538" algn="l" rtl="0" fontAlgn="base">
        <a:spcBef>
          <a:spcPct val="45000"/>
        </a:spcBef>
        <a:spcAft>
          <a:spcPct val="20000"/>
        </a:spcAft>
        <a:buClr>
          <a:schemeClr val="tx1"/>
        </a:buClr>
        <a:buChar char="–"/>
        <a:defRPr sz="2000">
          <a:solidFill>
            <a:schemeClr val="tx1"/>
          </a:solidFill>
          <a:latin typeface="+mj-lt"/>
          <a:ea typeface="+mn-ea"/>
          <a:cs typeface="+mn-cs"/>
        </a:defRPr>
      </a:lvl6pPr>
      <a:lvl7pPr marL="3422650" indent="-363538" algn="l" rtl="0" fontAlgn="base">
        <a:spcBef>
          <a:spcPct val="45000"/>
        </a:spcBef>
        <a:spcAft>
          <a:spcPct val="20000"/>
        </a:spcAft>
        <a:buClr>
          <a:schemeClr val="tx1"/>
        </a:buClr>
        <a:buChar char="–"/>
        <a:defRPr sz="2000">
          <a:solidFill>
            <a:schemeClr val="tx1"/>
          </a:solidFill>
          <a:latin typeface="+mj-lt"/>
          <a:ea typeface="+mn-ea"/>
          <a:cs typeface="+mn-cs"/>
        </a:defRPr>
      </a:lvl7pPr>
      <a:lvl8pPr marL="3879850" indent="-363538" algn="l" rtl="0" fontAlgn="base">
        <a:spcBef>
          <a:spcPct val="45000"/>
        </a:spcBef>
        <a:spcAft>
          <a:spcPct val="20000"/>
        </a:spcAft>
        <a:buClr>
          <a:schemeClr val="tx1"/>
        </a:buClr>
        <a:buChar char="–"/>
        <a:defRPr sz="2000">
          <a:solidFill>
            <a:schemeClr val="tx1"/>
          </a:solidFill>
          <a:latin typeface="+mj-lt"/>
          <a:ea typeface="+mn-ea"/>
          <a:cs typeface="+mn-cs"/>
        </a:defRPr>
      </a:lvl8pPr>
      <a:lvl9pPr marL="4337050" indent="-363538" algn="l" rtl="0" fontAlgn="base">
        <a:spcBef>
          <a:spcPct val="45000"/>
        </a:spcBef>
        <a:spcAft>
          <a:spcPct val="20000"/>
        </a:spcAft>
        <a:buClr>
          <a:schemeClr val="tx1"/>
        </a:buClr>
        <a:buChar char="–"/>
        <a:defRPr sz="2000">
          <a:solidFill>
            <a:schemeClr val="tx1"/>
          </a:solidFill>
          <a:latin typeface="+mj-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20_02SeaLion_SV.mpg"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61.xml"/><Relationship Id="rId13" Type="http://schemas.openxmlformats.org/officeDocument/2006/relationships/image" Target="../media/image68.emf"/><Relationship Id="rId18" Type="http://schemas.openxmlformats.org/officeDocument/2006/relationships/customXml" Target="../ink/ink66.xml"/><Relationship Id="rId26" Type="http://schemas.openxmlformats.org/officeDocument/2006/relationships/customXml" Target="../ink/ink70.xml"/><Relationship Id="rId3" Type="http://schemas.openxmlformats.org/officeDocument/2006/relationships/image" Target="../media/image63.jpeg"/><Relationship Id="rId21" Type="http://schemas.openxmlformats.org/officeDocument/2006/relationships/image" Target="../media/image72.emf"/><Relationship Id="rId7" Type="http://schemas.openxmlformats.org/officeDocument/2006/relationships/image" Target="../media/image65.emf"/><Relationship Id="rId12" Type="http://schemas.openxmlformats.org/officeDocument/2006/relationships/customXml" Target="../ink/ink63.xml"/><Relationship Id="rId17" Type="http://schemas.openxmlformats.org/officeDocument/2006/relationships/image" Target="../media/image70.emf"/><Relationship Id="rId25" Type="http://schemas.openxmlformats.org/officeDocument/2006/relationships/image" Target="../media/image74.emf"/><Relationship Id="rId2" Type="http://schemas.openxmlformats.org/officeDocument/2006/relationships/notesSlide" Target="../notesSlides/notesSlide10.xml"/><Relationship Id="rId16" Type="http://schemas.openxmlformats.org/officeDocument/2006/relationships/customXml" Target="../ink/ink65.xml"/><Relationship Id="rId20" Type="http://schemas.openxmlformats.org/officeDocument/2006/relationships/customXml" Target="../ink/ink67.xml"/><Relationship Id="rId29" Type="http://schemas.openxmlformats.org/officeDocument/2006/relationships/image" Target="../media/image76.emf"/><Relationship Id="rId1" Type="http://schemas.openxmlformats.org/officeDocument/2006/relationships/slideLayout" Target="../slideLayouts/slideLayout2.xml"/><Relationship Id="rId6" Type="http://schemas.openxmlformats.org/officeDocument/2006/relationships/customXml" Target="../ink/ink60.xml"/><Relationship Id="rId11" Type="http://schemas.openxmlformats.org/officeDocument/2006/relationships/image" Target="../media/image67.emf"/><Relationship Id="rId24" Type="http://schemas.openxmlformats.org/officeDocument/2006/relationships/customXml" Target="../ink/ink69.xml"/><Relationship Id="rId5" Type="http://schemas.openxmlformats.org/officeDocument/2006/relationships/image" Target="../media/image64.emf"/><Relationship Id="rId15" Type="http://schemas.openxmlformats.org/officeDocument/2006/relationships/image" Target="../media/image69.emf"/><Relationship Id="rId23" Type="http://schemas.openxmlformats.org/officeDocument/2006/relationships/image" Target="../media/image73.emf"/><Relationship Id="rId28" Type="http://schemas.openxmlformats.org/officeDocument/2006/relationships/customXml" Target="../ink/ink71.xml"/><Relationship Id="rId10" Type="http://schemas.openxmlformats.org/officeDocument/2006/relationships/customXml" Target="../ink/ink62.xml"/><Relationship Id="rId19" Type="http://schemas.openxmlformats.org/officeDocument/2006/relationships/image" Target="../media/image71.emf"/><Relationship Id="rId4" Type="http://schemas.openxmlformats.org/officeDocument/2006/relationships/customXml" Target="../ink/ink59.xml"/><Relationship Id="rId9" Type="http://schemas.openxmlformats.org/officeDocument/2006/relationships/image" Target="../media/image66.emf"/><Relationship Id="rId14" Type="http://schemas.openxmlformats.org/officeDocument/2006/relationships/customXml" Target="../ink/ink64.xml"/><Relationship Id="rId22" Type="http://schemas.openxmlformats.org/officeDocument/2006/relationships/customXml" Target="../ink/ink68.xml"/><Relationship Id="rId27" Type="http://schemas.openxmlformats.org/officeDocument/2006/relationships/image" Target="../media/image75.emf"/></Relationships>
</file>

<file path=ppt/slides/_rels/slide11.xml.rels><?xml version="1.0" encoding="UTF-8" standalone="yes"?>
<Relationships xmlns="http://schemas.openxmlformats.org/package/2006/relationships"><Relationship Id="rId8" Type="http://schemas.openxmlformats.org/officeDocument/2006/relationships/image" Target="../media/image79.emf"/><Relationship Id="rId13" Type="http://schemas.openxmlformats.org/officeDocument/2006/relationships/customXml" Target="../ink/ink77.xml"/><Relationship Id="rId18" Type="http://schemas.openxmlformats.org/officeDocument/2006/relationships/image" Target="../media/image84.emf"/><Relationship Id="rId3" Type="http://schemas.openxmlformats.org/officeDocument/2006/relationships/customXml" Target="../ink/ink72.xml"/><Relationship Id="rId21" Type="http://schemas.openxmlformats.org/officeDocument/2006/relationships/customXml" Target="../ink/ink81.xml"/><Relationship Id="rId7" Type="http://schemas.openxmlformats.org/officeDocument/2006/relationships/customXml" Target="../ink/ink74.xml"/><Relationship Id="rId12" Type="http://schemas.openxmlformats.org/officeDocument/2006/relationships/image" Target="../media/image81.emf"/><Relationship Id="rId17" Type="http://schemas.openxmlformats.org/officeDocument/2006/relationships/customXml" Target="../ink/ink79.xml"/><Relationship Id="rId2" Type="http://schemas.openxmlformats.org/officeDocument/2006/relationships/notesSlide" Target="../notesSlides/notesSlide11.xml"/><Relationship Id="rId16" Type="http://schemas.openxmlformats.org/officeDocument/2006/relationships/image" Target="../media/image83.emf"/><Relationship Id="rId20" Type="http://schemas.openxmlformats.org/officeDocument/2006/relationships/image" Target="../media/image85.emf"/><Relationship Id="rId1" Type="http://schemas.openxmlformats.org/officeDocument/2006/relationships/slideLayout" Target="../slideLayouts/slideLayout2.xml"/><Relationship Id="rId6" Type="http://schemas.openxmlformats.org/officeDocument/2006/relationships/image" Target="../media/image78.emf"/><Relationship Id="rId11" Type="http://schemas.openxmlformats.org/officeDocument/2006/relationships/customXml" Target="../ink/ink76.xml"/><Relationship Id="rId24" Type="http://schemas.openxmlformats.org/officeDocument/2006/relationships/image" Target="../media/image87.emf"/><Relationship Id="rId5" Type="http://schemas.openxmlformats.org/officeDocument/2006/relationships/customXml" Target="../ink/ink73.xml"/><Relationship Id="rId15" Type="http://schemas.openxmlformats.org/officeDocument/2006/relationships/customXml" Target="../ink/ink78.xml"/><Relationship Id="rId23" Type="http://schemas.openxmlformats.org/officeDocument/2006/relationships/customXml" Target="../ink/ink82.xml"/><Relationship Id="rId10" Type="http://schemas.openxmlformats.org/officeDocument/2006/relationships/image" Target="../media/image80.emf"/><Relationship Id="rId19" Type="http://schemas.openxmlformats.org/officeDocument/2006/relationships/customXml" Target="../ink/ink80.xml"/><Relationship Id="rId4" Type="http://schemas.openxmlformats.org/officeDocument/2006/relationships/image" Target="../media/image77.emf"/><Relationship Id="rId9" Type="http://schemas.openxmlformats.org/officeDocument/2006/relationships/customXml" Target="../ink/ink75.xml"/><Relationship Id="rId14" Type="http://schemas.openxmlformats.org/officeDocument/2006/relationships/image" Target="../media/image82.emf"/><Relationship Id="rId22" Type="http://schemas.openxmlformats.org/officeDocument/2006/relationships/image" Target="../media/image86.emf"/></Relationships>
</file>

<file path=ppt/slides/_rels/slide12.xml.rels><?xml version="1.0" encoding="UTF-8" standalone="yes"?>
<Relationships xmlns="http://schemas.openxmlformats.org/package/2006/relationships"><Relationship Id="rId13" Type="http://schemas.openxmlformats.org/officeDocument/2006/relationships/customXml" Target="../ink/ink88.xml"/><Relationship Id="rId18" Type="http://schemas.openxmlformats.org/officeDocument/2006/relationships/image" Target="../media/image95.emf"/><Relationship Id="rId26" Type="http://schemas.openxmlformats.org/officeDocument/2006/relationships/image" Target="../media/image99.emf"/><Relationship Id="rId39" Type="http://schemas.openxmlformats.org/officeDocument/2006/relationships/customXml" Target="../ink/ink101.xml"/><Relationship Id="rId21" Type="http://schemas.openxmlformats.org/officeDocument/2006/relationships/customXml" Target="../ink/ink92.xml"/><Relationship Id="rId34" Type="http://schemas.openxmlformats.org/officeDocument/2006/relationships/image" Target="../media/image103.emf"/><Relationship Id="rId42" Type="http://schemas.openxmlformats.org/officeDocument/2006/relationships/image" Target="../media/image107.emf"/><Relationship Id="rId47" Type="http://schemas.openxmlformats.org/officeDocument/2006/relationships/customXml" Target="../ink/ink105.xml"/><Relationship Id="rId50" Type="http://schemas.openxmlformats.org/officeDocument/2006/relationships/image" Target="../media/image111.emf"/><Relationship Id="rId55" Type="http://schemas.openxmlformats.org/officeDocument/2006/relationships/customXml" Target="../ink/ink109.xml"/><Relationship Id="rId63" Type="http://schemas.openxmlformats.org/officeDocument/2006/relationships/customXml" Target="../ink/ink113.xml"/><Relationship Id="rId68" Type="http://schemas.openxmlformats.org/officeDocument/2006/relationships/image" Target="../media/image120.emf"/><Relationship Id="rId7" Type="http://schemas.openxmlformats.org/officeDocument/2006/relationships/customXml" Target="../ink/ink85.xml"/><Relationship Id="rId2" Type="http://schemas.openxmlformats.org/officeDocument/2006/relationships/notesSlide" Target="../notesSlides/notesSlide12.xml"/><Relationship Id="rId16" Type="http://schemas.openxmlformats.org/officeDocument/2006/relationships/image" Target="../media/image94.emf"/><Relationship Id="rId29" Type="http://schemas.openxmlformats.org/officeDocument/2006/relationships/customXml" Target="../ink/ink96.xml"/><Relationship Id="rId1" Type="http://schemas.openxmlformats.org/officeDocument/2006/relationships/slideLayout" Target="../slideLayouts/slideLayout2.xml"/><Relationship Id="rId6" Type="http://schemas.openxmlformats.org/officeDocument/2006/relationships/image" Target="../media/image89.emf"/><Relationship Id="rId11" Type="http://schemas.openxmlformats.org/officeDocument/2006/relationships/customXml" Target="../ink/ink87.xml"/><Relationship Id="rId24" Type="http://schemas.openxmlformats.org/officeDocument/2006/relationships/image" Target="../media/image98.emf"/><Relationship Id="rId32" Type="http://schemas.openxmlformats.org/officeDocument/2006/relationships/image" Target="../media/image102.emf"/><Relationship Id="rId37" Type="http://schemas.openxmlformats.org/officeDocument/2006/relationships/customXml" Target="../ink/ink100.xml"/><Relationship Id="rId40" Type="http://schemas.openxmlformats.org/officeDocument/2006/relationships/image" Target="../media/image106.emf"/><Relationship Id="rId45" Type="http://schemas.openxmlformats.org/officeDocument/2006/relationships/customXml" Target="../ink/ink104.xml"/><Relationship Id="rId53" Type="http://schemas.openxmlformats.org/officeDocument/2006/relationships/customXml" Target="../ink/ink108.xml"/><Relationship Id="rId58" Type="http://schemas.openxmlformats.org/officeDocument/2006/relationships/image" Target="../media/image115.emf"/><Relationship Id="rId66" Type="http://schemas.openxmlformats.org/officeDocument/2006/relationships/image" Target="../media/image119.emf"/><Relationship Id="rId5" Type="http://schemas.openxmlformats.org/officeDocument/2006/relationships/customXml" Target="../ink/ink84.xml"/><Relationship Id="rId15" Type="http://schemas.openxmlformats.org/officeDocument/2006/relationships/customXml" Target="../ink/ink89.xml"/><Relationship Id="rId23" Type="http://schemas.openxmlformats.org/officeDocument/2006/relationships/customXml" Target="../ink/ink93.xml"/><Relationship Id="rId28" Type="http://schemas.openxmlformats.org/officeDocument/2006/relationships/image" Target="../media/image100.emf"/><Relationship Id="rId36" Type="http://schemas.openxmlformats.org/officeDocument/2006/relationships/image" Target="../media/image104.emf"/><Relationship Id="rId49" Type="http://schemas.openxmlformats.org/officeDocument/2006/relationships/customXml" Target="../ink/ink106.xml"/><Relationship Id="rId57" Type="http://schemas.openxmlformats.org/officeDocument/2006/relationships/customXml" Target="../ink/ink110.xml"/><Relationship Id="rId61" Type="http://schemas.openxmlformats.org/officeDocument/2006/relationships/customXml" Target="../ink/ink112.xml"/><Relationship Id="rId10" Type="http://schemas.openxmlformats.org/officeDocument/2006/relationships/image" Target="../media/image91.emf"/><Relationship Id="rId19" Type="http://schemas.openxmlformats.org/officeDocument/2006/relationships/customXml" Target="../ink/ink91.xml"/><Relationship Id="rId31" Type="http://schemas.openxmlformats.org/officeDocument/2006/relationships/customXml" Target="../ink/ink97.xml"/><Relationship Id="rId44" Type="http://schemas.openxmlformats.org/officeDocument/2006/relationships/image" Target="../media/image108.emf"/><Relationship Id="rId52" Type="http://schemas.openxmlformats.org/officeDocument/2006/relationships/image" Target="../media/image112.emf"/><Relationship Id="rId60" Type="http://schemas.openxmlformats.org/officeDocument/2006/relationships/image" Target="../media/image116.emf"/><Relationship Id="rId65" Type="http://schemas.openxmlformats.org/officeDocument/2006/relationships/customXml" Target="../ink/ink114.xml"/><Relationship Id="rId4" Type="http://schemas.openxmlformats.org/officeDocument/2006/relationships/image" Target="../media/image88.emf"/><Relationship Id="rId9" Type="http://schemas.openxmlformats.org/officeDocument/2006/relationships/customXml" Target="../ink/ink86.xml"/><Relationship Id="rId14" Type="http://schemas.openxmlformats.org/officeDocument/2006/relationships/image" Target="../media/image93.emf"/><Relationship Id="rId22" Type="http://schemas.openxmlformats.org/officeDocument/2006/relationships/image" Target="../media/image97.emf"/><Relationship Id="rId27" Type="http://schemas.openxmlformats.org/officeDocument/2006/relationships/customXml" Target="../ink/ink95.xml"/><Relationship Id="rId30" Type="http://schemas.openxmlformats.org/officeDocument/2006/relationships/image" Target="../media/image101.emf"/><Relationship Id="rId35" Type="http://schemas.openxmlformats.org/officeDocument/2006/relationships/customXml" Target="../ink/ink99.xml"/><Relationship Id="rId43" Type="http://schemas.openxmlformats.org/officeDocument/2006/relationships/customXml" Target="../ink/ink103.xml"/><Relationship Id="rId48" Type="http://schemas.openxmlformats.org/officeDocument/2006/relationships/image" Target="../media/image110.emf"/><Relationship Id="rId56" Type="http://schemas.openxmlformats.org/officeDocument/2006/relationships/image" Target="../media/image114.emf"/><Relationship Id="rId64" Type="http://schemas.openxmlformats.org/officeDocument/2006/relationships/image" Target="../media/image118.emf"/><Relationship Id="rId69" Type="http://schemas.openxmlformats.org/officeDocument/2006/relationships/customXml" Target="../ink/ink116.xml"/><Relationship Id="rId8" Type="http://schemas.openxmlformats.org/officeDocument/2006/relationships/image" Target="../media/image90.emf"/><Relationship Id="rId51" Type="http://schemas.openxmlformats.org/officeDocument/2006/relationships/customXml" Target="../ink/ink107.xml"/><Relationship Id="rId3" Type="http://schemas.openxmlformats.org/officeDocument/2006/relationships/customXml" Target="../ink/ink83.xml"/><Relationship Id="rId12" Type="http://schemas.openxmlformats.org/officeDocument/2006/relationships/image" Target="../media/image92.emf"/><Relationship Id="rId17" Type="http://schemas.openxmlformats.org/officeDocument/2006/relationships/customXml" Target="../ink/ink90.xml"/><Relationship Id="rId25" Type="http://schemas.openxmlformats.org/officeDocument/2006/relationships/customXml" Target="../ink/ink94.xml"/><Relationship Id="rId33" Type="http://schemas.openxmlformats.org/officeDocument/2006/relationships/customXml" Target="../ink/ink98.xml"/><Relationship Id="rId38" Type="http://schemas.openxmlformats.org/officeDocument/2006/relationships/image" Target="../media/image105.emf"/><Relationship Id="rId46" Type="http://schemas.openxmlformats.org/officeDocument/2006/relationships/image" Target="../media/image109.emf"/><Relationship Id="rId59" Type="http://schemas.openxmlformats.org/officeDocument/2006/relationships/customXml" Target="../ink/ink111.xml"/><Relationship Id="rId67" Type="http://schemas.openxmlformats.org/officeDocument/2006/relationships/customXml" Target="../ink/ink115.xml"/><Relationship Id="rId20" Type="http://schemas.openxmlformats.org/officeDocument/2006/relationships/image" Target="../media/image96.emf"/><Relationship Id="rId41" Type="http://schemas.openxmlformats.org/officeDocument/2006/relationships/customXml" Target="../ink/ink102.xml"/><Relationship Id="rId54" Type="http://schemas.openxmlformats.org/officeDocument/2006/relationships/image" Target="../media/image113.emf"/><Relationship Id="rId62" Type="http://schemas.openxmlformats.org/officeDocument/2006/relationships/image" Target="../media/image117.emf"/><Relationship Id="rId70" Type="http://schemas.openxmlformats.org/officeDocument/2006/relationships/image" Target="../media/image121.emf"/></Relationships>
</file>

<file path=ppt/slides/_rels/slide13.xml.rels><?xml version="1.0" encoding="UTF-8" standalone="yes"?>
<Relationships xmlns="http://schemas.openxmlformats.org/package/2006/relationships"><Relationship Id="rId13" Type="http://schemas.openxmlformats.org/officeDocument/2006/relationships/image" Target="../media/image127.emf"/><Relationship Id="rId18" Type="http://schemas.openxmlformats.org/officeDocument/2006/relationships/customXml" Target="../ink/ink124.xml"/><Relationship Id="rId26" Type="http://schemas.openxmlformats.org/officeDocument/2006/relationships/customXml" Target="../ink/ink128.xml"/><Relationship Id="rId39" Type="http://schemas.openxmlformats.org/officeDocument/2006/relationships/image" Target="../media/image140.emf"/><Relationship Id="rId21" Type="http://schemas.openxmlformats.org/officeDocument/2006/relationships/image" Target="../media/image131.emf"/><Relationship Id="rId34" Type="http://schemas.openxmlformats.org/officeDocument/2006/relationships/customXml" Target="../ink/ink132.xml"/><Relationship Id="rId42" Type="http://schemas.openxmlformats.org/officeDocument/2006/relationships/customXml" Target="../ink/ink136.xml"/><Relationship Id="rId47" Type="http://schemas.openxmlformats.org/officeDocument/2006/relationships/image" Target="../media/image144.emf"/><Relationship Id="rId50" Type="http://schemas.openxmlformats.org/officeDocument/2006/relationships/customXml" Target="../ink/ink140.xml"/><Relationship Id="rId55" Type="http://schemas.openxmlformats.org/officeDocument/2006/relationships/image" Target="../media/image148.emf"/><Relationship Id="rId7" Type="http://schemas.openxmlformats.org/officeDocument/2006/relationships/image" Target="../media/image124.emf"/><Relationship Id="rId12" Type="http://schemas.openxmlformats.org/officeDocument/2006/relationships/customXml" Target="../ink/ink121.xml"/><Relationship Id="rId17" Type="http://schemas.openxmlformats.org/officeDocument/2006/relationships/image" Target="../media/image129.emf"/><Relationship Id="rId25" Type="http://schemas.openxmlformats.org/officeDocument/2006/relationships/image" Target="../media/image133.emf"/><Relationship Id="rId33" Type="http://schemas.openxmlformats.org/officeDocument/2006/relationships/image" Target="../media/image137.emf"/><Relationship Id="rId38" Type="http://schemas.openxmlformats.org/officeDocument/2006/relationships/customXml" Target="../ink/ink134.xml"/><Relationship Id="rId46" Type="http://schemas.openxmlformats.org/officeDocument/2006/relationships/customXml" Target="../ink/ink138.xml"/><Relationship Id="rId2" Type="http://schemas.openxmlformats.org/officeDocument/2006/relationships/notesSlide" Target="../notesSlides/notesSlide13.xml"/><Relationship Id="rId16" Type="http://schemas.openxmlformats.org/officeDocument/2006/relationships/customXml" Target="../ink/ink123.xml"/><Relationship Id="rId20" Type="http://schemas.openxmlformats.org/officeDocument/2006/relationships/customXml" Target="../ink/ink125.xml"/><Relationship Id="rId29" Type="http://schemas.openxmlformats.org/officeDocument/2006/relationships/image" Target="../media/image135.emf"/><Relationship Id="rId41" Type="http://schemas.openxmlformats.org/officeDocument/2006/relationships/image" Target="../media/image141.emf"/><Relationship Id="rId54" Type="http://schemas.openxmlformats.org/officeDocument/2006/relationships/customXml" Target="../ink/ink142.xml"/><Relationship Id="rId1" Type="http://schemas.openxmlformats.org/officeDocument/2006/relationships/slideLayout" Target="../slideLayouts/slideLayout2.xml"/><Relationship Id="rId6" Type="http://schemas.openxmlformats.org/officeDocument/2006/relationships/customXml" Target="../ink/ink118.xml"/><Relationship Id="rId11" Type="http://schemas.openxmlformats.org/officeDocument/2006/relationships/image" Target="../media/image126.emf"/><Relationship Id="rId24" Type="http://schemas.openxmlformats.org/officeDocument/2006/relationships/customXml" Target="../ink/ink127.xml"/><Relationship Id="rId32" Type="http://schemas.openxmlformats.org/officeDocument/2006/relationships/customXml" Target="../ink/ink131.xml"/><Relationship Id="rId37" Type="http://schemas.openxmlformats.org/officeDocument/2006/relationships/image" Target="../media/image139.emf"/><Relationship Id="rId40" Type="http://schemas.openxmlformats.org/officeDocument/2006/relationships/customXml" Target="../ink/ink135.xml"/><Relationship Id="rId45" Type="http://schemas.openxmlformats.org/officeDocument/2006/relationships/image" Target="../media/image143.emf"/><Relationship Id="rId53" Type="http://schemas.openxmlformats.org/officeDocument/2006/relationships/image" Target="../media/image147.emf"/><Relationship Id="rId5" Type="http://schemas.openxmlformats.org/officeDocument/2006/relationships/image" Target="../media/image123.emf"/><Relationship Id="rId15" Type="http://schemas.openxmlformats.org/officeDocument/2006/relationships/image" Target="../media/image128.emf"/><Relationship Id="rId23" Type="http://schemas.openxmlformats.org/officeDocument/2006/relationships/image" Target="../media/image132.emf"/><Relationship Id="rId28" Type="http://schemas.openxmlformats.org/officeDocument/2006/relationships/customXml" Target="../ink/ink129.xml"/><Relationship Id="rId36" Type="http://schemas.openxmlformats.org/officeDocument/2006/relationships/customXml" Target="../ink/ink133.xml"/><Relationship Id="rId49" Type="http://schemas.openxmlformats.org/officeDocument/2006/relationships/image" Target="../media/image145.emf"/><Relationship Id="rId57" Type="http://schemas.openxmlformats.org/officeDocument/2006/relationships/image" Target="../media/image149.emf"/><Relationship Id="rId10" Type="http://schemas.openxmlformats.org/officeDocument/2006/relationships/customXml" Target="../ink/ink120.xml"/><Relationship Id="rId19" Type="http://schemas.openxmlformats.org/officeDocument/2006/relationships/image" Target="../media/image130.emf"/><Relationship Id="rId31" Type="http://schemas.openxmlformats.org/officeDocument/2006/relationships/image" Target="../media/image136.emf"/><Relationship Id="rId44" Type="http://schemas.openxmlformats.org/officeDocument/2006/relationships/customXml" Target="../ink/ink137.xml"/><Relationship Id="rId52" Type="http://schemas.openxmlformats.org/officeDocument/2006/relationships/customXml" Target="../ink/ink141.xml"/><Relationship Id="rId4" Type="http://schemas.openxmlformats.org/officeDocument/2006/relationships/customXml" Target="../ink/ink117.xml"/><Relationship Id="rId9" Type="http://schemas.openxmlformats.org/officeDocument/2006/relationships/image" Target="../media/image125.emf"/><Relationship Id="rId14" Type="http://schemas.openxmlformats.org/officeDocument/2006/relationships/customXml" Target="../ink/ink122.xml"/><Relationship Id="rId22" Type="http://schemas.openxmlformats.org/officeDocument/2006/relationships/customXml" Target="../ink/ink126.xml"/><Relationship Id="rId27" Type="http://schemas.openxmlformats.org/officeDocument/2006/relationships/image" Target="../media/image134.emf"/><Relationship Id="rId30" Type="http://schemas.openxmlformats.org/officeDocument/2006/relationships/customXml" Target="../ink/ink130.xml"/><Relationship Id="rId35" Type="http://schemas.openxmlformats.org/officeDocument/2006/relationships/image" Target="../media/image138.emf"/><Relationship Id="rId43" Type="http://schemas.openxmlformats.org/officeDocument/2006/relationships/image" Target="../media/image142.emf"/><Relationship Id="rId48" Type="http://schemas.openxmlformats.org/officeDocument/2006/relationships/customXml" Target="../ink/ink139.xml"/><Relationship Id="rId56" Type="http://schemas.openxmlformats.org/officeDocument/2006/relationships/customXml" Target="../ink/ink143.xml"/><Relationship Id="rId8" Type="http://schemas.openxmlformats.org/officeDocument/2006/relationships/customXml" Target="../ink/ink119.xml"/><Relationship Id="rId51" Type="http://schemas.openxmlformats.org/officeDocument/2006/relationships/image" Target="../media/image146.emf"/><Relationship Id="rId3" Type="http://schemas.openxmlformats.org/officeDocument/2006/relationships/image" Target="../media/image122.jpeg"/></Relationships>
</file>

<file path=ppt/slides/_rels/slide14.xml.rels><?xml version="1.0" encoding="UTF-8" standalone="yes"?>
<Relationships xmlns="http://schemas.openxmlformats.org/package/2006/relationships"><Relationship Id="rId8" Type="http://schemas.openxmlformats.org/officeDocument/2006/relationships/image" Target="../media/image152.emf"/><Relationship Id="rId13" Type="http://schemas.openxmlformats.org/officeDocument/2006/relationships/customXml" Target="../ink/ink149.xml"/><Relationship Id="rId18" Type="http://schemas.openxmlformats.org/officeDocument/2006/relationships/image" Target="../media/image157.emf"/><Relationship Id="rId3" Type="http://schemas.openxmlformats.org/officeDocument/2006/relationships/customXml" Target="../ink/ink144.xml"/><Relationship Id="rId7" Type="http://schemas.openxmlformats.org/officeDocument/2006/relationships/customXml" Target="../ink/ink146.xml"/><Relationship Id="rId12" Type="http://schemas.openxmlformats.org/officeDocument/2006/relationships/image" Target="../media/image154.emf"/><Relationship Id="rId17" Type="http://schemas.openxmlformats.org/officeDocument/2006/relationships/customXml" Target="../ink/ink151.xml"/><Relationship Id="rId2" Type="http://schemas.openxmlformats.org/officeDocument/2006/relationships/notesSlide" Target="../notesSlides/notesSlide14.xml"/><Relationship Id="rId16" Type="http://schemas.openxmlformats.org/officeDocument/2006/relationships/image" Target="../media/image156.emf"/><Relationship Id="rId20" Type="http://schemas.openxmlformats.org/officeDocument/2006/relationships/image" Target="../media/image158.emf"/><Relationship Id="rId1" Type="http://schemas.openxmlformats.org/officeDocument/2006/relationships/slideLayout" Target="../slideLayouts/slideLayout2.xml"/><Relationship Id="rId6" Type="http://schemas.openxmlformats.org/officeDocument/2006/relationships/image" Target="../media/image151.emf"/><Relationship Id="rId11" Type="http://schemas.openxmlformats.org/officeDocument/2006/relationships/customXml" Target="../ink/ink148.xml"/><Relationship Id="rId5" Type="http://schemas.openxmlformats.org/officeDocument/2006/relationships/customXml" Target="../ink/ink145.xml"/><Relationship Id="rId15" Type="http://schemas.openxmlformats.org/officeDocument/2006/relationships/customXml" Target="../ink/ink150.xml"/><Relationship Id="rId10" Type="http://schemas.openxmlformats.org/officeDocument/2006/relationships/image" Target="../media/image153.emf"/><Relationship Id="rId19" Type="http://schemas.openxmlformats.org/officeDocument/2006/relationships/customXml" Target="../ink/ink152.xml"/><Relationship Id="rId4" Type="http://schemas.openxmlformats.org/officeDocument/2006/relationships/image" Target="../media/image150.emf"/><Relationship Id="rId9" Type="http://schemas.openxmlformats.org/officeDocument/2006/relationships/customXml" Target="../ink/ink147.xml"/><Relationship Id="rId14" Type="http://schemas.openxmlformats.org/officeDocument/2006/relationships/image" Target="../media/image155.emf"/></Relationships>
</file>

<file path=ppt/slides/_rels/slide15.xml.rels><?xml version="1.0" encoding="UTF-8" standalone="yes"?>
<Relationships xmlns="http://schemas.openxmlformats.org/package/2006/relationships"><Relationship Id="rId26" Type="http://schemas.openxmlformats.org/officeDocument/2006/relationships/customXml" Target="../ink/ink164.xml"/><Relationship Id="rId117" Type="http://schemas.openxmlformats.org/officeDocument/2006/relationships/image" Target="../media/image216.emf"/><Relationship Id="rId21" Type="http://schemas.openxmlformats.org/officeDocument/2006/relationships/image" Target="../media/image168.emf"/><Relationship Id="rId42" Type="http://schemas.openxmlformats.org/officeDocument/2006/relationships/customXml" Target="../ink/ink172.xml"/><Relationship Id="rId47" Type="http://schemas.openxmlformats.org/officeDocument/2006/relationships/image" Target="../media/image181.emf"/><Relationship Id="rId63" Type="http://schemas.openxmlformats.org/officeDocument/2006/relationships/image" Target="../media/image189.emf"/><Relationship Id="rId68" Type="http://schemas.openxmlformats.org/officeDocument/2006/relationships/customXml" Target="../ink/ink185.xml"/><Relationship Id="rId84" Type="http://schemas.openxmlformats.org/officeDocument/2006/relationships/customXml" Target="../ink/ink193.xml"/><Relationship Id="rId89" Type="http://schemas.openxmlformats.org/officeDocument/2006/relationships/image" Target="../media/image202.emf"/><Relationship Id="rId112" Type="http://schemas.openxmlformats.org/officeDocument/2006/relationships/customXml" Target="../ink/ink207.xml"/><Relationship Id="rId16" Type="http://schemas.openxmlformats.org/officeDocument/2006/relationships/customXml" Target="../ink/ink159.xml"/><Relationship Id="rId107" Type="http://schemas.openxmlformats.org/officeDocument/2006/relationships/image" Target="../media/image211.emf"/><Relationship Id="rId11" Type="http://schemas.openxmlformats.org/officeDocument/2006/relationships/image" Target="../media/image163.emf"/><Relationship Id="rId32" Type="http://schemas.openxmlformats.org/officeDocument/2006/relationships/customXml" Target="../ink/ink167.xml"/><Relationship Id="rId37" Type="http://schemas.openxmlformats.org/officeDocument/2006/relationships/image" Target="../media/image176.emf"/><Relationship Id="rId53" Type="http://schemas.openxmlformats.org/officeDocument/2006/relationships/image" Target="../media/image184.emf"/><Relationship Id="rId58" Type="http://schemas.openxmlformats.org/officeDocument/2006/relationships/customXml" Target="../ink/ink180.xml"/><Relationship Id="rId74" Type="http://schemas.openxmlformats.org/officeDocument/2006/relationships/customXml" Target="../ink/ink188.xml"/><Relationship Id="rId79" Type="http://schemas.openxmlformats.org/officeDocument/2006/relationships/image" Target="../media/image197.emf"/><Relationship Id="rId102" Type="http://schemas.openxmlformats.org/officeDocument/2006/relationships/customXml" Target="../ink/ink202.xml"/><Relationship Id="rId123" Type="http://schemas.openxmlformats.org/officeDocument/2006/relationships/image" Target="../media/image219.emf"/><Relationship Id="rId5" Type="http://schemas.openxmlformats.org/officeDocument/2006/relationships/image" Target="../media/image160.emf"/><Relationship Id="rId90" Type="http://schemas.openxmlformats.org/officeDocument/2006/relationships/customXml" Target="../ink/ink196.xml"/><Relationship Id="rId95" Type="http://schemas.openxmlformats.org/officeDocument/2006/relationships/image" Target="../media/image205.emf"/><Relationship Id="rId19" Type="http://schemas.openxmlformats.org/officeDocument/2006/relationships/image" Target="../media/image167.emf"/><Relationship Id="rId14" Type="http://schemas.openxmlformats.org/officeDocument/2006/relationships/customXml" Target="../ink/ink158.xml"/><Relationship Id="rId22" Type="http://schemas.openxmlformats.org/officeDocument/2006/relationships/customXml" Target="../ink/ink162.xml"/><Relationship Id="rId27" Type="http://schemas.openxmlformats.org/officeDocument/2006/relationships/image" Target="../media/image171.emf"/><Relationship Id="rId30" Type="http://schemas.openxmlformats.org/officeDocument/2006/relationships/customXml" Target="../ink/ink166.xml"/><Relationship Id="rId35" Type="http://schemas.openxmlformats.org/officeDocument/2006/relationships/image" Target="../media/image175.emf"/><Relationship Id="rId43" Type="http://schemas.openxmlformats.org/officeDocument/2006/relationships/image" Target="../media/image179.emf"/><Relationship Id="rId48" Type="http://schemas.openxmlformats.org/officeDocument/2006/relationships/customXml" Target="../ink/ink175.xml"/><Relationship Id="rId56" Type="http://schemas.openxmlformats.org/officeDocument/2006/relationships/customXml" Target="../ink/ink179.xml"/><Relationship Id="rId64" Type="http://schemas.openxmlformats.org/officeDocument/2006/relationships/customXml" Target="../ink/ink183.xml"/><Relationship Id="rId69" Type="http://schemas.openxmlformats.org/officeDocument/2006/relationships/image" Target="../media/image192.emf"/><Relationship Id="rId77" Type="http://schemas.openxmlformats.org/officeDocument/2006/relationships/image" Target="../media/image196.emf"/><Relationship Id="rId100" Type="http://schemas.openxmlformats.org/officeDocument/2006/relationships/customXml" Target="../ink/ink201.xml"/><Relationship Id="rId105" Type="http://schemas.openxmlformats.org/officeDocument/2006/relationships/image" Target="../media/image210.emf"/><Relationship Id="rId113" Type="http://schemas.openxmlformats.org/officeDocument/2006/relationships/image" Target="../media/image214.emf"/><Relationship Id="rId118" Type="http://schemas.openxmlformats.org/officeDocument/2006/relationships/customXml" Target="../ink/ink210.xml"/><Relationship Id="rId126" Type="http://schemas.openxmlformats.org/officeDocument/2006/relationships/customXml" Target="../ink/ink214.xml"/><Relationship Id="rId8" Type="http://schemas.openxmlformats.org/officeDocument/2006/relationships/customXml" Target="../ink/ink155.xml"/><Relationship Id="rId51" Type="http://schemas.openxmlformats.org/officeDocument/2006/relationships/image" Target="../media/image183.emf"/><Relationship Id="rId72" Type="http://schemas.openxmlformats.org/officeDocument/2006/relationships/customXml" Target="../ink/ink187.xml"/><Relationship Id="rId80" Type="http://schemas.openxmlformats.org/officeDocument/2006/relationships/customXml" Target="../ink/ink191.xml"/><Relationship Id="rId85" Type="http://schemas.openxmlformats.org/officeDocument/2006/relationships/image" Target="../media/image200.emf"/><Relationship Id="rId93" Type="http://schemas.openxmlformats.org/officeDocument/2006/relationships/image" Target="../media/image204.emf"/><Relationship Id="rId98" Type="http://schemas.openxmlformats.org/officeDocument/2006/relationships/customXml" Target="../ink/ink200.xml"/><Relationship Id="rId121" Type="http://schemas.openxmlformats.org/officeDocument/2006/relationships/image" Target="../media/image218.emf"/><Relationship Id="rId3" Type="http://schemas.openxmlformats.org/officeDocument/2006/relationships/image" Target="../media/image159.jpeg"/><Relationship Id="rId12" Type="http://schemas.openxmlformats.org/officeDocument/2006/relationships/customXml" Target="../ink/ink157.xml"/><Relationship Id="rId17" Type="http://schemas.openxmlformats.org/officeDocument/2006/relationships/image" Target="../media/image166.emf"/><Relationship Id="rId25" Type="http://schemas.openxmlformats.org/officeDocument/2006/relationships/image" Target="../media/image170.emf"/><Relationship Id="rId33" Type="http://schemas.openxmlformats.org/officeDocument/2006/relationships/image" Target="../media/image174.emf"/><Relationship Id="rId38" Type="http://schemas.openxmlformats.org/officeDocument/2006/relationships/customXml" Target="../ink/ink170.xml"/><Relationship Id="rId46" Type="http://schemas.openxmlformats.org/officeDocument/2006/relationships/customXml" Target="../ink/ink174.xml"/><Relationship Id="rId59" Type="http://schemas.openxmlformats.org/officeDocument/2006/relationships/image" Target="../media/image187.emf"/><Relationship Id="rId67" Type="http://schemas.openxmlformats.org/officeDocument/2006/relationships/image" Target="../media/image191.emf"/><Relationship Id="rId103" Type="http://schemas.openxmlformats.org/officeDocument/2006/relationships/image" Target="../media/image209.emf"/><Relationship Id="rId108" Type="http://schemas.openxmlformats.org/officeDocument/2006/relationships/customXml" Target="../ink/ink205.xml"/><Relationship Id="rId116" Type="http://schemas.openxmlformats.org/officeDocument/2006/relationships/customXml" Target="../ink/ink209.xml"/><Relationship Id="rId124" Type="http://schemas.openxmlformats.org/officeDocument/2006/relationships/customXml" Target="../ink/ink213.xml"/><Relationship Id="rId20" Type="http://schemas.openxmlformats.org/officeDocument/2006/relationships/customXml" Target="../ink/ink161.xml"/><Relationship Id="rId41" Type="http://schemas.openxmlformats.org/officeDocument/2006/relationships/image" Target="../media/image178.emf"/><Relationship Id="rId54" Type="http://schemas.openxmlformats.org/officeDocument/2006/relationships/customXml" Target="../ink/ink178.xml"/><Relationship Id="rId62" Type="http://schemas.openxmlformats.org/officeDocument/2006/relationships/customXml" Target="../ink/ink182.xml"/><Relationship Id="rId70" Type="http://schemas.openxmlformats.org/officeDocument/2006/relationships/customXml" Target="../ink/ink186.xml"/><Relationship Id="rId75" Type="http://schemas.openxmlformats.org/officeDocument/2006/relationships/image" Target="../media/image195.emf"/><Relationship Id="rId83" Type="http://schemas.openxmlformats.org/officeDocument/2006/relationships/image" Target="../media/image199.emf"/><Relationship Id="rId88" Type="http://schemas.openxmlformats.org/officeDocument/2006/relationships/customXml" Target="../ink/ink195.xml"/><Relationship Id="rId91" Type="http://schemas.openxmlformats.org/officeDocument/2006/relationships/image" Target="../media/image203.emf"/><Relationship Id="rId96" Type="http://schemas.openxmlformats.org/officeDocument/2006/relationships/customXml" Target="../ink/ink199.xml"/><Relationship Id="rId111" Type="http://schemas.openxmlformats.org/officeDocument/2006/relationships/image" Target="../media/image213.emf"/><Relationship Id="rId1" Type="http://schemas.openxmlformats.org/officeDocument/2006/relationships/slideLayout" Target="../slideLayouts/slideLayout2.xml"/><Relationship Id="rId6" Type="http://schemas.openxmlformats.org/officeDocument/2006/relationships/customXml" Target="../ink/ink154.xml"/><Relationship Id="rId15" Type="http://schemas.openxmlformats.org/officeDocument/2006/relationships/image" Target="../media/image165.emf"/><Relationship Id="rId23" Type="http://schemas.openxmlformats.org/officeDocument/2006/relationships/image" Target="../media/image169.emf"/><Relationship Id="rId28" Type="http://schemas.openxmlformats.org/officeDocument/2006/relationships/customXml" Target="../ink/ink165.xml"/><Relationship Id="rId36" Type="http://schemas.openxmlformats.org/officeDocument/2006/relationships/customXml" Target="../ink/ink169.xml"/><Relationship Id="rId49" Type="http://schemas.openxmlformats.org/officeDocument/2006/relationships/image" Target="../media/image182.emf"/><Relationship Id="rId57" Type="http://schemas.openxmlformats.org/officeDocument/2006/relationships/image" Target="../media/image186.emf"/><Relationship Id="rId106" Type="http://schemas.openxmlformats.org/officeDocument/2006/relationships/customXml" Target="../ink/ink204.xml"/><Relationship Id="rId114" Type="http://schemas.openxmlformats.org/officeDocument/2006/relationships/customXml" Target="../ink/ink208.xml"/><Relationship Id="rId119" Type="http://schemas.openxmlformats.org/officeDocument/2006/relationships/image" Target="../media/image217.emf"/><Relationship Id="rId127" Type="http://schemas.openxmlformats.org/officeDocument/2006/relationships/image" Target="../media/image221.emf"/><Relationship Id="rId10" Type="http://schemas.openxmlformats.org/officeDocument/2006/relationships/customXml" Target="../ink/ink156.xml"/><Relationship Id="rId31" Type="http://schemas.openxmlformats.org/officeDocument/2006/relationships/image" Target="../media/image173.emf"/><Relationship Id="rId44" Type="http://schemas.openxmlformats.org/officeDocument/2006/relationships/customXml" Target="../ink/ink173.xml"/><Relationship Id="rId52" Type="http://schemas.openxmlformats.org/officeDocument/2006/relationships/customXml" Target="../ink/ink177.xml"/><Relationship Id="rId60" Type="http://schemas.openxmlformats.org/officeDocument/2006/relationships/customXml" Target="../ink/ink181.xml"/><Relationship Id="rId65" Type="http://schemas.openxmlformats.org/officeDocument/2006/relationships/image" Target="../media/image190.emf"/><Relationship Id="rId73" Type="http://schemas.openxmlformats.org/officeDocument/2006/relationships/image" Target="../media/image194.emf"/><Relationship Id="rId78" Type="http://schemas.openxmlformats.org/officeDocument/2006/relationships/customXml" Target="../ink/ink190.xml"/><Relationship Id="rId81" Type="http://schemas.openxmlformats.org/officeDocument/2006/relationships/image" Target="../media/image198.emf"/><Relationship Id="rId86" Type="http://schemas.openxmlformats.org/officeDocument/2006/relationships/customXml" Target="../ink/ink194.xml"/><Relationship Id="rId94" Type="http://schemas.openxmlformats.org/officeDocument/2006/relationships/customXml" Target="../ink/ink198.xml"/><Relationship Id="rId99" Type="http://schemas.openxmlformats.org/officeDocument/2006/relationships/image" Target="../media/image207.emf"/><Relationship Id="rId101" Type="http://schemas.openxmlformats.org/officeDocument/2006/relationships/image" Target="../media/image208.emf"/><Relationship Id="rId122" Type="http://schemas.openxmlformats.org/officeDocument/2006/relationships/customXml" Target="../ink/ink212.xml"/><Relationship Id="rId4" Type="http://schemas.openxmlformats.org/officeDocument/2006/relationships/customXml" Target="../ink/ink153.xml"/><Relationship Id="rId9" Type="http://schemas.openxmlformats.org/officeDocument/2006/relationships/image" Target="../media/image162.emf"/><Relationship Id="rId13" Type="http://schemas.openxmlformats.org/officeDocument/2006/relationships/image" Target="../media/image164.emf"/><Relationship Id="rId18" Type="http://schemas.openxmlformats.org/officeDocument/2006/relationships/customXml" Target="../ink/ink160.xml"/><Relationship Id="rId39" Type="http://schemas.openxmlformats.org/officeDocument/2006/relationships/image" Target="../media/image177.emf"/><Relationship Id="rId109" Type="http://schemas.openxmlformats.org/officeDocument/2006/relationships/image" Target="../media/image212.emf"/><Relationship Id="rId34" Type="http://schemas.openxmlformats.org/officeDocument/2006/relationships/customXml" Target="../ink/ink168.xml"/><Relationship Id="rId50" Type="http://schemas.openxmlformats.org/officeDocument/2006/relationships/customXml" Target="../ink/ink176.xml"/><Relationship Id="rId55" Type="http://schemas.openxmlformats.org/officeDocument/2006/relationships/image" Target="../media/image185.emf"/><Relationship Id="rId76" Type="http://schemas.openxmlformats.org/officeDocument/2006/relationships/customXml" Target="../ink/ink189.xml"/><Relationship Id="rId97" Type="http://schemas.openxmlformats.org/officeDocument/2006/relationships/image" Target="../media/image206.emf"/><Relationship Id="rId104" Type="http://schemas.openxmlformats.org/officeDocument/2006/relationships/customXml" Target="../ink/ink203.xml"/><Relationship Id="rId120" Type="http://schemas.openxmlformats.org/officeDocument/2006/relationships/customXml" Target="../ink/ink211.xml"/><Relationship Id="rId125" Type="http://schemas.openxmlformats.org/officeDocument/2006/relationships/image" Target="../media/image220.emf"/><Relationship Id="rId7" Type="http://schemas.openxmlformats.org/officeDocument/2006/relationships/image" Target="../media/image161.emf"/><Relationship Id="rId71" Type="http://schemas.openxmlformats.org/officeDocument/2006/relationships/image" Target="../media/image193.emf"/><Relationship Id="rId92" Type="http://schemas.openxmlformats.org/officeDocument/2006/relationships/customXml" Target="../ink/ink197.xml"/><Relationship Id="rId2" Type="http://schemas.openxmlformats.org/officeDocument/2006/relationships/notesSlide" Target="../notesSlides/notesSlide15.xml"/><Relationship Id="rId29" Type="http://schemas.openxmlformats.org/officeDocument/2006/relationships/image" Target="../media/image172.emf"/><Relationship Id="rId24" Type="http://schemas.openxmlformats.org/officeDocument/2006/relationships/customXml" Target="../ink/ink163.xml"/><Relationship Id="rId40" Type="http://schemas.openxmlformats.org/officeDocument/2006/relationships/customXml" Target="../ink/ink171.xml"/><Relationship Id="rId45" Type="http://schemas.openxmlformats.org/officeDocument/2006/relationships/image" Target="../media/image180.emf"/><Relationship Id="rId66" Type="http://schemas.openxmlformats.org/officeDocument/2006/relationships/customXml" Target="../ink/ink184.xml"/><Relationship Id="rId87" Type="http://schemas.openxmlformats.org/officeDocument/2006/relationships/image" Target="../media/image201.emf"/><Relationship Id="rId110" Type="http://schemas.openxmlformats.org/officeDocument/2006/relationships/customXml" Target="../ink/ink206.xml"/><Relationship Id="rId115" Type="http://schemas.openxmlformats.org/officeDocument/2006/relationships/image" Target="../media/image215.emf"/><Relationship Id="rId61" Type="http://schemas.openxmlformats.org/officeDocument/2006/relationships/image" Target="../media/image188.emf"/><Relationship Id="rId82" Type="http://schemas.openxmlformats.org/officeDocument/2006/relationships/customXml" Target="../ink/ink192.xml"/></Relationships>
</file>

<file path=ppt/slides/_rels/slide16.xml.rels><?xml version="1.0" encoding="UTF-8" standalone="yes"?>
<Relationships xmlns="http://schemas.openxmlformats.org/package/2006/relationships"><Relationship Id="rId8" Type="http://schemas.openxmlformats.org/officeDocument/2006/relationships/image" Target="../media/image224.emf"/><Relationship Id="rId3" Type="http://schemas.openxmlformats.org/officeDocument/2006/relationships/customXml" Target="../ink/ink215.xml"/><Relationship Id="rId7" Type="http://schemas.openxmlformats.org/officeDocument/2006/relationships/customXml" Target="../ink/ink21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3.emf"/><Relationship Id="rId5" Type="http://schemas.openxmlformats.org/officeDocument/2006/relationships/customXml" Target="../ink/ink216.xml"/><Relationship Id="rId4" Type="http://schemas.openxmlformats.org/officeDocument/2006/relationships/image" Target="../media/image222.emf"/></Relationships>
</file>

<file path=ppt/slides/_rels/slide17.xml.rels><?xml version="1.0" encoding="UTF-8" standalone="yes"?>
<Relationships xmlns="http://schemas.openxmlformats.org/package/2006/relationships"><Relationship Id="rId8" Type="http://schemas.openxmlformats.org/officeDocument/2006/relationships/customXml" Target="../ink/ink220.xml"/><Relationship Id="rId13" Type="http://schemas.openxmlformats.org/officeDocument/2006/relationships/image" Target="../media/image230.emf"/><Relationship Id="rId18" Type="http://schemas.openxmlformats.org/officeDocument/2006/relationships/customXml" Target="../ink/ink225.xml"/><Relationship Id="rId26" Type="http://schemas.openxmlformats.org/officeDocument/2006/relationships/customXml" Target="../ink/ink229.xml"/><Relationship Id="rId3" Type="http://schemas.openxmlformats.org/officeDocument/2006/relationships/image" Target="../media/image225.jpeg"/><Relationship Id="rId21" Type="http://schemas.openxmlformats.org/officeDocument/2006/relationships/image" Target="../media/image234.emf"/><Relationship Id="rId7" Type="http://schemas.openxmlformats.org/officeDocument/2006/relationships/image" Target="../media/image227.emf"/><Relationship Id="rId12" Type="http://schemas.openxmlformats.org/officeDocument/2006/relationships/customXml" Target="../ink/ink222.xml"/><Relationship Id="rId17" Type="http://schemas.openxmlformats.org/officeDocument/2006/relationships/image" Target="../media/image232.emf"/><Relationship Id="rId25" Type="http://schemas.openxmlformats.org/officeDocument/2006/relationships/image" Target="../media/image236.emf"/><Relationship Id="rId2" Type="http://schemas.openxmlformats.org/officeDocument/2006/relationships/notesSlide" Target="../notesSlides/notesSlide17.xml"/><Relationship Id="rId16" Type="http://schemas.openxmlformats.org/officeDocument/2006/relationships/customXml" Target="../ink/ink224.xml"/><Relationship Id="rId20" Type="http://schemas.openxmlformats.org/officeDocument/2006/relationships/customXml" Target="../ink/ink226.xml"/><Relationship Id="rId29" Type="http://schemas.openxmlformats.org/officeDocument/2006/relationships/image" Target="../media/image188.emf"/><Relationship Id="rId1" Type="http://schemas.openxmlformats.org/officeDocument/2006/relationships/slideLayout" Target="../slideLayouts/slideLayout2.xml"/><Relationship Id="rId6" Type="http://schemas.openxmlformats.org/officeDocument/2006/relationships/customXml" Target="../ink/ink219.xml"/><Relationship Id="rId11" Type="http://schemas.openxmlformats.org/officeDocument/2006/relationships/image" Target="../media/image229.emf"/><Relationship Id="rId24" Type="http://schemas.openxmlformats.org/officeDocument/2006/relationships/customXml" Target="../ink/ink228.xml"/><Relationship Id="rId5" Type="http://schemas.openxmlformats.org/officeDocument/2006/relationships/image" Target="../media/image226.emf"/><Relationship Id="rId15" Type="http://schemas.openxmlformats.org/officeDocument/2006/relationships/image" Target="../media/image231.emf"/><Relationship Id="rId23" Type="http://schemas.openxmlformats.org/officeDocument/2006/relationships/image" Target="../media/image235.emf"/><Relationship Id="rId28" Type="http://schemas.openxmlformats.org/officeDocument/2006/relationships/customXml" Target="../ink/ink230.xml"/><Relationship Id="rId10" Type="http://schemas.openxmlformats.org/officeDocument/2006/relationships/customXml" Target="../ink/ink221.xml"/><Relationship Id="rId19" Type="http://schemas.openxmlformats.org/officeDocument/2006/relationships/image" Target="../media/image233.emf"/><Relationship Id="rId31" Type="http://schemas.openxmlformats.org/officeDocument/2006/relationships/image" Target="../media/image238.emf"/><Relationship Id="rId4" Type="http://schemas.openxmlformats.org/officeDocument/2006/relationships/customXml" Target="../ink/ink218.xml"/><Relationship Id="rId9" Type="http://schemas.openxmlformats.org/officeDocument/2006/relationships/image" Target="../media/image228.emf"/><Relationship Id="rId14" Type="http://schemas.openxmlformats.org/officeDocument/2006/relationships/customXml" Target="../ink/ink223.xml"/><Relationship Id="rId22" Type="http://schemas.openxmlformats.org/officeDocument/2006/relationships/customXml" Target="../ink/ink227.xml"/><Relationship Id="rId27" Type="http://schemas.openxmlformats.org/officeDocument/2006/relationships/image" Target="../media/image237.emf"/><Relationship Id="rId30" Type="http://schemas.openxmlformats.org/officeDocument/2006/relationships/customXml" Target="../ink/ink2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customXml" Target="../ink/ink6.xml"/><Relationship Id="rId18" Type="http://schemas.openxmlformats.org/officeDocument/2006/relationships/image" Target="../media/image10.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7.emf"/><Relationship Id="rId17" Type="http://schemas.openxmlformats.org/officeDocument/2006/relationships/customXml" Target="../ink/ink8.xml"/><Relationship Id="rId2" Type="http://schemas.openxmlformats.org/officeDocument/2006/relationships/notesSlide" Target="../notesSlides/notesSlide2.xml"/><Relationship Id="rId16"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4.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6.emf"/><Relationship Id="rId4" Type="http://schemas.openxmlformats.org/officeDocument/2006/relationships/image" Target="../media/image3.emf"/><Relationship Id="rId9" Type="http://schemas.openxmlformats.org/officeDocument/2006/relationships/customXml" Target="../ink/ink4.xml"/><Relationship Id="rId14" Type="http://schemas.openxmlformats.org/officeDocument/2006/relationships/image" Target="../media/image8.emf"/></Relationships>
</file>

<file path=ppt/slides/_rels/slide20.xml.rels><?xml version="1.0" encoding="UTF-8" standalone="yes"?>
<Relationships xmlns="http://schemas.openxmlformats.org/package/2006/relationships"><Relationship Id="rId8" Type="http://schemas.openxmlformats.org/officeDocument/2006/relationships/image" Target="../media/image242.emf"/><Relationship Id="rId3" Type="http://schemas.openxmlformats.org/officeDocument/2006/relationships/customXml" Target="../ink/ink232.xml"/><Relationship Id="rId7" Type="http://schemas.openxmlformats.org/officeDocument/2006/relationships/customXml" Target="../ink/ink23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1.emf"/><Relationship Id="rId5" Type="http://schemas.openxmlformats.org/officeDocument/2006/relationships/customXml" Target="../ink/ink233.xml"/><Relationship Id="rId4" Type="http://schemas.openxmlformats.org/officeDocument/2006/relationships/image" Target="../media/image240.emf"/></Relationships>
</file>

<file path=ppt/slides/_rels/slide21.xml.rels><?xml version="1.0" encoding="UTF-8" standalone="yes"?>
<Relationships xmlns="http://schemas.openxmlformats.org/package/2006/relationships"><Relationship Id="rId8" Type="http://schemas.openxmlformats.org/officeDocument/2006/relationships/customXml" Target="../ink/ink237.xml"/><Relationship Id="rId13" Type="http://schemas.openxmlformats.org/officeDocument/2006/relationships/image" Target="../media/image248.emf"/><Relationship Id="rId3" Type="http://schemas.openxmlformats.org/officeDocument/2006/relationships/image" Target="../media/image243.jpeg"/><Relationship Id="rId7" Type="http://schemas.openxmlformats.org/officeDocument/2006/relationships/image" Target="../media/image245.emf"/><Relationship Id="rId12" Type="http://schemas.openxmlformats.org/officeDocument/2006/relationships/customXml" Target="../ink/ink23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ustomXml" Target="../ink/ink236.xml"/><Relationship Id="rId11" Type="http://schemas.openxmlformats.org/officeDocument/2006/relationships/image" Target="../media/image247.emf"/><Relationship Id="rId5" Type="http://schemas.openxmlformats.org/officeDocument/2006/relationships/image" Target="../media/image244.emf"/><Relationship Id="rId15" Type="http://schemas.openxmlformats.org/officeDocument/2006/relationships/image" Target="../media/image249.emf"/><Relationship Id="rId10" Type="http://schemas.openxmlformats.org/officeDocument/2006/relationships/customXml" Target="../ink/ink238.xml"/><Relationship Id="rId4" Type="http://schemas.openxmlformats.org/officeDocument/2006/relationships/customXml" Target="../ink/ink235.xml"/><Relationship Id="rId9" Type="http://schemas.openxmlformats.org/officeDocument/2006/relationships/image" Target="../media/image246.emf"/><Relationship Id="rId14" Type="http://schemas.openxmlformats.org/officeDocument/2006/relationships/customXml" Target="../ink/ink2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customXml" Target="../ink/ink9.xml"/><Relationship Id="rId7" Type="http://schemas.openxmlformats.org/officeDocument/2006/relationships/customXml" Target="../ink/ink1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customXml" Target="../ink/ink10.xml"/><Relationship Id="rId10" Type="http://schemas.openxmlformats.org/officeDocument/2006/relationships/image" Target="../media/image14.emf"/><Relationship Id="rId4" Type="http://schemas.openxmlformats.org/officeDocument/2006/relationships/image" Target="../media/image11.emf"/><Relationship Id="rId9" Type="http://schemas.openxmlformats.org/officeDocument/2006/relationships/customXml" Target="../ink/ink12.xml"/></Relationships>
</file>

<file path=ppt/slides/_rels/slide4.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customXml" Target="../ink/ink18.xml"/><Relationship Id="rId18" Type="http://schemas.openxmlformats.org/officeDocument/2006/relationships/image" Target="../media/image22.emf"/><Relationship Id="rId3" Type="http://schemas.openxmlformats.org/officeDocument/2006/relationships/customXml" Target="../ink/ink13.xml"/><Relationship Id="rId7" Type="http://schemas.openxmlformats.org/officeDocument/2006/relationships/customXml" Target="../ink/ink15.xml"/><Relationship Id="rId12" Type="http://schemas.openxmlformats.org/officeDocument/2006/relationships/image" Target="../media/image19.emf"/><Relationship Id="rId17" Type="http://schemas.openxmlformats.org/officeDocument/2006/relationships/customXml" Target="../ink/ink20.xml"/><Relationship Id="rId2" Type="http://schemas.openxmlformats.org/officeDocument/2006/relationships/notesSlide" Target="../notesSlides/notesSlide4.xml"/><Relationship Id="rId16" Type="http://schemas.openxmlformats.org/officeDocument/2006/relationships/image" Target="../media/image21.emf"/><Relationship Id="rId20"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16.emf"/><Relationship Id="rId11" Type="http://schemas.openxmlformats.org/officeDocument/2006/relationships/customXml" Target="../ink/ink17.xml"/><Relationship Id="rId5" Type="http://schemas.openxmlformats.org/officeDocument/2006/relationships/customXml" Target="../ink/ink14.xml"/><Relationship Id="rId15" Type="http://schemas.openxmlformats.org/officeDocument/2006/relationships/customXml" Target="../ink/ink19.xml"/><Relationship Id="rId10" Type="http://schemas.openxmlformats.org/officeDocument/2006/relationships/image" Target="../media/image18.emf"/><Relationship Id="rId19" Type="http://schemas.openxmlformats.org/officeDocument/2006/relationships/customXml" Target="../ink/ink21.xml"/><Relationship Id="rId4" Type="http://schemas.openxmlformats.org/officeDocument/2006/relationships/image" Target="../media/image15.emf"/><Relationship Id="rId9" Type="http://schemas.openxmlformats.org/officeDocument/2006/relationships/customXml" Target="../ink/ink16.xml"/><Relationship Id="rId14" Type="http://schemas.openxmlformats.org/officeDocument/2006/relationships/image" Target="../media/image20.emf"/></Relationships>
</file>

<file path=ppt/slides/_rels/slide5.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customXml" Target="../ink/ink27.xml"/><Relationship Id="rId18" Type="http://schemas.openxmlformats.org/officeDocument/2006/relationships/image" Target="../media/image31.emf"/><Relationship Id="rId26" Type="http://schemas.openxmlformats.org/officeDocument/2006/relationships/image" Target="../media/image35.emf"/><Relationship Id="rId3" Type="http://schemas.openxmlformats.org/officeDocument/2006/relationships/customXml" Target="../ink/ink22.xml"/><Relationship Id="rId21" Type="http://schemas.openxmlformats.org/officeDocument/2006/relationships/customXml" Target="../ink/ink31.xml"/><Relationship Id="rId34" Type="http://schemas.openxmlformats.org/officeDocument/2006/relationships/image" Target="../media/image39.emf"/><Relationship Id="rId7" Type="http://schemas.openxmlformats.org/officeDocument/2006/relationships/customXml" Target="../ink/ink24.xml"/><Relationship Id="rId12" Type="http://schemas.openxmlformats.org/officeDocument/2006/relationships/image" Target="../media/image28.emf"/><Relationship Id="rId17" Type="http://schemas.openxmlformats.org/officeDocument/2006/relationships/customXml" Target="../ink/ink29.xml"/><Relationship Id="rId25" Type="http://schemas.openxmlformats.org/officeDocument/2006/relationships/customXml" Target="../ink/ink33.xml"/><Relationship Id="rId33" Type="http://schemas.openxmlformats.org/officeDocument/2006/relationships/customXml" Target="../ink/ink37.xml"/><Relationship Id="rId2" Type="http://schemas.openxmlformats.org/officeDocument/2006/relationships/notesSlide" Target="../notesSlides/notesSlide5.xml"/><Relationship Id="rId16" Type="http://schemas.openxmlformats.org/officeDocument/2006/relationships/image" Target="../media/image30.emf"/><Relationship Id="rId20" Type="http://schemas.openxmlformats.org/officeDocument/2006/relationships/image" Target="../media/image32.emf"/><Relationship Id="rId29" Type="http://schemas.openxmlformats.org/officeDocument/2006/relationships/customXml" Target="../ink/ink35.xml"/><Relationship Id="rId1" Type="http://schemas.openxmlformats.org/officeDocument/2006/relationships/slideLayout" Target="../slideLayouts/slideLayout2.xml"/><Relationship Id="rId6" Type="http://schemas.openxmlformats.org/officeDocument/2006/relationships/image" Target="../media/image25.emf"/><Relationship Id="rId11" Type="http://schemas.openxmlformats.org/officeDocument/2006/relationships/customXml" Target="../ink/ink26.xml"/><Relationship Id="rId24" Type="http://schemas.openxmlformats.org/officeDocument/2006/relationships/image" Target="../media/image34.emf"/><Relationship Id="rId32" Type="http://schemas.openxmlformats.org/officeDocument/2006/relationships/image" Target="../media/image38.emf"/><Relationship Id="rId5" Type="http://schemas.openxmlformats.org/officeDocument/2006/relationships/customXml" Target="../ink/ink23.xml"/><Relationship Id="rId15" Type="http://schemas.openxmlformats.org/officeDocument/2006/relationships/customXml" Target="../ink/ink28.xml"/><Relationship Id="rId23" Type="http://schemas.openxmlformats.org/officeDocument/2006/relationships/customXml" Target="../ink/ink32.xml"/><Relationship Id="rId28" Type="http://schemas.openxmlformats.org/officeDocument/2006/relationships/image" Target="../media/image36.emf"/><Relationship Id="rId10" Type="http://schemas.openxmlformats.org/officeDocument/2006/relationships/image" Target="../media/image27.emf"/><Relationship Id="rId19" Type="http://schemas.openxmlformats.org/officeDocument/2006/relationships/customXml" Target="../ink/ink30.xml"/><Relationship Id="rId31" Type="http://schemas.openxmlformats.org/officeDocument/2006/relationships/customXml" Target="../ink/ink36.xml"/><Relationship Id="rId4" Type="http://schemas.openxmlformats.org/officeDocument/2006/relationships/image" Target="../media/image24.emf"/><Relationship Id="rId9" Type="http://schemas.openxmlformats.org/officeDocument/2006/relationships/customXml" Target="../ink/ink25.xml"/><Relationship Id="rId14" Type="http://schemas.openxmlformats.org/officeDocument/2006/relationships/image" Target="../media/image29.emf"/><Relationship Id="rId22" Type="http://schemas.openxmlformats.org/officeDocument/2006/relationships/image" Target="../media/image33.emf"/><Relationship Id="rId27" Type="http://schemas.openxmlformats.org/officeDocument/2006/relationships/customXml" Target="../ink/ink34.xml"/><Relationship Id="rId30" Type="http://schemas.openxmlformats.org/officeDocument/2006/relationships/image" Target="../media/image37.emf"/></Relationships>
</file>

<file path=ppt/slides/_rels/slide6.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customXml" Target="../ink/ink43.xml"/><Relationship Id="rId3" Type="http://schemas.openxmlformats.org/officeDocument/2006/relationships/customXml" Target="../ink/ink38.xml"/><Relationship Id="rId7" Type="http://schemas.openxmlformats.org/officeDocument/2006/relationships/customXml" Target="../ink/ink40.xml"/><Relationship Id="rId12" Type="http://schemas.openxmlformats.org/officeDocument/2006/relationships/image" Target="../media/image44.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emf"/><Relationship Id="rId11" Type="http://schemas.openxmlformats.org/officeDocument/2006/relationships/customXml" Target="../ink/ink42.xml"/><Relationship Id="rId5" Type="http://schemas.openxmlformats.org/officeDocument/2006/relationships/customXml" Target="../ink/ink39.xml"/><Relationship Id="rId10" Type="http://schemas.openxmlformats.org/officeDocument/2006/relationships/image" Target="../media/image43.emf"/><Relationship Id="rId4" Type="http://schemas.openxmlformats.org/officeDocument/2006/relationships/image" Target="../media/image40.emf"/><Relationship Id="rId9" Type="http://schemas.openxmlformats.org/officeDocument/2006/relationships/customXml" Target="../ink/ink41.xml"/><Relationship Id="rId14" Type="http://schemas.openxmlformats.org/officeDocument/2006/relationships/image" Target="../media/image45.emf"/></Relationships>
</file>

<file path=ppt/slides/_rels/slide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9.emf"/><Relationship Id="rId13" Type="http://schemas.openxmlformats.org/officeDocument/2006/relationships/customXml" Target="../ink/ink49.xml"/><Relationship Id="rId3" Type="http://schemas.openxmlformats.org/officeDocument/2006/relationships/customXml" Target="../ink/ink44.xml"/><Relationship Id="rId7" Type="http://schemas.openxmlformats.org/officeDocument/2006/relationships/customXml" Target="../ink/ink46.xml"/><Relationship Id="rId12" Type="http://schemas.openxmlformats.org/officeDocument/2006/relationships/image" Target="../media/image5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8.emf"/><Relationship Id="rId11" Type="http://schemas.openxmlformats.org/officeDocument/2006/relationships/customXml" Target="../ink/ink48.xml"/><Relationship Id="rId5" Type="http://schemas.openxmlformats.org/officeDocument/2006/relationships/customXml" Target="../ink/ink45.xml"/><Relationship Id="rId10" Type="http://schemas.openxmlformats.org/officeDocument/2006/relationships/image" Target="../media/image50.emf"/><Relationship Id="rId4" Type="http://schemas.openxmlformats.org/officeDocument/2006/relationships/image" Target="../media/image47.emf"/><Relationship Id="rId9" Type="http://schemas.openxmlformats.org/officeDocument/2006/relationships/customXml" Target="../ink/ink47.xml"/><Relationship Id="rId14" Type="http://schemas.openxmlformats.org/officeDocument/2006/relationships/image" Target="../media/image52.emf"/></Relationships>
</file>

<file path=ppt/slides/_rels/slide9.xml.rels><?xml version="1.0" encoding="UTF-8" standalone="yes"?>
<Relationships xmlns="http://schemas.openxmlformats.org/package/2006/relationships"><Relationship Id="rId8" Type="http://schemas.openxmlformats.org/officeDocument/2006/relationships/customXml" Target="../ink/ink52.xml"/><Relationship Id="rId13" Type="http://schemas.openxmlformats.org/officeDocument/2006/relationships/image" Target="../media/image58.emf"/><Relationship Id="rId18" Type="http://schemas.openxmlformats.org/officeDocument/2006/relationships/customXml" Target="../ink/ink57.xml"/><Relationship Id="rId3" Type="http://schemas.openxmlformats.org/officeDocument/2006/relationships/image" Target="../media/image53.jpeg"/><Relationship Id="rId21" Type="http://schemas.openxmlformats.org/officeDocument/2006/relationships/image" Target="../media/image62.emf"/><Relationship Id="rId7" Type="http://schemas.openxmlformats.org/officeDocument/2006/relationships/image" Target="../media/image55.emf"/><Relationship Id="rId12" Type="http://schemas.openxmlformats.org/officeDocument/2006/relationships/customXml" Target="../ink/ink54.xml"/><Relationship Id="rId17" Type="http://schemas.openxmlformats.org/officeDocument/2006/relationships/image" Target="../media/image60.emf"/><Relationship Id="rId2" Type="http://schemas.openxmlformats.org/officeDocument/2006/relationships/notesSlide" Target="../notesSlides/notesSlide9.xml"/><Relationship Id="rId16" Type="http://schemas.openxmlformats.org/officeDocument/2006/relationships/customXml" Target="../ink/ink56.xml"/><Relationship Id="rId20" Type="http://schemas.openxmlformats.org/officeDocument/2006/relationships/customXml" Target="../ink/ink58.xml"/><Relationship Id="rId1" Type="http://schemas.openxmlformats.org/officeDocument/2006/relationships/slideLayout" Target="../slideLayouts/slideLayout2.xml"/><Relationship Id="rId6" Type="http://schemas.openxmlformats.org/officeDocument/2006/relationships/customXml" Target="../ink/ink51.xml"/><Relationship Id="rId11" Type="http://schemas.openxmlformats.org/officeDocument/2006/relationships/image" Target="../media/image57.emf"/><Relationship Id="rId5" Type="http://schemas.openxmlformats.org/officeDocument/2006/relationships/image" Target="../media/image54.emf"/><Relationship Id="rId15" Type="http://schemas.openxmlformats.org/officeDocument/2006/relationships/image" Target="../media/image59.emf"/><Relationship Id="rId10" Type="http://schemas.openxmlformats.org/officeDocument/2006/relationships/customXml" Target="../ink/ink53.xml"/><Relationship Id="rId19" Type="http://schemas.openxmlformats.org/officeDocument/2006/relationships/image" Target="../media/image61.emf"/><Relationship Id="rId4" Type="http://schemas.openxmlformats.org/officeDocument/2006/relationships/customXml" Target="../ink/ink50.xml"/><Relationship Id="rId9" Type="http://schemas.openxmlformats.org/officeDocument/2006/relationships/image" Target="../media/image56.emf"/><Relationship Id="rId14" Type="http://schemas.openxmlformats.org/officeDocument/2006/relationships/customXml" Target="../ink/ink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ctrTitle"/>
          </p:nvPr>
        </p:nvSpPr>
        <p:spPr>
          <a:xfrm>
            <a:off x="193675" y="147638"/>
            <a:ext cx="8709025" cy="1143000"/>
          </a:xfrm>
          <a:effectLst>
            <a:outerShdw dist="38099" dir="2700000" algn="ctr" rotWithShape="0">
              <a:srgbClr val="7F7F7F"/>
            </a:outerShdw>
          </a:effectLst>
        </p:spPr>
        <p:txBody>
          <a:bodyPr/>
          <a:lstStyle/>
          <a:p>
            <a:pPr eaLnBrk="1" hangingPunct="1"/>
            <a:r>
              <a:rPr lang="en-US" smtClean="0">
                <a:latin typeface="Arial" charset="0"/>
              </a:rPr>
              <a:t>Chapter 5</a:t>
            </a:r>
          </a:p>
        </p:txBody>
      </p:sp>
      <p:sp>
        <p:nvSpPr>
          <p:cNvPr id="1536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90" charset="0"/>
              </a:rPr>
              <a:t>0</a:t>
            </a:r>
          </a:p>
        </p:txBody>
      </p:sp>
      <p:sp>
        <p:nvSpPr>
          <p:cNvPr id="15364" name="Rectangle 7"/>
          <p:cNvSpPr>
            <a:spLocks noGrp="1" noChangeArrowheads="1"/>
          </p:cNvSpPr>
          <p:nvPr>
            <p:ph type="subTitle" idx="1"/>
          </p:nvPr>
        </p:nvSpPr>
        <p:spPr>
          <a:xfrm>
            <a:off x="161925" y="1963738"/>
            <a:ext cx="8677275" cy="601662"/>
          </a:xfrm>
          <a:noFill/>
        </p:spPr>
        <p:txBody>
          <a:bodyPr/>
          <a:lstStyle/>
          <a:p>
            <a:pPr marL="0" indent="0" eaLnBrk="1" hangingPunct="1"/>
            <a:r>
              <a:rPr lang="en-US" smtClean="0"/>
              <a:t>The Working Cell</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5" descr="05_10_EnzymeInhibitors-U"/>
          <p:cNvPicPr>
            <a:picLocks noChangeAspect="1" noChangeArrowheads="1"/>
          </p:cNvPicPr>
          <p:nvPr/>
        </p:nvPicPr>
        <p:blipFill>
          <a:blip r:embed="rId3"/>
          <a:srcRect/>
          <a:stretch>
            <a:fillRect/>
          </a:stretch>
        </p:blipFill>
        <p:spPr bwMode="auto">
          <a:xfrm>
            <a:off x="296863" y="136525"/>
            <a:ext cx="8548687" cy="6584950"/>
          </a:xfrm>
          <a:prstGeom prst="rect">
            <a:avLst/>
          </a:prstGeom>
          <a:noFill/>
          <a:ln w="9525">
            <a:noFill/>
            <a:miter lim="800000"/>
            <a:headEnd/>
            <a:tailEnd/>
          </a:ln>
        </p:spPr>
      </p:pic>
      <p:sp>
        <p:nvSpPr>
          <p:cNvPr id="33795" name="Text Box 6"/>
          <p:cNvSpPr txBox="1">
            <a:spLocks noChangeArrowheads="1"/>
          </p:cNvSpPr>
          <p:nvPr/>
        </p:nvSpPr>
        <p:spPr bwMode="auto">
          <a:xfrm>
            <a:off x="809625" y="177800"/>
            <a:ext cx="3146425" cy="647700"/>
          </a:xfrm>
          <a:prstGeom prst="rect">
            <a:avLst/>
          </a:prstGeom>
          <a:noFill/>
          <a:ln w="9525">
            <a:noFill/>
            <a:miter lim="800000"/>
            <a:headEnd/>
            <a:tailEnd/>
          </a:ln>
        </p:spPr>
        <p:txBody>
          <a:bodyPr wrap="none" lIns="0" tIns="0" rIns="0" bIns="0"/>
          <a:lstStyle/>
          <a:p>
            <a:pPr algn="l"/>
            <a:r>
              <a:rPr lang="en-US" sz="2000" b="1">
                <a:sym typeface="Symbol" pitchFamily="90" charset="2"/>
              </a:rPr>
              <a:t>(a) Enzyme and substrate</a:t>
            </a:r>
          </a:p>
          <a:p>
            <a:pPr algn="l"/>
            <a:r>
              <a:rPr lang="en-US" sz="2000" b="1">
                <a:sym typeface="Symbol" pitchFamily="90" charset="2"/>
              </a:rPr>
              <a:t>binding normally</a:t>
            </a:r>
            <a:endParaRPr lang="en-US" sz="2000" b="1"/>
          </a:p>
        </p:txBody>
      </p:sp>
      <p:sp>
        <p:nvSpPr>
          <p:cNvPr id="33796" name="Text Box 7"/>
          <p:cNvSpPr txBox="1">
            <a:spLocks noChangeArrowheads="1"/>
          </p:cNvSpPr>
          <p:nvPr/>
        </p:nvSpPr>
        <p:spPr bwMode="auto">
          <a:xfrm>
            <a:off x="809625" y="2413000"/>
            <a:ext cx="3146425" cy="647700"/>
          </a:xfrm>
          <a:prstGeom prst="rect">
            <a:avLst/>
          </a:prstGeom>
          <a:noFill/>
          <a:ln w="9525">
            <a:noFill/>
            <a:miter lim="800000"/>
            <a:headEnd/>
            <a:tailEnd/>
          </a:ln>
        </p:spPr>
        <p:txBody>
          <a:bodyPr wrap="none" lIns="0" tIns="0" rIns="0" bIns="0"/>
          <a:lstStyle/>
          <a:p>
            <a:pPr algn="l"/>
            <a:r>
              <a:rPr lang="en-US" sz="2000" b="1">
                <a:sym typeface="Symbol" pitchFamily="90" charset="2"/>
              </a:rPr>
              <a:t>(b) Enzyme inhibition by</a:t>
            </a:r>
          </a:p>
          <a:p>
            <a:pPr algn="l"/>
            <a:r>
              <a:rPr lang="en-US" sz="2000" b="1">
                <a:sym typeface="Symbol" pitchFamily="90" charset="2"/>
              </a:rPr>
              <a:t>a substrate imposter</a:t>
            </a:r>
            <a:endParaRPr lang="en-US" sz="2000" b="1"/>
          </a:p>
        </p:txBody>
      </p:sp>
      <p:sp>
        <p:nvSpPr>
          <p:cNvPr id="33797" name="Text Box 8"/>
          <p:cNvSpPr txBox="1">
            <a:spLocks noChangeArrowheads="1"/>
          </p:cNvSpPr>
          <p:nvPr/>
        </p:nvSpPr>
        <p:spPr bwMode="auto">
          <a:xfrm>
            <a:off x="809625" y="4572000"/>
            <a:ext cx="3146425" cy="1193800"/>
          </a:xfrm>
          <a:prstGeom prst="rect">
            <a:avLst/>
          </a:prstGeom>
          <a:noFill/>
          <a:ln w="9525">
            <a:noFill/>
            <a:miter lim="800000"/>
            <a:headEnd/>
            <a:tailEnd/>
          </a:ln>
        </p:spPr>
        <p:txBody>
          <a:bodyPr wrap="none" lIns="0" tIns="0" rIns="0" bIns="0"/>
          <a:lstStyle/>
          <a:p>
            <a:pPr algn="l"/>
            <a:r>
              <a:rPr lang="en-US" sz="2000" b="1">
                <a:sym typeface="Symbol" pitchFamily="90" charset="2"/>
              </a:rPr>
              <a:t>(c) Enzyme inhibition by</a:t>
            </a:r>
          </a:p>
          <a:p>
            <a:pPr algn="l"/>
            <a:r>
              <a:rPr lang="en-US" sz="2000" b="1">
                <a:sym typeface="Symbol" pitchFamily="90" charset="2"/>
              </a:rPr>
              <a:t>a molecule that causes</a:t>
            </a:r>
          </a:p>
          <a:p>
            <a:pPr algn="l"/>
            <a:r>
              <a:rPr lang="en-US" sz="2000" b="1">
                <a:sym typeface="Symbol" pitchFamily="90" charset="2"/>
              </a:rPr>
              <a:t>the active site to change</a:t>
            </a:r>
          </a:p>
          <a:p>
            <a:pPr algn="l"/>
            <a:r>
              <a:rPr lang="en-US" sz="2000" b="1">
                <a:sym typeface="Symbol" pitchFamily="90" charset="2"/>
              </a:rPr>
              <a:t>shape</a:t>
            </a:r>
            <a:endParaRPr lang="en-US" sz="2000" b="1"/>
          </a:p>
        </p:txBody>
      </p:sp>
      <p:sp>
        <p:nvSpPr>
          <p:cNvPr id="33798" name="Text Box 9"/>
          <p:cNvSpPr txBox="1">
            <a:spLocks noChangeArrowheads="1"/>
          </p:cNvSpPr>
          <p:nvPr/>
        </p:nvSpPr>
        <p:spPr bwMode="auto">
          <a:xfrm>
            <a:off x="4175125" y="127000"/>
            <a:ext cx="1203325" cy="304800"/>
          </a:xfrm>
          <a:prstGeom prst="rect">
            <a:avLst/>
          </a:prstGeom>
          <a:noFill/>
          <a:ln w="9525">
            <a:noFill/>
            <a:miter lim="800000"/>
            <a:headEnd/>
            <a:tailEnd/>
          </a:ln>
        </p:spPr>
        <p:txBody>
          <a:bodyPr wrap="none" lIns="0" tIns="0" rIns="0" bIns="0"/>
          <a:lstStyle/>
          <a:p>
            <a:pPr algn="l"/>
            <a:r>
              <a:rPr lang="en-US" sz="2000" b="1">
                <a:sym typeface="Symbol" pitchFamily="90" charset="2"/>
              </a:rPr>
              <a:t>Substrate</a:t>
            </a:r>
            <a:endParaRPr lang="en-US" sz="2000" b="1"/>
          </a:p>
        </p:txBody>
      </p:sp>
      <p:sp>
        <p:nvSpPr>
          <p:cNvPr id="33799" name="Text Box 10"/>
          <p:cNvSpPr txBox="1">
            <a:spLocks noChangeArrowheads="1"/>
          </p:cNvSpPr>
          <p:nvPr/>
        </p:nvSpPr>
        <p:spPr bwMode="auto">
          <a:xfrm>
            <a:off x="5915025" y="2159000"/>
            <a:ext cx="1203325" cy="304800"/>
          </a:xfrm>
          <a:prstGeom prst="rect">
            <a:avLst/>
          </a:prstGeom>
          <a:noFill/>
          <a:ln w="9525">
            <a:noFill/>
            <a:miter lim="800000"/>
            <a:headEnd/>
            <a:tailEnd/>
          </a:ln>
        </p:spPr>
        <p:txBody>
          <a:bodyPr wrap="none" lIns="0" tIns="0" rIns="0" bIns="0"/>
          <a:lstStyle/>
          <a:p>
            <a:pPr algn="l"/>
            <a:r>
              <a:rPr lang="en-US" sz="2000" b="1">
                <a:sym typeface="Symbol" pitchFamily="90" charset="2"/>
              </a:rPr>
              <a:t>Substrate</a:t>
            </a:r>
            <a:endParaRPr lang="en-US" sz="2000" b="1"/>
          </a:p>
        </p:txBody>
      </p:sp>
      <p:sp>
        <p:nvSpPr>
          <p:cNvPr id="33800" name="Text Box 11"/>
          <p:cNvSpPr txBox="1">
            <a:spLocks noChangeArrowheads="1"/>
          </p:cNvSpPr>
          <p:nvPr/>
        </p:nvSpPr>
        <p:spPr bwMode="auto">
          <a:xfrm>
            <a:off x="5673725" y="4508500"/>
            <a:ext cx="1203325" cy="304800"/>
          </a:xfrm>
          <a:prstGeom prst="rect">
            <a:avLst/>
          </a:prstGeom>
          <a:noFill/>
          <a:ln w="9525">
            <a:noFill/>
            <a:miter lim="800000"/>
            <a:headEnd/>
            <a:tailEnd/>
          </a:ln>
        </p:spPr>
        <p:txBody>
          <a:bodyPr wrap="none" lIns="0" tIns="0" rIns="0" bIns="0"/>
          <a:lstStyle/>
          <a:p>
            <a:pPr algn="l"/>
            <a:r>
              <a:rPr lang="en-US" sz="2000" b="1">
                <a:sym typeface="Symbol" pitchFamily="90" charset="2"/>
              </a:rPr>
              <a:t>Substrate</a:t>
            </a:r>
            <a:endParaRPr lang="en-US" sz="2000" b="1"/>
          </a:p>
        </p:txBody>
      </p:sp>
      <p:sp>
        <p:nvSpPr>
          <p:cNvPr id="33801" name="Text Box 12"/>
          <p:cNvSpPr txBox="1">
            <a:spLocks noChangeArrowheads="1"/>
          </p:cNvSpPr>
          <p:nvPr/>
        </p:nvSpPr>
        <p:spPr bwMode="auto">
          <a:xfrm>
            <a:off x="4187825" y="431800"/>
            <a:ext cx="1304925" cy="317500"/>
          </a:xfrm>
          <a:prstGeom prst="rect">
            <a:avLst/>
          </a:prstGeom>
          <a:noFill/>
          <a:ln w="9525">
            <a:noFill/>
            <a:miter lim="800000"/>
            <a:headEnd/>
            <a:tailEnd/>
          </a:ln>
        </p:spPr>
        <p:txBody>
          <a:bodyPr wrap="none" lIns="0" tIns="0" rIns="0" bIns="0"/>
          <a:lstStyle/>
          <a:p>
            <a:pPr algn="l"/>
            <a:r>
              <a:rPr lang="en-US" sz="2000" b="1">
                <a:sym typeface="Symbol" pitchFamily="90" charset="2"/>
              </a:rPr>
              <a:t>Active site</a:t>
            </a:r>
            <a:endParaRPr lang="en-US" sz="2000" b="1"/>
          </a:p>
        </p:txBody>
      </p:sp>
      <p:sp>
        <p:nvSpPr>
          <p:cNvPr id="33802" name="Text Box 13"/>
          <p:cNvSpPr txBox="1">
            <a:spLocks noChangeArrowheads="1"/>
          </p:cNvSpPr>
          <p:nvPr/>
        </p:nvSpPr>
        <p:spPr bwMode="auto">
          <a:xfrm>
            <a:off x="4137025" y="2603500"/>
            <a:ext cx="1304925" cy="317500"/>
          </a:xfrm>
          <a:prstGeom prst="rect">
            <a:avLst/>
          </a:prstGeom>
          <a:noFill/>
          <a:ln w="9525">
            <a:noFill/>
            <a:miter lim="800000"/>
            <a:headEnd/>
            <a:tailEnd/>
          </a:ln>
        </p:spPr>
        <p:txBody>
          <a:bodyPr wrap="none" lIns="0" tIns="0" rIns="0" bIns="0"/>
          <a:lstStyle/>
          <a:p>
            <a:pPr algn="l"/>
            <a:r>
              <a:rPr lang="en-US" sz="2000" b="1">
                <a:sym typeface="Symbol" pitchFamily="90" charset="2"/>
              </a:rPr>
              <a:t>Active site</a:t>
            </a:r>
            <a:endParaRPr lang="en-US" sz="2000" b="1"/>
          </a:p>
        </p:txBody>
      </p:sp>
      <p:sp>
        <p:nvSpPr>
          <p:cNvPr id="33803" name="Text Box 14"/>
          <p:cNvSpPr txBox="1">
            <a:spLocks noChangeArrowheads="1"/>
          </p:cNvSpPr>
          <p:nvPr/>
        </p:nvSpPr>
        <p:spPr bwMode="auto">
          <a:xfrm>
            <a:off x="4251325" y="4673600"/>
            <a:ext cx="1304925" cy="317500"/>
          </a:xfrm>
          <a:prstGeom prst="rect">
            <a:avLst/>
          </a:prstGeom>
          <a:noFill/>
          <a:ln w="9525">
            <a:noFill/>
            <a:miter lim="800000"/>
            <a:headEnd/>
            <a:tailEnd/>
          </a:ln>
        </p:spPr>
        <p:txBody>
          <a:bodyPr wrap="none" lIns="0" tIns="0" rIns="0" bIns="0"/>
          <a:lstStyle/>
          <a:p>
            <a:pPr algn="l"/>
            <a:r>
              <a:rPr lang="en-US" sz="2000" b="1">
                <a:sym typeface="Symbol" pitchFamily="90" charset="2"/>
              </a:rPr>
              <a:t>Active site</a:t>
            </a:r>
            <a:endParaRPr lang="en-US" sz="2000" b="1"/>
          </a:p>
        </p:txBody>
      </p:sp>
      <p:sp>
        <p:nvSpPr>
          <p:cNvPr id="33804" name="Text Box 15"/>
          <p:cNvSpPr txBox="1">
            <a:spLocks noChangeArrowheads="1"/>
          </p:cNvSpPr>
          <p:nvPr/>
        </p:nvSpPr>
        <p:spPr bwMode="auto">
          <a:xfrm>
            <a:off x="4264025" y="2336800"/>
            <a:ext cx="1089025" cy="317500"/>
          </a:xfrm>
          <a:prstGeom prst="rect">
            <a:avLst/>
          </a:prstGeom>
          <a:noFill/>
          <a:ln w="9525">
            <a:noFill/>
            <a:miter lim="800000"/>
            <a:headEnd/>
            <a:tailEnd/>
          </a:ln>
        </p:spPr>
        <p:txBody>
          <a:bodyPr wrap="none" lIns="0" tIns="0" rIns="0" bIns="0"/>
          <a:lstStyle/>
          <a:p>
            <a:pPr algn="l"/>
            <a:r>
              <a:rPr lang="en-US" sz="2000" b="1">
                <a:sym typeface="Symbol" pitchFamily="90" charset="2"/>
              </a:rPr>
              <a:t>Inhibitor</a:t>
            </a:r>
            <a:endParaRPr lang="en-US" sz="2000" b="1"/>
          </a:p>
        </p:txBody>
      </p:sp>
      <p:sp>
        <p:nvSpPr>
          <p:cNvPr id="33805" name="Text Box 16"/>
          <p:cNvSpPr txBox="1">
            <a:spLocks noChangeArrowheads="1"/>
          </p:cNvSpPr>
          <p:nvPr/>
        </p:nvSpPr>
        <p:spPr bwMode="auto">
          <a:xfrm>
            <a:off x="3946525" y="5664200"/>
            <a:ext cx="1089025" cy="317500"/>
          </a:xfrm>
          <a:prstGeom prst="rect">
            <a:avLst/>
          </a:prstGeom>
          <a:noFill/>
          <a:ln w="9525">
            <a:noFill/>
            <a:miter lim="800000"/>
            <a:headEnd/>
            <a:tailEnd/>
          </a:ln>
        </p:spPr>
        <p:txBody>
          <a:bodyPr wrap="none" lIns="0" tIns="0" rIns="0" bIns="0"/>
          <a:lstStyle/>
          <a:p>
            <a:pPr algn="l"/>
            <a:r>
              <a:rPr lang="en-US" sz="2000" b="1">
                <a:sym typeface="Symbol" pitchFamily="90" charset="2"/>
              </a:rPr>
              <a:t>Inhibitor</a:t>
            </a:r>
            <a:endParaRPr lang="en-US" sz="2000" b="1"/>
          </a:p>
        </p:txBody>
      </p:sp>
      <p:sp>
        <p:nvSpPr>
          <p:cNvPr id="33806" name="Text Box 17"/>
          <p:cNvSpPr txBox="1">
            <a:spLocks noChangeArrowheads="1"/>
          </p:cNvSpPr>
          <p:nvPr/>
        </p:nvSpPr>
        <p:spPr bwMode="auto">
          <a:xfrm>
            <a:off x="5229225" y="1803400"/>
            <a:ext cx="962025" cy="317500"/>
          </a:xfrm>
          <a:prstGeom prst="rect">
            <a:avLst/>
          </a:prstGeom>
          <a:noFill/>
          <a:ln w="9525">
            <a:noFill/>
            <a:miter lim="800000"/>
            <a:headEnd/>
            <a:tailEnd/>
          </a:ln>
        </p:spPr>
        <p:txBody>
          <a:bodyPr wrap="none" lIns="0" tIns="0" rIns="0" bIns="0"/>
          <a:lstStyle/>
          <a:p>
            <a:pPr algn="l"/>
            <a:r>
              <a:rPr lang="en-US" sz="2000" b="1">
                <a:sym typeface="Symbol" pitchFamily="90" charset="2"/>
              </a:rPr>
              <a:t>Enzyme</a:t>
            </a:r>
            <a:endParaRPr lang="en-US" sz="2000" b="1"/>
          </a:p>
        </p:txBody>
      </p:sp>
      <p:sp>
        <p:nvSpPr>
          <p:cNvPr id="33807" name="Text Box 18"/>
          <p:cNvSpPr txBox="1">
            <a:spLocks noChangeArrowheads="1"/>
          </p:cNvSpPr>
          <p:nvPr/>
        </p:nvSpPr>
        <p:spPr bwMode="auto">
          <a:xfrm>
            <a:off x="5216525" y="4114800"/>
            <a:ext cx="962025" cy="317500"/>
          </a:xfrm>
          <a:prstGeom prst="rect">
            <a:avLst/>
          </a:prstGeom>
          <a:noFill/>
          <a:ln w="9525">
            <a:noFill/>
            <a:miter lim="800000"/>
            <a:headEnd/>
            <a:tailEnd/>
          </a:ln>
        </p:spPr>
        <p:txBody>
          <a:bodyPr wrap="none" lIns="0" tIns="0" rIns="0" bIns="0"/>
          <a:lstStyle/>
          <a:p>
            <a:pPr algn="l"/>
            <a:r>
              <a:rPr lang="en-US" sz="2000" b="1">
                <a:sym typeface="Symbol" pitchFamily="90" charset="2"/>
              </a:rPr>
              <a:t>Enzyme</a:t>
            </a:r>
            <a:endParaRPr lang="en-US" sz="2000" b="1"/>
          </a:p>
        </p:txBody>
      </p:sp>
      <p:sp>
        <p:nvSpPr>
          <p:cNvPr id="33808" name="Text Box 19"/>
          <p:cNvSpPr txBox="1">
            <a:spLocks noChangeArrowheads="1"/>
          </p:cNvSpPr>
          <p:nvPr/>
        </p:nvSpPr>
        <p:spPr bwMode="auto">
          <a:xfrm>
            <a:off x="5216525" y="6146800"/>
            <a:ext cx="962025" cy="317500"/>
          </a:xfrm>
          <a:prstGeom prst="rect">
            <a:avLst/>
          </a:prstGeom>
          <a:noFill/>
          <a:ln w="9525">
            <a:noFill/>
            <a:miter lim="800000"/>
            <a:headEnd/>
            <a:tailEnd/>
          </a:ln>
        </p:spPr>
        <p:txBody>
          <a:bodyPr wrap="none" lIns="0" tIns="0" rIns="0" bIns="0"/>
          <a:lstStyle/>
          <a:p>
            <a:pPr algn="l"/>
            <a:r>
              <a:rPr lang="en-US" sz="2000" b="1">
                <a:sym typeface="Symbol" pitchFamily="90" charset="2"/>
              </a:rPr>
              <a:t>Enzyme</a:t>
            </a:r>
            <a:endParaRPr lang="en-US" sz="2000" b="1"/>
          </a:p>
        </p:txBody>
      </p:sp>
      <p:sp>
        <p:nvSpPr>
          <p:cNvPr id="33809" name="Line 20"/>
          <p:cNvSpPr>
            <a:spLocks noChangeShapeType="1"/>
          </p:cNvSpPr>
          <p:nvPr/>
        </p:nvSpPr>
        <p:spPr bwMode="auto">
          <a:xfrm>
            <a:off x="5359400" y="342900"/>
            <a:ext cx="190500" cy="63500"/>
          </a:xfrm>
          <a:prstGeom prst="line">
            <a:avLst/>
          </a:prstGeom>
          <a:noFill/>
          <a:ln w="25400">
            <a:solidFill>
              <a:schemeClr val="tx1"/>
            </a:solidFill>
            <a:round/>
            <a:headEnd/>
            <a:tailEnd type="triangle" w="med" len="med"/>
          </a:ln>
        </p:spPr>
        <p:txBody>
          <a:bodyPr wrap="none" anchor="ctr"/>
          <a:lstStyle/>
          <a:p>
            <a:endParaRPr lang="en-US"/>
          </a:p>
        </p:txBody>
      </p:sp>
      <p:sp>
        <p:nvSpPr>
          <p:cNvPr id="33810" name="Line 21"/>
          <p:cNvSpPr>
            <a:spLocks noChangeShapeType="1"/>
          </p:cNvSpPr>
          <p:nvPr/>
        </p:nvSpPr>
        <p:spPr bwMode="auto">
          <a:xfrm>
            <a:off x="5499100" y="647700"/>
            <a:ext cx="279400" cy="355600"/>
          </a:xfrm>
          <a:prstGeom prst="line">
            <a:avLst/>
          </a:prstGeom>
          <a:noFill/>
          <a:ln w="25400">
            <a:solidFill>
              <a:schemeClr val="tx1"/>
            </a:solidFill>
            <a:round/>
            <a:headEnd/>
            <a:tailEnd type="triangle" w="med" len="med"/>
          </a:ln>
        </p:spPr>
        <p:txBody>
          <a:bodyPr wrap="none" anchor="ctr"/>
          <a:lstStyle/>
          <a:p>
            <a:endParaRPr lang="en-US"/>
          </a:p>
        </p:txBody>
      </p:sp>
      <p:sp>
        <p:nvSpPr>
          <p:cNvPr id="33811" name="Line 22"/>
          <p:cNvSpPr>
            <a:spLocks noChangeShapeType="1"/>
          </p:cNvSpPr>
          <p:nvPr/>
        </p:nvSpPr>
        <p:spPr bwMode="auto">
          <a:xfrm>
            <a:off x="5295900" y="2540000"/>
            <a:ext cx="228600" cy="88900"/>
          </a:xfrm>
          <a:prstGeom prst="line">
            <a:avLst/>
          </a:prstGeom>
          <a:noFill/>
          <a:ln w="25400">
            <a:solidFill>
              <a:schemeClr val="tx1"/>
            </a:solidFill>
            <a:round/>
            <a:headEnd/>
            <a:tailEnd type="triangle" w="med" len="med"/>
          </a:ln>
        </p:spPr>
        <p:txBody>
          <a:bodyPr wrap="none" anchor="ctr"/>
          <a:lstStyle/>
          <a:p>
            <a:endParaRPr lang="en-US"/>
          </a:p>
        </p:txBody>
      </p:sp>
      <p:sp>
        <p:nvSpPr>
          <p:cNvPr id="33812" name="Line 23"/>
          <p:cNvSpPr>
            <a:spLocks noChangeShapeType="1"/>
          </p:cNvSpPr>
          <p:nvPr/>
        </p:nvSpPr>
        <p:spPr bwMode="auto">
          <a:xfrm>
            <a:off x="5448300" y="2806700"/>
            <a:ext cx="317500" cy="482600"/>
          </a:xfrm>
          <a:prstGeom prst="line">
            <a:avLst/>
          </a:prstGeom>
          <a:noFill/>
          <a:ln w="25400">
            <a:solidFill>
              <a:schemeClr val="tx1"/>
            </a:solidFill>
            <a:round/>
            <a:headEnd/>
            <a:tailEnd type="triangle" w="med" len="med"/>
          </a:ln>
        </p:spPr>
        <p:txBody>
          <a:bodyPr wrap="none" anchor="ctr"/>
          <a:lstStyle/>
          <a:p>
            <a:endParaRPr lang="en-US"/>
          </a:p>
        </p:txBody>
      </p:sp>
      <p:sp>
        <p:nvSpPr>
          <p:cNvPr id="33813" name="Line 24"/>
          <p:cNvSpPr>
            <a:spLocks noChangeShapeType="1"/>
          </p:cNvSpPr>
          <p:nvPr/>
        </p:nvSpPr>
        <p:spPr bwMode="auto">
          <a:xfrm>
            <a:off x="7124700" y="2374900"/>
            <a:ext cx="25400" cy="228600"/>
          </a:xfrm>
          <a:prstGeom prst="line">
            <a:avLst/>
          </a:prstGeom>
          <a:noFill/>
          <a:ln w="25400">
            <a:solidFill>
              <a:schemeClr val="tx1"/>
            </a:solidFill>
            <a:round/>
            <a:headEnd/>
            <a:tailEnd type="triangle" w="med" len="med"/>
          </a:ln>
        </p:spPr>
        <p:txBody>
          <a:bodyPr wrap="none" anchor="ctr"/>
          <a:lstStyle/>
          <a:p>
            <a:endParaRPr lang="en-US"/>
          </a:p>
        </p:txBody>
      </p:sp>
      <p:sp>
        <p:nvSpPr>
          <p:cNvPr id="33814" name="Line 25"/>
          <p:cNvSpPr>
            <a:spLocks noChangeShapeType="1"/>
          </p:cNvSpPr>
          <p:nvPr/>
        </p:nvSpPr>
        <p:spPr bwMode="auto">
          <a:xfrm>
            <a:off x="5549900" y="4914900"/>
            <a:ext cx="228600" cy="406400"/>
          </a:xfrm>
          <a:prstGeom prst="line">
            <a:avLst/>
          </a:prstGeom>
          <a:noFill/>
          <a:ln w="25400">
            <a:solidFill>
              <a:schemeClr val="tx1"/>
            </a:solidFill>
            <a:round/>
            <a:headEnd/>
            <a:tailEnd type="triangle" w="med" len="med"/>
          </a:ln>
        </p:spPr>
        <p:txBody>
          <a:bodyPr wrap="none" anchor="ctr"/>
          <a:lstStyle/>
          <a:p>
            <a:endParaRPr lang="en-US"/>
          </a:p>
        </p:txBody>
      </p:sp>
      <p:sp>
        <p:nvSpPr>
          <p:cNvPr id="33815" name="Line 26"/>
          <p:cNvSpPr>
            <a:spLocks noChangeShapeType="1"/>
          </p:cNvSpPr>
          <p:nvPr/>
        </p:nvSpPr>
        <p:spPr bwMode="auto">
          <a:xfrm>
            <a:off x="6883400" y="4737100"/>
            <a:ext cx="215900" cy="63500"/>
          </a:xfrm>
          <a:prstGeom prst="line">
            <a:avLst/>
          </a:prstGeom>
          <a:noFill/>
          <a:ln w="25400">
            <a:solidFill>
              <a:schemeClr val="tx1"/>
            </a:solidFill>
            <a:round/>
            <a:headEnd/>
            <a:tailEnd type="triangle" w="med" len="med"/>
          </a:ln>
        </p:spPr>
        <p:txBody>
          <a:bodyPr wrap="none" anchor="ctr"/>
          <a:lstStyle/>
          <a:p>
            <a:endParaRPr lang="en-US"/>
          </a:p>
        </p:txBody>
      </p:sp>
      <p:sp>
        <p:nvSpPr>
          <p:cNvPr id="33816" name="Line 27"/>
          <p:cNvSpPr>
            <a:spLocks noChangeShapeType="1"/>
          </p:cNvSpPr>
          <p:nvPr/>
        </p:nvSpPr>
        <p:spPr bwMode="auto">
          <a:xfrm>
            <a:off x="4622800" y="5918200"/>
            <a:ext cx="152400" cy="304800"/>
          </a:xfrm>
          <a:prstGeom prst="line">
            <a:avLst/>
          </a:prstGeom>
          <a:noFill/>
          <a:ln w="25400">
            <a:solidFill>
              <a:schemeClr val="tx1"/>
            </a:solidFill>
            <a:round/>
            <a:headEnd/>
            <a:tailEnd type="triangle" w="med" len="med"/>
          </a:ln>
        </p:spPr>
        <p:txBody>
          <a:bodyPr wrap="none" anchor="ctr"/>
          <a:lstStyle/>
          <a:p>
            <a:endParaRPr lang="en-US"/>
          </a:p>
        </p:txBody>
      </p:sp>
      <p:sp>
        <p:nvSpPr>
          <p:cNvPr id="33817" name="Rectangle 2"/>
          <p:cNvSpPr>
            <a:spLocks noChangeArrowheads="1"/>
          </p:cNvSpPr>
          <p:nvPr/>
        </p:nvSpPr>
        <p:spPr bwMode="auto">
          <a:xfrm>
            <a:off x="6149975" y="6478588"/>
            <a:ext cx="2776538" cy="320675"/>
          </a:xfrm>
          <a:prstGeom prst="rect">
            <a:avLst/>
          </a:prstGeom>
          <a:noFill/>
          <a:ln w="34925">
            <a:noFill/>
            <a:miter lim="800000"/>
            <a:headEnd/>
            <a:tailEnd/>
          </a:ln>
        </p:spPr>
        <p:txBody>
          <a:bodyPr lIns="92075" tIns="46038" rIns="92075" bIns="46038" anchor="ctr">
            <a:spAutoFit/>
          </a:bodyPr>
          <a:lstStyle/>
          <a:p>
            <a:r>
              <a:rPr lang="en-US" sz="1500"/>
              <a:t>Figure 5.10</a:t>
            </a: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1217160" y="402840"/>
              <a:ext cx="377640" cy="360"/>
            </p14:xfrm>
          </p:contentPart>
        </mc:Choice>
        <mc:Fallback>
          <p:pic>
            <p:nvPicPr>
              <p:cNvPr id="2" name="Ink 1"/>
              <p:cNvPicPr/>
              <p:nvPr/>
            </p:nvPicPr>
            <p:blipFill>
              <a:blip r:embed="rId5"/>
              <a:stretch>
                <a:fillRect/>
              </a:stretch>
            </p:blipFill>
            <p:spPr>
              <a:xfrm>
                <a:off x="1201320" y="339480"/>
                <a:ext cx="409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p14:cNvContentPartPr/>
              <p14:nvPr/>
            </p14:nvContentPartPr>
            <p14:xfrm>
              <a:off x="5675040" y="479880"/>
              <a:ext cx="51480" cy="300600"/>
            </p14:xfrm>
          </p:contentPart>
        </mc:Choice>
        <mc:Fallback>
          <p:pic>
            <p:nvPicPr>
              <p:cNvPr id="3" name="Ink 2"/>
              <p:cNvPicPr/>
              <p:nvPr/>
            </p:nvPicPr>
            <p:blipFill>
              <a:blip r:embed="rId7"/>
              <a:stretch>
                <a:fillRect/>
              </a:stretch>
            </p:blipFill>
            <p:spPr>
              <a:xfrm>
                <a:off x="5658840" y="416520"/>
                <a:ext cx="8352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p14:cNvContentPartPr/>
              <p14:nvPr/>
            </p14:nvContentPartPr>
            <p14:xfrm>
              <a:off x="1311480" y="2408760"/>
              <a:ext cx="2066400" cy="146160"/>
            </p14:xfrm>
          </p:contentPart>
        </mc:Choice>
        <mc:Fallback>
          <p:pic>
            <p:nvPicPr>
              <p:cNvPr id="4" name="Ink 3"/>
              <p:cNvPicPr/>
              <p:nvPr/>
            </p:nvPicPr>
            <p:blipFill>
              <a:blip r:embed="rId9"/>
              <a:stretch>
                <a:fillRect/>
              </a:stretch>
            </p:blipFill>
            <p:spPr>
              <a:xfrm>
                <a:off x="1295640" y="2345400"/>
                <a:ext cx="209808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p14:cNvContentPartPr/>
              <p14:nvPr/>
            </p14:nvContentPartPr>
            <p14:xfrm>
              <a:off x="7432200" y="2408760"/>
              <a:ext cx="600480" cy="463320"/>
            </p14:xfrm>
          </p:contentPart>
        </mc:Choice>
        <mc:Fallback>
          <p:pic>
            <p:nvPicPr>
              <p:cNvPr id="5" name="Ink 4"/>
              <p:cNvPicPr/>
              <p:nvPr/>
            </p:nvPicPr>
            <p:blipFill>
              <a:blip r:embed="rId11"/>
              <a:stretch>
                <a:fillRect/>
              </a:stretch>
            </p:blipFill>
            <p:spPr>
              <a:xfrm>
                <a:off x="7416360" y="2345400"/>
                <a:ext cx="632160" cy="590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Ink 5"/>
              <p14:cNvContentPartPr/>
              <p14:nvPr/>
            </p14:nvContentPartPr>
            <p14:xfrm>
              <a:off x="7663680" y="2349000"/>
              <a:ext cx="437400" cy="214560"/>
            </p14:xfrm>
          </p:contentPart>
        </mc:Choice>
        <mc:Fallback>
          <p:pic>
            <p:nvPicPr>
              <p:cNvPr id="6" name="Ink 5"/>
              <p:cNvPicPr/>
              <p:nvPr/>
            </p:nvPicPr>
            <p:blipFill>
              <a:blip r:embed="rId13"/>
              <a:stretch>
                <a:fillRect/>
              </a:stretch>
            </p:blipFill>
            <p:spPr>
              <a:xfrm>
                <a:off x="7647840" y="2285280"/>
                <a:ext cx="46944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p14:cNvContentPartPr/>
              <p14:nvPr/>
            </p14:nvContentPartPr>
            <p14:xfrm>
              <a:off x="7097760" y="3214800"/>
              <a:ext cx="1423440" cy="1089000"/>
            </p14:xfrm>
          </p:contentPart>
        </mc:Choice>
        <mc:Fallback>
          <p:pic>
            <p:nvPicPr>
              <p:cNvPr id="7" name="Ink 6"/>
              <p:cNvPicPr/>
              <p:nvPr/>
            </p:nvPicPr>
            <p:blipFill>
              <a:blip r:embed="rId15"/>
              <a:stretch>
                <a:fillRect/>
              </a:stretch>
            </p:blipFill>
            <p:spPr>
              <a:xfrm>
                <a:off x="7081920" y="3151080"/>
                <a:ext cx="1455120" cy="1216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Ink 7"/>
              <p14:cNvContentPartPr/>
              <p14:nvPr/>
            </p14:nvContentPartPr>
            <p14:xfrm>
              <a:off x="4611960" y="2803320"/>
              <a:ext cx="1174680" cy="497520"/>
            </p14:xfrm>
          </p:contentPart>
        </mc:Choice>
        <mc:Fallback>
          <p:pic>
            <p:nvPicPr>
              <p:cNvPr id="8" name="Ink 7"/>
              <p:cNvPicPr/>
              <p:nvPr/>
            </p:nvPicPr>
            <p:blipFill>
              <a:blip r:embed="rId17"/>
              <a:stretch>
                <a:fillRect/>
              </a:stretch>
            </p:blipFill>
            <p:spPr>
              <a:xfrm>
                <a:off x="4596120" y="2739600"/>
                <a:ext cx="1206360" cy="624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Ink 8"/>
              <p14:cNvContentPartPr/>
              <p14:nvPr/>
            </p14:nvContentPartPr>
            <p14:xfrm>
              <a:off x="8160840" y="2905920"/>
              <a:ext cx="394560" cy="677880"/>
            </p14:xfrm>
          </p:contentPart>
        </mc:Choice>
        <mc:Fallback>
          <p:pic>
            <p:nvPicPr>
              <p:cNvPr id="9" name="Ink 8"/>
              <p:cNvPicPr/>
              <p:nvPr/>
            </p:nvPicPr>
            <p:blipFill>
              <a:blip r:embed="rId19"/>
              <a:stretch>
                <a:fillRect/>
              </a:stretch>
            </p:blipFill>
            <p:spPr>
              <a:xfrm>
                <a:off x="8145000" y="2842560"/>
                <a:ext cx="426600" cy="804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Ink 9"/>
              <p14:cNvContentPartPr/>
              <p14:nvPr/>
            </p14:nvContentPartPr>
            <p14:xfrm>
              <a:off x="1131480" y="2923200"/>
              <a:ext cx="1414800" cy="360"/>
            </p14:xfrm>
          </p:contentPart>
        </mc:Choice>
        <mc:Fallback>
          <p:pic>
            <p:nvPicPr>
              <p:cNvPr id="10" name="Ink 9"/>
              <p:cNvPicPr/>
              <p:nvPr/>
            </p:nvPicPr>
            <p:blipFill>
              <a:blip r:embed="rId21"/>
              <a:stretch>
                <a:fillRect/>
              </a:stretch>
            </p:blipFill>
            <p:spPr>
              <a:xfrm>
                <a:off x="1115640" y="2859840"/>
                <a:ext cx="14464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Ink 10"/>
              <p14:cNvContentPartPr/>
              <p14:nvPr/>
            </p14:nvContentPartPr>
            <p14:xfrm>
              <a:off x="3231720" y="2751840"/>
              <a:ext cx="1826280" cy="394560"/>
            </p14:xfrm>
          </p:contentPart>
        </mc:Choice>
        <mc:Fallback>
          <p:pic>
            <p:nvPicPr>
              <p:cNvPr id="11" name="Ink 10"/>
              <p:cNvPicPr/>
              <p:nvPr/>
            </p:nvPicPr>
            <p:blipFill>
              <a:blip r:embed="rId23"/>
              <a:stretch>
                <a:fillRect/>
              </a:stretch>
            </p:blipFill>
            <p:spPr>
              <a:xfrm>
                <a:off x="3215880" y="2688120"/>
                <a:ext cx="1857960" cy="522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Ink 11"/>
              <p14:cNvContentPartPr/>
              <p14:nvPr/>
            </p14:nvContentPartPr>
            <p14:xfrm>
              <a:off x="1071360" y="4817880"/>
              <a:ext cx="1646280" cy="94680"/>
            </p14:xfrm>
          </p:contentPart>
        </mc:Choice>
        <mc:Fallback>
          <p:pic>
            <p:nvPicPr>
              <p:cNvPr id="12" name="Ink 11"/>
              <p:cNvPicPr/>
              <p:nvPr/>
            </p:nvPicPr>
            <p:blipFill>
              <a:blip r:embed="rId25"/>
              <a:stretch>
                <a:fillRect/>
              </a:stretch>
            </p:blipFill>
            <p:spPr>
              <a:xfrm>
                <a:off x="1055520" y="4754160"/>
                <a:ext cx="16779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 name="Ink 12"/>
              <p14:cNvContentPartPr/>
              <p14:nvPr/>
            </p14:nvContentPartPr>
            <p14:xfrm>
              <a:off x="4920480" y="5889240"/>
              <a:ext cx="711720" cy="369000"/>
            </p14:xfrm>
          </p:contentPart>
        </mc:Choice>
        <mc:Fallback>
          <p:pic>
            <p:nvPicPr>
              <p:cNvPr id="13" name="Ink 12"/>
              <p:cNvPicPr/>
              <p:nvPr/>
            </p:nvPicPr>
            <p:blipFill>
              <a:blip r:embed="rId27"/>
              <a:stretch>
                <a:fillRect/>
              </a:stretch>
            </p:blipFill>
            <p:spPr>
              <a:xfrm>
                <a:off x="4904640" y="5825880"/>
                <a:ext cx="743760" cy="496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4" name="Ink 13"/>
              <p14:cNvContentPartPr/>
              <p14:nvPr/>
            </p14:nvContentPartPr>
            <p14:xfrm>
              <a:off x="5743440" y="5246280"/>
              <a:ext cx="1989000" cy="197640"/>
            </p14:xfrm>
          </p:contentPart>
        </mc:Choice>
        <mc:Fallback>
          <p:pic>
            <p:nvPicPr>
              <p:cNvPr id="14" name="Ink 13"/>
              <p:cNvPicPr/>
              <p:nvPr/>
            </p:nvPicPr>
            <p:blipFill>
              <a:blip r:embed="rId29"/>
              <a:stretch>
                <a:fillRect/>
              </a:stretch>
            </p:blipFill>
            <p:spPr>
              <a:xfrm>
                <a:off x="5727600" y="5182920"/>
                <a:ext cx="2021040" cy="324360"/>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11138" y="80963"/>
            <a:ext cx="8534400" cy="482600"/>
          </a:xfrm>
        </p:spPr>
        <p:txBody>
          <a:bodyPr/>
          <a:lstStyle/>
          <a:p>
            <a:pPr eaLnBrk="1" hangingPunct="1">
              <a:lnSpc>
                <a:spcPct val="80000"/>
              </a:lnSpc>
            </a:pPr>
            <a:r>
              <a:rPr lang="en-US" sz="3200" smtClean="0">
                <a:solidFill>
                  <a:schemeClr val="tx1"/>
                </a:solidFill>
              </a:rPr>
              <a:t>MEMBRANE FUNCTION</a:t>
            </a:r>
          </a:p>
        </p:txBody>
      </p:sp>
      <p:sp>
        <p:nvSpPr>
          <p:cNvPr id="35843" name="Rectangle 3"/>
          <p:cNvSpPr>
            <a:spLocks noGrp="1" noChangeArrowheads="1"/>
          </p:cNvSpPr>
          <p:nvPr>
            <p:ph type="body" idx="1"/>
          </p:nvPr>
        </p:nvSpPr>
        <p:spPr>
          <a:xfrm>
            <a:off x="217488" y="663575"/>
            <a:ext cx="8610600" cy="3105150"/>
          </a:xfrm>
        </p:spPr>
        <p:txBody>
          <a:bodyPr/>
          <a:lstStyle/>
          <a:p>
            <a:pPr lvl="1" eaLnBrk="1" hangingPunct="1"/>
            <a:r>
              <a:rPr lang="en-US" smtClean="0"/>
              <a:t>Working cells must control the flow of materials to and from the environment.</a:t>
            </a:r>
          </a:p>
          <a:p>
            <a:pPr lvl="1" eaLnBrk="1" hangingPunct="1"/>
            <a:r>
              <a:rPr lang="en-US" smtClean="0"/>
              <a:t>Membrane proteins perform many functions.</a:t>
            </a:r>
          </a:p>
          <a:p>
            <a:pPr lvl="1" eaLnBrk="1" hangingPunct="1"/>
            <a:r>
              <a:rPr lang="en-US" b="1" smtClean="0">
                <a:solidFill>
                  <a:srgbClr val="000000"/>
                </a:solidFill>
              </a:rPr>
              <a:t>Transport proteins</a:t>
            </a:r>
            <a:r>
              <a:rPr lang="en-US" smtClean="0">
                <a:solidFill>
                  <a:srgbClr val="000000"/>
                </a:solidFill>
              </a:rPr>
              <a:t> </a:t>
            </a:r>
            <a:endParaRPr lang="en-US" b="1" smtClean="0">
              <a:solidFill>
                <a:srgbClr val="000000"/>
              </a:solidFill>
            </a:endParaRPr>
          </a:p>
          <a:p>
            <a:pPr lvl="2" eaLnBrk="1" hangingPunct="1"/>
            <a:r>
              <a:rPr lang="en-US" smtClean="0">
                <a:solidFill>
                  <a:srgbClr val="000000"/>
                </a:solidFill>
              </a:rPr>
              <a:t>Are located in membranes</a:t>
            </a:r>
          </a:p>
          <a:p>
            <a:pPr lvl="2" eaLnBrk="1" hangingPunct="1"/>
            <a:r>
              <a:rPr lang="en-US" smtClean="0">
                <a:solidFill>
                  <a:srgbClr val="000000"/>
                </a:solidFill>
              </a:rPr>
              <a:t>Regulate the passage of materials into and out of the cell</a:t>
            </a:r>
            <a:endParaRPr lang="en-US" smtClean="0"/>
          </a:p>
        </p:txBody>
      </p:sp>
      <p:sp>
        <p:nvSpPr>
          <p:cNvPr id="35844" name="Line 4"/>
          <p:cNvSpPr>
            <a:spLocks noChangeShapeType="1"/>
          </p:cNvSpPr>
          <p:nvPr/>
        </p:nvSpPr>
        <p:spPr bwMode="auto">
          <a:xfrm>
            <a:off x="304800" y="557213"/>
            <a:ext cx="8534400" cy="0"/>
          </a:xfrm>
          <a:prstGeom prst="line">
            <a:avLst/>
          </a:prstGeom>
          <a:noFill/>
          <a:ln w="50800">
            <a:solidFill>
              <a:srgbClr val="004A37"/>
            </a:solidFill>
            <a:round/>
            <a:headEnd/>
            <a:tailEnd/>
          </a:ln>
        </p:spPr>
        <p:txBody>
          <a:bodyPr wrap="none" anchor="ctr"/>
          <a:lstStyle/>
          <a:p>
            <a:endParaRPr lang="en-US"/>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80000" y="248760"/>
              <a:ext cx="4817880" cy="291600"/>
            </p14:xfrm>
          </p:contentPart>
        </mc:Choice>
        <mc:Fallback>
          <p:pic>
            <p:nvPicPr>
              <p:cNvPr id="2" name="Ink 1"/>
              <p:cNvPicPr/>
              <p:nvPr/>
            </p:nvPicPr>
            <p:blipFill>
              <a:blip r:embed="rId4"/>
              <a:stretch>
                <a:fillRect/>
              </a:stretch>
            </p:blipFill>
            <p:spPr>
              <a:xfrm>
                <a:off x="164160" y="185040"/>
                <a:ext cx="4849560" cy="419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1757160" y="865800"/>
              <a:ext cx="814680" cy="60480"/>
            </p14:xfrm>
          </p:contentPart>
        </mc:Choice>
        <mc:Fallback>
          <p:pic>
            <p:nvPicPr>
              <p:cNvPr id="3" name="Ink 2"/>
              <p:cNvPicPr/>
              <p:nvPr/>
            </p:nvPicPr>
            <p:blipFill>
              <a:blip r:embed="rId6"/>
              <a:stretch>
                <a:fillRect/>
              </a:stretch>
            </p:blipFill>
            <p:spPr>
              <a:xfrm>
                <a:off x="1741320" y="802440"/>
                <a:ext cx="8463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5117760" y="960120"/>
              <a:ext cx="1200240" cy="360"/>
            </p14:xfrm>
          </p:contentPart>
        </mc:Choice>
        <mc:Fallback>
          <p:pic>
            <p:nvPicPr>
              <p:cNvPr id="4" name="Ink 3"/>
              <p:cNvPicPr/>
              <p:nvPr/>
            </p:nvPicPr>
            <p:blipFill>
              <a:blip r:embed="rId8"/>
              <a:stretch>
                <a:fillRect/>
              </a:stretch>
            </p:blipFill>
            <p:spPr>
              <a:xfrm>
                <a:off x="5101920" y="896760"/>
                <a:ext cx="12322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p14:cNvContentPartPr/>
              <p14:nvPr/>
            </p14:nvContentPartPr>
            <p14:xfrm>
              <a:off x="797040" y="1277280"/>
              <a:ext cx="1200600" cy="77400"/>
            </p14:xfrm>
          </p:contentPart>
        </mc:Choice>
        <mc:Fallback>
          <p:pic>
            <p:nvPicPr>
              <p:cNvPr id="5" name="Ink 4"/>
              <p:cNvPicPr/>
              <p:nvPr/>
            </p:nvPicPr>
            <p:blipFill>
              <a:blip r:embed="rId10"/>
              <a:stretch>
                <a:fillRect/>
              </a:stretch>
            </p:blipFill>
            <p:spPr>
              <a:xfrm>
                <a:off x="781200" y="1213920"/>
                <a:ext cx="12322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p14:cNvContentPartPr/>
              <p14:nvPr/>
            </p14:nvContentPartPr>
            <p14:xfrm>
              <a:off x="5837760" y="917280"/>
              <a:ext cx="214560" cy="411840"/>
            </p14:xfrm>
          </p:contentPart>
        </mc:Choice>
        <mc:Fallback>
          <p:pic>
            <p:nvPicPr>
              <p:cNvPr id="6" name="Ink 5"/>
              <p:cNvPicPr/>
              <p:nvPr/>
            </p:nvPicPr>
            <p:blipFill>
              <a:blip r:embed="rId12"/>
              <a:stretch>
                <a:fillRect/>
              </a:stretch>
            </p:blipFill>
            <p:spPr>
              <a:xfrm>
                <a:off x="5821920" y="853920"/>
                <a:ext cx="24624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p14:cNvContentPartPr/>
              <p14:nvPr/>
            </p14:nvContentPartPr>
            <p14:xfrm>
              <a:off x="4826160" y="1920240"/>
              <a:ext cx="1286280" cy="43200"/>
            </p14:xfrm>
          </p:contentPart>
        </mc:Choice>
        <mc:Fallback>
          <p:pic>
            <p:nvPicPr>
              <p:cNvPr id="7" name="Ink 6"/>
              <p:cNvPicPr/>
              <p:nvPr/>
            </p:nvPicPr>
            <p:blipFill>
              <a:blip r:embed="rId14"/>
              <a:stretch>
                <a:fillRect/>
              </a:stretch>
            </p:blipFill>
            <p:spPr>
              <a:xfrm>
                <a:off x="4810320" y="1856880"/>
                <a:ext cx="13179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Ink 7"/>
              <p14:cNvContentPartPr/>
              <p14:nvPr/>
            </p14:nvContentPartPr>
            <p14:xfrm>
              <a:off x="582840" y="2494440"/>
              <a:ext cx="2229120" cy="9000"/>
            </p14:xfrm>
          </p:contentPart>
        </mc:Choice>
        <mc:Fallback>
          <p:pic>
            <p:nvPicPr>
              <p:cNvPr id="8" name="Ink 7"/>
              <p:cNvPicPr/>
              <p:nvPr/>
            </p:nvPicPr>
            <p:blipFill>
              <a:blip r:embed="rId16"/>
              <a:stretch>
                <a:fillRect/>
              </a:stretch>
            </p:blipFill>
            <p:spPr>
              <a:xfrm>
                <a:off x="567000" y="2431080"/>
                <a:ext cx="22608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p14:cNvContentPartPr/>
              <p14:nvPr/>
            </p14:nvContentPartPr>
            <p14:xfrm>
              <a:off x="1440000" y="3557520"/>
              <a:ext cx="1895040" cy="34560"/>
            </p14:xfrm>
          </p:contentPart>
        </mc:Choice>
        <mc:Fallback>
          <p:pic>
            <p:nvPicPr>
              <p:cNvPr id="9" name="Ink 8"/>
              <p:cNvPicPr/>
              <p:nvPr/>
            </p:nvPicPr>
            <p:blipFill>
              <a:blip r:embed="rId18"/>
              <a:stretch>
                <a:fillRect/>
              </a:stretch>
            </p:blipFill>
            <p:spPr>
              <a:xfrm>
                <a:off x="1424160" y="3494160"/>
                <a:ext cx="19267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Ink 9"/>
              <p14:cNvContentPartPr/>
              <p14:nvPr/>
            </p14:nvContentPartPr>
            <p14:xfrm>
              <a:off x="4286160" y="3334680"/>
              <a:ext cx="60480" cy="497520"/>
            </p14:xfrm>
          </p:contentPart>
        </mc:Choice>
        <mc:Fallback>
          <p:pic>
            <p:nvPicPr>
              <p:cNvPr id="10" name="Ink 9"/>
              <p:cNvPicPr/>
              <p:nvPr/>
            </p:nvPicPr>
            <p:blipFill>
              <a:blip r:embed="rId20"/>
              <a:stretch>
                <a:fillRect/>
              </a:stretch>
            </p:blipFill>
            <p:spPr>
              <a:xfrm>
                <a:off x="4270320" y="3271320"/>
                <a:ext cx="92160" cy="624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Ink 10"/>
              <p14:cNvContentPartPr/>
              <p14:nvPr/>
            </p14:nvContentPartPr>
            <p14:xfrm>
              <a:off x="4663440" y="3377520"/>
              <a:ext cx="2332080" cy="308880"/>
            </p14:xfrm>
          </p:contentPart>
        </mc:Choice>
        <mc:Fallback>
          <p:pic>
            <p:nvPicPr>
              <p:cNvPr id="11" name="Ink 10"/>
              <p:cNvPicPr/>
              <p:nvPr/>
            </p:nvPicPr>
            <p:blipFill>
              <a:blip r:embed="rId22"/>
              <a:stretch>
                <a:fillRect/>
              </a:stretch>
            </p:blipFill>
            <p:spPr>
              <a:xfrm>
                <a:off x="4647600" y="3314160"/>
                <a:ext cx="2363760" cy="435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Ink 11"/>
              <p14:cNvContentPartPr/>
              <p14:nvPr/>
            </p14:nvContentPartPr>
            <p14:xfrm>
              <a:off x="454320" y="2023200"/>
              <a:ext cx="2589120" cy="1054800"/>
            </p14:xfrm>
          </p:contentPart>
        </mc:Choice>
        <mc:Fallback>
          <p:pic>
            <p:nvPicPr>
              <p:cNvPr id="12" name="Ink 11"/>
              <p:cNvPicPr/>
              <p:nvPr/>
            </p:nvPicPr>
            <p:blipFill>
              <a:blip r:embed="rId24"/>
              <a:stretch>
                <a:fillRect/>
              </a:stretch>
            </p:blipFill>
            <p:spPr>
              <a:xfrm>
                <a:off x="438480" y="1959480"/>
                <a:ext cx="2620800" cy="1181880"/>
              </a:xfrm>
              <a:prstGeom prst="rect">
                <a:avLst/>
              </a:prstGeom>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04788" y="76200"/>
            <a:ext cx="8667750" cy="482600"/>
          </a:xfrm>
        </p:spPr>
        <p:txBody>
          <a:bodyPr/>
          <a:lstStyle/>
          <a:p>
            <a:pPr eaLnBrk="1" hangingPunct="1">
              <a:lnSpc>
                <a:spcPct val="80000"/>
              </a:lnSpc>
            </a:pPr>
            <a:r>
              <a:rPr lang="en-US" sz="3200" smtClean="0">
                <a:solidFill>
                  <a:schemeClr val="tx1"/>
                </a:solidFill>
              </a:rPr>
              <a:t>Passive Transport: Diffusion across Membranes</a:t>
            </a:r>
          </a:p>
        </p:txBody>
      </p:sp>
      <p:sp>
        <p:nvSpPr>
          <p:cNvPr id="1086467" name="Rectangle 3"/>
          <p:cNvSpPr>
            <a:spLocks noGrp="1" noChangeArrowheads="1"/>
          </p:cNvSpPr>
          <p:nvPr>
            <p:ph type="body" idx="1"/>
          </p:nvPr>
        </p:nvSpPr>
        <p:spPr>
          <a:xfrm>
            <a:off x="217488" y="663575"/>
            <a:ext cx="8610600" cy="4986338"/>
          </a:xfrm>
        </p:spPr>
        <p:txBody>
          <a:bodyPr/>
          <a:lstStyle/>
          <a:p>
            <a:pPr lvl="1" eaLnBrk="1" hangingPunct="1"/>
            <a:r>
              <a:rPr lang="en-US" smtClean="0"/>
              <a:t>Molecules contain heat energy that causes them to vibrate and wander randomly.</a:t>
            </a:r>
          </a:p>
          <a:p>
            <a:pPr lvl="1" eaLnBrk="1" hangingPunct="1"/>
            <a:r>
              <a:rPr lang="en-US" b="1" smtClean="0"/>
              <a:t>Diffusion</a:t>
            </a:r>
            <a:r>
              <a:rPr lang="en-US" smtClean="0"/>
              <a:t> is the tendency for molecules of any substance to spread out into the available space.</a:t>
            </a:r>
          </a:p>
          <a:p>
            <a:pPr lvl="1" eaLnBrk="1" hangingPunct="1"/>
            <a:r>
              <a:rPr lang="en-US" b="1" smtClean="0"/>
              <a:t>Passive transport</a:t>
            </a:r>
            <a:r>
              <a:rPr lang="en-US" smtClean="0"/>
              <a:t> is the diffusion of a substance across a membrane without the input of energy.</a:t>
            </a:r>
          </a:p>
          <a:p>
            <a:pPr lvl="1" eaLnBrk="1" hangingPunct="1"/>
            <a:r>
              <a:rPr lang="en-US" smtClean="0"/>
              <a:t>Diffusion is an example of passive transport.</a:t>
            </a:r>
          </a:p>
          <a:p>
            <a:pPr lvl="1" eaLnBrk="1" hangingPunct="1"/>
            <a:r>
              <a:rPr lang="en-US" smtClean="0"/>
              <a:t>Substances diffuse down their </a:t>
            </a:r>
            <a:r>
              <a:rPr lang="en-US" b="1" smtClean="0"/>
              <a:t>concentration gradient</a:t>
            </a:r>
            <a:r>
              <a:rPr lang="en-US" smtClean="0"/>
              <a:t>, a region in which the substance’s density changes.</a:t>
            </a:r>
          </a:p>
          <a:p>
            <a:pPr lvl="1" eaLnBrk="1" hangingPunct="1"/>
            <a:endParaRPr lang="en-US" smtClean="0"/>
          </a:p>
        </p:txBody>
      </p:sp>
      <p:sp>
        <p:nvSpPr>
          <p:cNvPr id="37892" name="Line 4"/>
          <p:cNvSpPr>
            <a:spLocks noChangeShapeType="1"/>
          </p:cNvSpPr>
          <p:nvPr/>
        </p:nvSpPr>
        <p:spPr bwMode="auto">
          <a:xfrm>
            <a:off x="304800" y="557213"/>
            <a:ext cx="8534400" cy="0"/>
          </a:xfrm>
          <a:prstGeom prst="line">
            <a:avLst/>
          </a:prstGeom>
          <a:noFill/>
          <a:ln w="50800">
            <a:solidFill>
              <a:srgbClr val="004A37"/>
            </a:solidFill>
            <a:round/>
            <a:headEnd/>
            <a:tailEnd/>
          </a:ln>
        </p:spPr>
        <p:txBody>
          <a:bodyPr wrap="none" anchor="ctr"/>
          <a:lstStyle/>
          <a:p>
            <a:endParaRPr lang="en-US"/>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659880" y="1808640"/>
              <a:ext cx="3052080" cy="129240"/>
            </p14:xfrm>
          </p:contentPart>
        </mc:Choice>
        <mc:Fallback>
          <p:pic>
            <p:nvPicPr>
              <p:cNvPr id="2" name="Ink 1"/>
              <p:cNvPicPr/>
              <p:nvPr/>
            </p:nvPicPr>
            <p:blipFill>
              <a:blip r:embed="rId4"/>
              <a:stretch>
                <a:fillRect/>
              </a:stretch>
            </p:blipFill>
            <p:spPr>
              <a:xfrm>
                <a:off x="644040" y="1745280"/>
                <a:ext cx="30841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4260240" y="1877400"/>
              <a:ext cx="857880" cy="43200"/>
            </p14:xfrm>
          </p:contentPart>
        </mc:Choice>
        <mc:Fallback>
          <p:pic>
            <p:nvPicPr>
              <p:cNvPr id="3" name="Ink 2"/>
              <p:cNvPicPr/>
              <p:nvPr/>
            </p:nvPicPr>
            <p:blipFill>
              <a:blip r:embed="rId6"/>
              <a:stretch>
                <a:fillRect/>
              </a:stretch>
            </p:blipFill>
            <p:spPr>
              <a:xfrm>
                <a:off x="4244400" y="1814040"/>
                <a:ext cx="8895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642960" y="2117520"/>
              <a:ext cx="4132080" cy="274680"/>
            </p14:xfrm>
          </p:contentPart>
        </mc:Choice>
        <mc:Fallback>
          <p:pic>
            <p:nvPicPr>
              <p:cNvPr id="4" name="Ink 3"/>
              <p:cNvPicPr/>
              <p:nvPr/>
            </p:nvPicPr>
            <p:blipFill>
              <a:blip r:embed="rId8"/>
              <a:stretch>
                <a:fillRect/>
              </a:stretch>
            </p:blipFill>
            <p:spPr>
              <a:xfrm>
                <a:off x="626760" y="2053800"/>
                <a:ext cx="416412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p14:cNvContentPartPr/>
              <p14:nvPr/>
            </p14:nvContentPartPr>
            <p14:xfrm>
              <a:off x="1311480" y="1474560"/>
              <a:ext cx="1603440" cy="351720"/>
            </p14:xfrm>
          </p:contentPart>
        </mc:Choice>
        <mc:Fallback>
          <p:pic>
            <p:nvPicPr>
              <p:cNvPr id="5" name="Ink 4"/>
              <p:cNvPicPr/>
              <p:nvPr/>
            </p:nvPicPr>
            <p:blipFill>
              <a:blip r:embed="rId10"/>
              <a:stretch>
                <a:fillRect/>
              </a:stretch>
            </p:blipFill>
            <p:spPr>
              <a:xfrm>
                <a:off x="1295640" y="1410840"/>
                <a:ext cx="1635120"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p14:cNvContentPartPr/>
              <p14:nvPr/>
            </p14:nvContentPartPr>
            <p14:xfrm>
              <a:off x="659880" y="2871720"/>
              <a:ext cx="2220840" cy="77400"/>
            </p14:xfrm>
          </p:contentPart>
        </mc:Choice>
        <mc:Fallback>
          <p:pic>
            <p:nvPicPr>
              <p:cNvPr id="6" name="Ink 5"/>
              <p:cNvPicPr/>
              <p:nvPr/>
            </p:nvPicPr>
            <p:blipFill>
              <a:blip r:embed="rId12"/>
              <a:stretch>
                <a:fillRect/>
              </a:stretch>
            </p:blipFill>
            <p:spPr>
              <a:xfrm>
                <a:off x="644040" y="2808360"/>
                <a:ext cx="22525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p14:cNvContentPartPr/>
              <p14:nvPr/>
            </p14:nvContentPartPr>
            <p14:xfrm>
              <a:off x="3840480" y="2863080"/>
              <a:ext cx="2520360" cy="60480"/>
            </p14:xfrm>
          </p:contentPart>
        </mc:Choice>
        <mc:Fallback>
          <p:pic>
            <p:nvPicPr>
              <p:cNvPr id="7" name="Ink 6"/>
              <p:cNvPicPr/>
              <p:nvPr/>
            </p:nvPicPr>
            <p:blipFill>
              <a:blip r:embed="rId14"/>
              <a:stretch>
                <a:fillRect/>
              </a:stretch>
            </p:blipFill>
            <p:spPr>
              <a:xfrm>
                <a:off x="3824640" y="2799720"/>
                <a:ext cx="25524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Ink 7"/>
              <p14:cNvContentPartPr/>
              <p14:nvPr/>
            </p14:nvContentPartPr>
            <p14:xfrm>
              <a:off x="6669360" y="2863080"/>
              <a:ext cx="857520" cy="34920"/>
            </p14:xfrm>
          </p:contentPart>
        </mc:Choice>
        <mc:Fallback>
          <p:pic>
            <p:nvPicPr>
              <p:cNvPr id="8" name="Ink 7"/>
              <p:cNvPicPr/>
              <p:nvPr/>
            </p:nvPicPr>
            <p:blipFill>
              <a:blip r:embed="rId16"/>
              <a:stretch>
                <a:fillRect/>
              </a:stretch>
            </p:blipFill>
            <p:spPr>
              <a:xfrm>
                <a:off x="6653520" y="2799720"/>
                <a:ext cx="8892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p14:cNvContentPartPr/>
              <p14:nvPr/>
            </p14:nvContentPartPr>
            <p14:xfrm>
              <a:off x="780120" y="3180240"/>
              <a:ext cx="2117520" cy="69120"/>
            </p14:xfrm>
          </p:contentPart>
        </mc:Choice>
        <mc:Fallback>
          <p:pic>
            <p:nvPicPr>
              <p:cNvPr id="9" name="Ink 8"/>
              <p:cNvPicPr/>
              <p:nvPr/>
            </p:nvPicPr>
            <p:blipFill>
              <a:blip r:embed="rId18"/>
              <a:stretch>
                <a:fillRect/>
              </a:stretch>
            </p:blipFill>
            <p:spPr>
              <a:xfrm>
                <a:off x="763920" y="3116880"/>
                <a:ext cx="21495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Ink 9"/>
              <p14:cNvContentPartPr/>
              <p14:nvPr/>
            </p14:nvContentPartPr>
            <p14:xfrm>
              <a:off x="3103200" y="2983320"/>
              <a:ext cx="2186280" cy="523080"/>
            </p14:xfrm>
          </p:contentPart>
        </mc:Choice>
        <mc:Fallback>
          <p:pic>
            <p:nvPicPr>
              <p:cNvPr id="10" name="Ink 9"/>
              <p:cNvPicPr/>
              <p:nvPr/>
            </p:nvPicPr>
            <p:blipFill>
              <a:blip r:embed="rId20"/>
              <a:stretch>
                <a:fillRect/>
              </a:stretch>
            </p:blipFill>
            <p:spPr>
              <a:xfrm>
                <a:off x="3087360" y="2919600"/>
                <a:ext cx="2217960" cy="650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Ink 10"/>
              <p14:cNvContentPartPr/>
              <p14:nvPr/>
            </p14:nvContentPartPr>
            <p14:xfrm>
              <a:off x="205560" y="2580480"/>
              <a:ext cx="1440720" cy="591840"/>
            </p14:xfrm>
          </p:contentPart>
        </mc:Choice>
        <mc:Fallback>
          <p:pic>
            <p:nvPicPr>
              <p:cNvPr id="11" name="Ink 10"/>
              <p:cNvPicPr/>
              <p:nvPr/>
            </p:nvPicPr>
            <p:blipFill>
              <a:blip r:embed="rId22"/>
              <a:stretch>
                <a:fillRect/>
              </a:stretch>
            </p:blipFill>
            <p:spPr>
              <a:xfrm>
                <a:off x="189720" y="2516760"/>
                <a:ext cx="1472400" cy="718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Ink 11"/>
              <p14:cNvContentPartPr/>
              <p14:nvPr/>
            </p14:nvContentPartPr>
            <p14:xfrm>
              <a:off x="3291840" y="3257640"/>
              <a:ext cx="1680480" cy="25920"/>
            </p14:xfrm>
          </p:contentPart>
        </mc:Choice>
        <mc:Fallback>
          <p:pic>
            <p:nvPicPr>
              <p:cNvPr id="12" name="Ink 11"/>
              <p:cNvPicPr/>
              <p:nvPr/>
            </p:nvPicPr>
            <p:blipFill>
              <a:blip r:embed="rId24"/>
              <a:stretch>
                <a:fillRect/>
              </a:stretch>
            </p:blipFill>
            <p:spPr>
              <a:xfrm>
                <a:off x="3276000" y="3193920"/>
                <a:ext cx="17121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Ink 12"/>
              <p14:cNvContentPartPr/>
              <p14:nvPr/>
            </p14:nvContentPartPr>
            <p14:xfrm>
              <a:off x="4457520" y="4457520"/>
              <a:ext cx="2752200" cy="60480"/>
            </p14:xfrm>
          </p:contentPart>
        </mc:Choice>
        <mc:Fallback>
          <p:pic>
            <p:nvPicPr>
              <p:cNvPr id="13" name="Ink 12"/>
              <p:cNvPicPr/>
              <p:nvPr/>
            </p:nvPicPr>
            <p:blipFill>
              <a:blip r:embed="rId26"/>
              <a:stretch>
                <a:fillRect/>
              </a:stretch>
            </p:blipFill>
            <p:spPr>
              <a:xfrm>
                <a:off x="4441680" y="4394160"/>
                <a:ext cx="27838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Ink 13"/>
              <p14:cNvContentPartPr/>
              <p14:nvPr/>
            </p14:nvContentPartPr>
            <p14:xfrm>
              <a:off x="1920240" y="5186520"/>
              <a:ext cx="257400" cy="531720"/>
            </p14:xfrm>
          </p:contentPart>
        </mc:Choice>
        <mc:Fallback>
          <p:pic>
            <p:nvPicPr>
              <p:cNvPr id="14" name="Ink 13"/>
              <p:cNvPicPr/>
              <p:nvPr/>
            </p:nvPicPr>
            <p:blipFill>
              <a:blip r:embed="rId28"/>
              <a:stretch>
                <a:fillRect/>
              </a:stretch>
            </p:blipFill>
            <p:spPr>
              <a:xfrm>
                <a:off x="1904400" y="5122800"/>
                <a:ext cx="289080" cy="658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Ink 14"/>
              <p14:cNvContentPartPr/>
              <p14:nvPr/>
            </p14:nvContentPartPr>
            <p14:xfrm>
              <a:off x="2323080" y="5237640"/>
              <a:ext cx="257400" cy="403560"/>
            </p14:xfrm>
          </p:contentPart>
        </mc:Choice>
        <mc:Fallback>
          <p:pic>
            <p:nvPicPr>
              <p:cNvPr id="15" name="Ink 14"/>
              <p:cNvPicPr/>
              <p:nvPr/>
            </p:nvPicPr>
            <p:blipFill>
              <a:blip r:embed="rId30"/>
              <a:stretch>
                <a:fillRect/>
              </a:stretch>
            </p:blipFill>
            <p:spPr>
              <a:xfrm>
                <a:off x="2307240" y="5174280"/>
                <a:ext cx="289080" cy="530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Ink 15"/>
              <p14:cNvContentPartPr/>
              <p14:nvPr/>
            </p14:nvContentPartPr>
            <p14:xfrm>
              <a:off x="2888640" y="5529240"/>
              <a:ext cx="592200" cy="77400"/>
            </p14:xfrm>
          </p:contentPart>
        </mc:Choice>
        <mc:Fallback>
          <p:pic>
            <p:nvPicPr>
              <p:cNvPr id="16" name="Ink 15"/>
              <p:cNvPicPr/>
              <p:nvPr/>
            </p:nvPicPr>
            <p:blipFill>
              <a:blip r:embed="rId32"/>
              <a:stretch>
                <a:fillRect/>
              </a:stretch>
            </p:blipFill>
            <p:spPr>
              <a:xfrm>
                <a:off x="2872800" y="5465880"/>
                <a:ext cx="6238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 name="Ink 16"/>
              <p14:cNvContentPartPr/>
              <p14:nvPr/>
            </p14:nvContentPartPr>
            <p14:xfrm>
              <a:off x="3231720" y="5323680"/>
              <a:ext cx="197640" cy="368640"/>
            </p14:xfrm>
          </p:contentPart>
        </mc:Choice>
        <mc:Fallback>
          <p:pic>
            <p:nvPicPr>
              <p:cNvPr id="17" name="Ink 16"/>
              <p:cNvPicPr/>
              <p:nvPr/>
            </p:nvPicPr>
            <p:blipFill>
              <a:blip r:embed="rId34"/>
              <a:stretch>
                <a:fillRect/>
              </a:stretch>
            </p:blipFill>
            <p:spPr>
              <a:xfrm>
                <a:off x="3215880" y="5259960"/>
                <a:ext cx="229320" cy="496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8" name="Ink 17"/>
              <p14:cNvContentPartPr/>
              <p14:nvPr/>
            </p14:nvContentPartPr>
            <p14:xfrm>
              <a:off x="1817280" y="5983560"/>
              <a:ext cx="634680" cy="360360"/>
            </p14:xfrm>
          </p:contentPart>
        </mc:Choice>
        <mc:Fallback>
          <p:pic>
            <p:nvPicPr>
              <p:cNvPr id="18" name="Ink 17"/>
              <p:cNvPicPr/>
              <p:nvPr/>
            </p:nvPicPr>
            <p:blipFill>
              <a:blip r:embed="rId36"/>
              <a:stretch>
                <a:fillRect/>
              </a:stretch>
            </p:blipFill>
            <p:spPr>
              <a:xfrm>
                <a:off x="1801440" y="5920200"/>
                <a:ext cx="666360" cy="487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 name="Ink 18"/>
              <p14:cNvContentPartPr/>
              <p14:nvPr/>
            </p14:nvContentPartPr>
            <p14:xfrm>
              <a:off x="3771720" y="5563440"/>
              <a:ext cx="214560" cy="223200"/>
            </p14:xfrm>
          </p:contentPart>
        </mc:Choice>
        <mc:Fallback>
          <p:pic>
            <p:nvPicPr>
              <p:cNvPr id="19" name="Ink 18"/>
              <p:cNvPicPr/>
              <p:nvPr/>
            </p:nvPicPr>
            <p:blipFill>
              <a:blip r:embed="rId38"/>
              <a:stretch>
                <a:fillRect/>
              </a:stretch>
            </p:blipFill>
            <p:spPr>
              <a:xfrm>
                <a:off x="3755880" y="5500080"/>
                <a:ext cx="24660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 name="Ink 19"/>
              <p14:cNvContentPartPr/>
              <p14:nvPr/>
            </p14:nvContentPartPr>
            <p14:xfrm>
              <a:off x="3985920" y="5614920"/>
              <a:ext cx="9000" cy="283320"/>
            </p14:xfrm>
          </p:contentPart>
        </mc:Choice>
        <mc:Fallback>
          <p:pic>
            <p:nvPicPr>
              <p:cNvPr id="20" name="Ink 19"/>
              <p:cNvPicPr/>
              <p:nvPr/>
            </p:nvPicPr>
            <p:blipFill>
              <a:blip r:embed="rId40"/>
              <a:stretch>
                <a:fillRect/>
              </a:stretch>
            </p:blipFill>
            <p:spPr>
              <a:xfrm>
                <a:off x="3970080" y="5551560"/>
                <a:ext cx="4068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 name="Ink 20"/>
              <p14:cNvContentPartPr/>
              <p14:nvPr/>
            </p14:nvContentPartPr>
            <p14:xfrm>
              <a:off x="4114800" y="5614920"/>
              <a:ext cx="317520" cy="266040"/>
            </p14:xfrm>
          </p:contentPart>
        </mc:Choice>
        <mc:Fallback>
          <p:pic>
            <p:nvPicPr>
              <p:cNvPr id="21" name="Ink 20"/>
              <p:cNvPicPr/>
              <p:nvPr/>
            </p:nvPicPr>
            <p:blipFill>
              <a:blip r:embed="rId42"/>
              <a:stretch>
                <a:fillRect/>
              </a:stretch>
            </p:blipFill>
            <p:spPr>
              <a:xfrm>
                <a:off x="4098960" y="5551560"/>
                <a:ext cx="34920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2" name="Ink 21"/>
              <p14:cNvContentPartPr/>
              <p14:nvPr/>
            </p14:nvContentPartPr>
            <p14:xfrm>
              <a:off x="3737520" y="6069240"/>
              <a:ext cx="549000" cy="369000"/>
            </p14:xfrm>
          </p:contentPart>
        </mc:Choice>
        <mc:Fallback>
          <p:pic>
            <p:nvPicPr>
              <p:cNvPr id="22" name="Ink 21"/>
              <p:cNvPicPr/>
              <p:nvPr/>
            </p:nvPicPr>
            <p:blipFill>
              <a:blip r:embed="rId44"/>
              <a:stretch>
                <a:fillRect/>
              </a:stretch>
            </p:blipFill>
            <p:spPr>
              <a:xfrm>
                <a:off x="3721680" y="6005880"/>
                <a:ext cx="580680" cy="496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3" name="Ink 22"/>
              <p14:cNvContentPartPr/>
              <p14:nvPr/>
            </p14:nvContentPartPr>
            <p14:xfrm>
              <a:off x="3823200" y="4466160"/>
              <a:ext cx="677520" cy="360"/>
            </p14:xfrm>
          </p:contentPart>
        </mc:Choice>
        <mc:Fallback>
          <p:pic>
            <p:nvPicPr>
              <p:cNvPr id="23" name="Ink 22"/>
              <p:cNvPicPr/>
              <p:nvPr/>
            </p:nvPicPr>
            <p:blipFill>
              <a:blip r:embed="rId46"/>
              <a:stretch>
                <a:fillRect/>
              </a:stretch>
            </p:blipFill>
            <p:spPr>
              <a:xfrm>
                <a:off x="3807360" y="4402800"/>
                <a:ext cx="709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4" name="Ink 23"/>
              <p14:cNvContentPartPr/>
              <p14:nvPr/>
            </p14:nvContentPartPr>
            <p14:xfrm>
              <a:off x="1740240" y="4457520"/>
              <a:ext cx="3335040" cy="1294920"/>
            </p14:xfrm>
          </p:contentPart>
        </mc:Choice>
        <mc:Fallback>
          <p:pic>
            <p:nvPicPr>
              <p:cNvPr id="24" name="Ink 23"/>
              <p:cNvPicPr/>
              <p:nvPr/>
            </p:nvPicPr>
            <p:blipFill>
              <a:blip r:embed="rId48"/>
              <a:stretch>
                <a:fillRect/>
              </a:stretch>
            </p:blipFill>
            <p:spPr>
              <a:xfrm>
                <a:off x="1724040" y="4394160"/>
                <a:ext cx="3367080" cy="1422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5" name="Ink 24"/>
              <p14:cNvContentPartPr/>
              <p14:nvPr/>
            </p14:nvContentPartPr>
            <p14:xfrm>
              <a:off x="2802960" y="5092200"/>
              <a:ext cx="1252080" cy="266040"/>
            </p14:xfrm>
          </p:contentPart>
        </mc:Choice>
        <mc:Fallback>
          <p:pic>
            <p:nvPicPr>
              <p:cNvPr id="25" name="Ink 24"/>
              <p:cNvPicPr/>
              <p:nvPr/>
            </p:nvPicPr>
            <p:blipFill>
              <a:blip r:embed="rId50"/>
              <a:stretch>
                <a:fillRect/>
              </a:stretch>
            </p:blipFill>
            <p:spPr>
              <a:xfrm>
                <a:off x="2787120" y="5028480"/>
                <a:ext cx="128376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6" name="Ink 25"/>
              <p14:cNvContentPartPr/>
              <p14:nvPr/>
            </p14:nvContentPartPr>
            <p14:xfrm>
              <a:off x="5169240" y="5229360"/>
              <a:ext cx="497520" cy="565920"/>
            </p14:xfrm>
          </p:contentPart>
        </mc:Choice>
        <mc:Fallback>
          <p:pic>
            <p:nvPicPr>
              <p:cNvPr id="26" name="Ink 25"/>
              <p:cNvPicPr/>
              <p:nvPr/>
            </p:nvPicPr>
            <p:blipFill>
              <a:blip r:embed="rId52"/>
              <a:stretch>
                <a:fillRect/>
              </a:stretch>
            </p:blipFill>
            <p:spPr>
              <a:xfrm>
                <a:off x="5153040" y="5165640"/>
                <a:ext cx="529560" cy="693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7" name="Ink 26"/>
              <p14:cNvContentPartPr/>
              <p14:nvPr/>
            </p14:nvContentPartPr>
            <p14:xfrm>
              <a:off x="5649120" y="5400720"/>
              <a:ext cx="300600" cy="377640"/>
            </p14:xfrm>
          </p:contentPart>
        </mc:Choice>
        <mc:Fallback>
          <p:pic>
            <p:nvPicPr>
              <p:cNvPr id="27" name="Ink 26"/>
              <p:cNvPicPr/>
              <p:nvPr/>
            </p:nvPicPr>
            <p:blipFill>
              <a:blip r:embed="rId54"/>
              <a:stretch>
                <a:fillRect/>
              </a:stretch>
            </p:blipFill>
            <p:spPr>
              <a:xfrm>
                <a:off x="5633280" y="5337000"/>
                <a:ext cx="332280" cy="504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8" name="Ink 27"/>
              <p14:cNvContentPartPr/>
              <p14:nvPr/>
            </p14:nvContentPartPr>
            <p14:xfrm>
              <a:off x="6352200" y="5452200"/>
              <a:ext cx="231840" cy="360"/>
            </p14:xfrm>
          </p:contentPart>
        </mc:Choice>
        <mc:Fallback>
          <p:pic>
            <p:nvPicPr>
              <p:cNvPr id="28" name="Ink 27"/>
              <p:cNvPicPr/>
              <p:nvPr/>
            </p:nvPicPr>
            <p:blipFill>
              <a:blip r:embed="rId56"/>
              <a:stretch>
                <a:fillRect/>
              </a:stretch>
            </p:blipFill>
            <p:spPr>
              <a:xfrm>
                <a:off x="6336360" y="5388480"/>
                <a:ext cx="2635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9" name="Ink 28"/>
              <p14:cNvContentPartPr/>
              <p14:nvPr/>
            </p14:nvContentPartPr>
            <p14:xfrm>
              <a:off x="6257880" y="5657760"/>
              <a:ext cx="266040" cy="360"/>
            </p14:xfrm>
          </p:contentPart>
        </mc:Choice>
        <mc:Fallback>
          <p:pic>
            <p:nvPicPr>
              <p:cNvPr id="29" name="Ink 28"/>
              <p:cNvPicPr/>
              <p:nvPr/>
            </p:nvPicPr>
            <p:blipFill>
              <a:blip r:embed="rId58"/>
              <a:stretch>
                <a:fillRect/>
              </a:stretch>
            </p:blipFill>
            <p:spPr>
              <a:xfrm>
                <a:off x="6242040" y="5594400"/>
                <a:ext cx="2977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0" name="Ink 29"/>
              <p14:cNvContentPartPr/>
              <p14:nvPr/>
            </p14:nvContentPartPr>
            <p14:xfrm>
              <a:off x="6797880" y="5280480"/>
              <a:ext cx="377640" cy="455040"/>
            </p14:xfrm>
          </p:contentPart>
        </mc:Choice>
        <mc:Fallback>
          <p:pic>
            <p:nvPicPr>
              <p:cNvPr id="30" name="Ink 29"/>
              <p:cNvPicPr/>
              <p:nvPr/>
            </p:nvPicPr>
            <p:blipFill>
              <a:blip r:embed="rId60"/>
              <a:stretch>
                <a:fillRect/>
              </a:stretch>
            </p:blipFill>
            <p:spPr>
              <a:xfrm>
                <a:off x="6782040" y="5217120"/>
                <a:ext cx="409320" cy="581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1" name="Ink 30"/>
              <p14:cNvContentPartPr/>
              <p14:nvPr/>
            </p14:nvContentPartPr>
            <p14:xfrm>
              <a:off x="7072200" y="5392080"/>
              <a:ext cx="343080" cy="334800"/>
            </p14:xfrm>
          </p:contentPart>
        </mc:Choice>
        <mc:Fallback>
          <p:pic>
            <p:nvPicPr>
              <p:cNvPr id="31" name="Ink 30"/>
              <p:cNvPicPr/>
              <p:nvPr/>
            </p:nvPicPr>
            <p:blipFill>
              <a:blip r:embed="rId62"/>
              <a:stretch>
                <a:fillRect/>
              </a:stretch>
            </p:blipFill>
            <p:spPr>
              <a:xfrm>
                <a:off x="7056360" y="5328720"/>
                <a:ext cx="375120" cy="461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888" name="Ink 37887"/>
              <p14:cNvContentPartPr/>
              <p14:nvPr/>
            </p14:nvContentPartPr>
            <p14:xfrm>
              <a:off x="642960" y="4423320"/>
              <a:ext cx="1208880" cy="9000"/>
            </p14:xfrm>
          </p:contentPart>
        </mc:Choice>
        <mc:Fallback>
          <p:pic>
            <p:nvPicPr>
              <p:cNvPr id="37888" name="Ink 37887"/>
              <p:cNvPicPr/>
              <p:nvPr/>
            </p:nvPicPr>
            <p:blipFill>
              <a:blip r:embed="rId64"/>
              <a:stretch>
                <a:fillRect/>
              </a:stretch>
            </p:blipFill>
            <p:spPr>
              <a:xfrm>
                <a:off x="626760" y="4359960"/>
                <a:ext cx="12409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889" name="Ink 37888"/>
              <p14:cNvContentPartPr/>
              <p14:nvPr/>
            </p14:nvContentPartPr>
            <p14:xfrm>
              <a:off x="3351600" y="4183200"/>
              <a:ext cx="2400840" cy="317880"/>
            </p14:xfrm>
          </p:contentPart>
        </mc:Choice>
        <mc:Fallback>
          <p:pic>
            <p:nvPicPr>
              <p:cNvPr id="37889" name="Ink 37888"/>
              <p:cNvPicPr/>
              <p:nvPr/>
            </p:nvPicPr>
            <p:blipFill>
              <a:blip r:embed="rId66"/>
              <a:stretch>
                <a:fillRect/>
              </a:stretch>
            </p:blipFill>
            <p:spPr>
              <a:xfrm>
                <a:off x="3335760" y="4119840"/>
                <a:ext cx="2432520" cy="444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891" name="Ink 37890"/>
              <p14:cNvContentPartPr/>
              <p14:nvPr/>
            </p14:nvContentPartPr>
            <p14:xfrm>
              <a:off x="2923200" y="4740480"/>
              <a:ext cx="2460600" cy="17640"/>
            </p14:xfrm>
          </p:contentPart>
        </mc:Choice>
        <mc:Fallback>
          <p:pic>
            <p:nvPicPr>
              <p:cNvPr id="37891" name="Ink 37890"/>
              <p:cNvPicPr/>
              <p:nvPr/>
            </p:nvPicPr>
            <p:blipFill>
              <a:blip r:embed="rId68"/>
              <a:stretch>
                <a:fillRect/>
              </a:stretch>
            </p:blipFill>
            <p:spPr>
              <a:xfrm>
                <a:off x="2907360" y="4677120"/>
                <a:ext cx="24922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7893" name="Ink 37892"/>
              <p14:cNvContentPartPr/>
              <p14:nvPr/>
            </p14:nvContentPartPr>
            <p14:xfrm>
              <a:off x="599760" y="4389120"/>
              <a:ext cx="3506760" cy="2460600"/>
            </p14:xfrm>
          </p:contentPart>
        </mc:Choice>
        <mc:Fallback>
          <p:pic>
            <p:nvPicPr>
              <p:cNvPr id="37893" name="Ink 37892"/>
              <p:cNvPicPr/>
              <p:nvPr/>
            </p:nvPicPr>
            <p:blipFill>
              <a:blip r:embed="rId70"/>
              <a:stretch>
                <a:fillRect/>
              </a:stretch>
            </p:blipFill>
            <p:spPr>
              <a:xfrm>
                <a:off x="583920" y="4325760"/>
                <a:ext cx="3538440" cy="2587680"/>
              </a:xfrm>
              <a:prstGeom prst="rect">
                <a:avLst/>
              </a:prstGeom>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3" descr="05_12aOneMoleculeType-U"/>
          <p:cNvPicPr>
            <a:picLocks noChangeAspect="1" noChangeArrowheads="1"/>
          </p:cNvPicPr>
          <p:nvPr/>
        </p:nvPicPr>
        <p:blipFill>
          <a:blip r:embed="rId3"/>
          <a:srcRect/>
          <a:stretch>
            <a:fillRect/>
          </a:stretch>
        </p:blipFill>
        <p:spPr bwMode="auto">
          <a:xfrm>
            <a:off x="296863" y="136525"/>
            <a:ext cx="8548687" cy="6584950"/>
          </a:xfrm>
          <a:prstGeom prst="rect">
            <a:avLst/>
          </a:prstGeom>
          <a:noFill/>
          <a:ln w="9525">
            <a:noFill/>
            <a:miter lim="800000"/>
            <a:headEnd/>
            <a:tailEnd/>
          </a:ln>
        </p:spPr>
      </p:pic>
      <p:sp>
        <p:nvSpPr>
          <p:cNvPr id="39939" name="Text Box 4"/>
          <p:cNvSpPr txBox="1">
            <a:spLocks noChangeArrowheads="1"/>
          </p:cNvSpPr>
          <p:nvPr/>
        </p:nvSpPr>
        <p:spPr bwMode="auto">
          <a:xfrm>
            <a:off x="377825" y="1308100"/>
            <a:ext cx="2143125" cy="330200"/>
          </a:xfrm>
          <a:prstGeom prst="rect">
            <a:avLst/>
          </a:prstGeom>
          <a:noFill/>
          <a:ln w="9525">
            <a:noFill/>
            <a:miter lim="800000"/>
            <a:headEnd/>
            <a:tailEnd/>
          </a:ln>
        </p:spPr>
        <p:txBody>
          <a:bodyPr wrap="none" lIns="0" tIns="0" rIns="0" bIns="0"/>
          <a:lstStyle/>
          <a:p>
            <a:pPr algn="l"/>
            <a:r>
              <a:rPr lang="en-US" sz="2000" b="1"/>
              <a:t>Molecules of dye</a:t>
            </a:r>
          </a:p>
        </p:txBody>
      </p:sp>
      <p:sp>
        <p:nvSpPr>
          <p:cNvPr id="39940" name="Text Box 5"/>
          <p:cNvSpPr txBox="1">
            <a:spLocks noChangeArrowheads="1"/>
          </p:cNvSpPr>
          <p:nvPr/>
        </p:nvSpPr>
        <p:spPr bwMode="auto">
          <a:xfrm>
            <a:off x="3756025" y="1308100"/>
            <a:ext cx="1470025" cy="263525"/>
          </a:xfrm>
          <a:prstGeom prst="rect">
            <a:avLst/>
          </a:prstGeom>
          <a:noFill/>
          <a:ln w="9525">
            <a:noFill/>
            <a:miter lim="800000"/>
            <a:headEnd/>
            <a:tailEnd/>
          </a:ln>
        </p:spPr>
        <p:txBody>
          <a:bodyPr wrap="none" lIns="0" tIns="0" rIns="0" bIns="0"/>
          <a:lstStyle/>
          <a:p>
            <a:pPr algn="l"/>
            <a:r>
              <a:rPr lang="en-US" sz="2000" b="1"/>
              <a:t>Membrane</a:t>
            </a:r>
          </a:p>
        </p:txBody>
      </p:sp>
      <p:sp>
        <p:nvSpPr>
          <p:cNvPr id="39941" name="Text Box 6"/>
          <p:cNvSpPr txBox="1">
            <a:spLocks noChangeArrowheads="1"/>
          </p:cNvSpPr>
          <p:nvPr/>
        </p:nvSpPr>
        <p:spPr bwMode="auto">
          <a:xfrm>
            <a:off x="314325" y="5080000"/>
            <a:ext cx="5581650" cy="328613"/>
          </a:xfrm>
          <a:prstGeom prst="rect">
            <a:avLst/>
          </a:prstGeom>
          <a:noFill/>
          <a:ln w="9525">
            <a:noFill/>
            <a:miter lim="800000"/>
            <a:headEnd/>
            <a:tailEnd/>
          </a:ln>
        </p:spPr>
        <p:txBody>
          <a:bodyPr wrap="none" lIns="0" tIns="0" rIns="0" bIns="0"/>
          <a:lstStyle/>
          <a:p>
            <a:pPr algn="l"/>
            <a:r>
              <a:rPr lang="en-US" sz="2000" b="1">
                <a:sym typeface="Symbol" pitchFamily="90" charset="2"/>
              </a:rPr>
              <a:t>(a) Passive transport of one type of molecule</a:t>
            </a:r>
            <a:endParaRPr lang="en-US" sz="2000" b="1"/>
          </a:p>
        </p:txBody>
      </p:sp>
      <p:sp>
        <p:nvSpPr>
          <p:cNvPr id="39942" name="Text Box 7"/>
          <p:cNvSpPr txBox="1">
            <a:spLocks noChangeArrowheads="1"/>
          </p:cNvSpPr>
          <p:nvPr/>
        </p:nvSpPr>
        <p:spPr bwMode="auto">
          <a:xfrm>
            <a:off x="504825" y="4419600"/>
            <a:ext cx="1589088" cy="309563"/>
          </a:xfrm>
          <a:prstGeom prst="rect">
            <a:avLst/>
          </a:prstGeom>
          <a:noFill/>
          <a:ln w="9525">
            <a:noFill/>
            <a:miter lim="800000"/>
            <a:headEnd/>
            <a:tailEnd/>
          </a:ln>
        </p:spPr>
        <p:txBody>
          <a:bodyPr wrap="none" lIns="0" tIns="0" rIns="0" bIns="0"/>
          <a:lstStyle/>
          <a:p>
            <a:pPr algn="l"/>
            <a:r>
              <a:rPr lang="en-US" sz="2000" b="1">
                <a:solidFill>
                  <a:schemeClr val="bg1"/>
                </a:solidFill>
              </a:rPr>
              <a:t>Net diffusion</a:t>
            </a:r>
          </a:p>
        </p:txBody>
      </p:sp>
      <p:sp>
        <p:nvSpPr>
          <p:cNvPr id="39943" name="Text Box 8"/>
          <p:cNvSpPr txBox="1">
            <a:spLocks noChangeArrowheads="1"/>
          </p:cNvSpPr>
          <p:nvPr/>
        </p:nvSpPr>
        <p:spPr bwMode="auto">
          <a:xfrm>
            <a:off x="3616325" y="4419600"/>
            <a:ext cx="1589088" cy="309563"/>
          </a:xfrm>
          <a:prstGeom prst="rect">
            <a:avLst/>
          </a:prstGeom>
          <a:noFill/>
          <a:ln w="9525">
            <a:noFill/>
            <a:miter lim="800000"/>
            <a:headEnd/>
            <a:tailEnd/>
          </a:ln>
        </p:spPr>
        <p:txBody>
          <a:bodyPr wrap="none" lIns="0" tIns="0" rIns="0" bIns="0"/>
          <a:lstStyle/>
          <a:p>
            <a:pPr algn="l"/>
            <a:r>
              <a:rPr lang="en-US" sz="2000" b="1">
                <a:solidFill>
                  <a:schemeClr val="bg1"/>
                </a:solidFill>
              </a:rPr>
              <a:t>Net diffusion</a:t>
            </a:r>
          </a:p>
        </p:txBody>
      </p:sp>
      <p:sp>
        <p:nvSpPr>
          <p:cNvPr id="39944" name="Text Box 9"/>
          <p:cNvSpPr txBox="1">
            <a:spLocks noChangeArrowheads="1"/>
          </p:cNvSpPr>
          <p:nvPr/>
        </p:nvSpPr>
        <p:spPr bwMode="auto">
          <a:xfrm>
            <a:off x="6943725" y="4419600"/>
            <a:ext cx="1589088" cy="309563"/>
          </a:xfrm>
          <a:prstGeom prst="rect">
            <a:avLst/>
          </a:prstGeom>
          <a:noFill/>
          <a:ln w="9525">
            <a:noFill/>
            <a:miter lim="800000"/>
            <a:headEnd/>
            <a:tailEnd/>
          </a:ln>
        </p:spPr>
        <p:txBody>
          <a:bodyPr wrap="none" lIns="0" tIns="0" rIns="0" bIns="0"/>
          <a:lstStyle/>
          <a:p>
            <a:pPr algn="l"/>
            <a:r>
              <a:rPr lang="en-US" sz="2000" b="1">
                <a:solidFill>
                  <a:schemeClr val="bg1"/>
                </a:solidFill>
              </a:rPr>
              <a:t>Equilibrium</a:t>
            </a:r>
          </a:p>
        </p:txBody>
      </p:sp>
      <p:sp>
        <p:nvSpPr>
          <p:cNvPr id="39945" name="Line 10"/>
          <p:cNvSpPr>
            <a:spLocks noChangeShapeType="1"/>
          </p:cNvSpPr>
          <p:nvPr/>
        </p:nvSpPr>
        <p:spPr bwMode="auto">
          <a:xfrm flipH="1">
            <a:off x="876300" y="1612900"/>
            <a:ext cx="533400" cy="482600"/>
          </a:xfrm>
          <a:prstGeom prst="line">
            <a:avLst/>
          </a:prstGeom>
          <a:noFill/>
          <a:ln w="25400">
            <a:solidFill>
              <a:schemeClr val="tx1"/>
            </a:solidFill>
            <a:round/>
            <a:headEnd/>
            <a:tailEnd type="triangle" w="med" len="med"/>
          </a:ln>
        </p:spPr>
        <p:txBody>
          <a:bodyPr wrap="none" anchor="ctr"/>
          <a:lstStyle/>
          <a:p>
            <a:endParaRPr lang="en-US"/>
          </a:p>
        </p:txBody>
      </p:sp>
      <p:sp>
        <p:nvSpPr>
          <p:cNvPr id="39946" name="Line 11"/>
          <p:cNvSpPr>
            <a:spLocks noChangeShapeType="1"/>
          </p:cNvSpPr>
          <p:nvPr/>
        </p:nvSpPr>
        <p:spPr bwMode="auto">
          <a:xfrm flipH="1">
            <a:off x="596900" y="1612900"/>
            <a:ext cx="812800" cy="342900"/>
          </a:xfrm>
          <a:prstGeom prst="line">
            <a:avLst/>
          </a:prstGeom>
          <a:noFill/>
          <a:ln w="25400">
            <a:solidFill>
              <a:schemeClr val="tx1"/>
            </a:solidFill>
            <a:round/>
            <a:headEnd/>
            <a:tailEnd type="triangle" w="med" len="med"/>
          </a:ln>
        </p:spPr>
        <p:txBody>
          <a:bodyPr wrap="none" anchor="ctr"/>
          <a:lstStyle/>
          <a:p>
            <a:endParaRPr lang="en-US"/>
          </a:p>
        </p:txBody>
      </p:sp>
      <p:sp>
        <p:nvSpPr>
          <p:cNvPr id="39947" name="Line 12"/>
          <p:cNvSpPr>
            <a:spLocks noChangeShapeType="1"/>
          </p:cNvSpPr>
          <p:nvPr/>
        </p:nvSpPr>
        <p:spPr bwMode="auto">
          <a:xfrm>
            <a:off x="4356100" y="1612900"/>
            <a:ext cx="165100" cy="342900"/>
          </a:xfrm>
          <a:prstGeom prst="line">
            <a:avLst/>
          </a:prstGeom>
          <a:noFill/>
          <a:ln w="25400">
            <a:solidFill>
              <a:schemeClr val="tx1"/>
            </a:solidFill>
            <a:round/>
            <a:headEnd/>
            <a:tailEnd type="triangle" w="med" len="med"/>
          </a:ln>
        </p:spPr>
        <p:txBody>
          <a:bodyPr wrap="none" anchor="ctr"/>
          <a:lstStyle/>
          <a:p>
            <a:endParaRPr lang="en-US"/>
          </a:p>
        </p:txBody>
      </p:sp>
      <p:sp>
        <p:nvSpPr>
          <p:cNvPr id="39948" name="Rectangle 2"/>
          <p:cNvSpPr>
            <a:spLocks noChangeArrowheads="1"/>
          </p:cNvSpPr>
          <p:nvPr/>
        </p:nvSpPr>
        <p:spPr bwMode="auto">
          <a:xfrm>
            <a:off x="6249988" y="6478588"/>
            <a:ext cx="2776537" cy="320675"/>
          </a:xfrm>
          <a:prstGeom prst="rect">
            <a:avLst/>
          </a:prstGeom>
          <a:noFill/>
          <a:ln w="34925">
            <a:noFill/>
            <a:miter lim="800000"/>
            <a:headEnd/>
            <a:tailEnd/>
          </a:ln>
        </p:spPr>
        <p:txBody>
          <a:bodyPr lIns="92075" tIns="46038" rIns="92075" bIns="46038" anchor="ctr">
            <a:spAutoFit/>
          </a:bodyPr>
          <a:lstStyle/>
          <a:p>
            <a:r>
              <a:rPr lang="en-US" sz="1500"/>
              <a:t>Figure 5.12a</a:t>
            </a: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1388520" y="917280"/>
              <a:ext cx="77760" cy="1569240"/>
            </p14:xfrm>
          </p:contentPart>
        </mc:Choice>
        <mc:Fallback>
          <p:pic>
            <p:nvPicPr>
              <p:cNvPr id="2" name="Ink 1"/>
              <p:cNvPicPr/>
              <p:nvPr/>
            </p:nvPicPr>
            <p:blipFill>
              <a:blip r:embed="rId5"/>
              <a:stretch>
                <a:fillRect/>
              </a:stretch>
            </p:blipFill>
            <p:spPr>
              <a:xfrm>
                <a:off x="1372680" y="853920"/>
                <a:ext cx="109440" cy="1695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p14:cNvContentPartPr/>
              <p14:nvPr/>
            </p14:nvContentPartPr>
            <p14:xfrm>
              <a:off x="1405800" y="2734560"/>
              <a:ext cx="77400" cy="1697760"/>
            </p14:xfrm>
          </p:contentPart>
        </mc:Choice>
        <mc:Fallback>
          <p:pic>
            <p:nvPicPr>
              <p:cNvPr id="3" name="Ink 2"/>
              <p:cNvPicPr/>
              <p:nvPr/>
            </p:nvPicPr>
            <p:blipFill>
              <a:blip r:embed="rId7"/>
              <a:stretch>
                <a:fillRect/>
              </a:stretch>
            </p:blipFill>
            <p:spPr>
              <a:xfrm>
                <a:off x="1389960" y="2671200"/>
                <a:ext cx="109080" cy="1824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p14:cNvContentPartPr/>
              <p14:nvPr/>
            </p14:nvContentPartPr>
            <p14:xfrm>
              <a:off x="2383200" y="1294560"/>
              <a:ext cx="282960" cy="771840"/>
            </p14:xfrm>
          </p:contentPart>
        </mc:Choice>
        <mc:Fallback>
          <p:pic>
            <p:nvPicPr>
              <p:cNvPr id="4" name="Ink 3"/>
              <p:cNvPicPr/>
              <p:nvPr/>
            </p:nvPicPr>
            <p:blipFill>
              <a:blip r:embed="rId9"/>
              <a:stretch>
                <a:fillRect/>
              </a:stretch>
            </p:blipFill>
            <p:spPr>
              <a:xfrm>
                <a:off x="2367000" y="1230840"/>
                <a:ext cx="315000" cy="898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p14:cNvContentPartPr/>
              <p14:nvPr/>
            </p14:nvContentPartPr>
            <p14:xfrm>
              <a:off x="2477160" y="291600"/>
              <a:ext cx="283320" cy="480240"/>
            </p14:xfrm>
          </p:contentPart>
        </mc:Choice>
        <mc:Fallback>
          <p:pic>
            <p:nvPicPr>
              <p:cNvPr id="5" name="Ink 4"/>
              <p:cNvPicPr/>
              <p:nvPr/>
            </p:nvPicPr>
            <p:blipFill>
              <a:blip r:embed="rId11"/>
              <a:stretch>
                <a:fillRect/>
              </a:stretch>
            </p:blipFill>
            <p:spPr>
              <a:xfrm>
                <a:off x="2461320" y="227880"/>
                <a:ext cx="315000" cy="607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Ink 5"/>
              <p14:cNvContentPartPr/>
              <p14:nvPr/>
            </p14:nvContentPartPr>
            <p14:xfrm>
              <a:off x="2931840" y="608760"/>
              <a:ext cx="94320" cy="145800"/>
            </p14:xfrm>
          </p:contentPart>
        </mc:Choice>
        <mc:Fallback>
          <p:pic>
            <p:nvPicPr>
              <p:cNvPr id="6" name="Ink 5"/>
              <p:cNvPicPr/>
              <p:nvPr/>
            </p:nvPicPr>
            <p:blipFill>
              <a:blip r:embed="rId13"/>
              <a:stretch>
                <a:fillRect/>
              </a:stretch>
            </p:blipFill>
            <p:spPr>
              <a:xfrm>
                <a:off x="2915640" y="545040"/>
                <a:ext cx="1267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p14:cNvContentPartPr/>
              <p14:nvPr/>
            </p14:nvContentPartPr>
            <p14:xfrm>
              <a:off x="428400" y="985680"/>
              <a:ext cx="154800" cy="969120"/>
            </p14:xfrm>
          </p:contentPart>
        </mc:Choice>
        <mc:Fallback>
          <p:pic>
            <p:nvPicPr>
              <p:cNvPr id="7" name="Ink 6"/>
              <p:cNvPicPr/>
              <p:nvPr/>
            </p:nvPicPr>
            <p:blipFill>
              <a:blip r:embed="rId15"/>
              <a:stretch>
                <a:fillRect/>
              </a:stretch>
            </p:blipFill>
            <p:spPr>
              <a:xfrm>
                <a:off x="412560" y="922320"/>
                <a:ext cx="186480" cy="1096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Ink 7"/>
              <p14:cNvContentPartPr/>
              <p14:nvPr/>
            </p14:nvContentPartPr>
            <p14:xfrm>
              <a:off x="376920" y="960120"/>
              <a:ext cx="206280" cy="146160"/>
            </p14:xfrm>
          </p:contentPart>
        </mc:Choice>
        <mc:Fallback>
          <p:pic>
            <p:nvPicPr>
              <p:cNvPr id="8" name="Ink 7"/>
              <p:cNvPicPr/>
              <p:nvPr/>
            </p:nvPicPr>
            <p:blipFill>
              <a:blip r:embed="rId17"/>
              <a:stretch>
                <a:fillRect/>
              </a:stretch>
            </p:blipFill>
            <p:spPr>
              <a:xfrm>
                <a:off x="361080" y="896760"/>
                <a:ext cx="23796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Ink 8"/>
              <p14:cNvContentPartPr/>
              <p14:nvPr/>
            </p14:nvContentPartPr>
            <p14:xfrm>
              <a:off x="3180240" y="291600"/>
              <a:ext cx="128880" cy="394560"/>
            </p14:xfrm>
          </p:contentPart>
        </mc:Choice>
        <mc:Fallback>
          <p:pic>
            <p:nvPicPr>
              <p:cNvPr id="9" name="Ink 8"/>
              <p:cNvPicPr/>
              <p:nvPr/>
            </p:nvPicPr>
            <p:blipFill>
              <a:blip r:embed="rId19"/>
              <a:stretch>
                <a:fillRect/>
              </a:stretch>
            </p:blipFill>
            <p:spPr>
              <a:xfrm>
                <a:off x="3164400" y="227880"/>
                <a:ext cx="160560" cy="521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Ink 9"/>
              <p14:cNvContentPartPr/>
              <p14:nvPr/>
            </p14:nvContentPartPr>
            <p14:xfrm>
              <a:off x="3360240" y="531360"/>
              <a:ext cx="154800" cy="214920"/>
            </p14:xfrm>
          </p:contentPart>
        </mc:Choice>
        <mc:Fallback>
          <p:pic>
            <p:nvPicPr>
              <p:cNvPr id="10" name="Ink 9"/>
              <p:cNvPicPr/>
              <p:nvPr/>
            </p:nvPicPr>
            <p:blipFill>
              <a:blip r:embed="rId21"/>
              <a:stretch>
                <a:fillRect/>
              </a:stretch>
            </p:blipFill>
            <p:spPr>
              <a:xfrm>
                <a:off x="3344400" y="468000"/>
                <a:ext cx="18648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Ink 10"/>
              <p14:cNvContentPartPr/>
              <p14:nvPr/>
            </p14:nvContentPartPr>
            <p14:xfrm>
              <a:off x="3514680" y="497160"/>
              <a:ext cx="240480" cy="291960"/>
            </p14:xfrm>
          </p:contentPart>
        </mc:Choice>
        <mc:Fallback>
          <p:pic>
            <p:nvPicPr>
              <p:cNvPr id="11" name="Ink 10"/>
              <p:cNvPicPr/>
              <p:nvPr/>
            </p:nvPicPr>
            <p:blipFill>
              <a:blip r:embed="rId23"/>
              <a:stretch>
                <a:fillRect/>
              </a:stretch>
            </p:blipFill>
            <p:spPr>
              <a:xfrm>
                <a:off x="3498840" y="433800"/>
                <a:ext cx="27216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Ink 11"/>
              <p14:cNvContentPartPr/>
              <p14:nvPr/>
            </p14:nvContentPartPr>
            <p14:xfrm>
              <a:off x="3866040" y="540000"/>
              <a:ext cx="214560" cy="214560"/>
            </p14:xfrm>
          </p:contentPart>
        </mc:Choice>
        <mc:Fallback>
          <p:pic>
            <p:nvPicPr>
              <p:cNvPr id="12" name="Ink 11"/>
              <p:cNvPicPr/>
              <p:nvPr/>
            </p:nvPicPr>
            <p:blipFill>
              <a:blip r:embed="rId25"/>
              <a:stretch>
                <a:fillRect/>
              </a:stretch>
            </p:blipFill>
            <p:spPr>
              <a:xfrm>
                <a:off x="3850200" y="476640"/>
                <a:ext cx="24624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 name="Ink 12"/>
              <p14:cNvContentPartPr/>
              <p14:nvPr/>
            </p14:nvContentPartPr>
            <p14:xfrm>
              <a:off x="4260240" y="402840"/>
              <a:ext cx="26280" cy="308880"/>
            </p14:xfrm>
          </p:contentPart>
        </mc:Choice>
        <mc:Fallback>
          <p:pic>
            <p:nvPicPr>
              <p:cNvPr id="13" name="Ink 12"/>
              <p:cNvPicPr/>
              <p:nvPr/>
            </p:nvPicPr>
            <p:blipFill>
              <a:blip r:embed="rId27"/>
              <a:stretch>
                <a:fillRect/>
              </a:stretch>
            </p:blipFill>
            <p:spPr>
              <a:xfrm>
                <a:off x="4244400" y="339480"/>
                <a:ext cx="57960" cy="435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4" name="Ink 13"/>
              <p14:cNvContentPartPr/>
              <p14:nvPr/>
            </p14:nvContentPartPr>
            <p14:xfrm>
              <a:off x="4157640" y="514440"/>
              <a:ext cx="343080" cy="154440"/>
            </p14:xfrm>
          </p:contentPart>
        </mc:Choice>
        <mc:Fallback>
          <p:pic>
            <p:nvPicPr>
              <p:cNvPr id="14" name="Ink 13"/>
              <p:cNvPicPr/>
              <p:nvPr/>
            </p:nvPicPr>
            <p:blipFill>
              <a:blip r:embed="rId29"/>
              <a:stretch>
                <a:fillRect/>
              </a:stretch>
            </p:blipFill>
            <p:spPr>
              <a:xfrm>
                <a:off x="4141800" y="450720"/>
                <a:ext cx="37476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5" name="Ink 14"/>
              <p14:cNvContentPartPr/>
              <p14:nvPr/>
            </p14:nvContentPartPr>
            <p14:xfrm>
              <a:off x="154080" y="402840"/>
              <a:ext cx="120600" cy="266040"/>
            </p14:xfrm>
          </p:contentPart>
        </mc:Choice>
        <mc:Fallback>
          <p:pic>
            <p:nvPicPr>
              <p:cNvPr id="15" name="Ink 14"/>
              <p:cNvPicPr/>
              <p:nvPr/>
            </p:nvPicPr>
            <p:blipFill>
              <a:blip r:embed="rId31"/>
              <a:stretch>
                <a:fillRect/>
              </a:stretch>
            </p:blipFill>
            <p:spPr>
              <a:xfrm>
                <a:off x="138240" y="339480"/>
                <a:ext cx="15228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 name="Ink 15"/>
              <p14:cNvContentPartPr/>
              <p14:nvPr/>
            </p14:nvContentPartPr>
            <p14:xfrm>
              <a:off x="402840" y="574200"/>
              <a:ext cx="120240" cy="77760"/>
            </p14:xfrm>
          </p:contentPart>
        </mc:Choice>
        <mc:Fallback>
          <p:pic>
            <p:nvPicPr>
              <p:cNvPr id="16" name="Ink 15"/>
              <p:cNvPicPr/>
              <p:nvPr/>
            </p:nvPicPr>
            <p:blipFill>
              <a:blip r:embed="rId33"/>
              <a:stretch>
                <a:fillRect/>
              </a:stretch>
            </p:blipFill>
            <p:spPr>
              <a:xfrm>
                <a:off x="387000" y="510840"/>
                <a:ext cx="1519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 name="Ink 16"/>
              <p14:cNvContentPartPr/>
              <p14:nvPr/>
            </p14:nvContentPartPr>
            <p14:xfrm>
              <a:off x="574200" y="402840"/>
              <a:ext cx="86040" cy="360360"/>
            </p14:xfrm>
          </p:contentPart>
        </mc:Choice>
        <mc:Fallback>
          <p:pic>
            <p:nvPicPr>
              <p:cNvPr id="17" name="Ink 16"/>
              <p:cNvPicPr/>
              <p:nvPr/>
            </p:nvPicPr>
            <p:blipFill>
              <a:blip r:embed="rId35"/>
              <a:stretch>
                <a:fillRect/>
              </a:stretch>
            </p:blipFill>
            <p:spPr>
              <a:xfrm>
                <a:off x="558360" y="339480"/>
                <a:ext cx="117720" cy="487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8" name="Ink 17"/>
              <p14:cNvContentPartPr/>
              <p14:nvPr/>
            </p14:nvContentPartPr>
            <p14:xfrm>
              <a:off x="762840" y="565920"/>
              <a:ext cx="68760" cy="205920"/>
            </p14:xfrm>
          </p:contentPart>
        </mc:Choice>
        <mc:Fallback>
          <p:pic>
            <p:nvPicPr>
              <p:cNvPr id="18" name="Ink 17"/>
              <p:cNvPicPr/>
              <p:nvPr/>
            </p:nvPicPr>
            <p:blipFill>
              <a:blip r:embed="rId37"/>
              <a:stretch>
                <a:fillRect/>
              </a:stretch>
            </p:blipFill>
            <p:spPr>
              <a:xfrm>
                <a:off x="747000" y="502200"/>
                <a:ext cx="10080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9" name="Ink 18"/>
              <p14:cNvContentPartPr/>
              <p14:nvPr/>
            </p14:nvContentPartPr>
            <p14:xfrm>
              <a:off x="917280" y="565920"/>
              <a:ext cx="137520" cy="197280"/>
            </p14:xfrm>
          </p:contentPart>
        </mc:Choice>
        <mc:Fallback>
          <p:pic>
            <p:nvPicPr>
              <p:cNvPr id="19" name="Ink 18"/>
              <p:cNvPicPr/>
              <p:nvPr/>
            </p:nvPicPr>
            <p:blipFill>
              <a:blip r:embed="rId39"/>
              <a:stretch>
                <a:fillRect/>
              </a:stretch>
            </p:blipFill>
            <p:spPr>
              <a:xfrm>
                <a:off x="901080" y="502200"/>
                <a:ext cx="16956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0" name="Ink 19"/>
              <p14:cNvContentPartPr/>
              <p14:nvPr/>
            </p14:nvContentPartPr>
            <p14:xfrm>
              <a:off x="1208520" y="402840"/>
              <a:ext cx="360" cy="214560"/>
            </p14:xfrm>
          </p:contentPart>
        </mc:Choice>
        <mc:Fallback>
          <p:pic>
            <p:nvPicPr>
              <p:cNvPr id="20" name="Ink 19"/>
              <p:cNvPicPr/>
              <p:nvPr/>
            </p:nvPicPr>
            <p:blipFill>
              <a:blip r:embed="rId41"/>
              <a:stretch>
                <a:fillRect/>
              </a:stretch>
            </p:blipFill>
            <p:spPr>
              <a:xfrm>
                <a:off x="1192680" y="339480"/>
                <a:ext cx="3204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1" name="Ink 20"/>
              <p14:cNvContentPartPr/>
              <p14:nvPr/>
            </p14:nvContentPartPr>
            <p14:xfrm>
              <a:off x="1362960" y="548640"/>
              <a:ext cx="17280" cy="17640"/>
            </p14:xfrm>
          </p:contentPart>
        </mc:Choice>
        <mc:Fallback>
          <p:pic>
            <p:nvPicPr>
              <p:cNvPr id="21" name="Ink 20"/>
              <p:cNvPicPr/>
              <p:nvPr/>
            </p:nvPicPr>
            <p:blipFill>
              <a:blip r:embed="rId43"/>
              <a:stretch>
                <a:fillRect/>
              </a:stretch>
            </p:blipFill>
            <p:spPr>
              <a:xfrm>
                <a:off x="1347120" y="485280"/>
                <a:ext cx="493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2" name="Ink 21"/>
              <p14:cNvContentPartPr/>
              <p14:nvPr/>
            </p14:nvContentPartPr>
            <p14:xfrm>
              <a:off x="6077880" y="4029120"/>
              <a:ext cx="2734920" cy="1303200"/>
            </p14:xfrm>
          </p:contentPart>
        </mc:Choice>
        <mc:Fallback>
          <p:pic>
            <p:nvPicPr>
              <p:cNvPr id="22" name="Ink 21"/>
              <p:cNvPicPr/>
              <p:nvPr/>
            </p:nvPicPr>
            <p:blipFill>
              <a:blip r:embed="rId45"/>
              <a:stretch>
                <a:fillRect/>
              </a:stretch>
            </p:blipFill>
            <p:spPr>
              <a:xfrm>
                <a:off x="6062040" y="3965400"/>
                <a:ext cx="2766600" cy="1430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3" name="Ink 22"/>
              <p14:cNvContentPartPr/>
              <p14:nvPr/>
            </p14:nvContentPartPr>
            <p14:xfrm>
              <a:off x="1765800" y="2091600"/>
              <a:ext cx="626040" cy="634680"/>
            </p14:xfrm>
          </p:contentPart>
        </mc:Choice>
        <mc:Fallback>
          <p:pic>
            <p:nvPicPr>
              <p:cNvPr id="23" name="Ink 22"/>
              <p:cNvPicPr/>
              <p:nvPr/>
            </p:nvPicPr>
            <p:blipFill>
              <a:blip r:embed="rId47"/>
              <a:stretch>
                <a:fillRect/>
              </a:stretch>
            </p:blipFill>
            <p:spPr>
              <a:xfrm>
                <a:off x="1749960" y="2028240"/>
                <a:ext cx="657720" cy="761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4" name="Ink 23"/>
              <p14:cNvContentPartPr/>
              <p14:nvPr/>
            </p14:nvContentPartPr>
            <p14:xfrm>
              <a:off x="3703320" y="4329000"/>
              <a:ext cx="1140480" cy="240480"/>
            </p14:xfrm>
          </p:contentPart>
        </mc:Choice>
        <mc:Fallback>
          <p:pic>
            <p:nvPicPr>
              <p:cNvPr id="24" name="Ink 23"/>
              <p:cNvPicPr/>
              <p:nvPr/>
            </p:nvPicPr>
            <p:blipFill>
              <a:blip r:embed="rId49"/>
              <a:stretch>
                <a:fillRect/>
              </a:stretch>
            </p:blipFill>
            <p:spPr>
              <a:xfrm>
                <a:off x="3687480" y="4265640"/>
                <a:ext cx="117216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5" name="Ink 24"/>
              <p14:cNvContentPartPr/>
              <p14:nvPr/>
            </p14:nvContentPartPr>
            <p14:xfrm>
              <a:off x="5460480" y="1483200"/>
              <a:ext cx="3609360" cy="308880"/>
            </p14:xfrm>
          </p:contentPart>
        </mc:Choice>
        <mc:Fallback>
          <p:pic>
            <p:nvPicPr>
              <p:cNvPr id="25" name="Ink 24"/>
              <p:cNvPicPr/>
              <p:nvPr/>
            </p:nvPicPr>
            <p:blipFill>
              <a:blip r:embed="rId51"/>
              <a:stretch>
                <a:fillRect/>
              </a:stretch>
            </p:blipFill>
            <p:spPr>
              <a:xfrm>
                <a:off x="5444640" y="1419480"/>
                <a:ext cx="3641040" cy="435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6" name="Ink 25"/>
              <p14:cNvContentPartPr/>
              <p14:nvPr/>
            </p14:nvContentPartPr>
            <p14:xfrm>
              <a:off x="7526520" y="574200"/>
              <a:ext cx="1106280" cy="5427000"/>
            </p14:xfrm>
          </p:contentPart>
        </mc:Choice>
        <mc:Fallback>
          <p:pic>
            <p:nvPicPr>
              <p:cNvPr id="26" name="Ink 25"/>
              <p:cNvPicPr/>
              <p:nvPr/>
            </p:nvPicPr>
            <p:blipFill>
              <a:blip r:embed="rId53"/>
              <a:stretch>
                <a:fillRect/>
              </a:stretch>
            </p:blipFill>
            <p:spPr>
              <a:xfrm>
                <a:off x="7510680" y="510840"/>
                <a:ext cx="1137960" cy="5553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7" name="Ink 26"/>
              <p14:cNvContentPartPr/>
              <p14:nvPr/>
            </p14:nvContentPartPr>
            <p14:xfrm>
              <a:off x="8289360" y="685800"/>
              <a:ext cx="429120" cy="720360"/>
            </p14:xfrm>
          </p:contentPart>
        </mc:Choice>
        <mc:Fallback>
          <p:pic>
            <p:nvPicPr>
              <p:cNvPr id="27" name="Ink 26"/>
              <p:cNvPicPr/>
              <p:nvPr/>
            </p:nvPicPr>
            <p:blipFill>
              <a:blip r:embed="rId55"/>
              <a:stretch>
                <a:fillRect/>
              </a:stretch>
            </p:blipFill>
            <p:spPr>
              <a:xfrm>
                <a:off x="8273520" y="622440"/>
                <a:ext cx="460800" cy="847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8" name="Ink 27"/>
              <p14:cNvContentPartPr/>
              <p14:nvPr/>
            </p14:nvContentPartPr>
            <p14:xfrm>
              <a:off x="6909120" y="754200"/>
              <a:ext cx="300600" cy="780480"/>
            </p14:xfrm>
          </p:contentPart>
        </mc:Choice>
        <mc:Fallback>
          <p:pic>
            <p:nvPicPr>
              <p:cNvPr id="28" name="Ink 27"/>
              <p:cNvPicPr/>
              <p:nvPr/>
            </p:nvPicPr>
            <p:blipFill>
              <a:blip r:embed="rId57"/>
              <a:stretch>
                <a:fillRect/>
              </a:stretch>
            </p:blipFill>
            <p:spPr>
              <a:xfrm>
                <a:off x="6893280" y="690840"/>
                <a:ext cx="332280" cy="907560"/>
              </a:xfrm>
              <a:prstGeom prst="rect">
                <a:avLst/>
              </a:prstGeom>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217488" y="663575"/>
            <a:ext cx="8610600" cy="3484563"/>
          </a:xfrm>
        </p:spPr>
        <p:txBody>
          <a:bodyPr/>
          <a:lstStyle/>
          <a:p>
            <a:pPr lvl="1" eaLnBrk="1" hangingPunct="1"/>
            <a:r>
              <a:rPr lang="en-US" smtClean="0"/>
              <a:t>Some substances do not cross membranes spontaneously.</a:t>
            </a:r>
          </a:p>
          <a:p>
            <a:pPr lvl="2" eaLnBrk="1" hangingPunct="1"/>
            <a:r>
              <a:rPr lang="en-US" smtClean="0"/>
              <a:t>These substances can be transported via </a:t>
            </a:r>
            <a:r>
              <a:rPr lang="en-US" b="1" smtClean="0"/>
              <a:t>facilitated diffusion</a:t>
            </a:r>
            <a:r>
              <a:rPr lang="en-US" smtClean="0"/>
              <a:t>.</a:t>
            </a:r>
          </a:p>
          <a:p>
            <a:pPr lvl="2" eaLnBrk="1" hangingPunct="1"/>
            <a:r>
              <a:rPr lang="en-US" smtClean="0"/>
              <a:t>Specific transport proteins act as selective corridors.</a:t>
            </a:r>
          </a:p>
          <a:p>
            <a:pPr lvl="2" eaLnBrk="1" hangingPunct="1"/>
            <a:r>
              <a:rPr lang="en-US" smtClean="0"/>
              <a:t>No energy input is needed.</a:t>
            </a:r>
          </a:p>
          <a:p>
            <a:pPr lvl="1" eaLnBrk="1" hangingPunct="1"/>
            <a:r>
              <a:rPr lang="en-US" smtClean="0"/>
              <a:t>The diffusion of water across a selectively permeable membrane is </a:t>
            </a:r>
            <a:r>
              <a:rPr lang="en-US" b="1" smtClean="0"/>
              <a:t>osmosis</a:t>
            </a:r>
            <a:r>
              <a:rPr lang="en-US" smtClean="0"/>
              <a:t>.</a:t>
            </a:r>
          </a:p>
          <a:p>
            <a:pPr lvl="2" eaLnBrk="1" hangingPunct="1"/>
            <a:endParaRPr lang="en-US" smtClean="0"/>
          </a:p>
        </p:txBody>
      </p:sp>
      <p:sp>
        <p:nvSpPr>
          <p:cNvPr id="41987" name="Line 3"/>
          <p:cNvSpPr>
            <a:spLocks noChangeShapeType="1"/>
          </p:cNvSpPr>
          <p:nvPr/>
        </p:nvSpPr>
        <p:spPr bwMode="auto">
          <a:xfrm>
            <a:off x="304800" y="557213"/>
            <a:ext cx="8534400" cy="0"/>
          </a:xfrm>
          <a:prstGeom prst="line">
            <a:avLst/>
          </a:prstGeom>
          <a:noFill/>
          <a:ln w="50800">
            <a:solidFill>
              <a:srgbClr val="004A37"/>
            </a:solidFill>
            <a:round/>
            <a:headEnd/>
            <a:tailEnd/>
          </a:ln>
        </p:spPr>
        <p:txBody>
          <a:bodyPr wrap="none" anchor="ctr"/>
          <a:lstStyle/>
          <a:p>
            <a:endParaRPr lang="en-US"/>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2614320" y="917280"/>
              <a:ext cx="3000960" cy="120240"/>
            </p14:xfrm>
          </p:contentPart>
        </mc:Choice>
        <mc:Fallback>
          <p:pic>
            <p:nvPicPr>
              <p:cNvPr id="2" name="Ink 1"/>
              <p:cNvPicPr/>
              <p:nvPr/>
            </p:nvPicPr>
            <p:blipFill>
              <a:blip r:embed="rId4"/>
              <a:stretch>
                <a:fillRect/>
              </a:stretch>
            </p:blipFill>
            <p:spPr>
              <a:xfrm>
                <a:off x="2598480" y="853920"/>
                <a:ext cx="30326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1302840" y="1834560"/>
              <a:ext cx="2469240" cy="137520"/>
            </p14:xfrm>
          </p:contentPart>
        </mc:Choice>
        <mc:Fallback>
          <p:pic>
            <p:nvPicPr>
              <p:cNvPr id="3" name="Ink 2"/>
              <p:cNvPicPr/>
              <p:nvPr/>
            </p:nvPicPr>
            <p:blipFill>
              <a:blip r:embed="rId6"/>
              <a:stretch>
                <a:fillRect/>
              </a:stretch>
            </p:blipFill>
            <p:spPr>
              <a:xfrm>
                <a:off x="1287000" y="1770840"/>
                <a:ext cx="25009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1517040" y="2837520"/>
              <a:ext cx="7089840" cy="634680"/>
            </p14:xfrm>
          </p:contentPart>
        </mc:Choice>
        <mc:Fallback>
          <p:pic>
            <p:nvPicPr>
              <p:cNvPr id="4" name="Ink 3"/>
              <p:cNvPicPr/>
              <p:nvPr/>
            </p:nvPicPr>
            <p:blipFill>
              <a:blip r:embed="rId8"/>
              <a:stretch>
                <a:fillRect/>
              </a:stretch>
            </p:blipFill>
            <p:spPr>
              <a:xfrm>
                <a:off x="1501200" y="2774160"/>
                <a:ext cx="7121520" cy="761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p14:cNvContentPartPr/>
              <p14:nvPr/>
            </p14:nvContentPartPr>
            <p14:xfrm>
              <a:off x="1534320" y="3111840"/>
              <a:ext cx="480600" cy="231840"/>
            </p14:xfrm>
          </p:contentPart>
        </mc:Choice>
        <mc:Fallback>
          <p:pic>
            <p:nvPicPr>
              <p:cNvPr id="5" name="Ink 4"/>
              <p:cNvPicPr/>
              <p:nvPr/>
            </p:nvPicPr>
            <p:blipFill>
              <a:blip r:embed="rId10"/>
              <a:stretch>
                <a:fillRect/>
              </a:stretch>
            </p:blipFill>
            <p:spPr>
              <a:xfrm>
                <a:off x="1518480" y="3048480"/>
                <a:ext cx="51228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p14:cNvContentPartPr/>
              <p14:nvPr/>
            </p14:nvContentPartPr>
            <p14:xfrm>
              <a:off x="582840" y="3283200"/>
              <a:ext cx="1449000" cy="171720"/>
            </p14:xfrm>
          </p:contentPart>
        </mc:Choice>
        <mc:Fallback>
          <p:pic>
            <p:nvPicPr>
              <p:cNvPr id="6" name="Ink 5"/>
              <p:cNvPicPr/>
              <p:nvPr/>
            </p:nvPicPr>
            <p:blipFill>
              <a:blip r:embed="rId12"/>
              <a:stretch>
                <a:fillRect/>
              </a:stretch>
            </p:blipFill>
            <p:spPr>
              <a:xfrm>
                <a:off x="567000" y="3219840"/>
                <a:ext cx="148068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p14:cNvContentPartPr/>
              <p14:nvPr/>
            </p14:nvContentPartPr>
            <p14:xfrm>
              <a:off x="1260000" y="505800"/>
              <a:ext cx="1474920" cy="840600"/>
            </p14:xfrm>
          </p:contentPart>
        </mc:Choice>
        <mc:Fallback>
          <p:pic>
            <p:nvPicPr>
              <p:cNvPr id="7" name="Ink 6"/>
              <p:cNvPicPr/>
              <p:nvPr/>
            </p:nvPicPr>
            <p:blipFill>
              <a:blip r:embed="rId14"/>
              <a:stretch>
                <a:fillRect/>
              </a:stretch>
            </p:blipFill>
            <p:spPr>
              <a:xfrm>
                <a:off x="1244160" y="442440"/>
                <a:ext cx="1506600" cy="967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Ink 7"/>
              <p14:cNvContentPartPr/>
              <p14:nvPr/>
            </p14:nvContentPartPr>
            <p14:xfrm>
              <a:off x="5443560" y="1080000"/>
              <a:ext cx="1457640" cy="609120"/>
            </p14:xfrm>
          </p:contentPart>
        </mc:Choice>
        <mc:Fallback>
          <p:pic>
            <p:nvPicPr>
              <p:cNvPr id="8" name="Ink 7"/>
              <p:cNvPicPr/>
              <p:nvPr/>
            </p:nvPicPr>
            <p:blipFill>
              <a:blip r:embed="rId16"/>
              <a:stretch>
                <a:fillRect/>
              </a:stretch>
            </p:blipFill>
            <p:spPr>
              <a:xfrm>
                <a:off x="5427360" y="1016640"/>
                <a:ext cx="1489680" cy="735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p14:cNvContentPartPr/>
              <p14:nvPr/>
            </p14:nvContentPartPr>
            <p14:xfrm>
              <a:off x="5992200" y="1063080"/>
              <a:ext cx="960480" cy="788760"/>
            </p14:xfrm>
          </p:contentPart>
        </mc:Choice>
        <mc:Fallback>
          <p:pic>
            <p:nvPicPr>
              <p:cNvPr id="9" name="Ink 8"/>
              <p:cNvPicPr/>
              <p:nvPr/>
            </p:nvPicPr>
            <p:blipFill>
              <a:blip r:embed="rId18"/>
              <a:stretch>
                <a:fillRect/>
              </a:stretch>
            </p:blipFill>
            <p:spPr>
              <a:xfrm>
                <a:off x="5976000" y="999360"/>
                <a:ext cx="992520" cy="916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Ink 9"/>
              <p14:cNvContentPartPr/>
              <p14:nvPr/>
            </p14:nvContentPartPr>
            <p14:xfrm>
              <a:off x="1328760" y="1260000"/>
              <a:ext cx="4466520" cy="703440"/>
            </p14:xfrm>
          </p:contentPart>
        </mc:Choice>
        <mc:Fallback>
          <p:pic>
            <p:nvPicPr>
              <p:cNvPr id="10" name="Ink 9"/>
              <p:cNvPicPr/>
              <p:nvPr/>
            </p:nvPicPr>
            <p:blipFill>
              <a:blip r:embed="rId20"/>
              <a:stretch>
                <a:fillRect/>
              </a:stretch>
            </p:blipFill>
            <p:spPr>
              <a:xfrm>
                <a:off x="1312560" y="1196640"/>
                <a:ext cx="4498560" cy="830160"/>
              </a:xfrm>
              <a:prstGeom prst="rect">
                <a:avLst/>
              </a:prstGeom>
            </p:spPr>
          </p:pic>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3" descr="05_13Osmosis_2-U"/>
          <p:cNvPicPr>
            <a:picLocks noChangeAspect="1" noChangeArrowheads="1"/>
          </p:cNvPicPr>
          <p:nvPr/>
        </p:nvPicPr>
        <p:blipFill>
          <a:blip r:embed="rId3"/>
          <a:srcRect/>
          <a:stretch>
            <a:fillRect/>
          </a:stretch>
        </p:blipFill>
        <p:spPr bwMode="auto">
          <a:xfrm>
            <a:off x="296863" y="136525"/>
            <a:ext cx="8548687" cy="6584950"/>
          </a:xfrm>
          <a:prstGeom prst="rect">
            <a:avLst/>
          </a:prstGeom>
          <a:noFill/>
          <a:ln w="9525">
            <a:noFill/>
            <a:miter lim="800000"/>
            <a:headEnd/>
            <a:tailEnd/>
          </a:ln>
        </p:spPr>
      </p:pic>
      <p:sp>
        <p:nvSpPr>
          <p:cNvPr id="44035" name="Text Box 4"/>
          <p:cNvSpPr txBox="1">
            <a:spLocks noChangeArrowheads="1"/>
          </p:cNvSpPr>
          <p:nvPr/>
        </p:nvSpPr>
        <p:spPr bwMode="auto">
          <a:xfrm>
            <a:off x="339725" y="1181100"/>
            <a:ext cx="2359025" cy="342900"/>
          </a:xfrm>
          <a:prstGeom prst="rect">
            <a:avLst/>
          </a:prstGeom>
          <a:noFill/>
          <a:ln w="9525">
            <a:noFill/>
            <a:miter lim="800000"/>
            <a:headEnd/>
            <a:tailEnd/>
          </a:ln>
        </p:spPr>
        <p:txBody>
          <a:bodyPr wrap="none" lIns="0" tIns="0" rIns="0" bIns="0"/>
          <a:lstStyle/>
          <a:p>
            <a:pPr algn="l"/>
            <a:r>
              <a:rPr lang="en-US" sz="2000" b="1"/>
              <a:t>Hypotonic solution</a:t>
            </a:r>
          </a:p>
        </p:txBody>
      </p:sp>
      <p:sp>
        <p:nvSpPr>
          <p:cNvPr id="44036" name="Text Box 5"/>
          <p:cNvSpPr txBox="1">
            <a:spLocks noChangeArrowheads="1"/>
          </p:cNvSpPr>
          <p:nvPr/>
        </p:nvSpPr>
        <p:spPr bwMode="auto">
          <a:xfrm>
            <a:off x="3121025" y="1181100"/>
            <a:ext cx="2359025" cy="342900"/>
          </a:xfrm>
          <a:prstGeom prst="rect">
            <a:avLst/>
          </a:prstGeom>
          <a:noFill/>
          <a:ln w="9525">
            <a:noFill/>
            <a:miter lim="800000"/>
            <a:headEnd/>
            <a:tailEnd/>
          </a:ln>
        </p:spPr>
        <p:txBody>
          <a:bodyPr wrap="none" lIns="0" tIns="0" rIns="0" bIns="0"/>
          <a:lstStyle/>
          <a:p>
            <a:pPr algn="l"/>
            <a:r>
              <a:rPr lang="en-US" sz="2000" b="1"/>
              <a:t>Hypertonic solution</a:t>
            </a:r>
          </a:p>
        </p:txBody>
      </p:sp>
      <p:sp>
        <p:nvSpPr>
          <p:cNvPr id="44037" name="Text Box 6"/>
          <p:cNvSpPr txBox="1">
            <a:spLocks noChangeArrowheads="1"/>
          </p:cNvSpPr>
          <p:nvPr/>
        </p:nvSpPr>
        <p:spPr bwMode="auto">
          <a:xfrm>
            <a:off x="492125" y="3314700"/>
            <a:ext cx="1139825" cy="622300"/>
          </a:xfrm>
          <a:prstGeom prst="rect">
            <a:avLst/>
          </a:prstGeom>
          <a:noFill/>
          <a:ln w="9525">
            <a:noFill/>
            <a:miter lim="800000"/>
            <a:headEnd/>
            <a:tailEnd/>
          </a:ln>
        </p:spPr>
        <p:txBody>
          <a:bodyPr wrap="none" lIns="0" tIns="0" rIns="0" bIns="0"/>
          <a:lstStyle/>
          <a:p>
            <a:pPr algn="l"/>
            <a:r>
              <a:rPr lang="en-US" sz="2000" b="1"/>
              <a:t>Sugar</a:t>
            </a:r>
          </a:p>
          <a:p>
            <a:pPr algn="l"/>
            <a:r>
              <a:rPr lang="en-US" sz="2000" b="1"/>
              <a:t>molecule</a:t>
            </a:r>
          </a:p>
        </p:txBody>
      </p:sp>
      <p:sp>
        <p:nvSpPr>
          <p:cNvPr id="44038" name="Text Box 7"/>
          <p:cNvSpPr txBox="1">
            <a:spLocks noChangeArrowheads="1"/>
          </p:cNvSpPr>
          <p:nvPr/>
        </p:nvSpPr>
        <p:spPr bwMode="auto">
          <a:xfrm>
            <a:off x="492125" y="4533900"/>
            <a:ext cx="1381125" cy="889000"/>
          </a:xfrm>
          <a:prstGeom prst="rect">
            <a:avLst/>
          </a:prstGeom>
          <a:noFill/>
          <a:ln w="9525">
            <a:noFill/>
            <a:miter lim="800000"/>
            <a:headEnd/>
            <a:tailEnd/>
          </a:ln>
        </p:spPr>
        <p:txBody>
          <a:bodyPr wrap="none" lIns="0" tIns="0" rIns="0" bIns="0"/>
          <a:lstStyle/>
          <a:p>
            <a:pPr algn="l"/>
            <a:r>
              <a:rPr lang="en-US" sz="2000" b="1"/>
              <a:t>Selectively</a:t>
            </a:r>
          </a:p>
          <a:p>
            <a:pPr algn="l"/>
            <a:r>
              <a:rPr lang="en-US" sz="2000" b="1"/>
              <a:t>permeable</a:t>
            </a:r>
          </a:p>
          <a:p>
            <a:pPr algn="l"/>
            <a:r>
              <a:rPr lang="en-US" sz="2000" b="1"/>
              <a:t>membrane</a:t>
            </a:r>
          </a:p>
        </p:txBody>
      </p:sp>
      <p:sp>
        <p:nvSpPr>
          <p:cNvPr id="44039" name="Text Box 8"/>
          <p:cNvSpPr txBox="1">
            <a:spLocks noChangeArrowheads="1"/>
          </p:cNvSpPr>
          <p:nvPr/>
        </p:nvSpPr>
        <p:spPr bwMode="auto">
          <a:xfrm>
            <a:off x="2600325" y="5232400"/>
            <a:ext cx="1114425" cy="279400"/>
          </a:xfrm>
          <a:prstGeom prst="rect">
            <a:avLst/>
          </a:prstGeom>
          <a:noFill/>
          <a:ln w="9525">
            <a:noFill/>
            <a:miter lim="800000"/>
            <a:headEnd/>
            <a:tailEnd/>
          </a:ln>
        </p:spPr>
        <p:txBody>
          <a:bodyPr wrap="none" lIns="0" tIns="0" rIns="0" bIns="0"/>
          <a:lstStyle/>
          <a:p>
            <a:pPr algn="ctr"/>
            <a:r>
              <a:rPr lang="en-US" sz="2000" b="1"/>
              <a:t>Osmosis</a:t>
            </a:r>
          </a:p>
        </p:txBody>
      </p:sp>
      <p:sp>
        <p:nvSpPr>
          <p:cNvPr id="44040" name="Line 9"/>
          <p:cNvSpPr>
            <a:spLocks noChangeShapeType="1"/>
          </p:cNvSpPr>
          <p:nvPr/>
        </p:nvSpPr>
        <p:spPr bwMode="auto">
          <a:xfrm flipV="1">
            <a:off x="1943100" y="4686300"/>
            <a:ext cx="1219200" cy="50800"/>
          </a:xfrm>
          <a:prstGeom prst="line">
            <a:avLst/>
          </a:prstGeom>
          <a:noFill/>
          <a:ln w="25400">
            <a:solidFill>
              <a:schemeClr val="tx1"/>
            </a:solidFill>
            <a:round/>
            <a:headEnd/>
            <a:tailEnd type="triangle" w="med" len="med"/>
          </a:ln>
        </p:spPr>
        <p:txBody>
          <a:bodyPr wrap="none" anchor="ctr"/>
          <a:lstStyle/>
          <a:p>
            <a:endParaRPr lang="en-US"/>
          </a:p>
        </p:txBody>
      </p:sp>
      <p:sp>
        <p:nvSpPr>
          <p:cNvPr id="44041" name="Line 10"/>
          <p:cNvSpPr>
            <a:spLocks noChangeShapeType="1"/>
          </p:cNvSpPr>
          <p:nvPr/>
        </p:nvSpPr>
        <p:spPr bwMode="auto">
          <a:xfrm>
            <a:off x="1308100" y="3505200"/>
            <a:ext cx="863600" cy="12700"/>
          </a:xfrm>
          <a:prstGeom prst="line">
            <a:avLst/>
          </a:prstGeom>
          <a:noFill/>
          <a:ln w="25400">
            <a:solidFill>
              <a:schemeClr val="tx1"/>
            </a:solidFill>
            <a:round/>
            <a:headEnd/>
            <a:tailEnd type="triangle" w="med" len="med"/>
          </a:ln>
        </p:spPr>
        <p:txBody>
          <a:bodyPr wrap="none" anchor="ctr"/>
          <a:lstStyle/>
          <a:p>
            <a:endParaRPr lang="en-US"/>
          </a:p>
        </p:txBody>
      </p:sp>
      <p:sp>
        <p:nvSpPr>
          <p:cNvPr id="44042" name="Line 11"/>
          <p:cNvSpPr>
            <a:spLocks noChangeShapeType="1"/>
          </p:cNvSpPr>
          <p:nvPr/>
        </p:nvSpPr>
        <p:spPr bwMode="auto">
          <a:xfrm>
            <a:off x="1816100" y="1473200"/>
            <a:ext cx="596900" cy="1612900"/>
          </a:xfrm>
          <a:prstGeom prst="line">
            <a:avLst/>
          </a:prstGeom>
          <a:noFill/>
          <a:ln w="25400">
            <a:solidFill>
              <a:schemeClr val="tx1"/>
            </a:solidFill>
            <a:round/>
            <a:headEnd/>
            <a:tailEnd type="triangle" w="med" len="med"/>
          </a:ln>
        </p:spPr>
        <p:txBody>
          <a:bodyPr wrap="none" anchor="ctr"/>
          <a:lstStyle/>
          <a:p>
            <a:endParaRPr lang="en-US"/>
          </a:p>
        </p:txBody>
      </p:sp>
      <p:sp>
        <p:nvSpPr>
          <p:cNvPr id="44043" name="Line 12"/>
          <p:cNvSpPr>
            <a:spLocks noChangeShapeType="1"/>
          </p:cNvSpPr>
          <p:nvPr/>
        </p:nvSpPr>
        <p:spPr bwMode="auto">
          <a:xfrm>
            <a:off x="4025900" y="1473200"/>
            <a:ext cx="0" cy="1638300"/>
          </a:xfrm>
          <a:prstGeom prst="line">
            <a:avLst/>
          </a:prstGeom>
          <a:noFill/>
          <a:ln w="25400">
            <a:solidFill>
              <a:schemeClr val="tx1"/>
            </a:solidFill>
            <a:round/>
            <a:headEnd/>
            <a:tailEnd type="triangle" w="med" len="med"/>
          </a:ln>
        </p:spPr>
        <p:txBody>
          <a:bodyPr wrap="none" anchor="ctr"/>
          <a:lstStyle/>
          <a:p>
            <a:endParaRPr lang="en-US"/>
          </a:p>
        </p:txBody>
      </p:sp>
      <p:sp>
        <p:nvSpPr>
          <p:cNvPr id="44044" name="Text Box 13"/>
          <p:cNvSpPr txBox="1">
            <a:spLocks noChangeArrowheads="1"/>
          </p:cNvSpPr>
          <p:nvPr/>
        </p:nvSpPr>
        <p:spPr bwMode="auto">
          <a:xfrm>
            <a:off x="6575425" y="1181100"/>
            <a:ext cx="2232025" cy="342900"/>
          </a:xfrm>
          <a:prstGeom prst="rect">
            <a:avLst/>
          </a:prstGeom>
          <a:noFill/>
          <a:ln w="9525">
            <a:noFill/>
            <a:miter lim="800000"/>
            <a:headEnd/>
            <a:tailEnd/>
          </a:ln>
        </p:spPr>
        <p:txBody>
          <a:bodyPr wrap="none" lIns="0" tIns="0" rIns="0" bIns="0"/>
          <a:lstStyle/>
          <a:p>
            <a:pPr algn="l"/>
            <a:r>
              <a:rPr lang="en-US" sz="2000" b="1"/>
              <a:t>Isotonic solutions</a:t>
            </a:r>
          </a:p>
        </p:txBody>
      </p:sp>
      <p:sp>
        <p:nvSpPr>
          <p:cNvPr id="44045" name="Text Box 14"/>
          <p:cNvSpPr txBox="1">
            <a:spLocks noChangeArrowheads="1"/>
          </p:cNvSpPr>
          <p:nvPr/>
        </p:nvSpPr>
        <p:spPr bwMode="auto">
          <a:xfrm>
            <a:off x="4860925" y="2984500"/>
            <a:ext cx="1114425" cy="279400"/>
          </a:xfrm>
          <a:prstGeom prst="rect">
            <a:avLst/>
          </a:prstGeom>
          <a:noFill/>
          <a:ln w="9525">
            <a:noFill/>
            <a:miter lim="800000"/>
            <a:headEnd/>
            <a:tailEnd/>
          </a:ln>
        </p:spPr>
        <p:txBody>
          <a:bodyPr wrap="none" lIns="0" tIns="0" rIns="0" bIns="0"/>
          <a:lstStyle/>
          <a:p>
            <a:pPr algn="ctr"/>
            <a:r>
              <a:rPr lang="en-US" sz="2000" b="1"/>
              <a:t>Osmosis</a:t>
            </a:r>
          </a:p>
        </p:txBody>
      </p:sp>
      <p:grpSp>
        <p:nvGrpSpPr>
          <p:cNvPr id="44046" name="Group 15"/>
          <p:cNvGrpSpPr>
            <a:grpSpLocks/>
          </p:cNvGrpSpPr>
          <p:nvPr/>
        </p:nvGrpSpPr>
        <p:grpSpPr bwMode="auto">
          <a:xfrm>
            <a:off x="6896100" y="1479550"/>
            <a:ext cx="1574800" cy="2127250"/>
            <a:chOff x="4344" y="932"/>
            <a:chExt cx="992" cy="1340"/>
          </a:xfrm>
        </p:grpSpPr>
        <p:sp>
          <p:nvSpPr>
            <p:cNvPr id="44048" name="Line 16"/>
            <p:cNvSpPr>
              <a:spLocks noChangeShapeType="1"/>
            </p:cNvSpPr>
            <p:nvPr/>
          </p:nvSpPr>
          <p:spPr bwMode="auto">
            <a:xfrm>
              <a:off x="4346" y="1228"/>
              <a:ext cx="0" cy="1044"/>
            </a:xfrm>
            <a:prstGeom prst="line">
              <a:avLst/>
            </a:prstGeom>
            <a:noFill/>
            <a:ln w="25400">
              <a:solidFill>
                <a:schemeClr val="tx1"/>
              </a:solidFill>
              <a:round/>
              <a:headEnd/>
              <a:tailEnd type="triangle" w="med" len="med"/>
            </a:ln>
          </p:spPr>
          <p:txBody>
            <a:bodyPr wrap="none" anchor="ctr"/>
            <a:lstStyle/>
            <a:p>
              <a:endParaRPr lang="en-US"/>
            </a:p>
          </p:txBody>
        </p:sp>
        <p:sp>
          <p:nvSpPr>
            <p:cNvPr id="44049" name="Line 17"/>
            <p:cNvSpPr>
              <a:spLocks noChangeShapeType="1"/>
            </p:cNvSpPr>
            <p:nvPr/>
          </p:nvSpPr>
          <p:spPr bwMode="auto">
            <a:xfrm flipV="1">
              <a:off x="4344" y="932"/>
              <a:ext cx="488" cy="300"/>
            </a:xfrm>
            <a:prstGeom prst="line">
              <a:avLst/>
            </a:prstGeom>
            <a:noFill/>
            <a:ln w="25400">
              <a:solidFill>
                <a:schemeClr val="tx1"/>
              </a:solidFill>
              <a:round/>
              <a:headEnd/>
              <a:tailEnd/>
            </a:ln>
          </p:spPr>
          <p:txBody>
            <a:bodyPr wrap="none" anchor="ctr"/>
            <a:lstStyle/>
            <a:p>
              <a:endParaRPr lang="en-US"/>
            </a:p>
          </p:txBody>
        </p:sp>
        <p:sp>
          <p:nvSpPr>
            <p:cNvPr id="44050" name="Line 18"/>
            <p:cNvSpPr>
              <a:spLocks noChangeShapeType="1"/>
            </p:cNvSpPr>
            <p:nvPr/>
          </p:nvSpPr>
          <p:spPr bwMode="auto">
            <a:xfrm>
              <a:off x="4832" y="932"/>
              <a:ext cx="504" cy="304"/>
            </a:xfrm>
            <a:prstGeom prst="line">
              <a:avLst/>
            </a:prstGeom>
            <a:noFill/>
            <a:ln w="25400">
              <a:solidFill>
                <a:schemeClr val="tx1"/>
              </a:solidFill>
              <a:round/>
              <a:headEnd/>
              <a:tailEnd/>
            </a:ln>
          </p:spPr>
          <p:txBody>
            <a:bodyPr wrap="none" anchor="ctr"/>
            <a:lstStyle/>
            <a:p>
              <a:endParaRPr lang="en-US"/>
            </a:p>
          </p:txBody>
        </p:sp>
        <p:sp>
          <p:nvSpPr>
            <p:cNvPr id="44051" name="Line 19"/>
            <p:cNvSpPr>
              <a:spLocks noChangeShapeType="1"/>
            </p:cNvSpPr>
            <p:nvPr/>
          </p:nvSpPr>
          <p:spPr bwMode="auto">
            <a:xfrm>
              <a:off x="5336" y="1236"/>
              <a:ext cx="0" cy="480"/>
            </a:xfrm>
            <a:prstGeom prst="line">
              <a:avLst/>
            </a:prstGeom>
            <a:noFill/>
            <a:ln w="25400">
              <a:solidFill>
                <a:schemeClr val="tx1"/>
              </a:solidFill>
              <a:round/>
              <a:headEnd/>
              <a:tailEnd type="triangle" w="med" len="med"/>
            </a:ln>
          </p:spPr>
          <p:txBody>
            <a:bodyPr wrap="none" anchor="ctr"/>
            <a:lstStyle/>
            <a:p>
              <a:endParaRPr lang="en-US"/>
            </a:p>
          </p:txBody>
        </p:sp>
      </p:grpSp>
      <p:sp>
        <p:nvSpPr>
          <p:cNvPr id="44047" name="Rectangle 2"/>
          <p:cNvSpPr>
            <a:spLocks noChangeArrowheads="1"/>
          </p:cNvSpPr>
          <p:nvPr/>
        </p:nvSpPr>
        <p:spPr bwMode="auto">
          <a:xfrm>
            <a:off x="6316663" y="6478588"/>
            <a:ext cx="2776537" cy="320675"/>
          </a:xfrm>
          <a:prstGeom prst="rect">
            <a:avLst/>
          </a:prstGeom>
          <a:noFill/>
          <a:ln w="34925">
            <a:noFill/>
            <a:miter lim="800000"/>
            <a:headEnd/>
            <a:tailEnd/>
          </a:ln>
        </p:spPr>
        <p:txBody>
          <a:bodyPr lIns="92075" tIns="46038" rIns="92075" bIns="46038" anchor="ctr">
            <a:spAutoFit/>
          </a:bodyPr>
          <a:lstStyle/>
          <a:p>
            <a:r>
              <a:rPr lang="en-US" sz="1500"/>
              <a:t>Figure 5.13-2</a:t>
            </a: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368640" y="1328760"/>
              <a:ext cx="480240" cy="25920"/>
            </p14:xfrm>
          </p:contentPart>
        </mc:Choice>
        <mc:Fallback>
          <p:pic>
            <p:nvPicPr>
              <p:cNvPr id="2" name="Ink 1"/>
              <p:cNvPicPr/>
              <p:nvPr/>
            </p:nvPicPr>
            <p:blipFill>
              <a:blip r:embed="rId5"/>
              <a:stretch>
                <a:fillRect/>
              </a:stretch>
            </p:blipFill>
            <p:spPr>
              <a:xfrm>
                <a:off x="352440" y="1265400"/>
                <a:ext cx="5122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p14:cNvContentPartPr/>
              <p14:nvPr/>
            </p14:nvContentPartPr>
            <p14:xfrm>
              <a:off x="3154680" y="1371600"/>
              <a:ext cx="583200" cy="43200"/>
            </p14:xfrm>
          </p:contentPart>
        </mc:Choice>
        <mc:Fallback>
          <p:pic>
            <p:nvPicPr>
              <p:cNvPr id="3" name="Ink 2"/>
              <p:cNvPicPr/>
              <p:nvPr/>
            </p:nvPicPr>
            <p:blipFill>
              <a:blip r:embed="rId7"/>
              <a:stretch>
                <a:fillRect/>
              </a:stretch>
            </p:blipFill>
            <p:spPr>
              <a:xfrm>
                <a:off x="3138840" y="1308240"/>
                <a:ext cx="6148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p14:cNvContentPartPr/>
              <p14:nvPr/>
            </p14:nvContentPartPr>
            <p14:xfrm>
              <a:off x="3171600" y="660240"/>
              <a:ext cx="17640" cy="266040"/>
            </p14:xfrm>
          </p:contentPart>
        </mc:Choice>
        <mc:Fallback>
          <p:pic>
            <p:nvPicPr>
              <p:cNvPr id="4" name="Ink 3"/>
              <p:cNvPicPr/>
              <p:nvPr/>
            </p:nvPicPr>
            <p:blipFill>
              <a:blip r:embed="rId9"/>
              <a:stretch>
                <a:fillRect/>
              </a:stretch>
            </p:blipFill>
            <p:spPr>
              <a:xfrm>
                <a:off x="3155760" y="596520"/>
                <a:ext cx="4932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p14:cNvContentPartPr/>
              <p14:nvPr/>
            </p14:nvContentPartPr>
            <p14:xfrm>
              <a:off x="3445920" y="685800"/>
              <a:ext cx="154800" cy="291960"/>
            </p14:xfrm>
          </p:contentPart>
        </mc:Choice>
        <mc:Fallback>
          <p:pic>
            <p:nvPicPr>
              <p:cNvPr id="5" name="Ink 4"/>
              <p:cNvPicPr/>
              <p:nvPr/>
            </p:nvPicPr>
            <p:blipFill>
              <a:blip r:embed="rId11"/>
              <a:stretch>
                <a:fillRect/>
              </a:stretch>
            </p:blipFill>
            <p:spPr>
              <a:xfrm>
                <a:off x="3430080" y="622440"/>
                <a:ext cx="18648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Ink 5"/>
              <p14:cNvContentPartPr/>
              <p14:nvPr/>
            </p14:nvContentPartPr>
            <p14:xfrm>
              <a:off x="908640" y="677160"/>
              <a:ext cx="214560" cy="154800"/>
            </p14:xfrm>
          </p:contentPart>
        </mc:Choice>
        <mc:Fallback>
          <p:pic>
            <p:nvPicPr>
              <p:cNvPr id="6" name="Ink 5"/>
              <p:cNvPicPr/>
              <p:nvPr/>
            </p:nvPicPr>
            <p:blipFill>
              <a:blip r:embed="rId13"/>
              <a:stretch>
                <a:fillRect/>
              </a:stretch>
            </p:blipFill>
            <p:spPr>
              <a:xfrm>
                <a:off x="892800" y="613800"/>
                <a:ext cx="24624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p14:cNvContentPartPr/>
              <p14:nvPr/>
            </p14:nvContentPartPr>
            <p14:xfrm>
              <a:off x="1097280" y="660240"/>
              <a:ext cx="360" cy="266040"/>
            </p14:xfrm>
          </p:contentPart>
        </mc:Choice>
        <mc:Fallback>
          <p:pic>
            <p:nvPicPr>
              <p:cNvPr id="7" name="Ink 6"/>
              <p:cNvPicPr/>
              <p:nvPr/>
            </p:nvPicPr>
            <p:blipFill>
              <a:blip r:embed="rId15"/>
              <a:stretch>
                <a:fillRect/>
              </a:stretch>
            </p:blipFill>
            <p:spPr>
              <a:xfrm>
                <a:off x="1081440" y="596520"/>
                <a:ext cx="3204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Ink 7"/>
              <p14:cNvContentPartPr/>
              <p14:nvPr/>
            </p14:nvContentPartPr>
            <p14:xfrm>
              <a:off x="925560" y="299880"/>
              <a:ext cx="386280" cy="720720"/>
            </p14:xfrm>
          </p:contentPart>
        </mc:Choice>
        <mc:Fallback>
          <p:pic>
            <p:nvPicPr>
              <p:cNvPr id="8" name="Ink 7"/>
              <p:cNvPicPr/>
              <p:nvPr/>
            </p:nvPicPr>
            <p:blipFill>
              <a:blip r:embed="rId17"/>
              <a:stretch>
                <a:fillRect/>
              </a:stretch>
            </p:blipFill>
            <p:spPr>
              <a:xfrm>
                <a:off x="909720" y="236520"/>
                <a:ext cx="417960" cy="847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Ink 8"/>
              <p14:cNvContentPartPr/>
              <p14:nvPr/>
            </p14:nvContentPartPr>
            <p14:xfrm>
              <a:off x="3368880" y="720000"/>
              <a:ext cx="343080" cy="497520"/>
            </p14:xfrm>
          </p:contentPart>
        </mc:Choice>
        <mc:Fallback>
          <p:pic>
            <p:nvPicPr>
              <p:cNvPr id="9" name="Ink 8"/>
              <p:cNvPicPr/>
              <p:nvPr/>
            </p:nvPicPr>
            <p:blipFill>
              <a:blip r:embed="rId19"/>
              <a:stretch>
                <a:fillRect/>
              </a:stretch>
            </p:blipFill>
            <p:spPr>
              <a:xfrm>
                <a:off x="3353040" y="656640"/>
                <a:ext cx="375120" cy="624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Ink 9"/>
              <p14:cNvContentPartPr/>
              <p14:nvPr/>
            </p14:nvContentPartPr>
            <p14:xfrm>
              <a:off x="3291840" y="0"/>
              <a:ext cx="214560" cy="6849720"/>
            </p14:xfrm>
          </p:contentPart>
        </mc:Choice>
        <mc:Fallback>
          <p:pic>
            <p:nvPicPr>
              <p:cNvPr id="10" name="Ink 9"/>
              <p:cNvPicPr/>
              <p:nvPr/>
            </p:nvPicPr>
            <p:blipFill>
              <a:blip r:embed="rId21"/>
              <a:stretch>
                <a:fillRect/>
              </a:stretch>
            </p:blipFill>
            <p:spPr>
              <a:xfrm>
                <a:off x="3276000" y="-63360"/>
                <a:ext cx="246240" cy="6976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Ink 10"/>
              <p14:cNvContentPartPr/>
              <p14:nvPr/>
            </p14:nvContentPartPr>
            <p14:xfrm>
              <a:off x="3094560" y="891360"/>
              <a:ext cx="1423440" cy="926280"/>
            </p14:xfrm>
          </p:contentPart>
        </mc:Choice>
        <mc:Fallback>
          <p:pic>
            <p:nvPicPr>
              <p:cNvPr id="11" name="Ink 10"/>
              <p:cNvPicPr/>
              <p:nvPr/>
            </p:nvPicPr>
            <p:blipFill>
              <a:blip r:embed="rId23"/>
              <a:stretch>
                <a:fillRect/>
              </a:stretch>
            </p:blipFill>
            <p:spPr>
              <a:xfrm>
                <a:off x="3078720" y="828000"/>
                <a:ext cx="1455120" cy="1053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Ink 11"/>
              <p14:cNvContentPartPr/>
              <p14:nvPr/>
            </p14:nvContentPartPr>
            <p14:xfrm>
              <a:off x="274320" y="1011600"/>
              <a:ext cx="694440" cy="651960"/>
            </p14:xfrm>
          </p:contentPart>
        </mc:Choice>
        <mc:Fallback>
          <p:pic>
            <p:nvPicPr>
              <p:cNvPr id="12" name="Ink 11"/>
              <p:cNvPicPr/>
              <p:nvPr/>
            </p:nvPicPr>
            <p:blipFill>
              <a:blip r:embed="rId25"/>
              <a:stretch>
                <a:fillRect/>
              </a:stretch>
            </p:blipFill>
            <p:spPr>
              <a:xfrm>
                <a:off x="258480" y="947880"/>
                <a:ext cx="726480" cy="779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 name="Ink 12"/>
              <p14:cNvContentPartPr/>
              <p14:nvPr/>
            </p14:nvContentPartPr>
            <p14:xfrm>
              <a:off x="2982960" y="1105920"/>
              <a:ext cx="866160" cy="617400"/>
            </p14:xfrm>
          </p:contentPart>
        </mc:Choice>
        <mc:Fallback>
          <p:pic>
            <p:nvPicPr>
              <p:cNvPr id="13" name="Ink 12"/>
              <p:cNvPicPr/>
              <p:nvPr/>
            </p:nvPicPr>
            <p:blipFill>
              <a:blip r:embed="rId27"/>
              <a:stretch>
                <a:fillRect/>
              </a:stretch>
            </p:blipFill>
            <p:spPr>
              <a:xfrm>
                <a:off x="2967120" y="1042200"/>
                <a:ext cx="898200" cy="744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4" name="Ink 13"/>
              <p14:cNvContentPartPr/>
              <p14:nvPr/>
            </p14:nvContentPartPr>
            <p14:xfrm>
              <a:off x="522720" y="3506040"/>
              <a:ext cx="591840" cy="26280"/>
            </p14:xfrm>
          </p:contentPart>
        </mc:Choice>
        <mc:Fallback>
          <p:pic>
            <p:nvPicPr>
              <p:cNvPr id="14" name="Ink 13"/>
              <p:cNvPicPr/>
              <p:nvPr/>
            </p:nvPicPr>
            <p:blipFill>
              <a:blip r:embed="rId29"/>
              <a:stretch>
                <a:fillRect/>
              </a:stretch>
            </p:blipFill>
            <p:spPr>
              <a:xfrm>
                <a:off x="506880" y="3442680"/>
                <a:ext cx="6235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5" name="Ink 14"/>
              <p14:cNvContentPartPr/>
              <p14:nvPr/>
            </p14:nvContentPartPr>
            <p14:xfrm>
              <a:off x="728640" y="3111840"/>
              <a:ext cx="686160" cy="780480"/>
            </p14:xfrm>
          </p:contentPart>
        </mc:Choice>
        <mc:Fallback>
          <p:pic>
            <p:nvPicPr>
              <p:cNvPr id="15" name="Ink 14"/>
              <p:cNvPicPr/>
              <p:nvPr/>
            </p:nvPicPr>
            <p:blipFill>
              <a:blip r:embed="rId31"/>
              <a:stretch>
                <a:fillRect/>
              </a:stretch>
            </p:blipFill>
            <p:spPr>
              <a:xfrm>
                <a:off x="712800" y="3048480"/>
                <a:ext cx="717840" cy="907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 name="Ink 15"/>
              <p14:cNvContentPartPr/>
              <p14:nvPr/>
            </p14:nvContentPartPr>
            <p14:xfrm>
              <a:off x="754200" y="2940480"/>
              <a:ext cx="480600" cy="1037520"/>
            </p14:xfrm>
          </p:contentPart>
        </mc:Choice>
        <mc:Fallback>
          <p:pic>
            <p:nvPicPr>
              <p:cNvPr id="16" name="Ink 15"/>
              <p:cNvPicPr/>
              <p:nvPr/>
            </p:nvPicPr>
            <p:blipFill>
              <a:blip r:embed="rId33"/>
              <a:stretch>
                <a:fillRect/>
              </a:stretch>
            </p:blipFill>
            <p:spPr>
              <a:xfrm>
                <a:off x="738360" y="2876760"/>
                <a:ext cx="512280" cy="1164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 name="Ink 16"/>
              <p14:cNvContentPartPr/>
              <p14:nvPr/>
            </p14:nvContentPartPr>
            <p14:xfrm>
              <a:off x="7492320" y="402840"/>
              <a:ext cx="360360" cy="5726880"/>
            </p14:xfrm>
          </p:contentPart>
        </mc:Choice>
        <mc:Fallback>
          <p:pic>
            <p:nvPicPr>
              <p:cNvPr id="17" name="Ink 16"/>
              <p:cNvPicPr/>
              <p:nvPr/>
            </p:nvPicPr>
            <p:blipFill>
              <a:blip r:embed="rId35"/>
              <a:stretch>
                <a:fillRect/>
              </a:stretch>
            </p:blipFill>
            <p:spPr>
              <a:xfrm>
                <a:off x="7476480" y="339480"/>
                <a:ext cx="392040" cy="5853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8" name="Ink 17"/>
              <p14:cNvContentPartPr/>
              <p14:nvPr/>
            </p14:nvContentPartPr>
            <p14:xfrm>
              <a:off x="6480720" y="865800"/>
              <a:ext cx="2280600" cy="789120"/>
            </p14:xfrm>
          </p:contentPart>
        </mc:Choice>
        <mc:Fallback>
          <p:pic>
            <p:nvPicPr>
              <p:cNvPr id="18" name="Ink 17"/>
              <p:cNvPicPr/>
              <p:nvPr/>
            </p:nvPicPr>
            <p:blipFill>
              <a:blip r:embed="rId37"/>
              <a:stretch>
                <a:fillRect/>
              </a:stretch>
            </p:blipFill>
            <p:spPr>
              <a:xfrm>
                <a:off x="6464880" y="802440"/>
                <a:ext cx="2312280" cy="915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9" name="Ink 18"/>
              <p14:cNvContentPartPr/>
              <p14:nvPr/>
            </p14:nvContentPartPr>
            <p14:xfrm>
              <a:off x="6283440" y="3634560"/>
              <a:ext cx="1072080" cy="386280"/>
            </p14:xfrm>
          </p:contentPart>
        </mc:Choice>
        <mc:Fallback>
          <p:pic>
            <p:nvPicPr>
              <p:cNvPr id="19" name="Ink 18"/>
              <p:cNvPicPr/>
              <p:nvPr/>
            </p:nvPicPr>
            <p:blipFill>
              <a:blip r:embed="rId39"/>
              <a:stretch>
                <a:fillRect/>
              </a:stretch>
            </p:blipFill>
            <p:spPr>
              <a:xfrm>
                <a:off x="6267600" y="3571200"/>
                <a:ext cx="1103760" cy="513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0" name="Ink 19"/>
              <p14:cNvContentPartPr/>
              <p14:nvPr/>
            </p14:nvContentPartPr>
            <p14:xfrm>
              <a:off x="6506280" y="3960360"/>
              <a:ext cx="831960" cy="352080"/>
            </p14:xfrm>
          </p:contentPart>
        </mc:Choice>
        <mc:Fallback>
          <p:pic>
            <p:nvPicPr>
              <p:cNvPr id="20" name="Ink 19"/>
              <p:cNvPicPr/>
              <p:nvPr/>
            </p:nvPicPr>
            <p:blipFill>
              <a:blip r:embed="rId41"/>
              <a:stretch>
                <a:fillRect/>
              </a:stretch>
            </p:blipFill>
            <p:spPr>
              <a:xfrm>
                <a:off x="6490440" y="3897000"/>
                <a:ext cx="863640"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1" name="Ink 20"/>
              <p14:cNvContentPartPr/>
              <p14:nvPr/>
            </p14:nvContentPartPr>
            <p14:xfrm>
              <a:off x="6694920" y="4526280"/>
              <a:ext cx="377640" cy="463320"/>
            </p14:xfrm>
          </p:contentPart>
        </mc:Choice>
        <mc:Fallback>
          <p:pic>
            <p:nvPicPr>
              <p:cNvPr id="21" name="Ink 20"/>
              <p:cNvPicPr/>
              <p:nvPr/>
            </p:nvPicPr>
            <p:blipFill>
              <a:blip r:embed="rId43"/>
              <a:stretch>
                <a:fillRect/>
              </a:stretch>
            </p:blipFill>
            <p:spPr>
              <a:xfrm>
                <a:off x="6679080" y="4462920"/>
                <a:ext cx="409320" cy="590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2" name="Ink 21"/>
              <p14:cNvContentPartPr/>
              <p14:nvPr/>
            </p14:nvContentPartPr>
            <p14:xfrm>
              <a:off x="6257880" y="5126400"/>
              <a:ext cx="34560" cy="394560"/>
            </p14:xfrm>
          </p:contentPart>
        </mc:Choice>
        <mc:Fallback>
          <p:pic>
            <p:nvPicPr>
              <p:cNvPr id="22" name="Ink 21"/>
              <p:cNvPicPr/>
              <p:nvPr/>
            </p:nvPicPr>
            <p:blipFill>
              <a:blip r:embed="rId45"/>
              <a:stretch>
                <a:fillRect/>
              </a:stretch>
            </p:blipFill>
            <p:spPr>
              <a:xfrm>
                <a:off x="6242040" y="5062680"/>
                <a:ext cx="66240" cy="522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3" name="Ink 22"/>
              <p14:cNvContentPartPr/>
              <p14:nvPr/>
            </p14:nvContentPartPr>
            <p14:xfrm>
              <a:off x="6506280" y="5194800"/>
              <a:ext cx="163440" cy="300600"/>
            </p14:xfrm>
          </p:contentPart>
        </mc:Choice>
        <mc:Fallback>
          <p:pic>
            <p:nvPicPr>
              <p:cNvPr id="23" name="Ink 22"/>
              <p:cNvPicPr/>
              <p:nvPr/>
            </p:nvPicPr>
            <p:blipFill>
              <a:blip r:embed="rId47"/>
              <a:stretch>
                <a:fillRect/>
              </a:stretch>
            </p:blipFill>
            <p:spPr>
              <a:xfrm>
                <a:off x="6490440" y="5131440"/>
                <a:ext cx="19512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4" name="Ink 23"/>
              <p14:cNvContentPartPr/>
              <p14:nvPr/>
            </p14:nvContentPartPr>
            <p14:xfrm>
              <a:off x="6231960" y="4209120"/>
              <a:ext cx="583560" cy="180360"/>
            </p14:xfrm>
          </p:contentPart>
        </mc:Choice>
        <mc:Fallback>
          <p:pic>
            <p:nvPicPr>
              <p:cNvPr id="24" name="Ink 23"/>
              <p:cNvPicPr/>
              <p:nvPr/>
            </p:nvPicPr>
            <p:blipFill>
              <a:blip r:embed="rId49"/>
              <a:stretch>
                <a:fillRect/>
              </a:stretch>
            </p:blipFill>
            <p:spPr>
              <a:xfrm>
                <a:off x="6216120" y="4145760"/>
                <a:ext cx="61524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5" name="Ink 24"/>
              <p14:cNvContentPartPr/>
              <p14:nvPr/>
            </p14:nvContentPartPr>
            <p14:xfrm>
              <a:off x="6051960" y="4286160"/>
              <a:ext cx="206280" cy="283320"/>
            </p14:xfrm>
          </p:contentPart>
        </mc:Choice>
        <mc:Fallback>
          <p:pic>
            <p:nvPicPr>
              <p:cNvPr id="25" name="Ink 24"/>
              <p:cNvPicPr/>
              <p:nvPr/>
            </p:nvPicPr>
            <p:blipFill>
              <a:blip r:embed="rId51"/>
              <a:stretch>
                <a:fillRect/>
              </a:stretch>
            </p:blipFill>
            <p:spPr>
              <a:xfrm>
                <a:off x="6036120" y="4222800"/>
                <a:ext cx="23796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6" name="Ink 25"/>
              <p14:cNvContentPartPr/>
              <p14:nvPr/>
            </p14:nvContentPartPr>
            <p14:xfrm>
              <a:off x="5186160" y="4114800"/>
              <a:ext cx="411840" cy="583200"/>
            </p14:xfrm>
          </p:contentPart>
        </mc:Choice>
        <mc:Fallback>
          <p:pic>
            <p:nvPicPr>
              <p:cNvPr id="26" name="Ink 25"/>
              <p:cNvPicPr/>
              <p:nvPr/>
            </p:nvPicPr>
            <p:blipFill>
              <a:blip r:embed="rId53"/>
              <a:stretch>
                <a:fillRect/>
              </a:stretch>
            </p:blipFill>
            <p:spPr>
              <a:xfrm>
                <a:off x="5170320" y="4051440"/>
                <a:ext cx="443520" cy="710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7" name="Ink 26"/>
              <p14:cNvContentPartPr/>
              <p14:nvPr/>
            </p14:nvContentPartPr>
            <p14:xfrm>
              <a:off x="4920480" y="4714920"/>
              <a:ext cx="874800" cy="34560"/>
            </p14:xfrm>
          </p:contentPart>
        </mc:Choice>
        <mc:Fallback>
          <p:pic>
            <p:nvPicPr>
              <p:cNvPr id="27" name="Ink 26"/>
              <p:cNvPicPr/>
              <p:nvPr/>
            </p:nvPicPr>
            <p:blipFill>
              <a:blip r:embed="rId55"/>
              <a:stretch>
                <a:fillRect/>
              </a:stretch>
            </p:blipFill>
            <p:spPr>
              <a:xfrm>
                <a:off x="4904640" y="4651200"/>
                <a:ext cx="9064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8" name="Ink 27"/>
              <p14:cNvContentPartPr/>
              <p14:nvPr/>
            </p14:nvContentPartPr>
            <p14:xfrm>
              <a:off x="5289120" y="4834800"/>
              <a:ext cx="34560" cy="308880"/>
            </p14:xfrm>
          </p:contentPart>
        </mc:Choice>
        <mc:Fallback>
          <p:pic>
            <p:nvPicPr>
              <p:cNvPr id="28" name="Ink 27"/>
              <p:cNvPicPr/>
              <p:nvPr/>
            </p:nvPicPr>
            <p:blipFill>
              <a:blip r:embed="rId57"/>
              <a:stretch>
                <a:fillRect/>
              </a:stretch>
            </p:blipFill>
            <p:spPr>
              <a:xfrm>
                <a:off x="5273280" y="4771440"/>
                <a:ext cx="66240" cy="435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9" name="Ink 28"/>
              <p14:cNvContentPartPr/>
              <p14:nvPr/>
            </p14:nvContentPartPr>
            <p14:xfrm>
              <a:off x="5417640" y="4955040"/>
              <a:ext cx="231840" cy="223200"/>
            </p14:xfrm>
          </p:contentPart>
        </mc:Choice>
        <mc:Fallback>
          <p:pic>
            <p:nvPicPr>
              <p:cNvPr id="29" name="Ink 28"/>
              <p:cNvPicPr/>
              <p:nvPr/>
            </p:nvPicPr>
            <p:blipFill>
              <a:blip r:embed="rId59"/>
              <a:stretch>
                <a:fillRect/>
              </a:stretch>
            </p:blipFill>
            <p:spPr>
              <a:xfrm>
                <a:off x="5401800" y="4891320"/>
                <a:ext cx="26352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0" name="Ink 29"/>
              <p14:cNvContentPartPr/>
              <p14:nvPr/>
            </p14:nvContentPartPr>
            <p14:xfrm>
              <a:off x="4963320" y="6026400"/>
              <a:ext cx="360" cy="360"/>
            </p14:xfrm>
          </p:contentPart>
        </mc:Choice>
        <mc:Fallback>
          <p:pic>
            <p:nvPicPr>
              <p:cNvPr id="30" name="Ink 29"/>
              <p:cNvPicPr/>
              <p:nvPr/>
            </p:nvPicPr>
            <p:blipFill>
              <a:blip r:embed="rId61"/>
              <a:stretch>
                <a:fillRect/>
              </a:stretch>
            </p:blipFill>
            <p:spPr>
              <a:xfrm>
                <a:off x="4947480" y="5963040"/>
                <a:ext cx="32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1" name="Ink 30"/>
              <p14:cNvContentPartPr/>
              <p14:nvPr/>
            </p14:nvContentPartPr>
            <p14:xfrm>
              <a:off x="5229000" y="5666400"/>
              <a:ext cx="300600" cy="446040"/>
            </p14:xfrm>
          </p:contentPart>
        </mc:Choice>
        <mc:Fallback>
          <p:pic>
            <p:nvPicPr>
              <p:cNvPr id="31" name="Ink 30"/>
              <p:cNvPicPr/>
              <p:nvPr/>
            </p:nvPicPr>
            <p:blipFill>
              <a:blip r:embed="rId63"/>
              <a:stretch>
                <a:fillRect/>
              </a:stretch>
            </p:blipFill>
            <p:spPr>
              <a:xfrm>
                <a:off x="5213160" y="5603040"/>
                <a:ext cx="332280" cy="573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032" name="Ink 44031"/>
              <p14:cNvContentPartPr/>
              <p14:nvPr/>
            </p14:nvContentPartPr>
            <p14:xfrm>
              <a:off x="5254920" y="5743440"/>
              <a:ext cx="660240" cy="454680"/>
            </p14:xfrm>
          </p:contentPart>
        </mc:Choice>
        <mc:Fallback>
          <p:pic>
            <p:nvPicPr>
              <p:cNvPr id="44032" name="Ink 44031"/>
              <p:cNvPicPr/>
              <p:nvPr/>
            </p:nvPicPr>
            <p:blipFill>
              <a:blip r:embed="rId65"/>
              <a:stretch>
                <a:fillRect/>
              </a:stretch>
            </p:blipFill>
            <p:spPr>
              <a:xfrm>
                <a:off x="5239080" y="5680080"/>
                <a:ext cx="691920" cy="581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033" name="Ink 44032"/>
              <p14:cNvContentPartPr/>
              <p14:nvPr/>
            </p14:nvContentPartPr>
            <p14:xfrm>
              <a:off x="7003440" y="5598000"/>
              <a:ext cx="1757880" cy="385920"/>
            </p14:xfrm>
          </p:contentPart>
        </mc:Choice>
        <mc:Fallback>
          <p:pic>
            <p:nvPicPr>
              <p:cNvPr id="44033" name="Ink 44032"/>
              <p:cNvPicPr/>
              <p:nvPr/>
            </p:nvPicPr>
            <p:blipFill>
              <a:blip r:embed="rId67"/>
              <a:stretch>
                <a:fillRect/>
              </a:stretch>
            </p:blipFill>
            <p:spPr>
              <a:xfrm>
                <a:off x="6987600" y="5534280"/>
                <a:ext cx="1789560" cy="513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052" name="Ink 44051"/>
              <p14:cNvContentPartPr/>
              <p14:nvPr/>
            </p14:nvContentPartPr>
            <p14:xfrm>
              <a:off x="7492320" y="6017760"/>
              <a:ext cx="1911960" cy="274680"/>
            </p14:xfrm>
          </p:contentPart>
        </mc:Choice>
        <mc:Fallback>
          <p:pic>
            <p:nvPicPr>
              <p:cNvPr id="44052" name="Ink 44051"/>
              <p:cNvPicPr/>
              <p:nvPr/>
            </p:nvPicPr>
            <p:blipFill>
              <a:blip r:embed="rId69"/>
              <a:stretch>
                <a:fillRect/>
              </a:stretch>
            </p:blipFill>
            <p:spPr>
              <a:xfrm>
                <a:off x="7476480" y="5954400"/>
                <a:ext cx="194364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053" name="Ink 44052"/>
              <p14:cNvContentPartPr/>
              <p14:nvPr/>
            </p14:nvContentPartPr>
            <p14:xfrm>
              <a:off x="8692560" y="2914560"/>
              <a:ext cx="60120" cy="94680"/>
            </p14:xfrm>
          </p:contentPart>
        </mc:Choice>
        <mc:Fallback>
          <p:pic>
            <p:nvPicPr>
              <p:cNvPr id="44053" name="Ink 44052"/>
              <p:cNvPicPr/>
              <p:nvPr/>
            </p:nvPicPr>
            <p:blipFill>
              <a:blip r:embed="rId71"/>
              <a:stretch>
                <a:fillRect/>
              </a:stretch>
            </p:blipFill>
            <p:spPr>
              <a:xfrm>
                <a:off x="8676360" y="2851200"/>
                <a:ext cx="921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054" name="Ink 44053"/>
              <p14:cNvContentPartPr/>
              <p14:nvPr/>
            </p14:nvContentPartPr>
            <p14:xfrm>
              <a:off x="8872560" y="2666160"/>
              <a:ext cx="25920" cy="223200"/>
            </p14:xfrm>
          </p:contentPart>
        </mc:Choice>
        <mc:Fallback>
          <p:pic>
            <p:nvPicPr>
              <p:cNvPr id="44054" name="Ink 44053"/>
              <p:cNvPicPr/>
              <p:nvPr/>
            </p:nvPicPr>
            <p:blipFill>
              <a:blip r:embed="rId73"/>
              <a:stretch>
                <a:fillRect/>
              </a:stretch>
            </p:blipFill>
            <p:spPr>
              <a:xfrm>
                <a:off x="8856360" y="2602440"/>
                <a:ext cx="5796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055" name="Ink 44054"/>
              <p14:cNvContentPartPr/>
              <p14:nvPr/>
            </p14:nvContentPartPr>
            <p14:xfrm>
              <a:off x="8923680" y="2683080"/>
              <a:ext cx="34920" cy="94680"/>
            </p14:xfrm>
          </p:contentPart>
        </mc:Choice>
        <mc:Fallback>
          <p:pic>
            <p:nvPicPr>
              <p:cNvPr id="44055" name="Ink 44054"/>
              <p:cNvPicPr/>
              <p:nvPr/>
            </p:nvPicPr>
            <p:blipFill>
              <a:blip r:embed="rId75"/>
              <a:stretch>
                <a:fillRect/>
              </a:stretch>
            </p:blipFill>
            <p:spPr>
              <a:xfrm>
                <a:off x="8907840" y="2619720"/>
                <a:ext cx="666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056" name="Ink 44055"/>
              <p14:cNvContentPartPr/>
              <p14:nvPr/>
            </p14:nvContentPartPr>
            <p14:xfrm>
              <a:off x="9001080" y="2657520"/>
              <a:ext cx="9000" cy="171720"/>
            </p14:xfrm>
          </p:contentPart>
        </mc:Choice>
        <mc:Fallback>
          <p:pic>
            <p:nvPicPr>
              <p:cNvPr id="44056" name="Ink 44055"/>
              <p:cNvPicPr/>
              <p:nvPr/>
            </p:nvPicPr>
            <p:blipFill>
              <a:blip r:embed="rId77"/>
              <a:stretch>
                <a:fillRect/>
              </a:stretch>
            </p:blipFill>
            <p:spPr>
              <a:xfrm>
                <a:off x="8985240" y="2593800"/>
                <a:ext cx="4068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4057" name="Ink 44056"/>
              <p14:cNvContentPartPr/>
              <p14:nvPr/>
            </p14:nvContentPartPr>
            <p14:xfrm>
              <a:off x="3951720" y="4929120"/>
              <a:ext cx="249120" cy="343440"/>
            </p14:xfrm>
          </p:contentPart>
        </mc:Choice>
        <mc:Fallback>
          <p:pic>
            <p:nvPicPr>
              <p:cNvPr id="44057" name="Ink 44056"/>
              <p:cNvPicPr/>
              <p:nvPr/>
            </p:nvPicPr>
            <p:blipFill>
              <a:blip r:embed="rId79"/>
              <a:stretch>
                <a:fillRect/>
              </a:stretch>
            </p:blipFill>
            <p:spPr>
              <a:xfrm>
                <a:off x="3935880" y="4865760"/>
                <a:ext cx="280800"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4058" name="Ink 44057"/>
              <p14:cNvContentPartPr/>
              <p14:nvPr/>
            </p14:nvContentPartPr>
            <p14:xfrm>
              <a:off x="3703320" y="5400720"/>
              <a:ext cx="651600" cy="360"/>
            </p14:xfrm>
          </p:contentPart>
        </mc:Choice>
        <mc:Fallback>
          <p:pic>
            <p:nvPicPr>
              <p:cNvPr id="44058" name="Ink 44057"/>
              <p:cNvPicPr/>
              <p:nvPr/>
            </p:nvPicPr>
            <p:blipFill>
              <a:blip r:embed="rId81"/>
              <a:stretch>
                <a:fillRect/>
              </a:stretch>
            </p:blipFill>
            <p:spPr>
              <a:xfrm>
                <a:off x="3687480" y="5337000"/>
                <a:ext cx="6832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4059" name="Ink 44058"/>
              <p14:cNvContentPartPr/>
              <p14:nvPr/>
            </p14:nvContentPartPr>
            <p14:xfrm>
              <a:off x="3797640" y="5598000"/>
              <a:ext cx="34560" cy="240120"/>
            </p14:xfrm>
          </p:contentPart>
        </mc:Choice>
        <mc:Fallback>
          <p:pic>
            <p:nvPicPr>
              <p:cNvPr id="44059" name="Ink 44058"/>
              <p:cNvPicPr/>
              <p:nvPr/>
            </p:nvPicPr>
            <p:blipFill>
              <a:blip r:embed="rId83"/>
              <a:stretch>
                <a:fillRect/>
              </a:stretch>
            </p:blipFill>
            <p:spPr>
              <a:xfrm>
                <a:off x="3781440" y="5534280"/>
                <a:ext cx="6660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4060" name="Ink 44059"/>
              <p14:cNvContentPartPr/>
              <p14:nvPr/>
            </p14:nvContentPartPr>
            <p14:xfrm>
              <a:off x="4131720" y="5657760"/>
              <a:ext cx="60480" cy="171720"/>
            </p14:xfrm>
          </p:contentPart>
        </mc:Choice>
        <mc:Fallback>
          <p:pic>
            <p:nvPicPr>
              <p:cNvPr id="44060" name="Ink 44059"/>
              <p:cNvPicPr/>
              <p:nvPr/>
            </p:nvPicPr>
            <p:blipFill>
              <a:blip r:embed="rId85"/>
              <a:stretch>
                <a:fillRect/>
              </a:stretch>
            </p:blipFill>
            <p:spPr>
              <a:xfrm>
                <a:off x="4115880" y="5594400"/>
                <a:ext cx="9216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4061" name="Ink 44060"/>
              <p14:cNvContentPartPr/>
              <p14:nvPr/>
            </p14:nvContentPartPr>
            <p14:xfrm>
              <a:off x="4560480" y="5323680"/>
              <a:ext cx="154440" cy="8640"/>
            </p14:xfrm>
          </p:contentPart>
        </mc:Choice>
        <mc:Fallback>
          <p:pic>
            <p:nvPicPr>
              <p:cNvPr id="44061" name="Ink 44060"/>
              <p:cNvPicPr/>
              <p:nvPr/>
            </p:nvPicPr>
            <p:blipFill>
              <a:blip r:embed="rId87"/>
              <a:stretch>
                <a:fillRect/>
              </a:stretch>
            </p:blipFill>
            <p:spPr>
              <a:xfrm>
                <a:off x="4544640" y="5259960"/>
                <a:ext cx="1864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4062" name="Ink 44061"/>
              <p14:cNvContentPartPr/>
              <p14:nvPr/>
            </p14:nvContentPartPr>
            <p14:xfrm>
              <a:off x="4586040" y="5477760"/>
              <a:ext cx="103320" cy="360"/>
            </p14:xfrm>
          </p:contentPart>
        </mc:Choice>
        <mc:Fallback>
          <p:pic>
            <p:nvPicPr>
              <p:cNvPr id="44062" name="Ink 44061"/>
              <p:cNvPicPr/>
              <p:nvPr/>
            </p:nvPicPr>
            <p:blipFill>
              <a:blip r:embed="rId89"/>
              <a:stretch>
                <a:fillRect/>
              </a:stretch>
            </p:blipFill>
            <p:spPr>
              <a:xfrm>
                <a:off x="4570200" y="5414400"/>
                <a:ext cx="1350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4063" name="Ink 44062"/>
              <p14:cNvContentPartPr/>
              <p14:nvPr/>
            </p14:nvContentPartPr>
            <p14:xfrm>
              <a:off x="4869000" y="5126400"/>
              <a:ext cx="197640" cy="163080"/>
            </p14:xfrm>
          </p:contentPart>
        </mc:Choice>
        <mc:Fallback>
          <p:pic>
            <p:nvPicPr>
              <p:cNvPr id="44063" name="Ink 44062"/>
              <p:cNvPicPr/>
              <p:nvPr/>
            </p:nvPicPr>
            <p:blipFill>
              <a:blip r:embed="rId91"/>
              <a:stretch>
                <a:fillRect/>
              </a:stretch>
            </p:blipFill>
            <p:spPr>
              <a:xfrm>
                <a:off x="4853160" y="5062680"/>
                <a:ext cx="22932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4064" name="Ink 44063"/>
              <p14:cNvContentPartPr/>
              <p14:nvPr/>
            </p14:nvContentPartPr>
            <p14:xfrm>
              <a:off x="4971960" y="5126400"/>
              <a:ext cx="77400" cy="257400"/>
            </p14:xfrm>
          </p:contentPart>
        </mc:Choice>
        <mc:Fallback>
          <p:pic>
            <p:nvPicPr>
              <p:cNvPr id="44064" name="Ink 44063"/>
              <p:cNvPicPr/>
              <p:nvPr/>
            </p:nvPicPr>
            <p:blipFill>
              <a:blip r:embed="rId93"/>
              <a:stretch>
                <a:fillRect/>
              </a:stretch>
            </p:blipFill>
            <p:spPr>
              <a:xfrm>
                <a:off x="4956120" y="5062680"/>
                <a:ext cx="109080"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4065" name="Ink 44064"/>
              <p14:cNvContentPartPr/>
              <p14:nvPr/>
            </p14:nvContentPartPr>
            <p14:xfrm>
              <a:off x="4680360" y="5486400"/>
              <a:ext cx="437760" cy="360"/>
            </p14:xfrm>
          </p:contentPart>
        </mc:Choice>
        <mc:Fallback>
          <p:pic>
            <p:nvPicPr>
              <p:cNvPr id="44065" name="Ink 44064"/>
              <p:cNvPicPr/>
              <p:nvPr/>
            </p:nvPicPr>
            <p:blipFill>
              <a:blip r:embed="rId95"/>
              <a:stretch>
                <a:fillRect/>
              </a:stretch>
            </p:blipFill>
            <p:spPr>
              <a:xfrm>
                <a:off x="4664520" y="5423040"/>
                <a:ext cx="469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4066" name="Ink 44065"/>
              <p14:cNvContentPartPr/>
              <p14:nvPr/>
            </p14:nvContentPartPr>
            <p14:xfrm>
              <a:off x="4714560" y="5606280"/>
              <a:ext cx="240480" cy="129240"/>
            </p14:xfrm>
          </p:contentPart>
        </mc:Choice>
        <mc:Fallback>
          <p:pic>
            <p:nvPicPr>
              <p:cNvPr id="44066" name="Ink 44065"/>
              <p:cNvPicPr/>
              <p:nvPr/>
            </p:nvPicPr>
            <p:blipFill>
              <a:blip r:embed="rId97"/>
              <a:stretch>
                <a:fillRect/>
              </a:stretch>
            </p:blipFill>
            <p:spPr>
              <a:xfrm>
                <a:off x="4698720" y="5542920"/>
                <a:ext cx="2721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4067" name="Ink 44066"/>
              <p14:cNvContentPartPr/>
              <p14:nvPr/>
            </p14:nvContentPartPr>
            <p14:xfrm>
              <a:off x="4500360" y="5632200"/>
              <a:ext cx="471960" cy="283320"/>
            </p14:xfrm>
          </p:contentPart>
        </mc:Choice>
        <mc:Fallback>
          <p:pic>
            <p:nvPicPr>
              <p:cNvPr id="44067" name="Ink 44066"/>
              <p:cNvPicPr/>
              <p:nvPr/>
            </p:nvPicPr>
            <p:blipFill>
              <a:blip r:embed="rId99"/>
              <a:stretch>
                <a:fillRect/>
              </a:stretch>
            </p:blipFill>
            <p:spPr>
              <a:xfrm>
                <a:off x="4484520" y="5568480"/>
                <a:ext cx="50364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4068" name="Ink 44067"/>
              <p14:cNvContentPartPr/>
              <p14:nvPr/>
            </p14:nvContentPartPr>
            <p14:xfrm>
              <a:off x="1440000" y="5897880"/>
              <a:ext cx="471960" cy="274680"/>
            </p14:xfrm>
          </p:contentPart>
        </mc:Choice>
        <mc:Fallback>
          <p:pic>
            <p:nvPicPr>
              <p:cNvPr id="44068" name="Ink 44067"/>
              <p:cNvPicPr/>
              <p:nvPr/>
            </p:nvPicPr>
            <p:blipFill>
              <a:blip r:embed="rId101"/>
              <a:stretch>
                <a:fillRect/>
              </a:stretch>
            </p:blipFill>
            <p:spPr>
              <a:xfrm>
                <a:off x="1424160" y="5834520"/>
                <a:ext cx="50364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4069" name="Ink 44068"/>
              <p14:cNvContentPartPr/>
              <p14:nvPr/>
            </p14:nvContentPartPr>
            <p14:xfrm>
              <a:off x="1808640" y="5880600"/>
              <a:ext cx="60480" cy="420480"/>
            </p14:xfrm>
          </p:contentPart>
        </mc:Choice>
        <mc:Fallback>
          <p:pic>
            <p:nvPicPr>
              <p:cNvPr id="44069" name="Ink 44068"/>
              <p:cNvPicPr/>
              <p:nvPr/>
            </p:nvPicPr>
            <p:blipFill>
              <a:blip r:embed="rId103"/>
              <a:stretch>
                <a:fillRect/>
              </a:stretch>
            </p:blipFill>
            <p:spPr>
              <a:xfrm>
                <a:off x="1792800" y="5817240"/>
                <a:ext cx="92160" cy="5475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4070" name="Ink 44069"/>
              <p14:cNvContentPartPr/>
              <p14:nvPr/>
            </p14:nvContentPartPr>
            <p14:xfrm>
              <a:off x="1920240" y="5923440"/>
              <a:ext cx="291600" cy="240480"/>
            </p14:xfrm>
          </p:contentPart>
        </mc:Choice>
        <mc:Fallback>
          <p:pic>
            <p:nvPicPr>
              <p:cNvPr id="44070" name="Ink 44069"/>
              <p:cNvPicPr/>
              <p:nvPr/>
            </p:nvPicPr>
            <p:blipFill>
              <a:blip r:embed="rId105"/>
              <a:stretch>
                <a:fillRect/>
              </a:stretch>
            </p:blipFill>
            <p:spPr>
              <a:xfrm>
                <a:off x="1904400" y="5860080"/>
                <a:ext cx="32328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4071" name="Ink 44070"/>
              <p14:cNvContentPartPr/>
              <p14:nvPr/>
            </p14:nvContentPartPr>
            <p14:xfrm>
              <a:off x="2194560" y="5966280"/>
              <a:ext cx="120240" cy="352080"/>
            </p14:xfrm>
          </p:contentPart>
        </mc:Choice>
        <mc:Fallback>
          <p:pic>
            <p:nvPicPr>
              <p:cNvPr id="44071" name="Ink 44070"/>
              <p:cNvPicPr/>
              <p:nvPr/>
            </p:nvPicPr>
            <p:blipFill>
              <a:blip r:embed="rId107"/>
              <a:stretch>
                <a:fillRect/>
              </a:stretch>
            </p:blipFill>
            <p:spPr>
              <a:xfrm>
                <a:off x="2178720" y="5902920"/>
                <a:ext cx="151920"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4072" name="Ink 44071"/>
              <p14:cNvContentPartPr/>
              <p14:nvPr/>
            </p14:nvContentPartPr>
            <p14:xfrm>
              <a:off x="2485800" y="6000840"/>
              <a:ext cx="352080" cy="68760"/>
            </p14:xfrm>
          </p:contentPart>
        </mc:Choice>
        <mc:Fallback>
          <p:pic>
            <p:nvPicPr>
              <p:cNvPr id="44072" name="Ink 44071"/>
              <p:cNvPicPr/>
              <p:nvPr/>
            </p:nvPicPr>
            <p:blipFill>
              <a:blip r:embed="rId109"/>
              <a:stretch>
                <a:fillRect/>
              </a:stretch>
            </p:blipFill>
            <p:spPr>
              <a:xfrm>
                <a:off x="2469960" y="5937120"/>
                <a:ext cx="3837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4073" name="Ink 44072"/>
              <p14:cNvContentPartPr/>
              <p14:nvPr/>
            </p14:nvContentPartPr>
            <p14:xfrm>
              <a:off x="2631600" y="6223680"/>
              <a:ext cx="86040" cy="360"/>
            </p14:xfrm>
          </p:contentPart>
        </mc:Choice>
        <mc:Fallback>
          <p:pic>
            <p:nvPicPr>
              <p:cNvPr id="44073" name="Ink 44072"/>
              <p:cNvPicPr/>
              <p:nvPr/>
            </p:nvPicPr>
            <p:blipFill>
              <a:blip r:embed="rId111"/>
              <a:stretch>
                <a:fillRect/>
              </a:stretch>
            </p:blipFill>
            <p:spPr>
              <a:xfrm>
                <a:off x="2615760" y="6159960"/>
                <a:ext cx="1177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4074" name="Ink 44073"/>
              <p14:cNvContentPartPr/>
              <p14:nvPr/>
            </p14:nvContentPartPr>
            <p14:xfrm>
              <a:off x="2948760" y="6017760"/>
              <a:ext cx="360360" cy="352080"/>
            </p14:xfrm>
          </p:contentPart>
        </mc:Choice>
        <mc:Fallback>
          <p:pic>
            <p:nvPicPr>
              <p:cNvPr id="44074" name="Ink 44073"/>
              <p:cNvPicPr/>
              <p:nvPr/>
            </p:nvPicPr>
            <p:blipFill>
              <a:blip r:embed="rId113"/>
              <a:stretch>
                <a:fillRect/>
              </a:stretch>
            </p:blipFill>
            <p:spPr>
              <a:xfrm>
                <a:off x="2932920" y="5954400"/>
                <a:ext cx="392040"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4075" name="Ink 44074"/>
              <p14:cNvContentPartPr/>
              <p14:nvPr/>
            </p14:nvContentPartPr>
            <p14:xfrm>
              <a:off x="3497400" y="6086520"/>
              <a:ext cx="240480" cy="231840"/>
            </p14:xfrm>
          </p:contentPart>
        </mc:Choice>
        <mc:Fallback>
          <p:pic>
            <p:nvPicPr>
              <p:cNvPr id="44075" name="Ink 44074"/>
              <p:cNvPicPr/>
              <p:nvPr/>
            </p:nvPicPr>
            <p:blipFill>
              <a:blip r:embed="rId115"/>
              <a:stretch>
                <a:fillRect/>
              </a:stretch>
            </p:blipFill>
            <p:spPr>
              <a:xfrm>
                <a:off x="3481560" y="6022800"/>
                <a:ext cx="27216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4076" name="Ink 44075"/>
              <p14:cNvContentPartPr/>
              <p14:nvPr/>
            </p14:nvContentPartPr>
            <p14:xfrm>
              <a:off x="3574440" y="6052320"/>
              <a:ext cx="223560" cy="240120"/>
            </p14:xfrm>
          </p:contentPart>
        </mc:Choice>
        <mc:Fallback>
          <p:pic>
            <p:nvPicPr>
              <p:cNvPr id="44076" name="Ink 44075"/>
              <p:cNvPicPr/>
              <p:nvPr/>
            </p:nvPicPr>
            <p:blipFill>
              <a:blip r:embed="rId117"/>
              <a:stretch>
                <a:fillRect/>
              </a:stretch>
            </p:blipFill>
            <p:spPr>
              <a:xfrm>
                <a:off x="3558600" y="5988600"/>
                <a:ext cx="25524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4077" name="Ink 44076"/>
              <p14:cNvContentPartPr/>
              <p14:nvPr/>
            </p14:nvContentPartPr>
            <p14:xfrm>
              <a:off x="1551600" y="6472080"/>
              <a:ext cx="1131840" cy="9000"/>
            </p14:xfrm>
          </p:contentPart>
        </mc:Choice>
        <mc:Fallback>
          <p:pic>
            <p:nvPicPr>
              <p:cNvPr id="44077" name="Ink 44076"/>
              <p:cNvPicPr/>
              <p:nvPr/>
            </p:nvPicPr>
            <p:blipFill>
              <a:blip r:embed="rId119"/>
              <a:stretch>
                <a:fillRect/>
              </a:stretch>
            </p:blipFill>
            <p:spPr>
              <a:xfrm>
                <a:off x="1535760" y="6408720"/>
                <a:ext cx="11635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4078" name="Ink 44077"/>
              <p14:cNvContentPartPr/>
              <p14:nvPr/>
            </p14:nvContentPartPr>
            <p14:xfrm>
              <a:off x="1860120" y="6506640"/>
              <a:ext cx="488880" cy="282960"/>
            </p14:xfrm>
          </p:contentPart>
        </mc:Choice>
        <mc:Fallback>
          <p:pic>
            <p:nvPicPr>
              <p:cNvPr id="44078" name="Ink 44077"/>
              <p:cNvPicPr/>
              <p:nvPr/>
            </p:nvPicPr>
            <p:blipFill>
              <a:blip r:embed="rId121"/>
              <a:stretch>
                <a:fillRect/>
              </a:stretch>
            </p:blipFill>
            <p:spPr>
              <a:xfrm>
                <a:off x="1844280" y="6442920"/>
                <a:ext cx="52056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4079" name="Ink 44078"/>
              <p14:cNvContentPartPr/>
              <p14:nvPr/>
            </p14:nvContentPartPr>
            <p14:xfrm>
              <a:off x="6240600" y="3240360"/>
              <a:ext cx="1329120" cy="1620720"/>
            </p14:xfrm>
          </p:contentPart>
        </mc:Choice>
        <mc:Fallback>
          <p:pic>
            <p:nvPicPr>
              <p:cNvPr id="44079" name="Ink 44078"/>
              <p:cNvPicPr/>
              <p:nvPr/>
            </p:nvPicPr>
            <p:blipFill>
              <a:blip r:embed="rId123"/>
              <a:stretch>
                <a:fillRect/>
              </a:stretch>
            </p:blipFill>
            <p:spPr>
              <a:xfrm>
                <a:off x="6224760" y="3177000"/>
                <a:ext cx="1360800" cy="17474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4080" name="Ink 44079"/>
              <p14:cNvContentPartPr/>
              <p14:nvPr/>
            </p14:nvContentPartPr>
            <p14:xfrm>
              <a:off x="7826400" y="2340360"/>
              <a:ext cx="1157760" cy="2220480"/>
            </p14:xfrm>
          </p:contentPart>
        </mc:Choice>
        <mc:Fallback>
          <p:pic>
            <p:nvPicPr>
              <p:cNvPr id="44080" name="Ink 44079"/>
              <p:cNvPicPr/>
              <p:nvPr/>
            </p:nvPicPr>
            <p:blipFill>
              <a:blip r:embed="rId125"/>
              <a:stretch>
                <a:fillRect/>
              </a:stretch>
            </p:blipFill>
            <p:spPr>
              <a:xfrm>
                <a:off x="7810560" y="2276640"/>
                <a:ext cx="1189440" cy="23479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4081" name="Ink 44080"/>
              <p14:cNvContentPartPr/>
              <p14:nvPr/>
            </p14:nvContentPartPr>
            <p14:xfrm>
              <a:off x="7483680" y="3171960"/>
              <a:ext cx="77400" cy="1063080"/>
            </p14:xfrm>
          </p:contentPart>
        </mc:Choice>
        <mc:Fallback>
          <p:pic>
            <p:nvPicPr>
              <p:cNvPr id="44081" name="Ink 44080"/>
              <p:cNvPicPr/>
              <p:nvPr/>
            </p:nvPicPr>
            <p:blipFill>
              <a:blip r:embed="rId127"/>
              <a:stretch>
                <a:fillRect/>
              </a:stretch>
            </p:blipFill>
            <p:spPr>
              <a:xfrm>
                <a:off x="7467840" y="3108240"/>
                <a:ext cx="109080" cy="1190520"/>
              </a:xfrm>
              <a:prstGeom prst="rect">
                <a:avLst/>
              </a:prstGeom>
            </p:spPr>
          </p:pic>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217488" y="663575"/>
            <a:ext cx="8610600" cy="1736725"/>
          </a:xfrm>
        </p:spPr>
        <p:txBody>
          <a:bodyPr/>
          <a:lstStyle/>
          <a:p>
            <a:pPr lvl="1" eaLnBrk="1" hangingPunct="1"/>
            <a:r>
              <a:rPr lang="en-US" smtClean="0"/>
              <a:t>A </a:t>
            </a:r>
            <a:r>
              <a:rPr lang="en-US" b="1" smtClean="0"/>
              <a:t>hypertonic</a:t>
            </a:r>
            <a:r>
              <a:rPr lang="en-US" smtClean="0"/>
              <a:t> solution has a higher concentration of solute.</a:t>
            </a:r>
          </a:p>
          <a:p>
            <a:pPr lvl="1" eaLnBrk="1" hangingPunct="1"/>
            <a:r>
              <a:rPr lang="en-US" smtClean="0"/>
              <a:t>A </a:t>
            </a:r>
            <a:r>
              <a:rPr lang="en-US" b="1" smtClean="0"/>
              <a:t>hypotonic</a:t>
            </a:r>
            <a:r>
              <a:rPr lang="en-US" smtClean="0"/>
              <a:t> solution has a lower concentration of solute.</a:t>
            </a:r>
          </a:p>
          <a:p>
            <a:pPr lvl="1" eaLnBrk="1" hangingPunct="1"/>
            <a:r>
              <a:rPr lang="en-US" smtClean="0"/>
              <a:t>An </a:t>
            </a:r>
            <a:r>
              <a:rPr lang="en-US" b="1" smtClean="0"/>
              <a:t>isotonic</a:t>
            </a:r>
            <a:r>
              <a:rPr lang="en-US" smtClean="0"/>
              <a:t> solution has an equal concentration of solute.</a:t>
            </a:r>
          </a:p>
        </p:txBody>
      </p:sp>
      <p:sp>
        <p:nvSpPr>
          <p:cNvPr id="46083" name="Line 3"/>
          <p:cNvSpPr>
            <a:spLocks noChangeShapeType="1"/>
          </p:cNvSpPr>
          <p:nvPr/>
        </p:nvSpPr>
        <p:spPr bwMode="auto">
          <a:xfrm>
            <a:off x="304800" y="557213"/>
            <a:ext cx="8534400" cy="0"/>
          </a:xfrm>
          <a:prstGeom prst="line">
            <a:avLst/>
          </a:prstGeom>
          <a:noFill/>
          <a:ln w="50800">
            <a:solidFill>
              <a:srgbClr val="004A37"/>
            </a:solidFill>
            <a:round/>
            <a:headEnd/>
            <a:tailEnd/>
          </a:ln>
        </p:spPr>
        <p:txBody>
          <a:bodyPr wrap="none" anchor="ctr"/>
          <a:lstStyle/>
          <a:p>
            <a:endParaRPr lang="en-US"/>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4191840" y="960120"/>
              <a:ext cx="934920" cy="25920"/>
            </p14:xfrm>
          </p:contentPart>
        </mc:Choice>
        <mc:Fallback>
          <p:pic>
            <p:nvPicPr>
              <p:cNvPr id="2" name="Ink 1"/>
              <p:cNvPicPr/>
              <p:nvPr/>
            </p:nvPicPr>
            <p:blipFill>
              <a:blip r:embed="rId4"/>
              <a:stretch>
                <a:fillRect/>
              </a:stretch>
            </p:blipFill>
            <p:spPr>
              <a:xfrm>
                <a:off x="4176000" y="896760"/>
                <a:ext cx="9666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4088880" y="1551600"/>
              <a:ext cx="523440" cy="25920"/>
            </p14:xfrm>
          </p:contentPart>
        </mc:Choice>
        <mc:Fallback>
          <p:pic>
            <p:nvPicPr>
              <p:cNvPr id="3" name="Ink 2"/>
              <p:cNvPicPr/>
              <p:nvPr/>
            </p:nvPicPr>
            <p:blipFill>
              <a:blip r:embed="rId6"/>
              <a:stretch>
                <a:fillRect/>
              </a:stretch>
            </p:blipFill>
            <p:spPr>
              <a:xfrm>
                <a:off x="4073040" y="1488240"/>
                <a:ext cx="5551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6472080" y="411480"/>
              <a:ext cx="2014920" cy="2417760"/>
            </p14:xfrm>
          </p:contentPart>
        </mc:Choice>
        <mc:Fallback>
          <p:pic>
            <p:nvPicPr>
              <p:cNvPr id="4" name="Ink 3"/>
              <p:cNvPicPr/>
              <p:nvPr/>
            </p:nvPicPr>
            <p:blipFill>
              <a:blip r:embed="rId8"/>
              <a:stretch>
                <a:fillRect/>
              </a:stretch>
            </p:blipFill>
            <p:spPr>
              <a:xfrm>
                <a:off x="6456240" y="348120"/>
                <a:ext cx="2046600" cy="2544840"/>
              </a:xfrm>
              <a:prstGeom prst="rect">
                <a:avLst/>
              </a:prstGeom>
            </p:spPr>
          </p:pic>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4" descr="05_14_CellEnvironments-U"/>
          <p:cNvPicPr>
            <a:picLocks noChangeAspect="1" noChangeArrowheads="1"/>
          </p:cNvPicPr>
          <p:nvPr/>
        </p:nvPicPr>
        <p:blipFill>
          <a:blip r:embed="rId3"/>
          <a:srcRect/>
          <a:stretch>
            <a:fillRect/>
          </a:stretch>
        </p:blipFill>
        <p:spPr bwMode="auto">
          <a:xfrm>
            <a:off x="296863" y="212725"/>
            <a:ext cx="8548687" cy="6584950"/>
          </a:xfrm>
          <a:prstGeom prst="rect">
            <a:avLst/>
          </a:prstGeom>
          <a:noFill/>
          <a:ln w="9525">
            <a:noFill/>
            <a:miter lim="800000"/>
            <a:headEnd/>
            <a:tailEnd/>
          </a:ln>
        </p:spPr>
      </p:pic>
      <p:sp>
        <p:nvSpPr>
          <p:cNvPr id="48131" name="Text Box 5"/>
          <p:cNvSpPr txBox="1">
            <a:spLocks noChangeArrowheads="1"/>
          </p:cNvSpPr>
          <p:nvPr/>
        </p:nvSpPr>
        <p:spPr bwMode="auto">
          <a:xfrm>
            <a:off x="720725" y="330200"/>
            <a:ext cx="1368425" cy="254000"/>
          </a:xfrm>
          <a:prstGeom prst="rect">
            <a:avLst/>
          </a:prstGeom>
          <a:noFill/>
          <a:ln w="9525">
            <a:noFill/>
            <a:miter lim="800000"/>
            <a:headEnd/>
            <a:tailEnd/>
          </a:ln>
        </p:spPr>
        <p:txBody>
          <a:bodyPr wrap="none" lIns="0" tIns="0" rIns="0" bIns="0"/>
          <a:lstStyle/>
          <a:p>
            <a:pPr algn="l"/>
            <a:r>
              <a:rPr lang="en-US" sz="2000" b="1"/>
              <a:t>Animal cell</a:t>
            </a:r>
          </a:p>
        </p:txBody>
      </p:sp>
      <p:sp>
        <p:nvSpPr>
          <p:cNvPr id="48132" name="Text Box 6"/>
          <p:cNvSpPr txBox="1">
            <a:spLocks noChangeArrowheads="1"/>
          </p:cNvSpPr>
          <p:nvPr/>
        </p:nvSpPr>
        <p:spPr bwMode="auto">
          <a:xfrm>
            <a:off x="720725" y="3200400"/>
            <a:ext cx="1165225" cy="304800"/>
          </a:xfrm>
          <a:prstGeom prst="rect">
            <a:avLst/>
          </a:prstGeom>
          <a:noFill/>
          <a:ln w="9525">
            <a:noFill/>
            <a:miter lim="800000"/>
            <a:headEnd/>
            <a:tailEnd/>
          </a:ln>
        </p:spPr>
        <p:txBody>
          <a:bodyPr wrap="none" lIns="0" tIns="0" rIns="0" bIns="0"/>
          <a:lstStyle/>
          <a:p>
            <a:pPr algn="l"/>
            <a:r>
              <a:rPr lang="en-US" sz="2000" b="1"/>
              <a:t>Plant cell</a:t>
            </a:r>
          </a:p>
        </p:txBody>
      </p:sp>
      <p:sp>
        <p:nvSpPr>
          <p:cNvPr id="48133" name="Text Box 7"/>
          <p:cNvSpPr txBox="1">
            <a:spLocks noChangeArrowheads="1"/>
          </p:cNvSpPr>
          <p:nvPr/>
        </p:nvSpPr>
        <p:spPr bwMode="auto">
          <a:xfrm>
            <a:off x="962025" y="2489200"/>
            <a:ext cx="1368425" cy="254000"/>
          </a:xfrm>
          <a:prstGeom prst="rect">
            <a:avLst/>
          </a:prstGeom>
          <a:noFill/>
          <a:ln w="9525">
            <a:noFill/>
            <a:miter lim="800000"/>
            <a:headEnd/>
            <a:tailEnd/>
          </a:ln>
        </p:spPr>
        <p:txBody>
          <a:bodyPr wrap="none" lIns="0" tIns="0" rIns="0" bIns="0"/>
          <a:lstStyle/>
          <a:p>
            <a:pPr algn="ctr"/>
            <a:r>
              <a:rPr lang="en-US" sz="2000" b="1"/>
              <a:t>Normal</a:t>
            </a:r>
          </a:p>
        </p:txBody>
      </p:sp>
      <p:sp>
        <p:nvSpPr>
          <p:cNvPr id="48134" name="Text Box 8"/>
          <p:cNvSpPr txBox="1">
            <a:spLocks noChangeArrowheads="1"/>
          </p:cNvSpPr>
          <p:nvPr/>
        </p:nvSpPr>
        <p:spPr bwMode="auto">
          <a:xfrm>
            <a:off x="720725" y="5511800"/>
            <a:ext cx="1800225" cy="304800"/>
          </a:xfrm>
          <a:prstGeom prst="rect">
            <a:avLst/>
          </a:prstGeom>
          <a:noFill/>
          <a:ln w="9525">
            <a:noFill/>
            <a:miter lim="800000"/>
            <a:headEnd/>
            <a:tailEnd/>
          </a:ln>
        </p:spPr>
        <p:txBody>
          <a:bodyPr wrap="none" lIns="0" tIns="0" rIns="0" bIns="0"/>
          <a:lstStyle/>
          <a:p>
            <a:pPr algn="ctr"/>
            <a:r>
              <a:rPr lang="en-US" sz="2000" b="1"/>
              <a:t>Flaccid </a:t>
            </a:r>
            <a:r>
              <a:rPr lang="en-US" sz="2000" b="1">
                <a:sym typeface="Symbol" pitchFamily="90" charset="2"/>
              </a:rPr>
              <a:t>(wilts)</a:t>
            </a:r>
            <a:endParaRPr lang="en-US" sz="2000" b="1"/>
          </a:p>
        </p:txBody>
      </p:sp>
      <p:sp>
        <p:nvSpPr>
          <p:cNvPr id="48135" name="Text Box 9"/>
          <p:cNvSpPr txBox="1">
            <a:spLocks noChangeArrowheads="1"/>
          </p:cNvSpPr>
          <p:nvPr/>
        </p:nvSpPr>
        <p:spPr bwMode="auto">
          <a:xfrm>
            <a:off x="3959225" y="2489200"/>
            <a:ext cx="1177925" cy="304800"/>
          </a:xfrm>
          <a:prstGeom prst="rect">
            <a:avLst/>
          </a:prstGeom>
          <a:noFill/>
          <a:ln w="9525">
            <a:noFill/>
            <a:miter lim="800000"/>
            <a:headEnd/>
            <a:tailEnd/>
          </a:ln>
        </p:spPr>
        <p:txBody>
          <a:bodyPr wrap="none" lIns="0" tIns="0" rIns="0" bIns="0"/>
          <a:lstStyle/>
          <a:p>
            <a:pPr algn="ctr"/>
            <a:r>
              <a:rPr lang="en-US" sz="2000" b="1"/>
              <a:t>Lysing</a:t>
            </a:r>
          </a:p>
        </p:txBody>
      </p:sp>
      <p:sp>
        <p:nvSpPr>
          <p:cNvPr id="48136" name="Text Box 10"/>
          <p:cNvSpPr txBox="1">
            <a:spLocks noChangeArrowheads="1"/>
          </p:cNvSpPr>
          <p:nvPr/>
        </p:nvSpPr>
        <p:spPr bwMode="auto">
          <a:xfrm>
            <a:off x="4073525" y="5511800"/>
            <a:ext cx="987425" cy="304800"/>
          </a:xfrm>
          <a:prstGeom prst="rect">
            <a:avLst/>
          </a:prstGeom>
          <a:noFill/>
          <a:ln w="9525">
            <a:noFill/>
            <a:miter lim="800000"/>
            <a:headEnd/>
            <a:tailEnd/>
          </a:ln>
        </p:spPr>
        <p:txBody>
          <a:bodyPr wrap="none" lIns="0" tIns="0" rIns="0" bIns="0"/>
          <a:lstStyle/>
          <a:p>
            <a:pPr algn="ctr"/>
            <a:r>
              <a:rPr lang="en-US" sz="2000" b="1"/>
              <a:t>Turgid</a:t>
            </a:r>
          </a:p>
        </p:txBody>
      </p:sp>
      <p:sp>
        <p:nvSpPr>
          <p:cNvPr id="48137" name="Text Box 11"/>
          <p:cNvSpPr txBox="1">
            <a:spLocks noChangeArrowheads="1"/>
          </p:cNvSpPr>
          <p:nvPr/>
        </p:nvSpPr>
        <p:spPr bwMode="auto">
          <a:xfrm>
            <a:off x="6842125" y="2489200"/>
            <a:ext cx="1177925" cy="304800"/>
          </a:xfrm>
          <a:prstGeom prst="rect">
            <a:avLst/>
          </a:prstGeom>
          <a:noFill/>
          <a:ln w="9525">
            <a:noFill/>
            <a:miter lim="800000"/>
            <a:headEnd/>
            <a:tailEnd/>
          </a:ln>
        </p:spPr>
        <p:txBody>
          <a:bodyPr wrap="none" lIns="0" tIns="0" rIns="0" bIns="0"/>
          <a:lstStyle/>
          <a:p>
            <a:pPr algn="ctr"/>
            <a:r>
              <a:rPr lang="en-US" sz="2000" b="1"/>
              <a:t>Shriveled</a:t>
            </a:r>
          </a:p>
        </p:txBody>
      </p:sp>
      <p:sp>
        <p:nvSpPr>
          <p:cNvPr id="48138" name="Text Box 12"/>
          <p:cNvSpPr txBox="1">
            <a:spLocks noChangeArrowheads="1"/>
          </p:cNvSpPr>
          <p:nvPr/>
        </p:nvSpPr>
        <p:spPr bwMode="auto">
          <a:xfrm>
            <a:off x="6816725" y="5511800"/>
            <a:ext cx="1266825" cy="304800"/>
          </a:xfrm>
          <a:prstGeom prst="rect">
            <a:avLst/>
          </a:prstGeom>
          <a:noFill/>
          <a:ln w="9525">
            <a:noFill/>
            <a:miter lim="800000"/>
            <a:headEnd/>
            <a:tailEnd/>
          </a:ln>
        </p:spPr>
        <p:txBody>
          <a:bodyPr wrap="none" lIns="0" tIns="0" rIns="0" bIns="0"/>
          <a:lstStyle/>
          <a:p>
            <a:pPr algn="ctr"/>
            <a:r>
              <a:rPr lang="en-US" sz="2000" b="1"/>
              <a:t>Shriveled</a:t>
            </a:r>
          </a:p>
        </p:txBody>
      </p:sp>
      <p:sp>
        <p:nvSpPr>
          <p:cNvPr id="48139" name="Text Box 13"/>
          <p:cNvSpPr txBox="1">
            <a:spLocks noChangeArrowheads="1"/>
          </p:cNvSpPr>
          <p:nvPr/>
        </p:nvSpPr>
        <p:spPr bwMode="auto">
          <a:xfrm>
            <a:off x="6346825" y="3175000"/>
            <a:ext cx="1381125" cy="571500"/>
          </a:xfrm>
          <a:prstGeom prst="rect">
            <a:avLst/>
          </a:prstGeom>
          <a:noFill/>
          <a:ln w="9525">
            <a:noFill/>
            <a:miter lim="800000"/>
            <a:headEnd/>
            <a:tailEnd/>
          </a:ln>
        </p:spPr>
        <p:txBody>
          <a:bodyPr wrap="none" lIns="0" tIns="0" rIns="0" bIns="0"/>
          <a:lstStyle/>
          <a:p>
            <a:pPr algn="l">
              <a:lnSpc>
                <a:spcPct val="90000"/>
              </a:lnSpc>
            </a:pPr>
            <a:r>
              <a:rPr lang="en-US" sz="2000" b="1"/>
              <a:t>Plasma</a:t>
            </a:r>
          </a:p>
          <a:p>
            <a:pPr algn="l">
              <a:lnSpc>
                <a:spcPct val="90000"/>
              </a:lnSpc>
            </a:pPr>
            <a:r>
              <a:rPr lang="en-US" sz="2000" b="1"/>
              <a:t>membrane</a:t>
            </a:r>
          </a:p>
        </p:txBody>
      </p:sp>
      <p:sp>
        <p:nvSpPr>
          <p:cNvPr id="48140" name="Text Box 14"/>
          <p:cNvSpPr txBox="1">
            <a:spLocks noChangeArrowheads="1"/>
          </p:cNvSpPr>
          <p:nvPr/>
        </p:nvSpPr>
        <p:spPr bwMode="auto">
          <a:xfrm>
            <a:off x="593725" y="939800"/>
            <a:ext cx="631825" cy="304800"/>
          </a:xfrm>
          <a:prstGeom prst="rect">
            <a:avLst/>
          </a:prstGeom>
          <a:noFill/>
          <a:ln w="9525">
            <a:noFill/>
            <a:miter lim="800000"/>
            <a:headEnd/>
            <a:tailEnd/>
          </a:ln>
        </p:spPr>
        <p:txBody>
          <a:bodyPr wrap="none" lIns="0" tIns="0" rIns="0" bIns="0"/>
          <a:lstStyle/>
          <a:p>
            <a:pPr algn="ctr"/>
            <a:r>
              <a:rPr lang="en-US" sz="2000" b="1"/>
              <a:t>H</a:t>
            </a:r>
            <a:r>
              <a:rPr lang="en-US" b="1" baseline="-25000"/>
              <a:t>2</a:t>
            </a:r>
            <a:r>
              <a:rPr lang="en-US" sz="2000" b="1"/>
              <a:t>O</a:t>
            </a:r>
          </a:p>
        </p:txBody>
      </p:sp>
      <p:sp>
        <p:nvSpPr>
          <p:cNvPr id="48141" name="Text Box 15"/>
          <p:cNvSpPr txBox="1">
            <a:spLocks noChangeArrowheads="1"/>
          </p:cNvSpPr>
          <p:nvPr/>
        </p:nvSpPr>
        <p:spPr bwMode="auto">
          <a:xfrm>
            <a:off x="2206625" y="812800"/>
            <a:ext cx="631825" cy="304800"/>
          </a:xfrm>
          <a:prstGeom prst="rect">
            <a:avLst/>
          </a:prstGeom>
          <a:noFill/>
          <a:ln w="9525">
            <a:noFill/>
            <a:miter lim="800000"/>
            <a:headEnd/>
            <a:tailEnd/>
          </a:ln>
        </p:spPr>
        <p:txBody>
          <a:bodyPr wrap="none" lIns="0" tIns="0" rIns="0" bIns="0"/>
          <a:lstStyle/>
          <a:p>
            <a:pPr algn="ctr"/>
            <a:r>
              <a:rPr lang="en-US" sz="2000" b="1"/>
              <a:t>H</a:t>
            </a:r>
            <a:r>
              <a:rPr lang="en-US" b="1" baseline="-25000"/>
              <a:t>2</a:t>
            </a:r>
            <a:r>
              <a:rPr lang="en-US" sz="2000" b="1"/>
              <a:t>O</a:t>
            </a:r>
          </a:p>
        </p:txBody>
      </p:sp>
      <p:sp>
        <p:nvSpPr>
          <p:cNvPr id="48142" name="Text Box 16"/>
          <p:cNvSpPr txBox="1">
            <a:spLocks noChangeArrowheads="1"/>
          </p:cNvSpPr>
          <p:nvPr/>
        </p:nvSpPr>
        <p:spPr bwMode="auto">
          <a:xfrm>
            <a:off x="4899025" y="774700"/>
            <a:ext cx="631825" cy="304800"/>
          </a:xfrm>
          <a:prstGeom prst="rect">
            <a:avLst/>
          </a:prstGeom>
          <a:noFill/>
          <a:ln w="9525">
            <a:noFill/>
            <a:miter lim="800000"/>
            <a:headEnd/>
            <a:tailEnd/>
          </a:ln>
        </p:spPr>
        <p:txBody>
          <a:bodyPr wrap="none" lIns="0" tIns="0" rIns="0" bIns="0"/>
          <a:lstStyle/>
          <a:p>
            <a:pPr algn="ctr"/>
            <a:r>
              <a:rPr lang="en-US" sz="2000" b="1"/>
              <a:t>H</a:t>
            </a:r>
            <a:r>
              <a:rPr lang="en-US" b="1" baseline="-25000"/>
              <a:t>2</a:t>
            </a:r>
            <a:r>
              <a:rPr lang="en-US" sz="2000" b="1"/>
              <a:t>O</a:t>
            </a:r>
          </a:p>
        </p:txBody>
      </p:sp>
      <p:sp>
        <p:nvSpPr>
          <p:cNvPr id="48143" name="Text Box 17"/>
          <p:cNvSpPr txBox="1">
            <a:spLocks noChangeArrowheads="1"/>
          </p:cNvSpPr>
          <p:nvPr/>
        </p:nvSpPr>
        <p:spPr bwMode="auto">
          <a:xfrm>
            <a:off x="7820025" y="774700"/>
            <a:ext cx="631825" cy="304800"/>
          </a:xfrm>
          <a:prstGeom prst="rect">
            <a:avLst/>
          </a:prstGeom>
          <a:noFill/>
          <a:ln w="9525">
            <a:noFill/>
            <a:miter lim="800000"/>
            <a:headEnd/>
            <a:tailEnd/>
          </a:ln>
        </p:spPr>
        <p:txBody>
          <a:bodyPr wrap="none" lIns="0" tIns="0" rIns="0" bIns="0"/>
          <a:lstStyle/>
          <a:p>
            <a:pPr algn="ctr"/>
            <a:r>
              <a:rPr lang="en-US" sz="2000" b="1"/>
              <a:t>H</a:t>
            </a:r>
            <a:r>
              <a:rPr lang="en-US" b="1" baseline="-25000"/>
              <a:t>2</a:t>
            </a:r>
            <a:r>
              <a:rPr lang="en-US" sz="2000" b="1"/>
              <a:t>O</a:t>
            </a:r>
          </a:p>
        </p:txBody>
      </p:sp>
      <p:sp>
        <p:nvSpPr>
          <p:cNvPr id="48144" name="Text Box 18"/>
          <p:cNvSpPr txBox="1">
            <a:spLocks noChangeArrowheads="1"/>
          </p:cNvSpPr>
          <p:nvPr/>
        </p:nvSpPr>
        <p:spPr bwMode="auto">
          <a:xfrm>
            <a:off x="7858125" y="3517900"/>
            <a:ext cx="631825" cy="304800"/>
          </a:xfrm>
          <a:prstGeom prst="rect">
            <a:avLst/>
          </a:prstGeom>
          <a:noFill/>
          <a:ln w="9525">
            <a:noFill/>
            <a:miter lim="800000"/>
            <a:headEnd/>
            <a:tailEnd/>
          </a:ln>
        </p:spPr>
        <p:txBody>
          <a:bodyPr wrap="none" lIns="0" tIns="0" rIns="0" bIns="0"/>
          <a:lstStyle/>
          <a:p>
            <a:pPr algn="ctr"/>
            <a:r>
              <a:rPr lang="en-US" sz="2000" b="1"/>
              <a:t>H</a:t>
            </a:r>
            <a:r>
              <a:rPr lang="en-US" b="1" baseline="-25000"/>
              <a:t>2</a:t>
            </a:r>
            <a:r>
              <a:rPr lang="en-US" sz="2000" b="1"/>
              <a:t>O</a:t>
            </a:r>
          </a:p>
        </p:txBody>
      </p:sp>
      <p:sp>
        <p:nvSpPr>
          <p:cNvPr id="48145" name="Text Box 19"/>
          <p:cNvSpPr txBox="1">
            <a:spLocks noChangeArrowheads="1"/>
          </p:cNvSpPr>
          <p:nvPr/>
        </p:nvSpPr>
        <p:spPr bwMode="auto">
          <a:xfrm>
            <a:off x="3489325" y="3619500"/>
            <a:ext cx="631825" cy="304800"/>
          </a:xfrm>
          <a:prstGeom prst="rect">
            <a:avLst/>
          </a:prstGeom>
          <a:noFill/>
          <a:ln w="9525">
            <a:noFill/>
            <a:miter lim="800000"/>
            <a:headEnd/>
            <a:tailEnd/>
          </a:ln>
        </p:spPr>
        <p:txBody>
          <a:bodyPr wrap="none" lIns="0" tIns="0" rIns="0" bIns="0"/>
          <a:lstStyle/>
          <a:p>
            <a:pPr algn="ctr"/>
            <a:r>
              <a:rPr lang="en-US" sz="2000" b="1"/>
              <a:t>H</a:t>
            </a:r>
            <a:r>
              <a:rPr lang="en-US" b="1" baseline="-25000"/>
              <a:t>2</a:t>
            </a:r>
            <a:r>
              <a:rPr lang="en-US" sz="2000" b="1"/>
              <a:t>O</a:t>
            </a:r>
          </a:p>
        </p:txBody>
      </p:sp>
      <p:sp>
        <p:nvSpPr>
          <p:cNvPr id="48146" name="Text Box 20"/>
          <p:cNvSpPr txBox="1">
            <a:spLocks noChangeArrowheads="1"/>
          </p:cNvSpPr>
          <p:nvPr/>
        </p:nvSpPr>
        <p:spPr bwMode="auto">
          <a:xfrm>
            <a:off x="568325" y="3657600"/>
            <a:ext cx="631825" cy="304800"/>
          </a:xfrm>
          <a:prstGeom prst="rect">
            <a:avLst/>
          </a:prstGeom>
          <a:noFill/>
          <a:ln w="9525">
            <a:noFill/>
            <a:miter lim="800000"/>
            <a:headEnd/>
            <a:tailEnd/>
          </a:ln>
        </p:spPr>
        <p:txBody>
          <a:bodyPr wrap="none" lIns="0" tIns="0" rIns="0" bIns="0"/>
          <a:lstStyle/>
          <a:p>
            <a:pPr algn="ctr"/>
            <a:r>
              <a:rPr lang="en-US" sz="2000" b="1"/>
              <a:t>H</a:t>
            </a:r>
            <a:r>
              <a:rPr lang="en-US" b="1" baseline="-25000"/>
              <a:t>2</a:t>
            </a:r>
            <a:r>
              <a:rPr lang="en-US" sz="2000" b="1"/>
              <a:t>O</a:t>
            </a:r>
          </a:p>
        </p:txBody>
      </p:sp>
      <p:sp>
        <p:nvSpPr>
          <p:cNvPr id="48147" name="Text Box 21"/>
          <p:cNvSpPr txBox="1">
            <a:spLocks noChangeArrowheads="1"/>
          </p:cNvSpPr>
          <p:nvPr/>
        </p:nvSpPr>
        <p:spPr bwMode="auto">
          <a:xfrm>
            <a:off x="2232025" y="3670300"/>
            <a:ext cx="631825" cy="304800"/>
          </a:xfrm>
          <a:prstGeom prst="rect">
            <a:avLst/>
          </a:prstGeom>
          <a:noFill/>
          <a:ln w="9525">
            <a:noFill/>
            <a:miter lim="800000"/>
            <a:headEnd/>
            <a:tailEnd/>
          </a:ln>
        </p:spPr>
        <p:txBody>
          <a:bodyPr wrap="none" lIns="0" tIns="0" rIns="0" bIns="0"/>
          <a:lstStyle/>
          <a:p>
            <a:pPr algn="ctr"/>
            <a:r>
              <a:rPr lang="en-US" sz="2000" b="1"/>
              <a:t>H</a:t>
            </a:r>
            <a:r>
              <a:rPr lang="en-US" b="1" baseline="-25000"/>
              <a:t>2</a:t>
            </a:r>
            <a:r>
              <a:rPr lang="en-US" sz="2000" b="1"/>
              <a:t>O</a:t>
            </a:r>
          </a:p>
        </p:txBody>
      </p:sp>
      <p:sp>
        <p:nvSpPr>
          <p:cNvPr id="48148" name="Text Box 22"/>
          <p:cNvSpPr txBox="1">
            <a:spLocks noChangeArrowheads="1"/>
          </p:cNvSpPr>
          <p:nvPr/>
        </p:nvSpPr>
        <p:spPr bwMode="auto">
          <a:xfrm>
            <a:off x="542925" y="6057900"/>
            <a:ext cx="1406525" cy="622300"/>
          </a:xfrm>
          <a:prstGeom prst="rect">
            <a:avLst/>
          </a:prstGeom>
          <a:noFill/>
          <a:ln w="9525">
            <a:noFill/>
            <a:miter lim="800000"/>
            <a:headEnd/>
            <a:tailEnd/>
          </a:ln>
        </p:spPr>
        <p:txBody>
          <a:bodyPr wrap="none" lIns="0" tIns="0" rIns="0" bIns="0"/>
          <a:lstStyle/>
          <a:p>
            <a:pPr algn="l"/>
            <a:r>
              <a:rPr lang="en-US" sz="2000" b="1">
                <a:sym typeface="Symbol" pitchFamily="90" charset="2"/>
              </a:rPr>
              <a:t>(a) Isotonic</a:t>
            </a:r>
          </a:p>
          <a:p>
            <a:pPr algn="l"/>
            <a:r>
              <a:rPr lang="en-US" sz="2000" b="1">
                <a:sym typeface="Symbol" pitchFamily="90" charset="2"/>
              </a:rPr>
              <a:t>solution</a:t>
            </a:r>
            <a:endParaRPr lang="en-US" sz="2000" b="1"/>
          </a:p>
        </p:txBody>
      </p:sp>
      <p:sp>
        <p:nvSpPr>
          <p:cNvPr id="48149" name="Text Box 23"/>
          <p:cNvSpPr txBox="1">
            <a:spLocks noChangeArrowheads="1"/>
          </p:cNvSpPr>
          <p:nvPr/>
        </p:nvSpPr>
        <p:spPr bwMode="auto">
          <a:xfrm>
            <a:off x="3336925" y="6057900"/>
            <a:ext cx="1673225" cy="622300"/>
          </a:xfrm>
          <a:prstGeom prst="rect">
            <a:avLst/>
          </a:prstGeom>
          <a:noFill/>
          <a:ln w="9525">
            <a:noFill/>
            <a:miter lim="800000"/>
            <a:headEnd/>
            <a:tailEnd/>
          </a:ln>
        </p:spPr>
        <p:txBody>
          <a:bodyPr wrap="none" lIns="0" tIns="0" rIns="0" bIns="0"/>
          <a:lstStyle/>
          <a:p>
            <a:pPr algn="l"/>
            <a:r>
              <a:rPr lang="en-US" sz="2000" b="1">
                <a:sym typeface="Symbol" pitchFamily="90" charset="2"/>
              </a:rPr>
              <a:t>(b) Hypotonic</a:t>
            </a:r>
          </a:p>
          <a:p>
            <a:pPr algn="l"/>
            <a:r>
              <a:rPr lang="en-US" sz="2000" b="1">
                <a:sym typeface="Symbol" pitchFamily="90" charset="2"/>
              </a:rPr>
              <a:t>solution</a:t>
            </a:r>
            <a:endParaRPr lang="en-US" sz="2000" b="1"/>
          </a:p>
        </p:txBody>
      </p:sp>
      <p:sp>
        <p:nvSpPr>
          <p:cNvPr id="48150" name="Text Box 24"/>
          <p:cNvSpPr txBox="1">
            <a:spLocks noChangeArrowheads="1"/>
          </p:cNvSpPr>
          <p:nvPr/>
        </p:nvSpPr>
        <p:spPr bwMode="auto">
          <a:xfrm>
            <a:off x="6207125" y="6057900"/>
            <a:ext cx="1787525" cy="622300"/>
          </a:xfrm>
          <a:prstGeom prst="rect">
            <a:avLst/>
          </a:prstGeom>
          <a:noFill/>
          <a:ln w="9525">
            <a:noFill/>
            <a:miter lim="800000"/>
            <a:headEnd/>
            <a:tailEnd/>
          </a:ln>
        </p:spPr>
        <p:txBody>
          <a:bodyPr wrap="none" lIns="0" tIns="0" rIns="0" bIns="0"/>
          <a:lstStyle/>
          <a:p>
            <a:pPr algn="l"/>
            <a:r>
              <a:rPr lang="en-US" sz="2000" b="1">
                <a:sym typeface="Symbol" pitchFamily="90" charset="2"/>
              </a:rPr>
              <a:t>(c) Hypertonic</a:t>
            </a:r>
          </a:p>
          <a:p>
            <a:pPr algn="l"/>
            <a:r>
              <a:rPr lang="en-US" sz="2000" b="1">
                <a:sym typeface="Symbol" pitchFamily="90" charset="2"/>
              </a:rPr>
              <a:t>solution</a:t>
            </a:r>
            <a:endParaRPr lang="en-US" sz="2000" b="1"/>
          </a:p>
        </p:txBody>
      </p:sp>
      <p:sp>
        <p:nvSpPr>
          <p:cNvPr id="48151" name="Line 25"/>
          <p:cNvSpPr>
            <a:spLocks noChangeShapeType="1"/>
          </p:cNvSpPr>
          <p:nvPr/>
        </p:nvSpPr>
        <p:spPr bwMode="auto">
          <a:xfrm>
            <a:off x="6731000" y="3733800"/>
            <a:ext cx="393700" cy="584200"/>
          </a:xfrm>
          <a:prstGeom prst="line">
            <a:avLst/>
          </a:prstGeom>
          <a:noFill/>
          <a:ln w="25400">
            <a:solidFill>
              <a:schemeClr val="tx1"/>
            </a:solidFill>
            <a:round/>
            <a:headEnd/>
            <a:tailEnd type="triangle" w="med" len="med"/>
          </a:ln>
        </p:spPr>
        <p:txBody>
          <a:bodyPr wrap="none" anchor="ctr"/>
          <a:lstStyle/>
          <a:p>
            <a:endParaRPr lang="en-US"/>
          </a:p>
        </p:txBody>
      </p:sp>
      <p:sp>
        <p:nvSpPr>
          <p:cNvPr id="48152" name="Rectangle 2"/>
          <p:cNvSpPr>
            <a:spLocks noChangeArrowheads="1"/>
          </p:cNvSpPr>
          <p:nvPr/>
        </p:nvSpPr>
        <p:spPr bwMode="auto">
          <a:xfrm>
            <a:off x="6149975" y="6478588"/>
            <a:ext cx="2776538" cy="320675"/>
          </a:xfrm>
          <a:prstGeom prst="rect">
            <a:avLst/>
          </a:prstGeom>
          <a:noFill/>
          <a:ln w="34925">
            <a:noFill/>
            <a:miter lim="800000"/>
            <a:headEnd/>
            <a:tailEnd/>
          </a:ln>
        </p:spPr>
        <p:txBody>
          <a:bodyPr lIns="92075" tIns="46038" rIns="92075" bIns="46038" anchor="ctr">
            <a:spAutoFit/>
          </a:bodyPr>
          <a:lstStyle/>
          <a:p>
            <a:r>
              <a:rPr lang="en-US" sz="1500"/>
              <a:t>Figure 5.14</a:t>
            </a: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685800" y="891360"/>
              <a:ext cx="2074680" cy="2032200"/>
            </p14:xfrm>
          </p:contentPart>
        </mc:Choice>
        <mc:Fallback>
          <p:pic>
            <p:nvPicPr>
              <p:cNvPr id="2" name="Ink 1"/>
              <p:cNvPicPr/>
              <p:nvPr/>
            </p:nvPicPr>
            <p:blipFill>
              <a:blip r:embed="rId5"/>
              <a:stretch>
                <a:fillRect/>
              </a:stretch>
            </p:blipFill>
            <p:spPr>
              <a:xfrm>
                <a:off x="669960" y="828000"/>
                <a:ext cx="2106360" cy="2158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p14:cNvContentPartPr/>
              <p14:nvPr/>
            </p14:nvContentPartPr>
            <p14:xfrm>
              <a:off x="3985920" y="2597400"/>
              <a:ext cx="789120" cy="86040"/>
            </p14:xfrm>
          </p:contentPart>
        </mc:Choice>
        <mc:Fallback>
          <p:pic>
            <p:nvPicPr>
              <p:cNvPr id="3" name="Ink 2"/>
              <p:cNvPicPr/>
              <p:nvPr/>
            </p:nvPicPr>
            <p:blipFill>
              <a:blip r:embed="rId7"/>
              <a:stretch>
                <a:fillRect/>
              </a:stretch>
            </p:blipFill>
            <p:spPr>
              <a:xfrm>
                <a:off x="3970080" y="2534040"/>
                <a:ext cx="8208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p14:cNvContentPartPr/>
              <p14:nvPr/>
            </p14:nvContentPartPr>
            <p14:xfrm>
              <a:off x="5134680" y="2048760"/>
              <a:ext cx="471960" cy="463320"/>
            </p14:xfrm>
          </p:contentPart>
        </mc:Choice>
        <mc:Fallback>
          <p:pic>
            <p:nvPicPr>
              <p:cNvPr id="4" name="Ink 3"/>
              <p:cNvPicPr/>
              <p:nvPr/>
            </p:nvPicPr>
            <p:blipFill>
              <a:blip r:embed="rId9"/>
              <a:stretch>
                <a:fillRect/>
              </a:stretch>
            </p:blipFill>
            <p:spPr>
              <a:xfrm>
                <a:off x="5118840" y="1985400"/>
                <a:ext cx="503640" cy="590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p14:cNvContentPartPr/>
              <p14:nvPr/>
            </p14:nvContentPartPr>
            <p14:xfrm>
              <a:off x="5357520" y="2108880"/>
              <a:ext cx="377640" cy="437400"/>
            </p14:xfrm>
          </p:contentPart>
        </mc:Choice>
        <mc:Fallback>
          <p:pic>
            <p:nvPicPr>
              <p:cNvPr id="5" name="Ink 4"/>
              <p:cNvPicPr/>
              <p:nvPr/>
            </p:nvPicPr>
            <p:blipFill>
              <a:blip r:embed="rId11"/>
              <a:stretch>
                <a:fillRect/>
              </a:stretch>
            </p:blipFill>
            <p:spPr>
              <a:xfrm>
                <a:off x="5341680" y="2045160"/>
                <a:ext cx="409320" cy="564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Ink 5"/>
              <p14:cNvContentPartPr/>
              <p14:nvPr/>
            </p14:nvContentPartPr>
            <p14:xfrm>
              <a:off x="6609240" y="6189480"/>
              <a:ext cx="1046160" cy="17280"/>
            </p14:xfrm>
          </p:contentPart>
        </mc:Choice>
        <mc:Fallback>
          <p:pic>
            <p:nvPicPr>
              <p:cNvPr id="6" name="Ink 5"/>
              <p:cNvPicPr/>
              <p:nvPr/>
            </p:nvPicPr>
            <p:blipFill>
              <a:blip r:embed="rId13"/>
              <a:stretch>
                <a:fillRect/>
              </a:stretch>
            </p:blipFill>
            <p:spPr>
              <a:xfrm>
                <a:off x="6593400" y="6125760"/>
                <a:ext cx="10778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p14:cNvContentPartPr/>
              <p14:nvPr/>
            </p14:nvContentPartPr>
            <p14:xfrm>
              <a:off x="6643440" y="4440600"/>
              <a:ext cx="617760" cy="146160"/>
            </p14:xfrm>
          </p:contentPart>
        </mc:Choice>
        <mc:Fallback>
          <p:pic>
            <p:nvPicPr>
              <p:cNvPr id="7" name="Ink 6"/>
              <p:cNvPicPr/>
              <p:nvPr/>
            </p:nvPicPr>
            <p:blipFill>
              <a:blip r:embed="rId15"/>
              <a:stretch>
                <a:fillRect/>
              </a:stretch>
            </p:blipFill>
            <p:spPr>
              <a:xfrm>
                <a:off x="6627600" y="4376880"/>
                <a:ext cx="6494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Ink 7"/>
              <p14:cNvContentPartPr/>
              <p14:nvPr/>
            </p14:nvContentPartPr>
            <p14:xfrm>
              <a:off x="6609240" y="4277520"/>
              <a:ext cx="154800" cy="326160"/>
            </p14:xfrm>
          </p:contentPart>
        </mc:Choice>
        <mc:Fallback>
          <p:pic>
            <p:nvPicPr>
              <p:cNvPr id="8" name="Ink 7"/>
              <p:cNvPicPr/>
              <p:nvPr/>
            </p:nvPicPr>
            <p:blipFill>
              <a:blip r:embed="rId17"/>
              <a:stretch>
                <a:fillRect/>
              </a:stretch>
            </p:blipFill>
            <p:spPr>
              <a:xfrm>
                <a:off x="6593400" y="4214160"/>
                <a:ext cx="186480" cy="453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Ink 8"/>
              <p14:cNvContentPartPr/>
              <p14:nvPr/>
            </p14:nvContentPartPr>
            <p14:xfrm>
              <a:off x="7414920" y="2709000"/>
              <a:ext cx="274680" cy="754560"/>
            </p14:xfrm>
          </p:contentPart>
        </mc:Choice>
        <mc:Fallback>
          <p:pic>
            <p:nvPicPr>
              <p:cNvPr id="9" name="Ink 8"/>
              <p:cNvPicPr/>
              <p:nvPr/>
            </p:nvPicPr>
            <p:blipFill>
              <a:blip r:embed="rId19"/>
              <a:stretch>
                <a:fillRect/>
              </a:stretch>
            </p:blipFill>
            <p:spPr>
              <a:xfrm>
                <a:off x="7399080" y="2645280"/>
                <a:ext cx="306720" cy="882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Ink 9"/>
              <p14:cNvContentPartPr/>
              <p14:nvPr/>
            </p14:nvContentPartPr>
            <p14:xfrm>
              <a:off x="3763080" y="3300480"/>
              <a:ext cx="1895040" cy="2486160"/>
            </p14:xfrm>
          </p:contentPart>
        </mc:Choice>
        <mc:Fallback>
          <p:pic>
            <p:nvPicPr>
              <p:cNvPr id="10" name="Ink 9"/>
              <p:cNvPicPr/>
              <p:nvPr/>
            </p:nvPicPr>
            <p:blipFill>
              <a:blip r:embed="rId21"/>
              <a:stretch>
                <a:fillRect/>
              </a:stretch>
            </p:blipFill>
            <p:spPr>
              <a:xfrm>
                <a:off x="3747240" y="3236760"/>
                <a:ext cx="1926720" cy="2613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Ink 10"/>
              <p14:cNvContentPartPr/>
              <p14:nvPr/>
            </p14:nvContentPartPr>
            <p14:xfrm>
              <a:off x="3686040" y="4149000"/>
              <a:ext cx="1072080" cy="300600"/>
            </p14:xfrm>
          </p:contentPart>
        </mc:Choice>
        <mc:Fallback>
          <p:pic>
            <p:nvPicPr>
              <p:cNvPr id="11" name="Ink 10"/>
              <p:cNvPicPr/>
              <p:nvPr/>
            </p:nvPicPr>
            <p:blipFill>
              <a:blip r:embed="rId23"/>
              <a:stretch>
                <a:fillRect/>
              </a:stretch>
            </p:blipFill>
            <p:spPr>
              <a:xfrm>
                <a:off x="3670200" y="4085640"/>
                <a:ext cx="110376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Ink 11"/>
              <p14:cNvContentPartPr/>
              <p14:nvPr/>
            </p14:nvContentPartPr>
            <p14:xfrm>
              <a:off x="5666400" y="728640"/>
              <a:ext cx="1886040" cy="866160"/>
            </p14:xfrm>
          </p:contentPart>
        </mc:Choice>
        <mc:Fallback>
          <p:pic>
            <p:nvPicPr>
              <p:cNvPr id="12" name="Ink 11"/>
              <p:cNvPicPr/>
              <p:nvPr/>
            </p:nvPicPr>
            <p:blipFill>
              <a:blip r:embed="rId25"/>
              <a:stretch>
                <a:fillRect/>
              </a:stretch>
            </p:blipFill>
            <p:spPr>
              <a:xfrm>
                <a:off x="5650560" y="665280"/>
                <a:ext cx="1918080" cy="993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 name="Ink 12"/>
              <p14:cNvContentPartPr/>
              <p14:nvPr/>
            </p14:nvContentPartPr>
            <p14:xfrm>
              <a:off x="5700600" y="720000"/>
              <a:ext cx="377640" cy="326160"/>
            </p14:xfrm>
          </p:contentPart>
        </mc:Choice>
        <mc:Fallback>
          <p:pic>
            <p:nvPicPr>
              <p:cNvPr id="13" name="Ink 12"/>
              <p:cNvPicPr/>
              <p:nvPr/>
            </p:nvPicPr>
            <p:blipFill>
              <a:blip r:embed="rId27"/>
              <a:stretch>
                <a:fillRect/>
              </a:stretch>
            </p:blipFill>
            <p:spPr>
              <a:xfrm>
                <a:off x="5684760" y="656640"/>
                <a:ext cx="409320" cy="453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4" name="Ink 13"/>
              <p14:cNvContentPartPr/>
              <p14:nvPr/>
            </p14:nvContentPartPr>
            <p14:xfrm>
              <a:off x="5983560" y="762840"/>
              <a:ext cx="360" cy="360"/>
            </p14:xfrm>
          </p:contentPart>
        </mc:Choice>
        <mc:Fallback>
          <p:pic>
            <p:nvPicPr>
              <p:cNvPr id="14" name="Ink 13"/>
              <p:cNvPicPr/>
              <p:nvPr/>
            </p:nvPicPr>
            <p:blipFill>
              <a:blip r:embed="rId29"/>
              <a:stretch>
                <a:fillRect/>
              </a:stretch>
            </p:blipFill>
            <p:spPr>
              <a:xfrm>
                <a:off x="5967720" y="699480"/>
                <a:ext cx="32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5" name="Ink 14"/>
              <p14:cNvContentPartPr/>
              <p14:nvPr/>
            </p14:nvContentPartPr>
            <p14:xfrm>
              <a:off x="6832080" y="2503080"/>
              <a:ext cx="1149120" cy="240480"/>
            </p14:xfrm>
          </p:contentPart>
        </mc:Choice>
        <mc:Fallback>
          <p:pic>
            <p:nvPicPr>
              <p:cNvPr id="15" name="Ink 14"/>
              <p:cNvPicPr/>
              <p:nvPr/>
            </p:nvPicPr>
            <p:blipFill>
              <a:blip r:embed="rId31"/>
              <a:stretch>
                <a:fillRect/>
              </a:stretch>
            </p:blipFill>
            <p:spPr>
              <a:xfrm>
                <a:off x="6816240" y="2439720"/>
                <a:ext cx="1180800" cy="367200"/>
              </a:xfrm>
              <a:prstGeom prst="rect">
                <a:avLst/>
              </a:prstGeom>
            </p:spPr>
          </p:pic>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217488" y="663575"/>
            <a:ext cx="8610600" cy="3386138"/>
          </a:xfrm>
        </p:spPr>
        <p:txBody>
          <a:bodyPr/>
          <a:lstStyle/>
          <a:p>
            <a:pPr lvl="1" eaLnBrk="1" hangingPunct="1"/>
            <a:r>
              <a:rPr lang="en-US" smtClean="0"/>
              <a:t>Plant have rigid cell walls.</a:t>
            </a:r>
          </a:p>
          <a:p>
            <a:pPr lvl="1" eaLnBrk="1" hangingPunct="1"/>
            <a:r>
              <a:rPr lang="en-US" smtClean="0"/>
              <a:t>Plant cells require a hypotonic environment, which keeps these walled cells turgid.</a:t>
            </a:r>
          </a:p>
          <a:p>
            <a:pPr lvl="1" eaLnBrk="1" hangingPunct="1"/>
            <a:r>
              <a:rPr lang="en-US" smtClean="0"/>
              <a:t>As a plant cell loses water,</a:t>
            </a:r>
          </a:p>
          <a:p>
            <a:pPr lvl="2" eaLnBrk="1" hangingPunct="1"/>
            <a:r>
              <a:rPr lang="en-US" smtClean="0"/>
              <a:t>It shrivels. </a:t>
            </a:r>
          </a:p>
          <a:p>
            <a:pPr lvl="2" eaLnBrk="1" hangingPunct="1"/>
            <a:r>
              <a:rPr lang="en-US" smtClean="0"/>
              <a:t>Its plasma membrane may pull away from the cell wall in the process of </a:t>
            </a:r>
            <a:r>
              <a:rPr lang="en-US" b="1" smtClean="0"/>
              <a:t>plasmolysis</a:t>
            </a:r>
            <a:r>
              <a:rPr lang="en-US" smtClean="0"/>
              <a:t>, which usually kills the cell. </a:t>
            </a:r>
          </a:p>
        </p:txBody>
      </p:sp>
      <p:sp>
        <p:nvSpPr>
          <p:cNvPr id="50179" name="Rectangle 3"/>
          <p:cNvSpPr>
            <a:spLocks noGrp="1" noChangeArrowheads="1"/>
          </p:cNvSpPr>
          <p:nvPr>
            <p:ph type="title"/>
          </p:nvPr>
        </p:nvSpPr>
        <p:spPr>
          <a:xfrm>
            <a:off x="204788" y="98425"/>
            <a:ext cx="8534400" cy="457200"/>
          </a:xfrm>
          <a:noFill/>
        </p:spPr>
        <p:txBody>
          <a:bodyPr/>
          <a:lstStyle/>
          <a:p>
            <a:pPr eaLnBrk="1" hangingPunct="1">
              <a:lnSpc>
                <a:spcPct val="80000"/>
              </a:lnSpc>
            </a:pPr>
            <a:r>
              <a:rPr lang="en-US" smtClean="0">
                <a:solidFill>
                  <a:schemeClr val="tx1"/>
                </a:solidFill>
              </a:rPr>
              <a:t>Water Balance in Plant Cells</a:t>
            </a:r>
          </a:p>
        </p:txBody>
      </p:sp>
      <p:sp>
        <p:nvSpPr>
          <p:cNvPr id="50180" name="Line 4"/>
          <p:cNvSpPr>
            <a:spLocks noChangeShapeType="1"/>
          </p:cNvSpPr>
          <p:nvPr/>
        </p:nvSpPr>
        <p:spPr bwMode="auto">
          <a:xfrm>
            <a:off x="304800" y="557213"/>
            <a:ext cx="8534400" cy="0"/>
          </a:xfrm>
          <a:prstGeom prst="line">
            <a:avLst/>
          </a:prstGeom>
          <a:noFill/>
          <a:ln w="50800">
            <a:solidFill>
              <a:srgbClr val="004A37"/>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4" descr="05_15PlantTurgor-U"/>
          <p:cNvPicPr>
            <a:picLocks noChangeAspect="1" noChangeArrowheads="1"/>
          </p:cNvPicPr>
          <p:nvPr/>
        </p:nvPicPr>
        <p:blipFill>
          <a:blip r:embed="rId3"/>
          <a:srcRect/>
          <a:stretch>
            <a:fillRect/>
          </a:stretch>
        </p:blipFill>
        <p:spPr bwMode="auto">
          <a:xfrm>
            <a:off x="296863" y="136525"/>
            <a:ext cx="8548687" cy="6584950"/>
          </a:xfrm>
          <a:prstGeom prst="rect">
            <a:avLst/>
          </a:prstGeom>
          <a:noFill/>
          <a:ln w="9525">
            <a:noFill/>
            <a:miter lim="800000"/>
            <a:headEnd/>
            <a:tailEnd/>
          </a:ln>
        </p:spPr>
      </p:pic>
      <p:sp>
        <p:nvSpPr>
          <p:cNvPr id="52227" name="Rectangle 2"/>
          <p:cNvSpPr>
            <a:spLocks noChangeArrowheads="1"/>
          </p:cNvSpPr>
          <p:nvPr/>
        </p:nvSpPr>
        <p:spPr bwMode="auto">
          <a:xfrm>
            <a:off x="6051550" y="6478588"/>
            <a:ext cx="2873375" cy="320675"/>
          </a:xfrm>
          <a:prstGeom prst="rect">
            <a:avLst/>
          </a:prstGeom>
          <a:noFill/>
          <a:ln w="34925">
            <a:noFill/>
            <a:miter lim="800000"/>
            <a:headEnd/>
            <a:tailEnd/>
          </a:ln>
        </p:spPr>
        <p:txBody>
          <a:bodyPr lIns="92075" tIns="46038" rIns="92075" bIns="46038" anchor="ctr">
            <a:spAutoFit/>
          </a:bodyPr>
          <a:lstStyle/>
          <a:p>
            <a:r>
              <a:rPr lang="en-US" sz="1500"/>
              <a:t>Figure 5.15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04788" y="120650"/>
            <a:ext cx="8534400" cy="433388"/>
          </a:xfrm>
        </p:spPr>
        <p:txBody>
          <a:bodyPr/>
          <a:lstStyle/>
          <a:p>
            <a:pPr eaLnBrk="1" hangingPunct="1">
              <a:lnSpc>
                <a:spcPct val="70000"/>
              </a:lnSpc>
            </a:pPr>
            <a:r>
              <a:rPr lang="en-US" sz="3200" smtClean="0">
                <a:solidFill>
                  <a:schemeClr val="tx1"/>
                </a:solidFill>
              </a:rPr>
              <a:t>Conservation of Energy</a:t>
            </a:r>
          </a:p>
        </p:txBody>
      </p:sp>
      <p:sp>
        <p:nvSpPr>
          <p:cNvPr id="17411" name="Rectangle 3"/>
          <p:cNvSpPr>
            <a:spLocks noGrp="1" noChangeArrowheads="1"/>
          </p:cNvSpPr>
          <p:nvPr>
            <p:ph type="body" idx="1"/>
          </p:nvPr>
        </p:nvSpPr>
        <p:spPr>
          <a:xfrm>
            <a:off x="217488" y="719138"/>
            <a:ext cx="8610600" cy="1663700"/>
          </a:xfrm>
        </p:spPr>
        <p:txBody>
          <a:bodyPr/>
          <a:lstStyle/>
          <a:p>
            <a:pPr lvl="1" eaLnBrk="1" hangingPunct="1">
              <a:lnSpc>
                <a:spcPct val="80000"/>
              </a:lnSpc>
              <a:spcBef>
                <a:spcPts val="400"/>
              </a:spcBef>
            </a:pPr>
            <a:r>
              <a:rPr lang="en-US" b="1" smtClean="0"/>
              <a:t>Energy</a:t>
            </a:r>
            <a:r>
              <a:rPr lang="en-US" smtClean="0"/>
              <a:t> is defined as the capacity to perform work.</a:t>
            </a:r>
          </a:p>
          <a:p>
            <a:pPr lvl="1" eaLnBrk="1" hangingPunct="1"/>
            <a:r>
              <a:rPr lang="en-US" b="1" smtClean="0"/>
              <a:t>Kinetic energy</a:t>
            </a:r>
            <a:r>
              <a:rPr lang="en-US" smtClean="0"/>
              <a:t> is the energy of motion.</a:t>
            </a:r>
          </a:p>
          <a:p>
            <a:pPr lvl="1" eaLnBrk="1" hangingPunct="1"/>
            <a:r>
              <a:rPr lang="en-US" b="1" smtClean="0"/>
              <a:t>Potential energy</a:t>
            </a:r>
            <a:r>
              <a:rPr lang="en-US" smtClean="0"/>
              <a:t> is stored energy.</a:t>
            </a:r>
          </a:p>
        </p:txBody>
      </p:sp>
      <p:sp>
        <p:nvSpPr>
          <p:cNvPr id="17412" name="Line 4"/>
          <p:cNvSpPr>
            <a:spLocks noChangeShapeType="1"/>
          </p:cNvSpPr>
          <p:nvPr/>
        </p:nvSpPr>
        <p:spPr bwMode="auto">
          <a:xfrm>
            <a:off x="304800" y="557213"/>
            <a:ext cx="8534400" cy="0"/>
          </a:xfrm>
          <a:prstGeom prst="line">
            <a:avLst/>
          </a:prstGeom>
          <a:noFill/>
          <a:ln w="50800">
            <a:solidFill>
              <a:srgbClr val="004A37"/>
            </a:solidFill>
            <a:round/>
            <a:headEnd/>
            <a:tailEnd/>
          </a:ln>
        </p:spPr>
        <p:txBody>
          <a:bodyPr wrap="none" anchor="ctr"/>
          <a:lstStyle/>
          <a:p>
            <a:endParaRPr lang="en-US"/>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565560" y="917280"/>
              <a:ext cx="669240" cy="25920"/>
            </p14:xfrm>
          </p:contentPart>
        </mc:Choice>
        <mc:Fallback>
          <p:pic>
            <p:nvPicPr>
              <p:cNvPr id="2" name="Ink 1"/>
              <p:cNvPicPr/>
              <p:nvPr/>
            </p:nvPicPr>
            <p:blipFill>
              <a:blip r:embed="rId4"/>
              <a:stretch>
                <a:fillRect/>
              </a:stretch>
            </p:blipFill>
            <p:spPr>
              <a:xfrm>
                <a:off x="549720" y="853920"/>
                <a:ext cx="7009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4577760" y="951480"/>
              <a:ext cx="2211840" cy="360"/>
            </p14:xfrm>
          </p:contentPart>
        </mc:Choice>
        <mc:Fallback>
          <p:pic>
            <p:nvPicPr>
              <p:cNvPr id="3" name="Ink 2"/>
              <p:cNvPicPr/>
              <p:nvPr/>
            </p:nvPicPr>
            <p:blipFill>
              <a:blip r:embed="rId6"/>
              <a:stretch>
                <a:fillRect/>
              </a:stretch>
            </p:blipFill>
            <p:spPr>
              <a:xfrm>
                <a:off x="4561560" y="888120"/>
                <a:ext cx="2243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1199880" y="1217160"/>
              <a:ext cx="3738240" cy="429120"/>
            </p14:xfrm>
          </p:contentPart>
        </mc:Choice>
        <mc:Fallback>
          <p:pic>
            <p:nvPicPr>
              <p:cNvPr id="4" name="Ink 3"/>
              <p:cNvPicPr/>
              <p:nvPr/>
            </p:nvPicPr>
            <p:blipFill>
              <a:blip r:embed="rId8"/>
              <a:stretch>
                <a:fillRect/>
              </a:stretch>
            </p:blipFill>
            <p:spPr>
              <a:xfrm>
                <a:off x="1184040" y="1153800"/>
                <a:ext cx="3769920" cy="555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p14:cNvContentPartPr/>
              <p14:nvPr/>
            </p14:nvContentPartPr>
            <p14:xfrm>
              <a:off x="745560" y="2082960"/>
              <a:ext cx="977760" cy="26280"/>
            </p14:xfrm>
          </p:contentPart>
        </mc:Choice>
        <mc:Fallback>
          <p:pic>
            <p:nvPicPr>
              <p:cNvPr id="5" name="Ink 4"/>
              <p:cNvPicPr/>
              <p:nvPr/>
            </p:nvPicPr>
            <p:blipFill>
              <a:blip r:embed="rId10"/>
              <a:stretch>
                <a:fillRect/>
              </a:stretch>
            </p:blipFill>
            <p:spPr>
              <a:xfrm>
                <a:off x="729720" y="2019600"/>
                <a:ext cx="10094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p14:cNvContentPartPr/>
              <p14:nvPr/>
            </p14:nvContentPartPr>
            <p14:xfrm>
              <a:off x="1362960" y="2108880"/>
              <a:ext cx="2006280" cy="737640"/>
            </p14:xfrm>
          </p:contentPart>
        </mc:Choice>
        <mc:Fallback>
          <p:pic>
            <p:nvPicPr>
              <p:cNvPr id="6" name="Ink 5"/>
              <p:cNvPicPr/>
              <p:nvPr/>
            </p:nvPicPr>
            <p:blipFill>
              <a:blip r:embed="rId12"/>
              <a:stretch>
                <a:fillRect/>
              </a:stretch>
            </p:blipFill>
            <p:spPr>
              <a:xfrm>
                <a:off x="1347120" y="2045160"/>
                <a:ext cx="2037960" cy="864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p14:cNvContentPartPr/>
              <p14:nvPr/>
            </p14:nvContentPartPr>
            <p14:xfrm>
              <a:off x="376920" y="1585800"/>
              <a:ext cx="574920" cy="1003320"/>
            </p14:xfrm>
          </p:contentPart>
        </mc:Choice>
        <mc:Fallback>
          <p:pic>
            <p:nvPicPr>
              <p:cNvPr id="7" name="Ink 6"/>
              <p:cNvPicPr/>
              <p:nvPr/>
            </p:nvPicPr>
            <p:blipFill>
              <a:blip r:embed="rId14"/>
              <a:stretch>
                <a:fillRect/>
              </a:stretch>
            </p:blipFill>
            <p:spPr>
              <a:xfrm>
                <a:off x="361080" y="1522440"/>
                <a:ext cx="606600" cy="1130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Ink 7"/>
              <p14:cNvContentPartPr/>
              <p14:nvPr/>
            </p14:nvContentPartPr>
            <p14:xfrm>
              <a:off x="3017520" y="2134440"/>
              <a:ext cx="720360" cy="26280"/>
            </p14:xfrm>
          </p:contentPart>
        </mc:Choice>
        <mc:Fallback>
          <p:pic>
            <p:nvPicPr>
              <p:cNvPr id="8" name="Ink 7"/>
              <p:cNvPicPr/>
              <p:nvPr/>
            </p:nvPicPr>
            <p:blipFill>
              <a:blip r:embed="rId16"/>
              <a:stretch>
                <a:fillRect/>
              </a:stretch>
            </p:blipFill>
            <p:spPr>
              <a:xfrm>
                <a:off x="3001680" y="2071080"/>
                <a:ext cx="7520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p14:cNvContentPartPr/>
              <p14:nvPr/>
            </p14:nvContentPartPr>
            <p14:xfrm>
              <a:off x="4620600" y="1157400"/>
              <a:ext cx="1346040" cy="51840"/>
            </p14:xfrm>
          </p:contentPart>
        </mc:Choice>
        <mc:Fallback>
          <p:pic>
            <p:nvPicPr>
              <p:cNvPr id="9" name="Ink 8"/>
              <p:cNvPicPr/>
              <p:nvPr/>
            </p:nvPicPr>
            <p:blipFill>
              <a:blip r:embed="rId18"/>
              <a:stretch>
                <a:fillRect/>
              </a:stretch>
            </p:blipFill>
            <p:spPr>
              <a:xfrm>
                <a:off x="4611240" y="1148040"/>
                <a:ext cx="1364760" cy="70560"/>
              </a:xfrm>
              <a:prstGeom prst="rect">
                <a:avLst/>
              </a:prstGeom>
            </p:spPr>
          </p:pic>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04788" y="76200"/>
            <a:ext cx="8534400" cy="873125"/>
          </a:xfrm>
        </p:spPr>
        <p:txBody>
          <a:bodyPr/>
          <a:lstStyle/>
          <a:p>
            <a:pPr marL="0" indent="0" eaLnBrk="1" hangingPunct="1">
              <a:lnSpc>
                <a:spcPct val="80000"/>
              </a:lnSpc>
            </a:pPr>
            <a:r>
              <a:rPr lang="en-US" sz="3200" smtClean="0">
                <a:solidFill>
                  <a:schemeClr val="tx1"/>
                </a:solidFill>
              </a:rPr>
              <a:t>Active Transport: The Pumping of Molecules Across Membranes</a:t>
            </a:r>
          </a:p>
        </p:txBody>
      </p:sp>
      <p:sp>
        <p:nvSpPr>
          <p:cNvPr id="54275" name="Rectangle 3"/>
          <p:cNvSpPr>
            <a:spLocks noGrp="1" noChangeArrowheads="1"/>
          </p:cNvSpPr>
          <p:nvPr>
            <p:ph type="body" idx="1"/>
          </p:nvPr>
        </p:nvSpPr>
        <p:spPr>
          <a:xfrm>
            <a:off x="217488" y="1166813"/>
            <a:ext cx="8610600" cy="895350"/>
          </a:xfrm>
        </p:spPr>
        <p:txBody>
          <a:bodyPr/>
          <a:lstStyle/>
          <a:p>
            <a:pPr lvl="1" eaLnBrk="1" hangingPunct="1"/>
            <a:r>
              <a:rPr lang="en-US" b="1" smtClean="0"/>
              <a:t>Active transport</a:t>
            </a:r>
            <a:r>
              <a:rPr lang="en-US" smtClean="0"/>
              <a:t> requires energy to move molecules across a membrane.</a:t>
            </a:r>
          </a:p>
        </p:txBody>
      </p:sp>
      <p:sp>
        <p:nvSpPr>
          <p:cNvPr id="54276" name="Line 6"/>
          <p:cNvSpPr>
            <a:spLocks noChangeShapeType="1"/>
          </p:cNvSpPr>
          <p:nvPr/>
        </p:nvSpPr>
        <p:spPr bwMode="auto">
          <a:xfrm>
            <a:off x="304800" y="1023938"/>
            <a:ext cx="8534400" cy="0"/>
          </a:xfrm>
          <a:prstGeom prst="line">
            <a:avLst/>
          </a:prstGeom>
          <a:noFill/>
          <a:ln w="50800">
            <a:solidFill>
              <a:srgbClr val="004A37"/>
            </a:solidFill>
            <a:round/>
            <a:headEnd/>
            <a:tailEnd/>
          </a:ln>
        </p:spPr>
        <p:txBody>
          <a:bodyPr wrap="none" anchor="ctr"/>
          <a:lstStyle/>
          <a:p>
            <a:endParaRPr lang="en-US"/>
          </a:p>
        </p:txBody>
      </p:sp>
      <p:sp>
        <p:nvSpPr>
          <p:cNvPr id="54277" name="Text Box 7"/>
          <p:cNvSpPr txBox="1">
            <a:spLocks noChangeArrowheads="1"/>
          </p:cNvSpPr>
          <p:nvPr/>
        </p:nvSpPr>
        <p:spPr bwMode="auto">
          <a:xfrm>
            <a:off x="228600" y="6537325"/>
            <a:ext cx="5486400" cy="244475"/>
          </a:xfrm>
          <a:prstGeom prst="rect">
            <a:avLst/>
          </a:prstGeom>
          <a:noFill/>
          <a:ln w="9525">
            <a:noFill/>
            <a:miter lim="800000"/>
            <a:headEnd/>
            <a:tailEnd/>
          </a:ln>
        </p:spPr>
        <p:txBody>
          <a:bodyPr anchor="b">
            <a:spAutoFit/>
          </a:bodyPr>
          <a:lstStyle/>
          <a:p>
            <a:pPr algn="l"/>
            <a:r>
              <a:rPr lang="en-US" sz="1000">
                <a:latin typeface="Times New Roman" pitchFamily="90" charset="0"/>
              </a:rPr>
              <a:t>© 2010 Pearson Education, Inc.</a:t>
            </a:r>
          </a:p>
        </p:txBody>
      </p:sp>
      <p:sp>
        <p:nvSpPr>
          <p:cNvPr id="54278" name="Line 8"/>
          <p:cNvSpPr>
            <a:spLocks noChangeShapeType="1"/>
          </p:cNvSpPr>
          <p:nvPr/>
        </p:nvSpPr>
        <p:spPr bwMode="auto">
          <a:xfrm>
            <a:off x="304800" y="6553200"/>
            <a:ext cx="8534400" cy="0"/>
          </a:xfrm>
          <a:prstGeom prst="line">
            <a:avLst/>
          </a:prstGeom>
          <a:noFill/>
          <a:ln w="25400">
            <a:solidFill>
              <a:srgbClr val="004A37"/>
            </a:solidFill>
            <a:round/>
            <a:headEnd/>
            <a:tailEnd/>
          </a:ln>
        </p:spPr>
        <p:txBody>
          <a:bodyPr wrap="none" anchor="ctr"/>
          <a:lstStyle/>
          <a:p>
            <a:endParaRPr lang="en-US"/>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634320" y="1268640"/>
              <a:ext cx="857520" cy="231840"/>
            </p14:xfrm>
          </p:contentPart>
        </mc:Choice>
        <mc:Fallback>
          <p:pic>
            <p:nvPicPr>
              <p:cNvPr id="2" name="Ink 1"/>
              <p:cNvPicPr/>
              <p:nvPr/>
            </p:nvPicPr>
            <p:blipFill>
              <a:blip r:embed="rId4"/>
              <a:stretch>
                <a:fillRect/>
              </a:stretch>
            </p:blipFill>
            <p:spPr>
              <a:xfrm>
                <a:off x="618480" y="1205280"/>
                <a:ext cx="88920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3249000" y="1071720"/>
              <a:ext cx="1860480" cy="986040"/>
            </p14:xfrm>
          </p:contentPart>
        </mc:Choice>
        <mc:Fallback>
          <p:pic>
            <p:nvPicPr>
              <p:cNvPr id="3" name="Ink 2"/>
              <p:cNvPicPr/>
              <p:nvPr/>
            </p:nvPicPr>
            <p:blipFill>
              <a:blip r:embed="rId6"/>
              <a:stretch>
                <a:fillRect/>
              </a:stretch>
            </p:blipFill>
            <p:spPr>
              <a:xfrm>
                <a:off x="3232800" y="1008000"/>
                <a:ext cx="1892520" cy="1113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5083200" y="1328760"/>
              <a:ext cx="2178000" cy="180360"/>
            </p14:xfrm>
          </p:contentPart>
        </mc:Choice>
        <mc:Fallback>
          <p:pic>
            <p:nvPicPr>
              <p:cNvPr id="4" name="Ink 3"/>
              <p:cNvPicPr/>
              <p:nvPr/>
            </p:nvPicPr>
            <p:blipFill>
              <a:blip r:embed="rId8"/>
              <a:stretch>
                <a:fillRect/>
              </a:stretch>
            </p:blipFill>
            <p:spPr>
              <a:xfrm>
                <a:off x="5067360" y="1265400"/>
                <a:ext cx="2209680" cy="307080"/>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3" descr="05_16ActiveTransport_2-U"/>
          <p:cNvPicPr>
            <a:picLocks noChangeAspect="1" noChangeArrowheads="1"/>
          </p:cNvPicPr>
          <p:nvPr/>
        </p:nvPicPr>
        <p:blipFill>
          <a:blip r:embed="rId3"/>
          <a:srcRect/>
          <a:stretch>
            <a:fillRect/>
          </a:stretch>
        </p:blipFill>
        <p:spPr bwMode="auto">
          <a:xfrm>
            <a:off x="296863" y="136525"/>
            <a:ext cx="8548687" cy="6584950"/>
          </a:xfrm>
          <a:prstGeom prst="rect">
            <a:avLst/>
          </a:prstGeom>
          <a:noFill/>
          <a:ln w="9525">
            <a:noFill/>
            <a:miter lim="800000"/>
            <a:headEnd/>
            <a:tailEnd/>
          </a:ln>
        </p:spPr>
      </p:pic>
      <p:sp>
        <p:nvSpPr>
          <p:cNvPr id="56323" name="Text Box 4"/>
          <p:cNvSpPr txBox="1">
            <a:spLocks noChangeArrowheads="1"/>
          </p:cNvSpPr>
          <p:nvPr/>
        </p:nvSpPr>
        <p:spPr bwMode="auto">
          <a:xfrm>
            <a:off x="454025" y="1219200"/>
            <a:ext cx="3349625" cy="381000"/>
          </a:xfrm>
          <a:prstGeom prst="rect">
            <a:avLst/>
          </a:prstGeom>
          <a:noFill/>
          <a:ln w="9525">
            <a:noFill/>
            <a:miter lim="800000"/>
            <a:headEnd/>
            <a:tailEnd/>
          </a:ln>
        </p:spPr>
        <p:txBody>
          <a:bodyPr wrap="none" lIns="0" tIns="0" rIns="0" bIns="0"/>
          <a:lstStyle/>
          <a:p>
            <a:pPr algn="l"/>
            <a:r>
              <a:rPr lang="en-US" sz="2000" b="1"/>
              <a:t>Lower solute concentration</a:t>
            </a:r>
          </a:p>
        </p:txBody>
      </p:sp>
      <p:sp>
        <p:nvSpPr>
          <p:cNvPr id="56324" name="Text Box 5"/>
          <p:cNvSpPr txBox="1">
            <a:spLocks noChangeArrowheads="1"/>
          </p:cNvSpPr>
          <p:nvPr/>
        </p:nvSpPr>
        <p:spPr bwMode="auto">
          <a:xfrm>
            <a:off x="454025" y="5257800"/>
            <a:ext cx="3349625" cy="381000"/>
          </a:xfrm>
          <a:prstGeom prst="rect">
            <a:avLst/>
          </a:prstGeom>
          <a:noFill/>
          <a:ln w="9525">
            <a:noFill/>
            <a:miter lim="800000"/>
            <a:headEnd/>
            <a:tailEnd/>
          </a:ln>
        </p:spPr>
        <p:txBody>
          <a:bodyPr wrap="none" lIns="0" tIns="0" rIns="0" bIns="0"/>
          <a:lstStyle/>
          <a:p>
            <a:pPr algn="l"/>
            <a:r>
              <a:rPr lang="en-US" sz="2000" b="1"/>
              <a:t>Higher solute concentration</a:t>
            </a:r>
          </a:p>
        </p:txBody>
      </p:sp>
      <p:sp>
        <p:nvSpPr>
          <p:cNvPr id="56325" name="Text Box 6"/>
          <p:cNvSpPr txBox="1">
            <a:spLocks noChangeArrowheads="1"/>
          </p:cNvSpPr>
          <p:nvPr/>
        </p:nvSpPr>
        <p:spPr bwMode="auto">
          <a:xfrm>
            <a:off x="517525" y="4673600"/>
            <a:ext cx="631825" cy="381000"/>
          </a:xfrm>
          <a:prstGeom prst="rect">
            <a:avLst/>
          </a:prstGeom>
          <a:noFill/>
          <a:ln w="9525">
            <a:noFill/>
            <a:miter lim="800000"/>
            <a:headEnd/>
            <a:tailEnd/>
          </a:ln>
        </p:spPr>
        <p:txBody>
          <a:bodyPr wrap="none" lIns="0" tIns="0" rIns="0" bIns="0"/>
          <a:lstStyle/>
          <a:p>
            <a:pPr algn="ctr"/>
            <a:r>
              <a:rPr lang="en-US" sz="2000" b="1"/>
              <a:t>ATP</a:t>
            </a:r>
          </a:p>
        </p:txBody>
      </p:sp>
      <p:sp>
        <p:nvSpPr>
          <p:cNvPr id="56326" name="Text Box 7"/>
          <p:cNvSpPr txBox="1">
            <a:spLocks noChangeArrowheads="1"/>
          </p:cNvSpPr>
          <p:nvPr/>
        </p:nvSpPr>
        <p:spPr bwMode="auto">
          <a:xfrm>
            <a:off x="2892425" y="1600200"/>
            <a:ext cx="822325" cy="381000"/>
          </a:xfrm>
          <a:prstGeom prst="rect">
            <a:avLst/>
          </a:prstGeom>
          <a:noFill/>
          <a:ln w="9525">
            <a:noFill/>
            <a:miter lim="800000"/>
            <a:headEnd/>
            <a:tailEnd/>
          </a:ln>
        </p:spPr>
        <p:txBody>
          <a:bodyPr wrap="none" lIns="0" tIns="0" rIns="0" bIns="0"/>
          <a:lstStyle/>
          <a:p>
            <a:pPr algn="l"/>
            <a:r>
              <a:rPr lang="en-US" sz="2000" b="1"/>
              <a:t>Solute</a:t>
            </a:r>
          </a:p>
        </p:txBody>
      </p:sp>
      <p:sp>
        <p:nvSpPr>
          <p:cNvPr id="56327" name="Line 8"/>
          <p:cNvSpPr>
            <a:spLocks noChangeShapeType="1"/>
          </p:cNvSpPr>
          <p:nvPr/>
        </p:nvSpPr>
        <p:spPr bwMode="auto">
          <a:xfrm flipH="1">
            <a:off x="2070100" y="1803400"/>
            <a:ext cx="723900" cy="0"/>
          </a:xfrm>
          <a:prstGeom prst="line">
            <a:avLst/>
          </a:prstGeom>
          <a:noFill/>
          <a:ln w="25400">
            <a:solidFill>
              <a:schemeClr val="tx1"/>
            </a:solidFill>
            <a:round/>
            <a:headEnd/>
            <a:tailEnd type="triangle" w="med" len="med"/>
          </a:ln>
        </p:spPr>
        <p:txBody>
          <a:bodyPr wrap="none" anchor="ctr"/>
          <a:lstStyle/>
          <a:p>
            <a:endParaRPr lang="en-US"/>
          </a:p>
        </p:txBody>
      </p:sp>
      <p:sp>
        <p:nvSpPr>
          <p:cNvPr id="56328" name="Rectangle 2"/>
          <p:cNvSpPr>
            <a:spLocks noChangeArrowheads="1"/>
          </p:cNvSpPr>
          <p:nvPr/>
        </p:nvSpPr>
        <p:spPr bwMode="auto">
          <a:xfrm>
            <a:off x="6218238" y="6478588"/>
            <a:ext cx="2873375" cy="320675"/>
          </a:xfrm>
          <a:prstGeom prst="rect">
            <a:avLst/>
          </a:prstGeom>
          <a:noFill/>
          <a:ln w="34925">
            <a:noFill/>
            <a:miter lim="800000"/>
            <a:headEnd/>
            <a:tailEnd/>
          </a:ln>
        </p:spPr>
        <p:txBody>
          <a:bodyPr lIns="92075" tIns="46038" rIns="92075" bIns="46038" anchor="ctr">
            <a:spAutoFit/>
          </a:bodyPr>
          <a:lstStyle/>
          <a:p>
            <a:r>
              <a:rPr lang="en-US" sz="1500"/>
              <a:t>Figure 5.16-2</a:t>
            </a: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454320" y="1500120"/>
              <a:ext cx="3351960" cy="9000"/>
            </p14:xfrm>
          </p:contentPart>
        </mc:Choice>
        <mc:Fallback>
          <p:pic>
            <p:nvPicPr>
              <p:cNvPr id="2" name="Ink 1"/>
              <p:cNvPicPr/>
              <p:nvPr/>
            </p:nvPicPr>
            <p:blipFill>
              <a:blip r:embed="rId5"/>
              <a:stretch>
                <a:fillRect/>
              </a:stretch>
            </p:blipFill>
            <p:spPr>
              <a:xfrm>
                <a:off x="438480" y="1436760"/>
                <a:ext cx="33836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p14:cNvContentPartPr/>
              <p14:nvPr/>
            </p14:nvContentPartPr>
            <p14:xfrm>
              <a:off x="531360" y="5357880"/>
              <a:ext cx="3078000" cy="51840"/>
            </p14:xfrm>
          </p:contentPart>
        </mc:Choice>
        <mc:Fallback>
          <p:pic>
            <p:nvPicPr>
              <p:cNvPr id="3" name="Ink 2"/>
              <p:cNvPicPr/>
              <p:nvPr/>
            </p:nvPicPr>
            <p:blipFill>
              <a:blip r:embed="rId7"/>
              <a:stretch>
                <a:fillRect/>
              </a:stretch>
            </p:blipFill>
            <p:spPr>
              <a:xfrm>
                <a:off x="515520" y="5294160"/>
                <a:ext cx="31096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p14:cNvContentPartPr/>
              <p14:nvPr/>
            </p14:nvContentPartPr>
            <p14:xfrm>
              <a:off x="634320" y="4577760"/>
              <a:ext cx="540360" cy="454680"/>
            </p14:xfrm>
          </p:contentPart>
        </mc:Choice>
        <mc:Fallback>
          <p:pic>
            <p:nvPicPr>
              <p:cNvPr id="4" name="Ink 3"/>
              <p:cNvPicPr/>
              <p:nvPr/>
            </p:nvPicPr>
            <p:blipFill>
              <a:blip r:embed="rId9"/>
              <a:stretch>
                <a:fillRect/>
              </a:stretch>
            </p:blipFill>
            <p:spPr>
              <a:xfrm>
                <a:off x="618480" y="4514040"/>
                <a:ext cx="572040" cy="581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p14:cNvContentPartPr/>
              <p14:nvPr/>
            </p14:nvContentPartPr>
            <p14:xfrm>
              <a:off x="1517040" y="3548880"/>
              <a:ext cx="197640" cy="172080"/>
            </p14:xfrm>
          </p:contentPart>
        </mc:Choice>
        <mc:Fallback>
          <p:pic>
            <p:nvPicPr>
              <p:cNvPr id="5" name="Ink 4"/>
              <p:cNvPicPr/>
              <p:nvPr/>
            </p:nvPicPr>
            <p:blipFill>
              <a:blip r:embed="rId11"/>
              <a:stretch>
                <a:fillRect/>
              </a:stretch>
            </p:blipFill>
            <p:spPr>
              <a:xfrm>
                <a:off x="1501200" y="3485520"/>
                <a:ext cx="22932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Ink 5"/>
              <p14:cNvContentPartPr/>
              <p14:nvPr/>
            </p14:nvContentPartPr>
            <p14:xfrm>
              <a:off x="360000" y="5306400"/>
              <a:ext cx="3472200" cy="300240"/>
            </p14:xfrm>
          </p:contentPart>
        </mc:Choice>
        <mc:Fallback>
          <p:pic>
            <p:nvPicPr>
              <p:cNvPr id="6" name="Ink 5"/>
              <p:cNvPicPr/>
              <p:nvPr/>
            </p:nvPicPr>
            <p:blipFill>
              <a:blip r:embed="rId13"/>
              <a:stretch>
                <a:fillRect/>
              </a:stretch>
            </p:blipFill>
            <p:spPr>
              <a:xfrm>
                <a:off x="344160" y="5243040"/>
                <a:ext cx="350388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p14:cNvContentPartPr/>
              <p14:nvPr/>
            </p14:nvContentPartPr>
            <p14:xfrm>
              <a:off x="677160" y="1217160"/>
              <a:ext cx="2572200" cy="197640"/>
            </p14:xfrm>
          </p:contentPart>
        </mc:Choice>
        <mc:Fallback>
          <p:pic>
            <p:nvPicPr>
              <p:cNvPr id="7" name="Ink 6"/>
              <p:cNvPicPr/>
              <p:nvPr/>
            </p:nvPicPr>
            <p:blipFill>
              <a:blip r:embed="rId15"/>
              <a:stretch>
                <a:fillRect/>
              </a:stretch>
            </p:blipFill>
            <p:spPr>
              <a:xfrm>
                <a:off x="661320" y="1153800"/>
                <a:ext cx="2603880" cy="324360"/>
              </a:xfrm>
              <a:prstGeom prst="rect">
                <a:avLst/>
              </a:prstGeom>
            </p:spPr>
          </p:pic>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04788" y="20638"/>
            <a:ext cx="8534400" cy="1019175"/>
          </a:xfrm>
        </p:spPr>
        <p:txBody>
          <a:bodyPr/>
          <a:lstStyle/>
          <a:p>
            <a:pPr marL="0" indent="0" eaLnBrk="1" hangingPunct="1">
              <a:lnSpc>
                <a:spcPct val="95000"/>
              </a:lnSpc>
            </a:pPr>
            <a:r>
              <a:rPr lang="en-US" sz="3200" smtClean="0">
                <a:solidFill>
                  <a:schemeClr val="tx1"/>
                </a:solidFill>
              </a:rPr>
              <a:t>Exocytosis and Endocytosis: Traffic of Large Molecules</a:t>
            </a:r>
          </a:p>
        </p:txBody>
      </p:sp>
      <p:sp>
        <p:nvSpPr>
          <p:cNvPr id="58371" name="Rectangle 3"/>
          <p:cNvSpPr>
            <a:spLocks noGrp="1" noChangeArrowheads="1"/>
          </p:cNvSpPr>
          <p:nvPr>
            <p:ph type="body" idx="1"/>
          </p:nvPr>
        </p:nvSpPr>
        <p:spPr>
          <a:xfrm>
            <a:off x="217488" y="1166813"/>
            <a:ext cx="8610600" cy="2049462"/>
          </a:xfrm>
        </p:spPr>
        <p:txBody>
          <a:bodyPr/>
          <a:lstStyle/>
          <a:p>
            <a:pPr lvl="1" eaLnBrk="1" hangingPunct="1"/>
            <a:r>
              <a:rPr lang="en-US" b="1" smtClean="0"/>
              <a:t>Exocytosis</a:t>
            </a:r>
            <a:r>
              <a:rPr lang="en-US" smtClean="0"/>
              <a:t> is the secretion of large molecules within vesicles.</a:t>
            </a:r>
          </a:p>
          <a:p>
            <a:pPr lvl="1" eaLnBrk="1" hangingPunct="1"/>
            <a:r>
              <a:rPr lang="en-US" b="1" smtClean="0"/>
              <a:t>Endocytosis</a:t>
            </a:r>
            <a:r>
              <a:rPr lang="en-US" smtClean="0"/>
              <a:t> takes material into a cell within vesicles that bud inward from the plasma membrane.</a:t>
            </a:r>
          </a:p>
          <a:p>
            <a:pPr lvl="1" eaLnBrk="1" hangingPunct="1"/>
            <a:r>
              <a:rPr lang="en-US" smtClean="0"/>
              <a:t> </a:t>
            </a:r>
          </a:p>
        </p:txBody>
      </p:sp>
      <p:sp>
        <p:nvSpPr>
          <p:cNvPr id="58372" name="Line 6"/>
          <p:cNvSpPr>
            <a:spLocks noChangeShapeType="1"/>
          </p:cNvSpPr>
          <p:nvPr/>
        </p:nvSpPr>
        <p:spPr bwMode="auto">
          <a:xfrm>
            <a:off x="304800" y="1023938"/>
            <a:ext cx="8534400" cy="0"/>
          </a:xfrm>
          <a:prstGeom prst="line">
            <a:avLst/>
          </a:prstGeom>
          <a:noFill/>
          <a:ln w="50800">
            <a:solidFill>
              <a:srgbClr val="004A37"/>
            </a:solidFill>
            <a:round/>
            <a:headEnd/>
            <a:tailEnd/>
          </a:ln>
        </p:spPr>
        <p:txBody>
          <a:bodyPr wrap="none" anchor="ctr"/>
          <a:lstStyle/>
          <a:p>
            <a:endParaRPr lang="en-US"/>
          </a:p>
        </p:txBody>
      </p:sp>
      <p:sp>
        <p:nvSpPr>
          <p:cNvPr id="58373" name="Text Box 7"/>
          <p:cNvSpPr txBox="1">
            <a:spLocks noChangeArrowheads="1"/>
          </p:cNvSpPr>
          <p:nvPr/>
        </p:nvSpPr>
        <p:spPr bwMode="auto">
          <a:xfrm>
            <a:off x="228600" y="6537325"/>
            <a:ext cx="5486400" cy="244475"/>
          </a:xfrm>
          <a:prstGeom prst="rect">
            <a:avLst/>
          </a:prstGeom>
          <a:noFill/>
          <a:ln w="9525">
            <a:noFill/>
            <a:miter lim="800000"/>
            <a:headEnd/>
            <a:tailEnd/>
          </a:ln>
        </p:spPr>
        <p:txBody>
          <a:bodyPr anchor="b">
            <a:spAutoFit/>
          </a:bodyPr>
          <a:lstStyle/>
          <a:p>
            <a:pPr algn="l"/>
            <a:r>
              <a:rPr lang="en-US" sz="1000">
                <a:latin typeface="Times New Roman" pitchFamily="90" charset="0"/>
              </a:rPr>
              <a:t>© 2010 Pearson Education, Inc.</a:t>
            </a:r>
          </a:p>
        </p:txBody>
      </p:sp>
      <p:sp>
        <p:nvSpPr>
          <p:cNvPr id="58374" name="Line 8"/>
          <p:cNvSpPr>
            <a:spLocks noChangeShapeType="1"/>
          </p:cNvSpPr>
          <p:nvPr/>
        </p:nvSpPr>
        <p:spPr bwMode="auto">
          <a:xfrm>
            <a:off x="304800" y="6553200"/>
            <a:ext cx="8534400" cy="0"/>
          </a:xfrm>
          <a:prstGeom prst="line">
            <a:avLst/>
          </a:prstGeom>
          <a:noFill/>
          <a:ln w="25400">
            <a:solidFill>
              <a:srgbClr val="004A37"/>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3" descr="05_UN04ExoEndocytosis-U"/>
          <p:cNvPicPr>
            <a:picLocks noChangeAspect="1" noChangeArrowheads="1"/>
          </p:cNvPicPr>
          <p:nvPr/>
        </p:nvPicPr>
        <p:blipFill>
          <a:blip r:embed="rId3"/>
          <a:srcRect/>
          <a:stretch>
            <a:fillRect/>
          </a:stretch>
        </p:blipFill>
        <p:spPr bwMode="auto">
          <a:xfrm>
            <a:off x="296863" y="136525"/>
            <a:ext cx="8548687" cy="6584950"/>
          </a:xfrm>
          <a:prstGeom prst="rect">
            <a:avLst/>
          </a:prstGeom>
          <a:noFill/>
          <a:ln w="9525">
            <a:noFill/>
            <a:miter lim="800000"/>
            <a:headEnd/>
            <a:tailEnd/>
          </a:ln>
        </p:spPr>
      </p:pic>
      <p:sp>
        <p:nvSpPr>
          <p:cNvPr id="60419" name="Text Box 4"/>
          <p:cNvSpPr txBox="1">
            <a:spLocks noChangeArrowheads="1"/>
          </p:cNvSpPr>
          <p:nvPr/>
        </p:nvSpPr>
        <p:spPr bwMode="auto">
          <a:xfrm>
            <a:off x="1762125" y="1435100"/>
            <a:ext cx="1470025" cy="330200"/>
          </a:xfrm>
          <a:prstGeom prst="rect">
            <a:avLst/>
          </a:prstGeom>
          <a:noFill/>
          <a:ln w="9525">
            <a:noFill/>
            <a:miter lim="800000"/>
            <a:headEnd/>
            <a:tailEnd/>
          </a:ln>
        </p:spPr>
        <p:txBody>
          <a:bodyPr wrap="none" lIns="0" tIns="0" rIns="0" bIns="0"/>
          <a:lstStyle/>
          <a:p>
            <a:pPr algn="ctr"/>
            <a:r>
              <a:rPr lang="en-US" sz="2000" b="1"/>
              <a:t>Exocytosis</a:t>
            </a:r>
          </a:p>
        </p:txBody>
      </p:sp>
      <p:sp>
        <p:nvSpPr>
          <p:cNvPr id="60420" name="Text Box 5"/>
          <p:cNvSpPr txBox="1">
            <a:spLocks noChangeArrowheads="1"/>
          </p:cNvSpPr>
          <p:nvPr/>
        </p:nvSpPr>
        <p:spPr bwMode="auto">
          <a:xfrm>
            <a:off x="5953125" y="1435100"/>
            <a:ext cx="1673225" cy="330200"/>
          </a:xfrm>
          <a:prstGeom prst="rect">
            <a:avLst/>
          </a:prstGeom>
          <a:noFill/>
          <a:ln w="9525">
            <a:noFill/>
            <a:miter lim="800000"/>
            <a:headEnd/>
            <a:tailEnd/>
          </a:ln>
        </p:spPr>
        <p:txBody>
          <a:bodyPr wrap="none" lIns="0" tIns="0" rIns="0" bIns="0"/>
          <a:lstStyle/>
          <a:p>
            <a:pPr algn="ctr"/>
            <a:r>
              <a:rPr lang="en-US" sz="2000" b="1"/>
              <a:t>Endocytosis</a:t>
            </a:r>
          </a:p>
        </p:txBody>
      </p:sp>
      <p:sp>
        <p:nvSpPr>
          <p:cNvPr id="60421" name="Rectangle 2"/>
          <p:cNvSpPr>
            <a:spLocks noChangeArrowheads="1"/>
          </p:cNvSpPr>
          <p:nvPr/>
        </p:nvSpPr>
        <p:spPr bwMode="auto">
          <a:xfrm>
            <a:off x="6053138" y="6481763"/>
            <a:ext cx="2873375" cy="320675"/>
          </a:xfrm>
          <a:prstGeom prst="rect">
            <a:avLst/>
          </a:prstGeom>
          <a:noFill/>
          <a:ln w="34925">
            <a:noFill/>
            <a:miter lim="800000"/>
            <a:headEnd/>
            <a:tailEnd/>
          </a:ln>
        </p:spPr>
        <p:txBody>
          <a:bodyPr lIns="92075" tIns="46038" rIns="92075" bIns="46038" anchor="ctr">
            <a:spAutoFit/>
          </a:bodyPr>
          <a:lstStyle/>
          <a:p>
            <a:r>
              <a:rPr lang="en-US" sz="1500"/>
              <a:t>Figure 5.UN04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217488" y="663575"/>
            <a:ext cx="8610600" cy="2644775"/>
          </a:xfrm>
        </p:spPr>
        <p:txBody>
          <a:bodyPr/>
          <a:lstStyle/>
          <a:p>
            <a:pPr lvl="1" eaLnBrk="1" hangingPunct="1"/>
            <a:r>
              <a:rPr lang="en-US" smtClean="0"/>
              <a:t>There are three types of endocytosis: </a:t>
            </a:r>
          </a:p>
          <a:p>
            <a:pPr lvl="2" eaLnBrk="1" hangingPunct="1"/>
            <a:r>
              <a:rPr lang="en-US" b="1" smtClean="0"/>
              <a:t>Phagocytosis</a:t>
            </a:r>
            <a:r>
              <a:rPr lang="en-US" smtClean="0"/>
              <a:t> (“cellular eating”); a cell engulfs a particle and packages it within a food vacuole</a:t>
            </a:r>
          </a:p>
          <a:p>
            <a:pPr lvl="2" eaLnBrk="1" hangingPunct="1"/>
            <a:r>
              <a:rPr lang="en-US" b="1" smtClean="0"/>
              <a:t>Pinocytosis</a:t>
            </a:r>
            <a:r>
              <a:rPr lang="en-US" smtClean="0"/>
              <a:t> (“cellular drinking”); a cell “gulps” droplets of fluid by forming tiny vesicles</a:t>
            </a:r>
          </a:p>
          <a:p>
            <a:pPr lvl="2" eaLnBrk="1" hangingPunct="1"/>
            <a:r>
              <a:rPr lang="en-US" b="1" smtClean="0"/>
              <a:t>Receptor-mediated endocytosis</a:t>
            </a:r>
            <a:r>
              <a:rPr lang="en-US" smtClean="0"/>
              <a:t>; a cell takes in very specific molecules</a:t>
            </a:r>
          </a:p>
        </p:txBody>
      </p:sp>
      <p:sp>
        <p:nvSpPr>
          <p:cNvPr id="62467" name="Line 3"/>
          <p:cNvSpPr>
            <a:spLocks noChangeShapeType="1"/>
          </p:cNvSpPr>
          <p:nvPr/>
        </p:nvSpPr>
        <p:spPr bwMode="auto">
          <a:xfrm>
            <a:off x="304800" y="557213"/>
            <a:ext cx="8534400" cy="0"/>
          </a:xfrm>
          <a:prstGeom prst="line">
            <a:avLst/>
          </a:prstGeom>
          <a:noFill/>
          <a:ln w="50800">
            <a:solidFill>
              <a:srgbClr val="004A37"/>
            </a:solidFill>
            <a:round/>
            <a:headEnd/>
            <a:tailEnd/>
          </a:ln>
        </p:spPr>
        <p:txBody>
          <a:bodyPr wrap="none" anchor="ct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05_UN03MembraneTransport-U"/>
          <p:cNvPicPr>
            <a:picLocks noChangeAspect="1" noChangeArrowheads="1"/>
          </p:cNvPicPr>
          <p:nvPr/>
        </p:nvPicPr>
        <p:blipFill>
          <a:blip r:embed="rId3"/>
          <a:srcRect/>
          <a:stretch>
            <a:fillRect/>
          </a:stretch>
        </p:blipFill>
        <p:spPr bwMode="auto">
          <a:xfrm>
            <a:off x="296863" y="136525"/>
            <a:ext cx="8548687" cy="6584950"/>
          </a:xfrm>
          <a:prstGeom prst="rect">
            <a:avLst/>
          </a:prstGeom>
          <a:noFill/>
          <a:ln w="9525">
            <a:noFill/>
            <a:miter lim="800000"/>
            <a:headEnd/>
            <a:tailEnd/>
          </a:ln>
        </p:spPr>
      </p:pic>
      <p:sp>
        <p:nvSpPr>
          <p:cNvPr id="64515" name="Text Box 4"/>
          <p:cNvSpPr txBox="1">
            <a:spLocks noChangeArrowheads="1"/>
          </p:cNvSpPr>
          <p:nvPr/>
        </p:nvSpPr>
        <p:spPr bwMode="auto">
          <a:xfrm>
            <a:off x="2282825" y="1460500"/>
            <a:ext cx="2054225" cy="622300"/>
          </a:xfrm>
          <a:prstGeom prst="rect">
            <a:avLst/>
          </a:prstGeom>
          <a:noFill/>
          <a:ln w="9525">
            <a:noFill/>
            <a:miter lim="800000"/>
            <a:headEnd/>
            <a:tailEnd/>
          </a:ln>
        </p:spPr>
        <p:txBody>
          <a:bodyPr wrap="none" lIns="0" tIns="0" rIns="0" bIns="0"/>
          <a:lstStyle/>
          <a:p>
            <a:pPr algn="ctr"/>
            <a:r>
              <a:rPr lang="en-US" sz="1600" b="1"/>
              <a:t>Passive Transport</a:t>
            </a:r>
          </a:p>
          <a:p>
            <a:pPr algn="ctr"/>
            <a:r>
              <a:rPr lang="en-US" sz="1600" b="1">
                <a:sym typeface="Symbol" pitchFamily="90" charset="2"/>
              </a:rPr>
              <a:t>(requires no energy)</a:t>
            </a:r>
            <a:endParaRPr lang="en-US" sz="1600" b="1"/>
          </a:p>
        </p:txBody>
      </p:sp>
      <p:sp>
        <p:nvSpPr>
          <p:cNvPr id="64516" name="Text Box 5"/>
          <p:cNvSpPr txBox="1">
            <a:spLocks noChangeArrowheads="1"/>
          </p:cNvSpPr>
          <p:nvPr/>
        </p:nvSpPr>
        <p:spPr bwMode="auto">
          <a:xfrm>
            <a:off x="6778625" y="1460500"/>
            <a:ext cx="1851025" cy="508000"/>
          </a:xfrm>
          <a:prstGeom prst="rect">
            <a:avLst/>
          </a:prstGeom>
          <a:noFill/>
          <a:ln w="9525">
            <a:noFill/>
            <a:miter lim="800000"/>
            <a:headEnd/>
            <a:tailEnd/>
          </a:ln>
        </p:spPr>
        <p:txBody>
          <a:bodyPr wrap="none" lIns="0" tIns="0" rIns="0" bIns="0"/>
          <a:lstStyle/>
          <a:p>
            <a:pPr algn="ctr"/>
            <a:r>
              <a:rPr lang="en-US" sz="1600" b="1"/>
              <a:t>Active Transport</a:t>
            </a:r>
          </a:p>
          <a:p>
            <a:pPr algn="ctr"/>
            <a:r>
              <a:rPr lang="en-US" sz="1600" b="1">
                <a:sym typeface="Symbol" pitchFamily="90" charset="2"/>
              </a:rPr>
              <a:t>(requires energy)</a:t>
            </a:r>
            <a:endParaRPr lang="en-US" sz="1600" b="1"/>
          </a:p>
        </p:txBody>
      </p:sp>
      <p:sp>
        <p:nvSpPr>
          <p:cNvPr id="64517" name="Text Box 6"/>
          <p:cNvSpPr txBox="1">
            <a:spLocks noChangeArrowheads="1"/>
          </p:cNvSpPr>
          <p:nvPr/>
        </p:nvSpPr>
        <p:spPr bwMode="auto">
          <a:xfrm>
            <a:off x="492125" y="2235200"/>
            <a:ext cx="962025" cy="228600"/>
          </a:xfrm>
          <a:prstGeom prst="rect">
            <a:avLst/>
          </a:prstGeom>
          <a:noFill/>
          <a:ln w="9525">
            <a:noFill/>
            <a:miter lim="800000"/>
            <a:headEnd/>
            <a:tailEnd/>
          </a:ln>
        </p:spPr>
        <p:txBody>
          <a:bodyPr wrap="none" lIns="0" tIns="0" rIns="0" bIns="0"/>
          <a:lstStyle/>
          <a:p>
            <a:pPr algn="l"/>
            <a:r>
              <a:rPr lang="en-US" sz="1600" b="1"/>
              <a:t>Diffusion</a:t>
            </a:r>
          </a:p>
        </p:txBody>
      </p:sp>
      <p:sp>
        <p:nvSpPr>
          <p:cNvPr id="64518" name="Text Box 7"/>
          <p:cNvSpPr txBox="1">
            <a:spLocks noChangeArrowheads="1"/>
          </p:cNvSpPr>
          <p:nvPr/>
        </p:nvSpPr>
        <p:spPr bwMode="auto">
          <a:xfrm>
            <a:off x="2028825" y="2235200"/>
            <a:ext cx="1914525" cy="241300"/>
          </a:xfrm>
          <a:prstGeom prst="rect">
            <a:avLst/>
          </a:prstGeom>
          <a:noFill/>
          <a:ln w="9525">
            <a:noFill/>
            <a:miter lim="800000"/>
            <a:headEnd/>
            <a:tailEnd/>
          </a:ln>
        </p:spPr>
        <p:txBody>
          <a:bodyPr wrap="none" lIns="0" tIns="0" rIns="0" bIns="0"/>
          <a:lstStyle/>
          <a:p>
            <a:pPr algn="l"/>
            <a:r>
              <a:rPr lang="en-US" sz="1600" b="1"/>
              <a:t>Facilitated diffusion</a:t>
            </a:r>
          </a:p>
        </p:txBody>
      </p:sp>
      <p:sp>
        <p:nvSpPr>
          <p:cNvPr id="64519" name="Text Box 8"/>
          <p:cNvSpPr txBox="1">
            <a:spLocks noChangeArrowheads="1"/>
          </p:cNvSpPr>
          <p:nvPr/>
        </p:nvSpPr>
        <p:spPr bwMode="auto">
          <a:xfrm>
            <a:off x="4606925" y="2235200"/>
            <a:ext cx="962025" cy="228600"/>
          </a:xfrm>
          <a:prstGeom prst="rect">
            <a:avLst/>
          </a:prstGeom>
          <a:noFill/>
          <a:ln w="9525">
            <a:noFill/>
            <a:miter lim="800000"/>
            <a:headEnd/>
            <a:tailEnd/>
          </a:ln>
        </p:spPr>
        <p:txBody>
          <a:bodyPr wrap="none" lIns="0" tIns="0" rIns="0" bIns="0"/>
          <a:lstStyle/>
          <a:p>
            <a:pPr algn="l"/>
            <a:r>
              <a:rPr lang="en-US" sz="1600" b="1"/>
              <a:t>Osmosis</a:t>
            </a:r>
          </a:p>
        </p:txBody>
      </p:sp>
      <p:sp>
        <p:nvSpPr>
          <p:cNvPr id="64520" name="Text Box 9"/>
          <p:cNvSpPr txBox="1">
            <a:spLocks noChangeArrowheads="1"/>
          </p:cNvSpPr>
          <p:nvPr/>
        </p:nvSpPr>
        <p:spPr bwMode="auto">
          <a:xfrm>
            <a:off x="695325" y="2527300"/>
            <a:ext cx="2778125" cy="254000"/>
          </a:xfrm>
          <a:prstGeom prst="rect">
            <a:avLst/>
          </a:prstGeom>
          <a:noFill/>
          <a:ln w="9525">
            <a:noFill/>
            <a:miter lim="800000"/>
            <a:headEnd/>
            <a:tailEnd/>
          </a:ln>
        </p:spPr>
        <p:txBody>
          <a:bodyPr wrap="none" lIns="0" tIns="0" rIns="0" bIns="0"/>
          <a:lstStyle/>
          <a:p>
            <a:pPr algn="l"/>
            <a:r>
              <a:rPr lang="en-US" sz="1600" b="1"/>
              <a:t>Higher solute concentration</a:t>
            </a:r>
          </a:p>
        </p:txBody>
      </p:sp>
      <p:sp>
        <p:nvSpPr>
          <p:cNvPr id="64521" name="Text Box 10"/>
          <p:cNvSpPr txBox="1">
            <a:spLocks noChangeArrowheads="1"/>
          </p:cNvSpPr>
          <p:nvPr/>
        </p:nvSpPr>
        <p:spPr bwMode="auto">
          <a:xfrm>
            <a:off x="682625" y="5359400"/>
            <a:ext cx="2778125" cy="254000"/>
          </a:xfrm>
          <a:prstGeom prst="rect">
            <a:avLst/>
          </a:prstGeom>
          <a:noFill/>
          <a:ln w="9525">
            <a:noFill/>
            <a:miter lim="800000"/>
            <a:headEnd/>
            <a:tailEnd/>
          </a:ln>
        </p:spPr>
        <p:txBody>
          <a:bodyPr wrap="none" lIns="0" tIns="0" rIns="0" bIns="0"/>
          <a:lstStyle/>
          <a:p>
            <a:pPr algn="l"/>
            <a:r>
              <a:rPr lang="en-US" sz="1600" b="1"/>
              <a:t>Lower solute concentration</a:t>
            </a:r>
          </a:p>
        </p:txBody>
      </p:sp>
      <p:sp>
        <p:nvSpPr>
          <p:cNvPr id="64522" name="Text Box 11"/>
          <p:cNvSpPr txBox="1">
            <a:spLocks noChangeArrowheads="1"/>
          </p:cNvSpPr>
          <p:nvPr/>
        </p:nvSpPr>
        <p:spPr bwMode="auto">
          <a:xfrm>
            <a:off x="3641725" y="2501900"/>
            <a:ext cx="2790825" cy="520700"/>
          </a:xfrm>
          <a:prstGeom prst="rect">
            <a:avLst/>
          </a:prstGeom>
          <a:noFill/>
          <a:ln w="9525">
            <a:noFill/>
            <a:miter lim="800000"/>
            <a:headEnd/>
            <a:tailEnd/>
          </a:ln>
        </p:spPr>
        <p:txBody>
          <a:bodyPr wrap="none" lIns="0" tIns="0" rIns="0" bIns="0"/>
          <a:lstStyle/>
          <a:p>
            <a:pPr algn="ctr"/>
            <a:r>
              <a:rPr lang="en-US" sz="1600" b="1"/>
              <a:t>Higher water concentration</a:t>
            </a:r>
          </a:p>
          <a:p>
            <a:pPr algn="ctr"/>
            <a:r>
              <a:rPr lang="en-US" sz="1600" b="1">
                <a:sym typeface="Symbol" pitchFamily="90" charset="2"/>
              </a:rPr>
              <a:t>(lower solute concentration)</a:t>
            </a:r>
            <a:endParaRPr lang="en-US" sz="1600" b="1"/>
          </a:p>
        </p:txBody>
      </p:sp>
      <p:sp>
        <p:nvSpPr>
          <p:cNvPr id="64523" name="Text Box 12"/>
          <p:cNvSpPr txBox="1">
            <a:spLocks noChangeArrowheads="1"/>
          </p:cNvSpPr>
          <p:nvPr/>
        </p:nvSpPr>
        <p:spPr bwMode="auto">
          <a:xfrm>
            <a:off x="3590925" y="5346700"/>
            <a:ext cx="2790825" cy="520700"/>
          </a:xfrm>
          <a:prstGeom prst="rect">
            <a:avLst/>
          </a:prstGeom>
          <a:noFill/>
          <a:ln w="9525">
            <a:noFill/>
            <a:miter lim="800000"/>
            <a:headEnd/>
            <a:tailEnd/>
          </a:ln>
        </p:spPr>
        <p:txBody>
          <a:bodyPr wrap="none" lIns="0" tIns="0" rIns="0" bIns="0"/>
          <a:lstStyle/>
          <a:p>
            <a:pPr algn="ctr"/>
            <a:r>
              <a:rPr lang="en-US" sz="1600" b="1"/>
              <a:t>Lower water concentration</a:t>
            </a:r>
          </a:p>
          <a:p>
            <a:pPr algn="ctr"/>
            <a:r>
              <a:rPr lang="en-US" sz="1600" b="1">
                <a:sym typeface="Symbol" pitchFamily="90" charset="2"/>
              </a:rPr>
              <a:t>(higher solute concentration)</a:t>
            </a:r>
            <a:endParaRPr lang="en-US" sz="1600" b="1"/>
          </a:p>
        </p:txBody>
      </p:sp>
      <p:sp>
        <p:nvSpPr>
          <p:cNvPr id="64524" name="Text Box 13"/>
          <p:cNvSpPr txBox="1">
            <a:spLocks noChangeArrowheads="1"/>
          </p:cNvSpPr>
          <p:nvPr/>
        </p:nvSpPr>
        <p:spPr bwMode="auto">
          <a:xfrm>
            <a:off x="3832225" y="3022600"/>
            <a:ext cx="682625" cy="241300"/>
          </a:xfrm>
          <a:prstGeom prst="rect">
            <a:avLst/>
          </a:prstGeom>
          <a:noFill/>
          <a:ln w="9525">
            <a:noFill/>
            <a:miter lim="800000"/>
            <a:headEnd/>
            <a:tailEnd/>
          </a:ln>
        </p:spPr>
        <p:txBody>
          <a:bodyPr wrap="none" lIns="0" tIns="0" rIns="0" bIns="0"/>
          <a:lstStyle/>
          <a:p>
            <a:pPr algn="l"/>
            <a:r>
              <a:rPr lang="en-US" sz="1600" b="1"/>
              <a:t>Solute</a:t>
            </a:r>
          </a:p>
        </p:txBody>
      </p:sp>
      <p:sp>
        <p:nvSpPr>
          <p:cNvPr id="64525" name="Text Box 14"/>
          <p:cNvSpPr txBox="1">
            <a:spLocks noChangeArrowheads="1"/>
          </p:cNvSpPr>
          <p:nvPr/>
        </p:nvSpPr>
        <p:spPr bwMode="auto">
          <a:xfrm>
            <a:off x="6918325" y="2451100"/>
            <a:ext cx="1406525" cy="520700"/>
          </a:xfrm>
          <a:prstGeom prst="rect">
            <a:avLst/>
          </a:prstGeom>
          <a:noFill/>
          <a:ln w="9525">
            <a:noFill/>
            <a:miter lim="800000"/>
            <a:headEnd/>
            <a:tailEnd/>
          </a:ln>
        </p:spPr>
        <p:txBody>
          <a:bodyPr wrap="none" lIns="0" tIns="0" rIns="0" bIns="0"/>
          <a:lstStyle/>
          <a:p>
            <a:pPr algn="ctr">
              <a:lnSpc>
                <a:spcPct val="90000"/>
              </a:lnSpc>
            </a:pPr>
            <a:r>
              <a:rPr lang="en-US" sz="1600" b="1"/>
              <a:t>Higher solute</a:t>
            </a:r>
          </a:p>
          <a:p>
            <a:pPr algn="ctr">
              <a:lnSpc>
                <a:spcPct val="90000"/>
              </a:lnSpc>
            </a:pPr>
            <a:r>
              <a:rPr lang="en-US" sz="1600" b="1"/>
              <a:t>concentration</a:t>
            </a:r>
          </a:p>
        </p:txBody>
      </p:sp>
      <p:sp>
        <p:nvSpPr>
          <p:cNvPr id="64526" name="Text Box 15"/>
          <p:cNvSpPr txBox="1">
            <a:spLocks noChangeArrowheads="1"/>
          </p:cNvSpPr>
          <p:nvPr/>
        </p:nvSpPr>
        <p:spPr bwMode="auto">
          <a:xfrm>
            <a:off x="6918325" y="5372100"/>
            <a:ext cx="1406525" cy="520700"/>
          </a:xfrm>
          <a:prstGeom prst="rect">
            <a:avLst/>
          </a:prstGeom>
          <a:noFill/>
          <a:ln w="9525">
            <a:noFill/>
            <a:miter lim="800000"/>
            <a:headEnd/>
            <a:tailEnd/>
          </a:ln>
        </p:spPr>
        <p:txBody>
          <a:bodyPr wrap="none" lIns="0" tIns="0" rIns="0" bIns="0"/>
          <a:lstStyle/>
          <a:p>
            <a:pPr algn="ctr">
              <a:lnSpc>
                <a:spcPct val="90000"/>
              </a:lnSpc>
            </a:pPr>
            <a:r>
              <a:rPr lang="en-US" sz="1600" b="1"/>
              <a:t>Lower solute</a:t>
            </a:r>
          </a:p>
          <a:p>
            <a:pPr algn="ctr">
              <a:lnSpc>
                <a:spcPct val="90000"/>
              </a:lnSpc>
            </a:pPr>
            <a:r>
              <a:rPr lang="en-US" sz="1600" b="1"/>
              <a:t>concentration</a:t>
            </a:r>
          </a:p>
        </p:txBody>
      </p:sp>
      <p:sp>
        <p:nvSpPr>
          <p:cNvPr id="64527" name="Text Box 16"/>
          <p:cNvSpPr txBox="1">
            <a:spLocks noChangeArrowheads="1"/>
          </p:cNvSpPr>
          <p:nvPr/>
        </p:nvSpPr>
        <p:spPr bwMode="auto">
          <a:xfrm>
            <a:off x="6473825" y="5130800"/>
            <a:ext cx="504825" cy="254000"/>
          </a:xfrm>
          <a:prstGeom prst="rect">
            <a:avLst/>
          </a:prstGeom>
          <a:noFill/>
          <a:ln w="9525">
            <a:noFill/>
            <a:miter lim="800000"/>
            <a:headEnd/>
            <a:tailEnd/>
          </a:ln>
        </p:spPr>
        <p:txBody>
          <a:bodyPr wrap="none" lIns="0" tIns="0" rIns="0" bIns="0"/>
          <a:lstStyle/>
          <a:p>
            <a:pPr algn="ctr"/>
            <a:r>
              <a:rPr lang="en-US" sz="1600" b="1"/>
              <a:t>ATP</a:t>
            </a:r>
          </a:p>
        </p:txBody>
      </p:sp>
      <p:sp>
        <p:nvSpPr>
          <p:cNvPr id="64528" name="Text Box 17"/>
          <p:cNvSpPr txBox="1">
            <a:spLocks noChangeArrowheads="1"/>
          </p:cNvSpPr>
          <p:nvPr/>
        </p:nvSpPr>
        <p:spPr bwMode="auto">
          <a:xfrm rot="-5400000">
            <a:off x="593725" y="3898901"/>
            <a:ext cx="682625" cy="241300"/>
          </a:xfrm>
          <a:prstGeom prst="rect">
            <a:avLst/>
          </a:prstGeom>
          <a:noFill/>
          <a:ln w="9525">
            <a:noFill/>
            <a:miter lim="800000"/>
            <a:headEnd/>
            <a:tailEnd/>
          </a:ln>
        </p:spPr>
        <p:txBody>
          <a:bodyPr wrap="none" lIns="0" tIns="0" rIns="0" bIns="0"/>
          <a:lstStyle/>
          <a:p>
            <a:pPr algn="ctr"/>
            <a:r>
              <a:rPr lang="en-US" sz="1600" b="1">
                <a:solidFill>
                  <a:schemeClr val="bg1"/>
                </a:solidFill>
              </a:rPr>
              <a:t>Solute</a:t>
            </a:r>
          </a:p>
        </p:txBody>
      </p:sp>
      <p:sp>
        <p:nvSpPr>
          <p:cNvPr id="64529" name="Text Box 18"/>
          <p:cNvSpPr txBox="1">
            <a:spLocks noChangeArrowheads="1"/>
          </p:cNvSpPr>
          <p:nvPr/>
        </p:nvSpPr>
        <p:spPr bwMode="auto">
          <a:xfrm rot="-5400000">
            <a:off x="2663825" y="3898901"/>
            <a:ext cx="682625" cy="241300"/>
          </a:xfrm>
          <a:prstGeom prst="rect">
            <a:avLst/>
          </a:prstGeom>
          <a:noFill/>
          <a:ln w="9525">
            <a:noFill/>
            <a:miter lim="800000"/>
            <a:headEnd/>
            <a:tailEnd/>
          </a:ln>
        </p:spPr>
        <p:txBody>
          <a:bodyPr wrap="none" lIns="0" tIns="0" rIns="0" bIns="0"/>
          <a:lstStyle/>
          <a:p>
            <a:pPr algn="ctr"/>
            <a:r>
              <a:rPr lang="en-US" sz="1600" b="1">
                <a:solidFill>
                  <a:schemeClr val="bg1"/>
                </a:solidFill>
              </a:rPr>
              <a:t>Solute</a:t>
            </a:r>
          </a:p>
        </p:txBody>
      </p:sp>
      <p:sp>
        <p:nvSpPr>
          <p:cNvPr id="64530" name="Text Box 19"/>
          <p:cNvSpPr txBox="1">
            <a:spLocks noChangeArrowheads="1"/>
          </p:cNvSpPr>
          <p:nvPr/>
        </p:nvSpPr>
        <p:spPr bwMode="auto">
          <a:xfrm rot="-5400000">
            <a:off x="4721225" y="3924301"/>
            <a:ext cx="682625" cy="241300"/>
          </a:xfrm>
          <a:prstGeom prst="rect">
            <a:avLst/>
          </a:prstGeom>
          <a:noFill/>
          <a:ln w="9525">
            <a:noFill/>
            <a:miter lim="800000"/>
            <a:headEnd/>
            <a:tailEnd/>
          </a:ln>
        </p:spPr>
        <p:txBody>
          <a:bodyPr wrap="none" lIns="0" tIns="0" rIns="0" bIns="0"/>
          <a:lstStyle/>
          <a:p>
            <a:pPr algn="ctr"/>
            <a:r>
              <a:rPr lang="en-US" sz="1600" b="1">
                <a:solidFill>
                  <a:schemeClr val="bg1"/>
                </a:solidFill>
              </a:rPr>
              <a:t>Water</a:t>
            </a:r>
          </a:p>
        </p:txBody>
      </p:sp>
      <p:sp>
        <p:nvSpPr>
          <p:cNvPr id="64531" name="Text Box 20"/>
          <p:cNvSpPr txBox="1">
            <a:spLocks noChangeArrowheads="1"/>
          </p:cNvSpPr>
          <p:nvPr/>
        </p:nvSpPr>
        <p:spPr bwMode="auto">
          <a:xfrm rot="-5400000">
            <a:off x="7299325" y="4013201"/>
            <a:ext cx="682625" cy="241300"/>
          </a:xfrm>
          <a:prstGeom prst="rect">
            <a:avLst/>
          </a:prstGeom>
          <a:noFill/>
          <a:ln w="9525">
            <a:noFill/>
            <a:miter lim="800000"/>
            <a:headEnd/>
            <a:tailEnd/>
          </a:ln>
        </p:spPr>
        <p:txBody>
          <a:bodyPr wrap="none" lIns="0" tIns="0" rIns="0" bIns="0"/>
          <a:lstStyle/>
          <a:p>
            <a:pPr algn="ctr"/>
            <a:r>
              <a:rPr lang="en-US" sz="1600" b="1">
                <a:solidFill>
                  <a:schemeClr val="bg1"/>
                </a:solidFill>
              </a:rPr>
              <a:t>Solute</a:t>
            </a:r>
          </a:p>
        </p:txBody>
      </p:sp>
      <p:sp>
        <p:nvSpPr>
          <p:cNvPr id="64532" name="Text Box 21"/>
          <p:cNvSpPr txBox="1">
            <a:spLocks noChangeArrowheads="1"/>
          </p:cNvSpPr>
          <p:nvPr/>
        </p:nvSpPr>
        <p:spPr bwMode="auto">
          <a:xfrm>
            <a:off x="3197225" y="876300"/>
            <a:ext cx="2778125" cy="254000"/>
          </a:xfrm>
          <a:prstGeom prst="rect">
            <a:avLst/>
          </a:prstGeom>
          <a:noFill/>
          <a:ln w="9525">
            <a:noFill/>
            <a:miter lim="800000"/>
            <a:headEnd/>
            <a:tailEnd/>
          </a:ln>
        </p:spPr>
        <p:txBody>
          <a:bodyPr wrap="none" lIns="0" tIns="0" rIns="0" bIns="0"/>
          <a:lstStyle/>
          <a:p>
            <a:pPr algn="ctr"/>
            <a:r>
              <a:rPr lang="en-US" sz="1600" b="1">
                <a:solidFill>
                  <a:schemeClr val="bg1"/>
                </a:solidFill>
              </a:rPr>
              <a:t>MEMBRANE TRANSPORT</a:t>
            </a:r>
          </a:p>
        </p:txBody>
      </p:sp>
      <p:sp>
        <p:nvSpPr>
          <p:cNvPr id="64533" name="Line 22"/>
          <p:cNvSpPr>
            <a:spLocks noChangeShapeType="1"/>
          </p:cNvSpPr>
          <p:nvPr/>
        </p:nvSpPr>
        <p:spPr bwMode="auto">
          <a:xfrm>
            <a:off x="4483100" y="3213100"/>
            <a:ext cx="215900" cy="127000"/>
          </a:xfrm>
          <a:prstGeom prst="line">
            <a:avLst/>
          </a:prstGeom>
          <a:noFill/>
          <a:ln w="25400">
            <a:solidFill>
              <a:schemeClr val="tx1"/>
            </a:solidFill>
            <a:round/>
            <a:headEnd/>
            <a:tailEnd type="triangle" w="med" len="med"/>
          </a:ln>
        </p:spPr>
        <p:txBody>
          <a:bodyPr wrap="none" anchor="ctr"/>
          <a:lstStyle/>
          <a:p>
            <a:endParaRPr lang="en-US"/>
          </a:p>
        </p:txBody>
      </p:sp>
      <p:sp>
        <p:nvSpPr>
          <p:cNvPr id="64534" name="Rectangle 2"/>
          <p:cNvSpPr>
            <a:spLocks noChangeArrowheads="1"/>
          </p:cNvSpPr>
          <p:nvPr/>
        </p:nvSpPr>
        <p:spPr bwMode="auto">
          <a:xfrm>
            <a:off x="6053138" y="6481763"/>
            <a:ext cx="2873375" cy="320675"/>
          </a:xfrm>
          <a:prstGeom prst="rect">
            <a:avLst/>
          </a:prstGeom>
          <a:noFill/>
          <a:ln w="34925">
            <a:noFill/>
            <a:miter lim="800000"/>
            <a:headEnd/>
            <a:tailEnd/>
          </a:ln>
        </p:spPr>
        <p:txBody>
          <a:bodyPr lIns="92075" tIns="46038" rIns="92075" bIns="46038" anchor="ctr">
            <a:spAutoFit/>
          </a:bodyPr>
          <a:lstStyle/>
          <a:p>
            <a:r>
              <a:rPr lang="en-US" sz="1500"/>
              <a:t>Figure 5.UN03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217488" y="663575"/>
            <a:ext cx="8610600" cy="5072063"/>
          </a:xfrm>
        </p:spPr>
        <p:txBody>
          <a:bodyPr/>
          <a:lstStyle/>
          <a:p>
            <a:pPr lvl="1" eaLnBrk="1" hangingPunct="1"/>
            <a:r>
              <a:rPr lang="en-US" smtClean="0"/>
              <a:t>Machines and organisms can transform kinetic energy to potential energy and vice versa. </a:t>
            </a:r>
          </a:p>
          <a:p>
            <a:pPr lvl="1" eaLnBrk="1" hangingPunct="1"/>
            <a:r>
              <a:rPr lang="en-US" smtClean="0"/>
              <a:t>In all such energy transformations, total energy is conserved. </a:t>
            </a:r>
          </a:p>
          <a:p>
            <a:pPr lvl="2" eaLnBrk="1" hangingPunct="1"/>
            <a:r>
              <a:rPr lang="en-US" smtClean="0"/>
              <a:t>Energy cannot be created or destroyed.</a:t>
            </a:r>
          </a:p>
          <a:p>
            <a:pPr lvl="2" eaLnBrk="1" hangingPunct="1"/>
            <a:r>
              <a:rPr lang="en-US" smtClean="0"/>
              <a:t>This is the principle of </a:t>
            </a:r>
            <a:r>
              <a:rPr lang="en-US" b="1" smtClean="0"/>
              <a:t>conservation of energy</a:t>
            </a:r>
            <a:r>
              <a:rPr lang="en-US" smtClean="0"/>
              <a:t>.</a:t>
            </a:r>
          </a:p>
          <a:p>
            <a:pPr lvl="1" eaLnBrk="1" hangingPunct="1"/>
            <a:r>
              <a:rPr lang="en-US" smtClean="0"/>
              <a:t>Every energy conversion releases some randomized energy in the form of heat.</a:t>
            </a:r>
            <a:endParaRPr lang="en-US" u="sng" smtClean="0"/>
          </a:p>
          <a:p>
            <a:pPr lvl="1" eaLnBrk="1" hangingPunct="1"/>
            <a:r>
              <a:rPr lang="en-US" b="1" smtClean="0"/>
              <a:t>Heat</a:t>
            </a:r>
            <a:r>
              <a:rPr lang="en-US" smtClean="0"/>
              <a:t> is a</a:t>
            </a:r>
          </a:p>
          <a:p>
            <a:pPr lvl="2" eaLnBrk="1" hangingPunct="1"/>
            <a:r>
              <a:rPr lang="en-US" smtClean="0"/>
              <a:t>Type of kinetic energy</a:t>
            </a:r>
          </a:p>
          <a:p>
            <a:pPr lvl="2" eaLnBrk="1" hangingPunct="1"/>
            <a:r>
              <a:rPr lang="en-US" smtClean="0"/>
              <a:t>Product of all energy conversions</a:t>
            </a:r>
          </a:p>
          <a:p>
            <a:pPr lvl="1" eaLnBrk="1" hangingPunct="1">
              <a:buFont typeface="Times" pitchFamily="90" charset="0"/>
              <a:buNone/>
            </a:pPr>
            <a:endParaRPr lang="en-US" smtClean="0"/>
          </a:p>
        </p:txBody>
      </p:sp>
      <p:sp>
        <p:nvSpPr>
          <p:cNvPr id="19459" name="Line 3"/>
          <p:cNvSpPr>
            <a:spLocks noChangeShapeType="1"/>
          </p:cNvSpPr>
          <p:nvPr/>
        </p:nvSpPr>
        <p:spPr bwMode="auto">
          <a:xfrm>
            <a:off x="304800" y="557213"/>
            <a:ext cx="8534400" cy="0"/>
          </a:xfrm>
          <a:prstGeom prst="line">
            <a:avLst/>
          </a:prstGeom>
          <a:noFill/>
          <a:ln w="50800">
            <a:solidFill>
              <a:srgbClr val="004A37"/>
            </a:solidFill>
            <a:round/>
            <a:headEnd/>
            <a:tailEnd/>
          </a:ln>
        </p:spPr>
        <p:txBody>
          <a:bodyPr wrap="none" anchor="ctr"/>
          <a:lstStyle/>
          <a:p>
            <a:endParaRPr lang="en-US"/>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694080" y="4569120"/>
              <a:ext cx="763560" cy="9000"/>
            </p14:xfrm>
          </p:contentPart>
        </mc:Choice>
        <mc:Fallback>
          <p:pic>
            <p:nvPicPr>
              <p:cNvPr id="2" name="Ink 1"/>
              <p:cNvPicPr/>
              <p:nvPr/>
            </p:nvPicPr>
            <p:blipFill>
              <a:blip r:embed="rId4"/>
              <a:stretch>
                <a:fillRect/>
              </a:stretch>
            </p:blipFill>
            <p:spPr>
              <a:xfrm>
                <a:off x="678240" y="4505760"/>
                <a:ext cx="7952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1320120" y="4946400"/>
              <a:ext cx="2271960" cy="197280"/>
            </p14:xfrm>
          </p:contentPart>
        </mc:Choice>
        <mc:Fallback>
          <p:pic>
            <p:nvPicPr>
              <p:cNvPr id="3" name="Ink 2"/>
              <p:cNvPicPr/>
              <p:nvPr/>
            </p:nvPicPr>
            <p:blipFill>
              <a:blip r:embed="rId6"/>
              <a:stretch>
                <a:fillRect/>
              </a:stretch>
            </p:blipFill>
            <p:spPr>
              <a:xfrm>
                <a:off x="1304280" y="4882680"/>
                <a:ext cx="230364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960120" y="1722960"/>
              <a:ext cx="4286520" cy="806400"/>
            </p14:xfrm>
          </p:contentPart>
        </mc:Choice>
        <mc:Fallback>
          <p:pic>
            <p:nvPicPr>
              <p:cNvPr id="4" name="Ink 3"/>
              <p:cNvPicPr/>
              <p:nvPr/>
            </p:nvPicPr>
            <p:blipFill>
              <a:blip r:embed="rId8"/>
              <a:stretch>
                <a:fillRect/>
              </a:stretch>
            </p:blipFill>
            <p:spPr>
              <a:xfrm>
                <a:off x="944280" y="1659600"/>
                <a:ext cx="4318200" cy="933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p14:cNvContentPartPr/>
              <p14:nvPr/>
            </p14:nvContentPartPr>
            <p14:xfrm>
              <a:off x="1225800" y="2254680"/>
              <a:ext cx="4372200" cy="403200"/>
            </p14:xfrm>
          </p:contentPart>
        </mc:Choice>
        <mc:Fallback>
          <p:pic>
            <p:nvPicPr>
              <p:cNvPr id="5" name="Ink 4"/>
              <p:cNvPicPr/>
              <p:nvPr/>
            </p:nvPicPr>
            <p:blipFill>
              <a:blip r:embed="rId10"/>
              <a:stretch>
                <a:fillRect/>
              </a:stretch>
            </p:blipFill>
            <p:spPr>
              <a:xfrm>
                <a:off x="1209960" y="2190960"/>
                <a:ext cx="4403880" cy="530280"/>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04788" y="76200"/>
            <a:ext cx="8534400" cy="482600"/>
          </a:xfrm>
        </p:spPr>
        <p:txBody>
          <a:bodyPr/>
          <a:lstStyle/>
          <a:p>
            <a:pPr eaLnBrk="1" hangingPunct="1">
              <a:lnSpc>
                <a:spcPct val="80000"/>
              </a:lnSpc>
            </a:pPr>
            <a:r>
              <a:rPr lang="en-US" sz="3200" smtClean="0">
                <a:solidFill>
                  <a:schemeClr val="tx1"/>
                </a:solidFill>
              </a:rPr>
              <a:t>Chemical Energy</a:t>
            </a:r>
          </a:p>
        </p:txBody>
      </p:sp>
      <p:sp>
        <p:nvSpPr>
          <p:cNvPr id="21507" name="Rectangle 3"/>
          <p:cNvSpPr>
            <a:spLocks noGrp="1" noChangeArrowheads="1"/>
          </p:cNvSpPr>
          <p:nvPr>
            <p:ph type="body" idx="1"/>
          </p:nvPr>
        </p:nvSpPr>
        <p:spPr>
          <a:xfrm>
            <a:off x="217488" y="485775"/>
            <a:ext cx="8610600" cy="4616450"/>
          </a:xfrm>
        </p:spPr>
        <p:txBody>
          <a:bodyPr/>
          <a:lstStyle/>
          <a:p>
            <a:pPr lvl="1" eaLnBrk="1" hangingPunct="1"/>
            <a:r>
              <a:rPr lang="en-US" smtClean="0"/>
              <a:t>Molecules store varying amounts of potential energy in the arrangement of their atoms. </a:t>
            </a:r>
          </a:p>
          <a:p>
            <a:pPr lvl="1" eaLnBrk="1" hangingPunct="1"/>
            <a:r>
              <a:rPr lang="en-US" smtClean="0"/>
              <a:t>Organic compounds are relatively rich in such </a:t>
            </a:r>
            <a:r>
              <a:rPr lang="en-US" b="1" smtClean="0"/>
              <a:t>chemical energy</a:t>
            </a:r>
            <a:r>
              <a:rPr lang="en-US" smtClean="0"/>
              <a:t>.</a:t>
            </a:r>
          </a:p>
          <a:p>
            <a:pPr lvl="1" eaLnBrk="1" hangingPunct="1"/>
            <a:r>
              <a:rPr lang="en-US" smtClean="0"/>
              <a:t>Cellular respiration is the energy-releasing chemical breakdown of fuel molecules that provides energy for cells to do work.</a:t>
            </a:r>
          </a:p>
          <a:p>
            <a:pPr lvl="1" eaLnBrk="1" hangingPunct="1"/>
            <a:r>
              <a:rPr lang="en-US" smtClean="0">
                <a:solidFill>
                  <a:srgbClr val="000000"/>
                </a:solidFill>
              </a:rPr>
              <a:t>Chemical energy is released by the breakdown of organic molecules during cellular respiration </a:t>
            </a:r>
          </a:p>
          <a:p>
            <a:pPr lvl="1" eaLnBrk="1" hangingPunct="1"/>
            <a:r>
              <a:rPr lang="en-US" smtClean="0">
                <a:solidFill>
                  <a:srgbClr val="000000"/>
                </a:solidFill>
              </a:rPr>
              <a:t>Used to generate molecules of ATP</a:t>
            </a:r>
          </a:p>
          <a:p>
            <a:pPr lvl="1" eaLnBrk="1" hangingPunct="1">
              <a:buFont typeface="Times" pitchFamily="90" charset="0"/>
              <a:buNone/>
            </a:pPr>
            <a:endParaRPr lang="en-US" smtClean="0"/>
          </a:p>
        </p:txBody>
      </p:sp>
      <p:sp>
        <p:nvSpPr>
          <p:cNvPr id="21508" name="Line 4"/>
          <p:cNvSpPr>
            <a:spLocks noChangeShapeType="1"/>
          </p:cNvSpPr>
          <p:nvPr/>
        </p:nvSpPr>
        <p:spPr bwMode="auto">
          <a:xfrm>
            <a:off x="304800" y="557213"/>
            <a:ext cx="8534400" cy="0"/>
          </a:xfrm>
          <a:prstGeom prst="line">
            <a:avLst/>
          </a:prstGeom>
          <a:noFill/>
          <a:ln w="50800">
            <a:solidFill>
              <a:srgbClr val="004A37"/>
            </a:solidFill>
            <a:round/>
            <a:headEnd/>
            <a:tailEnd/>
          </a:ln>
        </p:spPr>
        <p:txBody>
          <a:bodyPr wrap="none" anchor="ctr"/>
          <a:lstStyle/>
          <a:p>
            <a:endParaRPr lang="en-US"/>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6352200" y="1740240"/>
              <a:ext cx="1911960" cy="51840"/>
            </p14:xfrm>
          </p:contentPart>
        </mc:Choice>
        <mc:Fallback>
          <p:pic>
            <p:nvPicPr>
              <p:cNvPr id="2" name="Ink 1"/>
              <p:cNvPicPr/>
              <p:nvPr/>
            </p:nvPicPr>
            <p:blipFill>
              <a:blip r:embed="rId4"/>
              <a:stretch>
                <a:fillRect/>
              </a:stretch>
            </p:blipFill>
            <p:spPr>
              <a:xfrm>
                <a:off x="6336360" y="1676880"/>
                <a:ext cx="19436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4526280" y="3257640"/>
              <a:ext cx="2469240" cy="68760"/>
            </p14:xfrm>
          </p:contentPart>
        </mc:Choice>
        <mc:Fallback>
          <p:pic>
            <p:nvPicPr>
              <p:cNvPr id="3" name="Ink 2"/>
              <p:cNvPicPr/>
              <p:nvPr/>
            </p:nvPicPr>
            <p:blipFill>
              <a:blip r:embed="rId6"/>
              <a:stretch>
                <a:fillRect/>
              </a:stretch>
            </p:blipFill>
            <p:spPr>
              <a:xfrm>
                <a:off x="4510440" y="3193920"/>
                <a:ext cx="25009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728640" y="3694680"/>
              <a:ext cx="1483200" cy="360"/>
            </p14:xfrm>
          </p:contentPart>
        </mc:Choice>
        <mc:Fallback>
          <p:pic>
            <p:nvPicPr>
              <p:cNvPr id="4" name="Ink 3"/>
              <p:cNvPicPr/>
              <p:nvPr/>
            </p:nvPicPr>
            <p:blipFill>
              <a:blip r:embed="rId8"/>
              <a:stretch>
                <a:fillRect/>
              </a:stretch>
            </p:blipFill>
            <p:spPr>
              <a:xfrm>
                <a:off x="712800" y="3631320"/>
                <a:ext cx="1514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p14:cNvContentPartPr/>
              <p14:nvPr/>
            </p14:nvContentPartPr>
            <p14:xfrm>
              <a:off x="2828880" y="3694680"/>
              <a:ext cx="2383560" cy="34560"/>
            </p14:xfrm>
          </p:contentPart>
        </mc:Choice>
        <mc:Fallback>
          <p:pic>
            <p:nvPicPr>
              <p:cNvPr id="5" name="Ink 4"/>
              <p:cNvPicPr/>
              <p:nvPr/>
            </p:nvPicPr>
            <p:blipFill>
              <a:blip r:embed="rId10"/>
              <a:stretch>
                <a:fillRect/>
              </a:stretch>
            </p:blipFill>
            <p:spPr>
              <a:xfrm>
                <a:off x="2813040" y="3631320"/>
                <a:ext cx="2415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p14:cNvContentPartPr/>
              <p14:nvPr/>
            </p14:nvContentPartPr>
            <p14:xfrm>
              <a:off x="4911840" y="3557520"/>
              <a:ext cx="532080" cy="137520"/>
            </p14:xfrm>
          </p:contentPart>
        </mc:Choice>
        <mc:Fallback>
          <p:pic>
            <p:nvPicPr>
              <p:cNvPr id="6" name="Ink 5"/>
              <p:cNvPicPr/>
              <p:nvPr/>
            </p:nvPicPr>
            <p:blipFill>
              <a:blip r:embed="rId12"/>
              <a:stretch>
                <a:fillRect/>
              </a:stretch>
            </p:blipFill>
            <p:spPr>
              <a:xfrm>
                <a:off x="4896000" y="3494160"/>
                <a:ext cx="5637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p14:cNvContentPartPr/>
              <p14:nvPr/>
            </p14:nvContentPartPr>
            <p14:xfrm>
              <a:off x="5366160" y="3471840"/>
              <a:ext cx="77760" cy="214560"/>
            </p14:xfrm>
          </p:contentPart>
        </mc:Choice>
        <mc:Fallback>
          <p:pic>
            <p:nvPicPr>
              <p:cNvPr id="7" name="Ink 6"/>
              <p:cNvPicPr/>
              <p:nvPr/>
            </p:nvPicPr>
            <p:blipFill>
              <a:blip r:embed="rId14"/>
              <a:stretch>
                <a:fillRect/>
              </a:stretch>
            </p:blipFill>
            <p:spPr>
              <a:xfrm>
                <a:off x="5350320" y="3408480"/>
                <a:ext cx="10944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Ink 7"/>
              <p14:cNvContentPartPr/>
              <p14:nvPr/>
            </p14:nvContentPartPr>
            <p14:xfrm>
              <a:off x="5546160" y="3591720"/>
              <a:ext cx="103320" cy="189000"/>
            </p14:xfrm>
          </p:contentPart>
        </mc:Choice>
        <mc:Fallback>
          <p:pic>
            <p:nvPicPr>
              <p:cNvPr id="8" name="Ink 7"/>
              <p:cNvPicPr/>
              <p:nvPr/>
            </p:nvPicPr>
            <p:blipFill>
              <a:blip r:embed="rId16"/>
              <a:stretch>
                <a:fillRect/>
              </a:stretch>
            </p:blipFill>
            <p:spPr>
              <a:xfrm>
                <a:off x="5530320" y="3528360"/>
                <a:ext cx="13500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p14:cNvContentPartPr/>
              <p14:nvPr/>
            </p14:nvContentPartPr>
            <p14:xfrm>
              <a:off x="5743440" y="3703320"/>
              <a:ext cx="334800" cy="240480"/>
            </p14:xfrm>
          </p:contentPart>
        </mc:Choice>
        <mc:Fallback>
          <p:pic>
            <p:nvPicPr>
              <p:cNvPr id="9" name="Ink 8"/>
              <p:cNvPicPr/>
              <p:nvPr/>
            </p:nvPicPr>
            <p:blipFill>
              <a:blip r:embed="rId18"/>
              <a:stretch>
                <a:fillRect/>
              </a:stretch>
            </p:blipFill>
            <p:spPr>
              <a:xfrm>
                <a:off x="5727600" y="3639960"/>
                <a:ext cx="36648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Ink 9"/>
              <p14:cNvContentPartPr/>
              <p14:nvPr/>
            </p14:nvContentPartPr>
            <p14:xfrm>
              <a:off x="4397400" y="4132080"/>
              <a:ext cx="600480" cy="231840"/>
            </p14:xfrm>
          </p:contentPart>
        </mc:Choice>
        <mc:Fallback>
          <p:pic>
            <p:nvPicPr>
              <p:cNvPr id="10" name="Ink 9"/>
              <p:cNvPicPr/>
              <p:nvPr/>
            </p:nvPicPr>
            <p:blipFill>
              <a:blip r:embed="rId20"/>
              <a:stretch>
                <a:fillRect/>
              </a:stretch>
            </p:blipFill>
            <p:spPr>
              <a:xfrm>
                <a:off x="4381560" y="4068360"/>
                <a:ext cx="632160" cy="358920"/>
              </a:xfrm>
              <a:prstGeom prst="rect">
                <a:avLst/>
              </a:prstGeom>
            </p:spPr>
          </p:pic>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4788" y="76200"/>
            <a:ext cx="8534400" cy="482600"/>
          </a:xfrm>
        </p:spPr>
        <p:txBody>
          <a:bodyPr/>
          <a:lstStyle/>
          <a:p>
            <a:pPr eaLnBrk="1" hangingPunct="1">
              <a:lnSpc>
                <a:spcPct val="80000"/>
              </a:lnSpc>
            </a:pPr>
            <a:r>
              <a:rPr lang="en-US" sz="3200" smtClean="0">
                <a:solidFill>
                  <a:schemeClr val="tx1"/>
                </a:solidFill>
              </a:rPr>
              <a:t>The Structure of ATP</a:t>
            </a:r>
          </a:p>
        </p:txBody>
      </p:sp>
      <p:sp>
        <p:nvSpPr>
          <p:cNvPr id="23555" name="Rectangle 3"/>
          <p:cNvSpPr>
            <a:spLocks noGrp="1" noChangeArrowheads="1"/>
          </p:cNvSpPr>
          <p:nvPr>
            <p:ph type="body" idx="1"/>
          </p:nvPr>
        </p:nvSpPr>
        <p:spPr>
          <a:xfrm>
            <a:off x="217488" y="663575"/>
            <a:ext cx="8610600" cy="3622675"/>
          </a:xfrm>
        </p:spPr>
        <p:txBody>
          <a:bodyPr/>
          <a:lstStyle/>
          <a:p>
            <a:pPr lvl="1" eaLnBrk="1" hangingPunct="1"/>
            <a:r>
              <a:rPr lang="en-US" smtClean="0"/>
              <a:t>ATP (adenosine triphosphate)</a:t>
            </a:r>
          </a:p>
          <a:p>
            <a:pPr lvl="2" eaLnBrk="1" hangingPunct="1"/>
            <a:r>
              <a:rPr lang="en-US" smtClean="0"/>
              <a:t>Consists of adenosine plus a tail of three phosphate groups </a:t>
            </a:r>
          </a:p>
          <a:p>
            <a:pPr lvl="2" eaLnBrk="1" hangingPunct="1"/>
            <a:r>
              <a:rPr lang="en-US" smtClean="0"/>
              <a:t>Is broken down to ADP and a phosphate group, releasing energy</a:t>
            </a:r>
          </a:p>
          <a:p>
            <a:pPr lvl="1" eaLnBrk="1" hangingPunct="1"/>
            <a:r>
              <a:rPr lang="en-US" b="1" smtClean="0">
                <a:solidFill>
                  <a:srgbClr val="000000"/>
                </a:solidFill>
              </a:rPr>
              <a:t>ATP</a:t>
            </a:r>
            <a:endParaRPr lang="en-US" smtClean="0">
              <a:solidFill>
                <a:srgbClr val="000000"/>
              </a:solidFill>
            </a:endParaRPr>
          </a:p>
          <a:p>
            <a:pPr lvl="2" eaLnBrk="1" hangingPunct="1"/>
            <a:r>
              <a:rPr lang="en-US" smtClean="0">
                <a:solidFill>
                  <a:srgbClr val="000000"/>
                </a:solidFill>
              </a:rPr>
              <a:t>Acts as cellular energy</a:t>
            </a:r>
          </a:p>
          <a:p>
            <a:pPr lvl="2" eaLnBrk="1" hangingPunct="1"/>
            <a:r>
              <a:rPr lang="en-US" smtClean="0">
                <a:solidFill>
                  <a:srgbClr val="000000"/>
                </a:solidFill>
              </a:rPr>
              <a:t>Stores energy obtained from food</a:t>
            </a:r>
          </a:p>
          <a:p>
            <a:pPr lvl="2" eaLnBrk="1" hangingPunct="1"/>
            <a:r>
              <a:rPr lang="en-US" smtClean="0">
                <a:solidFill>
                  <a:srgbClr val="000000"/>
                </a:solidFill>
              </a:rPr>
              <a:t>Releases it later as needed</a:t>
            </a:r>
          </a:p>
          <a:p>
            <a:pPr lvl="2" eaLnBrk="1" hangingPunct="1">
              <a:buFontTx/>
              <a:buNone/>
            </a:pPr>
            <a:endParaRPr lang="en-US" smtClean="0"/>
          </a:p>
        </p:txBody>
      </p:sp>
      <p:sp>
        <p:nvSpPr>
          <p:cNvPr id="23556" name="Line 4"/>
          <p:cNvSpPr>
            <a:spLocks noChangeShapeType="1"/>
          </p:cNvSpPr>
          <p:nvPr/>
        </p:nvSpPr>
        <p:spPr bwMode="auto">
          <a:xfrm>
            <a:off x="304800" y="557213"/>
            <a:ext cx="8534400" cy="0"/>
          </a:xfrm>
          <a:prstGeom prst="line">
            <a:avLst/>
          </a:prstGeom>
          <a:noFill/>
          <a:ln w="50800">
            <a:solidFill>
              <a:srgbClr val="004A37"/>
            </a:solidFill>
            <a:round/>
            <a:headEnd/>
            <a:tailEnd/>
          </a:ln>
        </p:spPr>
        <p:txBody>
          <a:bodyPr wrap="none" anchor="ctr"/>
          <a:lstStyle/>
          <a:p>
            <a:endParaRPr lang="en-US"/>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2982960" y="1954440"/>
              <a:ext cx="669240" cy="77760"/>
            </p14:xfrm>
          </p:contentPart>
        </mc:Choice>
        <mc:Fallback>
          <p:pic>
            <p:nvPicPr>
              <p:cNvPr id="2" name="Ink 1"/>
              <p:cNvPicPr/>
              <p:nvPr/>
            </p:nvPicPr>
            <p:blipFill>
              <a:blip r:embed="rId4"/>
              <a:stretch>
                <a:fillRect/>
              </a:stretch>
            </p:blipFill>
            <p:spPr>
              <a:xfrm>
                <a:off x="2967120" y="1891080"/>
                <a:ext cx="7009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2622960" y="831600"/>
              <a:ext cx="317520" cy="146160"/>
            </p14:xfrm>
          </p:contentPart>
        </mc:Choice>
        <mc:Fallback>
          <p:pic>
            <p:nvPicPr>
              <p:cNvPr id="3" name="Ink 2"/>
              <p:cNvPicPr/>
              <p:nvPr/>
            </p:nvPicPr>
            <p:blipFill>
              <a:blip r:embed="rId6"/>
              <a:stretch>
                <a:fillRect/>
              </a:stretch>
            </p:blipFill>
            <p:spPr>
              <a:xfrm>
                <a:off x="2607120" y="767880"/>
                <a:ext cx="34920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5246280" y="1200240"/>
              <a:ext cx="1680480" cy="497520"/>
            </p14:xfrm>
          </p:contentPart>
        </mc:Choice>
        <mc:Fallback>
          <p:pic>
            <p:nvPicPr>
              <p:cNvPr id="4" name="Ink 3"/>
              <p:cNvPicPr/>
              <p:nvPr/>
            </p:nvPicPr>
            <p:blipFill>
              <a:blip r:embed="rId8"/>
              <a:stretch>
                <a:fillRect/>
              </a:stretch>
            </p:blipFill>
            <p:spPr>
              <a:xfrm>
                <a:off x="5230440" y="1136520"/>
                <a:ext cx="1712160" cy="624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p14:cNvContentPartPr/>
              <p14:nvPr/>
            </p14:nvContentPartPr>
            <p14:xfrm>
              <a:off x="4354560" y="1928880"/>
              <a:ext cx="1492200" cy="51840"/>
            </p14:xfrm>
          </p:contentPart>
        </mc:Choice>
        <mc:Fallback>
          <p:pic>
            <p:nvPicPr>
              <p:cNvPr id="5" name="Ink 4"/>
              <p:cNvPicPr/>
              <p:nvPr/>
            </p:nvPicPr>
            <p:blipFill>
              <a:blip r:embed="rId10"/>
              <a:stretch>
                <a:fillRect/>
              </a:stretch>
            </p:blipFill>
            <p:spPr>
              <a:xfrm>
                <a:off x="4338720" y="1865160"/>
                <a:ext cx="15238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p14:cNvContentPartPr/>
              <p14:nvPr/>
            </p14:nvContentPartPr>
            <p14:xfrm>
              <a:off x="6137640" y="2048760"/>
              <a:ext cx="1569240" cy="26280"/>
            </p14:xfrm>
          </p:contentPart>
        </mc:Choice>
        <mc:Fallback>
          <p:pic>
            <p:nvPicPr>
              <p:cNvPr id="6" name="Ink 5"/>
              <p:cNvPicPr/>
              <p:nvPr/>
            </p:nvPicPr>
            <p:blipFill>
              <a:blip r:embed="rId12"/>
              <a:stretch>
                <a:fillRect/>
              </a:stretch>
            </p:blipFill>
            <p:spPr>
              <a:xfrm>
                <a:off x="6121800" y="1985400"/>
                <a:ext cx="16009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p14:cNvContentPartPr/>
              <p14:nvPr/>
            </p14:nvContentPartPr>
            <p14:xfrm>
              <a:off x="462960" y="2194560"/>
              <a:ext cx="4251960" cy="2666520"/>
            </p14:xfrm>
          </p:contentPart>
        </mc:Choice>
        <mc:Fallback>
          <p:pic>
            <p:nvPicPr>
              <p:cNvPr id="7" name="Ink 6"/>
              <p:cNvPicPr/>
              <p:nvPr/>
            </p:nvPicPr>
            <p:blipFill>
              <a:blip r:embed="rId14"/>
              <a:stretch>
                <a:fillRect/>
              </a:stretch>
            </p:blipFill>
            <p:spPr>
              <a:xfrm>
                <a:off x="446760" y="2131200"/>
                <a:ext cx="4284360" cy="2793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Ink 7"/>
              <p14:cNvContentPartPr/>
              <p14:nvPr/>
            </p14:nvContentPartPr>
            <p14:xfrm>
              <a:off x="1037160" y="2940480"/>
              <a:ext cx="2494800" cy="231840"/>
            </p14:xfrm>
          </p:contentPart>
        </mc:Choice>
        <mc:Fallback>
          <p:pic>
            <p:nvPicPr>
              <p:cNvPr id="8" name="Ink 7"/>
              <p:cNvPicPr/>
              <p:nvPr/>
            </p:nvPicPr>
            <p:blipFill>
              <a:blip r:embed="rId16"/>
              <a:stretch>
                <a:fillRect/>
              </a:stretch>
            </p:blipFill>
            <p:spPr>
              <a:xfrm>
                <a:off x="1021320" y="2876760"/>
                <a:ext cx="252648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p14:cNvContentPartPr/>
              <p14:nvPr/>
            </p14:nvContentPartPr>
            <p14:xfrm>
              <a:off x="1251360" y="3454560"/>
              <a:ext cx="3506760" cy="411840"/>
            </p14:xfrm>
          </p:contentPart>
        </mc:Choice>
        <mc:Fallback>
          <p:pic>
            <p:nvPicPr>
              <p:cNvPr id="9" name="Ink 8"/>
              <p:cNvPicPr/>
              <p:nvPr/>
            </p:nvPicPr>
            <p:blipFill>
              <a:blip r:embed="rId18"/>
              <a:stretch>
                <a:fillRect/>
              </a:stretch>
            </p:blipFill>
            <p:spPr>
              <a:xfrm>
                <a:off x="1235520" y="3391200"/>
                <a:ext cx="3538440" cy="538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Ink 9"/>
              <p14:cNvContentPartPr/>
              <p14:nvPr/>
            </p14:nvContentPartPr>
            <p14:xfrm>
              <a:off x="4174560" y="3471840"/>
              <a:ext cx="1706400" cy="86040"/>
            </p14:xfrm>
          </p:contentPart>
        </mc:Choice>
        <mc:Fallback>
          <p:pic>
            <p:nvPicPr>
              <p:cNvPr id="10" name="Ink 9"/>
              <p:cNvPicPr/>
              <p:nvPr/>
            </p:nvPicPr>
            <p:blipFill>
              <a:blip r:embed="rId20"/>
              <a:stretch>
                <a:fillRect/>
              </a:stretch>
            </p:blipFill>
            <p:spPr>
              <a:xfrm>
                <a:off x="4158720" y="3408480"/>
                <a:ext cx="17380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Ink 10"/>
              <p14:cNvContentPartPr/>
              <p14:nvPr/>
            </p14:nvContentPartPr>
            <p14:xfrm>
              <a:off x="5726160" y="3334680"/>
              <a:ext cx="154800" cy="369000"/>
            </p14:xfrm>
          </p:contentPart>
        </mc:Choice>
        <mc:Fallback>
          <p:pic>
            <p:nvPicPr>
              <p:cNvPr id="11" name="Ink 10"/>
              <p:cNvPicPr/>
              <p:nvPr/>
            </p:nvPicPr>
            <p:blipFill>
              <a:blip r:embed="rId22"/>
              <a:stretch>
                <a:fillRect/>
              </a:stretch>
            </p:blipFill>
            <p:spPr>
              <a:xfrm>
                <a:off x="5710320" y="3271320"/>
                <a:ext cx="186480" cy="495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Ink 11"/>
              <p14:cNvContentPartPr/>
              <p14:nvPr/>
            </p14:nvContentPartPr>
            <p14:xfrm>
              <a:off x="6077880" y="3154680"/>
              <a:ext cx="128880" cy="540360"/>
            </p14:xfrm>
          </p:contentPart>
        </mc:Choice>
        <mc:Fallback>
          <p:pic>
            <p:nvPicPr>
              <p:cNvPr id="12" name="Ink 11"/>
              <p:cNvPicPr/>
              <p:nvPr/>
            </p:nvPicPr>
            <p:blipFill>
              <a:blip r:embed="rId24"/>
              <a:stretch>
                <a:fillRect/>
              </a:stretch>
            </p:blipFill>
            <p:spPr>
              <a:xfrm>
                <a:off x="6062040" y="3091320"/>
                <a:ext cx="160560" cy="667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Ink 12"/>
              <p14:cNvContentPartPr/>
              <p14:nvPr/>
            </p14:nvContentPartPr>
            <p14:xfrm>
              <a:off x="5957640" y="3120480"/>
              <a:ext cx="274680" cy="248760"/>
            </p14:xfrm>
          </p:contentPart>
        </mc:Choice>
        <mc:Fallback>
          <p:pic>
            <p:nvPicPr>
              <p:cNvPr id="13" name="Ink 12"/>
              <p:cNvPicPr/>
              <p:nvPr/>
            </p:nvPicPr>
            <p:blipFill>
              <a:blip r:embed="rId26"/>
              <a:stretch>
                <a:fillRect/>
              </a:stretch>
            </p:blipFill>
            <p:spPr>
              <a:xfrm>
                <a:off x="5941800" y="3056760"/>
                <a:ext cx="30636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Ink 13"/>
              <p14:cNvContentPartPr/>
              <p14:nvPr/>
            </p14:nvContentPartPr>
            <p14:xfrm>
              <a:off x="6352200" y="3531960"/>
              <a:ext cx="146160" cy="283320"/>
            </p14:xfrm>
          </p:contentPart>
        </mc:Choice>
        <mc:Fallback>
          <p:pic>
            <p:nvPicPr>
              <p:cNvPr id="14" name="Ink 13"/>
              <p:cNvPicPr/>
              <p:nvPr/>
            </p:nvPicPr>
            <p:blipFill>
              <a:blip r:embed="rId28"/>
              <a:stretch>
                <a:fillRect/>
              </a:stretch>
            </p:blipFill>
            <p:spPr>
              <a:xfrm>
                <a:off x="6336360" y="3468240"/>
                <a:ext cx="17784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Ink 14"/>
              <p14:cNvContentPartPr/>
              <p14:nvPr/>
            </p14:nvContentPartPr>
            <p14:xfrm>
              <a:off x="6591960" y="3266280"/>
              <a:ext cx="137520" cy="377280"/>
            </p14:xfrm>
          </p:contentPart>
        </mc:Choice>
        <mc:Fallback>
          <p:pic>
            <p:nvPicPr>
              <p:cNvPr id="15" name="Ink 14"/>
              <p:cNvPicPr/>
              <p:nvPr/>
            </p:nvPicPr>
            <p:blipFill>
              <a:blip r:embed="rId30"/>
              <a:stretch>
                <a:fillRect/>
              </a:stretch>
            </p:blipFill>
            <p:spPr>
              <a:xfrm>
                <a:off x="6576120" y="3202560"/>
                <a:ext cx="169560" cy="504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Ink 15"/>
              <p14:cNvContentPartPr/>
              <p14:nvPr/>
            </p14:nvContentPartPr>
            <p14:xfrm>
              <a:off x="6540840" y="3471840"/>
              <a:ext cx="266040" cy="86040"/>
            </p14:xfrm>
          </p:contentPart>
        </mc:Choice>
        <mc:Fallback>
          <p:pic>
            <p:nvPicPr>
              <p:cNvPr id="16" name="Ink 15"/>
              <p:cNvPicPr/>
              <p:nvPr/>
            </p:nvPicPr>
            <p:blipFill>
              <a:blip r:embed="rId32"/>
              <a:stretch>
                <a:fillRect/>
              </a:stretch>
            </p:blipFill>
            <p:spPr>
              <a:xfrm>
                <a:off x="6524640" y="3408480"/>
                <a:ext cx="2980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 name="Ink 16"/>
              <p14:cNvContentPartPr/>
              <p14:nvPr/>
            </p14:nvContentPartPr>
            <p14:xfrm>
              <a:off x="6883560" y="3566160"/>
              <a:ext cx="360" cy="360"/>
            </p14:xfrm>
          </p:contentPart>
        </mc:Choice>
        <mc:Fallback>
          <p:pic>
            <p:nvPicPr>
              <p:cNvPr id="17" name="Ink 16"/>
              <p:cNvPicPr/>
              <p:nvPr/>
            </p:nvPicPr>
            <p:blipFill>
              <a:blip r:embed="rId34"/>
              <a:stretch>
                <a:fillRect/>
              </a:stretch>
            </p:blipFill>
            <p:spPr>
              <a:xfrm>
                <a:off x="6867720" y="3502800"/>
                <a:ext cx="32040" cy="127080"/>
              </a:xfrm>
              <a:prstGeom prst="rect">
                <a:avLst/>
              </a:prstGeom>
            </p:spPr>
          </p:pic>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04788" y="76200"/>
            <a:ext cx="8534400" cy="482600"/>
          </a:xfrm>
        </p:spPr>
        <p:txBody>
          <a:bodyPr/>
          <a:lstStyle/>
          <a:p>
            <a:pPr eaLnBrk="1" hangingPunct="1">
              <a:lnSpc>
                <a:spcPct val="80000"/>
              </a:lnSpc>
            </a:pPr>
            <a:r>
              <a:rPr lang="en-US" sz="3200" smtClean="0">
                <a:solidFill>
                  <a:schemeClr val="tx1"/>
                </a:solidFill>
              </a:rPr>
              <a:t>ENZYMES</a:t>
            </a:r>
          </a:p>
        </p:txBody>
      </p:sp>
      <p:sp>
        <p:nvSpPr>
          <p:cNvPr id="25603" name="Rectangle 3"/>
          <p:cNvSpPr>
            <a:spLocks noGrp="1" noChangeArrowheads="1"/>
          </p:cNvSpPr>
          <p:nvPr>
            <p:ph type="body" idx="1"/>
          </p:nvPr>
        </p:nvSpPr>
        <p:spPr>
          <a:xfrm>
            <a:off x="217488" y="663575"/>
            <a:ext cx="8610600" cy="4284663"/>
          </a:xfrm>
        </p:spPr>
        <p:txBody>
          <a:bodyPr/>
          <a:lstStyle/>
          <a:p>
            <a:pPr lvl="1" eaLnBrk="1" hangingPunct="1"/>
            <a:r>
              <a:rPr lang="en-US" b="1" smtClean="0"/>
              <a:t>Metabolism</a:t>
            </a:r>
            <a:r>
              <a:rPr lang="en-US" smtClean="0"/>
              <a:t> is the total of all chemical reactions in an organism.</a:t>
            </a:r>
          </a:p>
          <a:p>
            <a:pPr lvl="1" eaLnBrk="1" hangingPunct="1"/>
            <a:r>
              <a:rPr lang="en-US" smtClean="0"/>
              <a:t>Most metabolic reactions require the assistance of </a:t>
            </a:r>
            <a:r>
              <a:rPr lang="en-US" b="1" smtClean="0"/>
              <a:t>enzymes</a:t>
            </a:r>
            <a:r>
              <a:rPr lang="en-US" smtClean="0"/>
              <a:t>, proteins that speed up chemical reactions.</a:t>
            </a:r>
          </a:p>
          <a:p>
            <a:pPr lvl="1" eaLnBrk="1" hangingPunct="1"/>
            <a:r>
              <a:rPr lang="en-US" b="1" smtClean="0"/>
              <a:t>Activation energy</a:t>
            </a:r>
            <a:endParaRPr lang="en-US" smtClean="0"/>
          </a:p>
          <a:p>
            <a:pPr lvl="2" eaLnBrk="1" hangingPunct="1"/>
            <a:r>
              <a:rPr lang="en-US" smtClean="0"/>
              <a:t>Activates the reactants </a:t>
            </a:r>
          </a:p>
          <a:p>
            <a:pPr lvl="2" eaLnBrk="1" hangingPunct="1"/>
            <a:r>
              <a:rPr lang="en-US" smtClean="0"/>
              <a:t>Triggers a chemical reaction</a:t>
            </a:r>
          </a:p>
          <a:p>
            <a:pPr lvl="1" eaLnBrk="1" hangingPunct="1"/>
            <a:r>
              <a:rPr lang="en-US" smtClean="0"/>
              <a:t>Enzymes lower the activation energy for chemical reactions.</a:t>
            </a:r>
          </a:p>
          <a:p>
            <a:pPr lvl="1" eaLnBrk="1" hangingPunct="1"/>
            <a:endParaRPr lang="en-US" smtClean="0"/>
          </a:p>
        </p:txBody>
      </p:sp>
      <p:sp>
        <p:nvSpPr>
          <p:cNvPr id="25604" name="Line 4"/>
          <p:cNvSpPr>
            <a:spLocks noChangeShapeType="1"/>
          </p:cNvSpPr>
          <p:nvPr/>
        </p:nvSpPr>
        <p:spPr bwMode="auto">
          <a:xfrm>
            <a:off x="304800" y="557213"/>
            <a:ext cx="8534400" cy="0"/>
          </a:xfrm>
          <a:prstGeom prst="line">
            <a:avLst/>
          </a:prstGeom>
          <a:noFill/>
          <a:ln w="50800">
            <a:solidFill>
              <a:srgbClr val="004A37"/>
            </a:solidFill>
            <a:round/>
            <a:headEnd/>
            <a:tailEnd/>
          </a:ln>
        </p:spPr>
        <p:txBody>
          <a:bodyPr wrap="none" anchor="ctr"/>
          <a:lstStyle/>
          <a:p>
            <a:endParaRPr lang="en-US"/>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720000" y="934560"/>
              <a:ext cx="1131840" cy="25920"/>
            </p14:xfrm>
          </p:contentPart>
        </mc:Choice>
        <mc:Fallback>
          <p:pic>
            <p:nvPicPr>
              <p:cNvPr id="2" name="Ink 1"/>
              <p:cNvPicPr/>
              <p:nvPr/>
            </p:nvPicPr>
            <p:blipFill>
              <a:blip r:embed="rId4"/>
              <a:stretch>
                <a:fillRect/>
              </a:stretch>
            </p:blipFill>
            <p:spPr>
              <a:xfrm>
                <a:off x="704160" y="870840"/>
                <a:ext cx="11635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4217400" y="891360"/>
              <a:ext cx="4363920" cy="146160"/>
            </p14:xfrm>
          </p:contentPart>
        </mc:Choice>
        <mc:Fallback>
          <p:pic>
            <p:nvPicPr>
              <p:cNvPr id="3" name="Ink 2"/>
              <p:cNvPicPr/>
              <p:nvPr/>
            </p:nvPicPr>
            <p:blipFill>
              <a:blip r:embed="rId6"/>
              <a:stretch>
                <a:fillRect/>
              </a:stretch>
            </p:blipFill>
            <p:spPr>
              <a:xfrm>
                <a:off x="4201560" y="828000"/>
                <a:ext cx="439560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6780600" y="1526040"/>
              <a:ext cx="1140480" cy="77400"/>
            </p14:xfrm>
          </p:contentPart>
        </mc:Choice>
        <mc:Fallback>
          <p:pic>
            <p:nvPicPr>
              <p:cNvPr id="4" name="Ink 3"/>
              <p:cNvPicPr/>
              <p:nvPr/>
            </p:nvPicPr>
            <p:blipFill>
              <a:blip r:embed="rId8"/>
              <a:stretch>
                <a:fillRect/>
              </a:stretch>
            </p:blipFill>
            <p:spPr>
              <a:xfrm>
                <a:off x="6764760" y="1462320"/>
                <a:ext cx="11721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p14:cNvContentPartPr/>
              <p14:nvPr/>
            </p14:nvContentPartPr>
            <p14:xfrm>
              <a:off x="608400" y="3994920"/>
              <a:ext cx="7407000" cy="369000"/>
            </p14:xfrm>
          </p:contentPart>
        </mc:Choice>
        <mc:Fallback>
          <p:pic>
            <p:nvPicPr>
              <p:cNvPr id="5" name="Ink 4"/>
              <p:cNvPicPr/>
              <p:nvPr/>
            </p:nvPicPr>
            <p:blipFill>
              <a:blip r:embed="rId10"/>
              <a:stretch>
                <a:fillRect/>
              </a:stretch>
            </p:blipFill>
            <p:spPr>
              <a:xfrm>
                <a:off x="592560" y="3931200"/>
                <a:ext cx="7438680" cy="496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p14:cNvContentPartPr/>
              <p14:nvPr/>
            </p14:nvContentPartPr>
            <p14:xfrm>
              <a:off x="6678000" y="1457280"/>
              <a:ext cx="1363320" cy="240480"/>
            </p14:xfrm>
          </p:contentPart>
        </mc:Choice>
        <mc:Fallback>
          <p:pic>
            <p:nvPicPr>
              <p:cNvPr id="6" name="Ink 5"/>
              <p:cNvPicPr/>
              <p:nvPr/>
            </p:nvPicPr>
            <p:blipFill>
              <a:blip r:embed="rId12"/>
              <a:stretch>
                <a:fillRect/>
              </a:stretch>
            </p:blipFill>
            <p:spPr>
              <a:xfrm>
                <a:off x="6661800" y="1393920"/>
                <a:ext cx="139536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p14:cNvContentPartPr/>
              <p14:nvPr/>
            </p14:nvContentPartPr>
            <p14:xfrm>
              <a:off x="2228760" y="1748880"/>
              <a:ext cx="3472200" cy="283320"/>
            </p14:xfrm>
          </p:contentPart>
        </mc:Choice>
        <mc:Fallback>
          <p:pic>
            <p:nvPicPr>
              <p:cNvPr id="7" name="Ink 6"/>
              <p:cNvPicPr/>
              <p:nvPr/>
            </p:nvPicPr>
            <p:blipFill>
              <a:blip r:embed="rId14"/>
              <a:stretch>
                <a:fillRect/>
              </a:stretch>
            </p:blipFill>
            <p:spPr>
              <a:xfrm>
                <a:off x="2212920" y="1685160"/>
                <a:ext cx="3503880" cy="410400"/>
              </a:xfrm>
              <a:prstGeom prst="rect">
                <a:avLst/>
              </a:prstGeom>
            </p:spPr>
          </p:pic>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3" descr="05_UN02EnzymeEnergy-U"/>
          <p:cNvPicPr>
            <a:picLocks noChangeAspect="1" noChangeArrowheads="1"/>
          </p:cNvPicPr>
          <p:nvPr/>
        </p:nvPicPr>
        <p:blipFill>
          <a:blip r:embed="rId3"/>
          <a:srcRect/>
          <a:stretch>
            <a:fillRect/>
          </a:stretch>
        </p:blipFill>
        <p:spPr bwMode="auto">
          <a:xfrm>
            <a:off x="296863" y="136525"/>
            <a:ext cx="8548687" cy="6584950"/>
          </a:xfrm>
          <a:prstGeom prst="rect">
            <a:avLst/>
          </a:prstGeom>
          <a:noFill/>
          <a:ln w="9525">
            <a:noFill/>
            <a:miter lim="800000"/>
            <a:headEnd/>
            <a:tailEnd/>
          </a:ln>
        </p:spPr>
      </p:pic>
      <p:sp>
        <p:nvSpPr>
          <p:cNvPr id="27651" name="Text Box 4"/>
          <p:cNvSpPr txBox="1">
            <a:spLocks noChangeArrowheads="1"/>
          </p:cNvSpPr>
          <p:nvPr/>
        </p:nvSpPr>
        <p:spPr bwMode="auto">
          <a:xfrm>
            <a:off x="479425" y="3962400"/>
            <a:ext cx="898525" cy="279400"/>
          </a:xfrm>
          <a:prstGeom prst="rect">
            <a:avLst/>
          </a:prstGeom>
          <a:noFill/>
          <a:ln w="9525">
            <a:noFill/>
            <a:miter lim="800000"/>
            <a:headEnd/>
            <a:tailEnd/>
          </a:ln>
        </p:spPr>
        <p:txBody>
          <a:bodyPr wrap="none" lIns="0" tIns="0" rIns="0" bIns="0"/>
          <a:lstStyle/>
          <a:p>
            <a:pPr algn="ctr"/>
            <a:r>
              <a:rPr lang="en-US" sz="1600" b="1"/>
              <a:t>Reactant</a:t>
            </a:r>
          </a:p>
        </p:txBody>
      </p:sp>
      <p:sp>
        <p:nvSpPr>
          <p:cNvPr id="27652" name="Text Box 5"/>
          <p:cNvSpPr txBox="1">
            <a:spLocks noChangeArrowheads="1"/>
          </p:cNvSpPr>
          <p:nvPr/>
        </p:nvSpPr>
        <p:spPr bwMode="auto">
          <a:xfrm>
            <a:off x="5864225" y="4000500"/>
            <a:ext cx="898525" cy="279400"/>
          </a:xfrm>
          <a:prstGeom prst="rect">
            <a:avLst/>
          </a:prstGeom>
          <a:noFill/>
          <a:ln w="9525">
            <a:noFill/>
            <a:miter lim="800000"/>
            <a:headEnd/>
            <a:tailEnd/>
          </a:ln>
        </p:spPr>
        <p:txBody>
          <a:bodyPr wrap="none" lIns="0" tIns="0" rIns="0" bIns="0"/>
          <a:lstStyle/>
          <a:p>
            <a:pPr algn="ctr"/>
            <a:r>
              <a:rPr lang="en-US" sz="1600" b="1"/>
              <a:t>Reactant</a:t>
            </a:r>
          </a:p>
        </p:txBody>
      </p:sp>
      <p:sp>
        <p:nvSpPr>
          <p:cNvPr id="27653" name="Text Box 6"/>
          <p:cNvSpPr txBox="1">
            <a:spLocks noChangeArrowheads="1"/>
          </p:cNvSpPr>
          <p:nvPr/>
        </p:nvSpPr>
        <p:spPr bwMode="auto">
          <a:xfrm>
            <a:off x="2282825" y="4749800"/>
            <a:ext cx="898525" cy="279400"/>
          </a:xfrm>
          <a:prstGeom prst="rect">
            <a:avLst/>
          </a:prstGeom>
          <a:noFill/>
          <a:ln w="9525">
            <a:noFill/>
            <a:miter lim="800000"/>
            <a:headEnd/>
            <a:tailEnd/>
          </a:ln>
        </p:spPr>
        <p:txBody>
          <a:bodyPr wrap="none" lIns="0" tIns="0" rIns="0" bIns="0"/>
          <a:lstStyle/>
          <a:p>
            <a:pPr algn="ctr"/>
            <a:r>
              <a:rPr lang="en-US" sz="1600" b="1"/>
              <a:t>Products</a:t>
            </a:r>
          </a:p>
        </p:txBody>
      </p:sp>
      <p:sp>
        <p:nvSpPr>
          <p:cNvPr id="27654" name="Text Box 7"/>
          <p:cNvSpPr txBox="1">
            <a:spLocks noChangeArrowheads="1"/>
          </p:cNvSpPr>
          <p:nvPr/>
        </p:nvSpPr>
        <p:spPr bwMode="auto">
          <a:xfrm>
            <a:off x="7731125" y="4775200"/>
            <a:ext cx="898525" cy="279400"/>
          </a:xfrm>
          <a:prstGeom prst="rect">
            <a:avLst/>
          </a:prstGeom>
          <a:noFill/>
          <a:ln w="9525">
            <a:noFill/>
            <a:miter lim="800000"/>
            <a:headEnd/>
            <a:tailEnd/>
          </a:ln>
        </p:spPr>
        <p:txBody>
          <a:bodyPr wrap="none" lIns="0" tIns="0" rIns="0" bIns="0"/>
          <a:lstStyle/>
          <a:p>
            <a:pPr algn="ctr"/>
            <a:r>
              <a:rPr lang="en-US" sz="1600" b="1"/>
              <a:t>Products</a:t>
            </a:r>
          </a:p>
        </p:txBody>
      </p:sp>
      <p:sp>
        <p:nvSpPr>
          <p:cNvPr id="27655" name="Text Box 8"/>
          <p:cNvSpPr txBox="1">
            <a:spLocks noChangeArrowheads="1"/>
          </p:cNvSpPr>
          <p:nvPr/>
        </p:nvSpPr>
        <p:spPr bwMode="auto">
          <a:xfrm>
            <a:off x="3743325" y="2971800"/>
            <a:ext cx="1457325" cy="279400"/>
          </a:xfrm>
          <a:prstGeom prst="rect">
            <a:avLst/>
          </a:prstGeom>
          <a:noFill/>
          <a:ln w="9525">
            <a:noFill/>
            <a:miter lim="800000"/>
            <a:headEnd/>
            <a:tailEnd/>
          </a:ln>
        </p:spPr>
        <p:txBody>
          <a:bodyPr wrap="none" lIns="0" tIns="0" rIns="0" bIns="0"/>
          <a:lstStyle/>
          <a:p>
            <a:pPr algn="ctr"/>
            <a:r>
              <a:rPr lang="en-US" sz="1600" b="1">
                <a:solidFill>
                  <a:schemeClr val="bg1"/>
                </a:solidFill>
              </a:rPr>
              <a:t>Enzyme added</a:t>
            </a:r>
          </a:p>
        </p:txBody>
      </p:sp>
      <p:sp>
        <p:nvSpPr>
          <p:cNvPr id="27656" name="Text Box 9"/>
          <p:cNvSpPr txBox="1">
            <a:spLocks noChangeArrowheads="1"/>
          </p:cNvSpPr>
          <p:nvPr/>
        </p:nvSpPr>
        <p:spPr bwMode="auto">
          <a:xfrm rot="-5400000">
            <a:off x="1063625" y="2781301"/>
            <a:ext cx="1736725" cy="279400"/>
          </a:xfrm>
          <a:prstGeom prst="rect">
            <a:avLst/>
          </a:prstGeom>
          <a:noFill/>
          <a:ln w="9525">
            <a:noFill/>
            <a:miter lim="800000"/>
            <a:headEnd/>
            <a:tailEnd/>
          </a:ln>
        </p:spPr>
        <p:txBody>
          <a:bodyPr wrap="none" lIns="0" tIns="0" rIns="0" bIns="0"/>
          <a:lstStyle/>
          <a:p>
            <a:pPr algn="ctr"/>
            <a:r>
              <a:rPr lang="en-US" sz="1600" b="1">
                <a:solidFill>
                  <a:schemeClr val="bg1"/>
                </a:solidFill>
              </a:rPr>
              <a:t>Activation energy</a:t>
            </a:r>
          </a:p>
        </p:txBody>
      </p:sp>
      <p:sp>
        <p:nvSpPr>
          <p:cNvPr id="27657" name="Rectangle 2"/>
          <p:cNvSpPr>
            <a:spLocks noChangeArrowheads="1"/>
          </p:cNvSpPr>
          <p:nvPr/>
        </p:nvSpPr>
        <p:spPr bwMode="auto">
          <a:xfrm>
            <a:off x="6053138" y="6481763"/>
            <a:ext cx="2873375" cy="320675"/>
          </a:xfrm>
          <a:prstGeom prst="rect">
            <a:avLst/>
          </a:prstGeom>
          <a:noFill/>
          <a:ln w="34925">
            <a:noFill/>
            <a:miter lim="800000"/>
            <a:headEnd/>
            <a:tailEnd/>
          </a:ln>
        </p:spPr>
        <p:txBody>
          <a:bodyPr lIns="92075" tIns="46038" rIns="92075" bIns="46038" anchor="ctr">
            <a:spAutoFit/>
          </a:bodyPr>
          <a:lstStyle/>
          <a:p>
            <a:r>
              <a:rPr lang="en-US" sz="1500"/>
              <a:t>Figure 5.UN02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04788" y="76200"/>
            <a:ext cx="8534400" cy="482600"/>
          </a:xfrm>
        </p:spPr>
        <p:txBody>
          <a:bodyPr/>
          <a:lstStyle/>
          <a:p>
            <a:pPr eaLnBrk="1" hangingPunct="1">
              <a:lnSpc>
                <a:spcPct val="80000"/>
              </a:lnSpc>
            </a:pPr>
            <a:r>
              <a:rPr lang="en-US" sz="3200" smtClean="0">
                <a:solidFill>
                  <a:schemeClr val="tx1"/>
                </a:solidFill>
              </a:rPr>
              <a:t>Induced Fit</a:t>
            </a:r>
          </a:p>
        </p:txBody>
      </p:sp>
      <p:sp>
        <p:nvSpPr>
          <p:cNvPr id="29699" name="Rectangle 3"/>
          <p:cNvSpPr>
            <a:spLocks noGrp="1" noChangeArrowheads="1"/>
          </p:cNvSpPr>
          <p:nvPr>
            <p:ph type="body" idx="1"/>
          </p:nvPr>
        </p:nvSpPr>
        <p:spPr>
          <a:xfrm>
            <a:off x="217488" y="663575"/>
            <a:ext cx="8610600" cy="3373438"/>
          </a:xfrm>
        </p:spPr>
        <p:txBody>
          <a:bodyPr/>
          <a:lstStyle/>
          <a:p>
            <a:pPr lvl="1" eaLnBrk="1" hangingPunct="1"/>
            <a:r>
              <a:rPr lang="en-US" smtClean="0"/>
              <a:t>Every enzyme is very selective, catalyzing a specific reaction.</a:t>
            </a:r>
          </a:p>
          <a:p>
            <a:pPr lvl="1" eaLnBrk="1" hangingPunct="1"/>
            <a:r>
              <a:rPr lang="en-US" smtClean="0"/>
              <a:t>Each enzyme recognizes a </a:t>
            </a:r>
            <a:r>
              <a:rPr lang="en-US" b="1" smtClean="0"/>
              <a:t>substrate</a:t>
            </a:r>
            <a:r>
              <a:rPr lang="en-US" smtClean="0"/>
              <a:t>, a specific reactant molecule.</a:t>
            </a:r>
          </a:p>
          <a:p>
            <a:pPr lvl="2" eaLnBrk="1" hangingPunct="1"/>
            <a:r>
              <a:rPr lang="en-US" smtClean="0"/>
              <a:t>The </a:t>
            </a:r>
            <a:r>
              <a:rPr lang="en-US" b="1" smtClean="0"/>
              <a:t>active site</a:t>
            </a:r>
            <a:r>
              <a:rPr lang="en-US" smtClean="0"/>
              <a:t> fits to the substrate, and the enzyme changes shape slightly.</a:t>
            </a:r>
          </a:p>
          <a:p>
            <a:pPr lvl="2" eaLnBrk="1" hangingPunct="1"/>
            <a:r>
              <a:rPr lang="en-US" smtClean="0"/>
              <a:t>This interaction is called </a:t>
            </a:r>
            <a:r>
              <a:rPr lang="en-US" b="1" smtClean="0"/>
              <a:t>induced fit</a:t>
            </a:r>
            <a:r>
              <a:rPr lang="en-US" smtClean="0"/>
              <a:t>.</a:t>
            </a:r>
          </a:p>
          <a:p>
            <a:pPr lvl="1" eaLnBrk="1" hangingPunct="1"/>
            <a:endParaRPr lang="en-US" smtClean="0"/>
          </a:p>
        </p:txBody>
      </p:sp>
      <p:sp>
        <p:nvSpPr>
          <p:cNvPr id="29700" name="Line 4"/>
          <p:cNvSpPr>
            <a:spLocks noChangeShapeType="1"/>
          </p:cNvSpPr>
          <p:nvPr/>
        </p:nvSpPr>
        <p:spPr bwMode="auto">
          <a:xfrm>
            <a:off x="304800" y="557213"/>
            <a:ext cx="8534400" cy="0"/>
          </a:xfrm>
          <a:prstGeom prst="line">
            <a:avLst/>
          </a:prstGeom>
          <a:noFill/>
          <a:ln w="50800">
            <a:solidFill>
              <a:srgbClr val="004A37"/>
            </a:solidFill>
            <a:round/>
            <a:headEnd/>
            <a:tailEnd/>
          </a:ln>
        </p:spPr>
        <p:txBody>
          <a:bodyPr wrap="none" anchor="ctr"/>
          <a:lstStyle/>
          <a:p>
            <a:endParaRPr lang="en-US"/>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002960" y="1002960"/>
              <a:ext cx="1346040" cy="171720"/>
            </p14:xfrm>
          </p:contentPart>
        </mc:Choice>
        <mc:Fallback>
          <p:pic>
            <p:nvPicPr>
              <p:cNvPr id="2" name="Ink 1"/>
              <p:cNvPicPr/>
              <p:nvPr/>
            </p:nvPicPr>
            <p:blipFill>
              <a:blip r:embed="rId4"/>
              <a:stretch>
                <a:fillRect/>
              </a:stretch>
            </p:blipFill>
            <p:spPr>
              <a:xfrm>
                <a:off x="987120" y="939600"/>
                <a:ext cx="137772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1603080" y="1568880"/>
              <a:ext cx="934560" cy="17280"/>
            </p14:xfrm>
          </p:contentPart>
        </mc:Choice>
        <mc:Fallback>
          <p:pic>
            <p:nvPicPr>
              <p:cNvPr id="3" name="Ink 2"/>
              <p:cNvPicPr/>
              <p:nvPr/>
            </p:nvPicPr>
            <p:blipFill>
              <a:blip r:embed="rId6"/>
              <a:stretch>
                <a:fillRect/>
              </a:stretch>
            </p:blipFill>
            <p:spPr>
              <a:xfrm>
                <a:off x="1586880" y="1505160"/>
                <a:ext cx="9666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3943080" y="1508760"/>
              <a:ext cx="840600" cy="360"/>
            </p14:xfrm>
          </p:contentPart>
        </mc:Choice>
        <mc:Fallback>
          <p:pic>
            <p:nvPicPr>
              <p:cNvPr id="4" name="Ink 3"/>
              <p:cNvPicPr/>
              <p:nvPr/>
            </p:nvPicPr>
            <p:blipFill>
              <a:blip r:embed="rId8"/>
              <a:stretch>
                <a:fillRect/>
              </a:stretch>
            </p:blipFill>
            <p:spPr>
              <a:xfrm>
                <a:off x="3927240" y="1445400"/>
                <a:ext cx="8722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p14:cNvContentPartPr/>
              <p14:nvPr/>
            </p14:nvContentPartPr>
            <p14:xfrm>
              <a:off x="5683320" y="1243080"/>
              <a:ext cx="1423440" cy="668880"/>
            </p14:xfrm>
          </p:contentPart>
        </mc:Choice>
        <mc:Fallback>
          <p:pic>
            <p:nvPicPr>
              <p:cNvPr id="5" name="Ink 4"/>
              <p:cNvPicPr/>
              <p:nvPr/>
            </p:nvPicPr>
            <p:blipFill>
              <a:blip r:embed="rId10"/>
              <a:stretch>
                <a:fillRect/>
              </a:stretch>
            </p:blipFill>
            <p:spPr>
              <a:xfrm>
                <a:off x="5667480" y="1179360"/>
                <a:ext cx="1455120" cy="796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p14:cNvContentPartPr/>
              <p14:nvPr/>
            </p14:nvContentPartPr>
            <p14:xfrm>
              <a:off x="2691720" y="1568880"/>
              <a:ext cx="1843200" cy="814680"/>
            </p14:xfrm>
          </p:contentPart>
        </mc:Choice>
        <mc:Fallback>
          <p:pic>
            <p:nvPicPr>
              <p:cNvPr id="6" name="Ink 5"/>
              <p:cNvPicPr/>
              <p:nvPr/>
            </p:nvPicPr>
            <p:blipFill>
              <a:blip r:embed="rId12"/>
              <a:stretch>
                <a:fillRect/>
              </a:stretch>
            </p:blipFill>
            <p:spPr>
              <a:xfrm>
                <a:off x="2675880" y="1505160"/>
                <a:ext cx="1875240" cy="941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p14:cNvContentPartPr/>
              <p14:nvPr/>
            </p14:nvContentPartPr>
            <p14:xfrm>
              <a:off x="5580720" y="2434680"/>
              <a:ext cx="1311840" cy="360"/>
            </p14:xfrm>
          </p:contentPart>
        </mc:Choice>
        <mc:Fallback>
          <p:pic>
            <p:nvPicPr>
              <p:cNvPr id="7" name="Ink 6"/>
              <p:cNvPicPr/>
              <p:nvPr/>
            </p:nvPicPr>
            <p:blipFill>
              <a:blip r:embed="rId14"/>
              <a:stretch>
                <a:fillRect/>
              </a:stretch>
            </p:blipFill>
            <p:spPr>
              <a:xfrm>
                <a:off x="5564520" y="2370960"/>
                <a:ext cx="1343880" cy="127440"/>
              </a:xfrm>
              <a:prstGeom prst="rect">
                <a:avLst/>
              </a:prstGeom>
            </p:spPr>
          </p:pic>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3" descr="05_09HowEnzymeWorks_4-U"/>
          <p:cNvPicPr>
            <a:picLocks noChangeAspect="1" noChangeArrowheads="1"/>
          </p:cNvPicPr>
          <p:nvPr/>
        </p:nvPicPr>
        <p:blipFill>
          <a:blip r:embed="rId3"/>
          <a:srcRect/>
          <a:stretch>
            <a:fillRect/>
          </a:stretch>
        </p:blipFill>
        <p:spPr bwMode="auto">
          <a:xfrm>
            <a:off x="296863" y="136525"/>
            <a:ext cx="8548687" cy="6584950"/>
          </a:xfrm>
          <a:prstGeom prst="rect">
            <a:avLst/>
          </a:prstGeom>
          <a:noFill/>
          <a:ln w="9525">
            <a:noFill/>
            <a:miter lim="800000"/>
            <a:headEnd/>
            <a:tailEnd/>
          </a:ln>
        </p:spPr>
      </p:pic>
      <p:sp>
        <p:nvSpPr>
          <p:cNvPr id="31747" name="Text Box 4"/>
          <p:cNvSpPr txBox="1">
            <a:spLocks noChangeArrowheads="1"/>
          </p:cNvSpPr>
          <p:nvPr/>
        </p:nvSpPr>
        <p:spPr bwMode="auto">
          <a:xfrm>
            <a:off x="428625" y="1308100"/>
            <a:ext cx="962025" cy="228600"/>
          </a:xfrm>
          <a:prstGeom prst="rect">
            <a:avLst/>
          </a:prstGeom>
          <a:noFill/>
          <a:ln w="9525">
            <a:noFill/>
            <a:miter lim="800000"/>
            <a:headEnd/>
            <a:tailEnd/>
          </a:ln>
        </p:spPr>
        <p:txBody>
          <a:bodyPr wrap="none" lIns="0" tIns="0" rIns="0" bIns="0"/>
          <a:lstStyle/>
          <a:p>
            <a:pPr algn="l"/>
            <a:r>
              <a:rPr lang="en-US" sz="1400" b="1"/>
              <a:t>Active site</a:t>
            </a:r>
          </a:p>
        </p:txBody>
      </p:sp>
      <p:sp>
        <p:nvSpPr>
          <p:cNvPr id="31748" name="Text Box 5"/>
          <p:cNvSpPr txBox="1">
            <a:spLocks noChangeArrowheads="1"/>
          </p:cNvSpPr>
          <p:nvPr/>
        </p:nvSpPr>
        <p:spPr bwMode="auto">
          <a:xfrm>
            <a:off x="327025" y="2324100"/>
            <a:ext cx="847725" cy="444500"/>
          </a:xfrm>
          <a:prstGeom prst="rect">
            <a:avLst/>
          </a:prstGeom>
          <a:noFill/>
          <a:ln w="9525">
            <a:noFill/>
            <a:miter lim="800000"/>
            <a:headEnd/>
            <a:tailEnd/>
          </a:ln>
        </p:spPr>
        <p:txBody>
          <a:bodyPr wrap="none" lIns="0" tIns="0" rIns="0" bIns="0"/>
          <a:lstStyle/>
          <a:p>
            <a:pPr algn="l"/>
            <a:r>
              <a:rPr lang="en-US" sz="1400" b="1"/>
              <a:t>Enzyme</a:t>
            </a:r>
          </a:p>
          <a:p>
            <a:pPr algn="l"/>
            <a:r>
              <a:rPr lang="en-US" sz="1400" b="1">
                <a:sym typeface="Symbol" pitchFamily="90" charset="2"/>
              </a:rPr>
              <a:t>(sucrase)</a:t>
            </a:r>
            <a:endParaRPr lang="en-US" sz="1400" b="1"/>
          </a:p>
        </p:txBody>
      </p:sp>
      <p:sp>
        <p:nvSpPr>
          <p:cNvPr id="31749" name="Text Box 6"/>
          <p:cNvSpPr txBox="1">
            <a:spLocks noChangeArrowheads="1"/>
          </p:cNvSpPr>
          <p:nvPr/>
        </p:nvSpPr>
        <p:spPr bwMode="auto">
          <a:xfrm>
            <a:off x="2308225" y="1054100"/>
            <a:ext cx="2181225" cy="444500"/>
          </a:xfrm>
          <a:prstGeom prst="rect">
            <a:avLst/>
          </a:prstGeom>
          <a:noFill/>
          <a:ln w="9525">
            <a:noFill/>
            <a:miter lim="800000"/>
            <a:headEnd/>
            <a:tailEnd/>
          </a:ln>
        </p:spPr>
        <p:txBody>
          <a:bodyPr wrap="none" lIns="0" tIns="0" rIns="0" bIns="0"/>
          <a:lstStyle/>
          <a:p>
            <a:pPr algn="l"/>
            <a:r>
              <a:rPr lang="en-US" sz="1400" b="1"/>
              <a:t>Sucrase can accept a</a:t>
            </a:r>
          </a:p>
          <a:p>
            <a:pPr algn="l"/>
            <a:r>
              <a:rPr lang="en-US" sz="1400" b="1"/>
              <a:t>molecule of its substrate.</a:t>
            </a:r>
          </a:p>
        </p:txBody>
      </p:sp>
      <p:sp>
        <p:nvSpPr>
          <p:cNvPr id="31750" name="Line 7"/>
          <p:cNvSpPr>
            <a:spLocks noChangeShapeType="1"/>
          </p:cNvSpPr>
          <p:nvPr/>
        </p:nvSpPr>
        <p:spPr bwMode="auto">
          <a:xfrm>
            <a:off x="1092200" y="2438400"/>
            <a:ext cx="406400" cy="0"/>
          </a:xfrm>
          <a:prstGeom prst="line">
            <a:avLst/>
          </a:prstGeom>
          <a:noFill/>
          <a:ln w="25400">
            <a:solidFill>
              <a:schemeClr val="tx1"/>
            </a:solidFill>
            <a:round/>
            <a:headEnd/>
            <a:tailEnd type="triangle" w="med" len="med"/>
          </a:ln>
        </p:spPr>
        <p:txBody>
          <a:bodyPr wrap="none" anchor="ctr"/>
          <a:lstStyle/>
          <a:p>
            <a:endParaRPr lang="en-US"/>
          </a:p>
        </p:txBody>
      </p:sp>
      <p:sp>
        <p:nvSpPr>
          <p:cNvPr id="31751" name="Text Box 8"/>
          <p:cNvSpPr txBox="1">
            <a:spLocks noChangeArrowheads="1"/>
          </p:cNvSpPr>
          <p:nvPr/>
        </p:nvSpPr>
        <p:spPr bwMode="auto">
          <a:xfrm>
            <a:off x="4695825" y="723900"/>
            <a:ext cx="1749425" cy="254000"/>
          </a:xfrm>
          <a:prstGeom prst="rect">
            <a:avLst/>
          </a:prstGeom>
          <a:noFill/>
          <a:ln w="9525">
            <a:noFill/>
            <a:miter lim="800000"/>
            <a:headEnd/>
            <a:tailEnd/>
          </a:ln>
        </p:spPr>
        <p:txBody>
          <a:bodyPr wrap="none" lIns="0" tIns="0" rIns="0" bIns="0"/>
          <a:lstStyle/>
          <a:p>
            <a:pPr algn="ctr"/>
            <a:r>
              <a:rPr lang="en-US" sz="1400" b="1"/>
              <a:t>Substrate </a:t>
            </a:r>
            <a:r>
              <a:rPr lang="en-US" sz="1400" b="1">
                <a:sym typeface="Symbol" pitchFamily="90" charset="2"/>
              </a:rPr>
              <a:t>(sucrose)</a:t>
            </a:r>
            <a:endParaRPr lang="en-US" sz="1400" b="1"/>
          </a:p>
        </p:txBody>
      </p:sp>
      <p:sp>
        <p:nvSpPr>
          <p:cNvPr id="31752" name="Text Box 9"/>
          <p:cNvSpPr txBox="1">
            <a:spLocks noChangeArrowheads="1"/>
          </p:cNvSpPr>
          <p:nvPr/>
        </p:nvSpPr>
        <p:spPr bwMode="auto">
          <a:xfrm>
            <a:off x="6905625" y="1587500"/>
            <a:ext cx="1381125" cy="444500"/>
          </a:xfrm>
          <a:prstGeom prst="rect">
            <a:avLst/>
          </a:prstGeom>
          <a:noFill/>
          <a:ln w="9525">
            <a:noFill/>
            <a:miter lim="800000"/>
            <a:headEnd/>
            <a:tailEnd/>
          </a:ln>
        </p:spPr>
        <p:txBody>
          <a:bodyPr wrap="none" lIns="0" tIns="0" rIns="0" bIns="0"/>
          <a:lstStyle/>
          <a:p>
            <a:pPr algn="l"/>
            <a:r>
              <a:rPr lang="en-US" sz="1400" b="1"/>
              <a:t>Substrate binds</a:t>
            </a:r>
          </a:p>
          <a:p>
            <a:pPr algn="l"/>
            <a:r>
              <a:rPr lang="en-US" sz="1400" b="1"/>
              <a:t>to the enzyme.</a:t>
            </a:r>
          </a:p>
        </p:txBody>
      </p:sp>
      <p:sp>
        <p:nvSpPr>
          <p:cNvPr id="31753" name="Text Box 10"/>
          <p:cNvSpPr txBox="1">
            <a:spLocks noChangeArrowheads="1"/>
          </p:cNvSpPr>
          <p:nvPr/>
        </p:nvSpPr>
        <p:spPr bwMode="auto">
          <a:xfrm>
            <a:off x="7007225" y="4864100"/>
            <a:ext cx="1635125" cy="660400"/>
          </a:xfrm>
          <a:prstGeom prst="rect">
            <a:avLst/>
          </a:prstGeom>
          <a:noFill/>
          <a:ln w="9525">
            <a:noFill/>
            <a:miter lim="800000"/>
            <a:headEnd/>
            <a:tailEnd/>
          </a:ln>
        </p:spPr>
        <p:txBody>
          <a:bodyPr wrap="none" lIns="0" tIns="0" rIns="0" bIns="0"/>
          <a:lstStyle/>
          <a:p>
            <a:pPr algn="l"/>
            <a:r>
              <a:rPr lang="en-US" sz="1400" b="1"/>
              <a:t>The enzyme</a:t>
            </a:r>
          </a:p>
          <a:p>
            <a:pPr algn="l"/>
            <a:r>
              <a:rPr lang="en-US" sz="1400" b="1"/>
              <a:t>catalyzes the</a:t>
            </a:r>
          </a:p>
          <a:p>
            <a:pPr algn="l"/>
            <a:r>
              <a:rPr lang="en-US" sz="1400" b="1"/>
              <a:t>chemical reaction.</a:t>
            </a:r>
          </a:p>
        </p:txBody>
      </p:sp>
      <p:sp>
        <p:nvSpPr>
          <p:cNvPr id="31754" name="Text Box 11"/>
          <p:cNvSpPr txBox="1">
            <a:spLocks noChangeArrowheads="1"/>
          </p:cNvSpPr>
          <p:nvPr/>
        </p:nvSpPr>
        <p:spPr bwMode="auto">
          <a:xfrm>
            <a:off x="7629525" y="4051300"/>
            <a:ext cx="390525" cy="228600"/>
          </a:xfrm>
          <a:prstGeom prst="rect">
            <a:avLst/>
          </a:prstGeom>
          <a:noFill/>
          <a:ln w="9525">
            <a:noFill/>
            <a:miter lim="800000"/>
            <a:headEnd/>
            <a:tailEnd/>
          </a:ln>
        </p:spPr>
        <p:txBody>
          <a:bodyPr wrap="none" lIns="0" tIns="0" rIns="0" bIns="0"/>
          <a:lstStyle/>
          <a:p>
            <a:pPr algn="ctr"/>
            <a:r>
              <a:rPr lang="en-US" sz="1400" b="1">
                <a:solidFill>
                  <a:schemeClr val="bg1"/>
                </a:solidFill>
              </a:rPr>
              <a:t>H</a:t>
            </a:r>
            <a:r>
              <a:rPr lang="en-US" sz="1600" b="1" baseline="-25000">
                <a:solidFill>
                  <a:schemeClr val="bg1"/>
                </a:solidFill>
              </a:rPr>
              <a:t>2</a:t>
            </a:r>
            <a:r>
              <a:rPr lang="en-US" sz="1400" b="1">
                <a:solidFill>
                  <a:schemeClr val="bg1"/>
                </a:solidFill>
              </a:rPr>
              <a:t>O</a:t>
            </a:r>
          </a:p>
        </p:txBody>
      </p:sp>
      <p:sp>
        <p:nvSpPr>
          <p:cNvPr id="31755" name="Text Box 12"/>
          <p:cNvSpPr txBox="1">
            <a:spLocks noChangeArrowheads="1"/>
          </p:cNvSpPr>
          <p:nvPr/>
        </p:nvSpPr>
        <p:spPr bwMode="auto">
          <a:xfrm>
            <a:off x="1673225" y="3644900"/>
            <a:ext cx="962025" cy="228600"/>
          </a:xfrm>
          <a:prstGeom prst="rect">
            <a:avLst/>
          </a:prstGeom>
          <a:noFill/>
          <a:ln w="9525">
            <a:noFill/>
            <a:miter lim="800000"/>
            <a:headEnd/>
            <a:tailEnd/>
          </a:ln>
        </p:spPr>
        <p:txBody>
          <a:bodyPr wrap="none" lIns="0" tIns="0" rIns="0" bIns="0"/>
          <a:lstStyle/>
          <a:p>
            <a:pPr algn="ctr"/>
            <a:r>
              <a:rPr lang="en-US" sz="1400" b="1"/>
              <a:t>Fructose</a:t>
            </a:r>
          </a:p>
        </p:txBody>
      </p:sp>
      <p:sp>
        <p:nvSpPr>
          <p:cNvPr id="31756" name="Text Box 13"/>
          <p:cNvSpPr txBox="1">
            <a:spLocks noChangeArrowheads="1"/>
          </p:cNvSpPr>
          <p:nvPr/>
        </p:nvSpPr>
        <p:spPr bwMode="auto">
          <a:xfrm>
            <a:off x="796925" y="4343400"/>
            <a:ext cx="962025" cy="228600"/>
          </a:xfrm>
          <a:prstGeom prst="rect">
            <a:avLst/>
          </a:prstGeom>
          <a:noFill/>
          <a:ln w="9525">
            <a:noFill/>
            <a:miter lim="800000"/>
            <a:headEnd/>
            <a:tailEnd/>
          </a:ln>
        </p:spPr>
        <p:txBody>
          <a:bodyPr wrap="none" lIns="0" tIns="0" rIns="0" bIns="0"/>
          <a:lstStyle/>
          <a:p>
            <a:pPr algn="ctr"/>
            <a:r>
              <a:rPr lang="en-US" sz="1400" b="1"/>
              <a:t>Glucose</a:t>
            </a:r>
          </a:p>
        </p:txBody>
      </p:sp>
      <p:sp>
        <p:nvSpPr>
          <p:cNvPr id="31757" name="Text Box 14"/>
          <p:cNvSpPr txBox="1">
            <a:spLocks noChangeArrowheads="1"/>
          </p:cNvSpPr>
          <p:nvPr/>
        </p:nvSpPr>
        <p:spPr bwMode="auto">
          <a:xfrm>
            <a:off x="2092325" y="4787900"/>
            <a:ext cx="1177925" cy="444500"/>
          </a:xfrm>
          <a:prstGeom prst="rect">
            <a:avLst/>
          </a:prstGeom>
          <a:noFill/>
          <a:ln w="9525">
            <a:noFill/>
            <a:miter lim="800000"/>
            <a:headEnd/>
            <a:tailEnd/>
          </a:ln>
        </p:spPr>
        <p:txBody>
          <a:bodyPr wrap="none" lIns="0" tIns="0" rIns="0" bIns="0"/>
          <a:lstStyle/>
          <a:p>
            <a:pPr algn="l"/>
            <a:r>
              <a:rPr lang="en-US" sz="1400" b="1"/>
              <a:t>The products</a:t>
            </a:r>
          </a:p>
          <a:p>
            <a:pPr algn="l"/>
            <a:r>
              <a:rPr lang="en-US" sz="1400" b="1"/>
              <a:t>are released.</a:t>
            </a:r>
          </a:p>
        </p:txBody>
      </p:sp>
      <p:grpSp>
        <p:nvGrpSpPr>
          <p:cNvPr id="31758" name="Group 15"/>
          <p:cNvGrpSpPr>
            <a:grpSpLocks/>
          </p:cNvGrpSpPr>
          <p:nvPr/>
        </p:nvGrpSpPr>
        <p:grpSpPr bwMode="auto">
          <a:xfrm>
            <a:off x="1371600" y="1447800"/>
            <a:ext cx="1692275" cy="412750"/>
            <a:chOff x="864" y="912"/>
            <a:chExt cx="1066" cy="260"/>
          </a:xfrm>
        </p:grpSpPr>
        <p:sp>
          <p:nvSpPr>
            <p:cNvPr id="31760" name="Line 16"/>
            <p:cNvSpPr>
              <a:spLocks noChangeShapeType="1"/>
            </p:cNvSpPr>
            <p:nvPr/>
          </p:nvSpPr>
          <p:spPr bwMode="auto">
            <a:xfrm flipH="1" flipV="1">
              <a:off x="864" y="912"/>
              <a:ext cx="722" cy="152"/>
            </a:xfrm>
            <a:prstGeom prst="line">
              <a:avLst/>
            </a:prstGeom>
            <a:noFill/>
            <a:ln w="25400">
              <a:solidFill>
                <a:schemeClr val="tx1"/>
              </a:solidFill>
              <a:round/>
              <a:headEnd/>
              <a:tailEnd/>
            </a:ln>
          </p:spPr>
          <p:txBody>
            <a:bodyPr wrap="none" anchor="ctr"/>
            <a:lstStyle/>
            <a:p>
              <a:endParaRPr lang="en-US"/>
            </a:p>
          </p:txBody>
        </p:sp>
        <p:sp>
          <p:nvSpPr>
            <p:cNvPr id="31761" name="Line 17"/>
            <p:cNvSpPr>
              <a:spLocks noChangeShapeType="1"/>
            </p:cNvSpPr>
            <p:nvPr/>
          </p:nvSpPr>
          <p:spPr bwMode="auto">
            <a:xfrm>
              <a:off x="1246" y="1066"/>
              <a:ext cx="684" cy="2"/>
            </a:xfrm>
            <a:prstGeom prst="line">
              <a:avLst/>
            </a:prstGeom>
            <a:noFill/>
            <a:ln w="25400">
              <a:solidFill>
                <a:schemeClr val="tx1"/>
              </a:solidFill>
              <a:round/>
              <a:headEnd/>
              <a:tailEnd/>
            </a:ln>
          </p:spPr>
          <p:txBody>
            <a:bodyPr wrap="none" anchor="ctr"/>
            <a:lstStyle/>
            <a:p>
              <a:endParaRPr lang="en-US"/>
            </a:p>
          </p:txBody>
        </p:sp>
        <p:sp>
          <p:nvSpPr>
            <p:cNvPr id="31762" name="Line 18"/>
            <p:cNvSpPr>
              <a:spLocks noChangeShapeType="1"/>
            </p:cNvSpPr>
            <p:nvPr/>
          </p:nvSpPr>
          <p:spPr bwMode="auto">
            <a:xfrm>
              <a:off x="1254" y="1066"/>
              <a:ext cx="0" cy="104"/>
            </a:xfrm>
            <a:prstGeom prst="line">
              <a:avLst/>
            </a:prstGeom>
            <a:noFill/>
            <a:ln w="25400">
              <a:solidFill>
                <a:schemeClr val="tx1"/>
              </a:solidFill>
              <a:round/>
              <a:headEnd/>
              <a:tailEnd/>
            </a:ln>
          </p:spPr>
          <p:txBody>
            <a:bodyPr wrap="none" anchor="ctr"/>
            <a:lstStyle/>
            <a:p>
              <a:endParaRPr lang="en-US"/>
            </a:p>
          </p:txBody>
        </p:sp>
        <p:sp>
          <p:nvSpPr>
            <p:cNvPr id="31763" name="Line 19"/>
            <p:cNvSpPr>
              <a:spLocks noChangeShapeType="1"/>
            </p:cNvSpPr>
            <p:nvPr/>
          </p:nvSpPr>
          <p:spPr bwMode="auto">
            <a:xfrm>
              <a:off x="1922" y="1068"/>
              <a:ext cx="0" cy="104"/>
            </a:xfrm>
            <a:prstGeom prst="line">
              <a:avLst/>
            </a:prstGeom>
            <a:noFill/>
            <a:ln w="25400">
              <a:solidFill>
                <a:schemeClr val="tx1"/>
              </a:solidFill>
              <a:round/>
              <a:headEnd/>
              <a:tailEnd/>
            </a:ln>
          </p:spPr>
          <p:txBody>
            <a:bodyPr wrap="none" anchor="ctr"/>
            <a:lstStyle/>
            <a:p>
              <a:endParaRPr lang="en-US"/>
            </a:p>
          </p:txBody>
        </p:sp>
      </p:grpSp>
      <p:sp>
        <p:nvSpPr>
          <p:cNvPr id="31759" name="Rectangle 2"/>
          <p:cNvSpPr>
            <a:spLocks noChangeArrowheads="1"/>
          </p:cNvSpPr>
          <p:nvPr/>
        </p:nvSpPr>
        <p:spPr bwMode="auto">
          <a:xfrm>
            <a:off x="6205538" y="6478588"/>
            <a:ext cx="2776537" cy="320675"/>
          </a:xfrm>
          <a:prstGeom prst="rect">
            <a:avLst/>
          </a:prstGeom>
          <a:noFill/>
          <a:ln w="34925">
            <a:noFill/>
            <a:miter lim="800000"/>
            <a:headEnd/>
            <a:tailEnd/>
          </a:ln>
        </p:spPr>
        <p:txBody>
          <a:bodyPr lIns="92075" tIns="46038" rIns="92075" bIns="46038" anchor="ctr">
            <a:spAutoFit/>
          </a:bodyPr>
          <a:lstStyle/>
          <a:p>
            <a:r>
              <a:rPr lang="en-US" sz="1500"/>
              <a:t>Figure 5.9-4</a:t>
            </a: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2143080" y="1088640"/>
              <a:ext cx="874800" cy="111960"/>
            </p14:xfrm>
          </p:contentPart>
        </mc:Choice>
        <mc:Fallback>
          <p:pic>
            <p:nvPicPr>
              <p:cNvPr id="2" name="Ink 1"/>
              <p:cNvPicPr/>
              <p:nvPr/>
            </p:nvPicPr>
            <p:blipFill>
              <a:blip r:embed="rId5"/>
              <a:stretch>
                <a:fillRect/>
              </a:stretch>
            </p:blipFill>
            <p:spPr>
              <a:xfrm>
                <a:off x="2127240" y="1025280"/>
                <a:ext cx="9064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p14:cNvContentPartPr/>
              <p14:nvPr/>
            </p14:nvContentPartPr>
            <p14:xfrm>
              <a:off x="454320" y="2674440"/>
              <a:ext cx="394560" cy="26280"/>
            </p14:xfrm>
          </p:contentPart>
        </mc:Choice>
        <mc:Fallback>
          <p:pic>
            <p:nvPicPr>
              <p:cNvPr id="3" name="Ink 2"/>
              <p:cNvPicPr/>
              <p:nvPr/>
            </p:nvPicPr>
            <p:blipFill>
              <a:blip r:embed="rId7"/>
              <a:stretch>
                <a:fillRect/>
              </a:stretch>
            </p:blipFill>
            <p:spPr>
              <a:xfrm>
                <a:off x="438480" y="2611080"/>
                <a:ext cx="4262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p14:cNvContentPartPr/>
              <p14:nvPr/>
            </p14:nvContentPartPr>
            <p14:xfrm>
              <a:off x="1705680" y="291600"/>
              <a:ext cx="7132680" cy="2091960"/>
            </p14:xfrm>
          </p:contentPart>
        </mc:Choice>
        <mc:Fallback>
          <p:pic>
            <p:nvPicPr>
              <p:cNvPr id="4" name="Ink 3"/>
              <p:cNvPicPr/>
              <p:nvPr/>
            </p:nvPicPr>
            <p:blipFill>
              <a:blip r:embed="rId9"/>
              <a:stretch>
                <a:fillRect/>
              </a:stretch>
            </p:blipFill>
            <p:spPr>
              <a:xfrm>
                <a:off x="1689840" y="227880"/>
                <a:ext cx="7164360" cy="2219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p14:cNvContentPartPr/>
              <p14:nvPr/>
            </p14:nvContentPartPr>
            <p14:xfrm>
              <a:off x="7166520" y="5109120"/>
              <a:ext cx="703440" cy="86040"/>
            </p14:xfrm>
          </p:contentPart>
        </mc:Choice>
        <mc:Fallback>
          <p:pic>
            <p:nvPicPr>
              <p:cNvPr id="5" name="Ink 4"/>
              <p:cNvPicPr/>
              <p:nvPr/>
            </p:nvPicPr>
            <p:blipFill>
              <a:blip r:embed="rId11"/>
              <a:stretch>
                <a:fillRect/>
              </a:stretch>
            </p:blipFill>
            <p:spPr>
              <a:xfrm>
                <a:off x="7150680" y="5045760"/>
                <a:ext cx="7351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Ink 5"/>
              <p14:cNvContentPartPr/>
              <p14:nvPr/>
            </p14:nvContentPartPr>
            <p14:xfrm>
              <a:off x="7655040" y="5503680"/>
              <a:ext cx="60480" cy="360"/>
            </p14:xfrm>
          </p:contentPart>
        </mc:Choice>
        <mc:Fallback>
          <p:pic>
            <p:nvPicPr>
              <p:cNvPr id="6" name="Ink 5"/>
              <p:cNvPicPr/>
              <p:nvPr/>
            </p:nvPicPr>
            <p:blipFill>
              <a:blip r:embed="rId13"/>
              <a:stretch>
                <a:fillRect/>
              </a:stretch>
            </p:blipFill>
            <p:spPr>
              <a:xfrm>
                <a:off x="7639200" y="5439960"/>
                <a:ext cx="92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p14:cNvContentPartPr/>
              <p14:nvPr/>
            </p14:nvContentPartPr>
            <p14:xfrm>
              <a:off x="1542960" y="3523320"/>
              <a:ext cx="900360" cy="437400"/>
            </p14:xfrm>
          </p:contentPart>
        </mc:Choice>
        <mc:Fallback>
          <p:pic>
            <p:nvPicPr>
              <p:cNvPr id="7" name="Ink 6"/>
              <p:cNvPicPr/>
              <p:nvPr/>
            </p:nvPicPr>
            <p:blipFill>
              <a:blip r:embed="rId15"/>
              <a:stretch>
                <a:fillRect/>
              </a:stretch>
            </p:blipFill>
            <p:spPr>
              <a:xfrm>
                <a:off x="1527120" y="3459960"/>
                <a:ext cx="932040" cy="564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Ink 7"/>
              <p14:cNvContentPartPr/>
              <p14:nvPr/>
            </p14:nvContentPartPr>
            <p14:xfrm>
              <a:off x="394200" y="4132080"/>
              <a:ext cx="1114920" cy="729000"/>
            </p14:xfrm>
          </p:contentPart>
        </mc:Choice>
        <mc:Fallback>
          <p:pic>
            <p:nvPicPr>
              <p:cNvPr id="8" name="Ink 7"/>
              <p:cNvPicPr/>
              <p:nvPr/>
            </p:nvPicPr>
            <p:blipFill>
              <a:blip r:embed="rId17"/>
              <a:stretch>
                <a:fillRect/>
              </a:stretch>
            </p:blipFill>
            <p:spPr>
              <a:xfrm>
                <a:off x="378360" y="4068360"/>
                <a:ext cx="1146600" cy="856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Ink 8"/>
              <p14:cNvContentPartPr/>
              <p14:nvPr/>
            </p14:nvContentPartPr>
            <p14:xfrm>
              <a:off x="1199880" y="4766400"/>
              <a:ext cx="120600" cy="651600"/>
            </p14:xfrm>
          </p:contentPart>
        </mc:Choice>
        <mc:Fallback>
          <p:pic>
            <p:nvPicPr>
              <p:cNvPr id="9" name="Ink 8"/>
              <p:cNvPicPr/>
              <p:nvPr/>
            </p:nvPicPr>
            <p:blipFill>
              <a:blip r:embed="rId19"/>
              <a:stretch>
                <a:fillRect/>
              </a:stretch>
            </p:blipFill>
            <p:spPr>
              <a:xfrm>
                <a:off x="1184040" y="4702680"/>
                <a:ext cx="152280" cy="779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Ink 9"/>
              <p14:cNvContentPartPr/>
              <p14:nvPr/>
            </p14:nvContentPartPr>
            <p14:xfrm>
              <a:off x="2202840" y="3403440"/>
              <a:ext cx="960480" cy="360360"/>
            </p14:xfrm>
          </p:contentPart>
        </mc:Choice>
        <mc:Fallback>
          <p:pic>
            <p:nvPicPr>
              <p:cNvPr id="10" name="Ink 9"/>
              <p:cNvPicPr/>
              <p:nvPr/>
            </p:nvPicPr>
            <p:blipFill>
              <a:blip r:embed="rId21"/>
              <a:stretch>
                <a:fillRect/>
              </a:stretch>
            </p:blipFill>
            <p:spPr>
              <a:xfrm>
                <a:off x="2187000" y="3339720"/>
                <a:ext cx="992520" cy="487440"/>
              </a:xfrm>
              <a:prstGeom prst="rect">
                <a:avLst/>
              </a:prstGeom>
            </p:spPr>
          </p:pic>
        </mc:Fallback>
      </mc:AlternateContent>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GAMESHOW" val="False"/>
  <p:tag name="PPTVERSION" val="XP"/>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1_CC4eActiveLectureQuestions">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0"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2413</TotalTime>
  <Words>9754</Words>
  <Application>Microsoft Office PowerPoint</Application>
  <PresentationFormat>On-screen Show (4:3)</PresentationFormat>
  <Paragraphs>375</Paragraphs>
  <Slides>25</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ＭＳ Ｐゴシック</vt:lpstr>
      <vt:lpstr>Arial</vt:lpstr>
      <vt:lpstr>Lucida Grande</vt:lpstr>
      <vt:lpstr>Symbol</vt:lpstr>
      <vt:lpstr>Tahoma</vt:lpstr>
      <vt:lpstr>Times</vt:lpstr>
      <vt:lpstr>Times New Roman</vt:lpstr>
      <vt:lpstr>Wingdings</vt:lpstr>
      <vt:lpstr>ヒラギノ角ゴ ProN W3</vt:lpstr>
      <vt:lpstr>1_CC4eActiveLectureQuestions</vt:lpstr>
      <vt:lpstr>Chapter 5</vt:lpstr>
      <vt:lpstr>Conservation of Energy</vt:lpstr>
      <vt:lpstr>PowerPoint Presentation</vt:lpstr>
      <vt:lpstr>Chemical Energy</vt:lpstr>
      <vt:lpstr>The Structure of ATP</vt:lpstr>
      <vt:lpstr>ENZYMES</vt:lpstr>
      <vt:lpstr>PowerPoint Presentation</vt:lpstr>
      <vt:lpstr>Induced Fit</vt:lpstr>
      <vt:lpstr>PowerPoint Presentation</vt:lpstr>
      <vt:lpstr>PowerPoint Presentation</vt:lpstr>
      <vt:lpstr>MEMBRANE FUNCTION</vt:lpstr>
      <vt:lpstr>Passive Transport: Diffusion across Membranes</vt:lpstr>
      <vt:lpstr>PowerPoint Presentation</vt:lpstr>
      <vt:lpstr>PowerPoint Presentation</vt:lpstr>
      <vt:lpstr>PowerPoint Presentation</vt:lpstr>
      <vt:lpstr>PowerPoint Presentation</vt:lpstr>
      <vt:lpstr>PowerPoint Presentation</vt:lpstr>
      <vt:lpstr>Water Balance in Plant Cells</vt:lpstr>
      <vt:lpstr>PowerPoint Presentation</vt:lpstr>
      <vt:lpstr>Active Transport: The Pumping of Molecules Across Membranes</vt:lpstr>
      <vt:lpstr>PowerPoint Presentation</vt:lpstr>
      <vt:lpstr>Exocytosis and Endocytosis: Traffic of Large Molecules</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Delgado</dc:creator>
  <cp:lastModifiedBy>mathew.jacob</cp:lastModifiedBy>
  <cp:revision>767</cp:revision>
  <cp:lastPrinted>2005-04-01T00:26:31Z</cp:lastPrinted>
  <dcterms:created xsi:type="dcterms:W3CDTF">2010-09-19T23:31:42Z</dcterms:created>
  <dcterms:modified xsi:type="dcterms:W3CDTF">2019-01-31T18:07:58Z</dcterms:modified>
</cp:coreProperties>
</file>