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9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5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1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340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17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10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5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38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16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44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93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0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69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7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0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71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1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dessa.edu/dept/english/mjordan/1302theme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185" y="2501659"/>
            <a:ext cx="10740872" cy="413205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Whereas prose </a:t>
            </a:r>
            <a:r>
              <a:rPr lang="en-US" sz="2500" dirty="0"/>
              <a:t>is a form of language that exhibits a grammatical structure and a natural flow of speech rather than a </a:t>
            </a:r>
            <a:r>
              <a:rPr lang="en-US" sz="2500" dirty="0" smtClean="0"/>
              <a:t>rhythmic and specialized structure, poetry is rhythmical, metered and specialized in structure. Furthermore, it pays close attention to sound and often the “concrete” use of language. </a:t>
            </a:r>
          </a:p>
          <a:p>
            <a:r>
              <a:rPr lang="en-US" sz="2500" dirty="0" smtClean="0"/>
              <a:t>Another way critics distinguish poetry from prose genres is in terms of content. According to such critics, one can easily paraphrase what is going on in a prose passage whereas it is more difficult to do so with poetry. This is often due to references and the use of metaphor or allegory.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30614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388" y="2380891"/>
            <a:ext cx="10593237" cy="4252821"/>
          </a:xfrm>
        </p:spPr>
        <p:txBody>
          <a:bodyPr>
            <a:noAutofit/>
          </a:bodyPr>
          <a:lstStyle/>
          <a:p>
            <a:r>
              <a:rPr lang="en-US" sz="2000" dirty="0" smtClean="0"/>
              <a:t>Lyric poetry: speaker speaks in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person; personal thoughts and emotions; rhyme and is metered; does not tell a story</a:t>
            </a:r>
          </a:p>
          <a:p>
            <a:r>
              <a:rPr lang="en-US" sz="2000" dirty="0" smtClean="0"/>
              <a:t>Narrative poetry: tells a story, rhymed and metered</a:t>
            </a:r>
          </a:p>
          <a:p>
            <a:r>
              <a:rPr lang="en-US" sz="2000" dirty="0" smtClean="0"/>
              <a:t>Blank verse: unrhymed but metered, usually iambic pentameter</a:t>
            </a:r>
          </a:p>
          <a:p>
            <a:r>
              <a:rPr lang="en-US" sz="2000" dirty="0" smtClean="0"/>
              <a:t>Free verse: lacks a regular meter, does not rhyme, and uses irregular line lengths. </a:t>
            </a:r>
          </a:p>
          <a:p>
            <a:r>
              <a:rPr lang="en-US" sz="2000" dirty="0" smtClean="0"/>
              <a:t>Writers of free verse disregard traditional poetic conventions of rhyme and meter, relying instead on parallelism, repetition, and the ordinary cadences and stresses of everyday discourse. </a:t>
            </a:r>
          </a:p>
          <a:p>
            <a:r>
              <a:rPr lang="en-US" sz="2000" dirty="0" smtClean="0"/>
              <a:t>Free verse was not really recognized as an important new form until Walt Whitman’s </a:t>
            </a:r>
            <a:r>
              <a:rPr lang="en-US" sz="2000" i="1" dirty="0" smtClean="0"/>
              <a:t>Leaves of Grass </a:t>
            </a:r>
            <a:r>
              <a:rPr lang="en-US" sz="2000" dirty="0" smtClean="0"/>
              <a:t>(1855). Thereafter, it has been a popular style of poetry.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42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Elements of Poetry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43464" y="2432649"/>
            <a:ext cx="5436648" cy="4356339"/>
          </a:xfrm>
        </p:spPr>
        <p:txBody>
          <a:bodyPr>
            <a:normAutofit fontScale="92500" lnSpcReduction="20000"/>
          </a:bodyPr>
          <a:lstStyle/>
          <a:p>
            <a:r>
              <a:rPr lang="en-US" sz="2300" dirty="0" smtClean="0"/>
              <a:t>Meter, Rhyme, </a:t>
            </a:r>
            <a:r>
              <a:rPr lang="en-US" sz="2300" dirty="0" err="1" smtClean="0"/>
              <a:t>Conrete</a:t>
            </a:r>
            <a:r>
              <a:rPr lang="en-US" sz="2300" dirty="0" smtClean="0"/>
              <a:t> Language, Sound</a:t>
            </a:r>
            <a:endParaRPr lang="en-US" sz="2300" dirty="0" smtClean="0"/>
          </a:p>
          <a:p>
            <a:r>
              <a:rPr lang="en-US" sz="2300" dirty="0" smtClean="0"/>
              <a:t>Imagery: language used to convey a sensory experience (visual picture, sound, taste, touch, smell)</a:t>
            </a:r>
            <a:endParaRPr lang="en-US" sz="2300" dirty="0" smtClean="0"/>
          </a:p>
          <a:p>
            <a:r>
              <a:rPr lang="en-US" sz="2300" dirty="0" smtClean="0"/>
              <a:t>Alliteration: the repetition of consonant sounds in a sequence of words; often at the beginning of words or in stressed syllables</a:t>
            </a:r>
          </a:p>
          <a:p>
            <a:r>
              <a:rPr lang="en-US" sz="2300" dirty="0" smtClean="0"/>
              <a:t>Assonance: the repetition of identical vowel sounds, usually in stressed syllables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08712" y="2432650"/>
            <a:ext cx="5402443" cy="4157932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Diction: Diction is the distinctive tone or tenor of an author’s writings as illustrated through word choice (vocabulary) and syntax (word order). Diction is not just a writer's choice of words but has to do with the mood, attitude, dialect and style.  </a:t>
            </a:r>
          </a:p>
          <a:p>
            <a:r>
              <a:rPr lang="en-US" sz="2200" dirty="0"/>
              <a:t>Denotation and connation: A word’s literal meaning or dictionary meaning is known as denotation. Connotation has to do with the associations evoked by the word.  </a:t>
            </a:r>
          </a:p>
          <a:p>
            <a:pPr lvl="4"/>
            <a:r>
              <a:rPr lang="en-US" dirty="0"/>
              <a:t>Handicapped versus crippled (cripple connotes something negative)</a:t>
            </a:r>
          </a:p>
          <a:p>
            <a:pPr lvl="4"/>
            <a:r>
              <a:rPr lang="en-US" dirty="0"/>
              <a:t>Drug addict versus druggie </a:t>
            </a:r>
          </a:p>
          <a:p>
            <a:pPr lvl="4"/>
            <a:r>
              <a:rPr lang="en-US" dirty="0"/>
              <a:t>Together they created a home.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 and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Poetry can often be said to have a theme as well. </a:t>
            </a:r>
          </a:p>
          <a:p>
            <a:r>
              <a:rPr lang="en-US" sz="2400" dirty="0" smtClean="0"/>
              <a:t>Theme isn’t simply the main topic of a work. We can think of theme as a statement that the text makes about the main topic in question.</a:t>
            </a:r>
          </a:p>
          <a:p>
            <a:r>
              <a:rPr lang="en-US" sz="2400" dirty="0" smtClean="0"/>
              <a:t>Explaining </a:t>
            </a:r>
            <a:r>
              <a:rPr lang="en-US" sz="2400" dirty="0"/>
              <a:t>theme: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www.odessa.edu/dept/english/mjordan/1302theme.htm</a:t>
            </a:r>
            <a:endParaRPr lang="en-US" sz="2400" dirty="0" smtClean="0"/>
          </a:p>
          <a:p>
            <a:r>
              <a:rPr lang="en-US" sz="2400" dirty="0"/>
              <a:t>http://www.poetryfoundation.org/poem/178058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9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24">
      <a:dk1>
        <a:srgbClr val="000000"/>
      </a:dk1>
      <a:lt1>
        <a:srgbClr val="FCF5D8"/>
      </a:lt1>
      <a:dk2>
        <a:srgbClr val="1E5155"/>
      </a:dk2>
      <a:lt2>
        <a:srgbClr val="EBEBEB"/>
      </a:lt2>
      <a:accent1>
        <a:srgbClr val="C81A16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153</TotalTime>
  <Words>458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Poetry </vt:lpstr>
      <vt:lpstr>Poetry</vt:lpstr>
      <vt:lpstr>Types of Poetry</vt:lpstr>
      <vt:lpstr>Some Elements of Poetry</vt:lpstr>
      <vt:lpstr>Poetry and Theme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Shallow End of Sleep</dc:title>
  <dc:creator>Melinda Mejia</dc:creator>
  <cp:lastModifiedBy>Melinda Mejia</cp:lastModifiedBy>
  <cp:revision>17</cp:revision>
  <dcterms:created xsi:type="dcterms:W3CDTF">2014-11-19T06:08:59Z</dcterms:created>
  <dcterms:modified xsi:type="dcterms:W3CDTF">2015-11-17T06:54:33Z</dcterms:modified>
</cp:coreProperties>
</file>