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260" r:id="rId19"/>
    <p:sldId id="369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261" r:id="rId34"/>
    <p:sldId id="383" r:id="rId35"/>
    <p:sldId id="385" r:id="rId36"/>
    <p:sldId id="384" r:id="rId37"/>
    <p:sldId id="386" r:id="rId38"/>
    <p:sldId id="387" r:id="rId39"/>
    <p:sldId id="388" r:id="rId40"/>
    <p:sldId id="389" r:id="rId41"/>
    <p:sldId id="390" r:id="rId42"/>
    <p:sldId id="391" r:id="rId43"/>
    <p:sldId id="392" r:id="rId44"/>
    <p:sldId id="393" r:id="rId45"/>
    <p:sldId id="394" r:id="rId46"/>
    <p:sldId id="395" r:id="rId47"/>
    <p:sldId id="396" r:id="rId48"/>
    <p:sldId id="262" r:id="rId49"/>
    <p:sldId id="397" r:id="rId50"/>
    <p:sldId id="398" r:id="rId51"/>
    <p:sldId id="399" r:id="rId52"/>
    <p:sldId id="400" r:id="rId53"/>
    <p:sldId id="401" r:id="rId54"/>
    <p:sldId id="402" r:id="rId55"/>
    <p:sldId id="403" r:id="rId56"/>
    <p:sldId id="404" r:id="rId57"/>
    <p:sldId id="405" r:id="rId58"/>
    <p:sldId id="406" r:id="rId59"/>
    <p:sldId id="407" r:id="rId60"/>
    <p:sldId id="408" r:id="rId61"/>
    <p:sldId id="409" r:id="rId62"/>
    <p:sldId id="410" r:id="rId63"/>
    <p:sldId id="411" r:id="rId64"/>
  </p:sldIdLst>
  <p:sldSz cx="9144000" cy="6858000" type="screen4x3"/>
  <p:notesSz cx="6858000" cy="9144000"/>
  <p:custDataLst>
    <p:tags r:id="rId6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AE6C-AE36-4630-B218-EC1D3B43C662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C2D0-701D-4567-AD90-E12EAC0B1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AE6C-AE36-4630-B218-EC1D3B43C662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C2D0-701D-4567-AD90-E12EAC0B1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AE6C-AE36-4630-B218-EC1D3B43C662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C2D0-701D-4567-AD90-E12EAC0B1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AE6C-AE36-4630-B218-EC1D3B43C662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C2D0-701D-4567-AD90-E12EAC0B1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AE6C-AE36-4630-B218-EC1D3B43C662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C2D0-701D-4567-AD90-E12EAC0B1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AE6C-AE36-4630-B218-EC1D3B43C662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C2D0-701D-4567-AD90-E12EAC0B1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AE6C-AE36-4630-B218-EC1D3B43C662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C2D0-701D-4567-AD90-E12EAC0B1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AE6C-AE36-4630-B218-EC1D3B43C662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C2D0-701D-4567-AD90-E12EAC0B1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AE6C-AE36-4630-B218-EC1D3B43C662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C2D0-701D-4567-AD90-E12EAC0B1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AE6C-AE36-4630-B218-EC1D3B43C662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C2D0-701D-4567-AD90-E12EAC0B1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AE6C-AE36-4630-B218-EC1D3B43C662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C2D0-701D-4567-AD90-E12EAC0B1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5AE6C-AE36-4630-B218-EC1D3B43C662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EC2D0-701D-4567-AD90-E12EAC0B1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248399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Couching &amp; Nesting with Fingerspelling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Drill  1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MANGO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PRICKLY PEAR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GUAVA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HONEYDEW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PLUMS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RAISIN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STARFRUIT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MULBERRY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CONNECTICUT 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NORTH CAROLINA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248399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Couch &amp; Nest by signing the category followed by producing the Fingerspelling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7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WYOMING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MEXICO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CALIFORNIA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WASHINGTON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ILLINOIS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RHODE ISLAND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ARKANSAS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JERSEY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MICHIGAN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SOUTH DAKOTA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CANTALOUPE 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GEORGIA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ARIZONA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STATE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TENNESSEE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ERNEST HEMINGWAY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CHARLES DICKENS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HANS CHRISTIAN ANDERSON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VOLTAIRE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JANE AUSTEN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WILLIAM SHAKESPEARE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ANTON CHEKHOV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KIWI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W.C. FIELDS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THOMAS HOBBES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MARK TWAIN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LEO TOLSTOY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VIRGINIA</a:t>
            </a:r>
            <a:r>
              <a:rPr kumimoji="0" lang="en-US" sz="7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WOOLF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H.G. WELLS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HENRY DAVID THOREAU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WRITER/AUTHOR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EDGAR ALLAN</a:t>
            </a:r>
            <a:r>
              <a:rPr kumimoji="0" lang="en-US" sz="7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POE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CHEERIOS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LIFE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RHUBARB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FROOT LOOPS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CORN FLAKES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RICE KRISPIES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APPLE JACKS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LUCKY CHARMS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TRIX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RAISIN</a:t>
            </a:r>
            <a:r>
              <a:rPr kumimoji="0" lang="en-US" sz="7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BRAND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HONEY COMB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CAPTAIN</a:t>
            </a:r>
            <a:r>
              <a:rPr kumimoji="0" lang="en-US" sz="7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CRUNCH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SPECIAL K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PAPAYA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FRUITY PEBBLES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TOTAL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CEREAL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FROSTED</a:t>
            </a:r>
            <a:r>
              <a:rPr kumimoji="0" lang="en-US" sz="7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FLAKES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CRANBERRY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GRAPEFRUIT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Category</a:t>
            </a: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FRUIT</a:t>
            </a:r>
            <a:endParaRPr lang="en-US" sz="7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384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Fingerspell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PERSIMMON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398</Words>
  <Application>Microsoft Office PowerPoint</Application>
  <PresentationFormat>On-screen Show (4:3)</PresentationFormat>
  <Paragraphs>182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Couching &amp; Nesting with Fingerspelling Drill  1</vt:lpstr>
      <vt:lpstr>Couch &amp; Nest by signing the category followed by producing the Fingerspelling</vt:lpstr>
      <vt:lpstr>Category:  FRUIT</vt:lpstr>
      <vt:lpstr>Category:  FRUIT</vt:lpstr>
      <vt:lpstr>Category:  FRUIT</vt:lpstr>
      <vt:lpstr>Category:  FRUIT</vt:lpstr>
      <vt:lpstr>Category:  FRUIT</vt:lpstr>
      <vt:lpstr>Category:  FRUIT</vt:lpstr>
      <vt:lpstr>Category:  FRUIT</vt:lpstr>
      <vt:lpstr>Category:  FRUIT</vt:lpstr>
      <vt:lpstr>Category:  FRUIT</vt:lpstr>
      <vt:lpstr>Category:  FRUIT</vt:lpstr>
      <vt:lpstr>Category:  FRUIT</vt:lpstr>
      <vt:lpstr>Category:  FRUIT</vt:lpstr>
      <vt:lpstr>Category:  FRUIT</vt:lpstr>
      <vt:lpstr>Category:  FRUIT</vt:lpstr>
      <vt:lpstr>Category:  FRUIT</vt:lpstr>
      <vt:lpstr>Category:  STATE</vt:lpstr>
      <vt:lpstr>Category:  STATE</vt:lpstr>
      <vt:lpstr>Category:  STATE</vt:lpstr>
      <vt:lpstr>Category:  STATE</vt:lpstr>
      <vt:lpstr>Category:  STATE</vt:lpstr>
      <vt:lpstr>Category:  STATE</vt:lpstr>
      <vt:lpstr>Category:  STATE</vt:lpstr>
      <vt:lpstr>Category:  STATE</vt:lpstr>
      <vt:lpstr>Category:  STATE</vt:lpstr>
      <vt:lpstr>Category:  STATE</vt:lpstr>
      <vt:lpstr>Category:  STATE</vt:lpstr>
      <vt:lpstr>Category:  STATE</vt:lpstr>
      <vt:lpstr>Category:  STATE</vt:lpstr>
      <vt:lpstr>Category:  STATE</vt:lpstr>
      <vt:lpstr>Category:  STATE</vt:lpstr>
      <vt:lpstr>Category:  WRITER/AUTHOR</vt:lpstr>
      <vt:lpstr>Category:  WRITER/AUTHOR</vt:lpstr>
      <vt:lpstr>Category:  WRITER/AUTHOR</vt:lpstr>
      <vt:lpstr>Category:  WRITER/AUTHOR</vt:lpstr>
      <vt:lpstr>Category:  WRITER/AUTHOR</vt:lpstr>
      <vt:lpstr>Category:  WRITER/AUTHOR</vt:lpstr>
      <vt:lpstr>Category:  WRITER/AUTHOR</vt:lpstr>
      <vt:lpstr>Category:  WRITER/AUTHOR</vt:lpstr>
      <vt:lpstr>Category:  WRITER/AUTHOR</vt:lpstr>
      <vt:lpstr>Category:  WRITER/AUTHOR</vt:lpstr>
      <vt:lpstr>Category:  WRITER/AUTHOR</vt:lpstr>
      <vt:lpstr>Category:  WRITER/AUTHOR</vt:lpstr>
      <vt:lpstr>Category:  WRITER/AUTHOR</vt:lpstr>
      <vt:lpstr>Category:  WRITER/AUTHOR</vt:lpstr>
      <vt:lpstr>Category:  WRITER/AUTHOR</vt:lpstr>
      <vt:lpstr>Category:  CEREAL</vt:lpstr>
      <vt:lpstr>Category:  CEREAL</vt:lpstr>
      <vt:lpstr>Category:  CEREAL</vt:lpstr>
      <vt:lpstr>Category:  CEREAL</vt:lpstr>
      <vt:lpstr>Category:  CEREAL</vt:lpstr>
      <vt:lpstr>Category:  CEREAL</vt:lpstr>
      <vt:lpstr>Category:  CEREAL</vt:lpstr>
      <vt:lpstr>Category:  CEREAL</vt:lpstr>
      <vt:lpstr>Category:  CEREAL</vt:lpstr>
      <vt:lpstr>Category:  CEREAL</vt:lpstr>
      <vt:lpstr>Category:  CEREAL</vt:lpstr>
      <vt:lpstr>Category:  CEREAL</vt:lpstr>
      <vt:lpstr>Category:  CEREAL</vt:lpstr>
      <vt:lpstr>Category:  CEREAL</vt:lpstr>
      <vt:lpstr>Category:  CEREAL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Signing Naturally ASL Vocabulary  Unit</dc:title>
  <dc:creator>Owner</dc:creator>
  <cp:lastModifiedBy>michael.lee</cp:lastModifiedBy>
  <cp:revision>16</cp:revision>
  <dcterms:created xsi:type="dcterms:W3CDTF">2012-12-21T00:06:19Z</dcterms:created>
  <dcterms:modified xsi:type="dcterms:W3CDTF">2015-05-19T14:40:48Z</dcterms:modified>
</cp:coreProperties>
</file>