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1BA-C61A-4F99-9ACA-FEFB386A5ACE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290-30A1-439B-9C05-B8DFCEB0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1BA-C61A-4F99-9ACA-FEFB386A5ACE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290-30A1-439B-9C05-B8DFCEB0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3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1BA-C61A-4F99-9ACA-FEFB386A5ACE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290-30A1-439B-9C05-B8DFCEB0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0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1BA-C61A-4F99-9ACA-FEFB386A5ACE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290-30A1-439B-9C05-B8DFCEB0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1BA-C61A-4F99-9ACA-FEFB386A5ACE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290-30A1-439B-9C05-B8DFCEB0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0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1BA-C61A-4F99-9ACA-FEFB386A5ACE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290-30A1-439B-9C05-B8DFCEB0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4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1BA-C61A-4F99-9ACA-FEFB386A5ACE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290-30A1-439B-9C05-B8DFCEB0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6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1BA-C61A-4F99-9ACA-FEFB386A5ACE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290-30A1-439B-9C05-B8DFCEB0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8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1BA-C61A-4F99-9ACA-FEFB386A5ACE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290-30A1-439B-9C05-B8DFCEB0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1BA-C61A-4F99-9ACA-FEFB386A5ACE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290-30A1-439B-9C05-B8DFCEB0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7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41BA-C61A-4F99-9ACA-FEFB386A5ACE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290-30A1-439B-9C05-B8DFCEB0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7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741BA-C61A-4F99-9ACA-FEFB386A5ACE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D3290-30A1-439B-9C05-B8DFCEB0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5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7WKBSCsKx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9050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https://www.youtube.com/watch?v=r7WKBSCsKx8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56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Stovall</dc:creator>
  <cp:lastModifiedBy>Stovall</cp:lastModifiedBy>
  <cp:revision>1</cp:revision>
  <dcterms:created xsi:type="dcterms:W3CDTF">2016-10-02T12:13:48Z</dcterms:created>
  <dcterms:modified xsi:type="dcterms:W3CDTF">2016-10-02T12:16:20Z</dcterms:modified>
</cp:coreProperties>
</file>