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5"/>
    <p:sldMasterId id="2147483673" r:id="rId6"/>
    <p:sldMasterId id="214748367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</p:sldIdLst>
  <p:sldSz cy="6870700" cx="12192000"/>
  <p:notesSz cx="12192000" cy="6870700"/>
  <p:embeddedFontLst>
    <p:embeddedFont>
      <p:font typeface="Helvetica Neue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1FF7EC6-E6C3-4090-9E8E-8F919BF14757}">
  <a:tblStyle styleId="{F1FF7EC6-E6C3-4090-9E8E-8F919BF1475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font" Target="fonts/HelveticaNeue-regular.fntdata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font" Target="fonts/HelveticaNeue-italic.fntdata"/><Relationship Id="rId63" Type="http://schemas.openxmlformats.org/officeDocument/2006/relationships/font" Target="fonts/HelveticaNeue-bold.fntdata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65" Type="http://schemas.openxmlformats.org/officeDocument/2006/relationships/font" Target="fonts/HelveticaNeue-boldItalic.fntdata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ef8b30de6_2_162:notes"/>
          <p:cNvSpPr txBox="1"/>
          <p:nvPr>
            <p:ph idx="1" type="body"/>
          </p:nvPr>
        </p:nvSpPr>
        <p:spPr>
          <a:xfrm>
            <a:off x="1219200" y="3263582"/>
            <a:ext cx="9753600" cy="309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323" name="Google Shape;323;g5ef8b30de6_2_162:notes"/>
          <p:cNvSpPr/>
          <p:nvPr>
            <p:ph idx="2" type="sldImg"/>
          </p:nvPr>
        </p:nvSpPr>
        <p:spPr>
          <a:xfrm>
            <a:off x="2039912" y="515303"/>
            <a:ext cx="8113500" cy="257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ef8b30de6_2_166:notes"/>
          <p:cNvSpPr txBox="1"/>
          <p:nvPr>
            <p:ph idx="1" type="body"/>
          </p:nvPr>
        </p:nvSpPr>
        <p:spPr>
          <a:xfrm>
            <a:off x="1219200" y="3263582"/>
            <a:ext cx="9753600" cy="309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330" name="Google Shape;330;g5ef8b30de6_2_166:notes"/>
          <p:cNvSpPr/>
          <p:nvPr>
            <p:ph idx="2" type="sldImg"/>
          </p:nvPr>
        </p:nvSpPr>
        <p:spPr>
          <a:xfrm>
            <a:off x="2039912" y="515303"/>
            <a:ext cx="8113500" cy="257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ef8b30de6_2_171:notes"/>
          <p:cNvSpPr txBox="1"/>
          <p:nvPr>
            <p:ph idx="1" type="body"/>
          </p:nvPr>
        </p:nvSpPr>
        <p:spPr>
          <a:xfrm>
            <a:off x="1219200" y="3263582"/>
            <a:ext cx="9753600" cy="309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337" name="Google Shape;337;g5ef8b30de6_2_171:notes"/>
          <p:cNvSpPr/>
          <p:nvPr>
            <p:ph idx="2" type="sldImg"/>
          </p:nvPr>
        </p:nvSpPr>
        <p:spPr>
          <a:xfrm>
            <a:off x="2039912" y="515303"/>
            <a:ext cx="8113500" cy="257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4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</a:t>
            </a:r>
            <a:endParaRPr/>
          </a:p>
        </p:txBody>
      </p:sp>
      <p:sp>
        <p:nvSpPr>
          <p:cNvPr id="345" name="Google Shape;345;p4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5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</a:t>
            </a:r>
            <a:endParaRPr/>
          </a:p>
        </p:txBody>
      </p:sp>
      <p:sp>
        <p:nvSpPr>
          <p:cNvPr id="376" name="Google Shape;376;p5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6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</a:t>
            </a:r>
            <a:endParaRPr/>
          </a:p>
        </p:txBody>
      </p:sp>
      <p:sp>
        <p:nvSpPr>
          <p:cNvPr id="386" name="Google Shape;386;p6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ef8b30de6_2_81:notes"/>
          <p:cNvSpPr txBox="1"/>
          <p:nvPr>
            <p:ph idx="1" type="body"/>
          </p:nvPr>
        </p:nvSpPr>
        <p:spPr>
          <a:xfrm>
            <a:off x="1219200" y="3306524"/>
            <a:ext cx="9753600" cy="27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</a:t>
            </a:r>
            <a:endParaRPr/>
          </a:p>
        </p:txBody>
      </p:sp>
      <p:sp>
        <p:nvSpPr>
          <p:cNvPr id="396" name="Google Shape;396;g5ef8b30de6_2_81:notes"/>
          <p:cNvSpPr/>
          <p:nvPr>
            <p:ph idx="2" type="sldImg"/>
          </p:nvPr>
        </p:nvSpPr>
        <p:spPr>
          <a:xfrm>
            <a:off x="1219200" y="858838"/>
            <a:ext cx="9753600" cy="231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ef8b30de6_2_51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g5ef8b30de6_2_51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in 2012, we pivoted an instead of being a just a platform, we started publishing turn-key open textbooks that are comparable in quality to commercial textbooks.</a:t>
            </a:r>
            <a:endParaRPr/>
          </a:p>
        </p:txBody>
      </p:sp>
      <p:sp>
        <p:nvSpPr>
          <p:cNvPr id="405" name="Google Shape;405;g5ef8b30de6_2_51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ef8b30de6_2_88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make sure that students have access on day one to the core content that they need for their costs.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content is </a:t>
            </a:r>
            <a:r>
              <a:rPr lang="en-US"/>
              <a:t>available</a:t>
            </a:r>
            <a:r>
              <a:rPr lang="en-US"/>
              <a:t> for free and without needing a login or password as 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website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pdf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kindle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mobile apps (coming soon!)</a:t>
            </a:r>
            <a:endParaRPr/>
          </a:p>
        </p:txBody>
      </p:sp>
      <p:sp>
        <p:nvSpPr>
          <p:cNvPr id="414" name="Google Shape;414;g5ef8b30de6_2_88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5ef8b30de6_2_96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5ef8b30de6_2_96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1365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Daniel</a:t>
            </a:r>
            <a:endParaRPr/>
          </a:p>
        </p:txBody>
      </p:sp>
      <p:sp>
        <p:nvSpPr>
          <p:cNvPr id="424" name="Google Shape;424;g5ef8b30de6_2_96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ef8b30de6_2_283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5ef8b30de6_2_283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223" name="Google Shape;223;g5ef8b30de6_2_283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ef8b30de6_2_105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5ef8b30de6_2_105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</a:t>
            </a:r>
            <a:endParaRPr/>
          </a:p>
        </p:txBody>
      </p:sp>
      <p:sp>
        <p:nvSpPr>
          <p:cNvPr id="434" name="Google Shape;434;g5ef8b30de6_2_105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5ef8b30de6_2_176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g5ef8b30de6_2_176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</a:t>
            </a:r>
            <a:endParaRPr/>
          </a:p>
        </p:txBody>
      </p:sp>
      <p:sp>
        <p:nvSpPr>
          <p:cNvPr id="456" name="Google Shape;456;g5ef8b30de6_2_176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5ef8b30de6_2_198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g5ef8b30de6_2_198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</a:t>
            </a:r>
            <a:endParaRPr/>
          </a:p>
        </p:txBody>
      </p:sp>
      <p:sp>
        <p:nvSpPr>
          <p:cNvPr id="480" name="Google Shape;480;g5ef8b30de6_2_198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5ef8b30de6_2_231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5ef8b30de6_2_231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5ef8b30de6_2_231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5ef8b30de6_2_240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g5ef8b30de6_2_240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1365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Daniel</a:t>
            </a:r>
            <a:endParaRPr/>
          </a:p>
        </p:txBody>
      </p:sp>
      <p:sp>
        <p:nvSpPr>
          <p:cNvPr id="503" name="Google Shape;503;g5ef8b30de6_2_240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5ef8b30de6_2_249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g5ef8b30de6_2_249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1365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Daniel</a:t>
            </a:r>
            <a:endParaRPr/>
          </a:p>
        </p:txBody>
      </p:sp>
      <p:sp>
        <p:nvSpPr>
          <p:cNvPr id="513" name="Google Shape;513;g5ef8b30de6_2_249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5ef8b30de6_2_259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g5ef8b30de6_2_259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1365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Daniel</a:t>
            </a:r>
            <a:endParaRPr/>
          </a:p>
        </p:txBody>
      </p:sp>
      <p:sp>
        <p:nvSpPr>
          <p:cNvPr id="524" name="Google Shape;524;g5ef8b30de6_2_259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5ef8b30de6_2_268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g5ef8b30de6_2_268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1365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5ef8b30de6_2_268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5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25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544" name="Google Shape;544;p25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5ef8b30de6_2_277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5ef8b30de6_2_277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568" name="Google Shape;568;g5ef8b30de6_2_277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2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246" name="Google Shape;246;p2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5ef8b30de6_2_342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5ef8b30de6_2_342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578" name="Google Shape;578;g5ef8b30de6_2_342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5ef8b30de6_2_350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5ef8b30de6_2_350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588" name="Google Shape;588;g5ef8b30de6_2_350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5ef8b30de6_4_164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595" name="Google Shape;595;g5ef8b30de6_4_164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5ef8b30de6_4_169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602" name="Google Shape;602;g5ef8b30de6_4_169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5ef8b30de6_4_175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610" name="Google Shape;610;g5ef8b30de6_4_175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5ef8b30de6_4_114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617" name="Google Shape;617;g5ef8b30de6_4_114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5ef8b30de6_4_120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625" name="Google Shape;625;g5ef8b30de6_4_120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5ef8b30de6_4_126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633" name="Google Shape;633;g5ef8b30de6_4_126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5ef8b30de6_4_131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640" name="Google Shape;640;g5ef8b30de6_4_131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5ef8b30de6_4_137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648" name="Google Shape;648;g5ef8b30de6_4_137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3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259" name="Google Shape;259;p3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5ef8b30de6_4_143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656" name="Google Shape;656;g5ef8b30de6_4_143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5ef8b30de6_4_148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663" name="Google Shape;663;g5ef8b30de6_4_148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5ef8b30de6_2_381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g5ef8b30de6_2_381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672" name="Google Shape;672;g5ef8b30de6_2_381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6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p26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695" name="Google Shape;695;p26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5ef8b30de6_4_180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705" name="Google Shape;705;g5ef8b30de6_4_180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5ef8b30de6_4_186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713" name="Google Shape;713;g5ef8b30de6_4_186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5ef8b30de6_4_191:notes"/>
          <p:cNvSpPr txBox="1"/>
          <p:nvPr>
            <p:ph idx="1" type="body"/>
          </p:nvPr>
        </p:nvSpPr>
        <p:spPr>
          <a:xfrm>
            <a:off x="1219200" y="3263582"/>
            <a:ext cx="9753600" cy="309181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720" name="Google Shape;720;g5ef8b30de6_4_191:notes"/>
          <p:cNvSpPr/>
          <p:nvPr>
            <p:ph idx="2" type="sldImg"/>
          </p:nvPr>
        </p:nvSpPr>
        <p:spPr>
          <a:xfrm>
            <a:off x="2039912" y="515303"/>
            <a:ext cx="8113375" cy="25765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8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8" name="Google Shape;728;p28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</a:t>
            </a:r>
            <a:endParaRPr/>
          </a:p>
        </p:txBody>
      </p:sp>
      <p:sp>
        <p:nvSpPr>
          <p:cNvPr id="729" name="Google Shape;729;p28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0" name="Google Shape;750;p29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</a:t>
            </a:r>
            <a:endParaRPr/>
          </a:p>
        </p:txBody>
      </p:sp>
      <p:sp>
        <p:nvSpPr>
          <p:cNvPr id="751" name="Google Shape;751;p29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1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0" name="Google Shape;760;p31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Daniel</a:t>
            </a:r>
            <a:endParaRPr/>
          </a:p>
        </p:txBody>
      </p:sp>
      <p:sp>
        <p:nvSpPr>
          <p:cNvPr id="761" name="Google Shape;761;p31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ef8b30de6_2_304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5ef8b30de6_2_304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269" name="Google Shape;269;g5ef8b30de6_2_304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6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3" name="Google Shape;783;p36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Another thing that hasn’t changed all that much over the past 10 years is the struggle for equity in education.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Education is often touted as the great equalizer, but a lot of recent research is actually pointing out that due to student loan debt or the unobtainability of a degree,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that trying to get an education can be the great perpetuator of the status quo.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****GO through stats..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are challenging stats… and here I am talking about OER. The cost of a textbooks can seem so small when looking this big problem…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Can OER help?</a:t>
            </a:r>
            <a:endParaRPr/>
          </a:p>
        </p:txBody>
      </p:sp>
      <p:sp>
        <p:nvSpPr>
          <p:cNvPr id="784" name="Google Shape;784;p36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7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2" name="Google Shape;792;p37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“Hello my name is Jenny Vega,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I'm a current student at Mt. San Jacinto college. I wanted to take the time I reach out to you guys to thank you for providing free online textbooks. I can't begin to tell you how grateful I am,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a year ago I became homeless and had to withdraw from class leaving me unable to receive FAFSA.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Being a single mom of 2 children I couldn't possibly afford a 200$ dollar book,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your book made it possible for me to go back to school with out the stress of "how will I afford it".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I really hope openstax grows, because you guys are providing a way for me and many other mother's the opportunity to get a better education so we could better our lives.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Sincerely, Jenny Vega”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why I have been working in OER for 10 years… letters like these that show the impact that simply making knowledge freely available can have on someone’s life.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37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5ef8b30de6_0_5:notes"/>
          <p:cNvSpPr/>
          <p:nvPr>
            <p:ph idx="2" type="sldImg"/>
          </p:nvPr>
        </p:nvSpPr>
        <p:spPr>
          <a:xfrm>
            <a:off x="4038600" y="858838"/>
            <a:ext cx="4114800" cy="231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4" name="Google Shape;804;g5ef8b30de6_0_5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“Hello my name is Jenny Vega,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I'm a current student at Mt. San Jacinto college. I wanted to take the time I reach out to you guys to thank you for providing free online textbooks. I can't begin to tell you how grateful I am,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a year ago I became homeless and had to withdraw from class leaving me unable to receive FAFSA.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Being a single mom of 2 children I couldn't possibly afford a 200$ dollar book,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your book made it possible for me to go back to school with out the stress of "how will I afford it".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 I really hope openstax grows, because you guys are providing a way for me and many other mother's the opportunity to get a better education so we could better our lives.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Sincerely, Jenny Vega”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why I have been working in OER for 10 years… letters like these that show the impact that simply making knowledge freely available can have on someone’s life.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g5ef8b30de6_0_5:notes"/>
          <p:cNvSpPr txBox="1"/>
          <p:nvPr>
            <p:ph idx="12" type="sldNum"/>
          </p:nvPr>
        </p:nvSpPr>
        <p:spPr>
          <a:xfrm>
            <a:off x="6905625" y="6526213"/>
            <a:ext cx="52833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8:notes"/>
          <p:cNvSpPr/>
          <p:nvPr>
            <p:ph idx="2" type="sldImg"/>
          </p:nvPr>
        </p:nvSpPr>
        <p:spPr>
          <a:xfrm>
            <a:off x="4038600" y="858838"/>
            <a:ext cx="4114800" cy="23193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6" name="Google Shape;816;p38:notes"/>
          <p:cNvSpPr txBox="1"/>
          <p:nvPr>
            <p:ph idx="1" type="body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38:notes"/>
          <p:cNvSpPr txBox="1"/>
          <p:nvPr>
            <p:ph idx="12" type="sldNum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ef8b30de6_2_138:notes"/>
          <p:cNvSpPr txBox="1"/>
          <p:nvPr>
            <p:ph idx="1" type="body"/>
          </p:nvPr>
        </p:nvSpPr>
        <p:spPr>
          <a:xfrm>
            <a:off x="1219200" y="3263582"/>
            <a:ext cx="9753600" cy="309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291" name="Google Shape;291;g5ef8b30de6_2_138:notes"/>
          <p:cNvSpPr/>
          <p:nvPr>
            <p:ph idx="2" type="sldImg"/>
          </p:nvPr>
        </p:nvSpPr>
        <p:spPr>
          <a:xfrm>
            <a:off x="2039912" y="515303"/>
            <a:ext cx="8113500" cy="257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8b30de6_2_144:notes"/>
          <p:cNvSpPr txBox="1"/>
          <p:nvPr>
            <p:ph idx="1" type="body"/>
          </p:nvPr>
        </p:nvSpPr>
        <p:spPr>
          <a:xfrm>
            <a:off x="1219200" y="3263582"/>
            <a:ext cx="9753600" cy="309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299" name="Google Shape;299;g5ef8b30de6_2_144:notes"/>
          <p:cNvSpPr/>
          <p:nvPr>
            <p:ph idx="2" type="sldImg"/>
          </p:nvPr>
        </p:nvSpPr>
        <p:spPr>
          <a:xfrm>
            <a:off x="2039912" y="515303"/>
            <a:ext cx="8113500" cy="257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ef8b30de6_2_150:notes"/>
          <p:cNvSpPr txBox="1"/>
          <p:nvPr>
            <p:ph idx="1" type="body"/>
          </p:nvPr>
        </p:nvSpPr>
        <p:spPr>
          <a:xfrm>
            <a:off x="1219200" y="3263582"/>
            <a:ext cx="9753600" cy="309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307" name="Google Shape;307;g5ef8b30de6_2_150:notes"/>
          <p:cNvSpPr/>
          <p:nvPr>
            <p:ph idx="2" type="sldImg"/>
          </p:nvPr>
        </p:nvSpPr>
        <p:spPr>
          <a:xfrm>
            <a:off x="2039912" y="515303"/>
            <a:ext cx="8113500" cy="257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ef8b30de6_2_155:notes"/>
          <p:cNvSpPr txBox="1"/>
          <p:nvPr>
            <p:ph idx="1" type="body"/>
          </p:nvPr>
        </p:nvSpPr>
        <p:spPr>
          <a:xfrm>
            <a:off x="1219200" y="3263582"/>
            <a:ext cx="9753600" cy="309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Nathan</a:t>
            </a:r>
            <a:endParaRPr/>
          </a:p>
        </p:txBody>
      </p:sp>
      <p:sp>
        <p:nvSpPr>
          <p:cNvPr id="314" name="Google Shape;314;g5ef8b30de6_2_155:notes"/>
          <p:cNvSpPr/>
          <p:nvPr>
            <p:ph idx="2" type="sldImg"/>
          </p:nvPr>
        </p:nvSpPr>
        <p:spPr>
          <a:xfrm>
            <a:off x="2039912" y="515303"/>
            <a:ext cx="8113500" cy="257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941684" y="976437"/>
            <a:ext cx="3284854" cy="2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1070848" y="1452723"/>
            <a:ext cx="10050302" cy="221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>
                <a:solidFill>
                  <a:srgbClr val="15C0D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Picture with Caption">
  <p:cSld name="4_Picture with Ca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/>
          <p:nvPr/>
        </p:nvSpPr>
        <p:spPr>
          <a:xfrm>
            <a:off x="1" y="0"/>
            <a:ext cx="5540997" cy="6870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2"/>
          <p:cNvSpPr/>
          <p:nvPr/>
        </p:nvSpPr>
        <p:spPr>
          <a:xfrm>
            <a:off x="-6992" y="0"/>
            <a:ext cx="5554980" cy="6870700"/>
          </a:xfrm>
          <a:custGeom>
            <a:rect b="b" l="l" r="r" t="t"/>
            <a:pathLst>
              <a:path extrusionOk="0" h="6858000" w="5554980">
                <a:moveTo>
                  <a:pt x="555475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554751" y="0"/>
                </a:lnTo>
                <a:lnTo>
                  <a:pt x="5554751" y="6858000"/>
                </a:lnTo>
                <a:close/>
              </a:path>
            </a:pathLst>
          </a:custGeom>
          <a:solidFill>
            <a:srgbClr val="002E6D">
              <a:alpha val="8980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2"/>
          <p:cNvSpPr txBox="1"/>
          <p:nvPr>
            <p:ph type="title"/>
          </p:nvPr>
        </p:nvSpPr>
        <p:spPr>
          <a:xfrm>
            <a:off x="788989" y="559836"/>
            <a:ext cx="3932237" cy="356228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" type="body"/>
          </p:nvPr>
        </p:nvSpPr>
        <p:spPr>
          <a:xfrm>
            <a:off x="788989" y="4122120"/>
            <a:ext cx="3932237" cy="1069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Helvetica Neue"/>
              <a:buNone/>
              <a:defRPr sz="22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9pPr>
          </a:lstStyle>
          <a:p/>
        </p:txBody>
      </p:sp>
      <p:sp>
        <p:nvSpPr>
          <p:cNvPr id="98" name="Google Shape;98;p12"/>
          <p:cNvSpPr/>
          <p:nvPr/>
        </p:nvSpPr>
        <p:spPr>
          <a:xfrm>
            <a:off x="9972106" y="6207836"/>
            <a:ext cx="1923550" cy="44190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2"/>
          <p:cNvSpPr txBox="1"/>
          <p:nvPr>
            <p:ph idx="2" type="body"/>
          </p:nvPr>
        </p:nvSpPr>
        <p:spPr>
          <a:xfrm>
            <a:off x="5926238" y="1727217"/>
            <a:ext cx="5822066" cy="32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1800"/>
              <a:buFont typeface="Helvetica Neue"/>
              <a:buNone/>
              <a:defRPr sz="1800">
                <a:solidFill>
                  <a:srgbClr val="545659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1800"/>
              <a:buFont typeface="Calibri"/>
              <a:buNone/>
              <a:defRPr>
                <a:solidFill>
                  <a:srgbClr val="545659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1800"/>
              <a:buFont typeface="Calibri"/>
              <a:buNone/>
              <a:defRPr>
                <a:solidFill>
                  <a:srgbClr val="545659"/>
                </a:solidFill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1800"/>
              <a:buFont typeface="Calibri"/>
              <a:buNone/>
              <a:defRPr>
                <a:solidFill>
                  <a:srgbClr val="545659"/>
                </a:solidFill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1800"/>
              <a:buFont typeface="Calibri"/>
              <a:buNone/>
              <a:defRPr>
                <a:solidFill>
                  <a:srgbClr val="545659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/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3"/>
          <p:cNvSpPr txBox="1"/>
          <p:nvPr>
            <p:ph idx="1" type="subTitle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3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/>
          <p:nvPr>
            <p:ph type="title"/>
          </p:nvPr>
        </p:nvSpPr>
        <p:spPr>
          <a:xfrm>
            <a:off x="941684" y="976437"/>
            <a:ext cx="3284854" cy="2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4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4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4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>
  <p:cSld name="Blank"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/>
          <p:nvPr/>
        </p:nvSpPr>
        <p:spPr>
          <a:xfrm>
            <a:off x="0" y="0"/>
            <a:ext cx="5544185" cy="6858000"/>
          </a:xfrm>
          <a:custGeom>
            <a:rect b="b" l="l" r="r" t="t"/>
            <a:pathLst>
              <a:path extrusionOk="0" h="6858000" w="5544185">
                <a:moveTo>
                  <a:pt x="0" y="6858000"/>
                </a:moveTo>
                <a:lnTo>
                  <a:pt x="5543702" y="6858000"/>
                </a:lnTo>
                <a:lnTo>
                  <a:pt x="554370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C1D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/>
          <p:cNvSpPr/>
          <p:nvPr/>
        </p:nvSpPr>
        <p:spPr>
          <a:xfrm>
            <a:off x="7008758" y="733500"/>
            <a:ext cx="4019275" cy="562920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1526871" y="3259376"/>
            <a:ext cx="304165" cy="304165"/>
          </a:xfrm>
          <a:custGeom>
            <a:rect b="b" l="l" r="r" t="t"/>
            <a:pathLst>
              <a:path extrusionOk="0" h="304164" w="304164">
                <a:moveTo>
                  <a:pt x="152057" y="304082"/>
                </a:moveTo>
                <a:lnTo>
                  <a:pt x="102127" y="296740"/>
                </a:lnTo>
                <a:lnTo>
                  <a:pt x="60152" y="275973"/>
                </a:lnTo>
                <a:lnTo>
                  <a:pt x="27937" y="243671"/>
                </a:lnTo>
                <a:lnTo>
                  <a:pt x="7284" y="201725"/>
                </a:lnTo>
                <a:lnTo>
                  <a:pt x="0" y="152024"/>
                </a:lnTo>
                <a:lnTo>
                  <a:pt x="7284" y="102340"/>
                </a:lnTo>
                <a:lnTo>
                  <a:pt x="27937" y="60403"/>
                </a:lnTo>
                <a:lnTo>
                  <a:pt x="60152" y="28107"/>
                </a:lnTo>
                <a:lnTo>
                  <a:pt x="102127" y="7342"/>
                </a:lnTo>
                <a:lnTo>
                  <a:pt x="152057" y="0"/>
                </a:lnTo>
                <a:lnTo>
                  <a:pt x="201984" y="7342"/>
                </a:lnTo>
                <a:lnTo>
                  <a:pt x="243951" y="28107"/>
                </a:lnTo>
                <a:lnTo>
                  <a:pt x="249592" y="33764"/>
                </a:lnTo>
                <a:lnTo>
                  <a:pt x="152057" y="33764"/>
                </a:lnTo>
                <a:lnTo>
                  <a:pt x="104346" y="43092"/>
                </a:lnTo>
                <a:lnTo>
                  <a:pt x="68297" y="68492"/>
                </a:lnTo>
                <a:lnTo>
                  <a:pt x="45501" y="106093"/>
                </a:lnTo>
                <a:lnTo>
                  <a:pt x="37549" y="152024"/>
                </a:lnTo>
                <a:lnTo>
                  <a:pt x="45501" y="197955"/>
                </a:lnTo>
                <a:lnTo>
                  <a:pt x="68297" y="235556"/>
                </a:lnTo>
                <a:lnTo>
                  <a:pt x="104346" y="260957"/>
                </a:lnTo>
                <a:lnTo>
                  <a:pt x="152057" y="270284"/>
                </a:lnTo>
                <a:lnTo>
                  <a:pt x="249623" y="270284"/>
                </a:lnTo>
                <a:lnTo>
                  <a:pt x="243951" y="275973"/>
                </a:lnTo>
                <a:lnTo>
                  <a:pt x="201984" y="296740"/>
                </a:lnTo>
                <a:lnTo>
                  <a:pt x="152057" y="304082"/>
                </a:lnTo>
                <a:close/>
              </a:path>
              <a:path extrusionOk="0" h="304164" w="304164">
                <a:moveTo>
                  <a:pt x="249623" y="270284"/>
                </a:moveTo>
                <a:lnTo>
                  <a:pt x="152057" y="270284"/>
                </a:lnTo>
                <a:lnTo>
                  <a:pt x="199783" y="260957"/>
                </a:lnTo>
                <a:lnTo>
                  <a:pt x="235830" y="235556"/>
                </a:lnTo>
                <a:lnTo>
                  <a:pt x="258618" y="197955"/>
                </a:lnTo>
                <a:lnTo>
                  <a:pt x="266565" y="152024"/>
                </a:lnTo>
                <a:lnTo>
                  <a:pt x="258618" y="106093"/>
                </a:lnTo>
                <a:lnTo>
                  <a:pt x="235830" y="68492"/>
                </a:lnTo>
                <a:lnTo>
                  <a:pt x="199783" y="43092"/>
                </a:lnTo>
                <a:lnTo>
                  <a:pt x="152057" y="33764"/>
                </a:lnTo>
                <a:lnTo>
                  <a:pt x="249592" y="33764"/>
                </a:lnTo>
                <a:lnTo>
                  <a:pt x="276156" y="60403"/>
                </a:lnTo>
                <a:lnTo>
                  <a:pt x="296800" y="102340"/>
                </a:lnTo>
                <a:lnTo>
                  <a:pt x="304082" y="152024"/>
                </a:lnTo>
                <a:lnTo>
                  <a:pt x="296800" y="201725"/>
                </a:lnTo>
                <a:lnTo>
                  <a:pt x="276156" y="243671"/>
                </a:lnTo>
                <a:lnTo>
                  <a:pt x="249623" y="2702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1906686" y="3259376"/>
            <a:ext cx="306705" cy="439420"/>
          </a:xfrm>
          <a:custGeom>
            <a:rect b="b" l="l" r="r" t="t"/>
            <a:pathLst>
              <a:path extrusionOk="0" h="439420" w="306705">
                <a:moveTo>
                  <a:pt x="84110" y="58200"/>
                </a:moveTo>
                <a:lnTo>
                  <a:pt x="38778" y="58200"/>
                </a:lnTo>
                <a:lnTo>
                  <a:pt x="60560" y="32200"/>
                </a:lnTo>
                <a:lnTo>
                  <a:pt x="89155" y="14072"/>
                </a:lnTo>
                <a:lnTo>
                  <a:pt x="121504" y="3458"/>
                </a:lnTo>
                <a:lnTo>
                  <a:pt x="154547" y="0"/>
                </a:lnTo>
                <a:lnTo>
                  <a:pt x="204474" y="7342"/>
                </a:lnTo>
                <a:lnTo>
                  <a:pt x="246441" y="28107"/>
                </a:lnTo>
                <a:lnTo>
                  <a:pt x="252082" y="33764"/>
                </a:lnTo>
                <a:lnTo>
                  <a:pt x="154547" y="33764"/>
                </a:lnTo>
                <a:lnTo>
                  <a:pt x="106897" y="43092"/>
                </a:lnTo>
                <a:lnTo>
                  <a:pt x="84110" y="58200"/>
                </a:lnTo>
                <a:close/>
              </a:path>
              <a:path extrusionOk="0" h="439420" w="306705">
                <a:moveTo>
                  <a:pt x="37549" y="439241"/>
                </a:moveTo>
                <a:lnTo>
                  <a:pt x="0" y="439241"/>
                </a:lnTo>
                <a:lnTo>
                  <a:pt x="0" y="7536"/>
                </a:lnTo>
                <a:lnTo>
                  <a:pt x="37549" y="7536"/>
                </a:lnTo>
                <a:lnTo>
                  <a:pt x="37549" y="58200"/>
                </a:lnTo>
                <a:lnTo>
                  <a:pt x="84110" y="58200"/>
                </a:lnTo>
                <a:lnTo>
                  <a:pt x="68587" y="68492"/>
                </a:lnTo>
                <a:lnTo>
                  <a:pt x="43070" y="106093"/>
                </a:lnTo>
                <a:lnTo>
                  <a:pt x="33798" y="152024"/>
                </a:lnTo>
                <a:lnTo>
                  <a:pt x="43070" y="197955"/>
                </a:lnTo>
                <a:lnTo>
                  <a:pt x="68587" y="235556"/>
                </a:lnTo>
                <a:lnTo>
                  <a:pt x="84160" y="245882"/>
                </a:lnTo>
                <a:lnTo>
                  <a:pt x="37549" y="245882"/>
                </a:lnTo>
                <a:lnTo>
                  <a:pt x="37549" y="439241"/>
                </a:lnTo>
                <a:close/>
              </a:path>
              <a:path extrusionOk="0" h="439420" w="306705">
                <a:moveTo>
                  <a:pt x="252113" y="270284"/>
                </a:moveTo>
                <a:lnTo>
                  <a:pt x="154547" y="270284"/>
                </a:lnTo>
                <a:lnTo>
                  <a:pt x="202259" y="260957"/>
                </a:lnTo>
                <a:lnTo>
                  <a:pt x="238308" y="235556"/>
                </a:lnTo>
                <a:lnTo>
                  <a:pt x="261103" y="197955"/>
                </a:lnTo>
                <a:lnTo>
                  <a:pt x="269056" y="152024"/>
                </a:lnTo>
                <a:lnTo>
                  <a:pt x="261103" y="106093"/>
                </a:lnTo>
                <a:lnTo>
                  <a:pt x="238308" y="68492"/>
                </a:lnTo>
                <a:lnTo>
                  <a:pt x="202259" y="43092"/>
                </a:lnTo>
                <a:lnTo>
                  <a:pt x="154547" y="33764"/>
                </a:lnTo>
                <a:lnTo>
                  <a:pt x="252082" y="33764"/>
                </a:lnTo>
                <a:lnTo>
                  <a:pt x="278646" y="60403"/>
                </a:lnTo>
                <a:lnTo>
                  <a:pt x="299290" y="102340"/>
                </a:lnTo>
                <a:lnTo>
                  <a:pt x="306572" y="152024"/>
                </a:lnTo>
                <a:lnTo>
                  <a:pt x="299290" y="201725"/>
                </a:lnTo>
                <a:lnTo>
                  <a:pt x="278646" y="243671"/>
                </a:lnTo>
                <a:lnTo>
                  <a:pt x="252113" y="270284"/>
                </a:lnTo>
                <a:close/>
              </a:path>
              <a:path extrusionOk="0" h="439420" w="306705">
                <a:moveTo>
                  <a:pt x="154547" y="304082"/>
                </a:moveTo>
                <a:lnTo>
                  <a:pt x="121504" y="300619"/>
                </a:lnTo>
                <a:lnTo>
                  <a:pt x="89155" y="289997"/>
                </a:lnTo>
                <a:lnTo>
                  <a:pt x="60560" y="271867"/>
                </a:lnTo>
                <a:lnTo>
                  <a:pt x="38778" y="245882"/>
                </a:lnTo>
                <a:lnTo>
                  <a:pt x="84160" y="245882"/>
                </a:lnTo>
                <a:lnTo>
                  <a:pt x="106897" y="260957"/>
                </a:lnTo>
                <a:lnTo>
                  <a:pt x="154547" y="270284"/>
                </a:lnTo>
                <a:lnTo>
                  <a:pt x="252113" y="270284"/>
                </a:lnTo>
                <a:lnTo>
                  <a:pt x="246441" y="275973"/>
                </a:lnTo>
                <a:lnTo>
                  <a:pt x="204474" y="296740"/>
                </a:lnTo>
                <a:lnTo>
                  <a:pt x="154547" y="3040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2280855" y="3259393"/>
            <a:ext cx="280670" cy="304165"/>
          </a:xfrm>
          <a:custGeom>
            <a:rect b="b" l="l" r="r" t="t"/>
            <a:pathLst>
              <a:path extrusionOk="0" h="304164" w="280669">
                <a:moveTo>
                  <a:pt x="146413" y="304082"/>
                </a:moveTo>
                <a:lnTo>
                  <a:pt x="97312" y="296792"/>
                </a:lnTo>
                <a:lnTo>
                  <a:pt x="56767" y="276104"/>
                </a:lnTo>
                <a:lnTo>
                  <a:pt x="26132" y="243793"/>
                </a:lnTo>
                <a:lnTo>
                  <a:pt x="6758" y="201631"/>
                </a:lnTo>
                <a:lnTo>
                  <a:pt x="0" y="151393"/>
                </a:lnTo>
                <a:lnTo>
                  <a:pt x="6921" y="102488"/>
                </a:lnTo>
                <a:lnTo>
                  <a:pt x="26546" y="60798"/>
                </a:lnTo>
                <a:lnTo>
                  <a:pt x="57162" y="28420"/>
                </a:lnTo>
                <a:lnTo>
                  <a:pt x="97057" y="7454"/>
                </a:lnTo>
                <a:lnTo>
                  <a:pt x="144521" y="0"/>
                </a:lnTo>
                <a:lnTo>
                  <a:pt x="192759" y="7627"/>
                </a:lnTo>
                <a:lnTo>
                  <a:pt x="230699" y="28287"/>
                </a:lnTo>
                <a:lnTo>
                  <a:pt x="235643" y="33764"/>
                </a:lnTo>
                <a:lnTo>
                  <a:pt x="142662" y="33764"/>
                </a:lnTo>
                <a:lnTo>
                  <a:pt x="91656" y="46319"/>
                </a:lnTo>
                <a:lnTo>
                  <a:pt x="59366" y="75066"/>
                </a:lnTo>
                <a:lnTo>
                  <a:pt x="42446" y="106626"/>
                </a:lnTo>
                <a:lnTo>
                  <a:pt x="37549" y="127622"/>
                </a:lnTo>
                <a:lnTo>
                  <a:pt x="279255" y="127622"/>
                </a:lnTo>
                <a:lnTo>
                  <a:pt x="280310" y="135125"/>
                </a:lnTo>
                <a:lnTo>
                  <a:pt x="280310" y="161420"/>
                </a:lnTo>
                <a:lnTo>
                  <a:pt x="37549" y="161420"/>
                </a:lnTo>
                <a:lnTo>
                  <a:pt x="42337" y="191624"/>
                </a:lnTo>
                <a:lnTo>
                  <a:pt x="59441" y="227580"/>
                </a:lnTo>
                <a:lnTo>
                  <a:pt x="92973" y="257672"/>
                </a:lnTo>
                <a:lnTo>
                  <a:pt x="147044" y="270284"/>
                </a:lnTo>
                <a:lnTo>
                  <a:pt x="246798" y="270284"/>
                </a:lnTo>
                <a:lnTo>
                  <a:pt x="217184" y="289528"/>
                </a:lnTo>
                <a:lnTo>
                  <a:pt x="183469" y="300560"/>
                </a:lnTo>
                <a:lnTo>
                  <a:pt x="146413" y="304082"/>
                </a:lnTo>
                <a:close/>
              </a:path>
              <a:path extrusionOk="0" h="304164" w="280669">
                <a:moveTo>
                  <a:pt x="279255" y="127622"/>
                </a:moveTo>
                <a:lnTo>
                  <a:pt x="242761" y="127622"/>
                </a:lnTo>
                <a:lnTo>
                  <a:pt x="234950" y="91303"/>
                </a:lnTo>
                <a:lnTo>
                  <a:pt x="213590" y="61445"/>
                </a:lnTo>
                <a:lnTo>
                  <a:pt x="181791" y="41212"/>
                </a:lnTo>
                <a:lnTo>
                  <a:pt x="142662" y="33764"/>
                </a:lnTo>
                <a:lnTo>
                  <a:pt x="235643" y="33764"/>
                </a:lnTo>
                <a:lnTo>
                  <a:pt x="258100" y="58646"/>
                </a:lnTo>
                <a:lnTo>
                  <a:pt x="274717" y="95370"/>
                </a:lnTo>
                <a:lnTo>
                  <a:pt x="279255" y="127622"/>
                </a:lnTo>
                <a:close/>
              </a:path>
              <a:path extrusionOk="0" h="304164" w="280669">
                <a:moveTo>
                  <a:pt x="246798" y="270284"/>
                </a:moveTo>
                <a:lnTo>
                  <a:pt x="147044" y="270284"/>
                </a:lnTo>
                <a:lnTo>
                  <a:pt x="175648" y="266667"/>
                </a:lnTo>
                <a:lnTo>
                  <a:pt x="202792" y="256361"/>
                </a:lnTo>
                <a:lnTo>
                  <a:pt x="226306" y="240184"/>
                </a:lnTo>
                <a:lnTo>
                  <a:pt x="244022" y="218956"/>
                </a:lnTo>
                <a:lnTo>
                  <a:pt x="271546" y="242130"/>
                </a:lnTo>
                <a:lnTo>
                  <a:pt x="246798" y="2702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2641859" y="3259380"/>
            <a:ext cx="251460" cy="297180"/>
          </a:xfrm>
          <a:custGeom>
            <a:rect b="b" l="l" r="r" t="t"/>
            <a:pathLst>
              <a:path extrusionOk="0" h="297179" w="251460">
                <a:moveTo>
                  <a:pt x="76996" y="58167"/>
                </a:moveTo>
                <a:lnTo>
                  <a:pt x="41932" y="58167"/>
                </a:lnTo>
                <a:lnTo>
                  <a:pt x="57123" y="35618"/>
                </a:lnTo>
                <a:lnTo>
                  <a:pt x="79402" y="17118"/>
                </a:lnTo>
                <a:lnTo>
                  <a:pt x="107664" y="4601"/>
                </a:lnTo>
                <a:lnTo>
                  <a:pt x="140802" y="0"/>
                </a:lnTo>
                <a:lnTo>
                  <a:pt x="196023" y="10563"/>
                </a:lnTo>
                <a:lnTo>
                  <a:pt x="223909" y="33764"/>
                </a:lnTo>
                <a:lnTo>
                  <a:pt x="140802" y="33764"/>
                </a:lnTo>
                <a:lnTo>
                  <a:pt x="101673" y="41070"/>
                </a:lnTo>
                <a:lnTo>
                  <a:pt x="76996" y="58167"/>
                </a:lnTo>
                <a:close/>
              </a:path>
              <a:path extrusionOk="0" h="297179" w="251460">
                <a:moveTo>
                  <a:pt x="40703" y="296579"/>
                </a:moveTo>
                <a:lnTo>
                  <a:pt x="3154" y="296579"/>
                </a:lnTo>
                <a:lnTo>
                  <a:pt x="2890" y="78379"/>
                </a:lnTo>
                <a:lnTo>
                  <a:pt x="2661" y="69266"/>
                </a:lnTo>
                <a:lnTo>
                  <a:pt x="494" y="23594"/>
                </a:lnTo>
                <a:lnTo>
                  <a:pt x="0" y="7503"/>
                </a:lnTo>
                <a:lnTo>
                  <a:pt x="37549" y="7503"/>
                </a:lnTo>
                <a:lnTo>
                  <a:pt x="38032" y="23594"/>
                </a:lnTo>
                <a:lnTo>
                  <a:pt x="38734" y="41636"/>
                </a:lnTo>
                <a:lnTo>
                  <a:pt x="39235" y="50871"/>
                </a:lnTo>
                <a:lnTo>
                  <a:pt x="40072" y="58167"/>
                </a:lnTo>
                <a:lnTo>
                  <a:pt x="76996" y="58167"/>
                </a:lnTo>
                <a:lnTo>
                  <a:pt x="69874" y="63101"/>
                </a:lnTo>
                <a:lnTo>
                  <a:pt x="48514" y="100029"/>
                </a:lnTo>
                <a:lnTo>
                  <a:pt x="40703" y="152024"/>
                </a:lnTo>
                <a:lnTo>
                  <a:pt x="40703" y="296579"/>
                </a:lnTo>
                <a:close/>
              </a:path>
              <a:path extrusionOk="0" h="297179" w="251460">
                <a:moveTo>
                  <a:pt x="250928" y="296579"/>
                </a:moveTo>
                <a:lnTo>
                  <a:pt x="213378" y="296579"/>
                </a:lnTo>
                <a:lnTo>
                  <a:pt x="213214" y="124501"/>
                </a:lnTo>
                <a:lnTo>
                  <a:pt x="210396" y="92115"/>
                </a:lnTo>
                <a:lnTo>
                  <a:pt x="199376" y="62474"/>
                </a:lnTo>
                <a:lnTo>
                  <a:pt x="177214" y="41636"/>
                </a:lnTo>
                <a:lnTo>
                  <a:pt x="140802" y="33764"/>
                </a:lnTo>
                <a:lnTo>
                  <a:pt x="223909" y="33764"/>
                </a:lnTo>
                <a:lnTo>
                  <a:pt x="229655" y="38545"/>
                </a:lnTo>
                <a:lnTo>
                  <a:pt x="246392" y="78379"/>
                </a:lnTo>
                <a:lnTo>
                  <a:pt x="250928" y="124501"/>
                </a:lnTo>
                <a:lnTo>
                  <a:pt x="250928" y="2965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/>
          <p:cNvSpPr/>
          <p:nvPr/>
        </p:nvSpPr>
        <p:spPr>
          <a:xfrm>
            <a:off x="2958495" y="3248105"/>
            <a:ext cx="247015" cy="315595"/>
          </a:xfrm>
          <a:custGeom>
            <a:rect b="b" l="l" r="r" t="t"/>
            <a:pathLst>
              <a:path extrusionOk="0" h="315595" w="247014">
                <a:moveTo>
                  <a:pt x="236216" y="259029"/>
                </a:moveTo>
                <a:lnTo>
                  <a:pt x="121380" y="259029"/>
                </a:lnTo>
                <a:lnTo>
                  <a:pt x="138447" y="256998"/>
                </a:lnTo>
                <a:lnTo>
                  <a:pt x="154630" y="250745"/>
                </a:lnTo>
                <a:lnTo>
                  <a:pt x="166705" y="240036"/>
                </a:lnTo>
                <a:lnTo>
                  <a:pt x="171446" y="224633"/>
                </a:lnTo>
                <a:lnTo>
                  <a:pt x="162470" y="204065"/>
                </a:lnTo>
                <a:lnTo>
                  <a:pt x="139320" y="192263"/>
                </a:lnTo>
                <a:lnTo>
                  <a:pt x="73176" y="175788"/>
                </a:lnTo>
                <a:lnTo>
                  <a:pt x="41522" y="161525"/>
                </a:lnTo>
                <a:lnTo>
                  <a:pt x="18365" y="136824"/>
                </a:lnTo>
                <a:lnTo>
                  <a:pt x="9395" y="96978"/>
                </a:lnTo>
                <a:lnTo>
                  <a:pt x="19728" y="53574"/>
                </a:lnTo>
                <a:lnTo>
                  <a:pt x="47011" y="23377"/>
                </a:lnTo>
                <a:lnTo>
                  <a:pt x="85674" y="5735"/>
                </a:lnTo>
                <a:lnTo>
                  <a:pt x="130145" y="0"/>
                </a:lnTo>
                <a:lnTo>
                  <a:pt x="160325" y="2473"/>
                </a:lnTo>
                <a:lnTo>
                  <a:pt x="189512" y="10404"/>
                </a:lnTo>
                <a:lnTo>
                  <a:pt x="215766" y="24553"/>
                </a:lnTo>
                <a:lnTo>
                  <a:pt x="237150" y="45683"/>
                </a:lnTo>
                <a:lnTo>
                  <a:pt x="221174" y="60059"/>
                </a:lnTo>
                <a:lnTo>
                  <a:pt x="128286" y="60059"/>
                </a:lnTo>
                <a:lnTo>
                  <a:pt x="112992" y="61879"/>
                </a:lnTo>
                <a:lnTo>
                  <a:pt x="98866" y="67575"/>
                </a:lnTo>
                <a:lnTo>
                  <a:pt x="88494" y="77497"/>
                </a:lnTo>
                <a:lnTo>
                  <a:pt x="84461" y="91998"/>
                </a:lnTo>
                <a:lnTo>
                  <a:pt x="93438" y="109828"/>
                </a:lnTo>
                <a:lnTo>
                  <a:pt x="116588" y="120229"/>
                </a:lnTo>
                <a:lnTo>
                  <a:pt x="148242" y="127721"/>
                </a:lnTo>
                <a:lnTo>
                  <a:pt x="182793" y="136853"/>
                </a:lnTo>
                <a:lnTo>
                  <a:pt x="214386" y="152056"/>
                </a:lnTo>
                <a:lnTo>
                  <a:pt x="237536" y="177938"/>
                </a:lnTo>
                <a:lnTo>
                  <a:pt x="246512" y="218989"/>
                </a:lnTo>
                <a:lnTo>
                  <a:pt x="236216" y="259029"/>
                </a:lnTo>
                <a:close/>
              </a:path>
              <a:path extrusionOk="0" h="315595" w="247014">
                <a:moveTo>
                  <a:pt x="187084" y="90736"/>
                </a:moveTo>
                <a:lnTo>
                  <a:pt x="175436" y="77497"/>
                </a:lnTo>
                <a:lnTo>
                  <a:pt x="161905" y="67890"/>
                </a:lnTo>
                <a:lnTo>
                  <a:pt x="146264" y="62037"/>
                </a:lnTo>
                <a:lnTo>
                  <a:pt x="128286" y="60059"/>
                </a:lnTo>
                <a:lnTo>
                  <a:pt x="221174" y="60059"/>
                </a:lnTo>
                <a:lnTo>
                  <a:pt x="187084" y="90736"/>
                </a:lnTo>
                <a:close/>
              </a:path>
              <a:path extrusionOk="0" h="315595" w="247014">
                <a:moveTo>
                  <a:pt x="116998" y="315370"/>
                </a:moveTo>
                <a:lnTo>
                  <a:pt x="83501" y="312970"/>
                </a:lnTo>
                <a:lnTo>
                  <a:pt x="52635" y="305111"/>
                </a:lnTo>
                <a:lnTo>
                  <a:pt x="24700" y="290803"/>
                </a:lnTo>
                <a:lnTo>
                  <a:pt x="0" y="269056"/>
                </a:lnTo>
                <a:lnTo>
                  <a:pt x="50066" y="222143"/>
                </a:lnTo>
                <a:lnTo>
                  <a:pt x="64902" y="236871"/>
                </a:lnTo>
                <a:lnTo>
                  <a:pt x="81029" y="248554"/>
                </a:lnTo>
                <a:lnTo>
                  <a:pt x="99504" y="256254"/>
                </a:lnTo>
                <a:lnTo>
                  <a:pt x="121380" y="259029"/>
                </a:lnTo>
                <a:lnTo>
                  <a:pt x="236216" y="259029"/>
                </a:lnTo>
                <a:lnTo>
                  <a:pt x="234899" y="264149"/>
                </a:lnTo>
                <a:lnTo>
                  <a:pt x="204750" y="293935"/>
                </a:lnTo>
                <a:lnTo>
                  <a:pt x="163104" y="310344"/>
                </a:lnTo>
                <a:lnTo>
                  <a:pt x="116998" y="3153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5"/>
          <p:cNvSpPr/>
          <p:nvPr/>
        </p:nvSpPr>
        <p:spPr>
          <a:xfrm>
            <a:off x="3228158" y="3168666"/>
            <a:ext cx="219710" cy="394970"/>
          </a:xfrm>
          <a:custGeom>
            <a:rect b="b" l="l" r="r" t="t"/>
            <a:pathLst>
              <a:path extrusionOk="0" h="394970" w="219710">
                <a:moveTo>
                  <a:pt x="137018" y="86918"/>
                </a:moveTo>
                <a:lnTo>
                  <a:pt x="61951" y="86918"/>
                </a:lnTo>
                <a:lnTo>
                  <a:pt x="61951" y="0"/>
                </a:lnTo>
                <a:lnTo>
                  <a:pt x="137018" y="0"/>
                </a:lnTo>
                <a:lnTo>
                  <a:pt x="137018" y="86918"/>
                </a:lnTo>
                <a:close/>
              </a:path>
              <a:path extrusionOk="0" h="394970" w="219710">
                <a:moveTo>
                  <a:pt x="219620" y="150762"/>
                </a:moveTo>
                <a:lnTo>
                  <a:pt x="0" y="150762"/>
                </a:lnTo>
                <a:lnTo>
                  <a:pt x="0" y="86918"/>
                </a:lnTo>
                <a:lnTo>
                  <a:pt x="219620" y="86918"/>
                </a:lnTo>
                <a:lnTo>
                  <a:pt x="219620" y="150762"/>
                </a:lnTo>
                <a:close/>
              </a:path>
              <a:path extrusionOk="0" h="394970" w="219710">
                <a:moveTo>
                  <a:pt x="160191" y="394785"/>
                </a:moveTo>
                <a:lnTo>
                  <a:pt x="111310" y="388110"/>
                </a:lnTo>
                <a:lnTo>
                  <a:pt x="81266" y="368121"/>
                </a:lnTo>
                <a:lnTo>
                  <a:pt x="66124" y="334880"/>
                </a:lnTo>
                <a:lnTo>
                  <a:pt x="61951" y="288445"/>
                </a:lnTo>
                <a:lnTo>
                  <a:pt x="61951" y="150762"/>
                </a:lnTo>
                <a:lnTo>
                  <a:pt x="137018" y="150762"/>
                </a:lnTo>
                <a:lnTo>
                  <a:pt x="137018" y="282170"/>
                </a:lnTo>
                <a:lnTo>
                  <a:pt x="138910" y="302457"/>
                </a:lnTo>
                <a:lnTo>
                  <a:pt x="145558" y="317827"/>
                </a:lnTo>
                <a:lnTo>
                  <a:pt x="158419" y="327569"/>
                </a:lnTo>
                <a:lnTo>
                  <a:pt x="178950" y="330974"/>
                </a:lnTo>
                <a:lnTo>
                  <a:pt x="219620" y="330974"/>
                </a:lnTo>
                <a:lnTo>
                  <a:pt x="219620" y="384792"/>
                </a:lnTo>
                <a:lnTo>
                  <a:pt x="206202" y="389519"/>
                </a:lnTo>
                <a:lnTo>
                  <a:pt x="190615" y="392602"/>
                </a:lnTo>
                <a:lnTo>
                  <a:pt x="174674" y="394279"/>
                </a:lnTo>
                <a:lnTo>
                  <a:pt x="160191" y="394785"/>
                </a:lnTo>
                <a:close/>
              </a:path>
              <a:path extrusionOk="0" h="394970" w="219710">
                <a:moveTo>
                  <a:pt x="219620" y="330974"/>
                </a:moveTo>
                <a:lnTo>
                  <a:pt x="178950" y="330974"/>
                </a:lnTo>
                <a:lnTo>
                  <a:pt x="189534" y="330477"/>
                </a:lnTo>
                <a:lnTo>
                  <a:pt x="200704" y="328866"/>
                </a:lnTo>
                <a:lnTo>
                  <a:pt x="211164" y="325960"/>
                </a:lnTo>
                <a:lnTo>
                  <a:pt x="219620" y="321579"/>
                </a:lnTo>
                <a:lnTo>
                  <a:pt x="219620" y="3309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5"/>
          <p:cNvSpPr/>
          <p:nvPr/>
        </p:nvSpPr>
        <p:spPr>
          <a:xfrm>
            <a:off x="3486554" y="3248101"/>
            <a:ext cx="275590" cy="315595"/>
          </a:xfrm>
          <a:custGeom>
            <a:rect b="b" l="l" r="r" t="t"/>
            <a:pathLst>
              <a:path extrusionOk="0" h="315595" w="275589">
                <a:moveTo>
                  <a:pt x="58831" y="87582"/>
                </a:moveTo>
                <a:lnTo>
                  <a:pt x="19422" y="48206"/>
                </a:lnTo>
                <a:lnTo>
                  <a:pt x="46669" y="26416"/>
                </a:lnTo>
                <a:lnTo>
                  <a:pt x="77842" y="11429"/>
                </a:lnTo>
                <a:lnTo>
                  <a:pt x="111710" y="2779"/>
                </a:lnTo>
                <a:lnTo>
                  <a:pt x="147044" y="0"/>
                </a:lnTo>
                <a:lnTo>
                  <a:pt x="209648" y="9970"/>
                </a:lnTo>
                <a:lnTo>
                  <a:pt x="247621" y="35317"/>
                </a:lnTo>
                <a:lnTo>
                  <a:pt x="259721" y="56341"/>
                </a:lnTo>
                <a:lnTo>
                  <a:pt x="138910" y="56341"/>
                </a:lnTo>
                <a:lnTo>
                  <a:pt x="116019" y="58584"/>
                </a:lnTo>
                <a:lnTo>
                  <a:pt x="94650" y="64927"/>
                </a:lnTo>
                <a:lnTo>
                  <a:pt x="75391" y="74787"/>
                </a:lnTo>
                <a:lnTo>
                  <a:pt x="58831" y="87582"/>
                </a:lnTo>
                <a:close/>
              </a:path>
              <a:path extrusionOk="0" h="315595" w="275589">
                <a:moveTo>
                  <a:pt x="109528" y="315370"/>
                </a:moveTo>
                <a:lnTo>
                  <a:pt x="68911" y="309648"/>
                </a:lnTo>
                <a:lnTo>
                  <a:pt x="33872" y="292603"/>
                </a:lnTo>
                <a:lnTo>
                  <a:pt x="9279" y="264415"/>
                </a:lnTo>
                <a:lnTo>
                  <a:pt x="0" y="225264"/>
                </a:lnTo>
                <a:lnTo>
                  <a:pt x="8785" y="183630"/>
                </a:lnTo>
                <a:lnTo>
                  <a:pt x="66338" y="136403"/>
                </a:lnTo>
                <a:lnTo>
                  <a:pt x="106619" y="126155"/>
                </a:lnTo>
                <a:lnTo>
                  <a:pt x="148913" y="121713"/>
                </a:lnTo>
                <a:lnTo>
                  <a:pt x="188976" y="120749"/>
                </a:lnTo>
                <a:lnTo>
                  <a:pt x="207768" y="120749"/>
                </a:lnTo>
                <a:lnTo>
                  <a:pt x="207768" y="112615"/>
                </a:lnTo>
                <a:lnTo>
                  <a:pt x="202639" y="88247"/>
                </a:lnTo>
                <a:lnTo>
                  <a:pt x="188354" y="70633"/>
                </a:lnTo>
                <a:lnTo>
                  <a:pt x="166561" y="59942"/>
                </a:lnTo>
                <a:lnTo>
                  <a:pt x="138910" y="56341"/>
                </a:lnTo>
                <a:lnTo>
                  <a:pt x="259721" y="56341"/>
                </a:lnTo>
                <a:lnTo>
                  <a:pt x="267120" y="69195"/>
                </a:lnTo>
                <a:lnTo>
                  <a:pt x="274304" y="104758"/>
                </a:lnTo>
                <a:lnTo>
                  <a:pt x="275026" y="126155"/>
                </a:lnTo>
                <a:lnTo>
                  <a:pt x="275330" y="173339"/>
                </a:lnTo>
                <a:lnTo>
                  <a:pt x="187715" y="173339"/>
                </a:lnTo>
                <a:lnTo>
                  <a:pt x="152694" y="174501"/>
                </a:lnTo>
                <a:lnTo>
                  <a:pt x="115919" y="180294"/>
                </a:lnTo>
                <a:lnTo>
                  <a:pt x="86887" y="194180"/>
                </a:lnTo>
                <a:lnTo>
                  <a:pt x="75099" y="219620"/>
                </a:lnTo>
                <a:lnTo>
                  <a:pt x="79880" y="237389"/>
                </a:lnTo>
                <a:lnTo>
                  <a:pt x="92230" y="249646"/>
                </a:lnTo>
                <a:lnTo>
                  <a:pt x="109162" y="256742"/>
                </a:lnTo>
                <a:lnTo>
                  <a:pt x="127688" y="259029"/>
                </a:lnTo>
                <a:lnTo>
                  <a:pt x="275330" y="259029"/>
                </a:lnTo>
                <a:lnTo>
                  <a:pt x="275330" y="266565"/>
                </a:lnTo>
                <a:lnTo>
                  <a:pt x="205875" y="266565"/>
                </a:lnTo>
                <a:lnTo>
                  <a:pt x="187473" y="288436"/>
                </a:lnTo>
                <a:lnTo>
                  <a:pt x="164736" y="303630"/>
                </a:lnTo>
                <a:lnTo>
                  <a:pt x="138481" y="312493"/>
                </a:lnTo>
                <a:lnTo>
                  <a:pt x="109528" y="315370"/>
                </a:lnTo>
                <a:close/>
              </a:path>
              <a:path extrusionOk="0" h="315595" w="275589">
                <a:moveTo>
                  <a:pt x="275330" y="259029"/>
                </a:moveTo>
                <a:lnTo>
                  <a:pt x="127688" y="259029"/>
                </a:lnTo>
                <a:lnTo>
                  <a:pt x="161137" y="254172"/>
                </a:lnTo>
                <a:lnTo>
                  <a:pt x="184743" y="240341"/>
                </a:lnTo>
                <a:lnTo>
                  <a:pt x="198738" y="218648"/>
                </a:lnTo>
                <a:lnTo>
                  <a:pt x="203352" y="190205"/>
                </a:lnTo>
                <a:lnTo>
                  <a:pt x="203352" y="173339"/>
                </a:lnTo>
                <a:lnTo>
                  <a:pt x="275330" y="173339"/>
                </a:lnTo>
                <a:lnTo>
                  <a:pt x="275330" y="259029"/>
                </a:lnTo>
                <a:close/>
              </a:path>
              <a:path extrusionOk="0" h="315595" w="275589">
                <a:moveTo>
                  <a:pt x="275330" y="307834"/>
                </a:moveTo>
                <a:lnTo>
                  <a:pt x="207768" y="307834"/>
                </a:lnTo>
                <a:lnTo>
                  <a:pt x="207768" y="266565"/>
                </a:lnTo>
                <a:lnTo>
                  <a:pt x="275330" y="266565"/>
                </a:lnTo>
                <a:lnTo>
                  <a:pt x="275330" y="3078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5"/>
          <p:cNvSpPr/>
          <p:nvPr/>
        </p:nvSpPr>
        <p:spPr>
          <a:xfrm>
            <a:off x="3799431" y="3255588"/>
            <a:ext cx="337820" cy="300990"/>
          </a:xfrm>
          <a:custGeom>
            <a:rect b="b" l="l" r="r" t="t"/>
            <a:pathLst>
              <a:path extrusionOk="0" h="300989" w="337820">
                <a:moveTo>
                  <a:pt x="88844" y="300363"/>
                </a:moveTo>
                <a:lnTo>
                  <a:pt x="0" y="300363"/>
                </a:lnTo>
                <a:lnTo>
                  <a:pt x="120749" y="138943"/>
                </a:lnTo>
                <a:lnTo>
                  <a:pt x="16899" y="0"/>
                </a:lnTo>
                <a:lnTo>
                  <a:pt x="108233" y="0"/>
                </a:lnTo>
                <a:lnTo>
                  <a:pt x="168292" y="90139"/>
                </a:lnTo>
                <a:lnTo>
                  <a:pt x="252513" y="90139"/>
                </a:lnTo>
                <a:lnTo>
                  <a:pt x="216466" y="138943"/>
                </a:lnTo>
                <a:lnTo>
                  <a:pt x="256711" y="192728"/>
                </a:lnTo>
                <a:lnTo>
                  <a:pt x="167661" y="192728"/>
                </a:lnTo>
                <a:lnTo>
                  <a:pt x="88844" y="300363"/>
                </a:lnTo>
                <a:close/>
              </a:path>
              <a:path extrusionOk="0" h="300989" w="337820">
                <a:moveTo>
                  <a:pt x="252513" y="90139"/>
                </a:moveTo>
                <a:lnTo>
                  <a:pt x="168292" y="90139"/>
                </a:lnTo>
                <a:lnTo>
                  <a:pt x="233365" y="0"/>
                </a:lnTo>
                <a:lnTo>
                  <a:pt x="319089" y="0"/>
                </a:lnTo>
                <a:lnTo>
                  <a:pt x="252513" y="90139"/>
                </a:lnTo>
                <a:close/>
              </a:path>
              <a:path extrusionOk="0" h="300989" w="337820">
                <a:moveTo>
                  <a:pt x="337249" y="300363"/>
                </a:moveTo>
                <a:lnTo>
                  <a:pt x="245882" y="300363"/>
                </a:lnTo>
                <a:lnTo>
                  <a:pt x="167661" y="192728"/>
                </a:lnTo>
                <a:lnTo>
                  <a:pt x="256711" y="192728"/>
                </a:lnTo>
                <a:lnTo>
                  <a:pt x="337249" y="300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5"/>
          <p:cNvSpPr/>
          <p:nvPr/>
        </p:nvSpPr>
        <p:spPr>
          <a:xfrm>
            <a:off x="2208651" y="1779439"/>
            <a:ext cx="1478280" cy="300990"/>
          </a:xfrm>
          <a:custGeom>
            <a:rect b="b" l="l" r="r" t="t"/>
            <a:pathLst>
              <a:path extrusionOk="0" h="300989" w="1478279">
                <a:moveTo>
                  <a:pt x="1411714" y="300895"/>
                </a:moveTo>
                <a:lnTo>
                  <a:pt x="55278" y="236519"/>
                </a:lnTo>
                <a:lnTo>
                  <a:pt x="15064" y="217520"/>
                </a:lnTo>
                <a:lnTo>
                  <a:pt x="0" y="175663"/>
                </a:lnTo>
                <a:lnTo>
                  <a:pt x="5776" y="55278"/>
                </a:lnTo>
                <a:lnTo>
                  <a:pt x="11376" y="32910"/>
                </a:lnTo>
                <a:lnTo>
                  <a:pt x="24676" y="15052"/>
                </a:lnTo>
                <a:lnTo>
                  <a:pt x="43715" y="3487"/>
                </a:lnTo>
                <a:lnTo>
                  <a:pt x="66533" y="0"/>
                </a:lnTo>
                <a:lnTo>
                  <a:pt x="1422968" y="64408"/>
                </a:lnTo>
                <a:lnTo>
                  <a:pt x="1445337" y="70065"/>
                </a:lnTo>
                <a:lnTo>
                  <a:pt x="1463195" y="83391"/>
                </a:lnTo>
                <a:lnTo>
                  <a:pt x="1474760" y="102431"/>
                </a:lnTo>
                <a:lnTo>
                  <a:pt x="1478247" y="125231"/>
                </a:lnTo>
                <a:lnTo>
                  <a:pt x="1472537" y="245616"/>
                </a:lnTo>
                <a:lnTo>
                  <a:pt x="1466899" y="268003"/>
                </a:lnTo>
                <a:lnTo>
                  <a:pt x="1453579" y="285867"/>
                </a:lnTo>
                <a:lnTo>
                  <a:pt x="1434533" y="297426"/>
                </a:lnTo>
                <a:lnTo>
                  <a:pt x="1411714" y="3008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5"/>
          <p:cNvSpPr/>
          <p:nvPr/>
        </p:nvSpPr>
        <p:spPr>
          <a:xfrm>
            <a:off x="2062416" y="2258381"/>
            <a:ext cx="1173480" cy="242570"/>
          </a:xfrm>
          <a:custGeom>
            <a:rect b="b" l="l" r="r" t="t"/>
            <a:pathLst>
              <a:path extrusionOk="0" h="242569" w="1173480">
                <a:moveTo>
                  <a:pt x="1138109" y="242097"/>
                </a:moveTo>
                <a:lnTo>
                  <a:pt x="34860" y="242097"/>
                </a:lnTo>
                <a:lnTo>
                  <a:pt x="21289" y="239367"/>
                </a:lnTo>
                <a:lnTo>
                  <a:pt x="10209" y="231913"/>
                </a:lnTo>
                <a:lnTo>
                  <a:pt x="2739" y="220835"/>
                </a:lnTo>
                <a:lnTo>
                  <a:pt x="0" y="207236"/>
                </a:lnTo>
                <a:lnTo>
                  <a:pt x="0" y="34860"/>
                </a:lnTo>
                <a:lnTo>
                  <a:pt x="2739" y="21289"/>
                </a:lnTo>
                <a:lnTo>
                  <a:pt x="10209" y="10209"/>
                </a:lnTo>
                <a:lnTo>
                  <a:pt x="21289" y="2739"/>
                </a:lnTo>
                <a:lnTo>
                  <a:pt x="34860" y="0"/>
                </a:lnTo>
                <a:lnTo>
                  <a:pt x="1138109" y="0"/>
                </a:lnTo>
                <a:lnTo>
                  <a:pt x="1151661" y="2739"/>
                </a:lnTo>
                <a:lnTo>
                  <a:pt x="1162731" y="10209"/>
                </a:lnTo>
                <a:lnTo>
                  <a:pt x="1170198" y="21289"/>
                </a:lnTo>
                <a:lnTo>
                  <a:pt x="1172936" y="34860"/>
                </a:lnTo>
                <a:lnTo>
                  <a:pt x="1172936" y="207236"/>
                </a:lnTo>
                <a:lnTo>
                  <a:pt x="1170198" y="220835"/>
                </a:lnTo>
                <a:lnTo>
                  <a:pt x="1162731" y="231913"/>
                </a:lnTo>
                <a:lnTo>
                  <a:pt x="1151661" y="239367"/>
                </a:lnTo>
                <a:lnTo>
                  <a:pt x="1138109" y="2420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2259324" y="2515863"/>
            <a:ext cx="1315720" cy="211454"/>
          </a:xfrm>
          <a:custGeom>
            <a:rect b="b" l="l" r="r" t="t"/>
            <a:pathLst>
              <a:path extrusionOk="0" h="211455" w="1315720">
                <a:moveTo>
                  <a:pt x="38047" y="210955"/>
                </a:moveTo>
                <a:lnTo>
                  <a:pt x="3220" y="177124"/>
                </a:lnTo>
                <a:lnTo>
                  <a:pt x="0" y="74734"/>
                </a:lnTo>
                <a:lnTo>
                  <a:pt x="2228" y="61090"/>
                </a:lnTo>
                <a:lnTo>
                  <a:pt x="9113" y="49775"/>
                </a:lnTo>
                <a:lnTo>
                  <a:pt x="19608" y="41959"/>
                </a:lnTo>
                <a:lnTo>
                  <a:pt x="32669" y="38811"/>
                </a:lnTo>
                <a:lnTo>
                  <a:pt x="1277352" y="0"/>
                </a:lnTo>
                <a:lnTo>
                  <a:pt x="1290562" y="2320"/>
                </a:lnTo>
                <a:lnTo>
                  <a:pt x="1301513" y="9449"/>
                </a:lnTo>
                <a:lnTo>
                  <a:pt x="1309090" y="20295"/>
                </a:lnTo>
                <a:lnTo>
                  <a:pt x="1312179" y="33764"/>
                </a:lnTo>
                <a:lnTo>
                  <a:pt x="1315366" y="136188"/>
                </a:lnTo>
                <a:lnTo>
                  <a:pt x="1313128" y="149845"/>
                </a:lnTo>
                <a:lnTo>
                  <a:pt x="1306252" y="161163"/>
                </a:lnTo>
                <a:lnTo>
                  <a:pt x="1295766" y="168981"/>
                </a:lnTo>
                <a:lnTo>
                  <a:pt x="1282697" y="172144"/>
                </a:lnTo>
                <a:lnTo>
                  <a:pt x="38047" y="2109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2153867" y="2756958"/>
            <a:ext cx="1254125" cy="138430"/>
          </a:xfrm>
          <a:custGeom>
            <a:rect b="b" l="l" r="r" t="t"/>
            <a:pathLst>
              <a:path extrusionOk="0" h="138430" w="1254125">
                <a:moveTo>
                  <a:pt x="1220844" y="138080"/>
                </a:moveTo>
                <a:lnTo>
                  <a:pt x="32768" y="138080"/>
                </a:lnTo>
                <a:lnTo>
                  <a:pt x="20001" y="135341"/>
                </a:lnTo>
                <a:lnTo>
                  <a:pt x="9586" y="127875"/>
                </a:lnTo>
                <a:lnTo>
                  <a:pt x="2570" y="116804"/>
                </a:lnTo>
                <a:lnTo>
                  <a:pt x="0" y="103253"/>
                </a:lnTo>
                <a:lnTo>
                  <a:pt x="0" y="34860"/>
                </a:lnTo>
                <a:lnTo>
                  <a:pt x="2570" y="21303"/>
                </a:lnTo>
                <a:lnTo>
                  <a:pt x="9586" y="10221"/>
                </a:lnTo>
                <a:lnTo>
                  <a:pt x="20001" y="2743"/>
                </a:lnTo>
                <a:lnTo>
                  <a:pt x="32768" y="0"/>
                </a:lnTo>
                <a:lnTo>
                  <a:pt x="1220844" y="0"/>
                </a:lnTo>
                <a:lnTo>
                  <a:pt x="1233598" y="2743"/>
                </a:lnTo>
                <a:lnTo>
                  <a:pt x="1244014" y="10221"/>
                </a:lnTo>
                <a:lnTo>
                  <a:pt x="1251038" y="21303"/>
                </a:lnTo>
                <a:lnTo>
                  <a:pt x="1253613" y="34860"/>
                </a:lnTo>
                <a:lnTo>
                  <a:pt x="1253613" y="103253"/>
                </a:lnTo>
                <a:lnTo>
                  <a:pt x="1251038" y="116804"/>
                </a:lnTo>
                <a:lnTo>
                  <a:pt x="1244014" y="127875"/>
                </a:lnTo>
                <a:lnTo>
                  <a:pt x="1233598" y="135341"/>
                </a:lnTo>
                <a:lnTo>
                  <a:pt x="1220844" y="1380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5"/>
          <p:cNvSpPr/>
          <p:nvPr/>
        </p:nvSpPr>
        <p:spPr>
          <a:xfrm>
            <a:off x="1903297" y="2093827"/>
            <a:ext cx="1534795" cy="107314"/>
          </a:xfrm>
          <a:custGeom>
            <a:rect b="b" l="l" r="r" t="t"/>
            <a:pathLst>
              <a:path extrusionOk="0" h="107314" w="1534795">
                <a:moveTo>
                  <a:pt x="1487742" y="107270"/>
                </a:moveTo>
                <a:lnTo>
                  <a:pt x="46978" y="107270"/>
                </a:lnTo>
                <a:lnTo>
                  <a:pt x="28685" y="105248"/>
                </a:lnTo>
                <a:lnTo>
                  <a:pt x="13753" y="99733"/>
                </a:lnTo>
                <a:lnTo>
                  <a:pt x="3689" y="91555"/>
                </a:lnTo>
                <a:lnTo>
                  <a:pt x="0" y="81540"/>
                </a:lnTo>
                <a:lnTo>
                  <a:pt x="0" y="25763"/>
                </a:lnTo>
                <a:lnTo>
                  <a:pt x="3689" y="15743"/>
                </a:lnTo>
                <a:lnTo>
                  <a:pt x="13753" y="7553"/>
                </a:lnTo>
                <a:lnTo>
                  <a:pt x="28685" y="2027"/>
                </a:lnTo>
                <a:lnTo>
                  <a:pt x="46978" y="0"/>
                </a:lnTo>
                <a:lnTo>
                  <a:pt x="1487742" y="0"/>
                </a:lnTo>
                <a:lnTo>
                  <a:pt x="1506041" y="2027"/>
                </a:lnTo>
                <a:lnTo>
                  <a:pt x="1520984" y="7553"/>
                </a:lnTo>
                <a:lnTo>
                  <a:pt x="1531060" y="15743"/>
                </a:lnTo>
                <a:lnTo>
                  <a:pt x="1534754" y="25763"/>
                </a:lnTo>
                <a:lnTo>
                  <a:pt x="1534754" y="81540"/>
                </a:lnTo>
                <a:lnTo>
                  <a:pt x="1531060" y="91555"/>
                </a:lnTo>
                <a:lnTo>
                  <a:pt x="1520984" y="99733"/>
                </a:lnTo>
                <a:lnTo>
                  <a:pt x="1506041" y="105248"/>
                </a:lnTo>
                <a:lnTo>
                  <a:pt x="1487742" y="1072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5"/>
          <p:cNvSpPr/>
          <p:nvPr/>
        </p:nvSpPr>
        <p:spPr>
          <a:xfrm>
            <a:off x="4171737" y="3255595"/>
            <a:ext cx="177800" cy="85090"/>
          </a:xfrm>
          <a:custGeom>
            <a:rect b="b" l="l" r="r" t="t"/>
            <a:pathLst>
              <a:path extrusionOk="0" h="85089" w="177800">
                <a:moveTo>
                  <a:pt x="97642" y="84694"/>
                </a:moveTo>
                <a:lnTo>
                  <a:pt x="84063" y="84694"/>
                </a:lnTo>
                <a:lnTo>
                  <a:pt x="84063" y="0"/>
                </a:lnTo>
                <a:lnTo>
                  <a:pt x="105676" y="0"/>
                </a:lnTo>
                <a:lnTo>
                  <a:pt x="111001" y="13578"/>
                </a:lnTo>
                <a:lnTo>
                  <a:pt x="97642" y="13578"/>
                </a:lnTo>
                <a:lnTo>
                  <a:pt x="97642" y="84694"/>
                </a:lnTo>
                <a:close/>
              </a:path>
              <a:path extrusionOk="0" h="85089" w="177800">
                <a:moveTo>
                  <a:pt x="143258" y="64342"/>
                </a:moveTo>
                <a:lnTo>
                  <a:pt x="130909" y="64342"/>
                </a:lnTo>
                <a:lnTo>
                  <a:pt x="156207" y="0"/>
                </a:lnTo>
                <a:lnTo>
                  <a:pt x="177190" y="0"/>
                </a:lnTo>
                <a:lnTo>
                  <a:pt x="177190" y="13578"/>
                </a:lnTo>
                <a:lnTo>
                  <a:pt x="163213" y="13578"/>
                </a:lnTo>
                <a:lnTo>
                  <a:pt x="143258" y="64342"/>
                </a:lnTo>
                <a:close/>
              </a:path>
              <a:path extrusionOk="0" h="85089" w="177800">
                <a:moveTo>
                  <a:pt x="135258" y="84694"/>
                </a:moveTo>
                <a:lnTo>
                  <a:pt x="125995" y="84694"/>
                </a:lnTo>
                <a:lnTo>
                  <a:pt x="98040" y="13578"/>
                </a:lnTo>
                <a:lnTo>
                  <a:pt x="111001" y="13578"/>
                </a:lnTo>
                <a:lnTo>
                  <a:pt x="130909" y="64342"/>
                </a:lnTo>
                <a:lnTo>
                  <a:pt x="143258" y="64342"/>
                </a:lnTo>
                <a:lnTo>
                  <a:pt x="135258" y="84694"/>
                </a:lnTo>
                <a:close/>
              </a:path>
              <a:path extrusionOk="0" h="85089" w="177800">
                <a:moveTo>
                  <a:pt x="177190" y="84694"/>
                </a:moveTo>
                <a:lnTo>
                  <a:pt x="163611" y="84694"/>
                </a:lnTo>
                <a:lnTo>
                  <a:pt x="163611" y="13578"/>
                </a:lnTo>
                <a:lnTo>
                  <a:pt x="177190" y="13578"/>
                </a:lnTo>
                <a:lnTo>
                  <a:pt x="177190" y="84694"/>
                </a:lnTo>
                <a:close/>
              </a:path>
              <a:path extrusionOk="0" h="85089" w="177800">
                <a:moveTo>
                  <a:pt x="67031" y="13578"/>
                </a:moveTo>
                <a:lnTo>
                  <a:pt x="0" y="13578"/>
                </a:lnTo>
                <a:lnTo>
                  <a:pt x="0" y="0"/>
                </a:lnTo>
                <a:lnTo>
                  <a:pt x="67031" y="0"/>
                </a:lnTo>
                <a:lnTo>
                  <a:pt x="67031" y="13578"/>
                </a:lnTo>
                <a:close/>
              </a:path>
              <a:path extrusionOk="0" h="85089" w="177800">
                <a:moveTo>
                  <a:pt x="40272" y="84694"/>
                </a:moveTo>
                <a:lnTo>
                  <a:pt x="26726" y="84694"/>
                </a:lnTo>
                <a:lnTo>
                  <a:pt x="26726" y="13578"/>
                </a:lnTo>
                <a:lnTo>
                  <a:pt x="40272" y="13578"/>
                </a:lnTo>
                <a:lnTo>
                  <a:pt x="40272" y="846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5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5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5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/>
          <p:nvPr>
            <p:ph type="title"/>
          </p:nvPr>
        </p:nvSpPr>
        <p:spPr>
          <a:xfrm>
            <a:off x="838200" y="365801"/>
            <a:ext cx="10515600" cy="1328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7"/>
          <p:cNvSpPr txBox="1"/>
          <p:nvPr>
            <p:ph idx="1" type="body"/>
          </p:nvPr>
        </p:nvSpPr>
        <p:spPr>
          <a:xfrm>
            <a:off x="838200" y="1829006"/>
            <a:ext cx="10515600" cy="4359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17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7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/>
          <p:nvPr>
            <p:ph type="ctrTitle"/>
          </p:nvPr>
        </p:nvSpPr>
        <p:spPr>
          <a:xfrm>
            <a:off x="1524000" y="1124441"/>
            <a:ext cx="9144000" cy="23920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8"/>
          <p:cNvSpPr txBox="1"/>
          <p:nvPr>
            <p:ph idx="1" type="subTitle"/>
          </p:nvPr>
        </p:nvSpPr>
        <p:spPr>
          <a:xfrm>
            <a:off x="1524000" y="3608708"/>
            <a:ext cx="9144000" cy="1658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6" name="Google Shape;146;p18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18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8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9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9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>
            <p:ph type="title"/>
          </p:nvPr>
        </p:nvSpPr>
        <p:spPr>
          <a:xfrm>
            <a:off x="838200" y="365801"/>
            <a:ext cx="10515600" cy="1328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0"/>
          <p:cNvSpPr txBox="1"/>
          <p:nvPr>
            <p:ph idx="1" type="body"/>
          </p:nvPr>
        </p:nvSpPr>
        <p:spPr>
          <a:xfrm>
            <a:off x="838200" y="1829006"/>
            <a:ext cx="5181600" cy="4359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0"/>
          <p:cNvSpPr txBox="1"/>
          <p:nvPr>
            <p:ph idx="2" type="body"/>
          </p:nvPr>
        </p:nvSpPr>
        <p:spPr>
          <a:xfrm>
            <a:off x="6172200" y="1829006"/>
            <a:ext cx="5181600" cy="4359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20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0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0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831850" y="1712904"/>
            <a:ext cx="10515600" cy="28580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1"/>
          <p:cNvSpPr txBox="1"/>
          <p:nvPr>
            <p:ph idx="1" type="body"/>
          </p:nvPr>
        </p:nvSpPr>
        <p:spPr>
          <a:xfrm>
            <a:off x="831850" y="4597962"/>
            <a:ext cx="10515600" cy="1502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3" name="Google Shape;163;p21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1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1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type="title"/>
          </p:nvPr>
        </p:nvSpPr>
        <p:spPr>
          <a:xfrm>
            <a:off x="839788" y="365801"/>
            <a:ext cx="10515600" cy="1328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2"/>
          <p:cNvSpPr txBox="1"/>
          <p:nvPr>
            <p:ph idx="1" type="body"/>
          </p:nvPr>
        </p:nvSpPr>
        <p:spPr>
          <a:xfrm>
            <a:off x="839788" y="1684276"/>
            <a:ext cx="5157787" cy="8254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9" name="Google Shape;169;p22"/>
          <p:cNvSpPr txBox="1"/>
          <p:nvPr>
            <p:ph idx="2" type="body"/>
          </p:nvPr>
        </p:nvSpPr>
        <p:spPr>
          <a:xfrm>
            <a:off x="839788" y="2509714"/>
            <a:ext cx="5157787" cy="3691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22"/>
          <p:cNvSpPr txBox="1"/>
          <p:nvPr>
            <p:ph idx="3" type="body"/>
          </p:nvPr>
        </p:nvSpPr>
        <p:spPr>
          <a:xfrm>
            <a:off x="6172200" y="1684276"/>
            <a:ext cx="5183188" cy="8254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1" name="Google Shape;171;p22"/>
          <p:cNvSpPr txBox="1"/>
          <p:nvPr>
            <p:ph idx="4" type="body"/>
          </p:nvPr>
        </p:nvSpPr>
        <p:spPr>
          <a:xfrm>
            <a:off x="6172200" y="2509714"/>
            <a:ext cx="5183188" cy="3691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22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2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2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>
            <p:ph type="title"/>
          </p:nvPr>
        </p:nvSpPr>
        <p:spPr>
          <a:xfrm>
            <a:off x="838200" y="365801"/>
            <a:ext cx="10515600" cy="1328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3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3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3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>
            <p:ph type="title"/>
          </p:nvPr>
        </p:nvSpPr>
        <p:spPr>
          <a:xfrm>
            <a:off x="839788" y="458047"/>
            <a:ext cx="3932237" cy="16031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4"/>
          <p:cNvSpPr txBox="1"/>
          <p:nvPr>
            <p:ph idx="1" type="body"/>
          </p:nvPr>
        </p:nvSpPr>
        <p:spPr>
          <a:xfrm>
            <a:off x="5183188" y="989254"/>
            <a:ext cx="6172200" cy="4882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3" name="Google Shape;183;p24"/>
          <p:cNvSpPr txBox="1"/>
          <p:nvPr>
            <p:ph idx="2" type="body"/>
          </p:nvPr>
        </p:nvSpPr>
        <p:spPr>
          <a:xfrm>
            <a:off x="839788" y="2061210"/>
            <a:ext cx="3932237" cy="3818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4" name="Google Shape;184;p24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4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4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>
            <p:ph type="title"/>
          </p:nvPr>
        </p:nvSpPr>
        <p:spPr>
          <a:xfrm>
            <a:off x="839788" y="458047"/>
            <a:ext cx="3932237" cy="16031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5"/>
          <p:cNvSpPr/>
          <p:nvPr>
            <p:ph idx="2" type="pic"/>
          </p:nvPr>
        </p:nvSpPr>
        <p:spPr>
          <a:xfrm>
            <a:off x="5183188" y="989254"/>
            <a:ext cx="6172200" cy="4882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25"/>
          <p:cNvSpPr txBox="1"/>
          <p:nvPr>
            <p:ph idx="1" type="body"/>
          </p:nvPr>
        </p:nvSpPr>
        <p:spPr>
          <a:xfrm>
            <a:off x="839788" y="2061210"/>
            <a:ext cx="3932237" cy="3818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91" name="Google Shape;191;p25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5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25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/>
          <p:nvPr>
            <p:ph type="title"/>
          </p:nvPr>
        </p:nvSpPr>
        <p:spPr>
          <a:xfrm>
            <a:off x="838200" y="365801"/>
            <a:ext cx="10515600" cy="1328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26"/>
          <p:cNvSpPr txBox="1"/>
          <p:nvPr>
            <p:ph idx="1" type="body"/>
          </p:nvPr>
        </p:nvSpPr>
        <p:spPr>
          <a:xfrm rot="5400000">
            <a:off x="3916302" y="-1249096"/>
            <a:ext cx="4359396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26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6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26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/>
          <p:nvPr>
            <p:ph type="title"/>
          </p:nvPr>
        </p:nvSpPr>
        <p:spPr>
          <a:xfrm rot="5400000">
            <a:off x="7128050" y="1962652"/>
            <a:ext cx="5822601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27"/>
          <p:cNvSpPr txBox="1"/>
          <p:nvPr>
            <p:ph idx="1" type="body"/>
          </p:nvPr>
        </p:nvSpPr>
        <p:spPr>
          <a:xfrm rot="5400000">
            <a:off x="1794050" y="-590048"/>
            <a:ext cx="5822601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27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27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27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941684" y="976437"/>
            <a:ext cx="3284854" cy="2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2" type="body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941684" y="976437"/>
            <a:ext cx="3284854" cy="2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>
  <p:cSld name="Blank">
    <p:bg>
      <p:bgPr>
        <a:solidFill>
          <a:schemeClr val="lt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0" y="0"/>
            <a:ext cx="5544185" cy="6858000"/>
          </a:xfrm>
          <a:custGeom>
            <a:rect b="b" l="l" r="r" t="t"/>
            <a:pathLst>
              <a:path extrusionOk="0" h="6858000" w="5544185">
                <a:moveTo>
                  <a:pt x="0" y="6858000"/>
                </a:moveTo>
                <a:lnTo>
                  <a:pt x="5543702" y="6858000"/>
                </a:lnTo>
                <a:lnTo>
                  <a:pt x="554370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5C0D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"/>
          <p:cNvSpPr/>
          <p:nvPr/>
        </p:nvSpPr>
        <p:spPr>
          <a:xfrm>
            <a:off x="7008758" y="733500"/>
            <a:ext cx="4019275" cy="562920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6"/>
          <p:cNvSpPr/>
          <p:nvPr/>
        </p:nvSpPr>
        <p:spPr>
          <a:xfrm>
            <a:off x="1526871" y="3259376"/>
            <a:ext cx="304165" cy="304165"/>
          </a:xfrm>
          <a:custGeom>
            <a:rect b="b" l="l" r="r" t="t"/>
            <a:pathLst>
              <a:path extrusionOk="0" h="304164" w="304164">
                <a:moveTo>
                  <a:pt x="152057" y="304082"/>
                </a:moveTo>
                <a:lnTo>
                  <a:pt x="102127" y="296740"/>
                </a:lnTo>
                <a:lnTo>
                  <a:pt x="60152" y="275973"/>
                </a:lnTo>
                <a:lnTo>
                  <a:pt x="27937" y="243671"/>
                </a:lnTo>
                <a:lnTo>
                  <a:pt x="7284" y="201725"/>
                </a:lnTo>
                <a:lnTo>
                  <a:pt x="0" y="152024"/>
                </a:lnTo>
                <a:lnTo>
                  <a:pt x="7284" y="102340"/>
                </a:lnTo>
                <a:lnTo>
                  <a:pt x="27937" y="60403"/>
                </a:lnTo>
                <a:lnTo>
                  <a:pt x="60152" y="28107"/>
                </a:lnTo>
                <a:lnTo>
                  <a:pt x="102127" y="7342"/>
                </a:lnTo>
                <a:lnTo>
                  <a:pt x="152057" y="0"/>
                </a:lnTo>
                <a:lnTo>
                  <a:pt x="201984" y="7342"/>
                </a:lnTo>
                <a:lnTo>
                  <a:pt x="243951" y="28107"/>
                </a:lnTo>
                <a:lnTo>
                  <a:pt x="249592" y="33764"/>
                </a:lnTo>
                <a:lnTo>
                  <a:pt x="152057" y="33764"/>
                </a:lnTo>
                <a:lnTo>
                  <a:pt x="104346" y="43092"/>
                </a:lnTo>
                <a:lnTo>
                  <a:pt x="68297" y="68492"/>
                </a:lnTo>
                <a:lnTo>
                  <a:pt x="45501" y="106093"/>
                </a:lnTo>
                <a:lnTo>
                  <a:pt x="37549" y="152024"/>
                </a:lnTo>
                <a:lnTo>
                  <a:pt x="45501" y="197955"/>
                </a:lnTo>
                <a:lnTo>
                  <a:pt x="68297" y="235556"/>
                </a:lnTo>
                <a:lnTo>
                  <a:pt x="104346" y="260957"/>
                </a:lnTo>
                <a:lnTo>
                  <a:pt x="152057" y="270284"/>
                </a:lnTo>
                <a:lnTo>
                  <a:pt x="249623" y="270284"/>
                </a:lnTo>
                <a:lnTo>
                  <a:pt x="243951" y="275973"/>
                </a:lnTo>
                <a:lnTo>
                  <a:pt x="201984" y="296740"/>
                </a:lnTo>
                <a:lnTo>
                  <a:pt x="152057" y="304082"/>
                </a:lnTo>
                <a:close/>
              </a:path>
              <a:path extrusionOk="0" h="304164" w="304164">
                <a:moveTo>
                  <a:pt x="249623" y="270284"/>
                </a:moveTo>
                <a:lnTo>
                  <a:pt x="152057" y="270284"/>
                </a:lnTo>
                <a:lnTo>
                  <a:pt x="199783" y="260957"/>
                </a:lnTo>
                <a:lnTo>
                  <a:pt x="235830" y="235556"/>
                </a:lnTo>
                <a:lnTo>
                  <a:pt x="258618" y="197955"/>
                </a:lnTo>
                <a:lnTo>
                  <a:pt x="266565" y="152024"/>
                </a:lnTo>
                <a:lnTo>
                  <a:pt x="258618" y="106093"/>
                </a:lnTo>
                <a:lnTo>
                  <a:pt x="235830" y="68492"/>
                </a:lnTo>
                <a:lnTo>
                  <a:pt x="199783" y="43092"/>
                </a:lnTo>
                <a:lnTo>
                  <a:pt x="152057" y="33764"/>
                </a:lnTo>
                <a:lnTo>
                  <a:pt x="249592" y="33764"/>
                </a:lnTo>
                <a:lnTo>
                  <a:pt x="276156" y="60403"/>
                </a:lnTo>
                <a:lnTo>
                  <a:pt x="296800" y="102340"/>
                </a:lnTo>
                <a:lnTo>
                  <a:pt x="304082" y="152024"/>
                </a:lnTo>
                <a:lnTo>
                  <a:pt x="296800" y="201725"/>
                </a:lnTo>
                <a:lnTo>
                  <a:pt x="276156" y="243671"/>
                </a:lnTo>
                <a:lnTo>
                  <a:pt x="249623" y="2702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"/>
          <p:cNvSpPr/>
          <p:nvPr/>
        </p:nvSpPr>
        <p:spPr>
          <a:xfrm>
            <a:off x="1906686" y="3259376"/>
            <a:ext cx="306705" cy="439420"/>
          </a:xfrm>
          <a:custGeom>
            <a:rect b="b" l="l" r="r" t="t"/>
            <a:pathLst>
              <a:path extrusionOk="0" h="439420" w="306705">
                <a:moveTo>
                  <a:pt x="84110" y="58200"/>
                </a:moveTo>
                <a:lnTo>
                  <a:pt x="38778" y="58200"/>
                </a:lnTo>
                <a:lnTo>
                  <a:pt x="60560" y="32200"/>
                </a:lnTo>
                <a:lnTo>
                  <a:pt x="89155" y="14072"/>
                </a:lnTo>
                <a:lnTo>
                  <a:pt x="121504" y="3458"/>
                </a:lnTo>
                <a:lnTo>
                  <a:pt x="154547" y="0"/>
                </a:lnTo>
                <a:lnTo>
                  <a:pt x="204474" y="7342"/>
                </a:lnTo>
                <a:lnTo>
                  <a:pt x="246441" y="28107"/>
                </a:lnTo>
                <a:lnTo>
                  <a:pt x="252082" y="33764"/>
                </a:lnTo>
                <a:lnTo>
                  <a:pt x="154547" y="33764"/>
                </a:lnTo>
                <a:lnTo>
                  <a:pt x="106897" y="43092"/>
                </a:lnTo>
                <a:lnTo>
                  <a:pt x="84110" y="58200"/>
                </a:lnTo>
                <a:close/>
              </a:path>
              <a:path extrusionOk="0" h="439420" w="306705">
                <a:moveTo>
                  <a:pt x="37549" y="439241"/>
                </a:moveTo>
                <a:lnTo>
                  <a:pt x="0" y="439241"/>
                </a:lnTo>
                <a:lnTo>
                  <a:pt x="0" y="7536"/>
                </a:lnTo>
                <a:lnTo>
                  <a:pt x="37549" y="7536"/>
                </a:lnTo>
                <a:lnTo>
                  <a:pt x="37549" y="58200"/>
                </a:lnTo>
                <a:lnTo>
                  <a:pt x="84110" y="58200"/>
                </a:lnTo>
                <a:lnTo>
                  <a:pt x="68587" y="68492"/>
                </a:lnTo>
                <a:lnTo>
                  <a:pt x="43070" y="106093"/>
                </a:lnTo>
                <a:lnTo>
                  <a:pt x="33798" y="152024"/>
                </a:lnTo>
                <a:lnTo>
                  <a:pt x="43070" y="197955"/>
                </a:lnTo>
                <a:lnTo>
                  <a:pt x="68587" y="235556"/>
                </a:lnTo>
                <a:lnTo>
                  <a:pt x="84160" y="245882"/>
                </a:lnTo>
                <a:lnTo>
                  <a:pt x="37549" y="245882"/>
                </a:lnTo>
                <a:lnTo>
                  <a:pt x="37549" y="439241"/>
                </a:lnTo>
                <a:close/>
              </a:path>
              <a:path extrusionOk="0" h="439420" w="306705">
                <a:moveTo>
                  <a:pt x="252113" y="270284"/>
                </a:moveTo>
                <a:lnTo>
                  <a:pt x="154547" y="270284"/>
                </a:lnTo>
                <a:lnTo>
                  <a:pt x="202259" y="260957"/>
                </a:lnTo>
                <a:lnTo>
                  <a:pt x="238308" y="235556"/>
                </a:lnTo>
                <a:lnTo>
                  <a:pt x="261103" y="197955"/>
                </a:lnTo>
                <a:lnTo>
                  <a:pt x="269056" y="152024"/>
                </a:lnTo>
                <a:lnTo>
                  <a:pt x="261103" y="106093"/>
                </a:lnTo>
                <a:lnTo>
                  <a:pt x="238308" y="68492"/>
                </a:lnTo>
                <a:lnTo>
                  <a:pt x="202259" y="43092"/>
                </a:lnTo>
                <a:lnTo>
                  <a:pt x="154547" y="33764"/>
                </a:lnTo>
                <a:lnTo>
                  <a:pt x="252082" y="33764"/>
                </a:lnTo>
                <a:lnTo>
                  <a:pt x="278646" y="60403"/>
                </a:lnTo>
                <a:lnTo>
                  <a:pt x="299290" y="102340"/>
                </a:lnTo>
                <a:lnTo>
                  <a:pt x="306572" y="152024"/>
                </a:lnTo>
                <a:lnTo>
                  <a:pt x="299290" y="201725"/>
                </a:lnTo>
                <a:lnTo>
                  <a:pt x="278646" y="243671"/>
                </a:lnTo>
                <a:lnTo>
                  <a:pt x="252113" y="270284"/>
                </a:lnTo>
                <a:close/>
              </a:path>
              <a:path extrusionOk="0" h="439420" w="306705">
                <a:moveTo>
                  <a:pt x="154547" y="304082"/>
                </a:moveTo>
                <a:lnTo>
                  <a:pt x="121504" y="300619"/>
                </a:lnTo>
                <a:lnTo>
                  <a:pt x="89155" y="289997"/>
                </a:lnTo>
                <a:lnTo>
                  <a:pt x="60560" y="271867"/>
                </a:lnTo>
                <a:lnTo>
                  <a:pt x="38778" y="245882"/>
                </a:lnTo>
                <a:lnTo>
                  <a:pt x="84160" y="245882"/>
                </a:lnTo>
                <a:lnTo>
                  <a:pt x="106897" y="260957"/>
                </a:lnTo>
                <a:lnTo>
                  <a:pt x="154547" y="270284"/>
                </a:lnTo>
                <a:lnTo>
                  <a:pt x="252113" y="270284"/>
                </a:lnTo>
                <a:lnTo>
                  <a:pt x="246441" y="275973"/>
                </a:lnTo>
                <a:lnTo>
                  <a:pt x="204474" y="296740"/>
                </a:lnTo>
                <a:lnTo>
                  <a:pt x="154547" y="3040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2280855" y="3259393"/>
            <a:ext cx="280670" cy="304165"/>
          </a:xfrm>
          <a:custGeom>
            <a:rect b="b" l="l" r="r" t="t"/>
            <a:pathLst>
              <a:path extrusionOk="0" h="304164" w="280669">
                <a:moveTo>
                  <a:pt x="146413" y="304082"/>
                </a:moveTo>
                <a:lnTo>
                  <a:pt x="97312" y="296792"/>
                </a:lnTo>
                <a:lnTo>
                  <a:pt x="56767" y="276104"/>
                </a:lnTo>
                <a:lnTo>
                  <a:pt x="26132" y="243793"/>
                </a:lnTo>
                <a:lnTo>
                  <a:pt x="6758" y="201631"/>
                </a:lnTo>
                <a:lnTo>
                  <a:pt x="0" y="151393"/>
                </a:lnTo>
                <a:lnTo>
                  <a:pt x="6921" y="102488"/>
                </a:lnTo>
                <a:lnTo>
                  <a:pt x="26546" y="60798"/>
                </a:lnTo>
                <a:lnTo>
                  <a:pt x="57162" y="28420"/>
                </a:lnTo>
                <a:lnTo>
                  <a:pt x="97057" y="7454"/>
                </a:lnTo>
                <a:lnTo>
                  <a:pt x="144521" y="0"/>
                </a:lnTo>
                <a:lnTo>
                  <a:pt x="192759" y="7627"/>
                </a:lnTo>
                <a:lnTo>
                  <a:pt x="230699" y="28287"/>
                </a:lnTo>
                <a:lnTo>
                  <a:pt x="235643" y="33764"/>
                </a:lnTo>
                <a:lnTo>
                  <a:pt x="142662" y="33764"/>
                </a:lnTo>
                <a:lnTo>
                  <a:pt x="91656" y="46319"/>
                </a:lnTo>
                <a:lnTo>
                  <a:pt x="59366" y="75066"/>
                </a:lnTo>
                <a:lnTo>
                  <a:pt x="42446" y="106626"/>
                </a:lnTo>
                <a:lnTo>
                  <a:pt x="37549" y="127622"/>
                </a:lnTo>
                <a:lnTo>
                  <a:pt x="279255" y="127622"/>
                </a:lnTo>
                <a:lnTo>
                  <a:pt x="280310" y="135125"/>
                </a:lnTo>
                <a:lnTo>
                  <a:pt x="280310" y="161420"/>
                </a:lnTo>
                <a:lnTo>
                  <a:pt x="37549" y="161420"/>
                </a:lnTo>
                <a:lnTo>
                  <a:pt x="42337" y="191624"/>
                </a:lnTo>
                <a:lnTo>
                  <a:pt x="59441" y="227580"/>
                </a:lnTo>
                <a:lnTo>
                  <a:pt x="92973" y="257672"/>
                </a:lnTo>
                <a:lnTo>
                  <a:pt x="147044" y="270284"/>
                </a:lnTo>
                <a:lnTo>
                  <a:pt x="246798" y="270284"/>
                </a:lnTo>
                <a:lnTo>
                  <a:pt x="217184" y="289528"/>
                </a:lnTo>
                <a:lnTo>
                  <a:pt x="183469" y="300560"/>
                </a:lnTo>
                <a:lnTo>
                  <a:pt x="146413" y="304082"/>
                </a:lnTo>
                <a:close/>
              </a:path>
              <a:path extrusionOk="0" h="304164" w="280669">
                <a:moveTo>
                  <a:pt x="279255" y="127622"/>
                </a:moveTo>
                <a:lnTo>
                  <a:pt x="242761" y="127622"/>
                </a:lnTo>
                <a:lnTo>
                  <a:pt x="234950" y="91303"/>
                </a:lnTo>
                <a:lnTo>
                  <a:pt x="213590" y="61445"/>
                </a:lnTo>
                <a:lnTo>
                  <a:pt x="181791" y="41212"/>
                </a:lnTo>
                <a:lnTo>
                  <a:pt x="142662" y="33764"/>
                </a:lnTo>
                <a:lnTo>
                  <a:pt x="235643" y="33764"/>
                </a:lnTo>
                <a:lnTo>
                  <a:pt x="258100" y="58646"/>
                </a:lnTo>
                <a:lnTo>
                  <a:pt x="274717" y="95370"/>
                </a:lnTo>
                <a:lnTo>
                  <a:pt x="279255" y="127622"/>
                </a:lnTo>
                <a:close/>
              </a:path>
              <a:path extrusionOk="0" h="304164" w="280669">
                <a:moveTo>
                  <a:pt x="246798" y="270284"/>
                </a:moveTo>
                <a:lnTo>
                  <a:pt x="147044" y="270284"/>
                </a:lnTo>
                <a:lnTo>
                  <a:pt x="175648" y="266667"/>
                </a:lnTo>
                <a:lnTo>
                  <a:pt x="202792" y="256361"/>
                </a:lnTo>
                <a:lnTo>
                  <a:pt x="226306" y="240184"/>
                </a:lnTo>
                <a:lnTo>
                  <a:pt x="244022" y="218956"/>
                </a:lnTo>
                <a:lnTo>
                  <a:pt x="271546" y="242130"/>
                </a:lnTo>
                <a:lnTo>
                  <a:pt x="246798" y="2702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2641859" y="3259380"/>
            <a:ext cx="251460" cy="297180"/>
          </a:xfrm>
          <a:custGeom>
            <a:rect b="b" l="l" r="r" t="t"/>
            <a:pathLst>
              <a:path extrusionOk="0" h="297179" w="251460">
                <a:moveTo>
                  <a:pt x="76996" y="58167"/>
                </a:moveTo>
                <a:lnTo>
                  <a:pt x="41932" y="58167"/>
                </a:lnTo>
                <a:lnTo>
                  <a:pt x="57123" y="35618"/>
                </a:lnTo>
                <a:lnTo>
                  <a:pt x="79402" y="17118"/>
                </a:lnTo>
                <a:lnTo>
                  <a:pt x="107664" y="4601"/>
                </a:lnTo>
                <a:lnTo>
                  <a:pt x="140802" y="0"/>
                </a:lnTo>
                <a:lnTo>
                  <a:pt x="196023" y="10563"/>
                </a:lnTo>
                <a:lnTo>
                  <a:pt x="223909" y="33764"/>
                </a:lnTo>
                <a:lnTo>
                  <a:pt x="140802" y="33764"/>
                </a:lnTo>
                <a:lnTo>
                  <a:pt x="101673" y="41070"/>
                </a:lnTo>
                <a:lnTo>
                  <a:pt x="76996" y="58167"/>
                </a:lnTo>
                <a:close/>
              </a:path>
              <a:path extrusionOk="0" h="297179" w="251460">
                <a:moveTo>
                  <a:pt x="40703" y="296579"/>
                </a:moveTo>
                <a:lnTo>
                  <a:pt x="3154" y="296579"/>
                </a:lnTo>
                <a:lnTo>
                  <a:pt x="2890" y="78379"/>
                </a:lnTo>
                <a:lnTo>
                  <a:pt x="2661" y="69266"/>
                </a:lnTo>
                <a:lnTo>
                  <a:pt x="494" y="23594"/>
                </a:lnTo>
                <a:lnTo>
                  <a:pt x="0" y="7503"/>
                </a:lnTo>
                <a:lnTo>
                  <a:pt x="37549" y="7503"/>
                </a:lnTo>
                <a:lnTo>
                  <a:pt x="38032" y="23594"/>
                </a:lnTo>
                <a:lnTo>
                  <a:pt x="38734" y="41636"/>
                </a:lnTo>
                <a:lnTo>
                  <a:pt x="39235" y="50871"/>
                </a:lnTo>
                <a:lnTo>
                  <a:pt x="40072" y="58167"/>
                </a:lnTo>
                <a:lnTo>
                  <a:pt x="76996" y="58167"/>
                </a:lnTo>
                <a:lnTo>
                  <a:pt x="69874" y="63101"/>
                </a:lnTo>
                <a:lnTo>
                  <a:pt x="48514" y="100029"/>
                </a:lnTo>
                <a:lnTo>
                  <a:pt x="40703" y="152024"/>
                </a:lnTo>
                <a:lnTo>
                  <a:pt x="40703" y="296579"/>
                </a:lnTo>
                <a:close/>
              </a:path>
              <a:path extrusionOk="0" h="297179" w="251460">
                <a:moveTo>
                  <a:pt x="250928" y="296579"/>
                </a:moveTo>
                <a:lnTo>
                  <a:pt x="213378" y="296579"/>
                </a:lnTo>
                <a:lnTo>
                  <a:pt x="213214" y="124501"/>
                </a:lnTo>
                <a:lnTo>
                  <a:pt x="210396" y="92115"/>
                </a:lnTo>
                <a:lnTo>
                  <a:pt x="199376" y="62474"/>
                </a:lnTo>
                <a:lnTo>
                  <a:pt x="177214" y="41636"/>
                </a:lnTo>
                <a:lnTo>
                  <a:pt x="140802" y="33764"/>
                </a:lnTo>
                <a:lnTo>
                  <a:pt x="223909" y="33764"/>
                </a:lnTo>
                <a:lnTo>
                  <a:pt x="229655" y="38545"/>
                </a:lnTo>
                <a:lnTo>
                  <a:pt x="246392" y="78379"/>
                </a:lnTo>
                <a:lnTo>
                  <a:pt x="250928" y="124501"/>
                </a:lnTo>
                <a:lnTo>
                  <a:pt x="250928" y="2965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2958495" y="3248105"/>
            <a:ext cx="247015" cy="315595"/>
          </a:xfrm>
          <a:custGeom>
            <a:rect b="b" l="l" r="r" t="t"/>
            <a:pathLst>
              <a:path extrusionOk="0" h="315595" w="247014">
                <a:moveTo>
                  <a:pt x="236216" y="259029"/>
                </a:moveTo>
                <a:lnTo>
                  <a:pt x="121380" y="259029"/>
                </a:lnTo>
                <a:lnTo>
                  <a:pt x="138447" y="256998"/>
                </a:lnTo>
                <a:lnTo>
                  <a:pt x="154630" y="250745"/>
                </a:lnTo>
                <a:lnTo>
                  <a:pt x="166705" y="240036"/>
                </a:lnTo>
                <a:lnTo>
                  <a:pt x="171446" y="224633"/>
                </a:lnTo>
                <a:lnTo>
                  <a:pt x="162470" y="204065"/>
                </a:lnTo>
                <a:lnTo>
                  <a:pt x="139320" y="192263"/>
                </a:lnTo>
                <a:lnTo>
                  <a:pt x="73176" y="175788"/>
                </a:lnTo>
                <a:lnTo>
                  <a:pt x="41522" y="161525"/>
                </a:lnTo>
                <a:lnTo>
                  <a:pt x="18365" y="136824"/>
                </a:lnTo>
                <a:lnTo>
                  <a:pt x="9395" y="96978"/>
                </a:lnTo>
                <a:lnTo>
                  <a:pt x="19728" y="53574"/>
                </a:lnTo>
                <a:lnTo>
                  <a:pt x="47011" y="23377"/>
                </a:lnTo>
                <a:lnTo>
                  <a:pt x="85674" y="5735"/>
                </a:lnTo>
                <a:lnTo>
                  <a:pt x="130145" y="0"/>
                </a:lnTo>
                <a:lnTo>
                  <a:pt x="160325" y="2473"/>
                </a:lnTo>
                <a:lnTo>
                  <a:pt x="189512" y="10404"/>
                </a:lnTo>
                <a:lnTo>
                  <a:pt x="215766" y="24553"/>
                </a:lnTo>
                <a:lnTo>
                  <a:pt x="237150" y="45683"/>
                </a:lnTo>
                <a:lnTo>
                  <a:pt x="221174" y="60059"/>
                </a:lnTo>
                <a:lnTo>
                  <a:pt x="128286" y="60059"/>
                </a:lnTo>
                <a:lnTo>
                  <a:pt x="112992" y="61879"/>
                </a:lnTo>
                <a:lnTo>
                  <a:pt x="98866" y="67575"/>
                </a:lnTo>
                <a:lnTo>
                  <a:pt x="88494" y="77497"/>
                </a:lnTo>
                <a:lnTo>
                  <a:pt x="84461" y="91998"/>
                </a:lnTo>
                <a:lnTo>
                  <a:pt x="93438" y="109828"/>
                </a:lnTo>
                <a:lnTo>
                  <a:pt x="116588" y="120229"/>
                </a:lnTo>
                <a:lnTo>
                  <a:pt x="148242" y="127721"/>
                </a:lnTo>
                <a:lnTo>
                  <a:pt x="182793" y="136853"/>
                </a:lnTo>
                <a:lnTo>
                  <a:pt x="214386" y="152056"/>
                </a:lnTo>
                <a:lnTo>
                  <a:pt x="237536" y="177938"/>
                </a:lnTo>
                <a:lnTo>
                  <a:pt x="246512" y="218989"/>
                </a:lnTo>
                <a:lnTo>
                  <a:pt x="236216" y="259029"/>
                </a:lnTo>
                <a:close/>
              </a:path>
              <a:path extrusionOk="0" h="315595" w="247014">
                <a:moveTo>
                  <a:pt x="187084" y="90736"/>
                </a:moveTo>
                <a:lnTo>
                  <a:pt x="175436" y="77497"/>
                </a:lnTo>
                <a:lnTo>
                  <a:pt x="161905" y="67890"/>
                </a:lnTo>
                <a:lnTo>
                  <a:pt x="146264" y="62037"/>
                </a:lnTo>
                <a:lnTo>
                  <a:pt x="128286" y="60059"/>
                </a:lnTo>
                <a:lnTo>
                  <a:pt x="221174" y="60059"/>
                </a:lnTo>
                <a:lnTo>
                  <a:pt x="187084" y="90736"/>
                </a:lnTo>
                <a:close/>
              </a:path>
              <a:path extrusionOk="0" h="315595" w="247014">
                <a:moveTo>
                  <a:pt x="116998" y="315370"/>
                </a:moveTo>
                <a:lnTo>
                  <a:pt x="83501" y="312970"/>
                </a:lnTo>
                <a:lnTo>
                  <a:pt x="52635" y="305111"/>
                </a:lnTo>
                <a:lnTo>
                  <a:pt x="24700" y="290803"/>
                </a:lnTo>
                <a:lnTo>
                  <a:pt x="0" y="269056"/>
                </a:lnTo>
                <a:lnTo>
                  <a:pt x="50066" y="222143"/>
                </a:lnTo>
                <a:lnTo>
                  <a:pt x="64902" y="236871"/>
                </a:lnTo>
                <a:lnTo>
                  <a:pt x="81029" y="248554"/>
                </a:lnTo>
                <a:lnTo>
                  <a:pt x="99504" y="256254"/>
                </a:lnTo>
                <a:lnTo>
                  <a:pt x="121380" y="259029"/>
                </a:lnTo>
                <a:lnTo>
                  <a:pt x="236216" y="259029"/>
                </a:lnTo>
                <a:lnTo>
                  <a:pt x="234899" y="264149"/>
                </a:lnTo>
                <a:lnTo>
                  <a:pt x="204750" y="293935"/>
                </a:lnTo>
                <a:lnTo>
                  <a:pt x="163104" y="310344"/>
                </a:lnTo>
                <a:lnTo>
                  <a:pt x="116998" y="3153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6"/>
          <p:cNvSpPr/>
          <p:nvPr/>
        </p:nvSpPr>
        <p:spPr>
          <a:xfrm>
            <a:off x="3228158" y="3168666"/>
            <a:ext cx="219710" cy="394970"/>
          </a:xfrm>
          <a:custGeom>
            <a:rect b="b" l="l" r="r" t="t"/>
            <a:pathLst>
              <a:path extrusionOk="0" h="394970" w="219710">
                <a:moveTo>
                  <a:pt x="137018" y="86918"/>
                </a:moveTo>
                <a:lnTo>
                  <a:pt x="61951" y="86918"/>
                </a:lnTo>
                <a:lnTo>
                  <a:pt x="61951" y="0"/>
                </a:lnTo>
                <a:lnTo>
                  <a:pt x="137018" y="0"/>
                </a:lnTo>
                <a:lnTo>
                  <a:pt x="137018" y="86918"/>
                </a:lnTo>
                <a:close/>
              </a:path>
              <a:path extrusionOk="0" h="394970" w="219710">
                <a:moveTo>
                  <a:pt x="219620" y="150762"/>
                </a:moveTo>
                <a:lnTo>
                  <a:pt x="0" y="150762"/>
                </a:lnTo>
                <a:lnTo>
                  <a:pt x="0" y="86918"/>
                </a:lnTo>
                <a:lnTo>
                  <a:pt x="219620" y="86918"/>
                </a:lnTo>
                <a:lnTo>
                  <a:pt x="219620" y="150762"/>
                </a:lnTo>
                <a:close/>
              </a:path>
              <a:path extrusionOk="0" h="394970" w="219710">
                <a:moveTo>
                  <a:pt x="160191" y="394785"/>
                </a:moveTo>
                <a:lnTo>
                  <a:pt x="111310" y="388110"/>
                </a:lnTo>
                <a:lnTo>
                  <a:pt x="81266" y="368121"/>
                </a:lnTo>
                <a:lnTo>
                  <a:pt x="66124" y="334880"/>
                </a:lnTo>
                <a:lnTo>
                  <a:pt x="61951" y="288445"/>
                </a:lnTo>
                <a:lnTo>
                  <a:pt x="61951" y="150762"/>
                </a:lnTo>
                <a:lnTo>
                  <a:pt x="137018" y="150762"/>
                </a:lnTo>
                <a:lnTo>
                  <a:pt x="137018" y="282170"/>
                </a:lnTo>
                <a:lnTo>
                  <a:pt x="138910" y="302457"/>
                </a:lnTo>
                <a:lnTo>
                  <a:pt x="145558" y="317827"/>
                </a:lnTo>
                <a:lnTo>
                  <a:pt x="158419" y="327569"/>
                </a:lnTo>
                <a:lnTo>
                  <a:pt x="178950" y="330974"/>
                </a:lnTo>
                <a:lnTo>
                  <a:pt x="219620" y="330974"/>
                </a:lnTo>
                <a:lnTo>
                  <a:pt x="219620" y="384792"/>
                </a:lnTo>
                <a:lnTo>
                  <a:pt x="206202" y="389519"/>
                </a:lnTo>
                <a:lnTo>
                  <a:pt x="190615" y="392602"/>
                </a:lnTo>
                <a:lnTo>
                  <a:pt x="174674" y="394279"/>
                </a:lnTo>
                <a:lnTo>
                  <a:pt x="160191" y="394785"/>
                </a:lnTo>
                <a:close/>
              </a:path>
              <a:path extrusionOk="0" h="394970" w="219710">
                <a:moveTo>
                  <a:pt x="219620" y="330974"/>
                </a:moveTo>
                <a:lnTo>
                  <a:pt x="178950" y="330974"/>
                </a:lnTo>
                <a:lnTo>
                  <a:pt x="189534" y="330477"/>
                </a:lnTo>
                <a:lnTo>
                  <a:pt x="200704" y="328866"/>
                </a:lnTo>
                <a:lnTo>
                  <a:pt x="211164" y="325960"/>
                </a:lnTo>
                <a:lnTo>
                  <a:pt x="219620" y="321579"/>
                </a:lnTo>
                <a:lnTo>
                  <a:pt x="219620" y="3309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6"/>
          <p:cNvSpPr/>
          <p:nvPr/>
        </p:nvSpPr>
        <p:spPr>
          <a:xfrm>
            <a:off x="3486554" y="3248101"/>
            <a:ext cx="275590" cy="315595"/>
          </a:xfrm>
          <a:custGeom>
            <a:rect b="b" l="l" r="r" t="t"/>
            <a:pathLst>
              <a:path extrusionOk="0" h="315595" w="275589">
                <a:moveTo>
                  <a:pt x="58831" y="87582"/>
                </a:moveTo>
                <a:lnTo>
                  <a:pt x="19422" y="48206"/>
                </a:lnTo>
                <a:lnTo>
                  <a:pt x="46669" y="26416"/>
                </a:lnTo>
                <a:lnTo>
                  <a:pt x="77842" y="11429"/>
                </a:lnTo>
                <a:lnTo>
                  <a:pt x="111710" y="2779"/>
                </a:lnTo>
                <a:lnTo>
                  <a:pt x="147044" y="0"/>
                </a:lnTo>
                <a:lnTo>
                  <a:pt x="209648" y="9970"/>
                </a:lnTo>
                <a:lnTo>
                  <a:pt x="247621" y="35317"/>
                </a:lnTo>
                <a:lnTo>
                  <a:pt x="259721" y="56341"/>
                </a:lnTo>
                <a:lnTo>
                  <a:pt x="138910" y="56341"/>
                </a:lnTo>
                <a:lnTo>
                  <a:pt x="116019" y="58584"/>
                </a:lnTo>
                <a:lnTo>
                  <a:pt x="94650" y="64927"/>
                </a:lnTo>
                <a:lnTo>
                  <a:pt x="75391" y="74787"/>
                </a:lnTo>
                <a:lnTo>
                  <a:pt x="58831" y="87582"/>
                </a:lnTo>
                <a:close/>
              </a:path>
              <a:path extrusionOk="0" h="315595" w="275589">
                <a:moveTo>
                  <a:pt x="109528" y="315370"/>
                </a:moveTo>
                <a:lnTo>
                  <a:pt x="68911" y="309648"/>
                </a:lnTo>
                <a:lnTo>
                  <a:pt x="33872" y="292603"/>
                </a:lnTo>
                <a:lnTo>
                  <a:pt x="9279" y="264415"/>
                </a:lnTo>
                <a:lnTo>
                  <a:pt x="0" y="225264"/>
                </a:lnTo>
                <a:lnTo>
                  <a:pt x="8785" y="183630"/>
                </a:lnTo>
                <a:lnTo>
                  <a:pt x="66338" y="136403"/>
                </a:lnTo>
                <a:lnTo>
                  <a:pt x="106619" y="126155"/>
                </a:lnTo>
                <a:lnTo>
                  <a:pt x="148913" y="121713"/>
                </a:lnTo>
                <a:lnTo>
                  <a:pt x="188976" y="120749"/>
                </a:lnTo>
                <a:lnTo>
                  <a:pt x="207768" y="120749"/>
                </a:lnTo>
                <a:lnTo>
                  <a:pt x="207768" y="112615"/>
                </a:lnTo>
                <a:lnTo>
                  <a:pt x="202639" y="88247"/>
                </a:lnTo>
                <a:lnTo>
                  <a:pt x="188354" y="70633"/>
                </a:lnTo>
                <a:lnTo>
                  <a:pt x="166561" y="59942"/>
                </a:lnTo>
                <a:lnTo>
                  <a:pt x="138910" y="56341"/>
                </a:lnTo>
                <a:lnTo>
                  <a:pt x="259721" y="56341"/>
                </a:lnTo>
                <a:lnTo>
                  <a:pt x="267120" y="69195"/>
                </a:lnTo>
                <a:lnTo>
                  <a:pt x="274304" y="104758"/>
                </a:lnTo>
                <a:lnTo>
                  <a:pt x="275026" y="126155"/>
                </a:lnTo>
                <a:lnTo>
                  <a:pt x="275330" y="173339"/>
                </a:lnTo>
                <a:lnTo>
                  <a:pt x="187715" y="173339"/>
                </a:lnTo>
                <a:lnTo>
                  <a:pt x="152694" y="174501"/>
                </a:lnTo>
                <a:lnTo>
                  <a:pt x="115919" y="180294"/>
                </a:lnTo>
                <a:lnTo>
                  <a:pt x="86887" y="194180"/>
                </a:lnTo>
                <a:lnTo>
                  <a:pt x="75099" y="219620"/>
                </a:lnTo>
                <a:lnTo>
                  <a:pt x="79880" y="237389"/>
                </a:lnTo>
                <a:lnTo>
                  <a:pt x="92230" y="249646"/>
                </a:lnTo>
                <a:lnTo>
                  <a:pt x="109162" y="256742"/>
                </a:lnTo>
                <a:lnTo>
                  <a:pt x="127688" y="259029"/>
                </a:lnTo>
                <a:lnTo>
                  <a:pt x="275330" y="259029"/>
                </a:lnTo>
                <a:lnTo>
                  <a:pt x="275330" y="266565"/>
                </a:lnTo>
                <a:lnTo>
                  <a:pt x="205875" y="266565"/>
                </a:lnTo>
                <a:lnTo>
                  <a:pt x="187473" y="288436"/>
                </a:lnTo>
                <a:lnTo>
                  <a:pt x="164736" y="303630"/>
                </a:lnTo>
                <a:lnTo>
                  <a:pt x="138481" y="312493"/>
                </a:lnTo>
                <a:lnTo>
                  <a:pt x="109528" y="315370"/>
                </a:lnTo>
                <a:close/>
              </a:path>
              <a:path extrusionOk="0" h="315595" w="275589">
                <a:moveTo>
                  <a:pt x="275330" y="259029"/>
                </a:moveTo>
                <a:lnTo>
                  <a:pt x="127688" y="259029"/>
                </a:lnTo>
                <a:lnTo>
                  <a:pt x="161137" y="254172"/>
                </a:lnTo>
                <a:lnTo>
                  <a:pt x="184743" y="240341"/>
                </a:lnTo>
                <a:lnTo>
                  <a:pt x="198738" y="218648"/>
                </a:lnTo>
                <a:lnTo>
                  <a:pt x="203352" y="190205"/>
                </a:lnTo>
                <a:lnTo>
                  <a:pt x="203352" y="173339"/>
                </a:lnTo>
                <a:lnTo>
                  <a:pt x="275330" y="173339"/>
                </a:lnTo>
                <a:lnTo>
                  <a:pt x="275330" y="259029"/>
                </a:lnTo>
                <a:close/>
              </a:path>
              <a:path extrusionOk="0" h="315595" w="275589">
                <a:moveTo>
                  <a:pt x="275330" y="307834"/>
                </a:moveTo>
                <a:lnTo>
                  <a:pt x="207768" y="307834"/>
                </a:lnTo>
                <a:lnTo>
                  <a:pt x="207768" y="266565"/>
                </a:lnTo>
                <a:lnTo>
                  <a:pt x="275330" y="266565"/>
                </a:lnTo>
                <a:lnTo>
                  <a:pt x="275330" y="3078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3799431" y="3255588"/>
            <a:ext cx="337820" cy="300990"/>
          </a:xfrm>
          <a:custGeom>
            <a:rect b="b" l="l" r="r" t="t"/>
            <a:pathLst>
              <a:path extrusionOk="0" h="300989" w="337820">
                <a:moveTo>
                  <a:pt x="88844" y="300363"/>
                </a:moveTo>
                <a:lnTo>
                  <a:pt x="0" y="300363"/>
                </a:lnTo>
                <a:lnTo>
                  <a:pt x="120749" y="138943"/>
                </a:lnTo>
                <a:lnTo>
                  <a:pt x="16899" y="0"/>
                </a:lnTo>
                <a:lnTo>
                  <a:pt x="108233" y="0"/>
                </a:lnTo>
                <a:lnTo>
                  <a:pt x="168292" y="90139"/>
                </a:lnTo>
                <a:lnTo>
                  <a:pt x="252513" y="90139"/>
                </a:lnTo>
                <a:lnTo>
                  <a:pt x="216466" y="138943"/>
                </a:lnTo>
                <a:lnTo>
                  <a:pt x="256711" y="192728"/>
                </a:lnTo>
                <a:lnTo>
                  <a:pt x="167661" y="192728"/>
                </a:lnTo>
                <a:lnTo>
                  <a:pt x="88844" y="300363"/>
                </a:lnTo>
                <a:close/>
              </a:path>
              <a:path extrusionOk="0" h="300989" w="337820">
                <a:moveTo>
                  <a:pt x="252513" y="90139"/>
                </a:moveTo>
                <a:lnTo>
                  <a:pt x="168292" y="90139"/>
                </a:lnTo>
                <a:lnTo>
                  <a:pt x="233365" y="0"/>
                </a:lnTo>
                <a:lnTo>
                  <a:pt x="319089" y="0"/>
                </a:lnTo>
                <a:lnTo>
                  <a:pt x="252513" y="90139"/>
                </a:lnTo>
                <a:close/>
              </a:path>
              <a:path extrusionOk="0" h="300989" w="337820">
                <a:moveTo>
                  <a:pt x="337249" y="300363"/>
                </a:moveTo>
                <a:lnTo>
                  <a:pt x="245882" y="300363"/>
                </a:lnTo>
                <a:lnTo>
                  <a:pt x="167661" y="192728"/>
                </a:lnTo>
                <a:lnTo>
                  <a:pt x="256711" y="192728"/>
                </a:lnTo>
                <a:lnTo>
                  <a:pt x="337249" y="300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2208651" y="1779439"/>
            <a:ext cx="1478280" cy="300990"/>
          </a:xfrm>
          <a:custGeom>
            <a:rect b="b" l="l" r="r" t="t"/>
            <a:pathLst>
              <a:path extrusionOk="0" h="300989" w="1478279">
                <a:moveTo>
                  <a:pt x="1411714" y="300895"/>
                </a:moveTo>
                <a:lnTo>
                  <a:pt x="55278" y="236519"/>
                </a:lnTo>
                <a:lnTo>
                  <a:pt x="15064" y="217520"/>
                </a:lnTo>
                <a:lnTo>
                  <a:pt x="0" y="175663"/>
                </a:lnTo>
                <a:lnTo>
                  <a:pt x="5776" y="55278"/>
                </a:lnTo>
                <a:lnTo>
                  <a:pt x="11376" y="32910"/>
                </a:lnTo>
                <a:lnTo>
                  <a:pt x="24676" y="15052"/>
                </a:lnTo>
                <a:lnTo>
                  <a:pt x="43715" y="3487"/>
                </a:lnTo>
                <a:lnTo>
                  <a:pt x="66533" y="0"/>
                </a:lnTo>
                <a:lnTo>
                  <a:pt x="1422968" y="64408"/>
                </a:lnTo>
                <a:lnTo>
                  <a:pt x="1445337" y="70065"/>
                </a:lnTo>
                <a:lnTo>
                  <a:pt x="1463195" y="83391"/>
                </a:lnTo>
                <a:lnTo>
                  <a:pt x="1474760" y="102431"/>
                </a:lnTo>
                <a:lnTo>
                  <a:pt x="1478247" y="125231"/>
                </a:lnTo>
                <a:lnTo>
                  <a:pt x="1472537" y="245616"/>
                </a:lnTo>
                <a:lnTo>
                  <a:pt x="1466899" y="268003"/>
                </a:lnTo>
                <a:lnTo>
                  <a:pt x="1453579" y="285867"/>
                </a:lnTo>
                <a:lnTo>
                  <a:pt x="1434533" y="297426"/>
                </a:lnTo>
                <a:lnTo>
                  <a:pt x="1411714" y="3008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2062416" y="2258381"/>
            <a:ext cx="1173480" cy="242570"/>
          </a:xfrm>
          <a:custGeom>
            <a:rect b="b" l="l" r="r" t="t"/>
            <a:pathLst>
              <a:path extrusionOk="0" h="242569" w="1173480">
                <a:moveTo>
                  <a:pt x="1138109" y="242097"/>
                </a:moveTo>
                <a:lnTo>
                  <a:pt x="34860" y="242097"/>
                </a:lnTo>
                <a:lnTo>
                  <a:pt x="21289" y="239367"/>
                </a:lnTo>
                <a:lnTo>
                  <a:pt x="10209" y="231913"/>
                </a:lnTo>
                <a:lnTo>
                  <a:pt x="2739" y="220835"/>
                </a:lnTo>
                <a:lnTo>
                  <a:pt x="0" y="207236"/>
                </a:lnTo>
                <a:lnTo>
                  <a:pt x="0" y="34860"/>
                </a:lnTo>
                <a:lnTo>
                  <a:pt x="2739" y="21289"/>
                </a:lnTo>
                <a:lnTo>
                  <a:pt x="10209" y="10209"/>
                </a:lnTo>
                <a:lnTo>
                  <a:pt x="21289" y="2739"/>
                </a:lnTo>
                <a:lnTo>
                  <a:pt x="34860" y="0"/>
                </a:lnTo>
                <a:lnTo>
                  <a:pt x="1138109" y="0"/>
                </a:lnTo>
                <a:lnTo>
                  <a:pt x="1151661" y="2739"/>
                </a:lnTo>
                <a:lnTo>
                  <a:pt x="1162731" y="10209"/>
                </a:lnTo>
                <a:lnTo>
                  <a:pt x="1170198" y="21289"/>
                </a:lnTo>
                <a:lnTo>
                  <a:pt x="1172936" y="34860"/>
                </a:lnTo>
                <a:lnTo>
                  <a:pt x="1172936" y="207236"/>
                </a:lnTo>
                <a:lnTo>
                  <a:pt x="1170198" y="220835"/>
                </a:lnTo>
                <a:lnTo>
                  <a:pt x="1162731" y="231913"/>
                </a:lnTo>
                <a:lnTo>
                  <a:pt x="1151661" y="239367"/>
                </a:lnTo>
                <a:lnTo>
                  <a:pt x="1138109" y="2420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2259324" y="2515863"/>
            <a:ext cx="1315720" cy="211454"/>
          </a:xfrm>
          <a:custGeom>
            <a:rect b="b" l="l" r="r" t="t"/>
            <a:pathLst>
              <a:path extrusionOk="0" h="211455" w="1315720">
                <a:moveTo>
                  <a:pt x="38047" y="210955"/>
                </a:moveTo>
                <a:lnTo>
                  <a:pt x="3220" y="177124"/>
                </a:lnTo>
                <a:lnTo>
                  <a:pt x="0" y="74734"/>
                </a:lnTo>
                <a:lnTo>
                  <a:pt x="2228" y="61090"/>
                </a:lnTo>
                <a:lnTo>
                  <a:pt x="9113" y="49775"/>
                </a:lnTo>
                <a:lnTo>
                  <a:pt x="19608" y="41959"/>
                </a:lnTo>
                <a:lnTo>
                  <a:pt x="32669" y="38811"/>
                </a:lnTo>
                <a:lnTo>
                  <a:pt x="1277352" y="0"/>
                </a:lnTo>
                <a:lnTo>
                  <a:pt x="1290562" y="2320"/>
                </a:lnTo>
                <a:lnTo>
                  <a:pt x="1301513" y="9449"/>
                </a:lnTo>
                <a:lnTo>
                  <a:pt x="1309090" y="20295"/>
                </a:lnTo>
                <a:lnTo>
                  <a:pt x="1312179" y="33764"/>
                </a:lnTo>
                <a:lnTo>
                  <a:pt x="1315366" y="136188"/>
                </a:lnTo>
                <a:lnTo>
                  <a:pt x="1313128" y="149845"/>
                </a:lnTo>
                <a:lnTo>
                  <a:pt x="1306252" y="161163"/>
                </a:lnTo>
                <a:lnTo>
                  <a:pt x="1295766" y="168981"/>
                </a:lnTo>
                <a:lnTo>
                  <a:pt x="1282697" y="172144"/>
                </a:lnTo>
                <a:lnTo>
                  <a:pt x="38047" y="2109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2153867" y="2756958"/>
            <a:ext cx="1254125" cy="138430"/>
          </a:xfrm>
          <a:custGeom>
            <a:rect b="b" l="l" r="r" t="t"/>
            <a:pathLst>
              <a:path extrusionOk="0" h="138430" w="1254125">
                <a:moveTo>
                  <a:pt x="1220844" y="138080"/>
                </a:moveTo>
                <a:lnTo>
                  <a:pt x="32768" y="138080"/>
                </a:lnTo>
                <a:lnTo>
                  <a:pt x="20001" y="135341"/>
                </a:lnTo>
                <a:lnTo>
                  <a:pt x="9586" y="127875"/>
                </a:lnTo>
                <a:lnTo>
                  <a:pt x="2570" y="116804"/>
                </a:lnTo>
                <a:lnTo>
                  <a:pt x="0" y="103253"/>
                </a:lnTo>
                <a:lnTo>
                  <a:pt x="0" y="34860"/>
                </a:lnTo>
                <a:lnTo>
                  <a:pt x="2570" y="21303"/>
                </a:lnTo>
                <a:lnTo>
                  <a:pt x="9586" y="10221"/>
                </a:lnTo>
                <a:lnTo>
                  <a:pt x="20001" y="2743"/>
                </a:lnTo>
                <a:lnTo>
                  <a:pt x="32768" y="0"/>
                </a:lnTo>
                <a:lnTo>
                  <a:pt x="1220844" y="0"/>
                </a:lnTo>
                <a:lnTo>
                  <a:pt x="1233598" y="2743"/>
                </a:lnTo>
                <a:lnTo>
                  <a:pt x="1244014" y="10221"/>
                </a:lnTo>
                <a:lnTo>
                  <a:pt x="1251038" y="21303"/>
                </a:lnTo>
                <a:lnTo>
                  <a:pt x="1253613" y="34860"/>
                </a:lnTo>
                <a:lnTo>
                  <a:pt x="1253613" y="103253"/>
                </a:lnTo>
                <a:lnTo>
                  <a:pt x="1251038" y="116804"/>
                </a:lnTo>
                <a:lnTo>
                  <a:pt x="1244014" y="127875"/>
                </a:lnTo>
                <a:lnTo>
                  <a:pt x="1233598" y="135341"/>
                </a:lnTo>
                <a:lnTo>
                  <a:pt x="1220844" y="1380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903297" y="2093827"/>
            <a:ext cx="1534795" cy="107314"/>
          </a:xfrm>
          <a:custGeom>
            <a:rect b="b" l="l" r="r" t="t"/>
            <a:pathLst>
              <a:path extrusionOk="0" h="107314" w="1534795">
                <a:moveTo>
                  <a:pt x="1487742" y="107270"/>
                </a:moveTo>
                <a:lnTo>
                  <a:pt x="46978" y="107270"/>
                </a:lnTo>
                <a:lnTo>
                  <a:pt x="28685" y="105248"/>
                </a:lnTo>
                <a:lnTo>
                  <a:pt x="13753" y="99733"/>
                </a:lnTo>
                <a:lnTo>
                  <a:pt x="3689" y="91555"/>
                </a:lnTo>
                <a:lnTo>
                  <a:pt x="0" y="81540"/>
                </a:lnTo>
                <a:lnTo>
                  <a:pt x="0" y="25763"/>
                </a:lnTo>
                <a:lnTo>
                  <a:pt x="3689" y="15743"/>
                </a:lnTo>
                <a:lnTo>
                  <a:pt x="13753" y="7553"/>
                </a:lnTo>
                <a:lnTo>
                  <a:pt x="28685" y="2027"/>
                </a:lnTo>
                <a:lnTo>
                  <a:pt x="46978" y="0"/>
                </a:lnTo>
                <a:lnTo>
                  <a:pt x="1487742" y="0"/>
                </a:lnTo>
                <a:lnTo>
                  <a:pt x="1506041" y="2027"/>
                </a:lnTo>
                <a:lnTo>
                  <a:pt x="1520984" y="7553"/>
                </a:lnTo>
                <a:lnTo>
                  <a:pt x="1531060" y="15743"/>
                </a:lnTo>
                <a:lnTo>
                  <a:pt x="1534754" y="25763"/>
                </a:lnTo>
                <a:lnTo>
                  <a:pt x="1534754" y="81540"/>
                </a:lnTo>
                <a:lnTo>
                  <a:pt x="1531060" y="91555"/>
                </a:lnTo>
                <a:lnTo>
                  <a:pt x="1520984" y="99733"/>
                </a:lnTo>
                <a:lnTo>
                  <a:pt x="1506041" y="105248"/>
                </a:lnTo>
                <a:lnTo>
                  <a:pt x="1487742" y="1072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4171737" y="3255595"/>
            <a:ext cx="177800" cy="85090"/>
          </a:xfrm>
          <a:custGeom>
            <a:rect b="b" l="l" r="r" t="t"/>
            <a:pathLst>
              <a:path extrusionOk="0" h="85089" w="177800">
                <a:moveTo>
                  <a:pt x="97642" y="84694"/>
                </a:moveTo>
                <a:lnTo>
                  <a:pt x="84063" y="84694"/>
                </a:lnTo>
                <a:lnTo>
                  <a:pt x="84063" y="0"/>
                </a:lnTo>
                <a:lnTo>
                  <a:pt x="105676" y="0"/>
                </a:lnTo>
                <a:lnTo>
                  <a:pt x="111001" y="13578"/>
                </a:lnTo>
                <a:lnTo>
                  <a:pt x="97642" y="13578"/>
                </a:lnTo>
                <a:lnTo>
                  <a:pt x="97642" y="84694"/>
                </a:lnTo>
                <a:close/>
              </a:path>
              <a:path extrusionOk="0" h="85089" w="177800">
                <a:moveTo>
                  <a:pt x="143258" y="64342"/>
                </a:moveTo>
                <a:lnTo>
                  <a:pt x="130909" y="64342"/>
                </a:lnTo>
                <a:lnTo>
                  <a:pt x="156207" y="0"/>
                </a:lnTo>
                <a:lnTo>
                  <a:pt x="177190" y="0"/>
                </a:lnTo>
                <a:lnTo>
                  <a:pt x="177190" y="13578"/>
                </a:lnTo>
                <a:lnTo>
                  <a:pt x="163213" y="13578"/>
                </a:lnTo>
                <a:lnTo>
                  <a:pt x="143258" y="64342"/>
                </a:lnTo>
                <a:close/>
              </a:path>
              <a:path extrusionOk="0" h="85089" w="177800">
                <a:moveTo>
                  <a:pt x="135258" y="84694"/>
                </a:moveTo>
                <a:lnTo>
                  <a:pt x="125995" y="84694"/>
                </a:lnTo>
                <a:lnTo>
                  <a:pt x="98040" y="13578"/>
                </a:lnTo>
                <a:lnTo>
                  <a:pt x="111001" y="13578"/>
                </a:lnTo>
                <a:lnTo>
                  <a:pt x="130909" y="64342"/>
                </a:lnTo>
                <a:lnTo>
                  <a:pt x="143258" y="64342"/>
                </a:lnTo>
                <a:lnTo>
                  <a:pt x="135258" y="84694"/>
                </a:lnTo>
                <a:close/>
              </a:path>
              <a:path extrusionOk="0" h="85089" w="177800">
                <a:moveTo>
                  <a:pt x="177190" y="84694"/>
                </a:moveTo>
                <a:lnTo>
                  <a:pt x="163611" y="84694"/>
                </a:lnTo>
                <a:lnTo>
                  <a:pt x="163611" y="13578"/>
                </a:lnTo>
                <a:lnTo>
                  <a:pt x="177190" y="13578"/>
                </a:lnTo>
                <a:lnTo>
                  <a:pt x="177190" y="84694"/>
                </a:lnTo>
                <a:close/>
              </a:path>
              <a:path extrusionOk="0" h="85089" w="177800">
                <a:moveTo>
                  <a:pt x="67031" y="13578"/>
                </a:moveTo>
                <a:lnTo>
                  <a:pt x="0" y="13578"/>
                </a:lnTo>
                <a:lnTo>
                  <a:pt x="0" y="0"/>
                </a:lnTo>
                <a:lnTo>
                  <a:pt x="67031" y="0"/>
                </a:lnTo>
                <a:lnTo>
                  <a:pt x="67031" y="13578"/>
                </a:lnTo>
                <a:close/>
              </a:path>
              <a:path extrusionOk="0" h="85089" w="177800">
                <a:moveTo>
                  <a:pt x="40272" y="84694"/>
                </a:moveTo>
                <a:lnTo>
                  <a:pt x="26726" y="84694"/>
                </a:lnTo>
                <a:lnTo>
                  <a:pt x="26726" y="13578"/>
                </a:lnTo>
                <a:lnTo>
                  <a:pt x="40272" y="13578"/>
                </a:lnTo>
                <a:lnTo>
                  <a:pt x="40272" y="846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/>
          <p:nvPr>
            <p:ph type="title"/>
          </p:nvPr>
        </p:nvSpPr>
        <p:spPr>
          <a:xfrm>
            <a:off x="941684" y="976437"/>
            <a:ext cx="3284854" cy="2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8"/>
          <p:cNvSpPr txBox="1"/>
          <p:nvPr>
            <p:ph idx="1" type="body"/>
          </p:nvPr>
        </p:nvSpPr>
        <p:spPr>
          <a:xfrm>
            <a:off x="1070848" y="1452723"/>
            <a:ext cx="10050302" cy="221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>
                <a:solidFill>
                  <a:srgbClr val="00C1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>
  <p:cSld name="Two Conten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/>
          <p:nvPr>
            <p:ph type="title"/>
          </p:nvPr>
        </p:nvSpPr>
        <p:spPr>
          <a:xfrm>
            <a:off x="941684" y="976437"/>
            <a:ext cx="3284854" cy="2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idx="1" type="body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2" type="body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Picture with Caption 2">
  <p:cSld name="6_Picture with Caption 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99" y="0"/>
            <a:ext cx="5533900" cy="68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0"/>
          <p:cNvSpPr/>
          <p:nvPr/>
        </p:nvSpPr>
        <p:spPr>
          <a:xfrm>
            <a:off x="426720" y="529634"/>
            <a:ext cx="4690800" cy="5574704"/>
          </a:xfrm>
          <a:custGeom>
            <a:rect b="b" l="l" r="r" t="t"/>
            <a:pathLst>
              <a:path extrusionOk="0" h="120000" w="120000">
                <a:moveTo>
                  <a:pt x="117656" y="119988"/>
                </a:moveTo>
                <a:lnTo>
                  <a:pt x="2339" y="119988"/>
                </a:lnTo>
                <a:lnTo>
                  <a:pt x="1428" y="119833"/>
                </a:lnTo>
                <a:lnTo>
                  <a:pt x="685" y="119410"/>
                </a:lnTo>
                <a:lnTo>
                  <a:pt x="183" y="118784"/>
                </a:lnTo>
                <a:lnTo>
                  <a:pt x="0" y="118016"/>
                </a:lnTo>
                <a:lnTo>
                  <a:pt x="0" y="1971"/>
                </a:lnTo>
                <a:lnTo>
                  <a:pt x="183" y="1204"/>
                </a:lnTo>
                <a:lnTo>
                  <a:pt x="685" y="577"/>
                </a:lnTo>
                <a:lnTo>
                  <a:pt x="1428" y="154"/>
                </a:lnTo>
                <a:lnTo>
                  <a:pt x="2339" y="0"/>
                </a:lnTo>
                <a:lnTo>
                  <a:pt x="117656" y="0"/>
                </a:lnTo>
                <a:lnTo>
                  <a:pt x="118566" y="154"/>
                </a:lnTo>
                <a:lnTo>
                  <a:pt x="119310" y="577"/>
                </a:lnTo>
                <a:lnTo>
                  <a:pt x="119811" y="1204"/>
                </a:lnTo>
                <a:lnTo>
                  <a:pt x="119995" y="1971"/>
                </a:lnTo>
                <a:lnTo>
                  <a:pt x="119995" y="118016"/>
                </a:lnTo>
                <a:lnTo>
                  <a:pt x="119811" y="118784"/>
                </a:lnTo>
                <a:lnTo>
                  <a:pt x="119310" y="119410"/>
                </a:lnTo>
                <a:lnTo>
                  <a:pt x="118566" y="119833"/>
                </a:lnTo>
                <a:lnTo>
                  <a:pt x="117656" y="119988"/>
                </a:lnTo>
                <a:close/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0"/>
          <p:cNvSpPr txBox="1"/>
          <p:nvPr>
            <p:ph type="title"/>
          </p:nvPr>
        </p:nvSpPr>
        <p:spPr>
          <a:xfrm>
            <a:off x="839788" y="1368406"/>
            <a:ext cx="3932400" cy="692604"/>
          </a:xfrm>
          <a:prstGeom prst="rect">
            <a:avLst/>
          </a:prstGeom>
          <a:noFill/>
          <a:ln>
            <a:noFill/>
          </a:ln>
        </p:spPr>
        <p:txBody>
          <a:bodyPr anchorCtr="0" anchor="b" bIns="91475" lIns="91475" spcFirstLastPara="1" rIns="91475" wrap="square" tIns="914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b="1" i="0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0"/>
          <p:cNvSpPr/>
          <p:nvPr>
            <p:ph idx="2" type="pic"/>
          </p:nvPr>
        </p:nvSpPr>
        <p:spPr>
          <a:xfrm>
            <a:off x="5898700" y="529647"/>
            <a:ext cx="5348400" cy="6361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75" lIns="91475" spcFirstLastPara="1" rIns="91475" wrap="square" tIns="914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Arial"/>
              <a:buNone/>
              <a:defRPr b="0" i="0" sz="3200" u="none" cap="none" strike="noStrike">
                <a:solidFill>
                  <a:srgbClr val="5456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rgbClr val="545659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5456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rgbClr val="545659"/>
              </a:buClr>
              <a:buSzPts val="1800"/>
              <a:buFont typeface="Arial"/>
              <a:buNone/>
              <a:defRPr b="0" i="0" sz="2400" u="none" cap="none" strike="noStrike">
                <a:solidFill>
                  <a:srgbClr val="5456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rgbClr val="545659"/>
              </a:buClr>
              <a:buSzPts val="1500"/>
              <a:buFont typeface="Arial"/>
              <a:buNone/>
              <a:defRPr b="0" i="0" sz="2000" u="none" cap="none" strike="noStrike">
                <a:solidFill>
                  <a:srgbClr val="5456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rgbClr val="545659"/>
              </a:buClr>
              <a:buSzPts val="1500"/>
              <a:buFont typeface="Arial"/>
              <a:buNone/>
              <a:defRPr b="0" i="0" sz="2000" u="none" cap="none" strike="noStrike">
                <a:solidFill>
                  <a:srgbClr val="5456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839788" y="2061210"/>
            <a:ext cx="3932400" cy="5233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75" lIns="91475" spcFirstLastPara="1" rIns="91475" wrap="square" tIns="914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rgbClr val="545659"/>
              </a:buClr>
              <a:buSzPts val="1100"/>
              <a:buFont typeface="Arial"/>
              <a:buNone/>
              <a:defRPr b="0" i="0" sz="1500" u="none" cap="none" strike="noStrike">
                <a:solidFill>
                  <a:srgbClr val="5456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rgbClr val="545659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5456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rgbClr val="545659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5456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rgbClr val="545659"/>
              </a:buClr>
              <a:buSzPts val="800"/>
              <a:buFont typeface="Arial"/>
              <a:buNone/>
              <a:defRPr b="0" i="0" sz="1100" u="none" cap="none" strike="noStrike">
                <a:solidFill>
                  <a:srgbClr val="5456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34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4" name="Google Shape;84;p10"/>
          <p:cNvPicPr preferRelativeResize="0"/>
          <p:nvPr/>
        </p:nvPicPr>
        <p:blipFill rotWithShape="1">
          <a:blip r:embed="rId2">
            <a:alphaModFix/>
          </a:blip>
          <a:srcRect b="3016" l="36173" r="36357" t="80923"/>
          <a:stretch/>
        </p:blipFill>
        <p:spPr>
          <a:xfrm>
            <a:off x="2012000" y="5560077"/>
            <a:ext cx="1520101" cy="110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4063" y="5777828"/>
            <a:ext cx="874591" cy="59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Picture with Caption">
  <p:cSld name="7_Picture with Ca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/>
          <p:nvPr/>
        </p:nvSpPr>
        <p:spPr>
          <a:xfrm>
            <a:off x="0" y="6195"/>
            <a:ext cx="5528360" cy="685275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1"/>
          <p:cNvSpPr/>
          <p:nvPr/>
        </p:nvSpPr>
        <p:spPr>
          <a:xfrm>
            <a:off x="1" y="6195"/>
            <a:ext cx="5528945" cy="6870700"/>
          </a:xfrm>
          <a:custGeom>
            <a:rect b="b" l="l" r="r" t="t"/>
            <a:pathLst>
              <a:path extrusionOk="0" h="6858000" w="5528945">
                <a:moveTo>
                  <a:pt x="0" y="0"/>
                </a:moveTo>
                <a:lnTo>
                  <a:pt x="5528360" y="0"/>
                </a:lnTo>
                <a:lnTo>
                  <a:pt x="552836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877">
              <a:alpha val="85882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1"/>
          <p:cNvSpPr txBox="1"/>
          <p:nvPr>
            <p:ph type="title"/>
          </p:nvPr>
        </p:nvSpPr>
        <p:spPr>
          <a:xfrm>
            <a:off x="788989" y="1374140"/>
            <a:ext cx="3932237" cy="19848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1"/>
          <p:cNvSpPr txBox="1"/>
          <p:nvPr>
            <p:ph idx="1" type="body"/>
          </p:nvPr>
        </p:nvSpPr>
        <p:spPr>
          <a:xfrm>
            <a:off x="788989" y="3359009"/>
            <a:ext cx="3932237" cy="1069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Helvetica Neue"/>
              <a:buNone/>
              <a:defRPr sz="22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4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9pPr>
          </a:lstStyle>
          <a:p/>
        </p:txBody>
      </p:sp>
      <p:sp>
        <p:nvSpPr>
          <p:cNvPr id="91" name="Google Shape;91;p11"/>
          <p:cNvSpPr/>
          <p:nvPr/>
        </p:nvSpPr>
        <p:spPr>
          <a:xfrm>
            <a:off x="9972106" y="6207836"/>
            <a:ext cx="1923550" cy="44190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1"/>
          <p:cNvSpPr txBox="1"/>
          <p:nvPr>
            <p:ph idx="2" type="body"/>
          </p:nvPr>
        </p:nvSpPr>
        <p:spPr>
          <a:xfrm>
            <a:off x="5926238" y="1727217"/>
            <a:ext cx="5822066" cy="32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1800"/>
              <a:buFont typeface="Helvetica Neue"/>
              <a:buNone/>
              <a:defRPr sz="1800">
                <a:solidFill>
                  <a:srgbClr val="545659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1800"/>
              <a:buFont typeface="Calibri"/>
              <a:buNone/>
              <a:defRPr>
                <a:solidFill>
                  <a:srgbClr val="545659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1800"/>
              <a:buFont typeface="Calibri"/>
              <a:buNone/>
              <a:defRPr>
                <a:solidFill>
                  <a:srgbClr val="545659"/>
                </a:solidFill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1800"/>
              <a:buFont typeface="Calibri"/>
              <a:buNone/>
              <a:defRPr>
                <a:solidFill>
                  <a:srgbClr val="545659"/>
                </a:solidFill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1800"/>
              <a:buFont typeface="Calibri"/>
              <a:buNone/>
              <a:defRPr>
                <a:solidFill>
                  <a:srgbClr val="545659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941684" y="976437"/>
            <a:ext cx="3284854" cy="2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070848" y="1452723"/>
            <a:ext cx="10050302" cy="221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 u="none" cap="none" strike="noStrike">
                <a:solidFill>
                  <a:srgbClr val="15C0D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/>
          <p:nvPr>
            <p:ph type="title"/>
          </p:nvPr>
        </p:nvSpPr>
        <p:spPr>
          <a:xfrm>
            <a:off x="941684" y="976437"/>
            <a:ext cx="3284854" cy="2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7"/>
          <p:cNvSpPr txBox="1"/>
          <p:nvPr>
            <p:ph idx="1" type="body"/>
          </p:nvPr>
        </p:nvSpPr>
        <p:spPr>
          <a:xfrm>
            <a:off x="1070848" y="1452723"/>
            <a:ext cx="10050302" cy="2219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800" u="none" cap="none" strike="noStrike">
                <a:solidFill>
                  <a:srgbClr val="00C1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7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7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/>
          <p:nvPr>
            <p:ph type="title"/>
          </p:nvPr>
        </p:nvSpPr>
        <p:spPr>
          <a:xfrm>
            <a:off x="838200" y="365801"/>
            <a:ext cx="10515600" cy="1328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3" name="Google Shape;133;p16"/>
          <p:cNvSpPr txBox="1"/>
          <p:nvPr>
            <p:ph idx="1" type="body"/>
          </p:nvPr>
        </p:nvSpPr>
        <p:spPr>
          <a:xfrm>
            <a:off x="838200" y="1829006"/>
            <a:ext cx="10515600" cy="4359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6"/>
          <p:cNvSpPr txBox="1"/>
          <p:nvPr>
            <p:ph idx="10" type="dt"/>
          </p:nvPr>
        </p:nvSpPr>
        <p:spPr>
          <a:xfrm>
            <a:off x="8382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6"/>
          <p:cNvSpPr txBox="1"/>
          <p:nvPr>
            <p:ph idx="11" type="ftr"/>
          </p:nvPr>
        </p:nvSpPr>
        <p:spPr>
          <a:xfrm>
            <a:off x="4038600" y="6368121"/>
            <a:ext cx="41148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6"/>
          <p:cNvSpPr txBox="1"/>
          <p:nvPr>
            <p:ph idx="12" type="sldNum"/>
          </p:nvPr>
        </p:nvSpPr>
        <p:spPr>
          <a:xfrm>
            <a:off x="8610600" y="6368121"/>
            <a:ext cx="2743200" cy="36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4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Relationship Id="rId4" Type="http://schemas.openxmlformats.org/officeDocument/2006/relationships/image" Target="../media/image2.png"/><Relationship Id="rId5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Relationship Id="rId4" Type="http://schemas.openxmlformats.org/officeDocument/2006/relationships/image" Target="../media/image2.png"/><Relationship Id="rId5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Relationship Id="rId10" Type="http://schemas.openxmlformats.org/officeDocument/2006/relationships/hyperlink" Target="http://epaa.asu.edu/ojs/article/view/1828" TargetMode="External"/><Relationship Id="rId9" Type="http://schemas.openxmlformats.org/officeDocument/2006/relationships/hyperlink" Target="http://www.tandfonline.com/doi/abs/10.1080/02680513.2012.716657?journalCode=copl20" TargetMode="External"/><Relationship Id="rId5" Type="http://schemas.openxmlformats.org/officeDocument/2006/relationships/hyperlink" Target="http://link.springer.com/article/10.1007/s12528-015-9101-x" TargetMode="External"/><Relationship Id="rId6" Type="http://schemas.openxmlformats.org/officeDocument/2006/relationships/hyperlink" Target="http://pqdtopen.proquest.com/doc/1710437283.html?FMT=AI" TargetMode="External"/><Relationship Id="rId7" Type="http://schemas.openxmlformats.org/officeDocument/2006/relationships/hyperlink" Target="http://pqdtopen.proquest.com/doc/1710437283.html?FMT=AI" TargetMode="External"/><Relationship Id="rId8" Type="http://schemas.openxmlformats.org/officeDocument/2006/relationships/hyperlink" Target="http://www.eurodl.org/index.php?p=archives&amp;year=2012&amp;halfyear=2&amp;article=533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Relationship Id="rId4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Relationship Id="rId4" Type="http://schemas.openxmlformats.org/officeDocument/2006/relationships/image" Target="../media/image1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Relationship Id="rId4" Type="http://schemas.openxmlformats.org/officeDocument/2006/relationships/image" Target="../media/image1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Relationship Id="rId4" Type="http://schemas.openxmlformats.org/officeDocument/2006/relationships/image" Target="../media/image1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Relationship Id="rId4" Type="http://schemas.openxmlformats.org/officeDocument/2006/relationships/image" Target="../media/image1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Relationship Id="rId4" Type="http://schemas.openxmlformats.org/officeDocument/2006/relationships/image" Target="../media/image1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Relationship Id="rId4" Type="http://schemas.openxmlformats.org/officeDocument/2006/relationships/image" Target="../media/image1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Relationship Id="rId4" Type="http://schemas.openxmlformats.org/officeDocument/2006/relationships/image" Target="../media/image1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Relationship Id="rId4" Type="http://schemas.openxmlformats.org/officeDocument/2006/relationships/image" Target="../media/image1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Relationship Id="rId4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Relationship Id="rId4" Type="http://schemas.openxmlformats.org/officeDocument/2006/relationships/image" Target="../media/image1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Relationship Id="rId4" Type="http://schemas.openxmlformats.org/officeDocument/2006/relationships/image" Target="../media/image1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1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6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openpedagogy.org/" TargetMode="External"/><Relationship Id="rId4" Type="http://schemas.openxmlformats.org/officeDocument/2006/relationships/image" Target="../media/image16.jpg"/><Relationship Id="rId5" Type="http://schemas.openxmlformats.org/officeDocument/2006/relationships/image" Target="../media/image3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ssc.wisc.edu/cde/cdewp/2018-02.pdf" TargetMode="External"/><Relationship Id="rId4" Type="http://schemas.openxmlformats.org/officeDocument/2006/relationships/hyperlink" Target="http://wihopelab.com/publications/Wisconsin-HOPE-Lab-Still-Hungry-and-Homeless.pdf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.jp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/>
          <p:nvPr/>
        </p:nvSpPr>
        <p:spPr>
          <a:xfrm>
            <a:off x="0" y="0"/>
            <a:ext cx="12192000" cy="60304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8"/>
          <p:cNvSpPr/>
          <p:nvPr/>
        </p:nvSpPr>
        <p:spPr>
          <a:xfrm>
            <a:off x="11482" y="12700"/>
            <a:ext cx="12192000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8"/>
          <p:cNvSpPr/>
          <p:nvPr/>
        </p:nvSpPr>
        <p:spPr>
          <a:xfrm>
            <a:off x="0" y="0"/>
            <a:ext cx="12192000" cy="6030595"/>
          </a:xfrm>
          <a:custGeom>
            <a:rect b="b" l="l" r="r" t="t"/>
            <a:pathLst>
              <a:path extrusionOk="0" h="6030595" w="12192000">
                <a:moveTo>
                  <a:pt x="0" y="0"/>
                </a:moveTo>
                <a:lnTo>
                  <a:pt x="12192000" y="0"/>
                </a:lnTo>
                <a:lnTo>
                  <a:pt x="12192000" y="6030417"/>
                </a:lnTo>
                <a:lnTo>
                  <a:pt x="0" y="6030417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9525">
            <a:solidFill>
              <a:srgbClr val="4872B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8"/>
          <p:cNvSpPr/>
          <p:nvPr/>
        </p:nvSpPr>
        <p:spPr>
          <a:xfrm>
            <a:off x="6866699" y="567158"/>
            <a:ext cx="4560544" cy="546324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8"/>
          <p:cNvSpPr/>
          <p:nvPr/>
        </p:nvSpPr>
        <p:spPr>
          <a:xfrm>
            <a:off x="10953941" y="6219791"/>
            <a:ext cx="1027800" cy="4482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8"/>
          <p:cNvSpPr/>
          <p:nvPr/>
        </p:nvSpPr>
        <p:spPr>
          <a:xfrm>
            <a:off x="9316673" y="6284291"/>
            <a:ext cx="1374600" cy="3192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8"/>
          <p:cNvSpPr txBox="1"/>
          <p:nvPr>
            <p:ph type="title"/>
          </p:nvPr>
        </p:nvSpPr>
        <p:spPr>
          <a:xfrm>
            <a:off x="1295400" y="2031492"/>
            <a:ext cx="5257800" cy="27404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5900">
            <a:noAutofit/>
          </a:bodyPr>
          <a:lstStyle/>
          <a:p>
            <a:pPr indent="0" lvl="0" marL="127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Helvetica Neue"/>
                <a:ea typeface="Helvetica Neue"/>
                <a:cs typeface="Helvetica Neue"/>
                <a:sym typeface="Helvetica Neue"/>
              </a:rPr>
              <a:t>Open Educational Resources for </a:t>
            </a:r>
            <a:endParaRPr sz="4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27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Helvetica Neue"/>
                <a:ea typeface="Helvetica Neue"/>
                <a:cs typeface="Helvetica Neue"/>
                <a:sym typeface="Helvetica Neue"/>
              </a:rPr>
              <a:t>Dual </a:t>
            </a:r>
            <a:r>
              <a:rPr lang="en-US" sz="4400"/>
              <a:t>Credit</a:t>
            </a:r>
            <a:endParaRPr sz="4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00965" rtl="0" algn="r">
              <a:lnSpc>
                <a:spcPct val="100000"/>
              </a:lnSpc>
              <a:spcBef>
                <a:spcPts val="635"/>
              </a:spcBef>
              <a:spcAft>
                <a:spcPts val="0"/>
              </a:spcAft>
              <a:buNone/>
            </a:pPr>
            <a:r>
              <a:rPr b="0" lang="en-US" sz="2400">
                <a:latin typeface="Helvetica Neue"/>
                <a:ea typeface="Helvetica Neue"/>
                <a:cs typeface="Helvetica Neue"/>
                <a:sym typeface="Helvetica Neue"/>
              </a:rPr>
              <a:t>Access. The future of education.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28"/>
          <p:cNvSpPr/>
          <p:nvPr/>
        </p:nvSpPr>
        <p:spPr>
          <a:xfrm>
            <a:off x="-152400" y="6117350"/>
            <a:ext cx="7406700" cy="6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05435" marR="1016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1346A"/>
                </a:solidFill>
                <a:latin typeface="Avenir"/>
                <a:ea typeface="Avenir"/>
                <a:cs typeface="Avenir"/>
                <a:sym typeface="Avenir"/>
              </a:rPr>
              <a:t>Dr. Nathan Smith, OER Coordinator, HCC</a:t>
            </a:r>
            <a:endParaRPr sz="1800">
              <a:solidFill>
                <a:srgbClr val="21346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305435" marR="1016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1346A"/>
                </a:solidFill>
                <a:latin typeface="Avenir"/>
                <a:ea typeface="Avenir"/>
                <a:cs typeface="Avenir"/>
                <a:sym typeface="Avenir"/>
              </a:rPr>
              <a:t>Daniel Williamson, Managing Director, OpenStax, Rice University</a:t>
            </a:r>
            <a:endParaRPr sz="1800">
              <a:solidFill>
                <a:srgbClr val="21346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305435" marR="10160" rtl="0" algn="l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1346A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3725" y="6137042"/>
            <a:ext cx="939338" cy="61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 amt="49000"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/>
          <p:nvPr/>
        </p:nvSpPr>
        <p:spPr>
          <a:xfrm>
            <a:off x="598850" y="4759075"/>
            <a:ext cx="6837000" cy="15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0000"/>
                </a:solidFill>
                <a:highlight>
                  <a:srgbClr val="FFFFFF"/>
                </a:highlight>
                <a:latin typeface="Avenir"/>
                <a:ea typeface="Avenir"/>
                <a:cs typeface="Avenir"/>
                <a:sym typeface="Avenir"/>
              </a:rPr>
              <a:t>Look, listen, read, but don’t keep</a:t>
            </a:r>
            <a:endParaRPr b="1" sz="4800">
              <a:highlight>
                <a:srgbClr val="FFFFFF"/>
              </a:highlight>
            </a:endParaRPr>
          </a:p>
        </p:txBody>
      </p:sp>
      <p:pic>
        <p:nvPicPr>
          <p:cNvPr id="326" name="Google Shape;32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7"/>
          <p:cNvSpPr txBox="1"/>
          <p:nvPr/>
        </p:nvSpPr>
        <p:spPr>
          <a:xfrm>
            <a:off x="5399900" y="6408450"/>
            <a:ext cx="44229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Imgage: “Keep Out,” Kate Meerand-Senha, CC-BY 4.0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 txBox="1"/>
          <p:nvPr>
            <p:ph type="title"/>
          </p:nvPr>
        </p:nvSpPr>
        <p:spPr>
          <a:xfrm>
            <a:off x="838200" y="2401564"/>
            <a:ext cx="4354200" cy="17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Expectation vs. Reality</a:t>
            </a:r>
            <a:endParaRPr/>
          </a:p>
        </p:txBody>
      </p:sp>
      <p:pic>
        <p:nvPicPr>
          <p:cNvPr id="333" name="Google Shape;333;p3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2361" y="0"/>
            <a:ext cx="6999600" cy="69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 txBox="1"/>
          <p:nvPr>
            <p:ph type="title"/>
          </p:nvPr>
        </p:nvSpPr>
        <p:spPr>
          <a:xfrm>
            <a:off x="3414259" y="5307525"/>
            <a:ext cx="5442900" cy="110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Expectation vs. Reality</a:t>
            </a:r>
            <a:endParaRPr/>
          </a:p>
        </p:txBody>
      </p:sp>
      <p:pic>
        <p:nvPicPr>
          <p:cNvPr id="340" name="Google Shape;340;p3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229" y="218117"/>
            <a:ext cx="11740800" cy="47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/>
          <p:nvPr/>
        </p:nvSpPr>
        <p:spPr>
          <a:xfrm>
            <a:off x="-9395" y="484"/>
            <a:ext cx="12188952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0"/>
          <p:cNvSpPr/>
          <p:nvPr/>
        </p:nvSpPr>
        <p:spPr>
          <a:xfrm>
            <a:off x="5" y="6852546"/>
            <a:ext cx="169545" cy="0"/>
          </a:xfrm>
          <a:custGeom>
            <a:rect b="b" l="l" r="r" t="t"/>
            <a:pathLst>
              <a:path extrusionOk="0" h="120000" w="169545">
                <a:moveTo>
                  <a:pt x="0" y="0"/>
                </a:moveTo>
                <a:lnTo>
                  <a:pt x="169252" y="0"/>
                </a:lnTo>
              </a:path>
            </a:pathLst>
          </a:custGeom>
          <a:noFill/>
          <a:ln cap="flat" cmpd="sng" w="9525">
            <a:solidFill>
              <a:srgbClr val="0012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0"/>
          <p:cNvSpPr/>
          <p:nvPr/>
        </p:nvSpPr>
        <p:spPr>
          <a:xfrm>
            <a:off x="10790344" y="6371825"/>
            <a:ext cx="107950" cy="107950"/>
          </a:xfrm>
          <a:custGeom>
            <a:rect b="b" l="l" r="r" t="t"/>
            <a:pathLst>
              <a:path extrusionOk="0" h="107950" w="107950">
                <a:moveTo>
                  <a:pt x="53898" y="0"/>
                </a:moveTo>
                <a:lnTo>
                  <a:pt x="32189" y="4024"/>
                </a:lnTo>
                <a:lnTo>
                  <a:pt x="15138" y="15224"/>
                </a:lnTo>
                <a:lnTo>
                  <a:pt x="3992" y="32286"/>
                </a:lnTo>
                <a:lnTo>
                  <a:pt x="0" y="53898"/>
                </a:lnTo>
                <a:lnTo>
                  <a:pt x="3992" y="75524"/>
                </a:lnTo>
                <a:lnTo>
                  <a:pt x="15138" y="92589"/>
                </a:lnTo>
                <a:lnTo>
                  <a:pt x="32189" y="103787"/>
                </a:lnTo>
                <a:lnTo>
                  <a:pt x="53898" y="107810"/>
                </a:lnTo>
                <a:lnTo>
                  <a:pt x="75607" y="103787"/>
                </a:lnTo>
                <a:lnTo>
                  <a:pt x="87737" y="95821"/>
                </a:lnTo>
                <a:lnTo>
                  <a:pt x="53898" y="95821"/>
                </a:lnTo>
                <a:lnTo>
                  <a:pt x="36980" y="92516"/>
                </a:lnTo>
                <a:lnTo>
                  <a:pt x="24203" y="83513"/>
                </a:lnTo>
                <a:lnTo>
                  <a:pt x="16126" y="70184"/>
                </a:lnTo>
                <a:lnTo>
                  <a:pt x="13309" y="53898"/>
                </a:lnTo>
                <a:lnTo>
                  <a:pt x="16126" y="37618"/>
                </a:lnTo>
                <a:lnTo>
                  <a:pt x="24203" y="24288"/>
                </a:lnTo>
                <a:lnTo>
                  <a:pt x="36980" y="15283"/>
                </a:lnTo>
                <a:lnTo>
                  <a:pt x="53898" y="11976"/>
                </a:lnTo>
                <a:lnTo>
                  <a:pt x="87714" y="11976"/>
                </a:lnTo>
                <a:lnTo>
                  <a:pt x="75607" y="4024"/>
                </a:lnTo>
                <a:lnTo>
                  <a:pt x="53898" y="0"/>
                </a:lnTo>
                <a:close/>
              </a:path>
              <a:path extrusionOk="0" h="107950" w="107950">
                <a:moveTo>
                  <a:pt x="87714" y="11976"/>
                </a:moveTo>
                <a:lnTo>
                  <a:pt x="53898" y="11976"/>
                </a:lnTo>
                <a:lnTo>
                  <a:pt x="70817" y="15283"/>
                </a:lnTo>
                <a:lnTo>
                  <a:pt x="83594" y="24288"/>
                </a:lnTo>
                <a:lnTo>
                  <a:pt x="91671" y="37618"/>
                </a:lnTo>
                <a:lnTo>
                  <a:pt x="94488" y="53898"/>
                </a:lnTo>
                <a:lnTo>
                  <a:pt x="91671" y="70184"/>
                </a:lnTo>
                <a:lnTo>
                  <a:pt x="83594" y="83513"/>
                </a:lnTo>
                <a:lnTo>
                  <a:pt x="70817" y="92516"/>
                </a:lnTo>
                <a:lnTo>
                  <a:pt x="53898" y="95821"/>
                </a:lnTo>
                <a:lnTo>
                  <a:pt x="87737" y="95821"/>
                </a:lnTo>
                <a:lnTo>
                  <a:pt x="92659" y="92589"/>
                </a:lnTo>
                <a:lnTo>
                  <a:pt x="103805" y="75524"/>
                </a:lnTo>
                <a:lnTo>
                  <a:pt x="107797" y="53898"/>
                </a:lnTo>
                <a:lnTo>
                  <a:pt x="103805" y="32286"/>
                </a:lnTo>
                <a:lnTo>
                  <a:pt x="92659" y="15224"/>
                </a:lnTo>
                <a:lnTo>
                  <a:pt x="87714" y="119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0"/>
          <p:cNvSpPr/>
          <p:nvPr/>
        </p:nvSpPr>
        <p:spPr>
          <a:xfrm>
            <a:off x="10924981" y="6371825"/>
            <a:ext cx="109220" cy="156210"/>
          </a:xfrm>
          <a:custGeom>
            <a:rect b="b" l="l" r="r" t="t"/>
            <a:pathLst>
              <a:path extrusionOk="0" h="156209" w="109220">
                <a:moveTo>
                  <a:pt x="13309" y="2666"/>
                </a:moveTo>
                <a:lnTo>
                  <a:pt x="0" y="2666"/>
                </a:lnTo>
                <a:lnTo>
                  <a:pt x="0" y="155727"/>
                </a:lnTo>
                <a:lnTo>
                  <a:pt x="13309" y="155727"/>
                </a:lnTo>
                <a:lnTo>
                  <a:pt x="13309" y="87172"/>
                </a:lnTo>
                <a:lnTo>
                  <a:pt x="29835" y="87172"/>
                </a:lnTo>
                <a:lnTo>
                  <a:pt x="24314" y="83513"/>
                </a:lnTo>
                <a:lnTo>
                  <a:pt x="15265" y="70184"/>
                </a:lnTo>
                <a:lnTo>
                  <a:pt x="11976" y="53898"/>
                </a:lnTo>
                <a:lnTo>
                  <a:pt x="15265" y="37618"/>
                </a:lnTo>
                <a:lnTo>
                  <a:pt x="24314" y="24288"/>
                </a:lnTo>
                <a:lnTo>
                  <a:pt x="29821" y="20637"/>
                </a:lnTo>
                <a:lnTo>
                  <a:pt x="13309" y="20637"/>
                </a:lnTo>
                <a:lnTo>
                  <a:pt x="13309" y="2666"/>
                </a:lnTo>
                <a:close/>
              </a:path>
              <a:path extrusionOk="0" h="156209" w="109220">
                <a:moveTo>
                  <a:pt x="29835" y="87172"/>
                </a:moveTo>
                <a:lnTo>
                  <a:pt x="13754" y="87172"/>
                </a:lnTo>
                <a:lnTo>
                  <a:pt x="21474" y="96387"/>
                </a:lnTo>
                <a:lnTo>
                  <a:pt x="31608" y="102816"/>
                </a:lnTo>
                <a:lnTo>
                  <a:pt x="43073" y="106582"/>
                </a:lnTo>
                <a:lnTo>
                  <a:pt x="54787" y="107810"/>
                </a:lnTo>
                <a:lnTo>
                  <a:pt x="76498" y="103787"/>
                </a:lnTo>
                <a:lnTo>
                  <a:pt x="88631" y="95821"/>
                </a:lnTo>
                <a:lnTo>
                  <a:pt x="54787" y="95821"/>
                </a:lnTo>
                <a:lnTo>
                  <a:pt x="37897" y="92516"/>
                </a:lnTo>
                <a:lnTo>
                  <a:pt x="29835" y="87172"/>
                </a:lnTo>
                <a:close/>
              </a:path>
              <a:path extrusionOk="0" h="156209" w="109220">
                <a:moveTo>
                  <a:pt x="88608" y="11976"/>
                </a:moveTo>
                <a:lnTo>
                  <a:pt x="54787" y="11976"/>
                </a:lnTo>
                <a:lnTo>
                  <a:pt x="71708" y="15283"/>
                </a:lnTo>
                <a:lnTo>
                  <a:pt x="84489" y="24288"/>
                </a:lnTo>
                <a:lnTo>
                  <a:pt x="92571" y="37618"/>
                </a:lnTo>
                <a:lnTo>
                  <a:pt x="95389" y="53898"/>
                </a:lnTo>
                <a:lnTo>
                  <a:pt x="92571" y="70184"/>
                </a:lnTo>
                <a:lnTo>
                  <a:pt x="84489" y="83513"/>
                </a:lnTo>
                <a:lnTo>
                  <a:pt x="71708" y="92516"/>
                </a:lnTo>
                <a:lnTo>
                  <a:pt x="54787" y="95821"/>
                </a:lnTo>
                <a:lnTo>
                  <a:pt x="88631" y="95821"/>
                </a:lnTo>
                <a:lnTo>
                  <a:pt x="93554" y="92589"/>
                </a:lnTo>
                <a:lnTo>
                  <a:pt x="104704" y="75524"/>
                </a:lnTo>
                <a:lnTo>
                  <a:pt x="108699" y="53898"/>
                </a:lnTo>
                <a:lnTo>
                  <a:pt x="104704" y="32286"/>
                </a:lnTo>
                <a:lnTo>
                  <a:pt x="93554" y="15224"/>
                </a:lnTo>
                <a:lnTo>
                  <a:pt x="88608" y="11976"/>
                </a:lnTo>
                <a:close/>
              </a:path>
              <a:path extrusionOk="0" h="156209" w="109220">
                <a:moveTo>
                  <a:pt x="54787" y="0"/>
                </a:moveTo>
                <a:lnTo>
                  <a:pt x="43073" y="1227"/>
                </a:lnTo>
                <a:lnTo>
                  <a:pt x="31608" y="4994"/>
                </a:lnTo>
                <a:lnTo>
                  <a:pt x="21474" y="11422"/>
                </a:lnTo>
                <a:lnTo>
                  <a:pt x="13754" y="20637"/>
                </a:lnTo>
                <a:lnTo>
                  <a:pt x="29821" y="20637"/>
                </a:lnTo>
                <a:lnTo>
                  <a:pt x="37897" y="15283"/>
                </a:lnTo>
                <a:lnTo>
                  <a:pt x="54787" y="11976"/>
                </a:lnTo>
                <a:lnTo>
                  <a:pt x="88608" y="11976"/>
                </a:lnTo>
                <a:lnTo>
                  <a:pt x="76498" y="4024"/>
                </a:lnTo>
                <a:lnTo>
                  <a:pt x="547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0"/>
          <p:cNvSpPr/>
          <p:nvPr/>
        </p:nvSpPr>
        <p:spPr>
          <a:xfrm>
            <a:off x="11057638" y="6371822"/>
            <a:ext cx="99695" cy="107950"/>
          </a:xfrm>
          <a:custGeom>
            <a:rect b="b" l="l" r="r" t="t"/>
            <a:pathLst>
              <a:path extrusionOk="0" h="107950" w="99695">
                <a:moveTo>
                  <a:pt x="51231" y="0"/>
                </a:moveTo>
                <a:lnTo>
                  <a:pt x="30598" y="4083"/>
                </a:lnTo>
                <a:lnTo>
                  <a:pt x="14390" y="15363"/>
                </a:lnTo>
                <a:lnTo>
                  <a:pt x="3794" y="32385"/>
                </a:lnTo>
                <a:lnTo>
                  <a:pt x="0" y="53682"/>
                </a:lnTo>
                <a:lnTo>
                  <a:pt x="3713" y="75524"/>
                </a:lnTo>
                <a:lnTo>
                  <a:pt x="14227" y="92643"/>
                </a:lnTo>
                <a:lnTo>
                  <a:pt x="30603" y="103814"/>
                </a:lnTo>
                <a:lnTo>
                  <a:pt x="51904" y="107810"/>
                </a:lnTo>
                <a:lnTo>
                  <a:pt x="65042" y="106563"/>
                </a:lnTo>
                <a:lnTo>
                  <a:pt x="76995" y="102655"/>
                </a:lnTo>
                <a:lnTo>
                  <a:pt x="87505" y="95821"/>
                </a:lnTo>
                <a:lnTo>
                  <a:pt x="52120" y="95821"/>
                </a:lnTo>
                <a:lnTo>
                  <a:pt x="32956" y="91352"/>
                </a:lnTo>
                <a:lnTo>
                  <a:pt x="21070" y="80687"/>
                </a:lnTo>
                <a:lnTo>
                  <a:pt x="15007" y="67944"/>
                </a:lnTo>
                <a:lnTo>
                  <a:pt x="13309" y="57238"/>
                </a:lnTo>
                <a:lnTo>
                  <a:pt x="99377" y="57238"/>
                </a:lnTo>
                <a:lnTo>
                  <a:pt x="99377" y="47929"/>
                </a:lnTo>
                <a:lnTo>
                  <a:pt x="98906" y="45262"/>
                </a:lnTo>
                <a:lnTo>
                  <a:pt x="13309" y="45262"/>
                </a:lnTo>
                <a:lnTo>
                  <a:pt x="15045" y="37818"/>
                </a:lnTo>
                <a:lnTo>
                  <a:pt x="21043" y="26630"/>
                </a:lnTo>
                <a:lnTo>
                  <a:pt x="32490" y="16439"/>
                </a:lnTo>
                <a:lnTo>
                  <a:pt x="50571" y="11988"/>
                </a:lnTo>
                <a:lnTo>
                  <a:pt x="82873" y="11988"/>
                </a:lnTo>
                <a:lnTo>
                  <a:pt x="72047" y="4151"/>
                </a:lnTo>
                <a:lnTo>
                  <a:pt x="51231" y="0"/>
                </a:lnTo>
                <a:close/>
              </a:path>
              <a:path extrusionOk="0" h="107950" w="99695">
                <a:moveTo>
                  <a:pt x="86499" y="77647"/>
                </a:moveTo>
                <a:lnTo>
                  <a:pt x="80222" y="85164"/>
                </a:lnTo>
                <a:lnTo>
                  <a:pt x="71886" y="90892"/>
                </a:lnTo>
                <a:lnTo>
                  <a:pt x="62262" y="94540"/>
                </a:lnTo>
                <a:lnTo>
                  <a:pt x="52120" y="95821"/>
                </a:lnTo>
                <a:lnTo>
                  <a:pt x="87505" y="95821"/>
                </a:lnTo>
                <a:lnTo>
                  <a:pt x="96266" y="85852"/>
                </a:lnTo>
                <a:lnTo>
                  <a:pt x="86499" y="77647"/>
                </a:lnTo>
                <a:close/>
              </a:path>
              <a:path extrusionOk="0" h="107950" w="99695">
                <a:moveTo>
                  <a:pt x="82873" y="11988"/>
                </a:moveTo>
                <a:lnTo>
                  <a:pt x="50571" y="11988"/>
                </a:lnTo>
                <a:lnTo>
                  <a:pt x="64441" y="14628"/>
                </a:lnTo>
                <a:lnTo>
                  <a:pt x="75714" y="21801"/>
                </a:lnTo>
                <a:lnTo>
                  <a:pt x="83286" y="32385"/>
                </a:lnTo>
                <a:lnTo>
                  <a:pt x="86055" y="45262"/>
                </a:lnTo>
                <a:lnTo>
                  <a:pt x="98906" y="45262"/>
                </a:lnTo>
                <a:lnTo>
                  <a:pt x="96285" y="30427"/>
                </a:lnTo>
                <a:lnTo>
                  <a:pt x="87120" y="15063"/>
                </a:lnTo>
                <a:lnTo>
                  <a:pt x="82873" y="11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0"/>
          <p:cNvSpPr/>
          <p:nvPr/>
        </p:nvSpPr>
        <p:spPr>
          <a:xfrm>
            <a:off x="11185628" y="6371831"/>
            <a:ext cx="89535" cy="105410"/>
          </a:xfrm>
          <a:custGeom>
            <a:rect b="b" l="l" r="r" t="t"/>
            <a:pathLst>
              <a:path extrusionOk="0" h="105410" w="89534">
                <a:moveTo>
                  <a:pt x="13309" y="2654"/>
                </a:moveTo>
                <a:lnTo>
                  <a:pt x="0" y="2654"/>
                </a:lnTo>
                <a:lnTo>
                  <a:pt x="174" y="8343"/>
                </a:lnTo>
                <a:lnTo>
                  <a:pt x="942" y="24549"/>
                </a:lnTo>
                <a:lnTo>
                  <a:pt x="1024" y="27790"/>
                </a:lnTo>
                <a:lnTo>
                  <a:pt x="1117" y="105143"/>
                </a:lnTo>
                <a:lnTo>
                  <a:pt x="14414" y="105143"/>
                </a:lnTo>
                <a:lnTo>
                  <a:pt x="14414" y="53898"/>
                </a:lnTo>
                <a:lnTo>
                  <a:pt x="17183" y="35464"/>
                </a:lnTo>
                <a:lnTo>
                  <a:pt x="24757" y="22374"/>
                </a:lnTo>
                <a:lnTo>
                  <a:pt x="27264" y="20637"/>
                </a:lnTo>
                <a:lnTo>
                  <a:pt x="14185" y="20637"/>
                </a:lnTo>
                <a:lnTo>
                  <a:pt x="13754" y="18630"/>
                </a:lnTo>
                <a:lnTo>
                  <a:pt x="13538" y="10198"/>
                </a:lnTo>
                <a:lnTo>
                  <a:pt x="13309" y="2654"/>
                </a:lnTo>
                <a:close/>
              </a:path>
              <a:path extrusionOk="0" h="105410" w="89534">
                <a:moveTo>
                  <a:pt x="79376" y="11976"/>
                </a:moveTo>
                <a:lnTo>
                  <a:pt x="49910" y="11976"/>
                </a:lnTo>
                <a:lnTo>
                  <a:pt x="62819" y="14766"/>
                </a:lnTo>
                <a:lnTo>
                  <a:pt x="70677" y="22151"/>
                </a:lnTo>
                <a:lnTo>
                  <a:pt x="74583" y="32657"/>
                </a:lnTo>
                <a:lnTo>
                  <a:pt x="75583" y="44145"/>
                </a:lnTo>
                <a:lnTo>
                  <a:pt x="75641" y="105143"/>
                </a:lnTo>
                <a:lnTo>
                  <a:pt x="88950" y="105143"/>
                </a:lnTo>
                <a:lnTo>
                  <a:pt x="88950" y="44145"/>
                </a:lnTo>
                <a:lnTo>
                  <a:pt x="87342" y="27790"/>
                </a:lnTo>
                <a:lnTo>
                  <a:pt x="81408" y="13666"/>
                </a:lnTo>
                <a:lnTo>
                  <a:pt x="79376" y="11976"/>
                </a:lnTo>
                <a:close/>
              </a:path>
              <a:path extrusionOk="0" h="105410" w="89534">
                <a:moveTo>
                  <a:pt x="49910" y="0"/>
                </a:moveTo>
                <a:lnTo>
                  <a:pt x="38163" y="1631"/>
                </a:lnTo>
                <a:lnTo>
                  <a:pt x="28141" y="6070"/>
                </a:lnTo>
                <a:lnTo>
                  <a:pt x="20241" y="12633"/>
                </a:lnTo>
                <a:lnTo>
                  <a:pt x="14858" y="20637"/>
                </a:lnTo>
                <a:lnTo>
                  <a:pt x="27264" y="20637"/>
                </a:lnTo>
                <a:lnTo>
                  <a:pt x="36033" y="14565"/>
                </a:lnTo>
                <a:lnTo>
                  <a:pt x="49910" y="11976"/>
                </a:lnTo>
                <a:lnTo>
                  <a:pt x="79376" y="11976"/>
                </a:lnTo>
                <a:lnTo>
                  <a:pt x="69485" y="3745"/>
                </a:lnTo>
                <a:lnTo>
                  <a:pt x="499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0"/>
          <p:cNvSpPr/>
          <p:nvPr/>
        </p:nvSpPr>
        <p:spPr>
          <a:xfrm>
            <a:off x="11297879" y="6367833"/>
            <a:ext cx="87630" cy="112395"/>
          </a:xfrm>
          <a:custGeom>
            <a:rect b="b" l="l" r="r" t="t"/>
            <a:pathLst>
              <a:path extrusionOk="0" h="112395" w="87629">
                <a:moveTo>
                  <a:pt x="17741" y="78752"/>
                </a:moveTo>
                <a:lnTo>
                  <a:pt x="0" y="95389"/>
                </a:lnTo>
                <a:lnTo>
                  <a:pt x="8759" y="103098"/>
                </a:lnTo>
                <a:lnTo>
                  <a:pt x="18662" y="108172"/>
                </a:lnTo>
                <a:lnTo>
                  <a:pt x="29603" y="110959"/>
                </a:lnTo>
                <a:lnTo>
                  <a:pt x="41478" y="111810"/>
                </a:lnTo>
                <a:lnTo>
                  <a:pt x="57824" y="110026"/>
                </a:lnTo>
                <a:lnTo>
                  <a:pt x="72586" y="104205"/>
                </a:lnTo>
                <a:lnTo>
                  <a:pt x="83272" y="93642"/>
                </a:lnTo>
                <a:lnTo>
                  <a:pt x="83737" y="91833"/>
                </a:lnTo>
                <a:lnTo>
                  <a:pt x="43027" y="91833"/>
                </a:lnTo>
                <a:lnTo>
                  <a:pt x="35270" y="90848"/>
                </a:lnTo>
                <a:lnTo>
                  <a:pt x="28722" y="88117"/>
                </a:lnTo>
                <a:lnTo>
                  <a:pt x="23005" y="83973"/>
                </a:lnTo>
                <a:lnTo>
                  <a:pt x="17741" y="78752"/>
                </a:lnTo>
                <a:close/>
              </a:path>
              <a:path extrusionOk="0" h="112395" w="87629">
                <a:moveTo>
                  <a:pt x="46126" y="0"/>
                </a:moveTo>
                <a:lnTo>
                  <a:pt x="30368" y="2033"/>
                </a:lnTo>
                <a:lnTo>
                  <a:pt x="16663" y="8288"/>
                </a:lnTo>
                <a:lnTo>
                  <a:pt x="6991" y="18993"/>
                </a:lnTo>
                <a:lnTo>
                  <a:pt x="3327" y="34378"/>
                </a:lnTo>
                <a:lnTo>
                  <a:pt x="12302" y="55490"/>
                </a:lnTo>
                <a:lnTo>
                  <a:pt x="32048" y="63995"/>
                </a:lnTo>
                <a:lnTo>
                  <a:pt x="51794" y="69004"/>
                </a:lnTo>
                <a:lnTo>
                  <a:pt x="60769" y="79628"/>
                </a:lnTo>
                <a:lnTo>
                  <a:pt x="60769" y="88061"/>
                </a:lnTo>
                <a:lnTo>
                  <a:pt x="50787" y="91833"/>
                </a:lnTo>
                <a:lnTo>
                  <a:pt x="83737" y="91833"/>
                </a:lnTo>
                <a:lnTo>
                  <a:pt x="87388" y="77635"/>
                </a:lnTo>
                <a:lnTo>
                  <a:pt x="78413" y="55782"/>
                </a:lnTo>
                <a:lnTo>
                  <a:pt x="58667" y="46718"/>
                </a:lnTo>
                <a:lnTo>
                  <a:pt x="38921" y="41857"/>
                </a:lnTo>
                <a:lnTo>
                  <a:pt x="29946" y="32613"/>
                </a:lnTo>
                <a:lnTo>
                  <a:pt x="29946" y="24625"/>
                </a:lnTo>
                <a:lnTo>
                  <a:pt x="38379" y="21297"/>
                </a:lnTo>
                <a:lnTo>
                  <a:pt x="78391" y="21297"/>
                </a:lnTo>
                <a:lnTo>
                  <a:pt x="84061" y="16192"/>
                </a:lnTo>
                <a:lnTo>
                  <a:pt x="76481" y="8701"/>
                </a:lnTo>
                <a:lnTo>
                  <a:pt x="67175" y="3686"/>
                </a:lnTo>
                <a:lnTo>
                  <a:pt x="56827" y="876"/>
                </a:lnTo>
                <a:lnTo>
                  <a:pt x="46126" y="0"/>
                </a:lnTo>
                <a:close/>
              </a:path>
              <a:path extrusionOk="0" h="112395" w="87629">
                <a:moveTo>
                  <a:pt x="78391" y="21297"/>
                </a:moveTo>
                <a:lnTo>
                  <a:pt x="54559" y="21297"/>
                </a:lnTo>
                <a:lnTo>
                  <a:pt x="61226" y="25069"/>
                </a:lnTo>
                <a:lnTo>
                  <a:pt x="66319" y="32169"/>
                </a:lnTo>
                <a:lnTo>
                  <a:pt x="78391" y="21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0"/>
          <p:cNvSpPr/>
          <p:nvPr/>
        </p:nvSpPr>
        <p:spPr>
          <a:xfrm>
            <a:off x="11393481" y="6339664"/>
            <a:ext cx="78105" cy="140335"/>
          </a:xfrm>
          <a:custGeom>
            <a:rect b="b" l="l" r="r" t="t"/>
            <a:pathLst>
              <a:path extrusionOk="0" h="140335" w="78104">
                <a:moveTo>
                  <a:pt x="48577" y="53454"/>
                </a:moveTo>
                <a:lnTo>
                  <a:pt x="21958" y="53454"/>
                </a:lnTo>
                <a:lnTo>
                  <a:pt x="21958" y="102273"/>
                </a:lnTo>
                <a:lnTo>
                  <a:pt x="23438" y="118728"/>
                </a:lnTo>
                <a:lnTo>
                  <a:pt x="28806" y="130511"/>
                </a:lnTo>
                <a:lnTo>
                  <a:pt x="39456" y="137598"/>
                </a:lnTo>
                <a:lnTo>
                  <a:pt x="56781" y="139966"/>
                </a:lnTo>
                <a:lnTo>
                  <a:pt x="63004" y="139966"/>
                </a:lnTo>
                <a:lnTo>
                  <a:pt x="72313" y="139077"/>
                </a:lnTo>
                <a:lnTo>
                  <a:pt x="77863" y="136423"/>
                </a:lnTo>
                <a:lnTo>
                  <a:pt x="77863" y="117348"/>
                </a:lnTo>
                <a:lnTo>
                  <a:pt x="51689" y="117348"/>
                </a:lnTo>
                <a:lnTo>
                  <a:pt x="48577" y="110693"/>
                </a:lnTo>
                <a:lnTo>
                  <a:pt x="48577" y="53454"/>
                </a:lnTo>
                <a:close/>
              </a:path>
              <a:path extrusionOk="0" h="140335" w="78104">
                <a:moveTo>
                  <a:pt x="77863" y="114020"/>
                </a:moveTo>
                <a:lnTo>
                  <a:pt x="74536" y="116459"/>
                </a:lnTo>
                <a:lnTo>
                  <a:pt x="68097" y="117348"/>
                </a:lnTo>
                <a:lnTo>
                  <a:pt x="77863" y="117348"/>
                </a:lnTo>
                <a:lnTo>
                  <a:pt x="77863" y="114020"/>
                </a:lnTo>
                <a:close/>
              </a:path>
              <a:path extrusionOk="0" h="140335" w="78104">
                <a:moveTo>
                  <a:pt x="77863" y="30822"/>
                </a:moveTo>
                <a:lnTo>
                  <a:pt x="0" y="30822"/>
                </a:lnTo>
                <a:lnTo>
                  <a:pt x="0" y="53454"/>
                </a:lnTo>
                <a:lnTo>
                  <a:pt x="77863" y="53454"/>
                </a:lnTo>
                <a:lnTo>
                  <a:pt x="77863" y="30822"/>
                </a:lnTo>
                <a:close/>
              </a:path>
              <a:path extrusionOk="0" h="140335" w="78104">
                <a:moveTo>
                  <a:pt x="48577" y="0"/>
                </a:moveTo>
                <a:lnTo>
                  <a:pt x="21958" y="0"/>
                </a:lnTo>
                <a:lnTo>
                  <a:pt x="21958" y="30822"/>
                </a:lnTo>
                <a:lnTo>
                  <a:pt x="48577" y="30822"/>
                </a:lnTo>
                <a:lnTo>
                  <a:pt x="485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0"/>
          <p:cNvSpPr/>
          <p:nvPr/>
        </p:nvSpPr>
        <p:spPr>
          <a:xfrm>
            <a:off x="11485081" y="6367835"/>
            <a:ext cx="97790" cy="112395"/>
          </a:xfrm>
          <a:custGeom>
            <a:rect b="b" l="l" r="r" t="t"/>
            <a:pathLst>
              <a:path extrusionOk="0" h="112395" w="97790">
                <a:moveTo>
                  <a:pt x="92453" y="19964"/>
                </a:moveTo>
                <a:lnTo>
                  <a:pt x="49250" y="19964"/>
                </a:lnTo>
                <a:lnTo>
                  <a:pt x="59049" y="21242"/>
                </a:lnTo>
                <a:lnTo>
                  <a:pt x="66775" y="25036"/>
                </a:lnTo>
                <a:lnTo>
                  <a:pt x="71840" y="31285"/>
                </a:lnTo>
                <a:lnTo>
                  <a:pt x="73659" y="39928"/>
                </a:lnTo>
                <a:lnTo>
                  <a:pt x="73659" y="42811"/>
                </a:lnTo>
                <a:lnTo>
                  <a:pt x="67005" y="42811"/>
                </a:lnTo>
                <a:lnTo>
                  <a:pt x="45305" y="43733"/>
                </a:lnTo>
                <a:lnTo>
                  <a:pt x="23520" y="48356"/>
                </a:lnTo>
                <a:lnTo>
                  <a:pt x="6726" y="59469"/>
                </a:lnTo>
                <a:lnTo>
                  <a:pt x="0" y="79857"/>
                </a:lnTo>
                <a:lnTo>
                  <a:pt x="3291" y="93736"/>
                </a:lnTo>
                <a:lnTo>
                  <a:pt x="12012" y="103728"/>
                </a:lnTo>
                <a:lnTo>
                  <a:pt x="24436" y="109770"/>
                </a:lnTo>
                <a:lnTo>
                  <a:pt x="38836" y="111798"/>
                </a:lnTo>
                <a:lnTo>
                  <a:pt x="49096" y="110777"/>
                </a:lnTo>
                <a:lnTo>
                  <a:pt x="58402" y="107635"/>
                </a:lnTo>
                <a:lnTo>
                  <a:pt x="66463" y="102250"/>
                </a:lnTo>
                <a:lnTo>
                  <a:pt x="72986" y="94500"/>
                </a:lnTo>
                <a:lnTo>
                  <a:pt x="97612" y="94500"/>
                </a:lnTo>
                <a:lnTo>
                  <a:pt x="97612" y="91833"/>
                </a:lnTo>
                <a:lnTo>
                  <a:pt x="36614" y="91833"/>
                </a:lnTo>
                <a:lnTo>
                  <a:pt x="26631" y="87617"/>
                </a:lnTo>
                <a:lnTo>
                  <a:pt x="26631" y="77850"/>
                </a:lnTo>
                <a:lnTo>
                  <a:pt x="30811" y="68831"/>
                </a:lnTo>
                <a:lnTo>
                  <a:pt x="41103" y="63907"/>
                </a:lnTo>
                <a:lnTo>
                  <a:pt x="54138" y="61854"/>
                </a:lnTo>
                <a:lnTo>
                  <a:pt x="66547" y="61442"/>
                </a:lnTo>
                <a:lnTo>
                  <a:pt x="97612" y="61442"/>
                </a:lnTo>
                <a:lnTo>
                  <a:pt x="97612" y="47917"/>
                </a:lnTo>
                <a:lnTo>
                  <a:pt x="96901" y="34064"/>
                </a:lnTo>
                <a:lnTo>
                  <a:pt x="92453" y="19964"/>
                </a:lnTo>
                <a:close/>
              </a:path>
              <a:path extrusionOk="0" h="112395" w="97790">
                <a:moveTo>
                  <a:pt x="97612" y="94500"/>
                </a:moveTo>
                <a:lnTo>
                  <a:pt x="73659" y="94500"/>
                </a:lnTo>
                <a:lnTo>
                  <a:pt x="73659" y="109131"/>
                </a:lnTo>
                <a:lnTo>
                  <a:pt x="97612" y="109131"/>
                </a:lnTo>
                <a:lnTo>
                  <a:pt x="97612" y="94500"/>
                </a:lnTo>
                <a:close/>
              </a:path>
              <a:path extrusionOk="0" h="112395" w="97790">
                <a:moveTo>
                  <a:pt x="97612" y="61442"/>
                </a:moveTo>
                <a:lnTo>
                  <a:pt x="72097" y="61442"/>
                </a:lnTo>
                <a:lnTo>
                  <a:pt x="72097" y="67424"/>
                </a:lnTo>
                <a:lnTo>
                  <a:pt x="70460" y="77512"/>
                </a:lnTo>
                <a:lnTo>
                  <a:pt x="65497" y="85205"/>
                </a:lnTo>
                <a:lnTo>
                  <a:pt x="57128" y="90111"/>
                </a:lnTo>
                <a:lnTo>
                  <a:pt x="45275" y="91833"/>
                </a:lnTo>
                <a:lnTo>
                  <a:pt x="97612" y="91833"/>
                </a:lnTo>
                <a:lnTo>
                  <a:pt x="97612" y="61442"/>
                </a:lnTo>
                <a:close/>
              </a:path>
              <a:path extrusionOk="0" h="112395" w="97790">
                <a:moveTo>
                  <a:pt x="52146" y="0"/>
                </a:moveTo>
                <a:lnTo>
                  <a:pt x="39612" y="984"/>
                </a:lnTo>
                <a:lnTo>
                  <a:pt x="27600" y="4049"/>
                </a:lnTo>
                <a:lnTo>
                  <a:pt x="16545" y="9360"/>
                </a:lnTo>
                <a:lnTo>
                  <a:pt x="6883" y="17081"/>
                </a:lnTo>
                <a:lnTo>
                  <a:pt x="20866" y="31051"/>
                </a:lnTo>
                <a:lnTo>
                  <a:pt x="26731" y="26511"/>
                </a:lnTo>
                <a:lnTo>
                  <a:pt x="33558" y="23012"/>
                </a:lnTo>
                <a:lnTo>
                  <a:pt x="41134" y="20760"/>
                </a:lnTo>
                <a:lnTo>
                  <a:pt x="49250" y="19964"/>
                </a:lnTo>
                <a:lnTo>
                  <a:pt x="92453" y="19964"/>
                </a:lnTo>
                <a:lnTo>
                  <a:pt x="91928" y="18300"/>
                </a:lnTo>
                <a:lnTo>
                  <a:pt x="78431" y="5365"/>
                </a:lnTo>
                <a:lnTo>
                  <a:pt x="521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0"/>
          <p:cNvSpPr/>
          <p:nvPr/>
        </p:nvSpPr>
        <p:spPr>
          <a:xfrm>
            <a:off x="11595999" y="6370484"/>
            <a:ext cx="120014" cy="106680"/>
          </a:xfrm>
          <a:custGeom>
            <a:rect b="b" l="l" r="r" t="t"/>
            <a:pathLst>
              <a:path extrusionOk="0" h="106679" w="120015">
                <a:moveTo>
                  <a:pt x="38366" y="0"/>
                </a:moveTo>
                <a:lnTo>
                  <a:pt x="5994" y="0"/>
                </a:lnTo>
                <a:lnTo>
                  <a:pt x="42811" y="49263"/>
                </a:lnTo>
                <a:lnTo>
                  <a:pt x="0" y="106489"/>
                </a:lnTo>
                <a:lnTo>
                  <a:pt x="31495" y="106489"/>
                </a:lnTo>
                <a:lnTo>
                  <a:pt x="59448" y="68325"/>
                </a:lnTo>
                <a:lnTo>
                  <a:pt x="91019" y="68325"/>
                </a:lnTo>
                <a:lnTo>
                  <a:pt x="76758" y="49263"/>
                </a:lnTo>
                <a:lnTo>
                  <a:pt x="89530" y="31965"/>
                </a:lnTo>
                <a:lnTo>
                  <a:pt x="59677" y="31965"/>
                </a:lnTo>
                <a:lnTo>
                  <a:pt x="38366" y="0"/>
                </a:lnTo>
                <a:close/>
              </a:path>
              <a:path extrusionOk="0" h="106679" w="120015">
                <a:moveTo>
                  <a:pt x="91019" y="68325"/>
                </a:moveTo>
                <a:lnTo>
                  <a:pt x="59448" y="68325"/>
                </a:lnTo>
                <a:lnTo>
                  <a:pt x="87172" y="106489"/>
                </a:lnTo>
                <a:lnTo>
                  <a:pt x="119570" y="106489"/>
                </a:lnTo>
                <a:lnTo>
                  <a:pt x="91019" y="68325"/>
                </a:lnTo>
                <a:close/>
              </a:path>
              <a:path extrusionOk="0" h="106679" w="120015">
                <a:moveTo>
                  <a:pt x="113131" y="0"/>
                </a:moveTo>
                <a:lnTo>
                  <a:pt x="82753" y="0"/>
                </a:lnTo>
                <a:lnTo>
                  <a:pt x="59677" y="31965"/>
                </a:lnTo>
                <a:lnTo>
                  <a:pt x="89530" y="31965"/>
                </a:lnTo>
                <a:lnTo>
                  <a:pt x="1131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0"/>
          <p:cNvSpPr/>
          <p:nvPr/>
        </p:nvSpPr>
        <p:spPr>
          <a:xfrm>
            <a:off x="10170987" y="6212819"/>
            <a:ext cx="524510" cy="106680"/>
          </a:xfrm>
          <a:custGeom>
            <a:rect b="b" l="l" r="r" t="t"/>
            <a:pathLst>
              <a:path extrusionOk="0" h="106679" w="524509">
                <a:moveTo>
                  <a:pt x="23571" y="0"/>
                </a:moveTo>
                <a:lnTo>
                  <a:pt x="0" y="62280"/>
                </a:lnTo>
                <a:lnTo>
                  <a:pt x="1238" y="70359"/>
                </a:lnTo>
                <a:lnTo>
                  <a:pt x="5334" y="77106"/>
                </a:lnTo>
                <a:lnTo>
                  <a:pt x="11658" y="81831"/>
                </a:lnTo>
                <a:lnTo>
                  <a:pt x="19583" y="83845"/>
                </a:lnTo>
                <a:lnTo>
                  <a:pt x="500481" y="106667"/>
                </a:lnTo>
                <a:lnTo>
                  <a:pt x="508569" y="105439"/>
                </a:lnTo>
                <a:lnTo>
                  <a:pt x="515319" y="101341"/>
                </a:lnTo>
                <a:lnTo>
                  <a:pt x="520039" y="95006"/>
                </a:lnTo>
                <a:lnTo>
                  <a:pt x="522033" y="87071"/>
                </a:lnTo>
                <a:lnTo>
                  <a:pt x="524065" y="44399"/>
                </a:lnTo>
                <a:lnTo>
                  <a:pt x="522825" y="36311"/>
                </a:lnTo>
                <a:lnTo>
                  <a:pt x="518723" y="29557"/>
                </a:lnTo>
                <a:lnTo>
                  <a:pt x="512390" y="24830"/>
                </a:lnTo>
                <a:lnTo>
                  <a:pt x="504456" y="22821"/>
                </a:lnTo>
                <a:lnTo>
                  <a:pt x="23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0"/>
          <p:cNvSpPr/>
          <p:nvPr/>
        </p:nvSpPr>
        <p:spPr>
          <a:xfrm>
            <a:off x="10119141" y="6382617"/>
            <a:ext cx="415925" cy="86360"/>
          </a:xfrm>
          <a:custGeom>
            <a:rect b="b" l="l" r="r" t="t"/>
            <a:pathLst>
              <a:path extrusionOk="0" h="86360" w="415925">
                <a:moveTo>
                  <a:pt x="410286" y="0"/>
                </a:moveTo>
                <a:lnTo>
                  <a:pt x="5511" y="0"/>
                </a:lnTo>
                <a:lnTo>
                  <a:pt x="0" y="5524"/>
                </a:lnTo>
                <a:lnTo>
                  <a:pt x="0" y="80314"/>
                </a:lnTo>
                <a:lnTo>
                  <a:pt x="5511" y="85826"/>
                </a:lnTo>
                <a:lnTo>
                  <a:pt x="410286" y="85826"/>
                </a:lnTo>
                <a:lnTo>
                  <a:pt x="415823" y="80314"/>
                </a:lnTo>
                <a:lnTo>
                  <a:pt x="415823" y="5524"/>
                </a:lnTo>
                <a:lnTo>
                  <a:pt x="4102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0"/>
          <p:cNvSpPr/>
          <p:nvPr/>
        </p:nvSpPr>
        <p:spPr>
          <a:xfrm>
            <a:off x="10188733" y="6473690"/>
            <a:ext cx="467359" cy="75565"/>
          </a:xfrm>
          <a:custGeom>
            <a:rect b="b" l="l" r="r" t="t"/>
            <a:pathLst>
              <a:path extrusionOk="0" h="75565" w="467359">
                <a:moveTo>
                  <a:pt x="459663" y="0"/>
                </a:moveTo>
                <a:lnTo>
                  <a:pt x="5181" y="14160"/>
                </a:lnTo>
                <a:lnTo>
                  <a:pt x="0" y="19875"/>
                </a:lnTo>
                <a:lnTo>
                  <a:pt x="1562" y="69811"/>
                </a:lnTo>
                <a:lnTo>
                  <a:pt x="7086" y="75184"/>
                </a:lnTo>
                <a:lnTo>
                  <a:pt x="461568" y="61010"/>
                </a:lnTo>
                <a:lnTo>
                  <a:pt x="466737" y="55308"/>
                </a:lnTo>
                <a:lnTo>
                  <a:pt x="465188" y="5359"/>
                </a:lnTo>
                <a:lnTo>
                  <a:pt x="459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0"/>
          <p:cNvSpPr/>
          <p:nvPr/>
        </p:nvSpPr>
        <p:spPr>
          <a:xfrm>
            <a:off x="10151547" y="6559358"/>
            <a:ext cx="444500" cy="49530"/>
          </a:xfrm>
          <a:custGeom>
            <a:rect b="b" l="l" r="r" t="t"/>
            <a:pathLst>
              <a:path extrusionOk="0" h="49529" w="444500">
                <a:moveTo>
                  <a:pt x="439242" y="0"/>
                </a:moveTo>
                <a:lnTo>
                  <a:pt x="5194" y="0"/>
                </a:lnTo>
                <a:lnTo>
                  <a:pt x="0" y="5549"/>
                </a:lnTo>
                <a:lnTo>
                  <a:pt x="0" y="43433"/>
                </a:lnTo>
                <a:lnTo>
                  <a:pt x="5194" y="48971"/>
                </a:lnTo>
                <a:lnTo>
                  <a:pt x="439242" y="48971"/>
                </a:lnTo>
                <a:lnTo>
                  <a:pt x="444436" y="43433"/>
                </a:lnTo>
                <a:lnTo>
                  <a:pt x="444436" y="5549"/>
                </a:lnTo>
                <a:lnTo>
                  <a:pt x="4392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0"/>
          <p:cNvSpPr/>
          <p:nvPr/>
        </p:nvSpPr>
        <p:spPr>
          <a:xfrm>
            <a:off x="10062705" y="6343290"/>
            <a:ext cx="544195" cy="0"/>
          </a:xfrm>
          <a:custGeom>
            <a:rect b="b" l="l" r="r" t="t"/>
            <a:pathLst>
              <a:path extrusionOk="0" h="120000" w="544195">
                <a:moveTo>
                  <a:pt x="0" y="0"/>
                </a:moveTo>
                <a:lnTo>
                  <a:pt x="544118" y="0"/>
                </a:lnTo>
              </a:path>
            </a:pathLst>
          </a:custGeom>
          <a:noFill/>
          <a:ln cap="flat" cmpd="sng" w="38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0"/>
          <p:cNvSpPr/>
          <p:nvPr/>
        </p:nvSpPr>
        <p:spPr>
          <a:xfrm>
            <a:off x="11727998" y="6370484"/>
            <a:ext cx="62865" cy="30480"/>
          </a:xfrm>
          <a:custGeom>
            <a:rect b="b" l="l" r="r" t="t"/>
            <a:pathLst>
              <a:path extrusionOk="0" h="30479" w="62865">
                <a:moveTo>
                  <a:pt x="14287" y="4813"/>
                </a:moveTo>
                <a:lnTo>
                  <a:pt x="9474" y="4813"/>
                </a:lnTo>
                <a:lnTo>
                  <a:pt x="9474" y="30022"/>
                </a:lnTo>
                <a:lnTo>
                  <a:pt x="14287" y="30022"/>
                </a:lnTo>
                <a:lnTo>
                  <a:pt x="14287" y="4813"/>
                </a:lnTo>
                <a:close/>
              </a:path>
              <a:path extrusionOk="0" h="30479" w="62865">
                <a:moveTo>
                  <a:pt x="23761" y="0"/>
                </a:moveTo>
                <a:lnTo>
                  <a:pt x="0" y="0"/>
                </a:lnTo>
                <a:lnTo>
                  <a:pt x="0" y="4813"/>
                </a:lnTo>
                <a:lnTo>
                  <a:pt x="23761" y="4813"/>
                </a:lnTo>
                <a:lnTo>
                  <a:pt x="23761" y="0"/>
                </a:lnTo>
                <a:close/>
              </a:path>
              <a:path extrusionOk="0" h="30479" w="62865">
                <a:moveTo>
                  <a:pt x="37464" y="0"/>
                </a:moveTo>
                <a:lnTo>
                  <a:pt x="29806" y="0"/>
                </a:lnTo>
                <a:lnTo>
                  <a:pt x="29806" y="30022"/>
                </a:lnTo>
                <a:lnTo>
                  <a:pt x="34607" y="30022"/>
                </a:lnTo>
                <a:lnTo>
                  <a:pt x="34607" y="4813"/>
                </a:lnTo>
                <a:lnTo>
                  <a:pt x="39353" y="4813"/>
                </a:lnTo>
                <a:lnTo>
                  <a:pt x="37464" y="0"/>
                </a:lnTo>
                <a:close/>
              </a:path>
              <a:path extrusionOk="0" h="30479" w="62865">
                <a:moveTo>
                  <a:pt x="39353" y="4813"/>
                </a:moveTo>
                <a:lnTo>
                  <a:pt x="34759" y="4813"/>
                </a:lnTo>
                <a:lnTo>
                  <a:pt x="44665" y="30022"/>
                </a:lnTo>
                <a:lnTo>
                  <a:pt x="47955" y="30022"/>
                </a:lnTo>
                <a:lnTo>
                  <a:pt x="50788" y="22821"/>
                </a:lnTo>
                <a:lnTo>
                  <a:pt x="46418" y="22821"/>
                </a:lnTo>
                <a:lnTo>
                  <a:pt x="39353" y="4813"/>
                </a:lnTo>
                <a:close/>
              </a:path>
              <a:path extrusionOk="0" h="30479" w="62865">
                <a:moveTo>
                  <a:pt x="62814" y="4813"/>
                </a:moveTo>
                <a:lnTo>
                  <a:pt x="58000" y="4813"/>
                </a:lnTo>
                <a:lnTo>
                  <a:pt x="58000" y="30022"/>
                </a:lnTo>
                <a:lnTo>
                  <a:pt x="62814" y="30022"/>
                </a:lnTo>
                <a:lnTo>
                  <a:pt x="62814" y="4813"/>
                </a:lnTo>
                <a:close/>
              </a:path>
              <a:path extrusionOk="0" h="30479" w="62865">
                <a:moveTo>
                  <a:pt x="62814" y="0"/>
                </a:moveTo>
                <a:lnTo>
                  <a:pt x="55384" y="0"/>
                </a:lnTo>
                <a:lnTo>
                  <a:pt x="46418" y="22821"/>
                </a:lnTo>
                <a:lnTo>
                  <a:pt x="50788" y="22821"/>
                </a:lnTo>
                <a:lnTo>
                  <a:pt x="57873" y="4813"/>
                </a:lnTo>
                <a:lnTo>
                  <a:pt x="62814" y="4813"/>
                </a:lnTo>
                <a:lnTo>
                  <a:pt x="628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0"/>
          <p:cNvSpPr txBox="1"/>
          <p:nvPr/>
        </p:nvSpPr>
        <p:spPr>
          <a:xfrm>
            <a:off x="623529" y="3722488"/>
            <a:ext cx="2194872" cy="14850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111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Rice</a:t>
            </a:r>
            <a:endParaRPr/>
          </a:p>
          <a:p>
            <a:pPr indent="0" lvl="0" marL="11113" marR="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University</a:t>
            </a:r>
            <a:endParaRPr sz="24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60325" lvl="0" marL="290830" marR="283210" rtl="0" algn="ctr">
              <a:spcBef>
                <a:spcPts val="1315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Reports to the President’s office</a:t>
            </a:r>
            <a:endParaRPr sz="18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4" name="Google Shape;364;p40"/>
          <p:cNvSpPr txBox="1"/>
          <p:nvPr/>
        </p:nvSpPr>
        <p:spPr>
          <a:xfrm>
            <a:off x="3570973" y="3735312"/>
            <a:ext cx="2128520" cy="14850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40005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501(c)(3)</a:t>
            </a:r>
            <a:endParaRPr/>
          </a:p>
          <a:p>
            <a:pPr indent="0" lvl="0" marL="40005" marR="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Nonprofit</a:t>
            </a:r>
            <a:endParaRPr sz="24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2700" lvl="0" marL="12700" marR="5080" rtl="0" algn="ctr">
              <a:spcBef>
                <a:spcPts val="1315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Money invested back into the content</a:t>
            </a:r>
            <a:endParaRPr sz="18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5" name="Google Shape;365;p40"/>
          <p:cNvSpPr/>
          <p:nvPr/>
        </p:nvSpPr>
        <p:spPr>
          <a:xfrm>
            <a:off x="4083794" y="2487909"/>
            <a:ext cx="1094105" cy="729615"/>
          </a:xfrm>
          <a:custGeom>
            <a:rect b="b" l="l" r="r" t="t"/>
            <a:pathLst>
              <a:path extrusionOk="0" h="729614" w="1094104">
                <a:moveTo>
                  <a:pt x="1057554" y="0"/>
                </a:moveTo>
                <a:lnTo>
                  <a:pt x="36474" y="0"/>
                </a:lnTo>
                <a:lnTo>
                  <a:pt x="22363" y="2895"/>
                </a:lnTo>
                <a:lnTo>
                  <a:pt x="10760" y="10760"/>
                </a:lnTo>
                <a:lnTo>
                  <a:pt x="2895" y="22363"/>
                </a:lnTo>
                <a:lnTo>
                  <a:pt x="0" y="36474"/>
                </a:lnTo>
                <a:lnTo>
                  <a:pt x="0" y="692873"/>
                </a:lnTo>
                <a:lnTo>
                  <a:pt x="2895" y="706984"/>
                </a:lnTo>
                <a:lnTo>
                  <a:pt x="10760" y="718588"/>
                </a:lnTo>
                <a:lnTo>
                  <a:pt x="22363" y="726453"/>
                </a:lnTo>
                <a:lnTo>
                  <a:pt x="36474" y="729348"/>
                </a:lnTo>
                <a:lnTo>
                  <a:pt x="1057554" y="729348"/>
                </a:lnTo>
                <a:lnTo>
                  <a:pt x="1071657" y="726453"/>
                </a:lnTo>
                <a:lnTo>
                  <a:pt x="1083257" y="718588"/>
                </a:lnTo>
                <a:lnTo>
                  <a:pt x="1091121" y="706984"/>
                </a:lnTo>
                <a:lnTo>
                  <a:pt x="1094016" y="692873"/>
                </a:lnTo>
                <a:lnTo>
                  <a:pt x="1094016" y="656412"/>
                </a:lnTo>
                <a:lnTo>
                  <a:pt x="218808" y="656412"/>
                </a:lnTo>
                <a:lnTo>
                  <a:pt x="211349" y="610395"/>
                </a:lnTo>
                <a:lnTo>
                  <a:pt x="190596" y="570363"/>
                </a:lnTo>
                <a:lnTo>
                  <a:pt x="158987" y="538752"/>
                </a:lnTo>
                <a:lnTo>
                  <a:pt x="118959" y="517999"/>
                </a:lnTo>
                <a:lnTo>
                  <a:pt x="72948" y="510539"/>
                </a:lnTo>
                <a:lnTo>
                  <a:pt x="72948" y="218795"/>
                </a:lnTo>
                <a:lnTo>
                  <a:pt x="118959" y="211337"/>
                </a:lnTo>
                <a:lnTo>
                  <a:pt x="158987" y="190587"/>
                </a:lnTo>
                <a:lnTo>
                  <a:pt x="190596" y="158980"/>
                </a:lnTo>
                <a:lnTo>
                  <a:pt x="211349" y="118951"/>
                </a:lnTo>
                <a:lnTo>
                  <a:pt x="218808" y="72936"/>
                </a:lnTo>
                <a:lnTo>
                  <a:pt x="1094016" y="72936"/>
                </a:lnTo>
                <a:lnTo>
                  <a:pt x="1094016" y="36474"/>
                </a:lnTo>
                <a:lnTo>
                  <a:pt x="1091121" y="22363"/>
                </a:lnTo>
                <a:lnTo>
                  <a:pt x="1083257" y="10760"/>
                </a:lnTo>
                <a:lnTo>
                  <a:pt x="1071657" y="2895"/>
                </a:lnTo>
                <a:lnTo>
                  <a:pt x="1057554" y="0"/>
                </a:lnTo>
                <a:close/>
              </a:path>
              <a:path extrusionOk="0" h="729614" w="1094104">
                <a:moveTo>
                  <a:pt x="1094016" y="72936"/>
                </a:moveTo>
                <a:lnTo>
                  <a:pt x="875220" y="72936"/>
                </a:lnTo>
                <a:lnTo>
                  <a:pt x="882679" y="118951"/>
                </a:lnTo>
                <a:lnTo>
                  <a:pt x="903433" y="158980"/>
                </a:lnTo>
                <a:lnTo>
                  <a:pt x="935044" y="190587"/>
                </a:lnTo>
                <a:lnTo>
                  <a:pt x="975076" y="211337"/>
                </a:lnTo>
                <a:lnTo>
                  <a:pt x="1021092" y="218795"/>
                </a:lnTo>
                <a:lnTo>
                  <a:pt x="1021092" y="510539"/>
                </a:lnTo>
                <a:lnTo>
                  <a:pt x="975076" y="517999"/>
                </a:lnTo>
                <a:lnTo>
                  <a:pt x="935044" y="538752"/>
                </a:lnTo>
                <a:lnTo>
                  <a:pt x="903433" y="570363"/>
                </a:lnTo>
                <a:lnTo>
                  <a:pt x="882679" y="610395"/>
                </a:lnTo>
                <a:lnTo>
                  <a:pt x="875220" y="656412"/>
                </a:lnTo>
                <a:lnTo>
                  <a:pt x="1094016" y="656412"/>
                </a:lnTo>
                <a:lnTo>
                  <a:pt x="1094016" y="72936"/>
                </a:lnTo>
                <a:close/>
              </a:path>
              <a:path extrusionOk="0" h="729614" w="1094104">
                <a:moveTo>
                  <a:pt x="547014" y="127596"/>
                </a:moveTo>
                <a:lnTo>
                  <a:pt x="499248" y="135284"/>
                </a:lnTo>
                <a:lnTo>
                  <a:pt x="458551" y="156448"/>
                </a:lnTo>
                <a:lnTo>
                  <a:pt x="425025" y="188239"/>
                </a:lnTo>
                <a:lnTo>
                  <a:pt x="398771" y="227807"/>
                </a:lnTo>
                <a:lnTo>
                  <a:pt x="379893" y="272302"/>
                </a:lnTo>
                <a:lnTo>
                  <a:pt x="368491" y="318877"/>
                </a:lnTo>
                <a:lnTo>
                  <a:pt x="364667" y="364680"/>
                </a:lnTo>
                <a:lnTo>
                  <a:pt x="368491" y="410450"/>
                </a:lnTo>
                <a:lnTo>
                  <a:pt x="379893" y="457001"/>
                </a:lnTo>
                <a:lnTo>
                  <a:pt x="398771" y="501481"/>
                </a:lnTo>
                <a:lnTo>
                  <a:pt x="425025" y="541039"/>
                </a:lnTo>
                <a:lnTo>
                  <a:pt x="458551" y="572825"/>
                </a:lnTo>
                <a:lnTo>
                  <a:pt x="499248" y="593987"/>
                </a:lnTo>
                <a:lnTo>
                  <a:pt x="547014" y="601675"/>
                </a:lnTo>
                <a:lnTo>
                  <a:pt x="594779" y="593987"/>
                </a:lnTo>
                <a:lnTo>
                  <a:pt x="635474" y="572825"/>
                </a:lnTo>
                <a:lnTo>
                  <a:pt x="668998" y="541039"/>
                </a:lnTo>
                <a:lnTo>
                  <a:pt x="689238" y="510539"/>
                </a:lnTo>
                <a:lnTo>
                  <a:pt x="437603" y="510539"/>
                </a:lnTo>
                <a:lnTo>
                  <a:pt x="437603" y="455790"/>
                </a:lnTo>
                <a:lnTo>
                  <a:pt x="510552" y="455790"/>
                </a:lnTo>
                <a:lnTo>
                  <a:pt x="510552" y="324218"/>
                </a:lnTo>
                <a:lnTo>
                  <a:pt x="478066" y="324218"/>
                </a:lnTo>
                <a:lnTo>
                  <a:pt x="434200" y="278612"/>
                </a:lnTo>
                <a:lnTo>
                  <a:pt x="518528" y="200532"/>
                </a:lnTo>
                <a:lnTo>
                  <a:pt x="677154" y="200532"/>
                </a:lnTo>
                <a:lnTo>
                  <a:pt x="668998" y="188239"/>
                </a:lnTo>
                <a:lnTo>
                  <a:pt x="635474" y="156448"/>
                </a:lnTo>
                <a:lnTo>
                  <a:pt x="594779" y="135284"/>
                </a:lnTo>
                <a:lnTo>
                  <a:pt x="547014" y="127596"/>
                </a:lnTo>
                <a:close/>
              </a:path>
              <a:path extrusionOk="0" h="729614" w="1094104">
                <a:moveTo>
                  <a:pt x="677154" y="200532"/>
                </a:moveTo>
                <a:lnTo>
                  <a:pt x="583476" y="200532"/>
                </a:lnTo>
                <a:lnTo>
                  <a:pt x="583476" y="455790"/>
                </a:lnTo>
                <a:lnTo>
                  <a:pt x="656412" y="455790"/>
                </a:lnTo>
                <a:lnTo>
                  <a:pt x="656412" y="510539"/>
                </a:lnTo>
                <a:lnTo>
                  <a:pt x="689238" y="510539"/>
                </a:lnTo>
                <a:lnTo>
                  <a:pt x="695249" y="501481"/>
                </a:lnTo>
                <a:lnTo>
                  <a:pt x="714125" y="457001"/>
                </a:lnTo>
                <a:lnTo>
                  <a:pt x="725525" y="410450"/>
                </a:lnTo>
                <a:lnTo>
                  <a:pt x="729348" y="364680"/>
                </a:lnTo>
                <a:lnTo>
                  <a:pt x="725525" y="318877"/>
                </a:lnTo>
                <a:lnTo>
                  <a:pt x="714125" y="272302"/>
                </a:lnTo>
                <a:lnTo>
                  <a:pt x="695249" y="227807"/>
                </a:lnTo>
                <a:lnTo>
                  <a:pt x="677154" y="200532"/>
                </a:lnTo>
                <a:close/>
              </a:path>
              <a:path extrusionOk="0" h="729614" w="1094104">
                <a:moveTo>
                  <a:pt x="510552" y="291731"/>
                </a:moveTo>
                <a:lnTo>
                  <a:pt x="509384" y="291731"/>
                </a:lnTo>
                <a:lnTo>
                  <a:pt x="502597" y="301127"/>
                </a:lnTo>
                <a:lnTo>
                  <a:pt x="495468" y="308827"/>
                </a:lnTo>
                <a:lnTo>
                  <a:pt x="487467" y="316100"/>
                </a:lnTo>
                <a:lnTo>
                  <a:pt x="478066" y="324218"/>
                </a:lnTo>
                <a:lnTo>
                  <a:pt x="510552" y="324218"/>
                </a:lnTo>
                <a:lnTo>
                  <a:pt x="510552" y="2917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0"/>
          <p:cNvSpPr txBox="1"/>
          <p:nvPr/>
        </p:nvSpPr>
        <p:spPr>
          <a:xfrm>
            <a:off x="6133570" y="3722488"/>
            <a:ext cx="2730817" cy="14721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0" marR="4445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Dr. Richard Baraniuk</a:t>
            </a:r>
            <a:endParaRPr sz="24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60325" lvl="0" marL="296545" marR="349250" rtl="0" algn="ctr">
              <a:spcBef>
                <a:spcPts val="1315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Founded by a Rice  faculty member</a:t>
            </a:r>
            <a:endParaRPr sz="18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7" name="Google Shape;367;p40"/>
          <p:cNvSpPr txBox="1"/>
          <p:nvPr/>
        </p:nvSpPr>
        <p:spPr>
          <a:xfrm>
            <a:off x="9067800" y="3725787"/>
            <a:ext cx="2421890" cy="14850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3937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38 books</a:t>
            </a:r>
            <a:endParaRPr sz="24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635" lvl="0" marL="12700" marR="5080" rtl="0" algn="ctr">
              <a:spcBef>
                <a:spcPts val="142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Published               since 2012</a:t>
            </a:r>
            <a:endParaRPr sz="18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8" name="Google Shape;368;p40"/>
          <p:cNvSpPr/>
          <p:nvPr/>
        </p:nvSpPr>
        <p:spPr>
          <a:xfrm>
            <a:off x="1272973" y="2434568"/>
            <a:ext cx="895985" cy="836294"/>
          </a:xfrm>
          <a:custGeom>
            <a:rect b="b" l="l" r="r" t="t"/>
            <a:pathLst>
              <a:path extrusionOk="0" h="836294" w="895984">
                <a:moveTo>
                  <a:pt x="803744" y="656793"/>
                </a:moveTo>
                <a:lnTo>
                  <a:pt x="91884" y="656793"/>
                </a:lnTo>
                <a:lnTo>
                  <a:pt x="79389" y="659159"/>
                </a:lnTo>
                <a:lnTo>
                  <a:pt x="69161" y="665592"/>
                </a:lnTo>
                <a:lnTo>
                  <a:pt x="62252" y="675090"/>
                </a:lnTo>
                <a:lnTo>
                  <a:pt x="59715" y="686650"/>
                </a:lnTo>
                <a:lnTo>
                  <a:pt x="59715" y="716495"/>
                </a:lnTo>
                <a:lnTo>
                  <a:pt x="835926" y="716495"/>
                </a:lnTo>
                <a:lnTo>
                  <a:pt x="835926" y="686650"/>
                </a:lnTo>
                <a:lnTo>
                  <a:pt x="833387" y="675090"/>
                </a:lnTo>
                <a:lnTo>
                  <a:pt x="826474" y="665592"/>
                </a:lnTo>
                <a:lnTo>
                  <a:pt x="816242" y="659159"/>
                </a:lnTo>
                <a:lnTo>
                  <a:pt x="803744" y="656793"/>
                </a:lnTo>
                <a:close/>
              </a:path>
              <a:path extrusionOk="0" h="836294" w="895984">
                <a:moveTo>
                  <a:pt x="238836" y="298538"/>
                </a:moveTo>
                <a:lnTo>
                  <a:pt x="119418" y="298538"/>
                </a:lnTo>
                <a:lnTo>
                  <a:pt x="119418" y="656793"/>
                </a:lnTo>
                <a:lnTo>
                  <a:pt x="238836" y="656793"/>
                </a:lnTo>
                <a:lnTo>
                  <a:pt x="238836" y="298538"/>
                </a:lnTo>
                <a:close/>
              </a:path>
              <a:path extrusionOk="0" h="836294" w="895984">
                <a:moveTo>
                  <a:pt x="417957" y="298538"/>
                </a:moveTo>
                <a:lnTo>
                  <a:pt x="298538" y="298538"/>
                </a:lnTo>
                <a:lnTo>
                  <a:pt x="298538" y="656793"/>
                </a:lnTo>
                <a:lnTo>
                  <a:pt x="417957" y="656793"/>
                </a:lnTo>
                <a:lnTo>
                  <a:pt x="417957" y="298538"/>
                </a:lnTo>
                <a:close/>
              </a:path>
              <a:path extrusionOk="0" h="836294" w="895984">
                <a:moveTo>
                  <a:pt x="597077" y="298538"/>
                </a:moveTo>
                <a:lnTo>
                  <a:pt x="477672" y="298538"/>
                </a:lnTo>
                <a:lnTo>
                  <a:pt x="477672" y="656793"/>
                </a:lnTo>
                <a:lnTo>
                  <a:pt x="597077" y="656793"/>
                </a:lnTo>
                <a:lnTo>
                  <a:pt x="597077" y="298538"/>
                </a:lnTo>
                <a:close/>
              </a:path>
              <a:path extrusionOk="0" h="836294" w="895984">
                <a:moveTo>
                  <a:pt x="776211" y="298538"/>
                </a:moveTo>
                <a:lnTo>
                  <a:pt x="656793" y="298538"/>
                </a:lnTo>
                <a:lnTo>
                  <a:pt x="656793" y="656793"/>
                </a:lnTo>
                <a:lnTo>
                  <a:pt x="776211" y="656793"/>
                </a:lnTo>
                <a:lnTo>
                  <a:pt x="776211" y="298538"/>
                </a:lnTo>
                <a:close/>
              </a:path>
              <a:path extrusionOk="0" h="836294" w="895984">
                <a:moveTo>
                  <a:pt x="863460" y="746353"/>
                </a:moveTo>
                <a:lnTo>
                  <a:pt x="32169" y="746353"/>
                </a:lnTo>
                <a:lnTo>
                  <a:pt x="19679" y="748720"/>
                </a:lnTo>
                <a:lnTo>
                  <a:pt x="9450" y="755151"/>
                </a:lnTo>
                <a:lnTo>
                  <a:pt x="2538" y="764645"/>
                </a:lnTo>
                <a:lnTo>
                  <a:pt x="0" y="776198"/>
                </a:lnTo>
                <a:lnTo>
                  <a:pt x="0" y="835914"/>
                </a:lnTo>
                <a:lnTo>
                  <a:pt x="895629" y="835914"/>
                </a:lnTo>
                <a:lnTo>
                  <a:pt x="895629" y="776198"/>
                </a:lnTo>
                <a:lnTo>
                  <a:pt x="893090" y="764645"/>
                </a:lnTo>
                <a:lnTo>
                  <a:pt x="886179" y="755151"/>
                </a:lnTo>
                <a:lnTo>
                  <a:pt x="875950" y="748720"/>
                </a:lnTo>
                <a:lnTo>
                  <a:pt x="863460" y="746353"/>
                </a:lnTo>
                <a:close/>
              </a:path>
              <a:path extrusionOk="0" h="836294" w="895984">
                <a:moveTo>
                  <a:pt x="835926" y="238836"/>
                </a:moveTo>
                <a:lnTo>
                  <a:pt x="59715" y="238836"/>
                </a:lnTo>
                <a:lnTo>
                  <a:pt x="62252" y="250389"/>
                </a:lnTo>
                <a:lnTo>
                  <a:pt x="69161" y="259883"/>
                </a:lnTo>
                <a:lnTo>
                  <a:pt x="79389" y="266314"/>
                </a:lnTo>
                <a:lnTo>
                  <a:pt x="91884" y="268681"/>
                </a:lnTo>
                <a:lnTo>
                  <a:pt x="803744" y="268681"/>
                </a:lnTo>
                <a:lnTo>
                  <a:pt x="816242" y="266314"/>
                </a:lnTo>
                <a:lnTo>
                  <a:pt x="826474" y="259883"/>
                </a:lnTo>
                <a:lnTo>
                  <a:pt x="833387" y="250389"/>
                </a:lnTo>
                <a:lnTo>
                  <a:pt x="835926" y="238836"/>
                </a:lnTo>
                <a:close/>
              </a:path>
              <a:path extrusionOk="0" h="836294" w="895984">
                <a:moveTo>
                  <a:pt x="447814" y="0"/>
                </a:moveTo>
                <a:lnTo>
                  <a:pt x="0" y="179120"/>
                </a:lnTo>
                <a:lnTo>
                  <a:pt x="0" y="238836"/>
                </a:lnTo>
                <a:lnTo>
                  <a:pt x="895629" y="238836"/>
                </a:lnTo>
                <a:lnTo>
                  <a:pt x="895629" y="179120"/>
                </a:lnTo>
                <a:lnTo>
                  <a:pt x="4478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0"/>
          <p:cNvSpPr/>
          <p:nvPr/>
        </p:nvSpPr>
        <p:spPr>
          <a:xfrm>
            <a:off x="6906895" y="2487908"/>
            <a:ext cx="1094105" cy="729615"/>
          </a:xfrm>
          <a:custGeom>
            <a:rect b="b" l="l" r="r" t="t"/>
            <a:pathLst>
              <a:path extrusionOk="0" h="729614" w="1094105">
                <a:moveTo>
                  <a:pt x="549871" y="0"/>
                </a:moveTo>
                <a:lnTo>
                  <a:pt x="544144" y="0"/>
                </a:lnTo>
                <a:lnTo>
                  <a:pt x="542239" y="469"/>
                </a:lnTo>
                <a:lnTo>
                  <a:pt x="10426" y="167601"/>
                </a:lnTo>
                <a:lnTo>
                  <a:pt x="4292" y="170014"/>
                </a:lnTo>
                <a:lnTo>
                  <a:pt x="0" y="175691"/>
                </a:lnTo>
                <a:lnTo>
                  <a:pt x="0" y="188988"/>
                </a:lnTo>
                <a:lnTo>
                  <a:pt x="4292" y="194665"/>
                </a:lnTo>
                <a:lnTo>
                  <a:pt x="10426" y="197065"/>
                </a:lnTo>
                <a:lnTo>
                  <a:pt x="168567" y="246443"/>
                </a:lnTo>
                <a:lnTo>
                  <a:pt x="149265" y="280533"/>
                </a:lnTo>
                <a:lnTo>
                  <a:pt x="135315" y="319443"/>
                </a:lnTo>
                <a:lnTo>
                  <a:pt x="126351" y="361029"/>
                </a:lnTo>
                <a:lnTo>
                  <a:pt x="122008" y="403148"/>
                </a:lnTo>
                <a:lnTo>
                  <a:pt x="109591" y="412573"/>
                </a:lnTo>
                <a:lnTo>
                  <a:pt x="99831" y="424851"/>
                </a:lnTo>
                <a:lnTo>
                  <a:pt x="93448" y="439451"/>
                </a:lnTo>
                <a:lnTo>
                  <a:pt x="91160" y="455841"/>
                </a:lnTo>
                <a:lnTo>
                  <a:pt x="93123" y="471268"/>
                </a:lnTo>
                <a:lnTo>
                  <a:pt x="98688" y="485174"/>
                </a:lnTo>
                <a:lnTo>
                  <a:pt x="107373" y="497114"/>
                </a:lnTo>
                <a:lnTo>
                  <a:pt x="118694" y="506641"/>
                </a:lnTo>
                <a:lnTo>
                  <a:pt x="91160" y="712266"/>
                </a:lnTo>
                <a:lnTo>
                  <a:pt x="102057" y="729348"/>
                </a:lnTo>
                <a:lnTo>
                  <a:pt x="201828" y="729348"/>
                </a:lnTo>
                <a:lnTo>
                  <a:pt x="206070" y="727456"/>
                </a:lnTo>
                <a:lnTo>
                  <a:pt x="208927" y="724128"/>
                </a:lnTo>
                <a:lnTo>
                  <a:pt x="211747" y="720801"/>
                </a:lnTo>
                <a:lnTo>
                  <a:pt x="213182" y="716508"/>
                </a:lnTo>
                <a:lnTo>
                  <a:pt x="212725" y="712266"/>
                </a:lnTo>
                <a:lnTo>
                  <a:pt x="185191" y="506641"/>
                </a:lnTo>
                <a:lnTo>
                  <a:pt x="196512" y="497114"/>
                </a:lnTo>
                <a:lnTo>
                  <a:pt x="205197" y="485174"/>
                </a:lnTo>
                <a:lnTo>
                  <a:pt x="210762" y="471268"/>
                </a:lnTo>
                <a:lnTo>
                  <a:pt x="212725" y="455841"/>
                </a:lnTo>
                <a:lnTo>
                  <a:pt x="210585" y="439817"/>
                </a:lnTo>
                <a:lnTo>
                  <a:pt x="204525" y="425523"/>
                </a:lnTo>
                <a:lnTo>
                  <a:pt x="195081" y="413442"/>
                </a:lnTo>
                <a:lnTo>
                  <a:pt x="182791" y="404063"/>
                </a:lnTo>
                <a:lnTo>
                  <a:pt x="188395" y="358512"/>
                </a:lnTo>
                <a:lnTo>
                  <a:pt x="199016" y="319193"/>
                </a:lnTo>
                <a:lnTo>
                  <a:pt x="213993" y="287893"/>
                </a:lnTo>
                <a:lnTo>
                  <a:pt x="232664" y="266395"/>
                </a:lnTo>
                <a:lnTo>
                  <a:pt x="862992" y="266395"/>
                </a:lnTo>
                <a:lnTo>
                  <a:pt x="1083564" y="197065"/>
                </a:lnTo>
                <a:lnTo>
                  <a:pt x="1089723" y="194665"/>
                </a:lnTo>
                <a:lnTo>
                  <a:pt x="1094016" y="188988"/>
                </a:lnTo>
                <a:lnTo>
                  <a:pt x="1094016" y="175691"/>
                </a:lnTo>
                <a:lnTo>
                  <a:pt x="1089723" y="170014"/>
                </a:lnTo>
                <a:lnTo>
                  <a:pt x="1083564" y="167601"/>
                </a:lnTo>
                <a:lnTo>
                  <a:pt x="551751" y="469"/>
                </a:lnTo>
                <a:lnTo>
                  <a:pt x="549871" y="0"/>
                </a:lnTo>
                <a:close/>
              </a:path>
              <a:path extrusionOk="0" h="729614" w="1094105">
                <a:moveTo>
                  <a:pt x="251650" y="336181"/>
                </a:moveTo>
                <a:lnTo>
                  <a:pt x="243116" y="486232"/>
                </a:lnTo>
                <a:lnTo>
                  <a:pt x="248209" y="510682"/>
                </a:lnTo>
                <a:lnTo>
                  <a:pt x="265427" y="533476"/>
                </a:lnTo>
                <a:lnTo>
                  <a:pt x="330784" y="572120"/>
                </a:lnTo>
                <a:lnTo>
                  <a:pt x="376195" y="586981"/>
                </a:lnTo>
                <a:lnTo>
                  <a:pt x="428278" y="598208"/>
                </a:lnTo>
                <a:lnTo>
                  <a:pt x="485668" y="605307"/>
                </a:lnTo>
                <a:lnTo>
                  <a:pt x="547001" y="607783"/>
                </a:lnTo>
                <a:lnTo>
                  <a:pt x="608338" y="605307"/>
                </a:lnTo>
                <a:lnTo>
                  <a:pt x="665730" y="598208"/>
                </a:lnTo>
                <a:lnTo>
                  <a:pt x="717813" y="586981"/>
                </a:lnTo>
                <a:lnTo>
                  <a:pt x="763225" y="572120"/>
                </a:lnTo>
                <a:lnTo>
                  <a:pt x="800603" y="554120"/>
                </a:lnTo>
                <a:lnTo>
                  <a:pt x="845803" y="510682"/>
                </a:lnTo>
                <a:lnTo>
                  <a:pt x="850900" y="486232"/>
                </a:lnTo>
                <a:lnTo>
                  <a:pt x="847437" y="425450"/>
                </a:lnTo>
                <a:lnTo>
                  <a:pt x="539432" y="425450"/>
                </a:lnTo>
                <a:lnTo>
                  <a:pt x="531812" y="424484"/>
                </a:lnTo>
                <a:lnTo>
                  <a:pt x="251650" y="336181"/>
                </a:lnTo>
                <a:close/>
              </a:path>
              <a:path extrusionOk="0" h="729614" w="1094105">
                <a:moveTo>
                  <a:pt x="842352" y="336181"/>
                </a:moveTo>
                <a:lnTo>
                  <a:pt x="562203" y="424484"/>
                </a:lnTo>
                <a:lnTo>
                  <a:pt x="554570" y="425450"/>
                </a:lnTo>
                <a:lnTo>
                  <a:pt x="847437" y="425450"/>
                </a:lnTo>
                <a:lnTo>
                  <a:pt x="842352" y="336181"/>
                </a:lnTo>
                <a:close/>
              </a:path>
              <a:path extrusionOk="0" h="729614" w="1094105">
                <a:moveTo>
                  <a:pt x="862992" y="266395"/>
                </a:moveTo>
                <a:lnTo>
                  <a:pt x="232664" y="266395"/>
                </a:lnTo>
                <a:lnTo>
                  <a:pt x="542239" y="364223"/>
                </a:lnTo>
                <a:lnTo>
                  <a:pt x="544144" y="364680"/>
                </a:lnTo>
                <a:lnTo>
                  <a:pt x="549871" y="364680"/>
                </a:lnTo>
                <a:lnTo>
                  <a:pt x="551751" y="364223"/>
                </a:lnTo>
                <a:lnTo>
                  <a:pt x="862992" y="2663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0"/>
          <p:cNvSpPr/>
          <p:nvPr/>
        </p:nvSpPr>
        <p:spPr>
          <a:xfrm>
            <a:off x="9906000" y="2371821"/>
            <a:ext cx="905510" cy="836294"/>
          </a:xfrm>
          <a:custGeom>
            <a:rect b="b" l="l" r="r" t="t"/>
            <a:pathLst>
              <a:path extrusionOk="0" h="836294" w="905509">
                <a:moveTo>
                  <a:pt x="302696" y="3276"/>
                </a:moveTo>
                <a:lnTo>
                  <a:pt x="261719" y="4126"/>
                </a:lnTo>
                <a:lnTo>
                  <a:pt x="237207" y="27624"/>
                </a:lnTo>
                <a:lnTo>
                  <a:pt x="221370" y="61124"/>
                </a:lnTo>
                <a:lnTo>
                  <a:pt x="206417" y="91986"/>
                </a:lnTo>
                <a:lnTo>
                  <a:pt x="199183" y="101206"/>
                </a:lnTo>
                <a:lnTo>
                  <a:pt x="191965" y="109664"/>
                </a:lnTo>
                <a:lnTo>
                  <a:pt x="185865" y="117842"/>
                </a:lnTo>
                <a:lnTo>
                  <a:pt x="182427" y="125704"/>
                </a:lnTo>
                <a:lnTo>
                  <a:pt x="182322" y="132962"/>
                </a:lnTo>
                <a:lnTo>
                  <a:pt x="183713" y="140660"/>
                </a:lnTo>
                <a:lnTo>
                  <a:pt x="184946" y="146926"/>
                </a:lnTo>
                <a:lnTo>
                  <a:pt x="185058" y="149873"/>
                </a:lnTo>
                <a:lnTo>
                  <a:pt x="169808" y="207324"/>
                </a:lnTo>
                <a:lnTo>
                  <a:pt x="147070" y="252488"/>
                </a:lnTo>
                <a:lnTo>
                  <a:pt x="133489" y="266314"/>
                </a:lnTo>
                <a:lnTo>
                  <a:pt x="127355" y="273089"/>
                </a:lnTo>
                <a:lnTo>
                  <a:pt x="123156" y="281330"/>
                </a:lnTo>
                <a:lnTo>
                  <a:pt x="122094" y="288511"/>
                </a:lnTo>
                <a:lnTo>
                  <a:pt x="122869" y="296648"/>
                </a:lnTo>
                <a:lnTo>
                  <a:pt x="124051" y="305292"/>
                </a:lnTo>
                <a:lnTo>
                  <a:pt x="124210" y="313994"/>
                </a:lnTo>
                <a:lnTo>
                  <a:pt x="110483" y="363750"/>
                </a:lnTo>
                <a:lnTo>
                  <a:pt x="87736" y="413029"/>
                </a:lnTo>
                <a:lnTo>
                  <a:pt x="77468" y="426723"/>
                </a:lnTo>
                <a:lnTo>
                  <a:pt x="72520" y="433481"/>
                </a:lnTo>
                <a:lnTo>
                  <a:pt x="69257" y="440816"/>
                </a:lnTo>
                <a:lnTo>
                  <a:pt x="68486" y="448201"/>
                </a:lnTo>
                <a:lnTo>
                  <a:pt x="70015" y="464386"/>
                </a:lnTo>
                <a:lnTo>
                  <a:pt x="69257" y="472363"/>
                </a:lnTo>
                <a:lnTo>
                  <a:pt x="52731" y="522592"/>
                </a:lnTo>
                <a:lnTo>
                  <a:pt x="28452" y="571982"/>
                </a:lnTo>
                <a:lnTo>
                  <a:pt x="14832" y="591077"/>
                </a:lnTo>
                <a:lnTo>
                  <a:pt x="9303" y="599750"/>
                </a:lnTo>
                <a:lnTo>
                  <a:pt x="6126" y="608990"/>
                </a:lnTo>
                <a:lnTo>
                  <a:pt x="5059" y="615505"/>
                </a:lnTo>
                <a:lnTo>
                  <a:pt x="9923" y="622579"/>
                </a:lnTo>
                <a:lnTo>
                  <a:pt x="9390" y="631266"/>
                </a:lnTo>
                <a:lnTo>
                  <a:pt x="8703" y="640702"/>
                </a:lnTo>
                <a:lnTo>
                  <a:pt x="7672" y="649522"/>
                </a:lnTo>
                <a:lnTo>
                  <a:pt x="6550" y="657923"/>
                </a:lnTo>
                <a:lnTo>
                  <a:pt x="5592" y="666102"/>
                </a:lnTo>
                <a:lnTo>
                  <a:pt x="1315" y="682186"/>
                </a:lnTo>
                <a:lnTo>
                  <a:pt x="0" y="699238"/>
                </a:lnTo>
                <a:lnTo>
                  <a:pt x="1744" y="717006"/>
                </a:lnTo>
                <a:lnTo>
                  <a:pt x="28444" y="774838"/>
                </a:lnTo>
                <a:lnTo>
                  <a:pt x="60886" y="806788"/>
                </a:lnTo>
                <a:lnTo>
                  <a:pt x="99956" y="828129"/>
                </a:lnTo>
                <a:lnTo>
                  <a:pt x="141635" y="835901"/>
                </a:lnTo>
                <a:lnTo>
                  <a:pt x="643958" y="835901"/>
                </a:lnTo>
                <a:lnTo>
                  <a:pt x="678710" y="829563"/>
                </a:lnTo>
                <a:lnTo>
                  <a:pt x="710555" y="812155"/>
                </a:lnTo>
                <a:lnTo>
                  <a:pt x="736178" y="786084"/>
                </a:lnTo>
                <a:lnTo>
                  <a:pt x="746045" y="766254"/>
                </a:lnTo>
                <a:lnTo>
                  <a:pt x="142155" y="766254"/>
                </a:lnTo>
                <a:lnTo>
                  <a:pt x="118830" y="764742"/>
                </a:lnTo>
                <a:lnTo>
                  <a:pt x="95859" y="759047"/>
                </a:lnTo>
                <a:lnTo>
                  <a:pt x="76453" y="747427"/>
                </a:lnTo>
                <a:lnTo>
                  <a:pt x="63822" y="728141"/>
                </a:lnTo>
                <a:lnTo>
                  <a:pt x="59478" y="716178"/>
                </a:lnTo>
                <a:lnTo>
                  <a:pt x="60012" y="711314"/>
                </a:lnTo>
                <a:lnTo>
                  <a:pt x="64355" y="704735"/>
                </a:lnTo>
                <a:lnTo>
                  <a:pt x="69257" y="698220"/>
                </a:lnTo>
                <a:lnTo>
                  <a:pt x="77944" y="696594"/>
                </a:lnTo>
                <a:lnTo>
                  <a:pt x="557941" y="696594"/>
                </a:lnTo>
                <a:lnTo>
                  <a:pt x="600515" y="692390"/>
                </a:lnTo>
                <a:lnTo>
                  <a:pt x="628702" y="676856"/>
                </a:lnTo>
                <a:lnTo>
                  <a:pt x="648731" y="645610"/>
                </a:lnTo>
                <a:lnTo>
                  <a:pt x="666830" y="594271"/>
                </a:lnTo>
                <a:lnTo>
                  <a:pt x="741210" y="348297"/>
                </a:lnTo>
                <a:lnTo>
                  <a:pt x="270095" y="348297"/>
                </a:lnTo>
                <a:lnTo>
                  <a:pt x="264647" y="340664"/>
                </a:lnTo>
                <a:lnTo>
                  <a:pt x="267873" y="330885"/>
                </a:lnTo>
                <a:lnTo>
                  <a:pt x="279303" y="296036"/>
                </a:lnTo>
                <a:lnTo>
                  <a:pt x="282957" y="289190"/>
                </a:lnTo>
                <a:lnTo>
                  <a:pt x="288496" y="283664"/>
                </a:lnTo>
                <a:lnTo>
                  <a:pt x="295156" y="279970"/>
                </a:lnTo>
                <a:lnTo>
                  <a:pt x="302175" y="278625"/>
                </a:lnTo>
                <a:lnTo>
                  <a:pt x="762279" y="278625"/>
                </a:lnTo>
                <a:lnTo>
                  <a:pt x="783339" y="208978"/>
                </a:lnTo>
                <a:lnTo>
                  <a:pt x="325035" y="208978"/>
                </a:lnTo>
                <a:lnTo>
                  <a:pt x="318575" y="207632"/>
                </a:lnTo>
                <a:lnTo>
                  <a:pt x="314155" y="203938"/>
                </a:lnTo>
                <a:lnTo>
                  <a:pt x="312187" y="198407"/>
                </a:lnTo>
                <a:lnTo>
                  <a:pt x="313085" y="191554"/>
                </a:lnTo>
                <a:lnTo>
                  <a:pt x="328143" y="149873"/>
                </a:lnTo>
                <a:lnTo>
                  <a:pt x="347324" y="139318"/>
                </a:lnTo>
                <a:lnTo>
                  <a:pt x="804404" y="139318"/>
                </a:lnTo>
                <a:lnTo>
                  <a:pt x="815928" y="101206"/>
                </a:lnTo>
                <a:lnTo>
                  <a:pt x="819607" y="82123"/>
                </a:lnTo>
                <a:lnTo>
                  <a:pt x="819197" y="63600"/>
                </a:lnTo>
                <a:lnTo>
                  <a:pt x="814709" y="46197"/>
                </a:lnTo>
                <a:lnTo>
                  <a:pt x="806149" y="30479"/>
                </a:lnTo>
                <a:lnTo>
                  <a:pt x="794312" y="17675"/>
                </a:lnTo>
                <a:lnTo>
                  <a:pt x="779610" y="8091"/>
                </a:lnTo>
                <a:lnTo>
                  <a:pt x="770648" y="4914"/>
                </a:lnTo>
                <a:lnTo>
                  <a:pt x="302175" y="4914"/>
                </a:lnTo>
                <a:lnTo>
                  <a:pt x="302696" y="3276"/>
                </a:lnTo>
                <a:close/>
              </a:path>
              <a:path extrusionOk="0" h="836294" w="905509">
                <a:moveTo>
                  <a:pt x="859972" y="167043"/>
                </a:moveTo>
                <a:lnTo>
                  <a:pt x="860132" y="171253"/>
                </a:lnTo>
                <a:lnTo>
                  <a:pt x="860153" y="179033"/>
                </a:lnTo>
                <a:lnTo>
                  <a:pt x="860074" y="182360"/>
                </a:lnTo>
                <a:lnTo>
                  <a:pt x="694034" y="735241"/>
                </a:lnTo>
                <a:lnTo>
                  <a:pt x="659867" y="764160"/>
                </a:lnTo>
                <a:lnTo>
                  <a:pt x="644478" y="766254"/>
                </a:lnTo>
                <a:lnTo>
                  <a:pt x="746045" y="766254"/>
                </a:lnTo>
                <a:lnTo>
                  <a:pt x="752263" y="753757"/>
                </a:lnTo>
                <a:lnTo>
                  <a:pt x="901907" y="260680"/>
                </a:lnTo>
                <a:lnTo>
                  <a:pt x="905499" y="241912"/>
                </a:lnTo>
                <a:lnTo>
                  <a:pt x="904963" y="223545"/>
                </a:lnTo>
                <a:lnTo>
                  <a:pt x="885413" y="182909"/>
                </a:lnTo>
                <a:lnTo>
                  <a:pt x="869141" y="171253"/>
                </a:lnTo>
                <a:lnTo>
                  <a:pt x="859972" y="167043"/>
                </a:lnTo>
                <a:close/>
              </a:path>
              <a:path extrusionOk="0" h="836294" w="905509">
                <a:moveTo>
                  <a:pt x="762279" y="278625"/>
                </a:moveTo>
                <a:lnTo>
                  <a:pt x="633061" y="278625"/>
                </a:lnTo>
                <a:lnTo>
                  <a:pt x="639517" y="279970"/>
                </a:lnTo>
                <a:lnTo>
                  <a:pt x="643937" y="283664"/>
                </a:lnTo>
                <a:lnTo>
                  <a:pt x="645907" y="289190"/>
                </a:lnTo>
                <a:lnTo>
                  <a:pt x="645012" y="296036"/>
                </a:lnTo>
                <a:lnTo>
                  <a:pt x="633582" y="330885"/>
                </a:lnTo>
                <a:lnTo>
                  <a:pt x="629952" y="337731"/>
                </a:lnTo>
                <a:lnTo>
                  <a:pt x="624420" y="343258"/>
                </a:lnTo>
                <a:lnTo>
                  <a:pt x="617767" y="346952"/>
                </a:lnTo>
                <a:lnTo>
                  <a:pt x="610773" y="348297"/>
                </a:lnTo>
                <a:lnTo>
                  <a:pt x="741210" y="348297"/>
                </a:lnTo>
                <a:lnTo>
                  <a:pt x="762279" y="278625"/>
                </a:lnTo>
                <a:close/>
              </a:path>
              <a:path extrusionOk="0" h="836294" w="905509">
                <a:moveTo>
                  <a:pt x="804404" y="139318"/>
                </a:moveTo>
                <a:lnTo>
                  <a:pt x="688052" y="139318"/>
                </a:lnTo>
                <a:lnTo>
                  <a:pt x="693450" y="146926"/>
                </a:lnTo>
                <a:lnTo>
                  <a:pt x="678781" y="191554"/>
                </a:lnTo>
                <a:lnTo>
                  <a:pt x="675134" y="198407"/>
                </a:lnTo>
                <a:lnTo>
                  <a:pt x="669599" y="203938"/>
                </a:lnTo>
                <a:lnTo>
                  <a:pt x="662940" y="207632"/>
                </a:lnTo>
                <a:lnTo>
                  <a:pt x="655921" y="208978"/>
                </a:lnTo>
                <a:lnTo>
                  <a:pt x="783339" y="208978"/>
                </a:lnTo>
                <a:lnTo>
                  <a:pt x="804404" y="139318"/>
                </a:lnTo>
                <a:close/>
              </a:path>
              <a:path extrusionOk="0" h="836294" w="905509">
                <a:moveTo>
                  <a:pt x="744059" y="0"/>
                </a:moveTo>
                <a:lnTo>
                  <a:pt x="329912" y="0"/>
                </a:lnTo>
                <a:lnTo>
                  <a:pt x="322990" y="455"/>
                </a:lnTo>
                <a:lnTo>
                  <a:pt x="316058" y="1624"/>
                </a:lnTo>
                <a:lnTo>
                  <a:pt x="309118" y="3209"/>
                </a:lnTo>
                <a:lnTo>
                  <a:pt x="302175" y="4914"/>
                </a:lnTo>
                <a:lnTo>
                  <a:pt x="770648" y="4914"/>
                </a:lnTo>
                <a:lnTo>
                  <a:pt x="762655" y="2081"/>
                </a:lnTo>
                <a:lnTo>
                  <a:pt x="7440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0"/>
          <p:cNvSpPr/>
          <p:nvPr/>
        </p:nvSpPr>
        <p:spPr>
          <a:xfrm>
            <a:off x="724213" y="6841339"/>
            <a:ext cx="3810" cy="17145"/>
          </a:xfrm>
          <a:custGeom>
            <a:rect b="b" l="l" r="r" t="t"/>
            <a:pathLst>
              <a:path extrusionOk="0" h="17145" w="3809">
                <a:moveTo>
                  <a:pt x="3363" y="0"/>
                </a:moveTo>
                <a:lnTo>
                  <a:pt x="0" y="16659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0"/>
          <p:cNvSpPr txBox="1"/>
          <p:nvPr>
            <p:ph type="title"/>
          </p:nvPr>
        </p:nvSpPr>
        <p:spPr>
          <a:xfrm>
            <a:off x="741958" y="501730"/>
            <a:ext cx="8975828" cy="936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OpenStax?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"/>
          <p:cNvSpPr/>
          <p:nvPr/>
        </p:nvSpPr>
        <p:spPr>
          <a:xfrm>
            <a:off x="9972106" y="6196361"/>
            <a:ext cx="1923550" cy="44108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1"/>
          <p:cNvSpPr/>
          <p:nvPr/>
        </p:nvSpPr>
        <p:spPr>
          <a:xfrm>
            <a:off x="0" y="0"/>
            <a:ext cx="5540997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1"/>
          <p:cNvSpPr/>
          <p:nvPr/>
        </p:nvSpPr>
        <p:spPr>
          <a:xfrm>
            <a:off x="0" y="0"/>
            <a:ext cx="5554980" cy="6858000"/>
          </a:xfrm>
          <a:custGeom>
            <a:rect b="b" l="l" r="r" t="t"/>
            <a:pathLst>
              <a:path extrusionOk="0" h="6858000" w="5554980">
                <a:moveTo>
                  <a:pt x="555475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554751" y="0"/>
                </a:lnTo>
                <a:lnTo>
                  <a:pt x="5554751" y="6858000"/>
                </a:lnTo>
                <a:close/>
              </a:path>
            </a:pathLst>
          </a:custGeom>
          <a:solidFill>
            <a:srgbClr val="002E6D">
              <a:alpha val="8980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1"/>
          <p:cNvSpPr txBox="1"/>
          <p:nvPr>
            <p:ph type="title"/>
          </p:nvPr>
        </p:nvSpPr>
        <p:spPr>
          <a:xfrm>
            <a:off x="533400" y="1682750"/>
            <a:ext cx="5562600" cy="14901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30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Our nonprofit mission</a:t>
            </a:r>
            <a:endParaRPr sz="4800"/>
          </a:p>
        </p:txBody>
      </p:sp>
      <p:sp>
        <p:nvSpPr>
          <p:cNvPr id="382" name="Google Shape;382;p41"/>
          <p:cNvSpPr/>
          <p:nvPr/>
        </p:nvSpPr>
        <p:spPr>
          <a:xfrm>
            <a:off x="6096000" y="463550"/>
            <a:ext cx="525780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Increase access 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 high-quality open educational content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Provide students 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financial relief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Increase 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academic freedom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and 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flexibility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for faculty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Improve 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completion rates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and 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reduce time to graduation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by reducing financial barriers presented by high-cost materials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"/>
          <p:cNvSpPr/>
          <p:nvPr/>
        </p:nvSpPr>
        <p:spPr>
          <a:xfrm>
            <a:off x="9972106" y="6196361"/>
            <a:ext cx="1923550" cy="44108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42"/>
          <p:cNvSpPr/>
          <p:nvPr/>
        </p:nvSpPr>
        <p:spPr>
          <a:xfrm>
            <a:off x="0" y="0"/>
            <a:ext cx="5540997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42"/>
          <p:cNvSpPr/>
          <p:nvPr/>
        </p:nvSpPr>
        <p:spPr>
          <a:xfrm>
            <a:off x="0" y="0"/>
            <a:ext cx="5554980" cy="6858000"/>
          </a:xfrm>
          <a:custGeom>
            <a:rect b="b" l="l" r="r" t="t"/>
            <a:pathLst>
              <a:path extrusionOk="0" h="6858000" w="5554980">
                <a:moveTo>
                  <a:pt x="555475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554751" y="0"/>
                </a:lnTo>
                <a:lnTo>
                  <a:pt x="5554751" y="6858000"/>
                </a:lnTo>
                <a:close/>
              </a:path>
            </a:pathLst>
          </a:custGeom>
          <a:solidFill>
            <a:srgbClr val="002E6D">
              <a:alpha val="8980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2"/>
          <p:cNvSpPr txBox="1"/>
          <p:nvPr>
            <p:ph type="title"/>
          </p:nvPr>
        </p:nvSpPr>
        <p:spPr>
          <a:xfrm>
            <a:off x="533400" y="1682750"/>
            <a:ext cx="5562600" cy="751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30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Grant funding</a:t>
            </a:r>
            <a:endParaRPr sz="4800"/>
          </a:p>
        </p:txBody>
      </p:sp>
      <p:sp>
        <p:nvSpPr>
          <p:cNvPr id="392" name="Google Shape;392;p42"/>
          <p:cNvSpPr/>
          <p:nvPr/>
        </p:nvSpPr>
        <p:spPr>
          <a:xfrm>
            <a:off x="5907024" y="539750"/>
            <a:ext cx="6096000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Laura and John Arnold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Arthur and Carlyse Ciocca Charitable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Ann and John Doerr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Bill &amp; Melina Gates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Girard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Google Inc.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William and Flora Hewlett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Calvin K. Kazanjian Economics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Maxfield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Michelson 20MM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Open Society Foundations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Brian D. Patterson USA-International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Bill and Stephanie Sick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Stuart Family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Memo Treviño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Rusty and John Jaggers</a:t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3" name="Google Shape;393;p42"/>
          <p:cNvSpPr txBox="1"/>
          <p:nvPr/>
        </p:nvSpPr>
        <p:spPr>
          <a:xfrm>
            <a:off x="762000" y="2469946"/>
            <a:ext cx="4495800" cy="2401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-342900" lvl="0" marL="355600" marR="1524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New titles we currently don’t have (pay all authors, reviewers, editors, etc.)</a:t>
            </a:r>
            <a:endParaRPr/>
          </a:p>
          <a:p>
            <a:pPr indent="-342900" lvl="0" marL="355600" marR="15240" rtl="0" algn="l">
              <a:lnSpc>
                <a:spcPct val="1065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Teaching &amp; learning academic research</a:t>
            </a:r>
            <a:endParaRPr/>
          </a:p>
          <a:p>
            <a:pPr indent="-342900" lvl="0" marL="355600" marR="15240" rtl="0" algn="l">
              <a:lnSpc>
                <a:spcPct val="1065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b="0" i="0"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New initiatives such as Tutor</a:t>
            </a:r>
            <a:endParaRPr b="0" i="0"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3"/>
          <p:cNvSpPr txBox="1"/>
          <p:nvPr>
            <p:ph type="title"/>
          </p:nvPr>
        </p:nvSpPr>
        <p:spPr>
          <a:xfrm>
            <a:off x="824235" y="2676213"/>
            <a:ext cx="4204500" cy="160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75" lIns="91475" spcFirstLastPara="1" rIns="91475" wrap="square" tIns="91475">
            <a:noAutofit/>
          </a:bodyPr>
          <a:lstStyle/>
          <a:p>
            <a:pPr indent="0" lvl="0" marL="16944" marR="3388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US" sz="4800"/>
              <a:t>Improving access </a:t>
            </a:r>
            <a:endParaRPr sz="4800"/>
          </a:p>
          <a:p>
            <a:pPr indent="0" lvl="0" marL="16944" marR="3388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n-US" sz="4800"/>
              <a:t> </a:t>
            </a:r>
            <a:endParaRPr sz="4800"/>
          </a:p>
          <a:p>
            <a:pPr indent="0" lvl="0" marL="16944" marR="3388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i="1" lang="en-US" sz="3200"/>
              <a:t>38 free and open textbook library</a:t>
            </a:r>
            <a:endParaRPr i="1" sz="3200"/>
          </a:p>
        </p:txBody>
      </p:sp>
      <p:sp>
        <p:nvSpPr>
          <p:cNvPr id="399" name="Google Shape;399;p43"/>
          <p:cNvSpPr txBox="1"/>
          <p:nvPr>
            <p:ph idx="4294967295" type="body"/>
          </p:nvPr>
        </p:nvSpPr>
        <p:spPr>
          <a:xfrm>
            <a:off x="5565233" y="-125198"/>
            <a:ext cx="3611100" cy="41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95959"/>
                </a:solidFill>
              </a:rPr>
              <a:t>Science</a:t>
            </a:r>
            <a:endParaRPr sz="27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Anatomy and Physiology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Astronomy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Biology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Chemistry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Chemistry: Atoms First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College Physics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Concepts of Biology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Microbiology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University Physics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College Physics - Polish ver.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95959"/>
                </a:solidFill>
              </a:rPr>
              <a:t>Social Studies</a:t>
            </a:r>
            <a:endParaRPr sz="19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American Government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Introduction to Sociology 2e.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Principles of Economics 2e.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Principles of Macroeconomics 2e.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Principles of Microeconomics 2e.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Psychology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95959"/>
                </a:solidFill>
              </a:rPr>
              <a:t>Humanities</a:t>
            </a:r>
            <a:endParaRPr sz="19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U.S. History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95959"/>
                </a:solidFill>
              </a:rPr>
              <a:t>Math</a:t>
            </a:r>
            <a:endParaRPr sz="19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Algebra and Trigonometry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Calculus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College Algebra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0" name="Google Shape;400;p43"/>
          <p:cNvSpPr txBox="1"/>
          <p:nvPr>
            <p:ph idx="4294967295" type="body"/>
          </p:nvPr>
        </p:nvSpPr>
        <p:spPr>
          <a:xfrm>
            <a:off x="8885600" y="-301491"/>
            <a:ext cx="3306300" cy="3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75" lIns="91475" spcFirstLastPara="1" rIns="91475" wrap="square" tIns="9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Elementary Algebra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Intermediate Algebra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Introductory Statistics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Pre-algebra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Precalculus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59595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95959"/>
                </a:solidFill>
              </a:rPr>
              <a:t>Business</a:t>
            </a:r>
            <a:endParaRPr sz="19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Business Ethics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Introduction to Business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Introductory Business Statistics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Principles of Accounting 1 &amp; 2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Organizational Behavior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Entrepreneurship</a:t>
            </a:r>
            <a:endParaRPr sz="1600">
              <a:solidFill>
                <a:srgbClr val="999999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Principles of Management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Additive Manufacturing</a:t>
            </a:r>
            <a:endParaRPr sz="1600">
              <a:solidFill>
                <a:srgbClr val="999999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999999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95959"/>
                </a:solidFill>
              </a:rPr>
              <a:t>General Ed</a:t>
            </a:r>
            <a:endParaRPr sz="19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highlight>
                  <a:srgbClr val="FFFF00"/>
                </a:highlight>
                <a:latin typeface="Avenir"/>
                <a:ea typeface="Avenir"/>
                <a:cs typeface="Avenir"/>
                <a:sym typeface="Avenir"/>
              </a:rPr>
              <a:t>College Success</a:t>
            </a:r>
            <a:endParaRPr sz="1600">
              <a:solidFill>
                <a:srgbClr val="999999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595959"/>
                </a:solidFill>
              </a:rPr>
              <a:t>High School</a:t>
            </a:r>
            <a:endParaRPr sz="19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AP Biology 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AP Physics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AP Prin. of Macroeconomics 2e.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AP Prin. of Microeconomics 2e.</a:t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999999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*highlighted: future books</a:t>
            </a:r>
            <a:endParaRPr i="1"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23722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1" name="Google Shape;401;p43"/>
          <p:cNvSpPr/>
          <p:nvPr/>
        </p:nvSpPr>
        <p:spPr>
          <a:xfrm>
            <a:off x="1357233" y="4168739"/>
            <a:ext cx="2405700" cy="2706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4"/>
          <p:cNvSpPr/>
          <p:nvPr/>
        </p:nvSpPr>
        <p:spPr>
          <a:xfrm>
            <a:off x="0" y="6184"/>
            <a:ext cx="5528400" cy="68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4"/>
          <p:cNvSpPr/>
          <p:nvPr/>
        </p:nvSpPr>
        <p:spPr>
          <a:xfrm>
            <a:off x="0" y="0"/>
            <a:ext cx="5528945" cy="6858000"/>
          </a:xfrm>
          <a:custGeom>
            <a:rect b="b" l="l" r="r" t="t"/>
            <a:pathLst>
              <a:path extrusionOk="0" h="6858000" w="5528945">
                <a:moveTo>
                  <a:pt x="0" y="0"/>
                </a:moveTo>
                <a:lnTo>
                  <a:pt x="5528360" y="0"/>
                </a:lnTo>
                <a:lnTo>
                  <a:pt x="552836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877">
              <a:alpha val="8667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4"/>
          <p:cNvSpPr txBox="1"/>
          <p:nvPr>
            <p:ph type="title"/>
          </p:nvPr>
        </p:nvSpPr>
        <p:spPr>
          <a:xfrm>
            <a:off x="533400" y="844550"/>
            <a:ext cx="4572000" cy="20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30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Quality comparable to commercial texts</a:t>
            </a:r>
            <a:endParaRPr sz="4400"/>
          </a:p>
        </p:txBody>
      </p:sp>
      <p:sp>
        <p:nvSpPr>
          <p:cNvPr id="410" name="Google Shape;410;p44"/>
          <p:cNvSpPr/>
          <p:nvPr/>
        </p:nvSpPr>
        <p:spPr>
          <a:xfrm>
            <a:off x="9985867" y="6211056"/>
            <a:ext cx="1923600" cy="44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44"/>
          <p:cNvSpPr/>
          <p:nvPr/>
        </p:nvSpPr>
        <p:spPr>
          <a:xfrm>
            <a:off x="6061760" y="512401"/>
            <a:ext cx="5114100" cy="45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Standard 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scope and sequence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Expert-written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Extensively 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reviewed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by peers and industry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Rigorous 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editorial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process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Regular 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errata and industry updates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5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5"/>
          <p:cNvSpPr/>
          <p:nvPr/>
        </p:nvSpPr>
        <p:spPr>
          <a:xfrm>
            <a:off x="0" y="0"/>
            <a:ext cx="12189460" cy="6858000"/>
          </a:xfrm>
          <a:custGeom>
            <a:rect b="b" l="l" r="r" t="t"/>
            <a:pathLst>
              <a:path extrusionOk="0" h="6858000" w="1218946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98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5"/>
          <p:cNvSpPr/>
          <p:nvPr/>
        </p:nvSpPr>
        <p:spPr>
          <a:xfrm>
            <a:off x="9985870" y="6205156"/>
            <a:ext cx="1923600" cy="44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5"/>
          <p:cNvSpPr txBox="1"/>
          <p:nvPr>
            <p:ph type="title"/>
          </p:nvPr>
        </p:nvSpPr>
        <p:spPr>
          <a:xfrm>
            <a:off x="685800" y="234950"/>
            <a:ext cx="109728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192556"/>
                </a:solidFill>
              </a:rPr>
              <a:t>Access &amp; formats students &amp; faculty use</a:t>
            </a:r>
            <a:endParaRPr sz="4800">
              <a:solidFill>
                <a:srgbClr val="192556"/>
              </a:solidFill>
            </a:endParaRPr>
          </a:p>
        </p:txBody>
      </p:sp>
      <p:pic>
        <p:nvPicPr>
          <p:cNvPr id="420" name="Google Shape;420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62200" y="1202338"/>
            <a:ext cx="7892811" cy="461679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/>
          <p:nvPr/>
        </p:nvSpPr>
        <p:spPr>
          <a:xfrm>
            <a:off x="0" y="6184"/>
            <a:ext cx="5528400" cy="68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6"/>
          <p:cNvSpPr/>
          <p:nvPr/>
        </p:nvSpPr>
        <p:spPr>
          <a:xfrm>
            <a:off x="0" y="0"/>
            <a:ext cx="5528945" cy="6858000"/>
          </a:xfrm>
          <a:custGeom>
            <a:rect b="b" l="l" r="r" t="t"/>
            <a:pathLst>
              <a:path extrusionOk="0" h="6858000" w="5528945">
                <a:moveTo>
                  <a:pt x="0" y="0"/>
                </a:moveTo>
                <a:lnTo>
                  <a:pt x="5528360" y="0"/>
                </a:lnTo>
                <a:lnTo>
                  <a:pt x="552836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877">
              <a:alpha val="8667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6"/>
          <p:cNvSpPr txBox="1"/>
          <p:nvPr>
            <p:ph type="title"/>
          </p:nvPr>
        </p:nvSpPr>
        <p:spPr>
          <a:xfrm>
            <a:off x="533400" y="844550"/>
            <a:ext cx="4572000" cy="1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30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Faculty often need more than a book</a:t>
            </a:r>
            <a:endParaRPr sz="4400"/>
          </a:p>
        </p:txBody>
      </p:sp>
      <p:sp>
        <p:nvSpPr>
          <p:cNvPr id="429" name="Google Shape;429;p46"/>
          <p:cNvSpPr/>
          <p:nvPr/>
        </p:nvSpPr>
        <p:spPr>
          <a:xfrm>
            <a:off x="9985867" y="6211056"/>
            <a:ext cx="1923600" cy="44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6"/>
          <p:cNvSpPr/>
          <p:nvPr/>
        </p:nvSpPr>
        <p:spPr>
          <a:xfrm>
            <a:off x="6061760" y="512401"/>
            <a:ext cx="6130200" cy="48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Online homework (from partners)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Online labs (from partners)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PowerPoint slides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Pronunciation guides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Solution Manuals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Test banks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And more (via community resources)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9"/>
          <p:cNvSpPr/>
          <p:nvPr/>
        </p:nvSpPr>
        <p:spPr>
          <a:xfrm>
            <a:off x="5" y="6852546"/>
            <a:ext cx="169545" cy="0"/>
          </a:xfrm>
          <a:custGeom>
            <a:rect b="b" l="l" r="r" t="t"/>
            <a:pathLst>
              <a:path extrusionOk="0" h="120000" w="169545">
                <a:moveTo>
                  <a:pt x="0" y="0"/>
                </a:moveTo>
                <a:lnTo>
                  <a:pt x="169252" y="0"/>
                </a:lnTo>
              </a:path>
            </a:pathLst>
          </a:custGeom>
          <a:noFill/>
          <a:ln cap="flat" cmpd="sng" w="9525">
            <a:solidFill>
              <a:srgbClr val="0012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9"/>
          <p:cNvSpPr/>
          <p:nvPr/>
        </p:nvSpPr>
        <p:spPr>
          <a:xfrm>
            <a:off x="10790344" y="6371825"/>
            <a:ext cx="107950" cy="107950"/>
          </a:xfrm>
          <a:custGeom>
            <a:rect b="b" l="l" r="r" t="t"/>
            <a:pathLst>
              <a:path extrusionOk="0" h="107950" w="107950">
                <a:moveTo>
                  <a:pt x="53898" y="0"/>
                </a:moveTo>
                <a:lnTo>
                  <a:pt x="32189" y="4024"/>
                </a:lnTo>
                <a:lnTo>
                  <a:pt x="15138" y="15224"/>
                </a:lnTo>
                <a:lnTo>
                  <a:pt x="3992" y="32286"/>
                </a:lnTo>
                <a:lnTo>
                  <a:pt x="0" y="53898"/>
                </a:lnTo>
                <a:lnTo>
                  <a:pt x="3992" y="75524"/>
                </a:lnTo>
                <a:lnTo>
                  <a:pt x="15138" y="92589"/>
                </a:lnTo>
                <a:lnTo>
                  <a:pt x="32189" y="103787"/>
                </a:lnTo>
                <a:lnTo>
                  <a:pt x="53898" y="107810"/>
                </a:lnTo>
                <a:lnTo>
                  <a:pt x="75607" y="103787"/>
                </a:lnTo>
                <a:lnTo>
                  <a:pt x="87737" y="95821"/>
                </a:lnTo>
                <a:lnTo>
                  <a:pt x="53898" y="95821"/>
                </a:lnTo>
                <a:lnTo>
                  <a:pt x="36980" y="92516"/>
                </a:lnTo>
                <a:lnTo>
                  <a:pt x="24203" y="83513"/>
                </a:lnTo>
                <a:lnTo>
                  <a:pt x="16126" y="70184"/>
                </a:lnTo>
                <a:lnTo>
                  <a:pt x="13309" y="53898"/>
                </a:lnTo>
                <a:lnTo>
                  <a:pt x="16126" y="37618"/>
                </a:lnTo>
                <a:lnTo>
                  <a:pt x="24203" y="24288"/>
                </a:lnTo>
                <a:lnTo>
                  <a:pt x="36980" y="15283"/>
                </a:lnTo>
                <a:lnTo>
                  <a:pt x="53898" y="11976"/>
                </a:lnTo>
                <a:lnTo>
                  <a:pt x="87714" y="11976"/>
                </a:lnTo>
                <a:lnTo>
                  <a:pt x="75607" y="4024"/>
                </a:lnTo>
                <a:lnTo>
                  <a:pt x="53898" y="0"/>
                </a:lnTo>
                <a:close/>
              </a:path>
              <a:path extrusionOk="0" h="107950" w="107950">
                <a:moveTo>
                  <a:pt x="87714" y="11976"/>
                </a:moveTo>
                <a:lnTo>
                  <a:pt x="53898" y="11976"/>
                </a:lnTo>
                <a:lnTo>
                  <a:pt x="70817" y="15283"/>
                </a:lnTo>
                <a:lnTo>
                  <a:pt x="83594" y="24288"/>
                </a:lnTo>
                <a:lnTo>
                  <a:pt x="91671" y="37618"/>
                </a:lnTo>
                <a:lnTo>
                  <a:pt x="94488" y="53898"/>
                </a:lnTo>
                <a:lnTo>
                  <a:pt x="91671" y="70184"/>
                </a:lnTo>
                <a:lnTo>
                  <a:pt x="83594" y="83513"/>
                </a:lnTo>
                <a:lnTo>
                  <a:pt x="70817" y="92516"/>
                </a:lnTo>
                <a:lnTo>
                  <a:pt x="53898" y="95821"/>
                </a:lnTo>
                <a:lnTo>
                  <a:pt x="87737" y="95821"/>
                </a:lnTo>
                <a:lnTo>
                  <a:pt x="92659" y="92589"/>
                </a:lnTo>
                <a:lnTo>
                  <a:pt x="103805" y="75524"/>
                </a:lnTo>
                <a:lnTo>
                  <a:pt x="107797" y="53898"/>
                </a:lnTo>
                <a:lnTo>
                  <a:pt x="103805" y="32286"/>
                </a:lnTo>
                <a:lnTo>
                  <a:pt x="92659" y="15224"/>
                </a:lnTo>
                <a:lnTo>
                  <a:pt x="87714" y="119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9"/>
          <p:cNvSpPr/>
          <p:nvPr/>
        </p:nvSpPr>
        <p:spPr>
          <a:xfrm>
            <a:off x="10924981" y="6371825"/>
            <a:ext cx="109220" cy="156209"/>
          </a:xfrm>
          <a:custGeom>
            <a:rect b="b" l="l" r="r" t="t"/>
            <a:pathLst>
              <a:path extrusionOk="0" h="156209" w="109220">
                <a:moveTo>
                  <a:pt x="13309" y="2666"/>
                </a:moveTo>
                <a:lnTo>
                  <a:pt x="0" y="2666"/>
                </a:lnTo>
                <a:lnTo>
                  <a:pt x="0" y="155727"/>
                </a:lnTo>
                <a:lnTo>
                  <a:pt x="13309" y="155727"/>
                </a:lnTo>
                <a:lnTo>
                  <a:pt x="13309" y="87172"/>
                </a:lnTo>
                <a:lnTo>
                  <a:pt x="29835" y="87172"/>
                </a:lnTo>
                <a:lnTo>
                  <a:pt x="24314" y="83513"/>
                </a:lnTo>
                <a:lnTo>
                  <a:pt x="15265" y="70184"/>
                </a:lnTo>
                <a:lnTo>
                  <a:pt x="11976" y="53898"/>
                </a:lnTo>
                <a:lnTo>
                  <a:pt x="15265" y="37618"/>
                </a:lnTo>
                <a:lnTo>
                  <a:pt x="24314" y="24288"/>
                </a:lnTo>
                <a:lnTo>
                  <a:pt x="29821" y="20637"/>
                </a:lnTo>
                <a:lnTo>
                  <a:pt x="13309" y="20637"/>
                </a:lnTo>
                <a:lnTo>
                  <a:pt x="13309" y="2666"/>
                </a:lnTo>
                <a:close/>
              </a:path>
              <a:path extrusionOk="0" h="156209" w="109220">
                <a:moveTo>
                  <a:pt x="29835" y="87172"/>
                </a:moveTo>
                <a:lnTo>
                  <a:pt x="13754" y="87172"/>
                </a:lnTo>
                <a:lnTo>
                  <a:pt x="21474" y="96387"/>
                </a:lnTo>
                <a:lnTo>
                  <a:pt x="31608" y="102816"/>
                </a:lnTo>
                <a:lnTo>
                  <a:pt x="43073" y="106582"/>
                </a:lnTo>
                <a:lnTo>
                  <a:pt x="54787" y="107810"/>
                </a:lnTo>
                <a:lnTo>
                  <a:pt x="76498" y="103787"/>
                </a:lnTo>
                <a:lnTo>
                  <a:pt x="88631" y="95821"/>
                </a:lnTo>
                <a:lnTo>
                  <a:pt x="54787" y="95821"/>
                </a:lnTo>
                <a:lnTo>
                  <a:pt x="37897" y="92516"/>
                </a:lnTo>
                <a:lnTo>
                  <a:pt x="29835" y="87172"/>
                </a:lnTo>
                <a:close/>
              </a:path>
              <a:path extrusionOk="0" h="156209" w="109220">
                <a:moveTo>
                  <a:pt x="88608" y="11976"/>
                </a:moveTo>
                <a:lnTo>
                  <a:pt x="54787" y="11976"/>
                </a:lnTo>
                <a:lnTo>
                  <a:pt x="71708" y="15283"/>
                </a:lnTo>
                <a:lnTo>
                  <a:pt x="84489" y="24288"/>
                </a:lnTo>
                <a:lnTo>
                  <a:pt x="92571" y="37618"/>
                </a:lnTo>
                <a:lnTo>
                  <a:pt x="95389" y="53898"/>
                </a:lnTo>
                <a:lnTo>
                  <a:pt x="92571" y="70184"/>
                </a:lnTo>
                <a:lnTo>
                  <a:pt x="84489" y="83513"/>
                </a:lnTo>
                <a:lnTo>
                  <a:pt x="71708" y="92516"/>
                </a:lnTo>
                <a:lnTo>
                  <a:pt x="54787" y="95821"/>
                </a:lnTo>
                <a:lnTo>
                  <a:pt x="88631" y="95821"/>
                </a:lnTo>
                <a:lnTo>
                  <a:pt x="93554" y="92589"/>
                </a:lnTo>
                <a:lnTo>
                  <a:pt x="104704" y="75524"/>
                </a:lnTo>
                <a:lnTo>
                  <a:pt x="108699" y="53898"/>
                </a:lnTo>
                <a:lnTo>
                  <a:pt x="104704" y="32286"/>
                </a:lnTo>
                <a:lnTo>
                  <a:pt x="93554" y="15224"/>
                </a:lnTo>
                <a:lnTo>
                  <a:pt x="88608" y="11976"/>
                </a:lnTo>
                <a:close/>
              </a:path>
              <a:path extrusionOk="0" h="156209" w="109220">
                <a:moveTo>
                  <a:pt x="54787" y="0"/>
                </a:moveTo>
                <a:lnTo>
                  <a:pt x="43073" y="1227"/>
                </a:lnTo>
                <a:lnTo>
                  <a:pt x="31608" y="4994"/>
                </a:lnTo>
                <a:lnTo>
                  <a:pt x="21474" y="11422"/>
                </a:lnTo>
                <a:lnTo>
                  <a:pt x="13754" y="20637"/>
                </a:lnTo>
                <a:lnTo>
                  <a:pt x="29821" y="20637"/>
                </a:lnTo>
                <a:lnTo>
                  <a:pt x="37897" y="15283"/>
                </a:lnTo>
                <a:lnTo>
                  <a:pt x="54787" y="11976"/>
                </a:lnTo>
                <a:lnTo>
                  <a:pt x="88608" y="11976"/>
                </a:lnTo>
                <a:lnTo>
                  <a:pt x="76498" y="4024"/>
                </a:lnTo>
                <a:lnTo>
                  <a:pt x="547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9"/>
          <p:cNvSpPr/>
          <p:nvPr/>
        </p:nvSpPr>
        <p:spPr>
          <a:xfrm>
            <a:off x="11057638" y="6371822"/>
            <a:ext cx="99695" cy="107950"/>
          </a:xfrm>
          <a:custGeom>
            <a:rect b="b" l="l" r="r" t="t"/>
            <a:pathLst>
              <a:path extrusionOk="0" h="107950" w="99695">
                <a:moveTo>
                  <a:pt x="51231" y="0"/>
                </a:moveTo>
                <a:lnTo>
                  <a:pt x="30598" y="4083"/>
                </a:lnTo>
                <a:lnTo>
                  <a:pt x="14390" y="15363"/>
                </a:lnTo>
                <a:lnTo>
                  <a:pt x="3794" y="32385"/>
                </a:lnTo>
                <a:lnTo>
                  <a:pt x="0" y="53682"/>
                </a:lnTo>
                <a:lnTo>
                  <a:pt x="3713" y="75524"/>
                </a:lnTo>
                <a:lnTo>
                  <a:pt x="14227" y="92643"/>
                </a:lnTo>
                <a:lnTo>
                  <a:pt x="30603" y="103814"/>
                </a:lnTo>
                <a:lnTo>
                  <a:pt x="51904" y="107810"/>
                </a:lnTo>
                <a:lnTo>
                  <a:pt x="65042" y="106563"/>
                </a:lnTo>
                <a:lnTo>
                  <a:pt x="76995" y="102655"/>
                </a:lnTo>
                <a:lnTo>
                  <a:pt x="87505" y="95821"/>
                </a:lnTo>
                <a:lnTo>
                  <a:pt x="52120" y="95821"/>
                </a:lnTo>
                <a:lnTo>
                  <a:pt x="32956" y="91352"/>
                </a:lnTo>
                <a:lnTo>
                  <a:pt x="21070" y="80687"/>
                </a:lnTo>
                <a:lnTo>
                  <a:pt x="15007" y="67944"/>
                </a:lnTo>
                <a:lnTo>
                  <a:pt x="13309" y="57238"/>
                </a:lnTo>
                <a:lnTo>
                  <a:pt x="99377" y="57238"/>
                </a:lnTo>
                <a:lnTo>
                  <a:pt x="99377" y="47929"/>
                </a:lnTo>
                <a:lnTo>
                  <a:pt x="98906" y="45262"/>
                </a:lnTo>
                <a:lnTo>
                  <a:pt x="13309" y="45262"/>
                </a:lnTo>
                <a:lnTo>
                  <a:pt x="15045" y="37818"/>
                </a:lnTo>
                <a:lnTo>
                  <a:pt x="21043" y="26630"/>
                </a:lnTo>
                <a:lnTo>
                  <a:pt x="32490" y="16439"/>
                </a:lnTo>
                <a:lnTo>
                  <a:pt x="50571" y="11988"/>
                </a:lnTo>
                <a:lnTo>
                  <a:pt x="82873" y="11988"/>
                </a:lnTo>
                <a:lnTo>
                  <a:pt x="72047" y="4151"/>
                </a:lnTo>
                <a:lnTo>
                  <a:pt x="51231" y="0"/>
                </a:lnTo>
                <a:close/>
              </a:path>
              <a:path extrusionOk="0" h="107950" w="99695">
                <a:moveTo>
                  <a:pt x="86499" y="77647"/>
                </a:moveTo>
                <a:lnTo>
                  <a:pt x="80222" y="85164"/>
                </a:lnTo>
                <a:lnTo>
                  <a:pt x="71886" y="90892"/>
                </a:lnTo>
                <a:lnTo>
                  <a:pt x="62262" y="94540"/>
                </a:lnTo>
                <a:lnTo>
                  <a:pt x="52120" y="95821"/>
                </a:lnTo>
                <a:lnTo>
                  <a:pt x="87505" y="95821"/>
                </a:lnTo>
                <a:lnTo>
                  <a:pt x="96266" y="85852"/>
                </a:lnTo>
                <a:lnTo>
                  <a:pt x="86499" y="77647"/>
                </a:lnTo>
                <a:close/>
              </a:path>
              <a:path extrusionOk="0" h="107950" w="99695">
                <a:moveTo>
                  <a:pt x="82873" y="11988"/>
                </a:moveTo>
                <a:lnTo>
                  <a:pt x="50571" y="11988"/>
                </a:lnTo>
                <a:lnTo>
                  <a:pt x="64441" y="14628"/>
                </a:lnTo>
                <a:lnTo>
                  <a:pt x="75714" y="21801"/>
                </a:lnTo>
                <a:lnTo>
                  <a:pt x="83286" y="32385"/>
                </a:lnTo>
                <a:lnTo>
                  <a:pt x="86055" y="45262"/>
                </a:lnTo>
                <a:lnTo>
                  <a:pt x="98906" y="45262"/>
                </a:lnTo>
                <a:lnTo>
                  <a:pt x="96285" y="30427"/>
                </a:lnTo>
                <a:lnTo>
                  <a:pt x="87120" y="15063"/>
                </a:lnTo>
                <a:lnTo>
                  <a:pt x="82873" y="11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9"/>
          <p:cNvSpPr/>
          <p:nvPr/>
        </p:nvSpPr>
        <p:spPr>
          <a:xfrm>
            <a:off x="11185628" y="6371831"/>
            <a:ext cx="89534" cy="105410"/>
          </a:xfrm>
          <a:custGeom>
            <a:rect b="b" l="l" r="r" t="t"/>
            <a:pathLst>
              <a:path extrusionOk="0" h="105410" w="89534">
                <a:moveTo>
                  <a:pt x="13309" y="2654"/>
                </a:moveTo>
                <a:lnTo>
                  <a:pt x="0" y="2654"/>
                </a:lnTo>
                <a:lnTo>
                  <a:pt x="174" y="8343"/>
                </a:lnTo>
                <a:lnTo>
                  <a:pt x="942" y="24549"/>
                </a:lnTo>
                <a:lnTo>
                  <a:pt x="1024" y="27790"/>
                </a:lnTo>
                <a:lnTo>
                  <a:pt x="1117" y="105143"/>
                </a:lnTo>
                <a:lnTo>
                  <a:pt x="14414" y="105143"/>
                </a:lnTo>
                <a:lnTo>
                  <a:pt x="14414" y="53898"/>
                </a:lnTo>
                <a:lnTo>
                  <a:pt x="17183" y="35464"/>
                </a:lnTo>
                <a:lnTo>
                  <a:pt x="24757" y="22374"/>
                </a:lnTo>
                <a:lnTo>
                  <a:pt x="27264" y="20637"/>
                </a:lnTo>
                <a:lnTo>
                  <a:pt x="14185" y="20637"/>
                </a:lnTo>
                <a:lnTo>
                  <a:pt x="13754" y="18630"/>
                </a:lnTo>
                <a:lnTo>
                  <a:pt x="13538" y="10198"/>
                </a:lnTo>
                <a:lnTo>
                  <a:pt x="13309" y="2654"/>
                </a:lnTo>
                <a:close/>
              </a:path>
              <a:path extrusionOk="0" h="105410" w="89534">
                <a:moveTo>
                  <a:pt x="79376" y="11976"/>
                </a:moveTo>
                <a:lnTo>
                  <a:pt x="49910" y="11976"/>
                </a:lnTo>
                <a:lnTo>
                  <a:pt x="62819" y="14766"/>
                </a:lnTo>
                <a:lnTo>
                  <a:pt x="70677" y="22151"/>
                </a:lnTo>
                <a:lnTo>
                  <a:pt x="74583" y="32657"/>
                </a:lnTo>
                <a:lnTo>
                  <a:pt x="75583" y="44145"/>
                </a:lnTo>
                <a:lnTo>
                  <a:pt x="75641" y="105143"/>
                </a:lnTo>
                <a:lnTo>
                  <a:pt x="88950" y="105143"/>
                </a:lnTo>
                <a:lnTo>
                  <a:pt x="88950" y="44145"/>
                </a:lnTo>
                <a:lnTo>
                  <a:pt x="87342" y="27790"/>
                </a:lnTo>
                <a:lnTo>
                  <a:pt x="81408" y="13666"/>
                </a:lnTo>
                <a:lnTo>
                  <a:pt x="79376" y="11976"/>
                </a:lnTo>
                <a:close/>
              </a:path>
              <a:path extrusionOk="0" h="105410" w="89534">
                <a:moveTo>
                  <a:pt x="49910" y="0"/>
                </a:moveTo>
                <a:lnTo>
                  <a:pt x="38163" y="1631"/>
                </a:lnTo>
                <a:lnTo>
                  <a:pt x="28141" y="6070"/>
                </a:lnTo>
                <a:lnTo>
                  <a:pt x="20241" y="12633"/>
                </a:lnTo>
                <a:lnTo>
                  <a:pt x="14858" y="20637"/>
                </a:lnTo>
                <a:lnTo>
                  <a:pt x="27264" y="20637"/>
                </a:lnTo>
                <a:lnTo>
                  <a:pt x="36033" y="14565"/>
                </a:lnTo>
                <a:lnTo>
                  <a:pt x="49910" y="11976"/>
                </a:lnTo>
                <a:lnTo>
                  <a:pt x="79376" y="11976"/>
                </a:lnTo>
                <a:lnTo>
                  <a:pt x="69485" y="3745"/>
                </a:lnTo>
                <a:lnTo>
                  <a:pt x="499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/>
          <p:cNvSpPr/>
          <p:nvPr/>
        </p:nvSpPr>
        <p:spPr>
          <a:xfrm>
            <a:off x="11297879" y="6367833"/>
            <a:ext cx="87629" cy="112395"/>
          </a:xfrm>
          <a:custGeom>
            <a:rect b="b" l="l" r="r" t="t"/>
            <a:pathLst>
              <a:path extrusionOk="0" h="112395" w="87629">
                <a:moveTo>
                  <a:pt x="17741" y="78752"/>
                </a:moveTo>
                <a:lnTo>
                  <a:pt x="0" y="95389"/>
                </a:lnTo>
                <a:lnTo>
                  <a:pt x="8759" y="103098"/>
                </a:lnTo>
                <a:lnTo>
                  <a:pt x="18662" y="108172"/>
                </a:lnTo>
                <a:lnTo>
                  <a:pt x="29603" y="110959"/>
                </a:lnTo>
                <a:lnTo>
                  <a:pt x="41478" y="111810"/>
                </a:lnTo>
                <a:lnTo>
                  <a:pt x="57824" y="110026"/>
                </a:lnTo>
                <a:lnTo>
                  <a:pt x="72586" y="104205"/>
                </a:lnTo>
                <a:lnTo>
                  <a:pt x="83272" y="93642"/>
                </a:lnTo>
                <a:lnTo>
                  <a:pt x="83737" y="91833"/>
                </a:lnTo>
                <a:lnTo>
                  <a:pt x="43027" y="91833"/>
                </a:lnTo>
                <a:lnTo>
                  <a:pt x="35270" y="90848"/>
                </a:lnTo>
                <a:lnTo>
                  <a:pt x="28722" y="88117"/>
                </a:lnTo>
                <a:lnTo>
                  <a:pt x="23005" y="83973"/>
                </a:lnTo>
                <a:lnTo>
                  <a:pt x="17741" y="78752"/>
                </a:lnTo>
                <a:close/>
              </a:path>
              <a:path extrusionOk="0" h="112395" w="87629">
                <a:moveTo>
                  <a:pt x="46126" y="0"/>
                </a:moveTo>
                <a:lnTo>
                  <a:pt x="30368" y="2033"/>
                </a:lnTo>
                <a:lnTo>
                  <a:pt x="16663" y="8288"/>
                </a:lnTo>
                <a:lnTo>
                  <a:pt x="6991" y="18993"/>
                </a:lnTo>
                <a:lnTo>
                  <a:pt x="3327" y="34378"/>
                </a:lnTo>
                <a:lnTo>
                  <a:pt x="12302" y="55490"/>
                </a:lnTo>
                <a:lnTo>
                  <a:pt x="32048" y="63995"/>
                </a:lnTo>
                <a:lnTo>
                  <a:pt x="51794" y="69004"/>
                </a:lnTo>
                <a:lnTo>
                  <a:pt x="60769" y="79628"/>
                </a:lnTo>
                <a:lnTo>
                  <a:pt x="60769" y="88061"/>
                </a:lnTo>
                <a:lnTo>
                  <a:pt x="50787" y="91833"/>
                </a:lnTo>
                <a:lnTo>
                  <a:pt x="83737" y="91833"/>
                </a:lnTo>
                <a:lnTo>
                  <a:pt x="87388" y="77635"/>
                </a:lnTo>
                <a:lnTo>
                  <a:pt x="78413" y="55782"/>
                </a:lnTo>
                <a:lnTo>
                  <a:pt x="58667" y="46718"/>
                </a:lnTo>
                <a:lnTo>
                  <a:pt x="38921" y="41857"/>
                </a:lnTo>
                <a:lnTo>
                  <a:pt x="29946" y="32613"/>
                </a:lnTo>
                <a:lnTo>
                  <a:pt x="29946" y="24625"/>
                </a:lnTo>
                <a:lnTo>
                  <a:pt x="38379" y="21297"/>
                </a:lnTo>
                <a:lnTo>
                  <a:pt x="78391" y="21297"/>
                </a:lnTo>
                <a:lnTo>
                  <a:pt x="84061" y="16192"/>
                </a:lnTo>
                <a:lnTo>
                  <a:pt x="76481" y="8701"/>
                </a:lnTo>
                <a:lnTo>
                  <a:pt x="67175" y="3686"/>
                </a:lnTo>
                <a:lnTo>
                  <a:pt x="56827" y="876"/>
                </a:lnTo>
                <a:lnTo>
                  <a:pt x="46126" y="0"/>
                </a:lnTo>
                <a:close/>
              </a:path>
              <a:path extrusionOk="0" h="112395" w="87629">
                <a:moveTo>
                  <a:pt x="78391" y="21297"/>
                </a:moveTo>
                <a:lnTo>
                  <a:pt x="54559" y="21297"/>
                </a:lnTo>
                <a:lnTo>
                  <a:pt x="61226" y="25069"/>
                </a:lnTo>
                <a:lnTo>
                  <a:pt x="66319" y="32169"/>
                </a:lnTo>
                <a:lnTo>
                  <a:pt x="78391" y="21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9"/>
          <p:cNvSpPr/>
          <p:nvPr/>
        </p:nvSpPr>
        <p:spPr>
          <a:xfrm>
            <a:off x="11393481" y="6339664"/>
            <a:ext cx="78104" cy="140335"/>
          </a:xfrm>
          <a:custGeom>
            <a:rect b="b" l="l" r="r" t="t"/>
            <a:pathLst>
              <a:path extrusionOk="0" h="140335" w="78104">
                <a:moveTo>
                  <a:pt x="48577" y="53454"/>
                </a:moveTo>
                <a:lnTo>
                  <a:pt x="21958" y="53454"/>
                </a:lnTo>
                <a:lnTo>
                  <a:pt x="21958" y="102273"/>
                </a:lnTo>
                <a:lnTo>
                  <a:pt x="23438" y="118728"/>
                </a:lnTo>
                <a:lnTo>
                  <a:pt x="28806" y="130511"/>
                </a:lnTo>
                <a:lnTo>
                  <a:pt x="39456" y="137598"/>
                </a:lnTo>
                <a:lnTo>
                  <a:pt x="56781" y="139966"/>
                </a:lnTo>
                <a:lnTo>
                  <a:pt x="63004" y="139966"/>
                </a:lnTo>
                <a:lnTo>
                  <a:pt x="72313" y="139077"/>
                </a:lnTo>
                <a:lnTo>
                  <a:pt x="77863" y="136423"/>
                </a:lnTo>
                <a:lnTo>
                  <a:pt x="77863" y="117348"/>
                </a:lnTo>
                <a:lnTo>
                  <a:pt x="51689" y="117348"/>
                </a:lnTo>
                <a:lnTo>
                  <a:pt x="48577" y="110693"/>
                </a:lnTo>
                <a:lnTo>
                  <a:pt x="48577" y="53454"/>
                </a:lnTo>
                <a:close/>
              </a:path>
              <a:path extrusionOk="0" h="140335" w="78104">
                <a:moveTo>
                  <a:pt x="77863" y="114020"/>
                </a:moveTo>
                <a:lnTo>
                  <a:pt x="74536" y="116459"/>
                </a:lnTo>
                <a:lnTo>
                  <a:pt x="68097" y="117348"/>
                </a:lnTo>
                <a:lnTo>
                  <a:pt x="77863" y="117348"/>
                </a:lnTo>
                <a:lnTo>
                  <a:pt x="77863" y="114020"/>
                </a:lnTo>
                <a:close/>
              </a:path>
              <a:path extrusionOk="0" h="140335" w="78104">
                <a:moveTo>
                  <a:pt x="77863" y="30822"/>
                </a:moveTo>
                <a:lnTo>
                  <a:pt x="0" y="30822"/>
                </a:lnTo>
                <a:lnTo>
                  <a:pt x="0" y="53454"/>
                </a:lnTo>
                <a:lnTo>
                  <a:pt x="77863" y="53454"/>
                </a:lnTo>
                <a:lnTo>
                  <a:pt x="77863" y="30822"/>
                </a:lnTo>
                <a:close/>
              </a:path>
              <a:path extrusionOk="0" h="140335" w="78104">
                <a:moveTo>
                  <a:pt x="48577" y="0"/>
                </a:moveTo>
                <a:lnTo>
                  <a:pt x="21958" y="0"/>
                </a:lnTo>
                <a:lnTo>
                  <a:pt x="21958" y="30822"/>
                </a:lnTo>
                <a:lnTo>
                  <a:pt x="48577" y="30822"/>
                </a:lnTo>
                <a:lnTo>
                  <a:pt x="485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9"/>
          <p:cNvSpPr/>
          <p:nvPr/>
        </p:nvSpPr>
        <p:spPr>
          <a:xfrm>
            <a:off x="11485081" y="6367835"/>
            <a:ext cx="97790" cy="112395"/>
          </a:xfrm>
          <a:custGeom>
            <a:rect b="b" l="l" r="r" t="t"/>
            <a:pathLst>
              <a:path extrusionOk="0" h="112395" w="97790">
                <a:moveTo>
                  <a:pt x="92453" y="19964"/>
                </a:moveTo>
                <a:lnTo>
                  <a:pt x="49250" y="19964"/>
                </a:lnTo>
                <a:lnTo>
                  <a:pt x="59049" y="21242"/>
                </a:lnTo>
                <a:lnTo>
                  <a:pt x="66775" y="25036"/>
                </a:lnTo>
                <a:lnTo>
                  <a:pt x="71840" y="31285"/>
                </a:lnTo>
                <a:lnTo>
                  <a:pt x="73659" y="39928"/>
                </a:lnTo>
                <a:lnTo>
                  <a:pt x="73659" y="42811"/>
                </a:lnTo>
                <a:lnTo>
                  <a:pt x="67005" y="42811"/>
                </a:lnTo>
                <a:lnTo>
                  <a:pt x="45305" y="43733"/>
                </a:lnTo>
                <a:lnTo>
                  <a:pt x="23520" y="48356"/>
                </a:lnTo>
                <a:lnTo>
                  <a:pt x="6726" y="59469"/>
                </a:lnTo>
                <a:lnTo>
                  <a:pt x="0" y="79857"/>
                </a:lnTo>
                <a:lnTo>
                  <a:pt x="3291" y="93736"/>
                </a:lnTo>
                <a:lnTo>
                  <a:pt x="12012" y="103728"/>
                </a:lnTo>
                <a:lnTo>
                  <a:pt x="24436" y="109770"/>
                </a:lnTo>
                <a:lnTo>
                  <a:pt x="38836" y="111798"/>
                </a:lnTo>
                <a:lnTo>
                  <a:pt x="49096" y="110777"/>
                </a:lnTo>
                <a:lnTo>
                  <a:pt x="58402" y="107635"/>
                </a:lnTo>
                <a:lnTo>
                  <a:pt x="66463" y="102250"/>
                </a:lnTo>
                <a:lnTo>
                  <a:pt x="72986" y="94500"/>
                </a:lnTo>
                <a:lnTo>
                  <a:pt x="97612" y="94500"/>
                </a:lnTo>
                <a:lnTo>
                  <a:pt x="97612" y="91833"/>
                </a:lnTo>
                <a:lnTo>
                  <a:pt x="36614" y="91833"/>
                </a:lnTo>
                <a:lnTo>
                  <a:pt x="26631" y="87617"/>
                </a:lnTo>
                <a:lnTo>
                  <a:pt x="26631" y="77850"/>
                </a:lnTo>
                <a:lnTo>
                  <a:pt x="30811" y="68831"/>
                </a:lnTo>
                <a:lnTo>
                  <a:pt x="41103" y="63907"/>
                </a:lnTo>
                <a:lnTo>
                  <a:pt x="54138" y="61854"/>
                </a:lnTo>
                <a:lnTo>
                  <a:pt x="66547" y="61442"/>
                </a:lnTo>
                <a:lnTo>
                  <a:pt x="97612" y="61442"/>
                </a:lnTo>
                <a:lnTo>
                  <a:pt x="97612" y="47917"/>
                </a:lnTo>
                <a:lnTo>
                  <a:pt x="96901" y="34064"/>
                </a:lnTo>
                <a:lnTo>
                  <a:pt x="92453" y="19964"/>
                </a:lnTo>
                <a:close/>
              </a:path>
              <a:path extrusionOk="0" h="112395" w="97790">
                <a:moveTo>
                  <a:pt x="97612" y="94500"/>
                </a:moveTo>
                <a:lnTo>
                  <a:pt x="73659" y="94500"/>
                </a:lnTo>
                <a:lnTo>
                  <a:pt x="73659" y="109131"/>
                </a:lnTo>
                <a:lnTo>
                  <a:pt x="97612" y="109131"/>
                </a:lnTo>
                <a:lnTo>
                  <a:pt x="97612" y="94500"/>
                </a:lnTo>
                <a:close/>
              </a:path>
              <a:path extrusionOk="0" h="112395" w="97790">
                <a:moveTo>
                  <a:pt x="97612" y="61442"/>
                </a:moveTo>
                <a:lnTo>
                  <a:pt x="72097" y="61442"/>
                </a:lnTo>
                <a:lnTo>
                  <a:pt x="72097" y="67424"/>
                </a:lnTo>
                <a:lnTo>
                  <a:pt x="70460" y="77512"/>
                </a:lnTo>
                <a:lnTo>
                  <a:pt x="65497" y="85205"/>
                </a:lnTo>
                <a:lnTo>
                  <a:pt x="57128" y="90111"/>
                </a:lnTo>
                <a:lnTo>
                  <a:pt x="45275" y="91833"/>
                </a:lnTo>
                <a:lnTo>
                  <a:pt x="97612" y="91833"/>
                </a:lnTo>
                <a:lnTo>
                  <a:pt x="97612" y="61442"/>
                </a:lnTo>
                <a:close/>
              </a:path>
              <a:path extrusionOk="0" h="112395" w="97790">
                <a:moveTo>
                  <a:pt x="52146" y="0"/>
                </a:moveTo>
                <a:lnTo>
                  <a:pt x="39612" y="984"/>
                </a:lnTo>
                <a:lnTo>
                  <a:pt x="27600" y="4049"/>
                </a:lnTo>
                <a:lnTo>
                  <a:pt x="16545" y="9360"/>
                </a:lnTo>
                <a:lnTo>
                  <a:pt x="6883" y="17081"/>
                </a:lnTo>
                <a:lnTo>
                  <a:pt x="20866" y="31051"/>
                </a:lnTo>
                <a:lnTo>
                  <a:pt x="26731" y="26511"/>
                </a:lnTo>
                <a:lnTo>
                  <a:pt x="33558" y="23012"/>
                </a:lnTo>
                <a:lnTo>
                  <a:pt x="41134" y="20760"/>
                </a:lnTo>
                <a:lnTo>
                  <a:pt x="49250" y="19964"/>
                </a:lnTo>
                <a:lnTo>
                  <a:pt x="92453" y="19964"/>
                </a:lnTo>
                <a:lnTo>
                  <a:pt x="91928" y="18300"/>
                </a:lnTo>
                <a:lnTo>
                  <a:pt x="78431" y="5365"/>
                </a:lnTo>
                <a:lnTo>
                  <a:pt x="521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11595999" y="6370484"/>
            <a:ext cx="120015" cy="106679"/>
          </a:xfrm>
          <a:custGeom>
            <a:rect b="b" l="l" r="r" t="t"/>
            <a:pathLst>
              <a:path extrusionOk="0" h="106679" w="120015">
                <a:moveTo>
                  <a:pt x="38366" y="0"/>
                </a:moveTo>
                <a:lnTo>
                  <a:pt x="5994" y="0"/>
                </a:lnTo>
                <a:lnTo>
                  <a:pt x="42811" y="49263"/>
                </a:lnTo>
                <a:lnTo>
                  <a:pt x="0" y="106489"/>
                </a:lnTo>
                <a:lnTo>
                  <a:pt x="31495" y="106489"/>
                </a:lnTo>
                <a:lnTo>
                  <a:pt x="59448" y="68325"/>
                </a:lnTo>
                <a:lnTo>
                  <a:pt x="91019" y="68325"/>
                </a:lnTo>
                <a:lnTo>
                  <a:pt x="76758" y="49263"/>
                </a:lnTo>
                <a:lnTo>
                  <a:pt x="89530" y="31965"/>
                </a:lnTo>
                <a:lnTo>
                  <a:pt x="59677" y="31965"/>
                </a:lnTo>
                <a:lnTo>
                  <a:pt x="38366" y="0"/>
                </a:lnTo>
                <a:close/>
              </a:path>
              <a:path extrusionOk="0" h="106679" w="120015">
                <a:moveTo>
                  <a:pt x="91019" y="68325"/>
                </a:moveTo>
                <a:lnTo>
                  <a:pt x="59448" y="68325"/>
                </a:lnTo>
                <a:lnTo>
                  <a:pt x="87172" y="106489"/>
                </a:lnTo>
                <a:lnTo>
                  <a:pt x="119570" y="106489"/>
                </a:lnTo>
                <a:lnTo>
                  <a:pt x="91019" y="68325"/>
                </a:lnTo>
                <a:close/>
              </a:path>
              <a:path extrusionOk="0" h="106679" w="120015">
                <a:moveTo>
                  <a:pt x="113131" y="0"/>
                </a:moveTo>
                <a:lnTo>
                  <a:pt x="82753" y="0"/>
                </a:lnTo>
                <a:lnTo>
                  <a:pt x="59677" y="31965"/>
                </a:lnTo>
                <a:lnTo>
                  <a:pt x="89530" y="31965"/>
                </a:lnTo>
                <a:lnTo>
                  <a:pt x="1131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9"/>
          <p:cNvSpPr/>
          <p:nvPr/>
        </p:nvSpPr>
        <p:spPr>
          <a:xfrm>
            <a:off x="10170987" y="6212819"/>
            <a:ext cx="524509" cy="106679"/>
          </a:xfrm>
          <a:custGeom>
            <a:rect b="b" l="l" r="r" t="t"/>
            <a:pathLst>
              <a:path extrusionOk="0" h="106679" w="524509">
                <a:moveTo>
                  <a:pt x="23571" y="0"/>
                </a:moveTo>
                <a:lnTo>
                  <a:pt x="0" y="62280"/>
                </a:lnTo>
                <a:lnTo>
                  <a:pt x="1238" y="70359"/>
                </a:lnTo>
                <a:lnTo>
                  <a:pt x="5334" y="77106"/>
                </a:lnTo>
                <a:lnTo>
                  <a:pt x="11658" y="81831"/>
                </a:lnTo>
                <a:lnTo>
                  <a:pt x="19583" y="83845"/>
                </a:lnTo>
                <a:lnTo>
                  <a:pt x="500481" y="106667"/>
                </a:lnTo>
                <a:lnTo>
                  <a:pt x="508569" y="105439"/>
                </a:lnTo>
                <a:lnTo>
                  <a:pt x="515319" y="101341"/>
                </a:lnTo>
                <a:lnTo>
                  <a:pt x="520039" y="95006"/>
                </a:lnTo>
                <a:lnTo>
                  <a:pt x="522033" y="87071"/>
                </a:lnTo>
                <a:lnTo>
                  <a:pt x="524065" y="44399"/>
                </a:lnTo>
                <a:lnTo>
                  <a:pt x="522825" y="36311"/>
                </a:lnTo>
                <a:lnTo>
                  <a:pt x="518723" y="29557"/>
                </a:lnTo>
                <a:lnTo>
                  <a:pt x="512390" y="24830"/>
                </a:lnTo>
                <a:lnTo>
                  <a:pt x="504456" y="22821"/>
                </a:lnTo>
                <a:lnTo>
                  <a:pt x="23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9"/>
          <p:cNvSpPr/>
          <p:nvPr/>
        </p:nvSpPr>
        <p:spPr>
          <a:xfrm>
            <a:off x="10119141" y="6382617"/>
            <a:ext cx="415925" cy="86360"/>
          </a:xfrm>
          <a:custGeom>
            <a:rect b="b" l="l" r="r" t="t"/>
            <a:pathLst>
              <a:path extrusionOk="0" h="86360" w="415925">
                <a:moveTo>
                  <a:pt x="410286" y="0"/>
                </a:moveTo>
                <a:lnTo>
                  <a:pt x="5511" y="0"/>
                </a:lnTo>
                <a:lnTo>
                  <a:pt x="0" y="5524"/>
                </a:lnTo>
                <a:lnTo>
                  <a:pt x="0" y="80314"/>
                </a:lnTo>
                <a:lnTo>
                  <a:pt x="5511" y="85826"/>
                </a:lnTo>
                <a:lnTo>
                  <a:pt x="410286" y="85826"/>
                </a:lnTo>
                <a:lnTo>
                  <a:pt x="415823" y="80314"/>
                </a:lnTo>
                <a:lnTo>
                  <a:pt x="415823" y="5524"/>
                </a:lnTo>
                <a:lnTo>
                  <a:pt x="4102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9"/>
          <p:cNvSpPr/>
          <p:nvPr/>
        </p:nvSpPr>
        <p:spPr>
          <a:xfrm>
            <a:off x="10188733" y="6473690"/>
            <a:ext cx="467359" cy="75565"/>
          </a:xfrm>
          <a:custGeom>
            <a:rect b="b" l="l" r="r" t="t"/>
            <a:pathLst>
              <a:path extrusionOk="0" h="75565" w="467359">
                <a:moveTo>
                  <a:pt x="459663" y="0"/>
                </a:moveTo>
                <a:lnTo>
                  <a:pt x="5181" y="14160"/>
                </a:lnTo>
                <a:lnTo>
                  <a:pt x="0" y="19875"/>
                </a:lnTo>
                <a:lnTo>
                  <a:pt x="1562" y="69811"/>
                </a:lnTo>
                <a:lnTo>
                  <a:pt x="7086" y="75184"/>
                </a:lnTo>
                <a:lnTo>
                  <a:pt x="461568" y="61010"/>
                </a:lnTo>
                <a:lnTo>
                  <a:pt x="466737" y="55308"/>
                </a:lnTo>
                <a:lnTo>
                  <a:pt x="465188" y="5359"/>
                </a:lnTo>
                <a:lnTo>
                  <a:pt x="459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9"/>
          <p:cNvSpPr/>
          <p:nvPr/>
        </p:nvSpPr>
        <p:spPr>
          <a:xfrm>
            <a:off x="10151547" y="6559358"/>
            <a:ext cx="444500" cy="49529"/>
          </a:xfrm>
          <a:custGeom>
            <a:rect b="b" l="l" r="r" t="t"/>
            <a:pathLst>
              <a:path extrusionOk="0" h="49529" w="444500">
                <a:moveTo>
                  <a:pt x="439242" y="0"/>
                </a:moveTo>
                <a:lnTo>
                  <a:pt x="5194" y="0"/>
                </a:lnTo>
                <a:lnTo>
                  <a:pt x="0" y="5549"/>
                </a:lnTo>
                <a:lnTo>
                  <a:pt x="0" y="43433"/>
                </a:lnTo>
                <a:lnTo>
                  <a:pt x="5194" y="48971"/>
                </a:lnTo>
                <a:lnTo>
                  <a:pt x="439242" y="48971"/>
                </a:lnTo>
                <a:lnTo>
                  <a:pt x="444436" y="43433"/>
                </a:lnTo>
                <a:lnTo>
                  <a:pt x="444436" y="5549"/>
                </a:lnTo>
                <a:lnTo>
                  <a:pt x="4392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9"/>
          <p:cNvSpPr/>
          <p:nvPr/>
        </p:nvSpPr>
        <p:spPr>
          <a:xfrm>
            <a:off x="10062705" y="6343290"/>
            <a:ext cx="544195" cy="0"/>
          </a:xfrm>
          <a:custGeom>
            <a:rect b="b" l="l" r="r" t="t"/>
            <a:pathLst>
              <a:path extrusionOk="0" h="120000" w="544195">
                <a:moveTo>
                  <a:pt x="0" y="0"/>
                </a:moveTo>
                <a:lnTo>
                  <a:pt x="544118" y="0"/>
                </a:lnTo>
              </a:path>
            </a:pathLst>
          </a:custGeom>
          <a:noFill/>
          <a:ln cap="flat" cmpd="sng" w="38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9"/>
          <p:cNvSpPr/>
          <p:nvPr/>
        </p:nvSpPr>
        <p:spPr>
          <a:xfrm>
            <a:off x="11727998" y="6370484"/>
            <a:ext cx="62865" cy="30479"/>
          </a:xfrm>
          <a:custGeom>
            <a:rect b="b" l="l" r="r" t="t"/>
            <a:pathLst>
              <a:path extrusionOk="0" h="30479" w="62865">
                <a:moveTo>
                  <a:pt x="14287" y="4813"/>
                </a:moveTo>
                <a:lnTo>
                  <a:pt x="9474" y="4813"/>
                </a:lnTo>
                <a:lnTo>
                  <a:pt x="9474" y="30022"/>
                </a:lnTo>
                <a:lnTo>
                  <a:pt x="14287" y="30022"/>
                </a:lnTo>
                <a:lnTo>
                  <a:pt x="14287" y="4813"/>
                </a:lnTo>
                <a:close/>
              </a:path>
              <a:path extrusionOk="0" h="30479" w="62865">
                <a:moveTo>
                  <a:pt x="23761" y="0"/>
                </a:moveTo>
                <a:lnTo>
                  <a:pt x="0" y="0"/>
                </a:lnTo>
                <a:lnTo>
                  <a:pt x="0" y="4813"/>
                </a:lnTo>
                <a:lnTo>
                  <a:pt x="23761" y="4813"/>
                </a:lnTo>
                <a:lnTo>
                  <a:pt x="23761" y="0"/>
                </a:lnTo>
                <a:close/>
              </a:path>
              <a:path extrusionOk="0" h="30479" w="62865">
                <a:moveTo>
                  <a:pt x="37464" y="0"/>
                </a:moveTo>
                <a:lnTo>
                  <a:pt x="29806" y="0"/>
                </a:lnTo>
                <a:lnTo>
                  <a:pt x="29806" y="30022"/>
                </a:lnTo>
                <a:lnTo>
                  <a:pt x="34607" y="30022"/>
                </a:lnTo>
                <a:lnTo>
                  <a:pt x="34607" y="4813"/>
                </a:lnTo>
                <a:lnTo>
                  <a:pt x="39353" y="4813"/>
                </a:lnTo>
                <a:lnTo>
                  <a:pt x="37464" y="0"/>
                </a:lnTo>
                <a:close/>
              </a:path>
              <a:path extrusionOk="0" h="30479" w="62865">
                <a:moveTo>
                  <a:pt x="39353" y="4813"/>
                </a:moveTo>
                <a:lnTo>
                  <a:pt x="34759" y="4813"/>
                </a:lnTo>
                <a:lnTo>
                  <a:pt x="44665" y="30022"/>
                </a:lnTo>
                <a:lnTo>
                  <a:pt x="47955" y="30022"/>
                </a:lnTo>
                <a:lnTo>
                  <a:pt x="50788" y="22821"/>
                </a:lnTo>
                <a:lnTo>
                  <a:pt x="46418" y="22821"/>
                </a:lnTo>
                <a:lnTo>
                  <a:pt x="39353" y="4813"/>
                </a:lnTo>
                <a:close/>
              </a:path>
              <a:path extrusionOk="0" h="30479" w="62865">
                <a:moveTo>
                  <a:pt x="62814" y="4813"/>
                </a:moveTo>
                <a:lnTo>
                  <a:pt x="58000" y="4813"/>
                </a:lnTo>
                <a:lnTo>
                  <a:pt x="58000" y="30022"/>
                </a:lnTo>
                <a:lnTo>
                  <a:pt x="62814" y="30022"/>
                </a:lnTo>
                <a:lnTo>
                  <a:pt x="62814" y="4813"/>
                </a:lnTo>
                <a:close/>
              </a:path>
              <a:path extrusionOk="0" h="30479" w="62865">
                <a:moveTo>
                  <a:pt x="62814" y="0"/>
                </a:moveTo>
                <a:lnTo>
                  <a:pt x="55384" y="0"/>
                </a:lnTo>
                <a:lnTo>
                  <a:pt x="46418" y="22821"/>
                </a:lnTo>
                <a:lnTo>
                  <a:pt x="50788" y="22821"/>
                </a:lnTo>
                <a:lnTo>
                  <a:pt x="57873" y="4813"/>
                </a:lnTo>
                <a:lnTo>
                  <a:pt x="62814" y="4813"/>
                </a:lnTo>
                <a:lnTo>
                  <a:pt x="628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9"/>
          <p:cNvSpPr txBox="1"/>
          <p:nvPr>
            <p:ph type="title"/>
          </p:nvPr>
        </p:nvSpPr>
        <p:spPr>
          <a:xfrm>
            <a:off x="304800" y="2444750"/>
            <a:ext cx="11734800" cy="14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are OER?</a:t>
            </a:r>
            <a:br>
              <a:rPr lang="en-US"/>
            </a:br>
            <a:endParaRPr sz="3600"/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8950" y="6114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7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47"/>
          <p:cNvSpPr/>
          <p:nvPr/>
        </p:nvSpPr>
        <p:spPr>
          <a:xfrm>
            <a:off x="5" y="6852546"/>
            <a:ext cx="169545" cy="0"/>
          </a:xfrm>
          <a:custGeom>
            <a:rect b="b" l="l" r="r" t="t"/>
            <a:pathLst>
              <a:path extrusionOk="0" h="120000" w="169545">
                <a:moveTo>
                  <a:pt x="0" y="0"/>
                </a:moveTo>
                <a:lnTo>
                  <a:pt x="169252" y="0"/>
                </a:lnTo>
              </a:path>
            </a:pathLst>
          </a:custGeom>
          <a:noFill/>
          <a:ln cap="flat" cmpd="sng" w="9525">
            <a:solidFill>
              <a:srgbClr val="0012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47"/>
          <p:cNvSpPr/>
          <p:nvPr/>
        </p:nvSpPr>
        <p:spPr>
          <a:xfrm>
            <a:off x="10790344" y="6371825"/>
            <a:ext cx="107950" cy="107950"/>
          </a:xfrm>
          <a:custGeom>
            <a:rect b="b" l="l" r="r" t="t"/>
            <a:pathLst>
              <a:path extrusionOk="0" h="107950" w="107950">
                <a:moveTo>
                  <a:pt x="53898" y="0"/>
                </a:moveTo>
                <a:lnTo>
                  <a:pt x="32189" y="4024"/>
                </a:lnTo>
                <a:lnTo>
                  <a:pt x="15138" y="15224"/>
                </a:lnTo>
                <a:lnTo>
                  <a:pt x="3992" y="32286"/>
                </a:lnTo>
                <a:lnTo>
                  <a:pt x="0" y="53898"/>
                </a:lnTo>
                <a:lnTo>
                  <a:pt x="3992" y="75524"/>
                </a:lnTo>
                <a:lnTo>
                  <a:pt x="15138" y="92589"/>
                </a:lnTo>
                <a:lnTo>
                  <a:pt x="32189" y="103787"/>
                </a:lnTo>
                <a:lnTo>
                  <a:pt x="53898" y="107810"/>
                </a:lnTo>
                <a:lnTo>
                  <a:pt x="75607" y="103787"/>
                </a:lnTo>
                <a:lnTo>
                  <a:pt x="87737" y="95821"/>
                </a:lnTo>
                <a:lnTo>
                  <a:pt x="53898" y="95821"/>
                </a:lnTo>
                <a:lnTo>
                  <a:pt x="36980" y="92516"/>
                </a:lnTo>
                <a:lnTo>
                  <a:pt x="24203" y="83513"/>
                </a:lnTo>
                <a:lnTo>
                  <a:pt x="16126" y="70184"/>
                </a:lnTo>
                <a:lnTo>
                  <a:pt x="13309" y="53898"/>
                </a:lnTo>
                <a:lnTo>
                  <a:pt x="16126" y="37618"/>
                </a:lnTo>
                <a:lnTo>
                  <a:pt x="24203" y="24288"/>
                </a:lnTo>
                <a:lnTo>
                  <a:pt x="36980" y="15283"/>
                </a:lnTo>
                <a:lnTo>
                  <a:pt x="53898" y="11976"/>
                </a:lnTo>
                <a:lnTo>
                  <a:pt x="87714" y="11976"/>
                </a:lnTo>
                <a:lnTo>
                  <a:pt x="75607" y="4024"/>
                </a:lnTo>
                <a:lnTo>
                  <a:pt x="53898" y="0"/>
                </a:lnTo>
                <a:close/>
              </a:path>
              <a:path extrusionOk="0" h="107950" w="107950">
                <a:moveTo>
                  <a:pt x="87714" y="11976"/>
                </a:moveTo>
                <a:lnTo>
                  <a:pt x="53898" y="11976"/>
                </a:lnTo>
                <a:lnTo>
                  <a:pt x="70817" y="15283"/>
                </a:lnTo>
                <a:lnTo>
                  <a:pt x="83594" y="24288"/>
                </a:lnTo>
                <a:lnTo>
                  <a:pt x="91671" y="37618"/>
                </a:lnTo>
                <a:lnTo>
                  <a:pt x="94488" y="53898"/>
                </a:lnTo>
                <a:lnTo>
                  <a:pt x="91671" y="70184"/>
                </a:lnTo>
                <a:lnTo>
                  <a:pt x="83594" y="83513"/>
                </a:lnTo>
                <a:lnTo>
                  <a:pt x="70817" y="92516"/>
                </a:lnTo>
                <a:lnTo>
                  <a:pt x="53898" y="95821"/>
                </a:lnTo>
                <a:lnTo>
                  <a:pt x="87737" y="95821"/>
                </a:lnTo>
                <a:lnTo>
                  <a:pt x="92659" y="92589"/>
                </a:lnTo>
                <a:lnTo>
                  <a:pt x="103805" y="75524"/>
                </a:lnTo>
                <a:lnTo>
                  <a:pt x="107797" y="53898"/>
                </a:lnTo>
                <a:lnTo>
                  <a:pt x="103805" y="32286"/>
                </a:lnTo>
                <a:lnTo>
                  <a:pt x="92659" y="15224"/>
                </a:lnTo>
                <a:lnTo>
                  <a:pt x="87714" y="119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47"/>
          <p:cNvSpPr/>
          <p:nvPr/>
        </p:nvSpPr>
        <p:spPr>
          <a:xfrm>
            <a:off x="10924981" y="6371825"/>
            <a:ext cx="109220" cy="156209"/>
          </a:xfrm>
          <a:custGeom>
            <a:rect b="b" l="l" r="r" t="t"/>
            <a:pathLst>
              <a:path extrusionOk="0" h="156209" w="109220">
                <a:moveTo>
                  <a:pt x="13309" y="2666"/>
                </a:moveTo>
                <a:lnTo>
                  <a:pt x="0" y="2666"/>
                </a:lnTo>
                <a:lnTo>
                  <a:pt x="0" y="155727"/>
                </a:lnTo>
                <a:lnTo>
                  <a:pt x="13309" y="155727"/>
                </a:lnTo>
                <a:lnTo>
                  <a:pt x="13309" y="87172"/>
                </a:lnTo>
                <a:lnTo>
                  <a:pt x="29835" y="87172"/>
                </a:lnTo>
                <a:lnTo>
                  <a:pt x="24314" y="83513"/>
                </a:lnTo>
                <a:lnTo>
                  <a:pt x="15265" y="70184"/>
                </a:lnTo>
                <a:lnTo>
                  <a:pt x="11976" y="53898"/>
                </a:lnTo>
                <a:lnTo>
                  <a:pt x="15265" y="37618"/>
                </a:lnTo>
                <a:lnTo>
                  <a:pt x="24314" y="24288"/>
                </a:lnTo>
                <a:lnTo>
                  <a:pt x="29821" y="20637"/>
                </a:lnTo>
                <a:lnTo>
                  <a:pt x="13309" y="20637"/>
                </a:lnTo>
                <a:lnTo>
                  <a:pt x="13309" y="2666"/>
                </a:lnTo>
                <a:close/>
              </a:path>
              <a:path extrusionOk="0" h="156209" w="109220">
                <a:moveTo>
                  <a:pt x="29835" y="87172"/>
                </a:moveTo>
                <a:lnTo>
                  <a:pt x="13754" y="87172"/>
                </a:lnTo>
                <a:lnTo>
                  <a:pt x="21474" y="96387"/>
                </a:lnTo>
                <a:lnTo>
                  <a:pt x="31608" y="102816"/>
                </a:lnTo>
                <a:lnTo>
                  <a:pt x="43073" y="106582"/>
                </a:lnTo>
                <a:lnTo>
                  <a:pt x="54787" y="107810"/>
                </a:lnTo>
                <a:lnTo>
                  <a:pt x="76498" y="103787"/>
                </a:lnTo>
                <a:lnTo>
                  <a:pt x="88631" y="95821"/>
                </a:lnTo>
                <a:lnTo>
                  <a:pt x="54787" y="95821"/>
                </a:lnTo>
                <a:lnTo>
                  <a:pt x="37897" y="92516"/>
                </a:lnTo>
                <a:lnTo>
                  <a:pt x="29835" y="87172"/>
                </a:lnTo>
                <a:close/>
              </a:path>
              <a:path extrusionOk="0" h="156209" w="109220">
                <a:moveTo>
                  <a:pt x="88608" y="11976"/>
                </a:moveTo>
                <a:lnTo>
                  <a:pt x="54787" y="11976"/>
                </a:lnTo>
                <a:lnTo>
                  <a:pt x="71708" y="15283"/>
                </a:lnTo>
                <a:lnTo>
                  <a:pt x="84489" y="24288"/>
                </a:lnTo>
                <a:lnTo>
                  <a:pt x="92571" y="37618"/>
                </a:lnTo>
                <a:lnTo>
                  <a:pt x="95389" y="53898"/>
                </a:lnTo>
                <a:lnTo>
                  <a:pt x="92571" y="70184"/>
                </a:lnTo>
                <a:lnTo>
                  <a:pt x="84489" y="83513"/>
                </a:lnTo>
                <a:lnTo>
                  <a:pt x="71708" y="92516"/>
                </a:lnTo>
                <a:lnTo>
                  <a:pt x="54787" y="95821"/>
                </a:lnTo>
                <a:lnTo>
                  <a:pt x="88631" y="95821"/>
                </a:lnTo>
                <a:lnTo>
                  <a:pt x="93554" y="92589"/>
                </a:lnTo>
                <a:lnTo>
                  <a:pt x="104704" y="75524"/>
                </a:lnTo>
                <a:lnTo>
                  <a:pt x="108699" y="53898"/>
                </a:lnTo>
                <a:lnTo>
                  <a:pt x="104704" y="32286"/>
                </a:lnTo>
                <a:lnTo>
                  <a:pt x="93554" y="15224"/>
                </a:lnTo>
                <a:lnTo>
                  <a:pt x="88608" y="11976"/>
                </a:lnTo>
                <a:close/>
              </a:path>
              <a:path extrusionOk="0" h="156209" w="109220">
                <a:moveTo>
                  <a:pt x="54787" y="0"/>
                </a:moveTo>
                <a:lnTo>
                  <a:pt x="43073" y="1227"/>
                </a:lnTo>
                <a:lnTo>
                  <a:pt x="31608" y="4994"/>
                </a:lnTo>
                <a:lnTo>
                  <a:pt x="21474" y="11422"/>
                </a:lnTo>
                <a:lnTo>
                  <a:pt x="13754" y="20637"/>
                </a:lnTo>
                <a:lnTo>
                  <a:pt x="29821" y="20637"/>
                </a:lnTo>
                <a:lnTo>
                  <a:pt x="37897" y="15283"/>
                </a:lnTo>
                <a:lnTo>
                  <a:pt x="54787" y="11976"/>
                </a:lnTo>
                <a:lnTo>
                  <a:pt x="88608" y="11976"/>
                </a:lnTo>
                <a:lnTo>
                  <a:pt x="76498" y="4024"/>
                </a:lnTo>
                <a:lnTo>
                  <a:pt x="547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7"/>
          <p:cNvSpPr/>
          <p:nvPr/>
        </p:nvSpPr>
        <p:spPr>
          <a:xfrm>
            <a:off x="11057638" y="6371822"/>
            <a:ext cx="99695" cy="107950"/>
          </a:xfrm>
          <a:custGeom>
            <a:rect b="b" l="l" r="r" t="t"/>
            <a:pathLst>
              <a:path extrusionOk="0" h="107950" w="99695">
                <a:moveTo>
                  <a:pt x="51231" y="0"/>
                </a:moveTo>
                <a:lnTo>
                  <a:pt x="30598" y="4083"/>
                </a:lnTo>
                <a:lnTo>
                  <a:pt x="14390" y="15363"/>
                </a:lnTo>
                <a:lnTo>
                  <a:pt x="3794" y="32385"/>
                </a:lnTo>
                <a:lnTo>
                  <a:pt x="0" y="53682"/>
                </a:lnTo>
                <a:lnTo>
                  <a:pt x="3713" y="75524"/>
                </a:lnTo>
                <a:lnTo>
                  <a:pt x="14227" y="92643"/>
                </a:lnTo>
                <a:lnTo>
                  <a:pt x="30603" y="103814"/>
                </a:lnTo>
                <a:lnTo>
                  <a:pt x="51904" y="107810"/>
                </a:lnTo>
                <a:lnTo>
                  <a:pt x="65042" y="106563"/>
                </a:lnTo>
                <a:lnTo>
                  <a:pt x="76995" y="102655"/>
                </a:lnTo>
                <a:lnTo>
                  <a:pt x="87505" y="95821"/>
                </a:lnTo>
                <a:lnTo>
                  <a:pt x="52120" y="95821"/>
                </a:lnTo>
                <a:lnTo>
                  <a:pt x="32956" y="91352"/>
                </a:lnTo>
                <a:lnTo>
                  <a:pt x="21070" y="80687"/>
                </a:lnTo>
                <a:lnTo>
                  <a:pt x="15007" y="67944"/>
                </a:lnTo>
                <a:lnTo>
                  <a:pt x="13309" y="57238"/>
                </a:lnTo>
                <a:lnTo>
                  <a:pt x="99377" y="57238"/>
                </a:lnTo>
                <a:lnTo>
                  <a:pt x="99377" y="47929"/>
                </a:lnTo>
                <a:lnTo>
                  <a:pt x="98906" y="45262"/>
                </a:lnTo>
                <a:lnTo>
                  <a:pt x="13309" y="45262"/>
                </a:lnTo>
                <a:lnTo>
                  <a:pt x="15045" y="37818"/>
                </a:lnTo>
                <a:lnTo>
                  <a:pt x="21043" y="26630"/>
                </a:lnTo>
                <a:lnTo>
                  <a:pt x="32490" y="16439"/>
                </a:lnTo>
                <a:lnTo>
                  <a:pt x="50571" y="11988"/>
                </a:lnTo>
                <a:lnTo>
                  <a:pt x="82873" y="11988"/>
                </a:lnTo>
                <a:lnTo>
                  <a:pt x="72047" y="4151"/>
                </a:lnTo>
                <a:lnTo>
                  <a:pt x="51231" y="0"/>
                </a:lnTo>
                <a:close/>
              </a:path>
              <a:path extrusionOk="0" h="107950" w="99695">
                <a:moveTo>
                  <a:pt x="86499" y="77647"/>
                </a:moveTo>
                <a:lnTo>
                  <a:pt x="80222" y="85164"/>
                </a:lnTo>
                <a:lnTo>
                  <a:pt x="71886" y="90892"/>
                </a:lnTo>
                <a:lnTo>
                  <a:pt x="62262" y="94540"/>
                </a:lnTo>
                <a:lnTo>
                  <a:pt x="52120" y="95821"/>
                </a:lnTo>
                <a:lnTo>
                  <a:pt x="87505" y="95821"/>
                </a:lnTo>
                <a:lnTo>
                  <a:pt x="96266" y="85852"/>
                </a:lnTo>
                <a:lnTo>
                  <a:pt x="86499" y="77647"/>
                </a:lnTo>
                <a:close/>
              </a:path>
              <a:path extrusionOk="0" h="107950" w="99695">
                <a:moveTo>
                  <a:pt x="82873" y="11988"/>
                </a:moveTo>
                <a:lnTo>
                  <a:pt x="50571" y="11988"/>
                </a:lnTo>
                <a:lnTo>
                  <a:pt x="64441" y="14628"/>
                </a:lnTo>
                <a:lnTo>
                  <a:pt x="75714" y="21801"/>
                </a:lnTo>
                <a:lnTo>
                  <a:pt x="83286" y="32385"/>
                </a:lnTo>
                <a:lnTo>
                  <a:pt x="86055" y="45262"/>
                </a:lnTo>
                <a:lnTo>
                  <a:pt x="98906" y="45262"/>
                </a:lnTo>
                <a:lnTo>
                  <a:pt x="96285" y="30427"/>
                </a:lnTo>
                <a:lnTo>
                  <a:pt x="87120" y="15063"/>
                </a:lnTo>
                <a:lnTo>
                  <a:pt x="82873" y="11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7"/>
          <p:cNvSpPr/>
          <p:nvPr/>
        </p:nvSpPr>
        <p:spPr>
          <a:xfrm>
            <a:off x="11185628" y="6371831"/>
            <a:ext cx="89534" cy="105410"/>
          </a:xfrm>
          <a:custGeom>
            <a:rect b="b" l="l" r="r" t="t"/>
            <a:pathLst>
              <a:path extrusionOk="0" h="105410" w="89534">
                <a:moveTo>
                  <a:pt x="13309" y="2654"/>
                </a:moveTo>
                <a:lnTo>
                  <a:pt x="0" y="2654"/>
                </a:lnTo>
                <a:lnTo>
                  <a:pt x="174" y="8343"/>
                </a:lnTo>
                <a:lnTo>
                  <a:pt x="942" y="24549"/>
                </a:lnTo>
                <a:lnTo>
                  <a:pt x="1024" y="27790"/>
                </a:lnTo>
                <a:lnTo>
                  <a:pt x="1117" y="105143"/>
                </a:lnTo>
                <a:lnTo>
                  <a:pt x="14414" y="105143"/>
                </a:lnTo>
                <a:lnTo>
                  <a:pt x="14414" y="53898"/>
                </a:lnTo>
                <a:lnTo>
                  <a:pt x="17183" y="35464"/>
                </a:lnTo>
                <a:lnTo>
                  <a:pt x="24757" y="22374"/>
                </a:lnTo>
                <a:lnTo>
                  <a:pt x="27264" y="20637"/>
                </a:lnTo>
                <a:lnTo>
                  <a:pt x="14185" y="20637"/>
                </a:lnTo>
                <a:lnTo>
                  <a:pt x="13754" y="18630"/>
                </a:lnTo>
                <a:lnTo>
                  <a:pt x="13538" y="10198"/>
                </a:lnTo>
                <a:lnTo>
                  <a:pt x="13309" y="2654"/>
                </a:lnTo>
                <a:close/>
              </a:path>
              <a:path extrusionOk="0" h="105410" w="89534">
                <a:moveTo>
                  <a:pt x="79376" y="11976"/>
                </a:moveTo>
                <a:lnTo>
                  <a:pt x="49910" y="11976"/>
                </a:lnTo>
                <a:lnTo>
                  <a:pt x="62819" y="14766"/>
                </a:lnTo>
                <a:lnTo>
                  <a:pt x="70677" y="22151"/>
                </a:lnTo>
                <a:lnTo>
                  <a:pt x="74583" y="32657"/>
                </a:lnTo>
                <a:lnTo>
                  <a:pt x="75583" y="44145"/>
                </a:lnTo>
                <a:lnTo>
                  <a:pt x="75641" y="105143"/>
                </a:lnTo>
                <a:lnTo>
                  <a:pt x="88950" y="105143"/>
                </a:lnTo>
                <a:lnTo>
                  <a:pt x="88950" y="44145"/>
                </a:lnTo>
                <a:lnTo>
                  <a:pt x="87342" y="27790"/>
                </a:lnTo>
                <a:lnTo>
                  <a:pt x="81408" y="13666"/>
                </a:lnTo>
                <a:lnTo>
                  <a:pt x="79376" y="11976"/>
                </a:lnTo>
                <a:close/>
              </a:path>
              <a:path extrusionOk="0" h="105410" w="89534">
                <a:moveTo>
                  <a:pt x="49910" y="0"/>
                </a:moveTo>
                <a:lnTo>
                  <a:pt x="38163" y="1631"/>
                </a:lnTo>
                <a:lnTo>
                  <a:pt x="28141" y="6070"/>
                </a:lnTo>
                <a:lnTo>
                  <a:pt x="20241" y="12633"/>
                </a:lnTo>
                <a:lnTo>
                  <a:pt x="14858" y="20637"/>
                </a:lnTo>
                <a:lnTo>
                  <a:pt x="27264" y="20637"/>
                </a:lnTo>
                <a:lnTo>
                  <a:pt x="36033" y="14565"/>
                </a:lnTo>
                <a:lnTo>
                  <a:pt x="49910" y="11976"/>
                </a:lnTo>
                <a:lnTo>
                  <a:pt x="79376" y="11976"/>
                </a:lnTo>
                <a:lnTo>
                  <a:pt x="69485" y="3745"/>
                </a:lnTo>
                <a:lnTo>
                  <a:pt x="499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7"/>
          <p:cNvSpPr/>
          <p:nvPr/>
        </p:nvSpPr>
        <p:spPr>
          <a:xfrm>
            <a:off x="11297879" y="6367833"/>
            <a:ext cx="87629" cy="112395"/>
          </a:xfrm>
          <a:custGeom>
            <a:rect b="b" l="l" r="r" t="t"/>
            <a:pathLst>
              <a:path extrusionOk="0" h="112395" w="87629">
                <a:moveTo>
                  <a:pt x="17741" y="78752"/>
                </a:moveTo>
                <a:lnTo>
                  <a:pt x="0" y="95389"/>
                </a:lnTo>
                <a:lnTo>
                  <a:pt x="8759" y="103098"/>
                </a:lnTo>
                <a:lnTo>
                  <a:pt x="18662" y="108172"/>
                </a:lnTo>
                <a:lnTo>
                  <a:pt x="29603" y="110959"/>
                </a:lnTo>
                <a:lnTo>
                  <a:pt x="41478" y="111810"/>
                </a:lnTo>
                <a:lnTo>
                  <a:pt x="57824" y="110026"/>
                </a:lnTo>
                <a:lnTo>
                  <a:pt x="72586" y="104205"/>
                </a:lnTo>
                <a:lnTo>
                  <a:pt x="83272" y="93642"/>
                </a:lnTo>
                <a:lnTo>
                  <a:pt x="83737" y="91833"/>
                </a:lnTo>
                <a:lnTo>
                  <a:pt x="43027" y="91833"/>
                </a:lnTo>
                <a:lnTo>
                  <a:pt x="35270" y="90848"/>
                </a:lnTo>
                <a:lnTo>
                  <a:pt x="28722" y="88117"/>
                </a:lnTo>
                <a:lnTo>
                  <a:pt x="23005" y="83973"/>
                </a:lnTo>
                <a:lnTo>
                  <a:pt x="17741" y="78752"/>
                </a:lnTo>
                <a:close/>
              </a:path>
              <a:path extrusionOk="0" h="112395" w="87629">
                <a:moveTo>
                  <a:pt x="46126" y="0"/>
                </a:moveTo>
                <a:lnTo>
                  <a:pt x="30368" y="2033"/>
                </a:lnTo>
                <a:lnTo>
                  <a:pt x="16663" y="8288"/>
                </a:lnTo>
                <a:lnTo>
                  <a:pt x="6991" y="18993"/>
                </a:lnTo>
                <a:lnTo>
                  <a:pt x="3327" y="34378"/>
                </a:lnTo>
                <a:lnTo>
                  <a:pt x="12302" y="55490"/>
                </a:lnTo>
                <a:lnTo>
                  <a:pt x="32048" y="63995"/>
                </a:lnTo>
                <a:lnTo>
                  <a:pt x="51794" y="69004"/>
                </a:lnTo>
                <a:lnTo>
                  <a:pt x="60769" y="79628"/>
                </a:lnTo>
                <a:lnTo>
                  <a:pt x="60769" y="88061"/>
                </a:lnTo>
                <a:lnTo>
                  <a:pt x="50787" y="91833"/>
                </a:lnTo>
                <a:lnTo>
                  <a:pt x="83737" y="91833"/>
                </a:lnTo>
                <a:lnTo>
                  <a:pt x="87388" y="77635"/>
                </a:lnTo>
                <a:lnTo>
                  <a:pt x="78413" y="55782"/>
                </a:lnTo>
                <a:lnTo>
                  <a:pt x="58667" y="46718"/>
                </a:lnTo>
                <a:lnTo>
                  <a:pt x="38921" y="41857"/>
                </a:lnTo>
                <a:lnTo>
                  <a:pt x="29946" y="32613"/>
                </a:lnTo>
                <a:lnTo>
                  <a:pt x="29946" y="24625"/>
                </a:lnTo>
                <a:lnTo>
                  <a:pt x="38379" y="21297"/>
                </a:lnTo>
                <a:lnTo>
                  <a:pt x="78391" y="21297"/>
                </a:lnTo>
                <a:lnTo>
                  <a:pt x="84061" y="16192"/>
                </a:lnTo>
                <a:lnTo>
                  <a:pt x="76481" y="8701"/>
                </a:lnTo>
                <a:lnTo>
                  <a:pt x="67175" y="3686"/>
                </a:lnTo>
                <a:lnTo>
                  <a:pt x="56827" y="876"/>
                </a:lnTo>
                <a:lnTo>
                  <a:pt x="46126" y="0"/>
                </a:lnTo>
                <a:close/>
              </a:path>
              <a:path extrusionOk="0" h="112395" w="87629">
                <a:moveTo>
                  <a:pt x="78391" y="21297"/>
                </a:moveTo>
                <a:lnTo>
                  <a:pt x="54559" y="21297"/>
                </a:lnTo>
                <a:lnTo>
                  <a:pt x="61226" y="25069"/>
                </a:lnTo>
                <a:lnTo>
                  <a:pt x="66319" y="32169"/>
                </a:lnTo>
                <a:lnTo>
                  <a:pt x="78391" y="21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7"/>
          <p:cNvSpPr/>
          <p:nvPr/>
        </p:nvSpPr>
        <p:spPr>
          <a:xfrm>
            <a:off x="11393481" y="6339664"/>
            <a:ext cx="78104" cy="140335"/>
          </a:xfrm>
          <a:custGeom>
            <a:rect b="b" l="l" r="r" t="t"/>
            <a:pathLst>
              <a:path extrusionOk="0" h="140335" w="78104">
                <a:moveTo>
                  <a:pt x="48577" y="53454"/>
                </a:moveTo>
                <a:lnTo>
                  <a:pt x="21958" y="53454"/>
                </a:lnTo>
                <a:lnTo>
                  <a:pt x="21958" y="102273"/>
                </a:lnTo>
                <a:lnTo>
                  <a:pt x="23438" y="118728"/>
                </a:lnTo>
                <a:lnTo>
                  <a:pt x="28806" y="130511"/>
                </a:lnTo>
                <a:lnTo>
                  <a:pt x="39456" y="137598"/>
                </a:lnTo>
                <a:lnTo>
                  <a:pt x="56781" y="139966"/>
                </a:lnTo>
                <a:lnTo>
                  <a:pt x="63004" y="139966"/>
                </a:lnTo>
                <a:lnTo>
                  <a:pt x="72313" y="139077"/>
                </a:lnTo>
                <a:lnTo>
                  <a:pt x="77863" y="136423"/>
                </a:lnTo>
                <a:lnTo>
                  <a:pt x="77863" y="117348"/>
                </a:lnTo>
                <a:lnTo>
                  <a:pt x="51689" y="117348"/>
                </a:lnTo>
                <a:lnTo>
                  <a:pt x="48577" y="110693"/>
                </a:lnTo>
                <a:lnTo>
                  <a:pt x="48577" y="53454"/>
                </a:lnTo>
                <a:close/>
              </a:path>
              <a:path extrusionOk="0" h="140335" w="78104">
                <a:moveTo>
                  <a:pt x="77863" y="114020"/>
                </a:moveTo>
                <a:lnTo>
                  <a:pt x="74536" y="116459"/>
                </a:lnTo>
                <a:lnTo>
                  <a:pt x="68097" y="117348"/>
                </a:lnTo>
                <a:lnTo>
                  <a:pt x="77863" y="117348"/>
                </a:lnTo>
                <a:lnTo>
                  <a:pt x="77863" y="114020"/>
                </a:lnTo>
                <a:close/>
              </a:path>
              <a:path extrusionOk="0" h="140335" w="78104">
                <a:moveTo>
                  <a:pt x="77863" y="30822"/>
                </a:moveTo>
                <a:lnTo>
                  <a:pt x="0" y="30822"/>
                </a:lnTo>
                <a:lnTo>
                  <a:pt x="0" y="53454"/>
                </a:lnTo>
                <a:lnTo>
                  <a:pt x="77863" y="53454"/>
                </a:lnTo>
                <a:lnTo>
                  <a:pt x="77863" y="30822"/>
                </a:lnTo>
                <a:close/>
              </a:path>
              <a:path extrusionOk="0" h="140335" w="78104">
                <a:moveTo>
                  <a:pt x="48577" y="0"/>
                </a:moveTo>
                <a:lnTo>
                  <a:pt x="21958" y="0"/>
                </a:lnTo>
                <a:lnTo>
                  <a:pt x="21958" y="30822"/>
                </a:lnTo>
                <a:lnTo>
                  <a:pt x="48577" y="30822"/>
                </a:lnTo>
                <a:lnTo>
                  <a:pt x="485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7"/>
          <p:cNvSpPr/>
          <p:nvPr/>
        </p:nvSpPr>
        <p:spPr>
          <a:xfrm>
            <a:off x="11485081" y="6367835"/>
            <a:ext cx="97790" cy="112395"/>
          </a:xfrm>
          <a:custGeom>
            <a:rect b="b" l="l" r="r" t="t"/>
            <a:pathLst>
              <a:path extrusionOk="0" h="112395" w="97790">
                <a:moveTo>
                  <a:pt x="92453" y="19964"/>
                </a:moveTo>
                <a:lnTo>
                  <a:pt x="49250" y="19964"/>
                </a:lnTo>
                <a:lnTo>
                  <a:pt x="59049" y="21242"/>
                </a:lnTo>
                <a:lnTo>
                  <a:pt x="66775" y="25036"/>
                </a:lnTo>
                <a:lnTo>
                  <a:pt x="71840" y="31285"/>
                </a:lnTo>
                <a:lnTo>
                  <a:pt x="73659" y="39928"/>
                </a:lnTo>
                <a:lnTo>
                  <a:pt x="73659" y="42811"/>
                </a:lnTo>
                <a:lnTo>
                  <a:pt x="67005" y="42811"/>
                </a:lnTo>
                <a:lnTo>
                  <a:pt x="45305" y="43733"/>
                </a:lnTo>
                <a:lnTo>
                  <a:pt x="23520" y="48356"/>
                </a:lnTo>
                <a:lnTo>
                  <a:pt x="6726" y="59469"/>
                </a:lnTo>
                <a:lnTo>
                  <a:pt x="0" y="79857"/>
                </a:lnTo>
                <a:lnTo>
                  <a:pt x="3291" y="93736"/>
                </a:lnTo>
                <a:lnTo>
                  <a:pt x="12012" y="103728"/>
                </a:lnTo>
                <a:lnTo>
                  <a:pt x="24436" y="109770"/>
                </a:lnTo>
                <a:lnTo>
                  <a:pt x="38836" y="111798"/>
                </a:lnTo>
                <a:lnTo>
                  <a:pt x="49096" y="110777"/>
                </a:lnTo>
                <a:lnTo>
                  <a:pt x="58402" y="107635"/>
                </a:lnTo>
                <a:lnTo>
                  <a:pt x="66463" y="102250"/>
                </a:lnTo>
                <a:lnTo>
                  <a:pt x="72986" y="94500"/>
                </a:lnTo>
                <a:lnTo>
                  <a:pt x="97612" y="94500"/>
                </a:lnTo>
                <a:lnTo>
                  <a:pt x="97612" y="91833"/>
                </a:lnTo>
                <a:lnTo>
                  <a:pt x="36614" y="91833"/>
                </a:lnTo>
                <a:lnTo>
                  <a:pt x="26631" y="87617"/>
                </a:lnTo>
                <a:lnTo>
                  <a:pt x="26631" y="77850"/>
                </a:lnTo>
                <a:lnTo>
                  <a:pt x="30811" y="68831"/>
                </a:lnTo>
                <a:lnTo>
                  <a:pt x="41103" y="63907"/>
                </a:lnTo>
                <a:lnTo>
                  <a:pt x="54138" y="61854"/>
                </a:lnTo>
                <a:lnTo>
                  <a:pt x="66547" y="61442"/>
                </a:lnTo>
                <a:lnTo>
                  <a:pt x="97612" y="61442"/>
                </a:lnTo>
                <a:lnTo>
                  <a:pt x="97612" y="47917"/>
                </a:lnTo>
                <a:lnTo>
                  <a:pt x="96901" y="34064"/>
                </a:lnTo>
                <a:lnTo>
                  <a:pt x="92453" y="19964"/>
                </a:lnTo>
                <a:close/>
              </a:path>
              <a:path extrusionOk="0" h="112395" w="97790">
                <a:moveTo>
                  <a:pt x="97612" y="94500"/>
                </a:moveTo>
                <a:lnTo>
                  <a:pt x="73659" y="94500"/>
                </a:lnTo>
                <a:lnTo>
                  <a:pt x="73659" y="109131"/>
                </a:lnTo>
                <a:lnTo>
                  <a:pt x="97612" y="109131"/>
                </a:lnTo>
                <a:lnTo>
                  <a:pt x="97612" y="94500"/>
                </a:lnTo>
                <a:close/>
              </a:path>
              <a:path extrusionOk="0" h="112395" w="97790">
                <a:moveTo>
                  <a:pt x="97612" y="61442"/>
                </a:moveTo>
                <a:lnTo>
                  <a:pt x="72097" y="61442"/>
                </a:lnTo>
                <a:lnTo>
                  <a:pt x="72097" y="67424"/>
                </a:lnTo>
                <a:lnTo>
                  <a:pt x="70460" y="77512"/>
                </a:lnTo>
                <a:lnTo>
                  <a:pt x="65497" y="85205"/>
                </a:lnTo>
                <a:lnTo>
                  <a:pt x="57128" y="90111"/>
                </a:lnTo>
                <a:lnTo>
                  <a:pt x="45275" y="91833"/>
                </a:lnTo>
                <a:lnTo>
                  <a:pt x="97612" y="91833"/>
                </a:lnTo>
                <a:lnTo>
                  <a:pt x="97612" y="61442"/>
                </a:lnTo>
                <a:close/>
              </a:path>
              <a:path extrusionOk="0" h="112395" w="97790">
                <a:moveTo>
                  <a:pt x="52146" y="0"/>
                </a:moveTo>
                <a:lnTo>
                  <a:pt x="39612" y="984"/>
                </a:lnTo>
                <a:lnTo>
                  <a:pt x="27600" y="4049"/>
                </a:lnTo>
                <a:lnTo>
                  <a:pt x="16545" y="9360"/>
                </a:lnTo>
                <a:lnTo>
                  <a:pt x="6883" y="17081"/>
                </a:lnTo>
                <a:lnTo>
                  <a:pt x="20866" y="31051"/>
                </a:lnTo>
                <a:lnTo>
                  <a:pt x="26731" y="26511"/>
                </a:lnTo>
                <a:lnTo>
                  <a:pt x="33558" y="23012"/>
                </a:lnTo>
                <a:lnTo>
                  <a:pt x="41134" y="20760"/>
                </a:lnTo>
                <a:lnTo>
                  <a:pt x="49250" y="19964"/>
                </a:lnTo>
                <a:lnTo>
                  <a:pt x="92453" y="19964"/>
                </a:lnTo>
                <a:lnTo>
                  <a:pt x="91928" y="18300"/>
                </a:lnTo>
                <a:lnTo>
                  <a:pt x="78431" y="5365"/>
                </a:lnTo>
                <a:lnTo>
                  <a:pt x="521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7"/>
          <p:cNvSpPr/>
          <p:nvPr/>
        </p:nvSpPr>
        <p:spPr>
          <a:xfrm>
            <a:off x="11595999" y="6370484"/>
            <a:ext cx="120015" cy="106679"/>
          </a:xfrm>
          <a:custGeom>
            <a:rect b="b" l="l" r="r" t="t"/>
            <a:pathLst>
              <a:path extrusionOk="0" h="106679" w="120015">
                <a:moveTo>
                  <a:pt x="38366" y="0"/>
                </a:moveTo>
                <a:lnTo>
                  <a:pt x="5994" y="0"/>
                </a:lnTo>
                <a:lnTo>
                  <a:pt x="42811" y="49263"/>
                </a:lnTo>
                <a:lnTo>
                  <a:pt x="0" y="106489"/>
                </a:lnTo>
                <a:lnTo>
                  <a:pt x="31495" y="106489"/>
                </a:lnTo>
                <a:lnTo>
                  <a:pt x="59448" y="68325"/>
                </a:lnTo>
                <a:lnTo>
                  <a:pt x="91019" y="68325"/>
                </a:lnTo>
                <a:lnTo>
                  <a:pt x="76758" y="49263"/>
                </a:lnTo>
                <a:lnTo>
                  <a:pt x="89530" y="31965"/>
                </a:lnTo>
                <a:lnTo>
                  <a:pt x="59677" y="31965"/>
                </a:lnTo>
                <a:lnTo>
                  <a:pt x="38366" y="0"/>
                </a:lnTo>
                <a:close/>
              </a:path>
              <a:path extrusionOk="0" h="106679" w="120015">
                <a:moveTo>
                  <a:pt x="91019" y="68325"/>
                </a:moveTo>
                <a:lnTo>
                  <a:pt x="59448" y="68325"/>
                </a:lnTo>
                <a:lnTo>
                  <a:pt x="87172" y="106489"/>
                </a:lnTo>
                <a:lnTo>
                  <a:pt x="119570" y="106489"/>
                </a:lnTo>
                <a:lnTo>
                  <a:pt x="91019" y="68325"/>
                </a:lnTo>
                <a:close/>
              </a:path>
              <a:path extrusionOk="0" h="106679" w="120015">
                <a:moveTo>
                  <a:pt x="113131" y="0"/>
                </a:moveTo>
                <a:lnTo>
                  <a:pt x="82753" y="0"/>
                </a:lnTo>
                <a:lnTo>
                  <a:pt x="59677" y="31965"/>
                </a:lnTo>
                <a:lnTo>
                  <a:pt x="89530" y="31965"/>
                </a:lnTo>
                <a:lnTo>
                  <a:pt x="1131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7"/>
          <p:cNvSpPr/>
          <p:nvPr/>
        </p:nvSpPr>
        <p:spPr>
          <a:xfrm>
            <a:off x="10170987" y="6212819"/>
            <a:ext cx="524509" cy="106679"/>
          </a:xfrm>
          <a:custGeom>
            <a:rect b="b" l="l" r="r" t="t"/>
            <a:pathLst>
              <a:path extrusionOk="0" h="106679" w="524509">
                <a:moveTo>
                  <a:pt x="23571" y="0"/>
                </a:moveTo>
                <a:lnTo>
                  <a:pt x="0" y="62280"/>
                </a:lnTo>
                <a:lnTo>
                  <a:pt x="1238" y="70359"/>
                </a:lnTo>
                <a:lnTo>
                  <a:pt x="5334" y="77106"/>
                </a:lnTo>
                <a:lnTo>
                  <a:pt x="11658" y="81831"/>
                </a:lnTo>
                <a:lnTo>
                  <a:pt x="19583" y="83845"/>
                </a:lnTo>
                <a:lnTo>
                  <a:pt x="500481" y="106667"/>
                </a:lnTo>
                <a:lnTo>
                  <a:pt x="508569" y="105439"/>
                </a:lnTo>
                <a:lnTo>
                  <a:pt x="515319" y="101341"/>
                </a:lnTo>
                <a:lnTo>
                  <a:pt x="520039" y="95006"/>
                </a:lnTo>
                <a:lnTo>
                  <a:pt x="522033" y="87071"/>
                </a:lnTo>
                <a:lnTo>
                  <a:pt x="524065" y="44399"/>
                </a:lnTo>
                <a:lnTo>
                  <a:pt x="522825" y="36311"/>
                </a:lnTo>
                <a:lnTo>
                  <a:pt x="518723" y="29557"/>
                </a:lnTo>
                <a:lnTo>
                  <a:pt x="512390" y="24830"/>
                </a:lnTo>
                <a:lnTo>
                  <a:pt x="504456" y="22821"/>
                </a:lnTo>
                <a:lnTo>
                  <a:pt x="23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7"/>
          <p:cNvSpPr/>
          <p:nvPr/>
        </p:nvSpPr>
        <p:spPr>
          <a:xfrm>
            <a:off x="10119141" y="6382617"/>
            <a:ext cx="415925" cy="86360"/>
          </a:xfrm>
          <a:custGeom>
            <a:rect b="b" l="l" r="r" t="t"/>
            <a:pathLst>
              <a:path extrusionOk="0" h="86360" w="415925">
                <a:moveTo>
                  <a:pt x="410286" y="0"/>
                </a:moveTo>
                <a:lnTo>
                  <a:pt x="5511" y="0"/>
                </a:lnTo>
                <a:lnTo>
                  <a:pt x="0" y="5524"/>
                </a:lnTo>
                <a:lnTo>
                  <a:pt x="0" y="80314"/>
                </a:lnTo>
                <a:lnTo>
                  <a:pt x="5511" y="85826"/>
                </a:lnTo>
                <a:lnTo>
                  <a:pt x="410286" y="85826"/>
                </a:lnTo>
                <a:lnTo>
                  <a:pt x="415823" y="80314"/>
                </a:lnTo>
                <a:lnTo>
                  <a:pt x="415823" y="5524"/>
                </a:lnTo>
                <a:lnTo>
                  <a:pt x="4102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7"/>
          <p:cNvSpPr/>
          <p:nvPr/>
        </p:nvSpPr>
        <p:spPr>
          <a:xfrm>
            <a:off x="10188733" y="6473690"/>
            <a:ext cx="467359" cy="75565"/>
          </a:xfrm>
          <a:custGeom>
            <a:rect b="b" l="l" r="r" t="t"/>
            <a:pathLst>
              <a:path extrusionOk="0" h="75565" w="467359">
                <a:moveTo>
                  <a:pt x="459663" y="0"/>
                </a:moveTo>
                <a:lnTo>
                  <a:pt x="5181" y="14160"/>
                </a:lnTo>
                <a:lnTo>
                  <a:pt x="0" y="19875"/>
                </a:lnTo>
                <a:lnTo>
                  <a:pt x="1562" y="69811"/>
                </a:lnTo>
                <a:lnTo>
                  <a:pt x="7086" y="75184"/>
                </a:lnTo>
                <a:lnTo>
                  <a:pt x="461568" y="61010"/>
                </a:lnTo>
                <a:lnTo>
                  <a:pt x="466737" y="55308"/>
                </a:lnTo>
                <a:lnTo>
                  <a:pt x="465188" y="5359"/>
                </a:lnTo>
                <a:lnTo>
                  <a:pt x="459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7"/>
          <p:cNvSpPr/>
          <p:nvPr/>
        </p:nvSpPr>
        <p:spPr>
          <a:xfrm>
            <a:off x="10151547" y="6559358"/>
            <a:ext cx="444500" cy="49529"/>
          </a:xfrm>
          <a:custGeom>
            <a:rect b="b" l="l" r="r" t="t"/>
            <a:pathLst>
              <a:path extrusionOk="0" h="49529" w="444500">
                <a:moveTo>
                  <a:pt x="439242" y="0"/>
                </a:moveTo>
                <a:lnTo>
                  <a:pt x="5194" y="0"/>
                </a:lnTo>
                <a:lnTo>
                  <a:pt x="0" y="5549"/>
                </a:lnTo>
                <a:lnTo>
                  <a:pt x="0" y="43433"/>
                </a:lnTo>
                <a:lnTo>
                  <a:pt x="5194" y="48971"/>
                </a:lnTo>
                <a:lnTo>
                  <a:pt x="439242" y="48971"/>
                </a:lnTo>
                <a:lnTo>
                  <a:pt x="444436" y="43433"/>
                </a:lnTo>
                <a:lnTo>
                  <a:pt x="444436" y="5549"/>
                </a:lnTo>
                <a:lnTo>
                  <a:pt x="4392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7"/>
          <p:cNvSpPr/>
          <p:nvPr/>
        </p:nvSpPr>
        <p:spPr>
          <a:xfrm>
            <a:off x="10062705" y="6343290"/>
            <a:ext cx="544195" cy="0"/>
          </a:xfrm>
          <a:custGeom>
            <a:rect b="b" l="l" r="r" t="t"/>
            <a:pathLst>
              <a:path extrusionOk="0" h="120000" w="544195">
                <a:moveTo>
                  <a:pt x="0" y="0"/>
                </a:moveTo>
                <a:lnTo>
                  <a:pt x="544118" y="0"/>
                </a:lnTo>
              </a:path>
            </a:pathLst>
          </a:custGeom>
          <a:noFill/>
          <a:ln cap="flat" cmpd="sng" w="38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7"/>
          <p:cNvSpPr/>
          <p:nvPr/>
        </p:nvSpPr>
        <p:spPr>
          <a:xfrm>
            <a:off x="11727998" y="6370484"/>
            <a:ext cx="62865" cy="30479"/>
          </a:xfrm>
          <a:custGeom>
            <a:rect b="b" l="l" r="r" t="t"/>
            <a:pathLst>
              <a:path extrusionOk="0" h="30479" w="62865">
                <a:moveTo>
                  <a:pt x="14287" y="4813"/>
                </a:moveTo>
                <a:lnTo>
                  <a:pt x="9474" y="4813"/>
                </a:lnTo>
                <a:lnTo>
                  <a:pt x="9474" y="30022"/>
                </a:lnTo>
                <a:lnTo>
                  <a:pt x="14287" y="30022"/>
                </a:lnTo>
                <a:lnTo>
                  <a:pt x="14287" y="4813"/>
                </a:lnTo>
                <a:close/>
              </a:path>
              <a:path extrusionOk="0" h="30479" w="62865">
                <a:moveTo>
                  <a:pt x="23761" y="0"/>
                </a:moveTo>
                <a:lnTo>
                  <a:pt x="0" y="0"/>
                </a:lnTo>
                <a:lnTo>
                  <a:pt x="0" y="4813"/>
                </a:lnTo>
                <a:lnTo>
                  <a:pt x="23761" y="4813"/>
                </a:lnTo>
                <a:lnTo>
                  <a:pt x="23761" y="0"/>
                </a:lnTo>
                <a:close/>
              </a:path>
              <a:path extrusionOk="0" h="30479" w="62865">
                <a:moveTo>
                  <a:pt x="37464" y="0"/>
                </a:moveTo>
                <a:lnTo>
                  <a:pt x="29806" y="0"/>
                </a:lnTo>
                <a:lnTo>
                  <a:pt x="29806" y="30022"/>
                </a:lnTo>
                <a:lnTo>
                  <a:pt x="34607" y="30022"/>
                </a:lnTo>
                <a:lnTo>
                  <a:pt x="34607" y="4813"/>
                </a:lnTo>
                <a:lnTo>
                  <a:pt x="39353" y="4813"/>
                </a:lnTo>
                <a:lnTo>
                  <a:pt x="37464" y="0"/>
                </a:lnTo>
                <a:close/>
              </a:path>
              <a:path extrusionOk="0" h="30479" w="62865">
                <a:moveTo>
                  <a:pt x="39353" y="4813"/>
                </a:moveTo>
                <a:lnTo>
                  <a:pt x="34759" y="4813"/>
                </a:lnTo>
                <a:lnTo>
                  <a:pt x="44665" y="30022"/>
                </a:lnTo>
                <a:lnTo>
                  <a:pt x="47955" y="30022"/>
                </a:lnTo>
                <a:lnTo>
                  <a:pt x="50788" y="22821"/>
                </a:lnTo>
                <a:lnTo>
                  <a:pt x="46418" y="22821"/>
                </a:lnTo>
                <a:lnTo>
                  <a:pt x="39353" y="4813"/>
                </a:lnTo>
                <a:close/>
              </a:path>
              <a:path extrusionOk="0" h="30479" w="62865">
                <a:moveTo>
                  <a:pt x="62814" y="4813"/>
                </a:moveTo>
                <a:lnTo>
                  <a:pt x="58000" y="4813"/>
                </a:lnTo>
                <a:lnTo>
                  <a:pt x="58000" y="30022"/>
                </a:lnTo>
                <a:lnTo>
                  <a:pt x="62814" y="30022"/>
                </a:lnTo>
                <a:lnTo>
                  <a:pt x="62814" y="4813"/>
                </a:lnTo>
                <a:close/>
              </a:path>
              <a:path extrusionOk="0" h="30479" w="62865">
                <a:moveTo>
                  <a:pt x="62814" y="0"/>
                </a:moveTo>
                <a:lnTo>
                  <a:pt x="55384" y="0"/>
                </a:lnTo>
                <a:lnTo>
                  <a:pt x="46418" y="22821"/>
                </a:lnTo>
                <a:lnTo>
                  <a:pt x="50788" y="22821"/>
                </a:lnTo>
                <a:lnTo>
                  <a:pt x="57873" y="4813"/>
                </a:lnTo>
                <a:lnTo>
                  <a:pt x="62814" y="4813"/>
                </a:lnTo>
                <a:lnTo>
                  <a:pt x="628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12006" y="0"/>
            <a:ext cx="10033851" cy="68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8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8"/>
          <p:cNvSpPr/>
          <p:nvPr/>
        </p:nvSpPr>
        <p:spPr>
          <a:xfrm>
            <a:off x="5" y="6852546"/>
            <a:ext cx="169545" cy="0"/>
          </a:xfrm>
          <a:custGeom>
            <a:rect b="b" l="l" r="r" t="t"/>
            <a:pathLst>
              <a:path extrusionOk="0" h="120000" w="169545">
                <a:moveTo>
                  <a:pt x="0" y="0"/>
                </a:moveTo>
                <a:lnTo>
                  <a:pt x="169252" y="0"/>
                </a:lnTo>
              </a:path>
            </a:pathLst>
          </a:custGeom>
          <a:noFill/>
          <a:ln cap="flat" cmpd="sng" w="9525">
            <a:solidFill>
              <a:srgbClr val="0012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8"/>
          <p:cNvSpPr/>
          <p:nvPr/>
        </p:nvSpPr>
        <p:spPr>
          <a:xfrm>
            <a:off x="10790344" y="6371825"/>
            <a:ext cx="107950" cy="107950"/>
          </a:xfrm>
          <a:custGeom>
            <a:rect b="b" l="l" r="r" t="t"/>
            <a:pathLst>
              <a:path extrusionOk="0" h="107950" w="107950">
                <a:moveTo>
                  <a:pt x="53898" y="0"/>
                </a:moveTo>
                <a:lnTo>
                  <a:pt x="32189" y="4024"/>
                </a:lnTo>
                <a:lnTo>
                  <a:pt x="15138" y="15224"/>
                </a:lnTo>
                <a:lnTo>
                  <a:pt x="3992" y="32286"/>
                </a:lnTo>
                <a:lnTo>
                  <a:pt x="0" y="53898"/>
                </a:lnTo>
                <a:lnTo>
                  <a:pt x="3992" y="75524"/>
                </a:lnTo>
                <a:lnTo>
                  <a:pt x="15138" y="92589"/>
                </a:lnTo>
                <a:lnTo>
                  <a:pt x="32189" y="103787"/>
                </a:lnTo>
                <a:lnTo>
                  <a:pt x="53898" y="107810"/>
                </a:lnTo>
                <a:lnTo>
                  <a:pt x="75607" y="103787"/>
                </a:lnTo>
                <a:lnTo>
                  <a:pt x="87737" y="95821"/>
                </a:lnTo>
                <a:lnTo>
                  <a:pt x="53898" y="95821"/>
                </a:lnTo>
                <a:lnTo>
                  <a:pt x="36980" y="92516"/>
                </a:lnTo>
                <a:lnTo>
                  <a:pt x="24203" y="83513"/>
                </a:lnTo>
                <a:lnTo>
                  <a:pt x="16126" y="70184"/>
                </a:lnTo>
                <a:lnTo>
                  <a:pt x="13309" y="53898"/>
                </a:lnTo>
                <a:lnTo>
                  <a:pt x="16126" y="37618"/>
                </a:lnTo>
                <a:lnTo>
                  <a:pt x="24203" y="24288"/>
                </a:lnTo>
                <a:lnTo>
                  <a:pt x="36980" y="15283"/>
                </a:lnTo>
                <a:lnTo>
                  <a:pt x="53898" y="11976"/>
                </a:lnTo>
                <a:lnTo>
                  <a:pt x="87714" y="11976"/>
                </a:lnTo>
                <a:lnTo>
                  <a:pt x="75607" y="4024"/>
                </a:lnTo>
                <a:lnTo>
                  <a:pt x="53898" y="0"/>
                </a:lnTo>
                <a:close/>
              </a:path>
              <a:path extrusionOk="0" h="107950" w="107950">
                <a:moveTo>
                  <a:pt x="87714" y="11976"/>
                </a:moveTo>
                <a:lnTo>
                  <a:pt x="53898" y="11976"/>
                </a:lnTo>
                <a:lnTo>
                  <a:pt x="70817" y="15283"/>
                </a:lnTo>
                <a:lnTo>
                  <a:pt x="83594" y="24288"/>
                </a:lnTo>
                <a:lnTo>
                  <a:pt x="91671" y="37618"/>
                </a:lnTo>
                <a:lnTo>
                  <a:pt x="94488" y="53898"/>
                </a:lnTo>
                <a:lnTo>
                  <a:pt x="91671" y="70184"/>
                </a:lnTo>
                <a:lnTo>
                  <a:pt x="83594" y="83513"/>
                </a:lnTo>
                <a:lnTo>
                  <a:pt x="70817" y="92516"/>
                </a:lnTo>
                <a:lnTo>
                  <a:pt x="53898" y="95821"/>
                </a:lnTo>
                <a:lnTo>
                  <a:pt x="87737" y="95821"/>
                </a:lnTo>
                <a:lnTo>
                  <a:pt x="92659" y="92589"/>
                </a:lnTo>
                <a:lnTo>
                  <a:pt x="103805" y="75524"/>
                </a:lnTo>
                <a:lnTo>
                  <a:pt x="107797" y="53898"/>
                </a:lnTo>
                <a:lnTo>
                  <a:pt x="103805" y="32286"/>
                </a:lnTo>
                <a:lnTo>
                  <a:pt x="92659" y="15224"/>
                </a:lnTo>
                <a:lnTo>
                  <a:pt x="87714" y="119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8"/>
          <p:cNvSpPr/>
          <p:nvPr/>
        </p:nvSpPr>
        <p:spPr>
          <a:xfrm>
            <a:off x="10924981" y="6371825"/>
            <a:ext cx="109220" cy="156209"/>
          </a:xfrm>
          <a:custGeom>
            <a:rect b="b" l="l" r="r" t="t"/>
            <a:pathLst>
              <a:path extrusionOk="0" h="156209" w="109220">
                <a:moveTo>
                  <a:pt x="13309" y="2666"/>
                </a:moveTo>
                <a:lnTo>
                  <a:pt x="0" y="2666"/>
                </a:lnTo>
                <a:lnTo>
                  <a:pt x="0" y="155727"/>
                </a:lnTo>
                <a:lnTo>
                  <a:pt x="13309" y="155727"/>
                </a:lnTo>
                <a:lnTo>
                  <a:pt x="13309" y="87172"/>
                </a:lnTo>
                <a:lnTo>
                  <a:pt x="29835" y="87172"/>
                </a:lnTo>
                <a:lnTo>
                  <a:pt x="24314" y="83513"/>
                </a:lnTo>
                <a:lnTo>
                  <a:pt x="15265" y="70184"/>
                </a:lnTo>
                <a:lnTo>
                  <a:pt x="11976" y="53898"/>
                </a:lnTo>
                <a:lnTo>
                  <a:pt x="15265" y="37618"/>
                </a:lnTo>
                <a:lnTo>
                  <a:pt x="24314" y="24288"/>
                </a:lnTo>
                <a:lnTo>
                  <a:pt x="29821" y="20637"/>
                </a:lnTo>
                <a:lnTo>
                  <a:pt x="13309" y="20637"/>
                </a:lnTo>
                <a:lnTo>
                  <a:pt x="13309" y="2666"/>
                </a:lnTo>
                <a:close/>
              </a:path>
              <a:path extrusionOk="0" h="156209" w="109220">
                <a:moveTo>
                  <a:pt x="29835" y="87172"/>
                </a:moveTo>
                <a:lnTo>
                  <a:pt x="13754" y="87172"/>
                </a:lnTo>
                <a:lnTo>
                  <a:pt x="21474" y="96387"/>
                </a:lnTo>
                <a:lnTo>
                  <a:pt x="31608" y="102816"/>
                </a:lnTo>
                <a:lnTo>
                  <a:pt x="43073" y="106582"/>
                </a:lnTo>
                <a:lnTo>
                  <a:pt x="54787" y="107810"/>
                </a:lnTo>
                <a:lnTo>
                  <a:pt x="76498" y="103787"/>
                </a:lnTo>
                <a:lnTo>
                  <a:pt x="88631" y="95821"/>
                </a:lnTo>
                <a:lnTo>
                  <a:pt x="54787" y="95821"/>
                </a:lnTo>
                <a:lnTo>
                  <a:pt x="37897" y="92516"/>
                </a:lnTo>
                <a:lnTo>
                  <a:pt x="29835" y="87172"/>
                </a:lnTo>
                <a:close/>
              </a:path>
              <a:path extrusionOk="0" h="156209" w="109220">
                <a:moveTo>
                  <a:pt x="88608" y="11976"/>
                </a:moveTo>
                <a:lnTo>
                  <a:pt x="54787" y="11976"/>
                </a:lnTo>
                <a:lnTo>
                  <a:pt x="71708" y="15283"/>
                </a:lnTo>
                <a:lnTo>
                  <a:pt x="84489" y="24288"/>
                </a:lnTo>
                <a:lnTo>
                  <a:pt x="92571" y="37618"/>
                </a:lnTo>
                <a:lnTo>
                  <a:pt x="95389" y="53898"/>
                </a:lnTo>
                <a:lnTo>
                  <a:pt x="92571" y="70184"/>
                </a:lnTo>
                <a:lnTo>
                  <a:pt x="84489" y="83513"/>
                </a:lnTo>
                <a:lnTo>
                  <a:pt x="71708" y="92516"/>
                </a:lnTo>
                <a:lnTo>
                  <a:pt x="54787" y="95821"/>
                </a:lnTo>
                <a:lnTo>
                  <a:pt x="88631" y="95821"/>
                </a:lnTo>
                <a:lnTo>
                  <a:pt x="93554" y="92589"/>
                </a:lnTo>
                <a:lnTo>
                  <a:pt x="104704" y="75524"/>
                </a:lnTo>
                <a:lnTo>
                  <a:pt x="108699" y="53898"/>
                </a:lnTo>
                <a:lnTo>
                  <a:pt x="104704" y="32286"/>
                </a:lnTo>
                <a:lnTo>
                  <a:pt x="93554" y="15224"/>
                </a:lnTo>
                <a:lnTo>
                  <a:pt x="88608" y="11976"/>
                </a:lnTo>
                <a:close/>
              </a:path>
              <a:path extrusionOk="0" h="156209" w="109220">
                <a:moveTo>
                  <a:pt x="54787" y="0"/>
                </a:moveTo>
                <a:lnTo>
                  <a:pt x="43073" y="1227"/>
                </a:lnTo>
                <a:lnTo>
                  <a:pt x="31608" y="4994"/>
                </a:lnTo>
                <a:lnTo>
                  <a:pt x="21474" y="11422"/>
                </a:lnTo>
                <a:lnTo>
                  <a:pt x="13754" y="20637"/>
                </a:lnTo>
                <a:lnTo>
                  <a:pt x="29821" y="20637"/>
                </a:lnTo>
                <a:lnTo>
                  <a:pt x="37897" y="15283"/>
                </a:lnTo>
                <a:lnTo>
                  <a:pt x="54787" y="11976"/>
                </a:lnTo>
                <a:lnTo>
                  <a:pt x="88608" y="11976"/>
                </a:lnTo>
                <a:lnTo>
                  <a:pt x="76498" y="4024"/>
                </a:lnTo>
                <a:lnTo>
                  <a:pt x="547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8"/>
          <p:cNvSpPr/>
          <p:nvPr/>
        </p:nvSpPr>
        <p:spPr>
          <a:xfrm>
            <a:off x="11057638" y="6371822"/>
            <a:ext cx="99695" cy="107950"/>
          </a:xfrm>
          <a:custGeom>
            <a:rect b="b" l="l" r="r" t="t"/>
            <a:pathLst>
              <a:path extrusionOk="0" h="107950" w="99695">
                <a:moveTo>
                  <a:pt x="51231" y="0"/>
                </a:moveTo>
                <a:lnTo>
                  <a:pt x="30598" y="4083"/>
                </a:lnTo>
                <a:lnTo>
                  <a:pt x="14390" y="15363"/>
                </a:lnTo>
                <a:lnTo>
                  <a:pt x="3794" y="32385"/>
                </a:lnTo>
                <a:lnTo>
                  <a:pt x="0" y="53682"/>
                </a:lnTo>
                <a:lnTo>
                  <a:pt x="3713" y="75524"/>
                </a:lnTo>
                <a:lnTo>
                  <a:pt x="14227" y="92643"/>
                </a:lnTo>
                <a:lnTo>
                  <a:pt x="30603" y="103814"/>
                </a:lnTo>
                <a:lnTo>
                  <a:pt x="51904" y="107810"/>
                </a:lnTo>
                <a:lnTo>
                  <a:pt x="65042" y="106563"/>
                </a:lnTo>
                <a:lnTo>
                  <a:pt x="76995" y="102655"/>
                </a:lnTo>
                <a:lnTo>
                  <a:pt x="87505" y="95821"/>
                </a:lnTo>
                <a:lnTo>
                  <a:pt x="52120" y="95821"/>
                </a:lnTo>
                <a:lnTo>
                  <a:pt x="32956" y="91352"/>
                </a:lnTo>
                <a:lnTo>
                  <a:pt x="21070" y="80687"/>
                </a:lnTo>
                <a:lnTo>
                  <a:pt x="15007" y="67944"/>
                </a:lnTo>
                <a:lnTo>
                  <a:pt x="13309" y="57238"/>
                </a:lnTo>
                <a:lnTo>
                  <a:pt x="99377" y="57238"/>
                </a:lnTo>
                <a:lnTo>
                  <a:pt x="99377" y="47929"/>
                </a:lnTo>
                <a:lnTo>
                  <a:pt x="98906" y="45262"/>
                </a:lnTo>
                <a:lnTo>
                  <a:pt x="13309" y="45262"/>
                </a:lnTo>
                <a:lnTo>
                  <a:pt x="15045" y="37818"/>
                </a:lnTo>
                <a:lnTo>
                  <a:pt x="21043" y="26630"/>
                </a:lnTo>
                <a:lnTo>
                  <a:pt x="32490" y="16439"/>
                </a:lnTo>
                <a:lnTo>
                  <a:pt x="50571" y="11988"/>
                </a:lnTo>
                <a:lnTo>
                  <a:pt x="82873" y="11988"/>
                </a:lnTo>
                <a:lnTo>
                  <a:pt x="72047" y="4151"/>
                </a:lnTo>
                <a:lnTo>
                  <a:pt x="51231" y="0"/>
                </a:lnTo>
                <a:close/>
              </a:path>
              <a:path extrusionOk="0" h="107950" w="99695">
                <a:moveTo>
                  <a:pt x="86499" y="77647"/>
                </a:moveTo>
                <a:lnTo>
                  <a:pt x="80222" y="85164"/>
                </a:lnTo>
                <a:lnTo>
                  <a:pt x="71886" y="90892"/>
                </a:lnTo>
                <a:lnTo>
                  <a:pt x="62262" y="94540"/>
                </a:lnTo>
                <a:lnTo>
                  <a:pt x="52120" y="95821"/>
                </a:lnTo>
                <a:lnTo>
                  <a:pt x="87505" y="95821"/>
                </a:lnTo>
                <a:lnTo>
                  <a:pt x="96266" y="85852"/>
                </a:lnTo>
                <a:lnTo>
                  <a:pt x="86499" y="77647"/>
                </a:lnTo>
                <a:close/>
              </a:path>
              <a:path extrusionOk="0" h="107950" w="99695">
                <a:moveTo>
                  <a:pt x="82873" y="11988"/>
                </a:moveTo>
                <a:lnTo>
                  <a:pt x="50571" y="11988"/>
                </a:lnTo>
                <a:lnTo>
                  <a:pt x="64441" y="14628"/>
                </a:lnTo>
                <a:lnTo>
                  <a:pt x="75714" y="21801"/>
                </a:lnTo>
                <a:lnTo>
                  <a:pt x="83286" y="32385"/>
                </a:lnTo>
                <a:lnTo>
                  <a:pt x="86055" y="45262"/>
                </a:lnTo>
                <a:lnTo>
                  <a:pt x="98906" y="45262"/>
                </a:lnTo>
                <a:lnTo>
                  <a:pt x="96285" y="30427"/>
                </a:lnTo>
                <a:lnTo>
                  <a:pt x="87120" y="15063"/>
                </a:lnTo>
                <a:lnTo>
                  <a:pt x="82873" y="11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8"/>
          <p:cNvSpPr/>
          <p:nvPr/>
        </p:nvSpPr>
        <p:spPr>
          <a:xfrm>
            <a:off x="11185628" y="6371831"/>
            <a:ext cx="89534" cy="105410"/>
          </a:xfrm>
          <a:custGeom>
            <a:rect b="b" l="l" r="r" t="t"/>
            <a:pathLst>
              <a:path extrusionOk="0" h="105410" w="89534">
                <a:moveTo>
                  <a:pt x="13309" y="2654"/>
                </a:moveTo>
                <a:lnTo>
                  <a:pt x="0" y="2654"/>
                </a:lnTo>
                <a:lnTo>
                  <a:pt x="174" y="8343"/>
                </a:lnTo>
                <a:lnTo>
                  <a:pt x="942" y="24549"/>
                </a:lnTo>
                <a:lnTo>
                  <a:pt x="1024" y="27790"/>
                </a:lnTo>
                <a:lnTo>
                  <a:pt x="1117" y="105143"/>
                </a:lnTo>
                <a:lnTo>
                  <a:pt x="14414" y="105143"/>
                </a:lnTo>
                <a:lnTo>
                  <a:pt x="14414" y="53898"/>
                </a:lnTo>
                <a:lnTo>
                  <a:pt x="17183" y="35464"/>
                </a:lnTo>
                <a:lnTo>
                  <a:pt x="24757" y="22374"/>
                </a:lnTo>
                <a:lnTo>
                  <a:pt x="27264" y="20637"/>
                </a:lnTo>
                <a:lnTo>
                  <a:pt x="14185" y="20637"/>
                </a:lnTo>
                <a:lnTo>
                  <a:pt x="13754" y="18630"/>
                </a:lnTo>
                <a:lnTo>
                  <a:pt x="13538" y="10198"/>
                </a:lnTo>
                <a:lnTo>
                  <a:pt x="13309" y="2654"/>
                </a:lnTo>
                <a:close/>
              </a:path>
              <a:path extrusionOk="0" h="105410" w="89534">
                <a:moveTo>
                  <a:pt x="79376" y="11976"/>
                </a:moveTo>
                <a:lnTo>
                  <a:pt x="49910" y="11976"/>
                </a:lnTo>
                <a:lnTo>
                  <a:pt x="62819" y="14766"/>
                </a:lnTo>
                <a:lnTo>
                  <a:pt x="70677" y="22151"/>
                </a:lnTo>
                <a:lnTo>
                  <a:pt x="74583" y="32657"/>
                </a:lnTo>
                <a:lnTo>
                  <a:pt x="75583" y="44145"/>
                </a:lnTo>
                <a:lnTo>
                  <a:pt x="75641" y="105143"/>
                </a:lnTo>
                <a:lnTo>
                  <a:pt x="88950" y="105143"/>
                </a:lnTo>
                <a:lnTo>
                  <a:pt x="88950" y="44145"/>
                </a:lnTo>
                <a:lnTo>
                  <a:pt x="87342" y="27790"/>
                </a:lnTo>
                <a:lnTo>
                  <a:pt x="81408" y="13666"/>
                </a:lnTo>
                <a:lnTo>
                  <a:pt x="79376" y="11976"/>
                </a:lnTo>
                <a:close/>
              </a:path>
              <a:path extrusionOk="0" h="105410" w="89534">
                <a:moveTo>
                  <a:pt x="49910" y="0"/>
                </a:moveTo>
                <a:lnTo>
                  <a:pt x="38163" y="1631"/>
                </a:lnTo>
                <a:lnTo>
                  <a:pt x="28141" y="6070"/>
                </a:lnTo>
                <a:lnTo>
                  <a:pt x="20241" y="12633"/>
                </a:lnTo>
                <a:lnTo>
                  <a:pt x="14858" y="20637"/>
                </a:lnTo>
                <a:lnTo>
                  <a:pt x="27264" y="20637"/>
                </a:lnTo>
                <a:lnTo>
                  <a:pt x="36033" y="14565"/>
                </a:lnTo>
                <a:lnTo>
                  <a:pt x="49910" y="11976"/>
                </a:lnTo>
                <a:lnTo>
                  <a:pt x="79376" y="11976"/>
                </a:lnTo>
                <a:lnTo>
                  <a:pt x="69485" y="3745"/>
                </a:lnTo>
                <a:lnTo>
                  <a:pt x="499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8"/>
          <p:cNvSpPr/>
          <p:nvPr/>
        </p:nvSpPr>
        <p:spPr>
          <a:xfrm>
            <a:off x="11297879" y="6367833"/>
            <a:ext cx="87629" cy="112395"/>
          </a:xfrm>
          <a:custGeom>
            <a:rect b="b" l="l" r="r" t="t"/>
            <a:pathLst>
              <a:path extrusionOk="0" h="112395" w="87629">
                <a:moveTo>
                  <a:pt x="17741" y="78752"/>
                </a:moveTo>
                <a:lnTo>
                  <a:pt x="0" y="95389"/>
                </a:lnTo>
                <a:lnTo>
                  <a:pt x="8759" y="103098"/>
                </a:lnTo>
                <a:lnTo>
                  <a:pt x="18662" y="108172"/>
                </a:lnTo>
                <a:lnTo>
                  <a:pt x="29603" y="110959"/>
                </a:lnTo>
                <a:lnTo>
                  <a:pt x="41478" y="111810"/>
                </a:lnTo>
                <a:lnTo>
                  <a:pt x="57824" y="110026"/>
                </a:lnTo>
                <a:lnTo>
                  <a:pt x="72586" y="104205"/>
                </a:lnTo>
                <a:lnTo>
                  <a:pt x="83272" y="93642"/>
                </a:lnTo>
                <a:lnTo>
                  <a:pt x="83737" y="91833"/>
                </a:lnTo>
                <a:lnTo>
                  <a:pt x="43027" y="91833"/>
                </a:lnTo>
                <a:lnTo>
                  <a:pt x="35270" y="90848"/>
                </a:lnTo>
                <a:lnTo>
                  <a:pt x="28722" y="88117"/>
                </a:lnTo>
                <a:lnTo>
                  <a:pt x="23005" y="83973"/>
                </a:lnTo>
                <a:lnTo>
                  <a:pt x="17741" y="78752"/>
                </a:lnTo>
                <a:close/>
              </a:path>
              <a:path extrusionOk="0" h="112395" w="87629">
                <a:moveTo>
                  <a:pt x="46126" y="0"/>
                </a:moveTo>
                <a:lnTo>
                  <a:pt x="30368" y="2033"/>
                </a:lnTo>
                <a:lnTo>
                  <a:pt x="16663" y="8288"/>
                </a:lnTo>
                <a:lnTo>
                  <a:pt x="6991" y="18993"/>
                </a:lnTo>
                <a:lnTo>
                  <a:pt x="3327" y="34378"/>
                </a:lnTo>
                <a:lnTo>
                  <a:pt x="12302" y="55490"/>
                </a:lnTo>
                <a:lnTo>
                  <a:pt x="32048" y="63995"/>
                </a:lnTo>
                <a:lnTo>
                  <a:pt x="51794" y="69004"/>
                </a:lnTo>
                <a:lnTo>
                  <a:pt x="60769" y="79628"/>
                </a:lnTo>
                <a:lnTo>
                  <a:pt x="60769" y="88061"/>
                </a:lnTo>
                <a:lnTo>
                  <a:pt x="50787" y="91833"/>
                </a:lnTo>
                <a:lnTo>
                  <a:pt x="83737" y="91833"/>
                </a:lnTo>
                <a:lnTo>
                  <a:pt x="87388" y="77635"/>
                </a:lnTo>
                <a:lnTo>
                  <a:pt x="78413" y="55782"/>
                </a:lnTo>
                <a:lnTo>
                  <a:pt x="58667" y="46718"/>
                </a:lnTo>
                <a:lnTo>
                  <a:pt x="38921" y="41857"/>
                </a:lnTo>
                <a:lnTo>
                  <a:pt x="29946" y="32613"/>
                </a:lnTo>
                <a:lnTo>
                  <a:pt x="29946" y="24625"/>
                </a:lnTo>
                <a:lnTo>
                  <a:pt x="38379" y="21297"/>
                </a:lnTo>
                <a:lnTo>
                  <a:pt x="78391" y="21297"/>
                </a:lnTo>
                <a:lnTo>
                  <a:pt x="84061" y="16192"/>
                </a:lnTo>
                <a:lnTo>
                  <a:pt x="76481" y="8701"/>
                </a:lnTo>
                <a:lnTo>
                  <a:pt x="67175" y="3686"/>
                </a:lnTo>
                <a:lnTo>
                  <a:pt x="56827" y="876"/>
                </a:lnTo>
                <a:lnTo>
                  <a:pt x="46126" y="0"/>
                </a:lnTo>
                <a:close/>
              </a:path>
              <a:path extrusionOk="0" h="112395" w="87629">
                <a:moveTo>
                  <a:pt x="78391" y="21297"/>
                </a:moveTo>
                <a:lnTo>
                  <a:pt x="54559" y="21297"/>
                </a:lnTo>
                <a:lnTo>
                  <a:pt x="61226" y="25069"/>
                </a:lnTo>
                <a:lnTo>
                  <a:pt x="66319" y="32169"/>
                </a:lnTo>
                <a:lnTo>
                  <a:pt x="78391" y="21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48"/>
          <p:cNvSpPr/>
          <p:nvPr/>
        </p:nvSpPr>
        <p:spPr>
          <a:xfrm>
            <a:off x="11393481" y="6339664"/>
            <a:ext cx="78104" cy="140335"/>
          </a:xfrm>
          <a:custGeom>
            <a:rect b="b" l="l" r="r" t="t"/>
            <a:pathLst>
              <a:path extrusionOk="0" h="140335" w="78104">
                <a:moveTo>
                  <a:pt x="48577" y="53454"/>
                </a:moveTo>
                <a:lnTo>
                  <a:pt x="21958" y="53454"/>
                </a:lnTo>
                <a:lnTo>
                  <a:pt x="21958" y="102273"/>
                </a:lnTo>
                <a:lnTo>
                  <a:pt x="23438" y="118728"/>
                </a:lnTo>
                <a:lnTo>
                  <a:pt x="28806" y="130511"/>
                </a:lnTo>
                <a:lnTo>
                  <a:pt x="39456" y="137598"/>
                </a:lnTo>
                <a:lnTo>
                  <a:pt x="56781" y="139966"/>
                </a:lnTo>
                <a:lnTo>
                  <a:pt x="63004" y="139966"/>
                </a:lnTo>
                <a:lnTo>
                  <a:pt x="72313" y="139077"/>
                </a:lnTo>
                <a:lnTo>
                  <a:pt x="77863" y="136423"/>
                </a:lnTo>
                <a:lnTo>
                  <a:pt x="77863" y="117348"/>
                </a:lnTo>
                <a:lnTo>
                  <a:pt x="51689" y="117348"/>
                </a:lnTo>
                <a:lnTo>
                  <a:pt x="48577" y="110693"/>
                </a:lnTo>
                <a:lnTo>
                  <a:pt x="48577" y="53454"/>
                </a:lnTo>
                <a:close/>
              </a:path>
              <a:path extrusionOk="0" h="140335" w="78104">
                <a:moveTo>
                  <a:pt x="77863" y="114020"/>
                </a:moveTo>
                <a:lnTo>
                  <a:pt x="74536" y="116459"/>
                </a:lnTo>
                <a:lnTo>
                  <a:pt x="68097" y="117348"/>
                </a:lnTo>
                <a:lnTo>
                  <a:pt x="77863" y="117348"/>
                </a:lnTo>
                <a:lnTo>
                  <a:pt x="77863" y="114020"/>
                </a:lnTo>
                <a:close/>
              </a:path>
              <a:path extrusionOk="0" h="140335" w="78104">
                <a:moveTo>
                  <a:pt x="77863" y="30822"/>
                </a:moveTo>
                <a:lnTo>
                  <a:pt x="0" y="30822"/>
                </a:lnTo>
                <a:lnTo>
                  <a:pt x="0" y="53454"/>
                </a:lnTo>
                <a:lnTo>
                  <a:pt x="77863" y="53454"/>
                </a:lnTo>
                <a:lnTo>
                  <a:pt x="77863" y="30822"/>
                </a:lnTo>
                <a:close/>
              </a:path>
              <a:path extrusionOk="0" h="140335" w="78104">
                <a:moveTo>
                  <a:pt x="48577" y="0"/>
                </a:moveTo>
                <a:lnTo>
                  <a:pt x="21958" y="0"/>
                </a:lnTo>
                <a:lnTo>
                  <a:pt x="21958" y="30822"/>
                </a:lnTo>
                <a:lnTo>
                  <a:pt x="48577" y="30822"/>
                </a:lnTo>
                <a:lnTo>
                  <a:pt x="485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8"/>
          <p:cNvSpPr/>
          <p:nvPr/>
        </p:nvSpPr>
        <p:spPr>
          <a:xfrm>
            <a:off x="11485081" y="6367835"/>
            <a:ext cx="97790" cy="112395"/>
          </a:xfrm>
          <a:custGeom>
            <a:rect b="b" l="l" r="r" t="t"/>
            <a:pathLst>
              <a:path extrusionOk="0" h="112395" w="97790">
                <a:moveTo>
                  <a:pt x="92453" y="19964"/>
                </a:moveTo>
                <a:lnTo>
                  <a:pt x="49250" y="19964"/>
                </a:lnTo>
                <a:lnTo>
                  <a:pt x="59049" y="21242"/>
                </a:lnTo>
                <a:lnTo>
                  <a:pt x="66775" y="25036"/>
                </a:lnTo>
                <a:lnTo>
                  <a:pt x="71840" y="31285"/>
                </a:lnTo>
                <a:lnTo>
                  <a:pt x="73659" y="39928"/>
                </a:lnTo>
                <a:lnTo>
                  <a:pt x="73659" y="42811"/>
                </a:lnTo>
                <a:lnTo>
                  <a:pt x="67005" y="42811"/>
                </a:lnTo>
                <a:lnTo>
                  <a:pt x="45305" y="43733"/>
                </a:lnTo>
                <a:lnTo>
                  <a:pt x="23520" y="48356"/>
                </a:lnTo>
                <a:lnTo>
                  <a:pt x="6726" y="59469"/>
                </a:lnTo>
                <a:lnTo>
                  <a:pt x="0" y="79857"/>
                </a:lnTo>
                <a:lnTo>
                  <a:pt x="3291" y="93736"/>
                </a:lnTo>
                <a:lnTo>
                  <a:pt x="12012" y="103728"/>
                </a:lnTo>
                <a:lnTo>
                  <a:pt x="24436" y="109770"/>
                </a:lnTo>
                <a:lnTo>
                  <a:pt x="38836" y="111798"/>
                </a:lnTo>
                <a:lnTo>
                  <a:pt x="49096" y="110777"/>
                </a:lnTo>
                <a:lnTo>
                  <a:pt x="58402" y="107635"/>
                </a:lnTo>
                <a:lnTo>
                  <a:pt x="66463" y="102250"/>
                </a:lnTo>
                <a:lnTo>
                  <a:pt x="72986" y="94500"/>
                </a:lnTo>
                <a:lnTo>
                  <a:pt x="97612" y="94500"/>
                </a:lnTo>
                <a:lnTo>
                  <a:pt x="97612" y="91833"/>
                </a:lnTo>
                <a:lnTo>
                  <a:pt x="36614" y="91833"/>
                </a:lnTo>
                <a:lnTo>
                  <a:pt x="26631" y="87617"/>
                </a:lnTo>
                <a:lnTo>
                  <a:pt x="26631" y="77850"/>
                </a:lnTo>
                <a:lnTo>
                  <a:pt x="30811" y="68831"/>
                </a:lnTo>
                <a:lnTo>
                  <a:pt x="41103" y="63907"/>
                </a:lnTo>
                <a:lnTo>
                  <a:pt x="54138" y="61854"/>
                </a:lnTo>
                <a:lnTo>
                  <a:pt x="66547" y="61442"/>
                </a:lnTo>
                <a:lnTo>
                  <a:pt x="97612" y="61442"/>
                </a:lnTo>
                <a:lnTo>
                  <a:pt x="97612" y="47917"/>
                </a:lnTo>
                <a:lnTo>
                  <a:pt x="96901" y="34064"/>
                </a:lnTo>
                <a:lnTo>
                  <a:pt x="92453" y="19964"/>
                </a:lnTo>
                <a:close/>
              </a:path>
              <a:path extrusionOk="0" h="112395" w="97790">
                <a:moveTo>
                  <a:pt x="97612" y="94500"/>
                </a:moveTo>
                <a:lnTo>
                  <a:pt x="73659" y="94500"/>
                </a:lnTo>
                <a:lnTo>
                  <a:pt x="73659" y="109131"/>
                </a:lnTo>
                <a:lnTo>
                  <a:pt x="97612" y="109131"/>
                </a:lnTo>
                <a:lnTo>
                  <a:pt x="97612" y="94500"/>
                </a:lnTo>
                <a:close/>
              </a:path>
              <a:path extrusionOk="0" h="112395" w="97790">
                <a:moveTo>
                  <a:pt x="97612" y="61442"/>
                </a:moveTo>
                <a:lnTo>
                  <a:pt x="72097" y="61442"/>
                </a:lnTo>
                <a:lnTo>
                  <a:pt x="72097" y="67424"/>
                </a:lnTo>
                <a:lnTo>
                  <a:pt x="70460" y="77512"/>
                </a:lnTo>
                <a:lnTo>
                  <a:pt x="65497" y="85205"/>
                </a:lnTo>
                <a:lnTo>
                  <a:pt x="57128" y="90111"/>
                </a:lnTo>
                <a:lnTo>
                  <a:pt x="45275" y="91833"/>
                </a:lnTo>
                <a:lnTo>
                  <a:pt x="97612" y="91833"/>
                </a:lnTo>
                <a:lnTo>
                  <a:pt x="97612" y="61442"/>
                </a:lnTo>
                <a:close/>
              </a:path>
              <a:path extrusionOk="0" h="112395" w="97790">
                <a:moveTo>
                  <a:pt x="52146" y="0"/>
                </a:moveTo>
                <a:lnTo>
                  <a:pt x="39612" y="984"/>
                </a:lnTo>
                <a:lnTo>
                  <a:pt x="27600" y="4049"/>
                </a:lnTo>
                <a:lnTo>
                  <a:pt x="16545" y="9360"/>
                </a:lnTo>
                <a:lnTo>
                  <a:pt x="6883" y="17081"/>
                </a:lnTo>
                <a:lnTo>
                  <a:pt x="20866" y="31051"/>
                </a:lnTo>
                <a:lnTo>
                  <a:pt x="26731" y="26511"/>
                </a:lnTo>
                <a:lnTo>
                  <a:pt x="33558" y="23012"/>
                </a:lnTo>
                <a:lnTo>
                  <a:pt x="41134" y="20760"/>
                </a:lnTo>
                <a:lnTo>
                  <a:pt x="49250" y="19964"/>
                </a:lnTo>
                <a:lnTo>
                  <a:pt x="92453" y="19964"/>
                </a:lnTo>
                <a:lnTo>
                  <a:pt x="91928" y="18300"/>
                </a:lnTo>
                <a:lnTo>
                  <a:pt x="78431" y="5365"/>
                </a:lnTo>
                <a:lnTo>
                  <a:pt x="521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8"/>
          <p:cNvSpPr/>
          <p:nvPr/>
        </p:nvSpPr>
        <p:spPr>
          <a:xfrm>
            <a:off x="11595999" y="6370484"/>
            <a:ext cx="120015" cy="106679"/>
          </a:xfrm>
          <a:custGeom>
            <a:rect b="b" l="l" r="r" t="t"/>
            <a:pathLst>
              <a:path extrusionOk="0" h="106679" w="120015">
                <a:moveTo>
                  <a:pt x="38366" y="0"/>
                </a:moveTo>
                <a:lnTo>
                  <a:pt x="5994" y="0"/>
                </a:lnTo>
                <a:lnTo>
                  <a:pt x="42811" y="49263"/>
                </a:lnTo>
                <a:lnTo>
                  <a:pt x="0" y="106489"/>
                </a:lnTo>
                <a:lnTo>
                  <a:pt x="31495" y="106489"/>
                </a:lnTo>
                <a:lnTo>
                  <a:pt x="59448" y="68325"/>
                </a:lnTo>
                <a:lnTo>
                  <a:pt x="91019" y="68325"/>
                </a:lnTo>
                <a:lnTo>
                  <a:pt x="76758" y="49263"/>
                </a:lnTo>
                <a:lnTo>
                  <a:pt x="89530" y="31965"/>
                </a:lnTo>
                <a:lnTo>
                  <a:pt x="59677" y="31965"/>
                </a:lnTo>
                <a:lnTo>
                  <a:pt x="38366" y="0"/>
                </a:lnTo>
                <a:close/>
              </a:path>
              <a:path extrusionOk="0" h="106679" w="120015">
                <a:moveTo>
                  <a:pt x="91019" y="68325"/>
                </a:moveTo>
                <a:lnTo>
                  <a:pt x="59448" y="68325"/>
                </a:lnTo>
                <a:lnTo>
                  <a:pt x="87172" y="106489"/>
                </a:lnTo>
                <a:lnTo>
                  <a:pt x="119570" y="106489"/>
                </a:lnTo>
                <a:lnTo>
                  <a:pt x="91019" y="68325"/>
                </a:lnTo>
                <a:close/>
              </a:path>
              <a:path extrusionOk="0" h="106679" w="120015">
                <a:moveTo>
                  <a:pt x="113131" y="0"/>
                </a:moveTo>
                <a:lnTo>
                  <a:pt x="82753" y="0"/>
                </a:lnTo>
                <a:lnTo>
                  <a:pt x="59677" y="31965"/>
                </a:lnTo>
                <a:lnTo>
                  <a:pt x="89530" y="31965"/>
                </a:lnTo>
                <a:lnTo>
                  <a:pt x="1131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8"/>
          <p:cNvSpPr/>
          <p:nvPr/>
        </p:nvSpPr>
        <p:spPr>
          <a:xfrm>
            <a:off x="10170987" y="6212819"/>
            <a:ext cx="524509" cy="106679"/>
          </a:xfrm>
          <a:custGeom>
            <a:rect b="b" l="l" r="r" t="t"/>
            <a:pathLst>
              <a:path extrusionOk="0" h="106679" w="524509">
                <a:moveTo>
                  <a:pt x="23571" y="0"/>
                </a:moveTo>
                <a:lnTo>
                  <a:pt x="0" y="62280"/>
                </a:lnTo>
                <a:lnTo>
                  <a:pt x="1238" y="70359"/>
                </a:lnTo>
                <a:lnTo>
                  <a:pt x="5334" y="77106"/>
                </a:lnTo>
                <a:lnTo>
                  <a:pt x="11658" y="81831"/>
                </a:lnTo>
                <a:lnTo>
                  <a:pt x="19583" y="83845"/>
                </a:lnTo>
                <a:lnTo>
                  <a:pt x="500481" y="106667"/>
                </a:lnTo>
                <a:lnTo>
                  <a:pt x="508569" y="105439"/>
                </a:lnTo>
                <a:lnTo>
                  <a:pt x="515319" y="101341"/>
                </a:lnTo>
                <a:lnTo>
                  <a:pt x="520039" y="95006"/>
                </a:lnTo>
                <a:lnTo>
                  <a:pt x="522033" y="87071"/>
                </a:lnTo>
                <a:lnTo>
                  <a:pt x="524065" y="44399"/>
                </a:lnTo>
                <a:lnTo>
                  <a:pt x="522825" y="36311"/>
                </a:lnTo>
                <a:lnTo>
                  <a:pt x="518723" y="29557"/>
                </a:lnTo>
                <a:lnTo>
                  <a:pt x="512390" y="24830"/>
                </a:lnTo>
                <a:lnTo>
                  <a:pt x="504456" y="22821"/>
                </a:lnTo>
                <a:lnTo>
                  <a:pt x="23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8"/>
          <p:cNvSpPr/>
          <p:nvPr/>
        </p:nvSpPr>
        <p:spPr>
          <a:xfrm>
            <a:off x="10119141" y="6382617"/>
            <a:ext cx="415925" cy="86360"/>
          </a:xfrm>
          <a:custGeom>
            <a:rect b="b" l="l" r="r" t="t"/>
            <a:pathLst>
              <a:path extrusionOk="0" h="86360" w="415925">
                <a:moveTo>
                  <a:pt x="410286" y="0"/>
                </a:moveTo>
                <a:lnTo>
                  <a:pt x="5511" y="0"/>
                </a:lnTo>
                <a:lnTo>
                  <a:pt x="0" y="5524"/>
                </a:lnTo>
                <a:lnTo>
                  <a:pt x="0" y="80314"/>
                </a:lnTo>
                <a:lnTo>
                  <a:pt x="5511" y="85826"/>
                </a:lnTo>
                <a:lnTo>
                  <a:pt x="410286" y="85826"/>
                </a:lnTo>
                <a:lnTo>
                  <a:pt x="415823" y="80314"/>
                </a:lnTo>
                <a:lnTo>
                  <a:pt x="415823" y="5524"/>
                </a:lnTo>
                <a:lnTo>
                  <a:pt x="4102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48"/>
          <p:cNvSpPr/>
          <p:nvPr/>
        </p:nvSpPr>
        <p:spPr>
          <a:xfrm>
            <a:off x="10188733" y="6473690"/>
            <a:ext cx="467359" cy="75565"/>
          </a:xfrm>
          <a:custGeom>
            <a:rect b="b" l="l" r="r" t="t"/>
            <a:pathLst>
              <a:path extrusionOk="0" h="75565" w="467359">
                <a:moveTo>
                  <a:pt x="459663" y="0"/>
                </a:moveTo>
                <a:lnTo>
                  <a:pt x="5181" y="14160"/>
                </a:lnTo>
                <a:lnTo>
                  <a:pt x="0" y="19875"/>
                </a:lnTo>
                <a:lnTo>
                  <a:pt x="1562" y="69811"/>
                </a:lnTo>
                <a:lnTo>
                  <a:pt x="7086" y="75184"/>
                </a:lnTo>
                <a:lnTo>
                  <a:pt x="461568" y="61010"/>
                </a:lnTo>
                <a:lnTo>
                  <a:pt x="466737" y="55308"/>
                </a:lnTo>
                <a:lnTo>
                  <a:pt x="465188" y="5359"/>
                </a:lnTo>
                <a:lnTo>
                  <a:pt x="459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48"/>
          <p:cNvSpPr/>
          <p:nvPr/>
        </p:nvSpPr>
        <p:spPr>
          <a:xfrm>
            <a:off x="10151547" y="6559358"/>
            <a:ext cx="444500" cy="49529"/>
          </a:xfrm>
          <a:custGeom>
            <a:rect b="b" l="l" r="r" t="t"/>
            <a:pathLst>
              <a:path extrusionOk="0" h="49529" w="444500">
                <a:moveTo>
                  <a:pt x="439242" y="0"/>
                </a:moveTo>
                <a:lnTo>
                  <a:pt x="5194" y="0"/>
                </a:lnTo>
                <a:lnTo>
                  <a:pt x="0" y="5549"/>
                </a:lnTo>
                <a:lnTo>
                  <a:pt x="0" y="43433"/>
                </a:lnTo>
                <a:lnTo>
                  <a:pt x="5194" y="48971"/>
                </a:lnTo>
                <a:lnTo>
                  <a:pt x="439242" y="48971"/>
                </a:lnTo>
                <a:lnTo>
                  <a:pt x="444436" y="43433"/>
                </a:lnTo>
                <a:lnTo>
                  <a:pt x="444436" y="5549"/>
                </a:lnTo>
                <a:lnTo>
                  <a:pt x="4392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8"/>
          <p:cNvSpPr/>
          <p:nvPr/>
        </p:nvSpPr>
        <p:spPr>
          <a:xfrm>
            <a:off x="10062705" y="6343290"/>
            <a:ext cx="544195" cy="0"/>
          </a:xfrm>
          <a:custGeom>
            <a:rect b="b" l="l" r="r" t="t"/>
            <a:pathLst>
              <a:path extrusionOk="0" h="120000" w="544195">
                <a:moveTo>
                  <a:pt x="0" y="0"/>
                </a:moveTo>
                <a:lnTo>
                  <a:pt x="544118" y="0"/>
                </a:lnTo>
              </a:path>
            </a:pathLst>
          </a:custGeom>
          <a:noFill/>
          <a:ln cap="flat" cmpd="sng" w="38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8"/>
          <p:cNvSpPr/>
          <p:nvPr/>
        </p:nvSpPr>
        <p:spPr>
          <a:xfrm>
            <a:off x="11727998" y="6370484"/>
            <a:ext cx="62865" cy="30479"/>
          </a:xfrm>
          <a:custGeom>
            <a:rect b="b" l="l" r="r" t="t"/>
            <a:pathLst>
              <a:path extrusionOk="0" h="30479" w="62865">
                <a:moveTo>
                  <a:pt x="14287" y="4813"/>
                </a:moveTo>
                <a:lnTo>
                  <a:pt x="9474" y="4813"/>
                </a:lnTo>
                <a:lnTo>
                  <a:pt x="9474" y="30022"/>
                </a:lnTo>
                <a:lnTo>
                  <a:pt x="14287" y="30022"/>
                </a:lnTo>
                <a:lnTo>
                  <a:pt x="14287" y="4813"/>
                </a:lnTo>
                <a:close/>
              </a:path>
              <a:path extrusionOk="0" h="30479" w="62865">
                <a:moveTo>
                  <a:pt x="23761" y="0"/>
                </a:moveTo>
                <a:lnTo>
                  <a:pt x="0" y="0"/>
                </a:lnTo>
                <a:lnTo>
                  <a:pt x="0" y="4813"/>
                </a:lnTo>
                <a:lnTo>
                  <a:pt x="23761" y="4813"/>
                </a:lnTo>
                <a:lnTo>
                  <a:pt x="23761" y="0"/>
                </a:lnTo>
                <a:close/>
              </a:path>
              <a:path extrusionOk="0" h="30479" w="62865">
                <a:moveTo>
                  <a:pt x="37464" y="0"/>
                </a:moveTo>
                <a:lnTo>
                  <a:pt x="29806" y="0"/>
                </a:lnTo>
                <a:lnTo>
                  <a:pt x="29806" y="30022"/>
                </a:lnTo>
                <a:lnTo>
                  <a:pt x="34607" y="30022"/>
                </a:lnTo>
                <a:lnTo>
                  <a:pt x="34607" y="4813"/>
                </a:lnTo>
                <a:lnTo>
                  <a:pt x="39353" y="4813"/>
                </a:lnTo>
                <a:lnTo>
                  <a:pt x="37464" y="0"/>
                </a:lnTo>
                <a:close/>
              </a:path>
              <a:path extrusionOk="0" h="30479" w="62865">
                <a:moveTo>
                  <a:pt x="39353" y="4813"/>
                </a:moveTo>
                <a:lnTo>
                  <a:pt x="34759" y="4813"/>
                </a:lnTo>
                <a:lnTo>
                  <a:pt x="44665" y="30022"/>
                </a:lnTo>
                <a:lnTo>
                  <a:pt x="47955" y="30022"/>
                </a:lnTo>
                <a:lnTo>
                  <a:pt x="50788" y="22821"/>
                </a:lnTo>
                <a:lnTo>
                  <a:pt x="46418" y="22821"/>
                </a:lnTo>
                <a:lnTo>
                  <a:pt x="39353" y="4813"/>
                </a:lnTo>
                <a:close/>
              </a:path>
              <a:path extrusionOk="0" h="30479" w="62865">
                <a:moveTo>
                  <a:pt x="62814" y="4813"/>
                </a:moveTo>
                <a:lnTo>
                  <a:pt x="58000" y="4813"/>
                </a:lnTo>
                <a:lnTo>
                  <a:pt x="58000" y="30022"/>
                </a:lnTo>
                <a:lnTo>
                  <a:pt x="62814" y="30022"/>
                </a:lnTo>
                <a:lnTo>
                  <a:pt x="62814" y="4813"/>
                </a:lnTo>
                <a:close/>
              </a:path>
              <a:path extrusionOk="0" h="30479" w="62865">
                <a:moveTo>
                  <a:pt x="62814" y="0"/>
                </a:moveTo>
                <a:lnTo>
                  <a:pt x="55384" y="0"/>
                </a:lnTo>
                <a:lnTo>
                  <a:pt x="46418" y="22821"/>
                </a:lnTo>
                <a:lnTo>
                  <a:pt x="50788" y="22821"/>
                </a:lnTo>
                <a:lnTo>
                  <a:pt x="57873" y="4813"/>
                </a:lnTo>
                <a:lnTo>
                  <a:pt x="62814" y="4813"/>
                </a:lnTo>
                <a:lnTo>
                  <a:pt x="628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8"/>
          <p:cNvSpPr/>
          <p:nvPr/>
        </p:nvSpPr>
        <p:spPr>
          <a:xfrm>
            <a:off x="724213" y="6841339"/>
            <a:ext cx="3809" cy="17145"/>
          </a:xfrm>
          <a:custGeom>
            <a:rect b="b" l="l" r="r" t="t"/>
            <a:pathLst>
              <a:path extrusionOk="0" h="17145" w="3809">
                <a:moveTo>
                  <a:pt x="3363" y="0"/>
                </a:moveTo>
                <a:lnTo>
                  <a:pt x="0" y="16659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8"/>
          <p:cNvSpPr txBox="1"/>
          <p:nvPr>
            <p:ph type="title"/>
          </p:nvPr>
        </p:nvSpPr>
        <p:spPr>
          <a:xfrm>
            <a:off x="2209800" y="2444750"/>
            <a:ext cx="7777200" cy="20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does this help students </a:t>
            </a:r>
            <a:r>
              <a:rPr lang="en-US" sz="7200"/>
              <a:t>learn?</a:t>
            </a:r>
            <a:endParaRPr/>
          </a:p>
        </p:txBody>
      </p:sp>
      <p:pic>
        <p:nvPicPr>
          <p:cNvPr id="476" name="Google Shape;47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8950" y="6114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9"/>
          <p:cNvSpPr/>
          <p:nvPr/>
        </p:nvSpPr>
        <p:spPr>
          <a:xfrm>
            <a:off x="473" y="0"/>
            <a:ext cx="12189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49"/>
          <p:cNvSpPr/>
          <p:nvPr/>
        </p:nvSpPr>
        <p:spPr>
          <a:xfrm>
            <a:off x="6080" y="24130"/>
            <a:ext cx="12190095" cy="6846570"/>
          </a:xfrm>
          <a:custGeom>
            <a:rect b="b" l="l" r="r" t="t"/>
            <a:pathLst>
              <a:path extrusionOk="0" h="6846570" w="12190095">
                <a:moveTo>
                  <a:pt x="0" y="0"/>
                </a:moveTo>
                <a:lnTo>
                  <a:pt x="12189548" y="0"/>
                </a:lnTo>
                <a:lnTo>
                  <a:pt x="12189548" y="6846375"/>
                </a:lnTo>
                <a:lnTo>
                  <a:pt x="0" y="68463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784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49"/>
          <p:cNvSpPr/>
          <p:nvPr/>
        </p:nvSpPr>
        <p:spPr>
          <a:xfrm>
            <a:off x="9986458" y="6205156"/>
            <a:ext cx="1923600" cy="44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49"/>
          <p:cNvSpPr txBox="1"/>
          <p:nvPr>
            <p:ph idx="1" type="body"/>
          </p:nvPr>
        </p:nvSpPr>
        <p:spPr>
          <a:xfrm>
            <a:off x="838200" y="1454150"/>
            <a:ext cx="102828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306070" marR="1016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009877"/>
                </a:solidFill>
              </a:rPr>
              <a:t>28 hours </a:t>
            </a:r>
            <a:r>
              <a:rPr lang="en-US">
                <a:solidFill>
                  <a:srgbClr val="009877"/>
                </a:solidFill>
              </a:rPr>
              <a:t>working a </a:t>
            </a:r>
            <a:endParaRPr/>
          </a:p>
          <a:p>
            <a:pPr indent="0" lvl="0" marL="306070" marR="1016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9877"/>
                </a:solidFill>
              </a:rPr>
              <a:t>minimum wage job to purchase </a:t>
            </a:r>
            <a:endParaRPr/>
          </a:p>
          <a:p>
            <a:pPr indent="0" lvl="0" marL="306070" marR="1016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9877"/>
                </a:solidFill>
              </a:rPr>
              <a:t>a single $200 textbook</a:t>
            </a:r>
            <a:endParaRPr>
              <a:solidFill>
                <a:srgbClr val="009877"/>
              </a:solidFill>
            </a:endParaRPr>
          </a:p>
        </p:txBody>
      </p:sp>
      <p:sp>
        <p:nvSpPr>
          <p:cNvPr id="486" name="Google Shape;486;p49"/>
          <p:cNvSpPr txBox="1"/>
          <p:nvPr/>
        </p:nvSpPr>
        <p:spPr>
          <a:xfrm>
            <a:off x="6014306" y="4018657"/>
            <a:ext cx="651000" cy="7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98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“”</a:t>
            </a:r>
            <a:endParaRPr sz="4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7" name="Google Shape;487;p49"/>
          <p:cNvSpPr/>
          <p:nvPr/>
        </p:nvSpPr>
        <p:spPr>
          <a:xfrm>
            <a:off x="3090245" y="4304691"/>
            <a:ext cx="2555240" cy="0"/>
          </a:xfrm>
          <a:custGeom>
            <a:rect b="b" l="l" r="r" t="t"/>
            <a:pathLst>
              <a:path extrusionOk="0" h="120000" w="2555240">
                <a:moveTo>
                  <a:pt x="0" y="0"/>
                </a:moveTo>
                <a:lnTo>
                  <a:pt x="2554935" y="0"/>
                </a:lnTo>
              </a:path>
            </a:pathLst>
          </a:custGeom>
          <a:noFill/>
          <a:ln cap="flat" cmpd="sng" w="38100">
            <a:solidFill>
              <a:srgbClr val="009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9"/>
          <p:cNvSpPr/>
          <p:nvPr/>
        </p:nvSpPr>
        <p:spPr>
          <a:xfrm>
            <a:off x="6977896" y="4304691"/>
            <a:ext cx="2553334" cy="0"/>
          </a:xfrm>
          <a:custGeom>
            <a:rect b="b" l="l" r="r" t="t"/>
            <a:pathLst>
              <a:path extrusionOk="0" h="120000" w="2553334">
                <a:moveTo>
                  <a:pt x="0" y="0"/>
                </a:moveTo>
                <a:lnTo>
                  <a:pt x="2553335" y="0"/>
                </a:lnTo>
              </a:path>
            </a:pathLst>
          </a:custGeom>
          <a:noFill/>
          <a:ln cap="flat" cmpd="sng" w="38100">
            <a:solidFill>
              <a:srgbClr val="009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9"/>
          <p:cNvSpPr txBox="1"/>
          <p:nvPr/>
        </p:nvSpPr>
        <p:spPr>
          <a:xfrm>
            <a:off x="2667000" y="4836641"/>
            <a:ext cx="7086600" cy="11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50926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98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“Covering the Cost,” Ethan Senack and Robert Donoghue, The Student PIRGS, February 2016</a:t>
            </a:r>
            <a:endParaRPr/>
          </a:p>
          <a:p>
            <a:pPr indent="0" lvl="0" marL="509269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0"/>
          <p:cNvSpPr/>
          <p:nvPr/>
        </p:nvSpPr>
        <p:spPr>
          <a:xfrm>
            <a:off x="2460" y="10160"/>
            <a:ext cx="12186600" cy="6856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50"/>
          <p:cNvSpPr/>
          <p:nvPr/>
        </p:nvSpPr>
        <p:spPr>
          <a:xfrm>
            <a:off x="0" y="12"/>
            <a:ext cx="12189460" cy="6856730"/>
          </a:xfrm>
          <a:custGeom>
            <a:rect b="b" l="l" r="r" t="t"/>
            <a:pathLst>
              <a:path extrusionOk="0" h="6856730" w="12189460">
                <a:moveTo>
                  <a:pt x="0" y="0"/>
                </a:moveTo>
                <a:lnTo>
                  <a:pt x="12188952" y="0"/>
                </a:lnTo>
                <a:lnTo>
                  <a:pt x="12188952" y="6856514"/>
                </a:lnTo>
                <a:lnTo>
                  <a:pt x="0" y="685651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98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50"/>
          <p:cNvSpPr/>
          <p:nvPr/>
        </p:nvSpPr>
        <p:spPr>
          <a:xfrm>
            <a:off x="9985870" y="6215308"/>
            <a:ext cx="1923600" cy="44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50"/>
          <p:cNvSpPr txBox="1"/>
          <p:nvPr/>
        </p:nvSpPr>
        <p:spPr>
          <a:xfrm>
            <a:off x="2666999" y="5718704"/>
            <a:ext cx="731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9255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“2016 Student Textbook and Course Materials Survey”,  Florida Virtual Campus, October 2016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19255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99" name="Google Shape;499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7875" y="539750"/>
            <a:ext cx="8096400" cy="48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1"/>
          <p:cNvSpPr/>
          <p:nvPr/>
        </p:nvSpPr>
        <p:spPr>
          <a:xfrm>
            <a:off x="0" y="6184"/>
            <a:ext cx="5528400" cy="68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51"/>
          <p:cNvSpPr/>
          <p:nvPr/>
        </p:nvSpPr>
        <p:spPr>
          <a:xfrm>
            <a:off x="0" y="0"/>
            <a:ext cx="5528945" cy="6858000"/>
          </a:xfrm>
          <a:custGeom>
            <a:rect b="b" l="l" r="r" t="t"/>
            <a:pathLst>
              <a:path extrusionOk="0" h="6858000" w="5528945">
                <a:moveTo>
                  <a:pt x="0" y="0"/>
                </a:moveTo>
                <a:lnTo>
                  <a:pt x="5528360" y="0"/>
                </a:lnTo>
                <a:lnTo>
                  <a:pt x="552836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877">
              <a:alpha val="8667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1"/>
          <p:cNvSpPr txBox="1"/>
          <p:nvPr>
            <p:ph type="title"/>
          </p:nvPr>
        </p:nvSpPr>
        <p:spPr>
          <a:xfrm>
            <a:off x="533400" y="844550"/>
            <a:ext cx="4572000" cy="1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30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Efficacy</a:t>
            </a:r>
            <a:br>
              <a:rPr lang="en-US" sz="4400"/>
            </a:br>
            <a:r>
              <a:rPr lang="en-US" sz="4400"/>
              <a:t>research</a:t>
            </a:r>
            <a:endParaRPr sz="4400"/>
          </a:p>
        </p:txBody>
      </p:sp>
      <p:sp>
        <p:nvSpPr>
          <p:cNvPr id="508" name="Google Shape;508;p51"/>
          <p:cNvSpPr/>
          <p:nvPr/>
        </p:nvSpPr>
        <p:spPr>
          <a:xfrm>
            <a:off x="9985867" y="6211056"/>
            <a:ext cx="1923600" cy="44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51"/>
          <p:cNvSpPr txBox="1"/>
          <p:nvPr/>
        </p:nvSpPr>
        <p:spPr>
          <a:xfrm>
            <a:off x="4724400" y="1717627"/>
            <a:ext cx="6858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3" marL="1473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Increase number of credits taken</a:t>
            </a:r>
            <a:endParaRPr/>
          </a:p>
          <a:p>
            <a:pPr indent="-342900" lvl="4" marL="22733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Fischer et al (2015)</a:t>
            </a: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 Students enrolled in OER courses took more courses in the semester they used OER and the following semester after the use of OER.</a:t>
            </a:r>
            <a:endParaRPr/>
          </a:p>
          <a:p>
            <a:pPr indent="-342900" lvl="4" marL="22733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Robinson (2015)</a:t>
            </a:r>
            <a:endParaRPr/>
          </a:p>
          <a:p>
            <a:pPr indent="0" lvl="4" marL="1930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sng" cap="none" strike="noStrike">
              <a:solidFill>
                <a:schemeClr val="hlink"/>
              </a:solidFill>
              <a:latin typeface="Avenir"/>
              <a:ea typeface="Avenir"/>
              <a:cs typeface="Avenir"/>
              <a:sym typeface="Avenir"/>
              <a:hlinkClick r:id="rId7"/>
            </a:endParaRPr>
          </a:p>
          <a:p>
            <a:pPr indent="0" lvl="3" marL="1473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Lower withdrawal rates</a:t>
            </a:r>
            <a:endParaRPr/>
          </a:p>
          <a:p>
            <a:pPr indent="-342900" lvl="4" marL="22733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8"/>
              </a:rPr>
              <a:t>Feldstein et al. (2012)</a:t>
            </a:r>
            <a:endParaRPr/>
          </a:p>
          <a:p>
            <a:pPr indent="-342900" lvl="4" marL="22733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9"/>
              </a:rPr>
              <a:t>Hilton and Laman (2012)</a:t>
            </a:r>
            <a:endParaRPr/>
          </a:p>
          <a:p>
            <a:pPr indent="-342900" lvl="4" marL="22733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10"/>
              </a:rPr>
              <a:t>Wiley et al. (2016)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2"/>
          <p:cNvSpPr/>
          <p:nvPr/>
        </p:nvSpPr>
        <p:spPr>
          <a:xfrm>
            <a:off x="0" y="6184"/>
            <a:ext cx="5528400" cy="68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52"/>
          <p:cNvSpPr/>
          <p:nvPr/>
        </p:nvSpPr>
        <p:spPr>
          <a:xfrm>
            <a:off x="0" y="0"/>
            <a:ext cx="5528945" cy="6858000"/>
          </a:xfrm>
          <a:custGeom>
            <a:rect b="b" l="l" r="r" t="t"/>
            <a:pathLst>
              <a:path extrusionOk="0" h="6858000" w="5528945">
                <a:moveTo>
                  <a:pt x="0" y="0"/>
                </a:moveTo>
                <a:lnTo>
                  <a:pt x="5528360" y="0"/>
                </a:lnTo>
                <a:lnTo>
                  <a:pt x="552836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877">
              <a:alpha val="8667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52"/>
          <p:cNvSpPr txBox="1"/>
          <p:nvPr>
            <p:ph type="title"/>
          </p:nvPr>
        </p:nvSpPr>
        <p:spPr>
          <a:xfrm>
            <a:off x="533400" y="844550"/>
            <a:ext cx="4572000" cy="1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30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Efficacy</a:t>
            </a:r>
            <a:br>
              <a:rPr lang="en-US" sz="4400"/>
            </a:br>
            <a:r>
              <a:rPr lang="en-US" sz="4400"/>
              <a:t>research</a:t>
            </a:r>
            <a:endParaRPr sz="4400"/>
          </a:p>
        </p:txBody>
      </p:sp>
      <p:sp>
        <p:nvSpPr>
          <p:cNvPr id="518" name="Google Shape;518;p52"/>
          <p:cNvSpPr/>
          <p:nvPr/>
        </p:nvSpPr>
        <p:spPr>
          <a:xfrm>
            <a:off x="9985867" y="6211056"/>
            <a:ext cx="1923600" cy="44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52"/>
          <p:cNvSpPr txBox="1"/>
          <p:nvPr/>
        </p:nvSpPr>
        <p:spPr>
          <a:xfrm>
            <a:off x="6061761" y="1528070"/>
            <a:ext cx="5444400" cy="3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11 peer-reviewed studies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48,623 students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93% of students did as well or better using OER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“As well” is still a win with students saving $</a:t>
            </a:r>
            <a:endParaRPr/>
          </a:p>
        </p:txBody>
      </p:sp>
      <p:sp>
        <p:nvSpPr>
          <p:cNvPr id="520" name="Google Shape;520;p52"/>
          <p:cNvSpPr txBox="1"/>
          <p:nvPr/>
        </p:nvSpPr>
        <p:spPr>
          <a:xfrm>
            <a:off x="512937" y="2211591"/>
            <a:ext cx="4383000" cy="7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15240" rtl="0" algn="l">
              <a:lnSpc>
                <a:spcPct val="106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Analysis by John Hilton,         Brigham Young University</a:t>
            </a:r>
            <a:endParaRPr b="0" i="0"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3"/>
          <p:cNvSpPr/>
          <p:nvPr/>
        </p:nvSpPr>
        <p:spPr>
          <a:xfrm>
            <a:off x="0" y="6184"/>
            <a:ext cx="5528400" cy="68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53"/>
          <p:cNvSpPr/>
          <p:nvPr/>
        </p:nvSpPr>
        <p:spPr>
          <a:xfrm>
            <a:off x="0" y="0"/>
            <a:ext cx="5528945" cy="6858000"/>
          </a:xfrm>
          <a:custGeom>
            <a:rect b="b" l="l" r="r" t="t"/>
            <a:pathLst>
              <a:path extrusionOk="0" h="6858000" w="5528945">
                <a:moveTo>
                  <a:pt x="0" y="0"/>
                </a:moveTo>
                <a:lnTo>
                  <a:pt x="5528360" y="0"/>
                </a:lnTo>
                <a:lnTo>
                  <a:pt x="552836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877">
              <a:alpha val="8667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53"/>
          <p:cNvSpPr txBox="1"/>
          <p:nvPr>
            <p:ph type="title"/>
          </p:nvPr>
        </p:nvSpPr>
        <p:spPr>
          <a:xfrm>
            <a:off x="533400" y="844550"/>
            <a:ext cx="4572000" cy="20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30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Student benefits of OER beyond cost</a:t>
            </a:r>
            <a:endParaRPr sz="4400"/>
          </a:p>
        </p:txBody>
      </p:sp>
      <p:sp>
        <p:nvSpPr>
          <p:cNvPr id="529" name="Google Shape;529;p53"/>
          <p:cNvSpPr/>
          <p:nvPr/>
        </p:nvSpPr>
        <p:spPr>
          <a:xfrm>
            <a:off x="9985867" y="6211056"/>
            <a:ext cx="1923600" cy="44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53"/>
          <p:cNvSpPr txBox="1"/>
          <p:nvPr/>
        </p:nvSpPr>
        <p:spPr>
          <a:xfrm>
            <a:off x="6061760" y="463550"/>
            <a:ext cx="5444400" cy="3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Open Licensing means students have the freedom to access their content: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Wherever they want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Different formats for different devices and situations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Share on social networks and public forums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Share in blended learning environments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Whenever they want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Instant, unlimited access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Permanent access, they own the content forever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19B3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However they learn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Use content in their work legally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Make videos/class assignments legally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Put into a format that meets their study habits</a:t>
            </a:r>
            <a:endParaRPr sz="12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619B3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19B3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19B3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19B3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19B3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4"/>
          <p:cNvSpPr/>
          <p:nvPr/>
        </p:nvSpPr>
        <p:spPr>
          <a:xfrm>
            <a:off x="0" y="6184"/>
            <a:ext cx="5528400" cy="68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54"/>
          <p:cNvSpPr/>
          <p:nvPr/>
        </p:nvSpPr>
        <p:spPr>
          <a:xfrm>
            <a:off x="0" y="0"/>
            <a:ext cx="5528945" cy="6858000"/>
          </a:xfrm>
          <a:custGeom>
            <a:rect b="b" l="l" r="r" t="t"/>
            <a:pathLst>
              <a:path extrusionOk="0" h="6858000" w="5528945">
                <a:moveTo>
                  <a:pt x="0" y="0"/>
                </a:moveTo>
                <a:lnTo>
                  <a:pt x="5528360" y="0"/>
                </a:lnTo>
                <a:lnTo>
                  <a:pt x="552836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877">
              <a:alpha val="8667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54"/>
          <p:cNvSpPr txBox="1"/>
          <p:nvPr>
            <p:ph type="title"/>
          </p:nvPr>
        </p:nvSpPr>
        <p:spPr>
          <a:xfrm>
            <a:off x="533400" y="844550"/>
            <a:ext cx="4572000" cy="27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30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Post-course student access to core content matters</a:t>
            </a:r>
            <a:endParaRPr sz="4400"/>
          </a:p>
        </p:txBody>
      </p:sp>
      <p:sp>
        <p:nvSpPr>
          <p:cNvPr id="539" name="Google Shape;539;p54"/>
          <p:cNvSpPr/>
          <p:nvPr/>
        </p:nvSpPr>
        <p:spPr>
          <a:xfrm>
            <a:off x="9985867" y="6211056"/>
            <a:ext cx="1923600" cy="44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54"/>
          <p:cNvSpPr txBox="1"/>
          <p:nvPr/>
        </p:nvSpPr>
        <p:spPr>
          <a:xfrm>
            <a:off x="6172200" y="465832"/>
            <a:ext cx="5562600" cy="53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Multi-semester courses</a:t>
            </a:r>
            <a:endParaRPr sz="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Retaking the course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Reference for advanced courses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Studying for higher education entrance exams &amp; certification exams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Changing careers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Lifelong learning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Any of the above could mean a student needs to purchase another access code or rent the content again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55"/>
          <p:cNvSpPr/>
          <p:nvPr/>
        </p:nvSpPr>
        <p:spPr>
          <a:xfrm>
            <a:off x="5" y="6852546"/>
            <a:ext cx="169545" cy="0"/>
          </a:xfrm>
          <a:custGeom>
            <a:rect b="b" l="l" r="r" t="t"/>
            <a:pathLst>
              <a:path extrusionOk="0" h="120000" w="169545">
                <a:moveTo>
                  <a:pt x="0" y="0"/>
                </a:moveTo>
                <a:lnTo>
                  <a:pt x="169252" y="0"/>
                </a:lnTo>
              </a:path>
            </a:pathLst>
          </a:custGeom>
          <a:noFill/>
          <a:ln cap="flat" cmpd="sng" w="9525">
            <a:solidFill>
              <a:srgbClr val="0012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55"/>
          <p:cNvSpPr/>
          <p:nvPr/>
        </p:nvSpPr>
        <p:spPr>
          <a:xfrm>
            <a:off x="10790344" y="6371825"/>
            <a:ext cx="107950" cy="107950"/>
          </a:xfrm>
          <a:custGeom>
            <a:rect b="b" l="l" r="r" t="t"/>
            <a:pathLst>
              <a:path extrusionOk="0" h="107950" w="107950">
                <a:moveTo>
                  <a:pt x="53898" y="0"/>
                </a:moveTo>
                <a:lnTo>
                  <a:pt x="32189" y="4024"/>
                </a:lnTo>
                <a:lnTo>
                  <a:pt x="15138" y="15224"/>
                </a:lnTo>
                <a:lnTo>
                  <a:pt x="3992" y="32286"/>
                </a:lnTo>
                <a:lnTo>
                  <a:pt x="0" y="53898"/>
                </a:lnTo>
                <a:lnTo>
                  <a:pt x="3992" y="75524"/>
                </a:lnTo>
                <a:lnTo>
                  <a:pt x="15138" y="92589"/>
                </a:lnTo>
                <a:lnTo>
                  <a:pt x="32189" y="103787"/>
                </a:lnTo>
                <a:lnTo>
                  <a:pt x="53898" y="107810"/>
                </a:lnTo>
                <a:lnTo>
                  <a:pt x="75607" y="103787"/>
                </a:lnTo>
                <a:lnTo>
                  <a:pt x="87737" y="95821"/>
                </a:lnTo>
                <a:lnTo>
                  <a:pt x="53898" y="95821"/>
                </a:lnTo>
                <a:lnTo>
                  <a:pt x="36980" y="92516"/>
                </a:lnTo>
                <a:lnTo>
                  <a:pt x="24203" y="83513"/>
                </a:lnTo>
                <a:lnTo>
                  <a:pt x="16126" y="70184"/>
                </a:lnTo>
                <a:lnTo>
                  <a:pt x="13309" y="53898"/>
                </a:lnTo>
                <a:lnTo>
                  <a:pt x="16126" y="37618"/>
                </a:lnTo>
                <a:lnTo>
                  <a:pt x="24203" y="24288"/>
                </a:lnTo>
                <a:lnTo>
                  <a:pt x="36980" y="15283"/>
                </a:lnTo>
                <a:lnTo>
                  <a:pt x="53898" y="11976"/>
                </a:lnTo>
                <a:lnTo>
                  <a:pt x="87714" y="11976"/>
                </a:lnTo>
                <a:lnTo>
                  <a:pt x="75607" y="4024"/>
                </a:lnTo>
                <a:lnTo>
                  <a:pt x="53898" y="0"/>
                </a:lnTo>
                <a:close/>
              </a:path>
              <a:path extrusionOk="0" h="107950" w="107950">
                <a:moveTo>
                  <a:pt x="87714" y="11976"/>
                </a:moveTo>
                <a:lnTo>
                  <a:pt x="53898" y="11976"/>
                </a:lnTo>
                <a:lnTo>
                  <a:pt x="70817" y="15283"/>
                </a:lnTo>
                <a:lnTo>
                  <a:pt x="83594" y="24288"/>
                </a:lnTo>
                <a:lnTo>
                  <a:pt x="91671" y="37618"/>
                </a:lnTo>
                <a:lnTo>
                  <a:pt x="94488" y="53898"/>
                </a:lnTo>
                <a:lnTo>
                  <a:pt x="91671" y="70184"/>
                </a:lnTo>
                <a:lnTo>
                  <a:pt x="83594" y="83513"/>
                </a:lnTo>
                <a:lnTo>
                  <a:pt x="70817" y="92516"/>
                </a:lnTo>
                <a:lnTo>
                  <a:pt x="53898" y="95821"/>
                </a:lnTo>
                <a:lnTo>
                  <a:pt x="87737" y="95821"/>
                </a:lnTo>
                <a:lnTo>
                  <a:pt x="92659" y="92589"/>
                </a:lnTo>
                <a:lnTo>
                  <a:pt x="103805" y="75524"/>
                </a:lnTo>
                <a:lnTo>
                  <a:pt x="107797" y="53898"/>
                </a:lnTo>
                <a:lnTo>
                  <a:pt x="103805" y="32286"/>
                </a:lnTo>
                <a:lnTo>
                  <a:pt x="92659" y="15224"/>
                </a:lnTo>
                <a:lnTo>
                  <a:pt x="87714" y="119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55"/>
          <p:cNvSpPr/>
          <p:nvPr/>
        </p:nvSpPr>
        <p:spPr>
          <a:xfrm>
            <a:off x="10924981" y="6371825"/>
            <a:ext cx="109220" cy="156210"/>
          </a:xfrm>
          <a:custGeom>
            <a:rect b="b" l="l" r="r" t="t"/>
            <a:pathLst>
              <a:path extrusionOk="0" h="156209" w="109220">
                <a:moveTo>
                  <a:pt x="13309" y="2666"/>
                </a:moveTo>
                <a:lnTo>
                  <a:pt x="0" y="2666"/>
                </a:lnTo>
                <a:lnTo>
                  <a:pt x="0" y="155727"/>
                </a:lnTo>
                <a:lnTo>
                  <a:pt x="13309" y="155727"/>
                </a:lnTo>
                <a:lnTo>
                  <a:pt x="13309" y="87172"/>
                </a:lnTo>
                <a:lnTo>
                  <a:pt x="29835" y="87172"/>
                </a:lnTo>
                <a:lnTo>
                  <a:pt x="24314" y="83513"/>
                </a:lnTo>
                <a:lnTo>
                  <a:pt x="15265" y="70184"/>
                </a:lnTo>
                <a:lnTo>
                  <a:pt x="11976" y="53898"/>
                </a:lnTo>
                <a:lnTo>
                  <a:pt x="15265" y="37618"/>
                </a:lnTo>
                <a:lnTo>
                  <a:pt x="24314" y="24288"/>
                </a:lnTo>
                <a:lnTo>
                  <a:pt x="29821" y="20637"/>
                </a:lnTo>
                <a:lnTo>
                  <a:pt x="13309" y="20637"/>
                </a:lnTo>
                <a:lnTo>
                  <a:pt x="13309" y="2666"/>
                </a:lnTo>
                <a:close/>
              </a:path>
              <a:path extrusionOk="0" h="156209" w="109220">
                <a:moveTo>
                  <a:pt x="29835" y="87172"/>
                </a:moveTo>
                <a:lnTo>
                  <a:pt x="13754" y="87172"/>
                </a:lnTo>
                <a:lnTo>
                  <a:pt x="21474" y="96387"/>
                </a:lnTo>
                <a:lnTo>
                  <a:pt x="31608" y="102816"/>
                </a:lnTo>
                <a:lnTo>
                  <a:pt x="43073" y="106582"/>
                </a:lnTo>
                <a:lnTo>
                  <a:pt x="54787" y="107810"/>
                </a:lnTo>
                <a:lnTo>
                  <a:pt x="76498" y="103787"/>
                </a:lnTo>
                <a:lnTo>
                  <a:pt x="88631" y="95821"/>
                </a:lnTo>
                <a:lnTo>
                  <a:pt x="54787" y="95821"/>
                </a:lnTo>
                <a:lnTo>
                  <a:pt x="37897" y="92516"/>
                </a:lnTo>
                <a:lnTo>
                  <a:pt x="29835" y="87172"/>
                </a:lnTo>
                <a:close/>
              </a:path>
              <a:path extrusionOk="0" h="156209" w="109220">
                <a:moveTo>
                  <a:pt x="88608" y="11976"/>
                </a:moveTo>
                <a:lnTo>
                  <a:pt x="54787" y="11976"/>
                </a:lnTo>
                <a:lnTo>
                  <a:pt x="71708" y="15283"/>
                </a:lnTo>
                <a:lnTo>
                  <a:pt x="84489" y="24288"/>
                </a:lnTo>
                <a:lnTo>
                  <a:pt x="92571" y="37618"/>
                </a:lnTo>
                <a:lnTo>
                  <a:pt x="95389" y="53898"/>
                </a:lnTo>
                <a:lnTo>
                  <a:pt x="92571" y="70184"/>
                </a:lnTo>
                <a:lnTo>
                  <a:pt x="84489" y="83513"/>
                </a:lnTo>
                <a:lnTo>
                  <a:pt x="71708" y="92516"/>
                </a:lnTo>
                <a:lnTo>
                  <a:pt x="54787" y="95821"/>
                </a:lnTo>
                <a:lnTo>
                  <a:pt x="88631" y="95821"/>
                </a:lnTo>
                <a:lnTo>
                  <a:pt x="93554" y="92589"/>
                </a:lnTo>
                <a:lnTo>
                  <a:pt x="104704" y="75524"/>
                </a:lnTo>
                <a:lnTo>
                  <a:pt x="108699" y="53898"/>
                </a:lnTo>
                <a:lnTo>
                  <a:pt x="104704" y="32286"/>
                </a:lnTo>
                <a:lnTo>
                  <a:pt x="93554" y="15224"/>
                </a:lnTo>
                <a:lnTo>
                  <a:pt x="88608" y="11976"/>
                </a:lnTo>
                <a:close/>
              </a:path>
              <a:path extrusionOk="0" h="156209" w="109220">
                <a:moveTo>
                  <a:pt x="54787" y="0"/>
                </a:moveTo>
                <a:lnTo>
                  <a:pt x="43073" y="1227"/>
                </a:lnTo>
                <a:lnTo>
                  <a:pt x="31608" y="4994"/>
                </a:lnTo>
                <a:lnTo>
                  <a:pt x="21474" y="11422"/>
                </a:lnTo>
                <a:lnTo>
                  <a:pt x="13754" y="20637"/>
                </a:lnTo>
                <a:lnTo>
                  <a:pt x="29821" y="20637"/>
                </a:lnTo>
                <a:lnTo>
                  <a:pt x="37897" y="15283"/>
                </a:lnTo>
                <a:lnTo>
                  <a:pt x="54787" y="11976"/>
                </a:lnTo>
                <a:lnTo>
                  <a:pt x="88608" y="11976"/>
                </a:lnTo>
                <a:lnTo>
                  <a:pt x="76498" y="4024"/>
                </a:lnTo>
                <a:lnTo>
                  <a:pt x="547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55"/>
          <p:cNvSpPr/>
          <p:nvPr/>
        </p:nvSpPr>
        <p:spPr>
          <a:xfrm>
            <a:off x="11057638" y="6371822"/>
            <a:ext cx="99695" cy="107950"/>
          </a:xfrm>
          <a:custGeom>
            <a:rect b="b" l="l" r="r" t="t"/>
            <a:pathLst>
              <a:path extrusionOk="0" h="107950" w="99695">
                <a:moveTo>
                  <a:pt x="51231" y="0"/>
                </a:moveTo>
                <a:lnTo>
                  <a:pt x="30598" y="4083"/>
                </a:lnTo>
                <a:lnTo>
                  <a:pt x="14390" y="15363"/>
                </a:lnTo>
                <a:lnTo>
                  <a:pt x="3794" y="32385"/>
                </a:lnTo>
                <a:lnTo>
                  <a:pt x="0" y="53682"/>
                </a:lnTo>
                <a:lnTo>
                  <a:pt x="3713" y="75524"/>
                </a:lnTo>
                <a:lnTo>
                  <a:pt x="14227" y="92643"/>
                </a:lnTo>
                <a:lnTo>
                  <a:pt x="30603" y="103814"/>
                </a:lnTo>
                <a:lnTo>
                  <a:pt x="51904" y="107810"/>
                </a:lnTo>
                <a:lnTo>
                  <a:pt x="65042" y="106563"/>
                </a:lnTo>
                <a:lnTo>
                  <a:pt x="76995" y="102655"/>
                </a:lnTo>
                <a:lnTo>
                  <a:pt x="87505" y="95821"/>
                </a:lnTo>
                <a:lnTo>
                  <a:pt x="52120" y="95821"/>
                </a:lnTo>
                <a:lnTo>
                  <a:pt x="32956" y="91352"/>
                </a:lnTo>
                <a:lnTo>
                  <a:pt x="21070" y="80687"/>
                </a:lnTo>
                <a:lnTo>
                  <a:pt x="15007" y="67944"/>
                </a:lnTo>
                <a:lnTo>
                  <a:pt x="13309" y="57238"/>
                </a:lnTo>
                <a:lnTo>
                  <a:pt x="99377" y="57238"/>
                </a:lnTo>
                <a:lnTo>
                  <a:pt x="99377" y="47929"/>
                </a:lnTo>
                <a:lnTo>
                  <a:pt x="98906" y="45262"/>
                </a:lnTo>
                <a:lnTo>
                  <a:pt x="13309" y="45262"/>
                </a:lnTo>
                <a:lnTo>
                  <a:pt x="15045" y="37818"/>
                </a:lnTo>
                <a:lnTo>
                  <a:pt x="21043" y="26630"/>
                </a:lnTo>
                <a:lnTo>
                  <a:pt x="32490" y="16439"/>
                </a:lnTo>
                <a:lnTo>
                  <a:pt x="50571" y="11988"/>
                </a:lnTo>
                <a:lnTo>
                  <a:pt x="82873" y="11988"/>
                </a:lnTo>
                <a:lnTo>
                  <a:pt x="72047" y="4151"/>
                </a:lnTo>
                <a:lnTo>
                  <a:pt x="51231" y="0"/>
                </a:lnTo>
                <a:close/>
              </a:path>
              <a:path extrusionOk="0" h="107950" w="99695">
                <a:moveTo>
                  <a:pt x="86499" y="77647"/>
                </a:moveTo>
                <a:lnTo>
                  <a:pt x="80222" y="85164"/>
                </a:lnTo>
                <a:lnTo>
                  <a:pt x="71886" y="90892"/>
                </a:lnTo>
                <a:lnTo>
                  <a:pt x="62262" y="94540"/>
                </a:lnTo>
                <a:lnTo>
                  <a:pt x="52120" y="95821"/>
                </a:lnTo>
                <a:lnTo>
                  <a:pt x="87505" y="95821"/>
                </a:lnTo>
                <a:lnTo>
                  <a:pt x="96266" y="85852"/>
                </a:lnTo>
                <a:lnTo>
                  <a:pt x="86499" y="77647"/>
                </a:lnTo>
                <a:close/>
              </a:path>
              <a:path extrusionOk="0" h="107950" w="99695">
                <a:moveTo>
                  <a:pt x="82873" y="11988"/>
                </a:moveTo>
                <a:lnTo>
                  <a:pt x="50571" y="11988"/>
                </a:lnTo>
                <a:lnTo>
                  <a:pt x="64441" y="14628"/>
                </a:lnTo>
                <a:lnTo>
                  <a:pt x="75714" y="21801"/>
                </a:lnTo>
                <a:lnTo>
                  <a:pt x="83286" y="32385"/>
                </a:lnTo>
                <a:lnTo>
                  <a:pt x="86055" y="45262"/>
                </a:lnTo>
                <a:lnTo>
                  <a:pt x="98906" y="45262"/>
                </a:lnTo>
                <a:lnTo>
                  <a:pt x="96285" y="30427"/>
                </a:lnTo>
                <a:lnTo>
                  <a:pt x="87120" y="15063"/>
                </a:lnTo>
                <a:lnTo>
                  <a:pt x="82873" y="11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55"/>
          <p:cNvSpPr/>
          <p:nvPr/>
        </p:nvSpPr>
        <p:spPr>
          <a:xfrm>
            <a:off x="11185628" y="6371831"/>
            <a:ext cx="89535" cy="105410"/>
          </a:xfrm>
          <a:custGeom>
            <a:rect b="b" l="l" r="r" t="t"/>
            <a:pathLst>
              <a:path extrusionOk="0" h="105410" w="89534">
                <a:moveTo>
                  <a:pt x="13309" y="2654"/>
                </a:moveTo>
                <a:lnTo>
                  <a:pt x="0" y="2654"/>
                </a:lnTo>
                <a:lnTo>
                  <a:pt x="174" y="8343"/>
                </a:lnTo>
                <a:lnTo>
                  <a:pt x="942" y="24549"/>
                </a:lnTo>
                <a:lnTo>
                  <a:pt x="1024" y="27790"/>
                </a:lnTo>
                <a:lnTo>
                  <a:pt x="1117" y="105143"/>
                </a:lnTo>
                <a:lnTo>
                  <a:pt x="14414" y="105143"/>
                </a:lnTo>
                <a:lnTo>
                  <a:pt x="14414" y="53898"/>
                </a:lnTo>
                <a:lnTo>
                  <a:pt x="17183" y="35464"/>
                </a:lnTo>
                <a:lnTo>
                  <a:pt x="24757" y="22374"/>
                </a:lnTo>
                <a:lnTo>
                  <a:pt x="27264" y="20637"/>
                </a:lnTo>
                <a:lnTo>
                  <a:pt x="14185" y="20637"/>
                </a:lnTo>
                <a:lnTo>
                  <a:pt x="13754" y="18630"/>
                </a:lnTo>
                <a:lnTo>
                  <a:pt x="13538" y="10198"/>
                </a:lnTo>
                <a:lnTo>
                  <a:pt x="13309" y="2654"/>
                </a:lnTo>
                <a:close/>
              </a:path>
              <a:path extrusionOk="0" h="105410" w="89534">
                <a:moveTo>
                  <a:pt x="79376" y="11976"/>
                </a:moveTo>
                <a:lnTo>
                  <a:pt x="49910" y="11976"/>
                </a:lnTo>
                <a:lnTo>
                  <a:pt x="62819" y="14766"/>
                </a:lnTo>
                <a:lnTo>
                  <a:pt x="70677" y="22151"/>
                </a:lnTo>
                <a:lnTo>
                  <a:pt x="74583" y="32657"/>
                </a:lnTo>
                <a:lnTo>
                  <a:pt x="75583" y="44145"/>
                </a:lnTo>
                <a:lnTo>
                  <a:pt x="75641" y="105143"/>
                </a:lnTo>
                <a:lnTo>
                  <a:pt x="88950" y="105143"/>
                </a:lnTo>
                <a:lnTo>
                  <a:pt x="88950" y="44145"/>
                </a:lnTo>
                <a:lnTo>
                  <a:pt x="87342" y="27790"/>
                </a:lnTo>
                <a:lnTo>
                  <a:pt x="81408" y="13666"/>
                </a:lnTo>
                <a:lnTo>
                  <a:pt x="79376" y="11976"/>
                </a:lnTo>
                <a:close/>
              </a:path>
              <a:path extrusionOk="0" h="105410" w="89534">
                <a:moveTo>
                  <a:pt x="49910" y="0"/>
                </a:moveTo>
                <a:lnTo>
                  <a:pt x="38163" y="1631"/>
                </a:lnTo>
                <a:lnTo>
                  <a:pt x="28141" y="6070"/>
                </a:lnTo>
                <a:lnTo>
                  <a:pt x="20241" y="12633"/>
                </a:lnTo>
                <a:lnTo>
                  <a:pt x="14858" y="20637"/>
                </a:lnTo>
                <a:lnTo>
                  <a:pt x="27264" y="20637"/>
                </a:lnTo>
                <a:lnTo>
                  <a:pt x="36033" y="14565"/>
                </a:lnTo>
                <a:lnTo>
                  <a:pt x="49910" y="11976"/>
                </a:lnTo>
                <a:lnTo>
                  <a:pt x="79376" y="11976"/>
                </a:lnTo>
                <a:lnTo>
                  <a:pt x="69485" y="3745"/>
                </a:lnTo>
                <a:lnTo>
                  <a:pt x="499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55"/>
          <p:cNvSpPr/>
          <p:nvPr/>
        </p:nvSpPr>
        <p:spPr>
          <a:xfrm>
            <a:off x="11297879" y="6367833"/>
            <a:ext cx="87630" cy="112395"/>
          </a:xfrm>
          <a:custGeom>
            <a:rect b="b" l="l" r="r" t="t"/>
            <a:pathLst>
              <a:path extrusionOk="0" h="112395" w="87629">
                <a:moveTo>
                  <a:pt x="17741" y="78752"/>
                </a:moveTo>
                <a:lnTo>
                  <a:pt x="0" y="95389"/>
                </a:lnTo>
                <a:lnTo>
                  <a:pt x="8759" y="103098"/>
                </a:lnTo>
                <a:lnTo>
                  <a:pt x="18662" y="108172"/>
                </a:lnTo>
                <a:lnTo>
                  <a:pt x="29603" y="110959"/>
                </a:lnTo>
                <a:lnTo>
                  <a:pt x="41478" y="111810"/>
                </a:lnTo>
                <a:lnTo>
                  <a:pt x="57824" y="110026"/>
                </a:lnTo>
                <a:lnTo>
                  <a:pt x="72586" y="104205"/>
                </a:lnTo>
                <a:lnTo>
                  <a:pt x="83272" y="93642"/>
                </a:lnTo>
                <a:lnTo>
                  <a:pt x="83737" y="91833"/>
                </a:lnTo>
                <a:lnTo>
                  <a:pt x="43027" y="91833"/>
                </a:lnTo>
                <a:lnTo>
                  <a:pt x="35270" y="90848"/>
                </a:lnTo>
                <a:lnTo>
                  <a:pt x="28722" y="88117"/>
                </a:lnTo>
                <a:lnTo>
                  <a:pt x="23005" y="83973"/>
                </a:lnTo>
                <a:lnTo>
                  <a:pt x="17741" y="78752"/>
                </a:lnTo>
                <a:close/>
              </a:path>
              <a:path extrusionOk="0" h="112395" w="87629">
                <a:moveTo>
                  <a:pt x="46126" y="0"/>
                </a:moveTo>
                <a:lnTo>
                  <a:pt x="30368" y="2033"/>
                </a:lnTo>
                <a:lnTo>
                  <a:pt x="16663" y="8288"/>
                </a:lnTo>
                <a:lnTo>
                  <a:pt x="6991" y="18993"/>
                </a:lnTo>
                <a:lnTo>
                  <a:pt x="3327" y="34378"/>
                </a:lnTo>
                <a:lnTo>
                  <a:pt x="12302" y="55490"/>
                </a:lnTo>
                <a:lnTo>
                  <a:pt x="32048" y="63995"/>
                </a:lnTo>
                <a:lnTo>
                  <a:pt x="51794" y="69004"/>
                </a:lnTo>
                <a:lnTo>
                  <a:pt x="60769" y="79628"/>
                </a:lnTo>
                <a:lnTo>
                  <a:pt x="60769" y="88061"/>
                </a:lnTo>
                <a:lnTo>
                  <a:pt x="50787" y="91833"/>
                </a:lnTo>
                <a:lnTo>
                  <a:pt x="83737" y="91833"/>
                </a:lnTo>
                <a:lnTo>
                  <a:pt x="87388" y="77635"/>
                </a:lnTo>
                <a:lnTo>
                  <a:pt x="78413" y="55782"/>
                </a:lnTo>
                <a:lnTo>
                  <a:pt x="58667" y="46718"/>
                </a:lnTo>
                <a:lnTo>
                  <a:pt x="38921" y="41857"/>
                </a:lnTo>
                <a:lnTo>
                  <a:pt x="29946" y="32613"/>
                </a:lnTo>
                <a:lnTo>
                  <a:pt x="29946" y="24625"/>
                </a:lnTo>
                <a:lnTo>
                  <a:pt x="38379" y="21297"/>
                </a:lnTo>
                <a:lnTo>
                  <a:pt x="78391" y="21297"/>
                </a:lnTo>
                <a:lnTo>
                  <a:pt x="84061" y="16192"/>
                </a:lnTo>
                <a:lnTo>
                  <a:pt x="76481" y="8701"/>
                </a:lnTo>
                <a:lnTo>
                  <a:pt x="67175" y="3686"/>
                </a:lnTo>
                <a:lnTo>
                  <a:pt x="56827" y="876"/>
                </a:lnTo>
                <a:lnTo>
                  <a:pt x="46126" y="0"/>
                </a:lnTo>
                <a:close/>
              </a:path>
              <a:path extrusionOk="0" h="112395" w="87629">
                <a:moveTo>
                  <a:pt x="78391" y="21297"/>
                </a:moveTo>
                <a:lnTo>
                  <a:pt x="54559" y="21297"/>
                </a:lnTo>
                <a:lnTo>
                  <a:pt x="61226" y="25069"/>
                </a:lnTo>
                <a:lnTo>
                  <a:pt x="66319" y="32169"/>
                </a:lnTo>
                <a:lnTo>
                  <a:pt x="78391" y="21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55"/>
          <p:cNvSpPr/>
          <p:nvPr/>
        </p:nvSpPr>
        <p:spPr>
          <a:xfrm>
            <a:off x="11393481" y="6339664"/>
            <a:ext cx="78105" cy="140335"/>
          </a:xfrm>
          <a:custGeom>
            <a:rect b="b" l="l" r="r" t="t"/>
            <a:pathLst>
              <a:path extrusionOk="0" h="140335" w="78104">
                <a:moveTo>
                  <a:pt x="48577" y="53454"/>
                </a:moveTo>
                <a:lnTo>
                  <a:pt x="21958" y="53454"/>
                </a:lnTo>
                <a:lnTo>
                  <a:pt x="21958" y="102273"/>
                </a:lnTo>
                <a:lnTo>
                  <a:pt x="23438" y="118728"/>
                </a:lnTo>
                <a:lnTo>
                  <a:pt x="28806" y="130511"/>
                </a:lnTo>
                <a:lnTo>
                  <a:pt x="39456" y="137598"/>
                </a:lnTo>
                <a:lnTo>
                  <a:pt x="56781" y="139966"/>
                </a:lnTo>
                <a:lnTo>
                  <a:pt x="63004" y="139966"/>
                </a:lnTo>
                <a:lnTo>
                  <a:pt x="72313" y="139077"/>
                </a:lnTo>
                <a:lnTo>
                  <a:pt x="77863" y="136423"/>
                </a:lnTo>
                <a:lnTo>
                  <a:pt x="77863" y="117348"/>
                </a:lnTo>
                <a:lnTo>
                  <a:pt x="51689" y="117348"/>
                </a:lnTo>
                <a:lnTo>
                  <a:pt x="48577" y="110693"/>
                </a:lnTo>
                <a:lnTo>
                  <a:pt x="48577" y="53454"/>
                </a:lnTo>
                <a:close/>
              </a:path>
              <a:path extrusionOk="0" h="140335" w="78104">
                <a:moveTo>
                  <a:pt x="77863" y="114020"/>
                </a:moveTo>
                <a:lnTo>
                  <a:pt x="74536" y="116459"/>
                </a:lnTo>
                <a:lnTo>
                  <a:pt x="68097" y="117348"/>
                </a:lnTo>
                <a:lnTo>
                  <a:pt x="77863" y="117348"/>
                </a:lnTo>
                <a:lnTo>
                  <a:pt x="77863" y="114020"/>
                </a:lnTo>
                <a:close/>
              </a:path>
              <a:path extrusionOk="0" h="140335" w="78104">
                <a:moveTo>
                  <a:pt x="77863" y="30822"/>
                </a:moveTo>
                <a:lnTo>
                  <a:pt x="0" y="30822"/>
                </a:lnTo>
                <a:lnTo>
                  <a:pt x="0" y="53454"/>
                </a:lnTo>
                <a:lnTo>
                  <a:pt x="77863" y="53454"/>
                </a:lnTo>
                <a:lnTo>
                  <a:pt x="77863" y="30822"/>
                </a:lnTo>
                <a:close/>
              </a:path>
              <a:path extrusionOk="0" h="140335" w="78104">
                <a:moveTo>
                  <a:pt x="48577" y="0"/>
                </a:moveTo>
                <a:lnTo>
                  <a:pt x="21958" y="0"/>
                </a:lnTo>
                <a:lnTo>
                  <a:pt x="21958" y="30822"/>
                </a:lnTo>
                <a:lnTo>
                  <a:pt x="48577" y="30822"/>
                </a:lnTo>
                <a:lnTo>
                  <a:pt x="485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55"/>
          <p:cNvSpPr/>
          <p:nvPr/>
        </p:nvSpPr>
        <p:spPr>
          <a:xfrm>
            <a:off x="11485081" y="6367835"/>
            <a:ext cx="97790" cy="112395"/>
          </a:xfrm>
          <a:custGeom>
            <a:rect b="b" l="l" r="r" t="t"/>
            <a:pathLst>
              <a:path extrusionOk="0" h="112395" w="97790">
                <a:moveTo>
                  <a:pt x="92453" y="19964"/>
                </a:moveTo>
                <a:lnTo>
                  <a:pt x="49250" y="19964"/>
                </a:lnTo>
                <a:lnTo>
                  <a:pt x="59049" y="21242"/>
                </a:lnTo>
                <a:lnTo>
                  <a:pt x="66775" y="25036"/>
                </a:lnTo>
                <a:lnTo>
                  <a:pt x="71840" y="31285"/>
                </a:lnTo>
                <a:lnTo>
                  <a:pt x="73659" y="39928"/>
                </a:lnTo>
                <a:lnTo>
                  <a:pt x="73659" y="42811"/>
                </a:lnTo>
                <a:lnTo>
                  <a:pt x="67005" y="42811"/>
                </a:lnTo>
                <a:lnTo>
                  <a:pt x="45305" y="43733"/>
                </a:lnTo>
                <a:lnTo>
                  <a:pt x="23520" y="48356"/>
                </a:lnTo>
                <a:lnTo>
                  <a:pt x="6726" y="59469"/>
                </a:lnTo>
                <a:lnTo>
                  <a:pt x="0" y="79857"/>
                </a:lnTo>
                <a:lnTo>
                  <a:pt x="3291" y="93736"/>
                </a:lnTo>
                <a:lnTo>
                  <a:pt x="12012" y="103728"/>
                </a:lnTo>
                <a:lnTo>
                  <a:pt x="24436" y="109770"/>
                </a:lnTo>
                <a:lnTo>
                  <a:pt x="38836" y="111798"/>
                </a:lnTo>
                <a:lnTo>
                  <a:pt x="49096" y="110777"/>
                </a:lnTo>
                <a:lnTo>
                  <a:pt x="58402" y="107635"/>
                </a:lnTo>
                <a:lnTo>
                  <a:pt x="66463" y="102250"/>
                </a:lnTo>
                <a:lnTo>
                  <a:pt x="72986" y="94500"/>
                </a:lnTo>
                <a:lnTo>
                  <a:pt x="97612" y="94500"/>
                </a:lnTo>
                <a:lnTo>
                  <a:pt x="97612" y="91833"/>
                </a:lnTo>
                <a:lnTo>
                  <a:pt x="36614" y="91833"/>
                </a:lnTo>
                <a:lnTo>
                  <a:pt x="26631" y="87617"/>
                </a:lnTo>
                <a:lnTo>
                  <a:pt x="26631" y="77850"/>
                </a:lnTo>
                <a:lnTo>
                  <a:pt x="30811" y="68831"/>
                </a:lnTo>
                <a:lnTo>
                  <a:pt x="41103" y="63907"/>
                </a:lnTo>
                <a:lnTo>
                  <a:pt x="54138" y="61854"/>
                </a:lnTo>
                <a:lnTo>
                  <a:pt x="66547" y="61442"/>
                </a:lnTo>
                <a:lnTo>
                  <a:pt x="97612" y="61442"/>
                </a:lnTo>
                <a:lnTo>
                  <a:pt x="97612" y="47917"/>
                </a:lnTo>
                <a:lnTo>
                  <a:pt x="96901" y="34064"/>
                </a:lnTo>
                <a:lnTo>
                  <a:pt x="92453" y="19964"/>
                </a:lnTo>
                <a:close/>
              </a:path>
              <a:path extrusionOk="0" h="112395" w="97790">
                <a:moveTo>
                  <a:pt x="97612" y="94500"/>
                </a:moveTo>
                <a:lnTo>
                  <a:pt x="73659" y="94500"/>
                </a:lnTo>
                <a:lnTo>
                  <a:pt x="73659" y="109131"/>
                </a:lnTo>
                <a:lnTo>
                  <a:pt x="97612" y="109131"/>
                </a:lnTo>
                <a:lnTo>
                  <a:pt x="97612" y="94500"/>
                </a:lnTo>
                <a:close/>
              </a:path>
              <a:path extrusionOk="0" h="112395" w="97790">
                <a:moveTo>
                  <a:pt x="97612" y="61442"/>
                </a:moveTo>
                <a:lnTo>
                  <a:pt x="72097" y="61442"/>
                </a:lnTo>
                <a:lnTo>
                  <a:pt x="72097" y="67424"/>
                </a:lnTo>
                <a:lnTo>
                  <a:pt x="70460" y="77512"/>
                </a:lnTo>
                <a:lnTo>
                  <a:pt x="65497" y="85205"/>
                </a:lnTo>
                <a:lnTo>
                  <a:pt x="57128" y="90111"/>
                </a:lnTo>
                <a:lnTo>
                  <a:pt x="45275" y="91833"/>
                </a:lnTo>
                <a:lnTo>
                  <a:pt x="97612" y="91833"/>
                </a:lnTo>
                <a:lnTo>
                  <a:pt x="97612" y="61442"/>
                </a:lnTo>
                <a:close/>
              </a:path>
              <a:path extrusionOk="0" h="112395" w="97790">
                <a:moveTo>
                  <a:pt x="52146" y="0"/>
                </a:moveTo>
                <a:lnTo>
                  <a:pt x="39612" y="984"/>
                </a:lnTo>
                <a:lnTo>
                  <a:pt x="27600" y="4049"/>
                </a:lnTo>
                <a:lnTo>
                  <a:pt x="16545" y="9360"/>
                </a:lnTo>
                <a:lnTo>
                  <a:pt x="6883" y="17081"/>
                </a:lnTo>
                <a:lnTo>
                  <a:pt x="20866" y="31051"/>
                </a:lnTo>
                <a:lnTo>
                  <a:pt x="26731" y="26511"/>
                </a:lnTo>
                <a:lnTo>
                  <a:pt x="33558" y="23012"/>
                </a:lnTo>
                <a:lnTo>
                  <a:pt x="41134" y="20760"/>
                </a:lnTo>
                <a:lnTo>
                  <a:pt x="49250" y="19964"/>
                </a:lnTo>
                <a:lnTo>
                  <a:pt x="92453" y="19964"/>
                </a:lnTo>
                <a:lnTo>
                  <a:pt x="91928" y="18300"/>
                </a:lnTo>
                <a:lnTo>
                  <a:pt x="78431" y="5365"/>
                </a:lnTo>
                <a:lnTo>
                  <a:pt x="521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55"/>
          <p:cNvSpPr/>
          <p:nvPr/>
        </p:nvSpPr>
        <p:spPr>
          <a:xfrm>
            <a:off x="11595999" y="6370484"/>
            <a:ext cx="120014" cy="106680"/>
          </a:xfrm>
          <a:custGeom>
            <a:rect b="b" l="l" r="r" t="t"/>
            <a:pathLst>
              <a:path extrusionOk="0" h="106679" w="120015">
                <a:moveTo>
                  <a:pt x="38366" y="0"/>
                </a:moveTo>
                <a:lnTo>
                  <a:pt x="5994" y="0"/>
                </a:lnTo>
                <a:lnTo>
                  <a:pt x="42811" y="49263"/>
                </a:lnTo>
                <a:lnTo>
                  <a:pt x="0" y="106489"/>
                </a:lnTo>
                <a:lnTo>
                  <a:pt x="31495" y="106489"/>
                </a:lnTo>
                <a:lnTo>
                  <a:pt x="59448" y="68325"/>
                </a:lnTo>
                <a:lnTo>
                  <a:pt x="91019" y="68325"/>
                </a:lnTo>
                <a:lnTo>
                  <a:pt x="76758" y="49263"/>
                </a:lnTo>
                <a:lnTo>
                  <a:pt x="89530" y="31965"/>
                </a:lnTo>
                <a:lnTo>
                  <a:pt x="59677" y="31965"/>
                </a:lnTo>
                <a:lnTo>
                  <a:pt x="38366" y="0"/>
                </a:lnTo>
                <a:close/>
              </a:path>
              <a:path extrusionOk="0" h="106679" w="120015">
                <a:moveTo>
                  <a:pt x="91019" y="68325"/>
                </a:moveTo>
                <a:lnTo>
                  <a:pt x="59448" y="68325"/>
                </a:lnTo>
                <a:lnTo>
                  <a:pt x="87172" y="106489"/>
                </a:lnTo>
                <a:lnTo>
                  <a:pt x="119570" y="106489"/>
                </a:lnTo>
                <a:lnTo>
                  <a:pt x="91019" y="68325"/>
                </a:lnTo>
                <a:close/>
              </a:path>
              <a:path extrusionOk="0" h="106679" w="120015">
                <a:moveTo>
                  <a:pt x="113131" y="0"/>
                </a:moveTo>
                <a:lnTo>
                  <a:pt x="82753" y="0"/>
                </a:lnTo>
                <a:lnTo>
                  <a:pt x="59677" y="31965"/>
                </a:lnTo>
                <a:lnTo>
                  <a:pt x="89530" y="31965"/>
                </a:lnTo>
                <a:lnTo>
                  <a:pt x="1131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55"/>
          <p:cNvSpPr/>
          <p:nvPr/>
        </p:nvSpPr>
        <p:spPr>
          <a:xfrm>
            <a:off x="10170987" y="6212819"/>
            <a:ext cx="524510" cy="106680"/>
          </a:xfrm>
          <a:custGeom>
            <a:rect b="b" l="l" r="r" t="t"/>
            <a:pathLst>
              <a:path extrusionOk="0" h="106679" w="524509">
                <a:moveTo>
                  <a:pt x="23571" y="0"/>
                </a:moveTo>
                <a:lnTo>
                  <a:pt x="0" y="62280"/>
                </a:lnTo>
                <a:lnTo>
                  <a:pt x="1238" y="70359"/>
                </a:lnTo>
                <a:lnTo>
                  <a:pt x="5334" y="77106"/>
                </a:lnTo>
                <a:lnTo>
                  <a:pt x="11658" y="81831"/>
                </a:lnTo>
                <a:lnTo>
                  <a:pt x="19583" y="83845"/>
                </a:lnTo>
                <a:lnTo>
                  <a:pt x="500481" y="106667"/>
                </a:lnTo>
                <a:lnTo>
                  <a:pt x="508569" y="105439"/>
                </a:lnTo>
                <a:lnTo>
                  <a:pt x="515319" y="101341"/>
                </a:lnTo>
                <a:lnTo>
                  <a:pt x="520039" y="95006"/>
                </a:lnTo>
                <a:lnTo>
                  <a:pt x="522033" y="87071"/>
                </a:lnTo>
                <a:lnTo>
                  <a:pt x="524065" y="44399"/>
                </a:lnTo>
                <a:lnTo>
                  <a:pt x="522825" y="36311"/>
                </a:lnTo>
                <a:lnTo>
                  <a:pt x="518723" y="29557"/>
                </a:lnTo>
                <a:lnTo>
                  <a:pt x="512390" y="24830"/>
                </a:lnTo>
                <a:lnTo>
                  <a:pt x="504456" y="22821"/>
                </a:lnTo>
                <a:lnTo>
                  <a:pt x="23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55"/>
          <p:cNvSpPr/>
          <p:nvPr/>
        </p:nvSpPr>
        <p:spPr>
          <a:xfrm>
            <a:off x="10119141" y="6382617"/>
            <a:ext cx="415925" cy="86360"/>
          </a:xfrm>
          <a:custGeom>
            <a:rect b="b" l="l" r="r" t="t"/>
            <a:pathLst>
              <a:path extrusionOk="0" h="86360" w="415925">
                <a:moveTo>
                  <a:pt x="410286" y="0"/>
                </a:moveTo>
                <a:lnTo>
                  <a:pt x="5511" y="0"/>
                </a:lnTo>
                <a:lnTo>
                  <a:pt x="0" y="5524"/>
                </a:lnTo>
                <a:lnTo>
                  <a:pt x="0" y="80314"/>
                </a:lnTo>
                <a:lnTo>
                  <a:pt x="5511" y="85826"/>
                </a:lnTo>
                <a:lnTo>
                  <a:pt x="410286" y="85826"/>
                </a:lnTo>
                <a:lnTo>
                  <a:pt x="415823" y="80314"/>
                </a:lnTo>
                <a:lnTo>
                  <a:pt x="415823" y="5524"/>
                </a:lnTo>
                <a:lnTo>
                  <a:pt x="4102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55"/>
          <p:cNvSpPr/>
          <p:nvPr/>
        </p:nvSpPr>
        <p:spPr>
          <a:xfrm>
            <a:off x="10188733" y="6473690"/>
            <a:ext cx="467359" cy="75565"/>
          </a:xfrm>
          <a:custGeom>
            <a:rect b="b" l="l" r="r" t="t"/>
            <a:pathLst>
              <a:path extrusionOk="0" h="75565" w="467359">
                <a:moveTo>
                  <a:pt x="459663" y="0"/>
                </a:moveTo>
                <a:lnTo>
                  <a:pt x="5181" y="14160"/>
                </a:lnTo>
                <a:lnTo>
                  <a:pt x="0" y="19875"/>
                </a:lnTo>
                <a:lnTo>
                  <a:pt x="1562" y="69811"/>
                </a:lnTo>
                <a:lnTo>
                  <a:pt x="7086" y="75184"/>
                </a:lnTo>
                <a:lnTo>
                  <a:pt x="461568" y="61010"/>
                </a:lnTo>
                <a:lnTo>
                  <a:pt x="466737" y="55308"/>
                </a:lnTo>
                <a:lnTo>
                  <a:pt x="465188" y="5359"/>
                </a:lnTo>
                <a:lnTo>
                  <a:pt x="459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55"/>
          <p:cNvSpPr/>
          <p:nvPr/>
        </p:nvSpPr>
        <p:spPr>
          <a:xfrm>
            <a:off x="10151547" y="6559358"/>
            <a:ext cx="444500" cy="49530"/>
          </a:xfrm>
          <a:custGeom>
            <a:rect b="b" l="l" r="r" t="t"/>
            <a:pathLst>
              <a:path extrusionOk="0" h="49529" w="444500">
                <a:moveTo>
                  <a:pt x="439242" y="0"/>
                </a:moveTo>
                <a:lnTo>
                  <a:pt x="5194" y="0"/>
                </a:lnTo>
                <a:lnTo>
                  <a:pt x="0" y="5549"/>
                </a:lnTo>
                <a:lnTo>
                  <a:pt x="0" y="43433"/>
                </a:lnTo>
                <a:lnTo>
                  <a:pt x="5194" y="48971"/>
                </a:lnTo>
                <a:lnTo>
                  <a:pt x="439242" y="48971"/>
                </a:lnTo>
                <a:lnTo>
                  <a:pt x="444436" y="43433"/>
                </a:lnTo>
                <a:lnTo>
                  <a:pt x="444436" y="5549"/>
                </a:lnTo>
                <a:lnTo>
                  <a:pt x="4392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55"/>
          <p:cNvSpPr/>
          <p:nvPr/>
        </p:nvSpPr>
        <p:spPr>
          <a:xfrm>
            <a:off x="10062705" y="6343290"/>
            <a:ext cx="544195" cy="0"/>
          </a:xfrm>
          <a:custGeom>
            <a:rect b="b" l="l" r="r" t="t"/>
            <a:pathLst>
              <a:path extrusionOk="0" h="120000" w="544195">
                <a:moveTo>
                  <a:pt x="0" y="0"/>
                </a:moveTo>
                <a:lnTo>
                  <a:pt x="544118" y="0"/>
                </a:lnTo>
              </a:path>
            </a:pathLst>
          </a:custGeom>
          <a:noFill/>
          <a:ln cap="flat" cmpd="sng" w="38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55"/>
          <p:cNvSpPr/>
          <p:nvPr/>
        </p:nvSpPr>
        <p:spPr>
          <a:xfrm>
            <a:off x="11727998" y="6370484"/>
            <a:ext cx="62865" cy="30480"/>
          </a:xfrm>
          <a:custGeom>
            <a:rect b="b" l="l" r="r" t="t"/>
            <a:pathLst>
              <a:path extrusionOk="0" h="30479" w="62865">
                <a:moveTo>
                  <a:pt x="14287" y="4813"/>
                </a:moveTo>
                <a:lnTo>
                  <a:pt x="9474" y="4813"/>
                </a:lnTo>
                <a:lnTo>
                  <a:pt x="9474" y="30022"/>
                </a:lnTo>
                <a:lnTo>
                  <a:pt x="14287" y="30022"/>
                </a:lnTo>
                <a:lnTo>
                  <a:pt x="14287" y="4813"/>
                </a:lnTo>
                <a:close/>
              </a:path>
              <a:path extrusionOk="0" h="30479" w="62865">
                <a:moveTo>
                  <a:pt x="23761" y="0"/>
                </a:moveTo>
                <a:lnTo>
                  <a:pt x="0" y="0"/>
                </a:lnTo>
                <a:lnTo>
                  <a:pt x="0" y="4813"/>
                </a:lnTo>
                <a:lnTo>
                  <a:pt x="23761" y="4813"/>
                </a:lnTo>
                <a:lnTo>
                  <a:pt x="23761" y="0"/>
                </a:lnTo>
                <a:close/>
              </a:path>
              <a:path extrusionOk="0" h="30479" w="62865">
                <a:moveTo>
                  <a:pt x="37464" y="0"/>
                </a:moveTo>
                <a:lnTo>
                  <a:pt x="29806" y="0"/>
                </a:lnTo>
                <a:lnTo>
                  <a:pt x="29806" y="30022"/>
                </a:lnTo>
                <a:lnTo>
                  <a:pt x="34607" y="30022"/>
                </a:lnTo>
                <a:lnTo>
                  <a:pt x="34607" y="4813"/>
                </a:lnTo>
                <a:lnTo>
                  <a:pt x="39353" y="4813"/>
                </a:lnTo>
                <a:lnTo>
                  <a:pt x="37464" y="0"/>
                </a:lnTo>
                <a:close/>
              </a:path>
              <a:path extrusionOk="0" h="30479" w="62865">
                <a:moveTo>
                  <a:pt x="39353" y="4813"/>
                </a:moveTo>
                <a:lnTo>
                  <a:pt x="34759" y="4813"/>
                </a:lnTo>
                <a:lnTo>
                  <a:pt x="44665" y="30022"/>
                </a:lnTo>
                <a:lnTo>
                  <a:pt x="47955" y="30022"/>
                </a:lnTo>
                <a:lnTo>
                  <a:pt x="50788" y="22821"/>
                </a:lnTo>
                <a:lnTo>
                  <a:pt x="46418" y="22821"/>
                </a:lnTo>
                <a:lnTo>
                  <a:pt x="39353" y="4813"/>
                </a:lnTo>
                <a:close/>
              </a:path>
              <a:path extrusionOk="0" h="30479" w="62865">
                <a:moveTo>
                  <a:pt x="62814" y="4813"/>
                </a:moveTo>
                <a:lnTo>
                  <a:pt x="58000" y="4813"/>
                </a:lnTo>
                <a:lnTo>
                  <a:pt x="58000" y="30022"/>
                </a:lnTo>
                <a:lnTo>
                  <a:pt x="62814" y="30022"/>
                </a:lnTo>
                <a:lnTo>
                  <a:pt x="62814" y="4813"/>
                </a:lnTo>
                <a:close/>
              </a:path>
              <a:path extrusionOk="0" h="30479" w="62865">
                <a:moveTo>
                  <a:pt x="62814" y="0"/>
                </a:moveTo>
                <a:lnTo>
                  <a:pt x="55384" y="0"/>
                </a:lnTo>
                <a:lnTo>
                  <a:pt x="46418" y="22821"/>
                </a:lnTo>
                <a:lnTo>
                  <a:pt x="50788" y="22821"/>
                </a:lnTo>
                <a:lnTo>
                  <a:pt x="57873" y="4813"/>
                </a:lnTo>
                <a:lnTo>
                  <a:pt x="62814" y="4813"/>
                </a:lnTo>
                <a:lnTo>
                  <a:pt x="628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55"/>
          <p:cNvSpPr/>
          <p:nvPr/>
        </p:nvSpPr>
        <p:spPr>
          <a:xfrm>
            <a:off x="724213" y="6841339"/>
            <a:ext cx="3810" cy="17145"/>
          </a:xfrm>
          <a:custGeom>
            <a:rect b="b" l="l" r="r" t="t"/>
            <a:pathLst>
              <a:path extrusionOk="0" h="17145" w="3809">
                <a:moveTo>
                  <a:pt x="3363" y="0"/>
                </a:moveTo>
                <a:lnTo>
                  <a:pt x="0" y="16659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55"/>
          <p:cNvSpPr txBox="1"/>
          <p:nvPr>
            <p:ph type="title"/>
          </p:nvPr>
        </p:nvSpPr>
        <p:spPr>
          <a:xfrm>
            <a:off x="2209800" y="2444750"/>
            <a:ext cx="7777088" cy="2044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I start using OER</a:t>
            </a:r>
            <a:r>
              <a:rPr lang="en-US" sz="7200"/>
              <a:t>?</a:t>
            </a:r>
            <a:endParaRPr/>
          </a:p>
        </p:txBody>
      </p:sp>
      <p:pic>
        <p:nvPicPr>
          <p:cNvPr id="564" name="Google Shape;56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8950" y="6114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6"/>
          <p:cNvSpPr txBox="1"/>
          <p:nvPr>
            <p:ph type="title"/>
          </p:nvPr>
        </p:nvSpPr>
        <p:spPr>
          <a:xfrm>
            <a:off x="941684" y="976437"/>
            <a:ext cx="3285000" cy="276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56"/>
          <p:cNvSpPr txBox="1"/>
          <p:nvPr>
            <p:ph idx="1" type="body"/>
          </p:nvPr>
        </p:nvSpPr>
        <p:spPr>
          <a:xfrm>
            <a:off x="1070848" y="1452723"/>
            <a:ext cx="10050300" cy="222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2" name="Google Shape;57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00" y="1039475"/>
            <a:ext cx="11091548" cy="567882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6"/>
          <p:cNvSpPr txBox="1"/>
          <p:nvPr/>
        </p:nvSpPr>
        <p:spPr>
          <a:xfrm>
            <a:off x="496325" y="231125"/>
            <a:ext cx="11091600" cy="7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library.hccs.edu/open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4" name="Google Shape;57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/>
          <p:nvPr/>
        </p:nvSpPr>
        <p:spPr>
          <a:xfrm>
            <a:off x="473" y="0"/>
            <a:ext cx="12189075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0"/>
          <p:cNvSpPr/>
          <p:nvPr/>
        </p:nvSpPr>
        <p:spPr>
          <a:xfrm>
            <a:off x="-547" y="-69850"/>
            <a:ext cx="12190095" cy="6940550"/>
          </a:xfrm>
          <a:custGeom>
            <a:rect b="b" l="l" r="r" t="t"/>
            <a:pathLst>
              <a:path extrusionOk="0" h="6846570" w="12190095">
                <a:moveTo>
                  <a:pt x="0" y="0"/>
                </a:moveTo>
                <a:lnTo>
                  <a:pt x="12189548" y="0"/>
                </a:lnTo>
                <a:lnTo>
                  <a:pt x="12189548" y="6846375"/>
                </a:lnTo>
                <a:lnTo>
                  <a:pt x="0" y="68463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784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0"/>
          <p:cNvSpPr/>
          <p:nvPr/>
        </p:nvSpPr>
        <p:spPr>
          <a:xfrm>
            <a:off x="9986458" y="6205156"/>
            <a:ext cx="1923537" cy="44107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0"/>
          <p:cNvSpPr txBox="1"/>
          <p:nvPr>
            <p:ph idx="1" type="body"/>
          </p:nvPr>
        </p:nvSpPr>
        <p:spPr>
          <a:xfrm>
            <a:off x="1327850" y="262600"/>
            <a:ext cx="10023900" cy="49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306070" marR="1016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9877"/>
                </a:solidFill>
              </a:rPr>
              <a:t>Open Educational Resources </a:t>
            </a:r>
            <a:r>
              <a:rPr lang="en-US" sz="3000">
                <a:solidFill>
                  <a:srgbClr val="009877"/>
                </a:solidFill>
              </a:rPr>
              <a:t>are teaching, learning, and research resources that </a:t>
            </a:r>
            <a:r>
              <a:rPr lang="en-US" sz="3000" u="sng">
                <a:solidFill>
                  <a:srgbClr val="009877"/>
                </a:solidFill>
              </a:rPr>
              <a:t>reside in the public domain or have been released under an intellectual property license that permits their free use and repurposing by others. </a:t>
            </a:r>
            <a:r>
              <a:rPr lang="en-US" sz="3000">
                <a:solidFill>
                  <a:srgbClr val="009877"/>
                </a:solidFill>
              </a:rPr>
              <a:t>OER include full courses, course materials, modules, textbooks, streaming videos, tests, software, and any other tools, materials, or techniques used to support access to knowledge. </a:t>
            </a:r>
            <a:endParaRPr sz="3000">
              <a:solidFill>
                <a:srgbClr val="009877"/>
              </a:solidFill>
            </a:endParaRPr>
          </a:p>
        </p:txBody>
      </p:sp>
      <p:sp>
        <p:nvSpPr>
          <p:cNvPr id="252" name="Google Shape;252;p30"/>
          <p:cNvSpPr txBox="1"/>
          <p:nvPr/>
        </p:nvSpPr>
        <p:spPr>
          <a:xfrm>
            <a:off x="5936106" y="4522420"/>
            <a:ext cx="651000" cy="7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98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“”</a:t>
            </a:r>
            <a:endParaRPr sz="4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30"/>
          <p:cNvSpPr/>
          <p:nvPr/>
        </p:nvSpPr>
        <p:spPr>
          <a:xfrm>
            <a:off x="3021820" y="4900866"/>
            <a:ext cx="2555240" cy="0"/>
          </a:xfrm>
          <a:custGeom>
            <a:rect b="b" l="l" r="r" t="t"/>
            <a:pathLst>
              <a:path extrusionOk="0" h="120000" w="2555240">
                <a:moveTo>
                  <a:pt x="0" y="0"/>
                </a:moveTo>
                <a:lnTo>
                  <a:pt x="2554935" y="0"/>
                </a:lnTo>
              </a:path>
            </a:pathLst>
          </a:custGeom>
          <a:noFill/>
          <a:ln cap="flat" cmpd="sng" w="38100">
            <a:solidFill>
              <a:srgbClr val="009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0"/>
          <p:cNvSpPr/>
          <p:nvPr/>
        </p:nvSpPr>
        <p:spPr>
          <a:xfrm>
            <a:off x="7026771" y="4900866"/>
            <a:ext cx="2553334" cy="0"/>
          </a:xfrm>
          <a:custGeom>
            <a:rect b="b" l="l" r="r" t="t"/>
            <a:pathLst>
              <a:path extrusionOk="0" h="120000" w="2553334">
                <a:moveTo>
                  <a:pt x="0" y="0"/>
                </a:moveTo>
                <a:lnTo>
                  <a:pt x="2553335" y="0"/>
                </a:lnTo>
              </a:path>
            </a:pathLst>
          </a:custGeom>
          <a:noFill/>
          <a:ln cap="flat" cmpd="sng" w="38100">
            <a:solidFill>
              <a:srgbClr val="0098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0"/>
          <p:cNvSpPr txBox="1"/>
          <p:nvPr/>
        </p:nvSpPr>
        <p:spPr>
          <a:xfrm>
            <a:off x="2667000" y="5453666"/>
            <a:ext cx="70866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50926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987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Source: William and Flora Hewlett Foundation (underlining added)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7"/>
          <p:cNvSpPr txBox="1"/>
          <p:nvPr>
            <p:ph type="title"/>
          </p:nvPr>
        </p:nvSpPr>
        <p:spPr>
          <a:xfrm>
            <a:off x="941684" y="976437"/>
            <a:ext cx="3285000" cy="276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57"/>
          <p:cNvSpPr txBox="1"/>
          <p:nvPr>
            <p:ph idx="1" type="body"/>
          </p:nvPr>
        </p:nvSpPr>
        <p:spPr>
          <a:xfrm>
            <a:off x="1070850" y="346675"/>
            <a:ext cx="10050300" cy="104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>
                <a:solidFill>
                  <a:srgbClr val="000000"/>
                </a:solidFill>
              </a:rPr>
              <a:t>Adopted by HCC Faculty</a:t>
            </a:r>
            <a:endParaRPr b="0">
              <a:solidFill>
                <a:srgbClr val="000000"/>
              </a:solidFill>
            </a:endParaRPr>
          </a:p>
        </p:txBody>
      </p:sp>
      <p:pic>
        <p:nvPicPr>
          <p:cNvPr id="582" name="Google Shape;58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35" y="1386775"/>
            <a:ext cx="11305539" cy="5331649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7"/>
          <p:cNvSpPr/>
          <p:nvPr/>
        </p:nvSpPr>
        <p:spPr>
          <a:xfrm>
            <a:off x="367700" y="5578500"/>
            <a:ext cx="2714700" cy="462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4" name="Google Shape;58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8"/>
          <p:cNvSpPr txBox="1"/>
          <p:nvPr>
            <p:ph type="ctrTitle"/>
          </p:nvPr>
        </p:nvSpPr>
        <p:spPr>
          <a:xfrm>
            <a:off x="914400" y="2125980"/>
            <a:ext cx="10363200" cy="1440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58"/>
          <p:cNvSpPr txBox="1"/>
          <p:nvPr>
            <p:ph idx="1" type="subTitle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Look for ancillaries, lesson plans, and other materials</a:t>
            </a:r>
            <a:endParaRPr/>
          </a:p>
        </p:txBody>
      </p:sp>
      <p:pic>
        <p:nvPicPr>
          <p:cNvPr id="592" name="Google Shape;59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9"/>
          <p:cNvSpPr txBox="1"/>
          <p:nvPr>
            <p:ph type="title"/>
          </p:nvPr>
        </p:nvSpPr>
        <p:spPr>
          <a:xfrm>
            <a:off x="838200" y="365801"/>
            <a:ext cx="10515600" cy="775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OER Commons</a:t>
            </a:r>
            <a:endParaRPr/>
          </a:p>
        </p:txBody>
      </p:sp>
      <p:pic>
        <p:nvPicPr>
          <p:cNvPr id="598" name="Google Shape;598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6196" y="1141362"/>
            <a:ext cx="8539607" cy="504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0"/>
          <p:cNvSpPr txBox="1"/>
          <p:nvPr>
            <p:ph type="title"/>
          </p:nvPr>
        </p:nvSpPr>
        <p:spPr>
          <a:xfrm>
            <a:off x="838200" y="365801"/>
            <a:ext cx="10515600" cy="775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OER Commons</a:t>
            </a:r>
            <a:endParaRPr/>
          </a:p>
        </p:txBody>
      </p:sp>
      <p:pic>
        <p:nvPicPr>
          <p:cNvPr id="605" name="Google Shape;605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6196" y="1141362"/>
            <a:ext cx="8539607" cy="504704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60"/>
          <p:cNvSpPr/>
          <p:nvPr/>
        </p:nvSpPr>
        <p:spPr>
          <a:xfrm>
            <a:off x="6254044" y="3766160"/>
            <a:ext cx="835378" cy="271435"/>
          </a:xfrm>
          <a:prstGeom prst="donut">
            <a:avLst>
              <a:gd fmla="val 25000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7" name="Google Shape;60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1"/>
          <p:cNvSpPr txBox="1"/>
          <p:nvPr>
            <p:ph type="title"/>
          </p:nvPr>
        </p:nvSpPr>
        <p:spPr>
          <a:xfrm>
            <a:off x="838200" y="365802"/>
            <a:ext cx="10515600" cy="820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OER Commons</a:t>
            </a:r>
            <a:endParaRPr/>
          </a:p>
        </p:txBody>
      </p:sp>
      <p:pic>
        <p:nvPicPr>
          <p:cNvPr id="613" name="Google Shape;613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7617" y="1186417"/>
            <a:ext cx="6216766" cy="499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2"/>
          <p:cNvSpPr txBox="1"/>
          <p:nvPr>
            <p:ph type="title"/>
          </p:nvPr>
        </p:nvSpPr>
        <p:spPr>
          <a:xfrm>
            <a:off x="838200" y="365801"/>
            <a:ext cx="10515600" cy="1328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google.com</a:t>
            </a:r>
            <a:endParaRPr/>
          </a:p>
        </p:txBody>
      </p:sp>
      <p:pic>
        <p:nvPicPr>
          <p:cNvPr id="620" name="Google Shape;620;p6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2034" y="1366631"/>
            <a:ext cx="9267931" cy="4806753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2"/>
          <p:cNvSpPr/>
          <p:nvPr/>
        </p:nvSpPr>
        <p:spPr>
          <a:xfrm>
            <a:off x="1462034" y="3985006"/>
            <a:ext cx="869686" cy="274828"/>
          </a:xfrm>
          <a:prstGeom prst="donut">
            <a:avLst>
              <a:gd fmla="val 25000" name="adj"/>
            </a:avLst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2" name="Google Shape;62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3"/>
          <p:cNvSpPr txBox="1"/>
          <p:nvPr>
            <p:ph type="title"/>
          </p:nvPr>
        </p:nvSpPr>
        <p:spPr>
          <a:xfrm>
            <a:off x="838200" y="365802"/>
            <a:ext cx="10515600" cy="10158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youtube.com</a:t>
            </a:r>
            <a:endParaRPr/>
          </a:p>
        </p:txBody>
      </p:sp>
      <p:pic>
        <p:nvPicPr>
          <p:cNvPr id="628" name="Google Shape;628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261506"/>
            <a:ext cx="10522506" cy="4926896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63"/>
          <p:cNvSpPr/>
          <p:nvPr/>
        </p:nvSpPr>
        <p:spPr>
          <a:xfrm>
            <a:off x="7585023" y="3544739"/>
            <a:ext cx="1379095" cy="480573"/>
          </a:xfrm>
          <a:prstGeom prst="donut">
            <a:avLst>
              <a:gd fmla="val 13120" name="adj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0" name="Google Shape;63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4"/>
          <p:cNvSpPr txBox="1"/>
          <p:nvPr>
            <p:ph type="title"/>
          </p:nvPr>
        </p:nvSpPr>
        <p:spPr>
          <a:xfrm>
            <a:off x="838200" y="365802"/>
            <a:ext cx="10515600" cy="970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youtube.com</a:t>
            </a:r>
            <a:endParaRPr/>
          </a:p>
        </p:txBody>
      </p:sp>
      <p:pic>
        <p:nvPicPr>
          <p:cNvPr id="636" name="Google Shape;636;p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1972" y="1171398"/>
            <a:ext cx="8268056" cy="5062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5"/>
          <p:cNvSpPr txBox="1"/>
          <p:nvPr>
            <p:ph type="title"/>
          </p:nvPr>
        </p:nvSpPr>
        <p:spPr>
          <a:xfrm>
            <a:off x="838200" y="365801"/>
            <a:ext cx="10515600" cy="92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youtube.com</a:t>
            </a:r>
            <a:endParaRPr/>
          </a:p>
        </p:txBody>
      </p:sp>
      <p:pic>
        <p:nvPicPr>
          <p:cNvPr id="643" name="Google Shape;643;p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4941" y="1291541"/>
            <a:ext cx="7722118" cy="5032021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5"/>
          <p:cNvSpPr/>
          <p:nvPr/>
        </p:nvSpPr>
        <p:spPr>
          <a:xfrm>
            <a:off x="4032353" y="5466522"/>
            <a:ext cx="3267856" cy="435520"/>
          </a:xfrm>
          <a:prstGeom prst="donut">
            <a:avLst>
              <a:gd fmla="val 10037" name="adj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" name="Google Shape;64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6"/>
          <p:cNvSpPr txBox="1"/>
          <p:nvPr>
            <p:ph type="title"/>
          </p:nvPr>
        </p:nvSpPr>
        <p:spPr>
          <a:xfrm>
            <a:off x="838200" y="365802"/>
            <a:ext cx="10515600" cy="8055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flickr.com</a:t>
            </a:r>
            <a:endParaRPr/>
          </a:p>
        </p:txBody>
      </p:sp>
      <p:pic>
        <p:nvPicPr>
          <p:cNvPr id="651" name="Google Shape;651;p6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1549" y="1171399"/>
            <a:ext cx="7848901" cy="5017003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66"/>
          <p:cNvSpPr/>
          <p:nvPr/>
        </p:nvSpPr>
        <p:spPr>
          <a:xfrm>
            <a:off x="2788175" y="2387850"/>
            <a:ext cx="1334100" cy="322500"/>
          </a:xfrm>
          <a:prstGeom prst="donut">
            <a:avLst>
              <a:gd fmla="val 11584" name="adj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3" name="Google Shape;65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1"/>
          <p:cNvSpPr/>
          <p:nvPr/>
        </p:nvSpPr>
        <p:spPr>
          <a:xfrm>
            <a:off x="9972106" y="6196361"/>
            <a:ext cx="1923550" cy="44108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1"/>
          <p:cNvSpPr/>
          <p:nvPr/>
        </p:nvSpPr>
        <p:spPr>
          <a:xfrm>
            <a:off x="0" y="0"/>
            <a:ext cx="5540997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1"/>
          <p:cNvSpPr/>
          <p:nvPr/>
        </p:nvSpPr>
        <p:spPr>
          <a:xfrm>
            <a:off x="0" y="0"/>
            <a:ext cx="5554980" cy="6858000"/>
          </a:xfrm>
          <a:custGeom>
            <a:rect b="b" l="l" r="r" t="t"/>
            <a:pathLst>
              <a:path extrusionOk="0" h="6858000" w="5554980">
                <a:moveTo>
                  <a:pt x="555475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554751" y="0"/>
                </a:lnTo>
                <a:lnTo>
                  <a:pt x="5554751" y="6858000"/>
                </a:lnTo>
                <a:close/>
              </a:path>
            </a:pathLst>
          </a:custGeom>
          <a:solidFill>
            <a:srgbClr val="002E6D">
              <a:alpha val="8980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1"/>
          <p:cNvSpPr txBox="1"/>
          <p:nvPr>
            <p:ph type="title"/>
          </p:nvPr>
        </p:nvSpPr>
        <p:spPr>
          <a:xfrm>
            <a:off x="87950" y="1721850"/>
            <a:ext cx="5218500" cy="25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30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Open-licensing increases freedom</a:t>
            </a:r>
            <a:endParaRPr sz="4800"/>
          </a:p>
        </p:txBody>
      </p:sp>
      <p:pic>
        <p:nvPicPr>
          <p:cNvPr descr="CC licenses.png" id="265" name="Google Shape;26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67400" y="311150"/>
            <a:ext cx="6167405" cy="53054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7"/>
          <p:cNvSpPr txBox="1"/>
          <p:nvPr>
            <p:ph type="title"/>
          </p:nvPr>
        </p:nvSpPr>
        <p:spPr>
          <a:xfrm>
            <a:off x="838200" y="365802"/>
            <a:ext cx="10515600" cy="8356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flickr.com</a:t>
            </a:r>
            <a:endParaRPr/>
          </a:p>
        </p:txBody>
      </p:sp>
      <p:pic>
        <p:nvPicPr>
          <p:cNvPr id="659" name="Google Shape;659;p6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2959" y="1201435"/>
            <a:ext cx="7726081" cy="498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8"/>
          <p:cNvSpPr txBox="1"/>
          <p:nvPr>
            <p:ph type="title"/>
          </p:nvPr>
        </p:nvSpPr>
        <p:spPr>
          <a:xfrm>
            <a:off x="838200" y="365802"/>
            <a:ext cx="10515600" cy="8206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flickr.com</a:t>
            </a:r>
            <a:endParaRPr/>
          </a:p>
        </p:txBody>
      </p:sp>
      <p:pic>
        <p:nvPicPr>
          <p:cNvPr id="666" name="Google Shape;666;p6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4907" y="1186417"/>
            <a:ext cx="8022186" cy="5001985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68"/>
          <p:cNvSpPr/>
          <p:nvPr/>
        </p:nvSpPr>
        <p:spPr>
          <a:xfrm>
            <a:off x="7685475" y="5126750"/>
            <a:ext cx="1813800" cy="353400"/>
          </a:xfrm>
          <a:prstGeom prst="donut">
            <a:avLst>
              <a:gd fmla="val 12477" name="adj"/>
            </a:avLst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8" name="Google Shape;66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9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69"/>
          <p:cNvSpPr/>
          <p:nvPr/>
        </p:nvSpPr>
        <p:spPr>
          <a:xfrm>
            <a:off x="5" y="6852546"/>
            <a:ext cx="169545" cy="0"/>
          </a:xfrm>
          <a:custGeom>
            <a:rect b="b" l="l" r="r" t="t"/>
            <a:pathLst>
              <a:path extrusionOk="0" h="120000" w="169545">
                <a:moveTo>
                  <a:pt x="0" y="0"/>
                </a:moveTo>
                <a:lnTo>
                  <a:pt x="169252" y="0"/>
                </a:lnTo>
              </a:path>
            </a:pathLst>
          </a:custGeom>
          <a:noFill/>
          <a:ln cap="flat" cmpd="sng" w="9525">
            <a:solidFill>
              <a:srgbClr val="0012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69"/>
          <p:cNvSpPr/>
          <p:nvPr/>
        </p:nvSpPr>
        <p:spPr>
          <a:xfrm>
            <a:off x="10790344" y="6371825"/>
            <a:ext cx="107950" cy="107950"/>
          </a:xfrm>
          <a:custGeom>
            <a:rect b="b" l="l" r="r" t="t"/>
            <a:pathLst>
              <a:path extrusionOk="0" h="107950" w="107950">
                <a:moveTo>
                  <a:pt x="53898" y="0"/>
                </a:moveTo>
                <a:lnTo>
                  <a:pt x="32189" y="4024"/>
                </a:lnTo>
                <a:lnTo>
                  <a:pt x="15138" y="15224"/>
                </a:lnTo>
                <a:lnTo>
                  <a:pt x="3992" y="32286"/>
                </a:lnTo>
                <a:lnTo>
                  <a:pt x="0" y="53898"/>
                </a:lnTo>
                <a:lnTo>
                  <a:pt x="3992" y="75524"/>
                </a:lnTo>
                <a:lnTo>
                  <a:pt x="15138" y="92589"/>
                </a:lnTo>
                <a:lnTo>
                  <a:pt x="32189" y="103787"/>
                </a:lnTo>
                <a:lnTo>
                  <a:pt x="53898" y="107810"/>
                </a:lnTo>
                <a:lnTo>
                  <a:pt x="75607" y="103787"/>
                </a:lnTo>
                <a:lnTo>
                  <a:pt x="87737" y="95821"/>
                </a:lnTo>
                <a:lnTo>
                  <a:pt x="53898" y="95821"/>
                </a:lnTo>
                <a:lnTo>
                  <a:pt x="36980" y="92516"/>
                </a:lnTo>
                <a:lnTo>
                  <a:pt x="24203" y="83513"/>
                </a:lnTo>
                <a:lnTo>
                  <a:pt x="16126" y="70184"/>
                </a:lnTo>
                <a:lnTo>
                  <a:pt x="13309" y="53898"/>
                </a:lnTo>
                <a:lnTo>
                  <a:pt x="16126" y="37618"/>
                </a:lnTo>
                <a:lnTo>
                  <a:pt x="24203" y="24288"/>
                </a:lnTo>
                <a:lnTo>
                  <a:pt x="36980" y="15283"/>
                </a:lnTo>
                <a:lnTo>
                  <a:pt x="53898" y="11976"/>
                </a:lnTo>
                <a:lnTo>
                  <a:pt x="87714" y="11976"/>
                </a:lnTo>
                <a:lnTo>
                  <a:pt x="75607" y="4024"/>
                </a:lnTo>
                <a:lnTo>
                  <a:pt x="53898" y="0"/>
                </a:lnTo>
                <a:close/>
              </a:path>
              <a:path extrusionOk="0" h="107950" w="107950">
                <a:moveTo>
                  <a:pt x="87714" y="11976"/>
                </a:moveTo>
                <a:lnTo>
                  <a:pt x="53898" y="11976"/>
                </a:lnTo>
                <a:lnTo>
                  <a:pt x="70817" y="15283"/>
                </a:lnTo>
                <a:lnTo>
                  <a:pt x="83594" y="24288"/>
                </a:lnTo>
                <a:lnTo>
                  <a:pt x="91671" y="37618"/>
                </a:lnTo>
                <a:lnTo>
                  <a:pt x="94488" y="53898"/>
                </a:lnTo>
                <a:lnTo>
                  <a:pt x="91671" y="70184"/>
                </a:lnTo>
                <a:lnTo>
                  <a:pt x="83594" y="83513"/>
                </a:lnTo>
                <a:lnTo>
                  <a:pt x="70817" y="92516"/>
                </a:lnTo>
                <a:lnTo>
                  <a:pt x="53898" y="95821"/>
                </a:lnTo>
                <a:lnTo>
                  <a:pt x="87737" y="95821"/>
                </a:lnTo>
                <a:lnTo>
                  <a:pt x="92659" y="92589"/>
                </a:lnTo>
                <a:lnTo>
                  <a:pt x="103805" y="75524"/>
                </a:lnTo>
                <a:lnTo>
                  <a:pt x="107797" y="53898"/>
                </a:lnTo>
                <a:lnTo>
                  <a:pt x="103805" y="32286"/>
                </a:lnTo>
                <a:lnTo>
                  <a:pt x="92659" y="15224"/>
                </a:lnTo>
                <a:lnTo>
                  <a:pt x="87714" y="119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69"/>
          <p:cNvSpPr/>
          <p:nvPr/>
        </p:nvSpPr>
        <p:spPr>
          <a:xfrm>
            <a:off x="10924981" y="6371825"/>
            <a:ext cx="109220" cy="156209"/>
          </a:xfrm>
          <a:custGeom>
            <a:rect b="b" l="l" r="r" t="t"/>
            <a:pathLst>
              <a:path extrusionOk="0" h="156209" w="109220">
                <a:moveTo>
                  <a:pt x="13309" y="2666"/>
                </a:moveTo>
                <a:lnTo>
                  <a:pt x="0" y="2666"/>
                </a:lnTo>
                <a:lnTo>
                  <a:pt x="0" y="155727"/>
                </a:lnTo>
                <a:lnTo>
                  <a:pt x="13309" y="155727"/>
                </a:lnTo>
                <a:lnTo>
                  <a:pt x="13309" y="87172"/>
                </a:lnTo>
                <a:lnTo>
                  <a:pt x="29835" y="87172"/>
                </a:lnTo>
                <a:lnTo>
                  <a:pt x="24314" y="83513"/>
                </a:lnTo>
                <a:lnTo>
                  <a:pt x="15265" y="70184"/>
                </a:lnTo>
                <a:lnTo>
                  <a:pt x="11976" y="53898"/>
                </a:lnTo>
                <a:lnTo>
                  <a:pt x="15265" y="37618"/>
                </a:lnTo>
                <a:lnTo>
                  <a:pt x="24314" y="24288"/>
                </a:lnTo>
                <a:lnTo>
                  <a:pt x="29821" y="20637"/>
                </a:lnTo>
                <a:lnTo>
                  <a:pt x="13309" y="20637"/>
                </a:lnTo>
                <a:lnTo>
                  <a:pt x="13309" y="2666"/>
                </a:lnTo>
                <a:close/>
              </a:path>
              <a:path extrusionOk="0" h="156209" w="109220">
                <a:moveTo>
                  <a:pt x="29835" y="87172"/>
                </a:moveTo>
                <a:lnTo>
                  <a:pt x="13754" y="87172"/>
                </a:lnTo>
                <a:lnTo>
                  <a:pt x="21474" y="96387"/>
                </a:lnTo>
                <a:lnTo>
                  <a:pt x="31608" y="102816"/>
                </a:lnTo>
                <a:lnTo>
                  <a:pt x="43073" y="106582"/>
                </a:lnTo>
                <a:lnTo>
                  <a:pt x="54787" y="107810"/>
                </a:lnTo>
                <a:lnTo>
                  <a:pt x="76498" y="103787"/>
                </a:lnTo>
                <a:lnTo>
                  <a:pt x="88631" y="95821"/>
                </a:lnTo>
                <a:lnTo>
                  <a:pt x="54787" y="95821"/>
                </a:lnTo>
                <a:lnTo>
                  <a:pt x="37897" y="92516"/>
                </a:lnTo>
                <a:lnTo>
                  <a:pt x="29835" y="87172"/>
                </a:lnTo>
                <a:close/>
              </a:path>
              <a:path extrusionOk="0" h="156209" w="109220">
                <a:moveTo>
                  <a:pt x="88608" y="11976"/>
                </a:moveTo>
                <a:lnTo>
                  <a:pt x="54787" y="11976"/>
                </a:lnTo>
                <a:lnTo>
                  <a:pt x="71708" y="15283"/>
                </a:lnTo>
                <a:lnTo>
                  <a:pt x="84489" y="24288"/>
                </a:lnTo>
                <a:lnTo>
                  <a:pt x="92571" y="37618"/>
                </a:lnTo>
                <a:lnTo>
                  <a:pt x="95389" y="53898"/>
                </a:lnTo>
                <a:lnTo>
                  <a:pt x="92571" y="70184"/>
                </a:lnTo>
                <a:lnTo>
                  <a:pt x="84489" y="83513"/>
                </a:lnTo>
                <a:lnTo>
                  <a:pt x="71708" y="92516"/>
                </a:lnTo>
                <a:lnTo>
                  <a:pt x="54787" y="95821"/>
                </a:lnTo>
                <a:lnTo>
                  <a:pt x="88631" y="95821"/>
                </a:lnTo>
                <a:lnTo>
                  <a:pt x="93554" y="92589"/>
                </a:lnTo>
                <a:lnTo>
                  <a:pt x="104704" y="75524"/>
                </a:lnTo>
                <a:lnTo>
                  <a:pt x="108699" y="53898"/>
                </a:lnTo>
                <a:lnTo>
                  <a:pt x="104704" y="32286"/>
                </a:lnTo>
                <a:lnTo>
                  <a:pt x="93554" y="15224"/>
                </a:lnTo>
                <a:lnTo>
                  <a:pt x="88608" y="11976"/>
                </a:lnTo>
                <a:close/>
              </a:path>
              <a:path extrusionOk="0" h="156209" w="109220">
                <a:moveTo>
                  <a:pt x="54787" y="0"/>
                </a:moveTo>
                <a:lnTo>
                  <a:pt x="43073" y="1227"/>
                </a:lnTo>
                <a:lnTo>
                  <a:pt x="31608" y="4994"/>
                </a:lnTo>
                <a:lnTo>
                  <a:pt x="21474" y="11422"/>
                </a:lnTo>
                <a:lnTo>
                  <a:pt x="13754" y="20637"/>
                </a:lnTo>
                <a:lnTo>
                  <a:pt x="29821" y="20637"/>
                </a:lnTo>
                <a:lnTo>
                  <a:pt x="37897" y="15283"/>
                </a:lnTo>
                <a:lnTo>
                  <a:pt x="54787" y="11976"/>
                </a:lnTo>
                <a:lnTo>
                  <a:pt x="88608" y="11976"/>
                </a:lnTo>
                <a:lnTo>
                  <a:pt x="76498" y="4024"/>
                </a:lnTo>
                <a:lnTo>
                  <a:pt x="547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69"/>
          <p:cNvSpPr/>
          <p:nvPr/>
        </p:nvSpPr>
        <p:spPr>
          <a:xfrm>
            <a:off x="11057638" y="6371822"/>
            <a:ext cx="99695" cy="107950"/>
          </a:xfrm>
          <a:custGeom>
            <a:rect b="b" l="l" r="r" t="t"/>
            <a:pathLst>
              <a:path extrusionOk="0" h="107950" w="99695">
                <a:moveTo>
                  <a:pt x="51231" y="0"/>
                </a:moveTo>
                <a:lnTo>
                  <a:pt x="30598" y="4083"/>
                </a:lnTo>
                <a:lnTo>
                  <a:pt x="14390" y="15363"/>
                </a:lnTo>
                <a:lnTo>
                  <a:pt x="3794" y="32385"/>
                </a:lnTo>
                <a:lnTo>
                  <a:pt x="0" y="53682"/>
                </a:lnTo>
                <a:lnTo>
                  <a:pt x="3713" y="75524"/>
                </a:lnTo>
                <a:lnTo>
                  <a:pt x="14227" y="92643"/>
                </a:lnTo>
                <a:lnTo>
                  <a:pt x="30603" y="103814"/>
                </a:lnTo>
                <a:lnTo>
                  <a:pt x="51904" y="107810"/>
                </a:lnTo>
                <a:lnTo>
                  <a:pt x="65042" y="106563"/>
                </a:lnTo>
                <a:lnTo>
                  <a:pt x="76995" y="102655"/>
                </a:lnTo>
                <a:lnTo>
                  <a:pt x="87505" y="95821"/>
                </a:lnTo>
                <a:lnTo>
                  <a:pt x="52120" y="95821"/>
                </a:lnTo>
                <a:lnTo>
                  <a:pt x="32956" y="91352"/>
                </a:lnTo>
                <a:lnTo>
                  <a:pt x="21070" y="80687"/>
                </a:lnTo>
                <a:lnTo>
                  <a:pt x="15007" y="67944"/>
                </a:lnTo>
                <a:lnTo>
                  <a:pt x="13309" y="57238"/>
                </a:lnTo>
                <a:lnTo>
                  <a:pt x="99377" y="57238"/>
                </a:lnTo>
                <a:lnTo>
                  <a:pt x="99377" y="47929"/>
                </a:lnTo>
                <a:lnTo>
                  <a:pt x="98906" y="45262"/>
                </a:lnTo>
                <a:lnTo>
                  <a:pt x="13309" y="45262"/>
                </a:lnTo>
                <a:lnTo>
                  <a:pt x="15045" y="37818"/>
                </a:lnTo>
                <a:lnTo>
                  <a:pt x="21043" y="26630"/>
                </a:lnTo>
                <a:lnTo>
                  <a:pt x="32490" y="16439"/>
                </a:lnTo>
                <a:lnTo>
                  <a:pt x="50571" y="11988"/>
                </a:lnTo>
                <a:lnTo>
                  <a:pt x="82873" y="11988"/>
                </a:lnTo>
                <a:lnTo>
                  <a:pt x="72047" y="4151"/>
                </a:lnTo>
                <a:lnTo>
                  <a:pt x="51231" y="0"/>
                </a:lnTo>
                <a:close/>
              </a:path>
              <a:path extrusionOk="0" h="107950" w="99695">
                <a:moveTo>
                  <a:pt x="86499" y="77647"/>
                </a:moveTo>
                <a:lnTo>
                  <a:pt x="80222" y="85164"/>
                </a:lnTo>
                <a:lnTo>
                  <a:pt x="71886" y="90892"/>
                </a:lnTo>
                <a:lnTo>
                  <a:pt x="62262" y="94540"/>
                </a:lnTo>
                <a:lnTo>
                  <a:pt x="52120" y="95821"/>
                </a:lnTo>
                <a:lnTo>
                  <a:pt x="87505" y="95821"/>
                </a:lnTo>
                <a:lnTo>
                  <a:pt x="96266" y="85852"/>
                </a:lnTo>
                <a:lnTo>
                  <a:pt x="86499" y="77647"/>
                </a:lnTo>
                <a:close/>
              </a:path>
              <a:path extrusionOk="0" h="107950" w="99695">
                <a:moveTo>
                  <a:pt x="82873" y="11988"/>
                </a:moveTo>
                <a:lnTo>
                  <a:pt x="50571" y="11988"/>
                </a:lnTo>
                <a:lnTo>
                  <a:pt x="64441" y="14628"/>
                </a:lnTo>
                <a:lnTo>
                  <a:pt x="75714" y="21801"/>
                </a:lnTo>
                <a:lnTo>
                  <a:pt x="83286" y="32385"/>
                </a:lnTo>
                <a:lnTo>
                  <a:pt x="86055" y="45262"/>
                </a:lnTo>
                <a:lnTo>
                  <a:pt x="98906" y="45262"/>
                </a:lnTo>
                <a:lnTo>
                  <a:pt x="96285" y="30427"/>
                </a:lnTo>
                <a:lnTo>
                  <a:pt x="87120" y="15063"/>
                </a:lnTo>
                <a:lnTo>
                  <a:pt x="82873" y="11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69"/>
          <p:cNvSpPr/>
          <p:nvPr/>
        </p:nvSpPr>
        <p:spPr>
          <a:xfrm>
            <a:off x="11185628" y="6371831"/>
            <a:ext cx="89534" cy="105410"/>
          </a:xfrm>
          <a:custGeom>
            <a:rect b="b" l="l" r="r" t="t"/>
            <a:pathLst>
              <a:path extrusionOk="0" h="105410" w="89534">
                <a:moveTo>
                  <a:pt x="13309" y="2654"/>
                </a:moveTo>
                <a:lnTo>
                  <a:pt x="0" y="2654"/>
                </a:lnTo>
                <a:lnTo>
                  <a:pt x="174" y="8343"/>
                </a:lnTo>
                <a:lnTo>
                  <a:pt x="942" y="24549"/>
                </a:lnTo>
                <a:lnTo>
                  <a:pt x="1024" y="27790"/>
                </a:lnTo>
                <a:lnTo>
                  <a:pt x="1117" y="105143"/>
                </a:lnTo>
                <a:lnTo>
                  <a:pt x="14414" y="105143"/>
                </a:lnTo>
                <a:lnTo>
                  <a:pt x="14414" y="53898"/>
                </a:lnTo>
                <a:lnTo>
                  <a:pt x="17183" y="35464"/>
                </a:lnTo>
                <a:lnTo>
                  <a:pt x="24757" y="22374"/>
                </a:lnTo>
                <a:lnTo>
                  <a:pt x="27264" y="20637"/>
                </a:lnTo>
                <a:lnTo>
                  <a:pt x="14185" y="20637"/>
                </a:lnTo>
                <a:lnTo>
                  <a:pt x="13754" y="18630"/>
                </a:lnTo>
                <a:lnTo>
                  <a:pt x="13538" y="10198"/>
                </a:lnTo>
                <a:lnTo>
                  <a:pt x="13309" y="2654"/>
                </a:lnTo>
                <a:close/>
              </a:path>
              <a:path extrusionOk="0" h="105410" w="89534">
                <a:moveTo>
                  <a:pt x="79376" y="11976"/>
                </a:moveTo>
                <a:lnTo>
                  <a:pt x="49910" y="11976"/>
                </a:lnTo>
                <a:lnTo>
                  <a:pt x="62819" y="14766"/>
                </a:lnTo>
                <a:lnTo>
                  <a:pt x="70677" y="22151"/>
                </a:lnTo>
                <a:lnTo>
                  <a:pt x="74583" y="32657"/>
                </a:lnTo>
                <a:lnTo>
                  <a:pt x="75583" y="44145"/>
                </a:lnTo>
                <a:lnTo>
                  <a:pt x="75641" y="105143"/>
                </a:lnTo>
                <a:lnTo>
                  <a:pt x="88950" y="105143"/>
                </a:lnTo>
                <a:lnTo>
                  <a:pt x="88950" y="44145"/>
                </a:lnTo>
                <a:lnTo>
                  <a:pt x="87342" y="27790"/>
                </a:lnTo>
                <a:lnTo>
                  <a:pt x="81408" y="13666"/>
                </a:lnTo>
                <a:lnTo>
                  <a:pt x="79376" y="11976"/>
                </a:lnTo>
                <a:close/>
              </a:path>
              <a:path extrusionOk="0" h="105410" w="89534">
                <a:moveTo>
                  <a:pt x="49910" y="0"/>
                </a:moveTo>
                <a:lnTo>
                  <a:pt x="38163" y="1631"/>
                </a:lnTo>
                <a:lnTo>
                  <a:pt x="28141" y="6070"/>
                </a:lnTo>
                <a:lnTo>
                  <a:pt x="20241" y="12633"/>
                </a:lnTo>
                <a:lnTo>
                  <a:pt x="14858" y="20637"/>
                </a:lnTo>
                <a:lnTo>
                  <a:pt x="27264" y="20637"/>
                </a:lnTo>
                <a:lnTo>
                  <a:pt x="36033" y="14565"/>
                </a:lnTo>
                <a:lnTo>
                  <a:pt x="49910" y="11976"/>
                </a:lnTo>
                <a:lnTo>
                  <a:pt x="79376" y="11976"/>
                </a:lnTo>
                <a:lnTo>
                  <a:pt x="69485" y="3745"/>
                </a:lnTo>
                <a:lnTo>
                  <a:pt x="499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69"/>
          <p:cNvSpPr/>
          <p:nvPr/>
        </p:nvSpPr>
        <p:spPr>
          <a:xfrm>
            <a:off x="11297879" y="6367833"/>
            <a:ext cx="87629" cy="112395"/>
          </a:xfrm>
          <a:custGeom>
            <a:rect b="b" l="l" r="r" t="t"/>
            <a:pathLst>
              <a:path extrusionOk="0" h="112395" w="87629">
                <a:moveTo>
                  <a:pt x="17741" y="78752"/>
                </a:moveTo>
                <a:lnTo>
                  <a:pt x="0" y="95389"/>
                </a:lnTo>
                <a:lnTo>
                  <a:pt x="8759" y="103098"/>
                </a:lnTo>
                <a:lnTo>
                  <a:pt x="18662" y="108172"/>
                </a:lnTo>
                <a:lnTo>
                  <a:pt x="29603" y="110959"/>
                </a:lnTo>
                <a:lnTo>
                  <a:pt x="41478" y="111810"/>
                </a:lnTo>
                <a:lnTo>
                  <a:pt x="57824" y="110026"/>
                </a:lnTo>
                <a:lnTo>
                  <a:pt x="72586" y="104205"/>
                </a:lnTo>
                <a:lnTo>
                  <a:pt x="83272" y="93642"/>
                </a:lnTo>
                <a:lnTo>
                  <a:pt x="83737" y="91833"/>
                </a:lnTo>
                <a:lnTo>
                  <a:pt x="43027" y="91833"/>
                </a:lnTo>
                <a:lnTo>
                  <a:pt x="35270" y="90848"/>
                </a:lnTo>
                <a:lnTo>
                  <a:pt x="28722" y="88117"/>
                </a:lnTo>
                <a:lnTo>
                  <a:pt x="23005" y="83973"/>
                </a:lnTo>
                <a:lnTo>
                  <a:pt x="17741" y="78752"/>
                </a:lnTo>
                <a:close/>
              </a:path>
              <a:path extrusionOk="0" h="112395" w="87629">
                <a:moveTo>
                  <a:pt x="46126" y="0"/>
                </a:moveTo>
                <a:lnTo>
                  <a:pt x="30368" y="2033"/>
                </a:lnTo>
                <a:lnTo>
                  <a:pt x="16663" y="8288"/>
                </a:lnTo>
                <a:lnTo>
                  <a:pt x="6991" y="18993"/>
                </a:lnTo>
                <a:lnTo>
                  <a:pt x="3327" y="34378"/>
                </a:lnTo>
                <a:lnTo>
                  <a:pt x="12302" y="55490"/>
                </a:lnTo>
                <a:lnTo>
                  <a:pt x="32048" y="63995"/>
                </a:lnTo>
                <a:lnTo>
                  <a:pt x="51794" y="69004"/>
                </a:lnTo>
                <a:lnTo>
                  <a:pt x="60769" y="79628"/>
                </a:lnTo>
                <a:lnTo>
                  <a:pt x="60769" y="88061"/>
                </a:lnTo>
                <a:lnTo>
                  <a:pt x="50787" y="91833"/>
                </a:lnTo>
                <a:lnTo>
                  <a:pt x="83737" y="91833"/>
                </a:lnTo>
                <a:lnTo>
                  <a:pt x="87388" y="77635"/>
                </a:lnTo>
                <a:lnTo>
                  <a:pt x="78413" y="55782"/>
                </a:lnTo>
                <a:lnTo>
                  <a:pt x="58667" y="46718"/>
                </a:lnTo>
                <a:lnTo>
                  <a:pt x="38921" y="41857"/>
                </a:lnTo>
                <a:lnTo>
                  <a:pt x="29946" y="32613"/>
                </a:lnTo>
                <a:lnTo>
                  <a:pt x="29946" y="24625"/>
                </a:lnTo>
                <a:lnTo>
                  <a:pt x="38379" y="21297"/>
                </a:lnTo>
                <a:lnTo>
                  <a:pt x="78391" y="21297"/>
                </a:lnTo>
                <a:lnTo>
                  <a:pt x="84061" y="16192"/>
                </a:lnTo>
                <a:lnTo>
                  <a:pt x="76481" y="8701"/>
                </a:lnTo>
                <a:lnTo>
                  <a:pt x="67175" y="3686"/>
                </a:lnTo>
                <a:lnTo>
                  <a:pt x="56827" y="876"/>
                </a:lnTo>
                <a:lnTo>
                  <a:pt x="46126" y="0"/>
                </a:lnTo>
                <a:close/>
              </a:path>
              <a:path extrusionOk="0" h="112395" w="87629">
                <a:moveTo>
                  <a:pt x="78391" y="21297"/>
                </a:moveTo>
                <a:lnTo>
                  <a:pt x="54559" y="21297"/>
                </a:lnTo>
                <a:lnTo>
                  <a:pt x="61226" y="25069"/>
                </a:lnTo>
                <a:lnTo>
                  <a:pt x="66319" y="32169"/>
                </a:lnTo>
                <a:lnTo>
                  <a:pt x="78391" y="21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69"/>
          <p:cNvSpPr/>
          <p:nvPr/>
        </p:nvSpPr>
        <p:spPr>
          <a:xfrm>
            <a:off x="11393481" y="6339664"/>
            <a:ext cx="78104" cy="140335"/>
          </a:xfrm>
          <a:custGeom>
            <a:rect b="b" l="l" r="r" t="t"/>
            <a:pathLst>
              <a:path extrusionOk="0" h="140335" w="78104">
                <a:moveTo>
                  <a:pt x="48577" y="53454"/>
                </a:moveTo>
                <a:lnTo>
                  <a:pt x="21958" y="53454"/>
                </a:lnTo>
                <a:lnTo>
                  <a:pt x="21958" y="102273"/>
                </a:lnTo>
                <a:lnTo>
                  <a:pt x="23438" y="118728"/>
                </a:lnTo>
                <a:lnTo>
                  <a:pt x="28806" y="130511"/>
                </a:lnTo>
                <a:lnTo>
                  <a:pt x="39456" y="137598"/>
                </a:lnTo>
                <a:lnTo>
                  <a:pt x="56781" y="139966"/>
                </a:lnTo>
                <a:lnTo>
                  <a:pt x="63004" y="139966"/>
                </a:lnTo>
                <a:lnTo>
                  <a:pt x="72313" y="139077"/>
                </a:lnTo>
                <a:lnTo>
                  <a:pt x="77863" y="136423"/>
                </a:lnTo>
                <a:lnTo>
                  <a:pt x="77863" y="117348"/>
                </a:lnTo>
                <a:lnTo>
                  <a:pt x="51689" y="117348"/>
                </a:lnTo>
                <a:lnTo>
                  <a:pt x="48577" y="110693"/>
                </a:lnTo>
                <a:lnTo>
                  <a:pt x="48577" y="53454"/>
                </a:lnTo>
                <a:close/>
              </a:path>
              <a:path extrusionOk="0" h="140335" w="78104">
                <a:moveTo>
                  <a:pt x="77863" y="114020"/>
                </a:moveTo>
                <a:lnTo>
                  <a:pt x="74536" y="116459"/>
                </a:lnTo>
                <a:lnTo>
                  <a:pt x="68097" y="117348"/>
                </a:lnTo>
                <a:lnTo>
                  <a:pt x="77863" y="117348"/>
                </a:lnTo>
                <a:lnTo>
                  <a:pt x="77863" y="114020"/>
                </a:lnTo>
                <a:close/>
              </a:path>
              <a:path extrusionOk="0" h="140335" w="78104">
                <a:moveTo>
                  <a:pt x="77863" y="30822"/>
                </a:moveTo>
                <a:lnTo>
                  <a:pt x="0" y="30822"/>
                </a:lnTo>
                <a:lnTo>
                  <a:pt x="0" y="53454"/>
                </a:lnTo>
                <a:lnTo>
                  <a:pt x="77863" y="53454"/>
                </a:lnTo>
                <a:lnTo>
                  <a:pt x="77863" y="30822"/>
                </a:lnTo>
                <a:close/>
              </a:path>
              <a:path extrusionOk="0" h="140335" w="78104">
                <a:moveTo>
                  <a:pt x="48577" y="0"/>
                </a:moveTo>
                <a:lnTo>
                  <a:pt x="21958" y="0"/>
                </a:lnTo>
                <a:lnTo>
                  <a:pt x="21958" y="30822"/>
                </a:lnTo>
                <a:lnTo>
                  <a:pt x="48577" y="30822"/>
                </a:lnTo>
                <a:lnTo>
                  <a:pt x="485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69"/>
          <p:cNvSpPr/>
          <p:nvPr/>
        </p:nvSpPr>
        <p:spPr>
          <a:xfrm>
            <a:off x="11485081" y="6367835"/>
            <a:ext cx="97790" cy="112395"/>
          </a:xfrm>
          <a:custGeom>
            <a:rect b="b" l="l" r="r" t="t"/>
            <a:pathLst>
              <a:path extrusionOk="0" h="112395" w="97790">
                <a:moveTo>
                  <a:pt x="92453" y="19964"/>
                </a:moveTo>
                <a:lnTo>
                  <a:pt x="49250" y="19964"/>
                </a:lnTo>
                <a:lnTo>
                  <a:pt x="59049" y="21242"/>
                </a:lnTo>
                <a:lnTo>
                  <a:pt x="66775" y="25036"/>
                </a:lnTo>
                <a:lnTo>
                  <a:pt x="71840" y="31285"/>
                </a:lnTo>
                <a:lnTo>
                  <a:pt x="73659" y="39928"/>
                </a:lnTo>
                <a:lnTo>
                  <a:pt x="73659" y="42811"/>
                </a:lnTo>
                <a:lnTo>
                  <a:pt x="67005" y="42811"/>
                </a:lnTo>
                <a:lnTo>
                  <a:pt x="45305" y="43733"/>
                </a:lnTo>
                <a:lnTo>
                  <a:pt x="23520" y="48356"/>
                </a:lnTo>
                <a:lnTo>
                  <a:pt x="6726" y="59469"/>
                </a:lnTo>
                <a:lnTo>
                  <a:pt x="0" y="79857"/>
                </a:lnTo>
                <a:lnTo>
                  <a:pt x="3291" y="93736"/>
                </a:lnTo>
                <a:lnTo>
                  <a:pt x="12012" y="103728"/>
                </a:lnTo>
                <a:lnTo>
                  <a:pt x="24436" y="109770"/>
                </a:lnTo>
                <a:lnTo>
                  <a:pt x="38836" y="111798"/>
                </a:lnTo>
                <a:lnTo>
                  <a:pt x="49096" y="110777"/>
                </a:lnTo>
                <a:lnTo>
                  <a:pt x="58402" y="107635"/>
                </a:lnTo>
                <a:lnTo>
                  <a:pt x="66463" y="102250"/>
                </a:lnTo>
                <a:lnTo>
                  <a:pt x="72986" y="94500"/>
                </a:lnTo>
                <a:lnTo>
                  <a:pt x="97612" y="94500"/>
                </a:lnTo>
                <a:lnTo>
                  <a:pt x="97612" y="91833"/>
                </a:lnTo>
                <a:lnTo>
                  <a:pt x="36614" y="91833"/>
                </a:lnTo>
                <a:lnTo>
                  <a:pt x="26631" y="87617"/>
                </a:lnTo>
                <a:lnTo>
                  <a:pt x="26631" y="77850"/>
                </a:lnTo>
                <a:lnTo>
                  <a:pt x="30811" y="68831"/>
                </a:lnTo>
                <a:lnTo>
                  <a:pt x="41103" y="63907"/>
                </a:lnTo>
                <a:lnTo>
                  <a:pt x="54138" y="61854"/>
                </a:lnTo>
                <a:lnTo>
                  <a:pt x="66547" y="61442"/>
                </a:lnTo>
                <a:lnTo>
                  <a:pt x="97612" y="61442"/>
                </a:lnTo>
                <a:lnTo>
                  <a:pt x="97612" y="47917"/>
                </a:lnTo>
                <a:lnTo>
                  <a:pt x="96901" y="34064"/>
                </a:lnTo>
                <a:lnTo>
                  <a:pt x="92453" y="19964"/>
                </a:lnTo>
                <a:close/>
              </a:path>
              <a:path extrusionOk="0" h="112395" w="97790">
                <a:moveTo>
                  <a:pt x="97612" y="94500"/>
                </a:moveTo>
                <a:lnTo>
                  <a:pt x="73659" y="94500"/>
                </a:lnTo>
                <a:lnTo>
                  <a:pt x="73659" y="109131"/>
                </a:lnTo>
                <a:lnTo>
                  <a:pt x="97612" y="109131"/>
                </a:lnTo>
                <a:lnTo>
                  <a:pt x="97612" y="94500"/>
                </a:lnTo>
                <a:close/>
              </a:path>
              <a:path extrusionOk="0" h="112395" w="97790">
                <a:moveTo>
                  <a:pt x="97612" y="61442"/>
                </a:moveTo>
                <a:lnTo>
                  <a:pt x="72097" y="61442"/>
                </a:lnTo>
                <a:lnTo>
                  <a:pt x="72097" y="67424"/>
                </a:lnTo>
                <a:lnTo>
                  <a:pt x="70460" y="77512"/>
                </a:lnTo>
                <a:lnTo>
                  <a:pt x="65497" y="85205"/>
                </a:lnTo>
                <a:lnTo>
                  <a:pt x="57128" y="90111"/>
                </a:lnTo>
                <a:lnTo>
                  <a:pt x="45275" y="91833"/>
                </a:lnTo>
                <a:lnTo>
                  <a:pt x="97612" y="91833"/>
                </a:lnTo>
                <a:lnTo>
                  <a:pt x="97612" y="61442"/>
                </a:lnTo>
                <a:close/>
              </a:path>
              <a:path extrusionOk="0" h="112395" w="97790">
                <a:moveTo>
                  <a:pt x="52146" y="0"/>
                </a:moveTo>
                <a:lnTo>
                  <a:pt x="39612" y="984"/>
                </a:lnTo>
                <a:lnTo>
                  <a:pt x="27600" y="4049"/>
                </a:lnTo>
                <a:lnTo>
                  <a:pt x="16545" y="9360"/>
                </a:lnTo>
                <a:lnTo>
                  <a:pt x="6883" y="17081"/>
                </a:lnTo>
                <a:lnTo>
                  <a:pt x="20866" y="31051"/>
                </a:lnTo>
                <a:lnTo>
                  <a:pt x="26731" y="26511"/>
                </a:lnTo>
                <a:lnTo>
                  <a:pt x="33558" y="23012"/>
                </a:lnTo>
                <a:lnTo>
                  <a:pt x="41134" y="20760"/>
                </a:lnTo>
                <a:lnTo>
                  <a:pt x="49250" y="19964"/>
                </a:lnTo>
                <a:lnTo>
                  <a:pt x="92453" y="19964"/>
                </a:lnTo>
                <a:lnTo>
                  <a:pt x="91928" y="18300"/>
                </a:lnTo>
                <a:lnTo>
                  <a:pt x="78431" y="5365"/>
                </a:lnTo>
                <a:lnTo>
                  <a:pt x="521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69"/>
          <p:cNvSpPr/>
          <p:nvPr/>
        </p:nvSpPr>
        <p:spPr>
          <a:xfrm>
            <a:off x="11595999" y="6370484"/>
            <a:ext cx="120015" cy="106679"/>
          </a:xfrm>
          <a:custGeom>
            <a:rect b="b" l="l" r="r" t="t"/>
            <a:pathLst>
              <a:path extrusionOk="0" h="106679" w="120015">
                <a:moveTo>
                  <a:pt x="38366" y="0"/>
                </a:moveTo>
                <a:lnTo>
                  <a:pt x="5994" y="0"/>
                </a:lnTo>
                <a:lnTo>
                  <a:pt x="42811" y="49263"/>
                </a:lnTo>
                <a:lnTo>
                  <a:pt x="0" y="106489"/>
                </a:lnTo>
                <a:lnTo>
                  <a:pt x="31495" y="106489"/>
                </a:lnTo>
                <a:lnTo>
                  <a:pt x="59448" y="68325"/>
                </a:lnTo>
                <a:lnTo>
                  <a:pt x="91019" y="68325"/>
                </a:lnTo>
                <a:lnTo>
                  <a:pt x="76758" y="49263"/>
                </a:lnTo>
                <a:lnTo>
                  <a:pt x="89530" y="31965"/>
                </a:lnTo>
                <a:lnTo>
                  <a:pt x="59677" y="31965"/>
                </a:lnTo>
                <a:lnTo>
                  <a:pt x="38366" y="0"/>
                </a:lnTo>
                <a:close/>
              </a:path>
              <a:path extrusionOk="0" h="106679" w="120015">
                <a:moveTo>
                  <a:pt x="91019" y="68325"/>
                </a:moveTo>
                <a:lnTo>
                  <a:pt x="59448" y="68325"/>
                </a:lnTo>
                <a:lnTo>
                  <a:pt x="87172" y="106489"/>
                </a:lnTo>
                <a:lnTo>
                  <a:pt x="119570" y="106489"/>
                </a:lnTo>
                <a:lnTo>
                  <a:pt x="91019" y="68325"/>
                </a:lnTo>
                <a:close/>
              </a:path>
              <a:path extrusionOk="0" h="106679" w="120015">
                <a:moveTo>
                  <a:pt x="113131" y="0"/>
                </a:moveTo>
                <a:lnTo>
                  <a:pt x="82753" y="0"/>
                </a:lnTo>
                <a:lnTo>
                  <a:pt x="59677" y="31965"/>
                </a:lnTo>
                <a:lnTo>
                  <a:pt x="89530" y="31965"/>
                </a:lnTo>
                <a:lnTo>
                  <a:pt x="1131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69"/>
          <p:cNvSpPr/>
          <p:nvPr/>
        </p:nvSpPr>
        <p:spPr>
          <a:xfrm>
            <a:off x="10170987" y="6212819"/>
            <a:ext cx="524509" cy="106679"/>
          </a:xfrm>
          <a:custGeom>
            <a:rect b="b" l="l" r="r" t="t"/>
            <a:pathLst>
              <a:path extrusionOk="0" h="106679" w="524509">
                <a:moveTo>
                  <a:pt x="23571" y="0"/>
                </a:moveTo>
                <a:lnTo>
                  <a:pt x="0" y="62280"/>
                </a:lnTo>
                <a:lnTo>
                  <a:pt x="1238" y="70359"/>
                </a:lnTo>
                <a:lnTo>
                  <a:pt x="5334" y="77106"/>
                </a:lnTo>
                <a:lnTo>
                  <a:pt x="11658" y="81831"/>
                </a:lnTo>
                <a:lnTo>
                  <a:pt x="19583" y="83845"/>
                </a:lnTo>
                <a:lnTo>
                  <a:pt x="500481" y="106667"/>
                </a:lnTo>
                <a:lnTo>
                  <a:pt x="508569" y="105439"/>
                </a:lnTo>
                <a:lnTo>
                  <a:pt x="515319" y="101341"/>
                </a:lnTo>
                <a:lnTo>
                  <a:pt x="520039" y="95006"/>
                </a:lnTo>
                <a:lnTo>
                  <a:pt x="522033" y="87071"/>
                </a:lnTo>
                <a:lnTo>
                  <a:pt x="524065" y="44399"/>
                </a:lnTo>
                <a:lnTo>
                  <a:pt x="522825" y="36311"/>
                </a:lnTo>
                <a:lnTo>
                  <a:pt x="518723" y="29557"/>
                </a:lnTo>
                <a:lnTo>
                  <a:pt x="512390" y="24830"/>
                </a:lnTo>
                <a:lnTo>
                  <a:pt x="504456" y="22821"/>
                </a:lnTo>
                <a:lnTo>
                  <a:pt x="23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69"/>
          <p:cNvSpPr/>
          <p:nvPr/>
        </p:nvSpPr>
        <p:spPr>
          <a:xfrm>
            <a:off x="10119141" y="6382617"/>
            <a:ext cx="415925" cy="86360"/>
          </a:xfrm>
          <a:custGeom>
            <a:rect b="b" l="l" r="r" t="t"/>
            <a:pathLst>
              <a:path extrusionOk="0" h="86360" w="415925">
                <a:moveTo>
                  <a:pt x="410286" y="0"/>
                </a:moveTo>
                <a:lnTo>
                  <a:pt x="5511" y="0"/>
                </a:lnTo>
                <a:lnTo>
                  <a:pt x="0" y="5524"/>
                </a:lnTo>
                <a:lnTo>
                  <a:pt x="0" y="80314"/>
                </a:lnTo>
                <a:lnTo>
                  <a:pt x="5511" y="85826"/>
                </a:lnTo>
                <a:lnTo>
                  <a:pt x="410286" y="85826"/>
                </a:lnTo>
                <a:lnTo>
                  <a:pt x="415823" y="80314"/>
                </a:lnTo>
                <a:lnTo>
                  <a:pt x="415823" y="5524"/>
                </a:lnTo>
                <a:lnTo>
                  <a:pt x="4102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69"/>
          <p:cNvSpPr/>
          <p:nvPr/>
        </p:nvSpPr>
        <p:spPr>
          <a:xfrm>
            <a:off x="10188733" y="6473690"/>
            <a:ext cx="467359" cy="75565"/>
          </a:xfrm>
          <a:custGeom>
            <a:rect b="b" l="l" r="r" t="t"/>
            <a:pathLst>
              <a:path extrusionOk="0" h="75565" w="467359">
                <a:moveTo>
                  <a:pt x="459663" y="0"/>
                </a:moveTo>
                <a:lnTo>
                  <a:pt x="5181" y="14160"/>
                </a:lnTo>
                <a:lnTo>
                  <a:pt x="0" y="19875"/>
                </a:lnTo>
                <a:lnTo>
                  <a:pt x="1562" y="69811"/>
                </a:lnTo>
                <a:lnTo>
                  <a:pt x="7086" y="75184"/>
                </a:lnTo>
                <a:lnTo>
                  <a:pt x="461568" y="61010"/>
                </a:lnTo>
                <a:lnTo>
                  <a:pt x="466737" y="55308"/>
                </a:lnTo>
                <a:lnTo>
                  <a:pt x="465188" y="5359"/>
                </a:lnTo>
                <a:lnTo>
                  <a:pt x="459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69"/>
          <p:cNvSpPr/>
          <p:nvPr/>
        </p:nvSpPr>
        <p:spPr>
          <a:xfrm>
            <a:off x="10151547" y="6559358"/>
            <a:ext cx="444500" cy="49529"/>
          </a:xfrm>
          <a:custGeom>
            <a:rect b="b" l="l" r="r" t="t"/>
            <a:pathLst>
              <a:path extrusionOk="0" h="49529" w="444500">
                <a:moveTo>
                  <a:pt x="439242" y="0"/>
                </a:moveTo>
                <a:lnTo>
                  <a:pt x="5194" y="0"/>
                </a:lnTo>
                <a:lnTo>
                  <a:pt x="0" y="5549"/>
                </a:lnTo>
                <a:lnTo>
                  <a:pt x="0" y="43433"/>
                </a:lnTo>
                <a:lnTo>
                  <a:pt x="5194" y="48971"/>
                </a:lnTo>
                <a:lnTo>
                  <a:pt x="439242" y="48971"/>
                </a:lnTo>
                <a:lnTo>
                  <a:pt x="444436" y="43433"/>
                </a:lnTo>
                <a:lnTo>
                  <a:pt x="444436" y="5549"/>
                </a:lnTo>
                <a:lnTo>
                  <a:pt x="4392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69"/>
          <p:cNvSpPr/>
          <p:nvPr/>
        </p:nvSpPr>
        <p:spPr>
          <a:xfrm>
            <a:off x="10062705" y="6343290"/>
            <a:ext cx="544195" cy="0"/>
          </a:xfrm>
          <a:custGeom>
            <a:rect b="b" l="l" r="r" t="t"/>
            <a:pathLst>
              <a:path extrusionOk="0" h="120000" w="544195">
                <a:moveTo>
                  <a:pt x="0" y="0"/>
                </a:moveTo>
                <a:lnTo>
                  <a:pt x="544118" y="0"/>
                </a:lnTo>
              </a:path>
            </a:pathLst>
          </a:custGeom>
          <a:noFill/>
          <a:ln cap="flat" cmpd="sng" w="38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69"/>
          <p:cNvSpPr/>
          <p:nvPr/>
        </p:nvSpPr>
        <p:spPr>
          <a:xfrm>
            <a:off x="11727998" y="6370484"/>
            <a:ext cx="62865" cy="30479"/>
          </a:xfrm>
          <a:custGeom>
            <a:rect b="b" l="l" r="r" t="t"/>
            <a:pathLst>
              <a:path extrusionOk="0" h="30479" w="62865">
                <a:moveTo>
                  <a:pt x="14287" y="4813"/>
                </a:moveTo>
                <a:lnTo>
                  <a:pt x="9474" y="4813"/>
                </a:lnTo>
                <a:lnTo>
                  <a:pt x="9474" y="30022"/>
                </a:lnTo>
                <a:lnTo>
                  <a:pt x="14287" y="30022"/>
                </a:lnTo>
                <a:lnTo>
                  <a:pt x="14287" y="4813"/>
                </a:lnTo>
                <a:close/>
              </a:path>
              <a:path extrusionOk="0" h="30479" w="62865">
                <a:moveTo>
                  <a:pt x="23761" y="0"/>
                </a:moveTo>
                <a:lnTo>
                  <a:pt x="0" y="0"/>
                </a:lnTo>
                <a:lnTo>
                  <a:pt x="0" y="4813"/>
                </a:lnTo>
                <a:lnTo>
                  <a:pt x="23761" y="4813"/>
                </a:lnTo>
                <a:lnTo>
                  <a:pt x="23761" y="0"/>
                </a:lnTo>
                <a:close/>
              </a:path>
              <a:path extrusionOk="0" h="30479" w="62865">
                <a:moveTo>
                  <a:pt x="37464" y="0"/>
                </a:moveTo>
                <a:lnTo>
                  <a:pt x="29806" y="0"/>
                </a:lnTo>
                <a:lnTo>
                  <a:pt x="29806" y="30022"/>
                </a:lnTo>
                <a:lnTo>
                  <a:pt x="34607" y="30022"/>
                </a:lnTo>
                <a:lnTo>
                  <a:pt x="34607" y="4813"/>
                </a:lnTo>
                <a:lnTo>
                  <a:pt x="39353" y="4813"/>
                </a:lnTo>
                <a:lnTo>
                  <a:pt x="37464" y="0"/>
                </a:lnTo>
                <a:close/>
              </a:path>
              <a:path extrusionOk="0" h="30479" w="62865">
                <a:moveTo>
                  <a:pt x="39353" y="4813"/>
                </a:moveTo>
                <a:lnTo>
                  <a:pt x="34759" y="4813"/>
                </a:lnTo>
                <a:lnTo>
                  <a:pt x="44665" y="30022"/>
                </a:lnTo>
                <a:lnTo>
                  <a:pt x="47955" y="30022"/>
                </a:lnTo>
                <a:lnTo>
                  <a:pt x="50788" y="22821"/>
                </a:lnTo>
                <a:lnTo>
                  <a:pt x="46418" y="22821"/>
                </a:lnTo>
                <a:lnTo>
                  <a:pt x="39353" y="4813"/>
                </a:lnTo>
                <a:close/>
              </a:path>
              <a:path extrusionOk="0" h="30479" w="62865">
                <a:moveTo>
                  <a:pt x="62814" y="4813"/>
                </a:moveTo>
                <a:lnTo>
                  <a:pt x="58000" y="4813"/>
                </a:lnTo>
                <a:lnTo>
                  <a:pt x="58000" y="30022"/>
                </a:lnTo>
                <a:lnTo>
                  <a:pt x="62814" y="30022"/>
                </a:lnTo>
                <a:lnTo>
                  <a:pt x="62814" y="4813"/>
                </a:lnTo>
                <a:close/>
              </a:path>
              <a:path extrusionOk="0" h="30479" w="62865">
                <a:moveTo>
                  <a:pt x="62814" y="0"/>
                </a:moveTo>
                <a:lnTo>
                  <a:pt x="55384" y="0"/>
                </a:lnTo>
                <a:lnTo>
                  <a:pt x="46418" y="22821"/>
                </a:lnTo>
                <a:lnTo>
                  <a:pt x="50788" y="22821"/>
                </a:lnTo>
                <a:lnTo>
                  <a:pt x="57873" y="4813"/>
                </a:lnTo>
                <a:lnTo>
                  <a:pt x="62814" y="4813"/>
                </a:lnTo>
                <a:lnTo>
                  <a:pt x="628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69"/>
          <p:cNvSpPr txBox="1"/>
          <p:nvPr>
            <p:ph type="title"/>
          </p:nvPr>
        </p:nvSpPr>
        <p:spPr>
          <a:xfrm>
            <a:off x="304800" y="2444750"/>
            <a:ext cx="11734800" cy="16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Consider how OER might change the way you teach...</a:t>
            </a:r>
            <a:endParaRPr sz="3600"/>
          </a:p>
        </p:txBody>
      </p:sp>
      <p:pic>
        <p:nvPicPr>
          <p:cNvPr id="691" name="Google Shape;69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8950" y="610055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0"/>
          <p:cNvSpPr/>
          <p:nvPr/>
        </p:nvSpPr>
        <p:spPr>
          <a:xfrm>
            <a:off x="9972106" y="6196361"/>
            <a:ext cx="1923550" cy="44108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70"/>
          <p:cNvSpPr/>
          <p:nvPr/>
        </p:nvSpPr>
        <p:spPr>
          <a:xfrm>
            <a:off x="0" y="0"/>
            <a:ext cx="5540997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70"/>
          <p:cNvSpPr/>
          <p:nvPr/>
        </p:nvSpPr>
        <p:spPr>
          <a:xfrm>
            <a:off x="12700" y="19050"/>
            <a:ext cx="5554980" cy="6858000"/>
          </a:xfrm>
          <a:custGeom>
            <a:rect b="b" l="l" r="r" t="t"/>
            <a:pathLst>
              <a:path extrusionOk="0" h="6858000" w="5554980">
                <a:moveTo>
                  <a:pt x="555475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554751" y="0"/>
                </a:lnTo>
                <a:lnTo>
                  <a:pt x="5554751" y="6858000"/>
                </a:lnTo>
                <a:close/>
              </a:path>
            </a:pathLst>
          </a:custGeom>
          <a:solidFill>
            <a:srgbClr val="002E6D">
              <a:alpha val="8980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70"/>
          <p:cNvSpPr txBox="1"/>
          <p:nvPr>
            <p:ph type="title"/>
          </p:nvPr>
        </p:nvSpPr>
        <p:spPr>
          <a:xfrm>
            <a:off x="533400" y="844550"/>
            <a:ext cx="4038600" cy="2044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30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Academic Freedom and OER</a:t>
            </a:r>
            <a:endParaRPr sz="4400"/>
          </a:p>
        </p:txBody>
      </p:sp>
      <p:sp>
        <p:nvSpPr>
          <p:cNvPr id="701" name="Google Shape;701;p70"/>
          <p:cNvSpPr txBox="1"/>
          <p:nvPr/>
        </p:nvSpPr>
        <p:spPr>
          <a:xfrm>
            <a:off x="6036297" y="844550"/>
            <a:ext cx="5317503" cy="2735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Every student has 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immediate &amp; unlimited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access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Standard scope &amp; sequence 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makes it easy to adopt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Variety of technology partners allow 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choice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Permission free 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use, editing &amp; adaptation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Variety of formats/partners 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eliminates one size fits all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Ownership 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of the content. Forever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Moving to a 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new edition </a:t>
            </a:r>
            <a:r>
              <a:rPr lang="en-US" sz="24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is optional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2" name="Google Shape;702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21575" y="6107613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1"/>
          <p:cNvSpPr txBox="1"/>
          <p:nvPr>
            <p:ph type="title"/>
          </p:nvPr>
        </p:nvSpPr>
        <p:spPr>
          <a:xfrm>
            <a:off x="838200" y="365801"/>
            <a:ext cx="10515600" cy="1328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OER Enables Better Design</a:t>
            </a:r>
            <a:endParaRPr/>
          </a:p>
        </p:txBody>
      </p:sp>
      <p:sp>
        <p:nvSpPr>
          <p:cNvPr id="708" name="Google Shape;708;p71"/>
          <p:cNvSpPr txBox="1"/>
          <p:nvPr>
            <p:ph idx="1" type="body"/>
          </p:nvPr>
        </p:nvSpPr>
        <p:spPr>
          <a:xfrm>
            <a:off x="838200" y="1829006"/>
            <a:ext cx="5181600" cy="4359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Traditional textbooks are imperfectly aligned with teaching preferences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Faculty must redesign courses, following </a:t>
            </a:r>
            <a:r>
              <a:rPr lang="en-US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new editions 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with little pedagogical benefit.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Textbooks can be out of date.</a:t>
            </a:r>
            <a:endParaRPr/>
          </a:p>
        </p:txBody>
      </p:sp>
      <p:sp>
        <p:nvSpPr>
          <p:cNvPr id="709" name="Google Shape;709;p71"/>
          <p:cNvSpPr txBox="1"/>
          <p:nvPr>
            <p:ph idx="2" type="body"/>
          </p:nvPr>
        </p:nvSpPr>
        <p:spPr>
          <a:xfrm>
            <a:off x="6172200" y="1829006"/>
            <a:ext cx="5181600" cy="4627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OER can be updated as needed by the faculty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OER can be tailored to align with objectives, assessments, and level of instruction in the course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OER can be designed with </a:t>
            </a:r>
            <a:r>
              <a:rPr i="1" lang="en-US">
                <a:latin typeface="Avenir"/>
                <a:ea typeface="Avenir"/>
                <a:cs typeface="Avenir"/>
                <a:sym typeface="Avenir"/>
              </a:rPr>
              <a:t>your students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 in mind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learning differences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cultural differences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differences in interests</a:t>
            </a:r>
            <a:endParaRPr/>
          </a:p>
        </p:txBody>
      </p:sp>
      <p:pic>
        <p:nvPicPr>
          <p:cNvPr id="710" name="Google Shape;71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2"/>
          <p:cNvSpPr txBox="1"/>
          <p:nvPr>
            <p:ph type="title"/>
          </p:nvPr>
        </p:nvSpPr>
        <p:spPr>
          <a:xfrm>
            <a:off x="838200" y="365801"/>
            <a:ext cx="10515600" cy="15536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Open Pedagogy opens new possibilities</a:t>
            </a:r>
            <a:endParaRPr/>
          </a:p>
        </p:txBody>
      </p:sp>
      <p:sp>
        <p:nvSpPr>
          <p:cNvPr id="716" name="Google Shape;716;p72"/>
          <p:cNvSpPr txBox="1"/>
          <p:nvPr>
            <p:ph idx="1" type="body"/>
          </p:nvPr>
        </p:nvSpPr>
        <p:spPr>
          <a:xfrm>
            <a:off x="838200" y="1919425"/>
            <a:ext cx="10515600" cy="42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It’s not just the license!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Consider the values embodied by “Open”: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Accessibility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Affordability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Sharing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Creativity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Empowerment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Inclusion</a:t>
            </a:r>
            <a:endParaRPr/>
          </a:p>
        </p:txBody>
      </p:sp>
      <p:pic>
        <p:nvPicPr>
          <p:cNvPr id="717" name="Google Shape;71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73"/>
          <p:cNvSpPr txBox="1"/>
          <p:nvPr>
            <p:ph type="title"/>
          </p:nvPr>
        </p:nvSpPr>
        <p:spPr>
          <a:xfrm>
            <a:off x="838200" y="365801"/>
            <a:ext cx="10515600" cy="1328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Two types of assignments</a:t>
            </a:r>
            <a:endParaRPr/>
          </a:p>
        </p:txBody>
      </p:sp>
      <p:sp>
        <p:nvSpPr>
          <p:cNvPr id="723" name="Google Shape;723;p73"/>
          <p:cNvSpPr txBox="1"/>
          <p:nvPr>
            <p:ph idx="1" type="body"/>
          </p:nvPr>
        </p:nvSpPr>
        <p:spPr>
          <a:xfrm>
            <a:off x="838200" y="1829006"/>
            <a:ext cx="10515600" cy="4359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Traditional assignments are </a:t>
            </a:r>
            <a:r>
              <a:rPr lang="en-US">
                <a:solidFill>
                  <a:srgbClr val="0070C0"/>
                </a:solidFill>
                <a:latin typeface="Avenir"/>
                <a:ea typeface="Avenir"/>
                <a:cs typeface="Avenir"/>
                <a:sym typeface="Avenir"/>
              </a:rPr>
              <a:t>disposable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OER-enabled assignments can be </a:t>
            </a:r>
            <a:r>
              <a:rPr lang="en-US">
                <a:solidFill>
                  <a:srgbClr val="FFC000"/>
                </a:solidFill>
                <a:latin typeface="Avenir"/>
                <a:ea typeface="Avenir"/>
                <a:cs typeface="Avenir"/>
                <a:sym typeface="Avenir"/>
              </a:rPr>
              <a:t>reusable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the license enables: reuse, revision, remixing, redistribution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students and faculty can become collaborators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open pedagogy changes the cycle of content creation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-266700" lvl="0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venir"/>
              <a:buChar char="•"/>
            </a:pPr>
            <a:r>
              <a:rPr lang="en-US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http://openpedagogy.org/</a:t>
            </a:r>
            <a:endParaRPr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24" name="Google Shape;72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2038" y="4724050"/>
            <a:ext cx="4238625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74"/>
          <p:cNvSpPr/>
          <p:nvPr/>
        </p:nvSpPr>
        <p:spPr>
          <a:xfrm>
            <a:off x="5" y="6852546"/>
            <a:ext cx="169545" cy="0"/>
          </a:xfrm>
          <a:custGeom>
            <a:rect b="b" l="l" r="r" t="t"/>
            <a:pathLst>
              <a:path extrusionOk="0" h="120000" w="169545">
                <a:moveTo>
                  <a:pt x="0" y="0"/>
                </a:moveTo>
                <a:lnTo>
                  <a:pt x="169252" y="0"/>
                </a:lnTo>
              </a:path>
            </a:pathLst>
          </a:custGeom>
          <a:noFill/>
          <a:ln cap="flat" cmpd="sng" w="9525">
            <a:solidFill>
              <a:srgbClr val="0012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74"/>
          <p:cNvSpPr/>
          <p:nvPr/>
        </p:nvSpPr>
        <p:spPr>
          <a:xfrm>
            <a:off x="10790344" y="6371825"/>
            <a:ext cx="107950" cy="107950"/>
          </a:xfrm>
          <a:custGeom>
            <a:rect b="b" l="l" r="r" t="t"/>
            <a:pathLst>
              <a:path extrusionOk="0" h="107950" w="107950">
                <a:moveTo>
                  <a:pt x="53898" y="0"/>
                </a:moveTo>
                <a:lnTo>
                  <a:pt x="32189" y="4024"/>
                </a:lnTo>
                <a:lnTo>
                  <a:pt x="15138" y="15224"/>
                </a:lnTo>
                <a:lnTo>
                  <a:pt x="3992" y="32286"/>
                </a:lnTo>
                <a:lnTo>
                  <a:pt x="0" y="53898"/>
                </a:lnTo>
                <a:lnTo>
                  <a:pt x="3992" y="75524"/>
                </a:lnTo>
                <a:lnTo>
                  <a:pt x="15138" y="92589"/>
                </a:lnTo>
                <a:lnTo>
                  <a:pt x="32189" y="103787"/>
                </a:lnTo>
                <a:lnTo>
                  <a:pt x="53898" y="107810"/>
                </a:lnTo>
                <a:lnTo>
                  <a:pt x="75607" y="103787"/>
                </a:lnTo>
                <a:lnTo>
                  <a:pt x="87737" y="95821"/>
                </a:lnTo>
                <a:lnTo>
                  <a:pt x="53898" y="95821"/>
                </a:lnTo>
                <a:lnTo>
                  <a:pt x="36980" y="92516"/>
                </a:lnTo>
                <a:lnTo>
                  <a:pt x="24203" y="83513"/>
                </a:lnTo>
                <a:lnTo>
                  <a:pt x="16126" y="70184"/>
                </a:lnTo>
                <a:lnTo>
                  <a:pt x="13309" y="53898"/>
                </a:lnTo>
                <a:lnTo>
                  <a:pt x="16126" y="37618"/>
                </a:lnTo>
                <a:lnTo>
                  <a:pt x="24203" y="24288"/>
                </a:lnTo>
                <a:lnTo>
                  <a:pt x="36980" y="15283"/>
                </a:lnTo>
                <a:lnTo>
                  <a:pt x="53898" y="11976"/>
                </a:lnTo>
                <a:lnTo>
                  <a:pt x="87714" y="11976"/>
                </a:lnTo>
                <a:lnTo>
                  <a:pt x="75607" y="4024"/>
                </a:lnTo>
                <a:lnTo>
                  <a:pt x="53898" y="0"/>
                </a:lnTo>
                <a:close/>
              </a:path>
              <a:path extrusionOk="0" h="107950" w="107950">
                <a:moveTo>
                  <a:pt x="87714" y="11976"/>
                </a:moveTo>
                <a:lnTo>
                  <a:pt x="53898" y="11976"/>
                </a:lnTo>
                <a:lnTo>
                  <a:pt x="70817" y="15283"/>
                </a:lnTo>
                <a:lnTo>
                  <a:pt x="83594" y="24288"/>
                </a:lnTo>
                <a:lnTo>
                  <a:pt x="91671" y="37618"/>
                </a:lnTo>
                <a:lnTo>
                  <a:pt x="94488" y="53898"/>
                </a:lnTo>
                <a:lnTo>
                  <a:pt x="91671" y="70184"/>
                </a:lnTo>
                <a:lnTo>
                  <a:pt x="83594" y="83513"/>
                </a:lnTo>
                <a:lnTo>
                  <a:pt x="70817" y="92516"/>
                </a:lnTo>
                <a:lnTo>
                  <a:pt x="53898" y="95821"/>
                </a:lnTo>
                <a:lnTo>
                  <a:pt x="87737" y="95821"/>
                </a:lnTo>
                <a:lnTo>
                  <a:pt x="92659" y="92589"/>
                </a:lnTo>
                <a:lnTo>
                  <a:pt x="103805" y="75524"/>
                </a:lnTo>
                <a:lnTo>
                  <a:pt x="107797" y="53898"/>
                </a:lnTo>
                <a:lnTo>
                  <a:pt x="103805" y="32286"/>
                </a:lnTo>
                <a:lnTo>
                  <a:pt x="92659" y="15224"/>
                </a:lnTo>
                <a:lnTo>
                  <a:pt x="87714" y="119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74"/>
          <p:cNvSpPr/>
          <p:nvPr/>
        </p:nvSpPr>
        <p:spPr>
          <a:xfrm>
            <a:off x="10924981" y="6371825"/>
            <a:ext cx="109220" cy="156210"/>
          </a:xfrm>
          <a:custGeom>
            <a:rect b="b" l="l" r="r" t="t"/>
            <a:pathLst>
              <a:path extrusionOk="0" h="156209" w="109220">
                <a:moveTo>
                  <a:pt x="13309" y="2666"/>
                </a:moveTo>
                <a:lnTo>
                  <a:pt x="0" y="2666"/>
                </a:lnTo>
                <a:lnTo>
                  <a:pt x="0" y="155727"/>
                </a:lnTo>
                <a:lnTo>
                  <a:pt x="13309" y="155727"/>
                </a:lnTo>
                <a:lnTo>
                  <a:pt x="13309" y="87172"/>
                </a:lnTo>
                <a:lnTo>
                  <a:pt x="29835" y="87172"/>
                </a:lnTo>
                <a:lnTo>
                  <a:pt x="24314" y="83513"/>
                </a:lnTo>
                <a:lnTo>
                  <a:pt x="15265" y="70184"/>
                </a:lnTo>
                <a:lnTo>
                  <a:pt x="11976" y="53898"/>
                </a:lnTo>
                <a:lnTo>
                  <a:pt x="15265" y="37618"/>
                </a:lnTo>
                <a:lnTo>
                  <a:pt x="24314" y="24288"/>
                </a:lnTo>
                <a:lnTo>
                  <a:pt x="29821" y="20637"/>
                </a:lnTo>
                <a:lnTo>
                  <a:pt x="13309" y="20637"/>
                </a:lnTo>
                <a:lnTo>
                  <a:pt x="13309" y="2666"/>
                </a:lnTo>
                <a:close/>
              </a:path>
              <a:path extrusionOk="0" h="156209" w="109220">
                <a:moveTo>
                  <a:pt x="29835" y="87172"/>
                </a:moveTo>
                <a:lnTo>
                  <a:pt x="13754" y="87172"/>
                </a:lnTo>
                <a:lnTo>
                  <a:pt x="21474" y="96387"/>
                </a:lnTo>
                <a:lnTo>
                  <a:pt x="31608" y="102816"/>
                </a:lnTo>
                <a:lnTo>
                  <a:pt x="43073" y="106582"/>
                </a:lnTo>
                <a:lnTo>
                  <a:pt x="54787" y="107810"/>
                </a:lnTo>
                <a:lnTo>
                  <a:pt x="76498" y="103787"/>
                </a:lnTo>
                <a:lnTo>
                  <a:pt x="88631" y="95821"/>
                </a:lnTo>
                <a:lnTo>
                  <a:pt x="54787" y="95821"/>
                </a:lnTo>
                <a:lnTo>
                  <a:pt x="37897" y="92516"/>
                </a:lnTo>
                <a:lnTo>
                  <a:pt x="29835" y="87172"/>
                </a:lnTo>
                <a:close/>
              </a:path>
              <a:path extrusionOk="0" h="156209" w="109220">
                <a:moveTo>
                  <a:pt x="88608" y="11976"/>
                </a:moveTo>
                <a:lnTo>
                  <a:pt x="54787" y="11976"/>
                </a:lnTo>
                <a:lnTo>
                  <a:pt x="71708" y="15283"/>
                </a:lnTo>
                <a:lnTo>
                  <a:pt x="84489" y="24288"/>
                </a:lnTo>
                <a:lnTo>
                  <a:pt x="92571" y="37618"/>
                </a:lnTo>
                <a:lnTo>
                  <a:pt x="95389" y="53898"/>
                </a:lnTo>
                <a:lnTo>
                  <a:pt x="92571" y="70184"/>
                </a:lnTo>
                <a:lnTo>
                  <a:pt x="84489" y="83513"/>
                </a:lnTo>
                <a:lnTo>
                  <a:pt x="71708" y="92516"/>
                </a:lnTo>
                <a:lnTo>
                  <a:pt x="54787" y="95821"/>
                </a:lnTo>
                <a:lnTo>
                  <a:pt x="88631" y="95821"/>
                </a:lnTo>
                <a:lnTo>
                  <a:pt x="93554" y="92589"/>
                </a:lnTo>
                <a:lnTo>
                  <a:pt x="104704" y="75524"/>
                </a:lnTo>
                <a:lnTo>
                  <a:pt x="108699" y="53898"/>
                </a:lnTo>
                <a:lnTo>
                  <a:pt x="104704" y="32286"/>
                </a:lnTo>
                <a:lnTo>
                  <a:pt x="93554" y="15224"/>
                </a:lnTo>
                <a:lnTo>
                  <a:pt x="88608" y="11976"/>
                </a:lnTo>
                <a:close/>
              </a:path>
              <a:path extrusionOk="0" h="156209" w="109220">
                <a:moveTo>
                  <a:pt x="54787" y="0"/>
                </a:moveTo>
                <a:lnTo>
                  <a:pt x="43073" y="1227"/>
                </a:lnTo>
                <a:lnTo>
                  <a:pt x="31608" y="4994"/>
                </a:lnTo>
                <a:lnTo>
                  <a:pt x="21474" y="11422"/>
                </a:lnTo>
                <a:lnTo>
                  <a:pt x="13754" y="20637"/>
                </a:lnTo>
                <a:lnTo>
                  <a:pt x="29821" y="20637"/>
                </a:lnTo>
                <a:lnTo>
                  <a:pt x="37897" y="15283"/>
                </a:lnTo>
                <a:lnTo>
                  <a:pt x="54787" y="11976"/>
                </a:lnTo>
                <a:lnTo>
                  <a:pt x="88608" y="11976"/>
                </a:lnTo>
                <a:lnTo>
                  <a:pt x="76498" y="4024"/>
                </a:lnTo>
                <a:lnTo>
                  <a:pt x="547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74"/>
          <p:cNvSpPr/>
          <p:nvPr/>
        </p:nvSpPr>
        <p:spPr>
          <a:xfrm>
            <a:off x="11057638" y="6371822"/>
            <a:ext cx="99695" cy="107950"/>
          </a:xfrm>
          <a:custGeom>
            <a:rect b="b" l="l" r="r" t="t"/>
            <a:pathLst>
              <a:path extrusionOk="0" h="107950" w="99695">
                <a:moveTo>
                  <a:pt x="51231" y="0"/>
                </a:moveTo>
                <a:lnTo>
                  <a:pt x="30598" y="4083"/>
                </a:lnTo>
                <a:lnTo>
                  <a:pt x="14390" y="15363"/>
                </a:lnTo>
                <a:lnTo>
                  <a:pt x="3794" y="32385"/>
                </a:lnTo>
                <a:lnTo>
                  <a:pt x="0" y="53682"/>
                </a:lnTo>
                <a:lnTo>
                  <a:pt x="3713" y="75524"/>
                </a:lnTo>
                <a:lnTo>
                  <a:pt x="14227" y="92643"/>
                </a:lnTo>
                <a:lnTo>
                  <a:pt x="30603" y="103814"/>
                </a:lnTo>
                <a:lnTo>
                  <a:pt x="51904" y="107810"/>
                </a:lnTo>
                <a:lnTo>
                  <a:pt x="65042" y="106563"/>
                </a:lnTo>
                <a:lnTo>
                  <a:pt x="76995" y="102655"/>
                </a:lnTo>
                <a:lnTo>
                  <a:pt x="87505" y="95821"/>
                </a:lnTo>
                <a:lnTo>
                  <a:pt x="52120" y="95821"/>
                </a:lnTo>
                <a:lnTo>
                  <a:pt x="32956" y="91352"/>
                </a:lnTo>
                <a:lnTo>
                  <a:pt x="21070" y="80687"/>
                </a:lnTo>
                <a:lnTo>
                  <a:pt x="15007" y="67944"/>
                </a:lnTo>
                <a:lnTo>
                  <a:pt x="13309" y="57238"/>
                </a:lnTo>
                <a:lnTo>
                  <a:pt x="99377" y="57238"/>
                </a:lnTo>
                <a:lnTo>
                  <a:pt x="99377" y="47929"/>
                </a:lnTo>
                <a:lnTo>
                  <a:pt x="98906" y="45262"/>
                </a:lnTo>
                <a:lnTo>
                  <a:pt x="13309" y="45262"/>
                </a:lnTo>
                <a:lnTo>
                  <a:pt x="15045" y="37818"/>
                </a:lnTo>
                <a:lnTo>
                  <a:pt x="21043" y="26630"/>
                </a:lnTo>
                <a:lnTo>
                  <a:pt x="32490" y="16439"/>
                </a:lnTo>
                <a:lnTo>
                  <a:pt x="50571" y="11988"/>
                </a:lnTo>
                <a:lnTo>
                  <a:pt x="82873" y="11988"/>
                </a:lnTo>
                <a:lnTo>
                  <a:pt x="72047" y="4151"/>
                </a:lnTo>
                <a:lnTo>
                  <a:pt x="51231" y="0"/>
                </a:lnTo>
                <a:close/>
              </a:path>
              <a:path extrusionOk="0" h="107950" w="99695">
                <a:moveTo>
                  <a:pt x="86499" y="77647"/>
                </a:moveTo>
                <a:lnTo>
                  <a:pt x="80222" y="85164"/>
                </a:lnTo>
                <a:lnTo>
                  <a:pt x="71886" y="90892"/>
                </a:lnTo>
                <a:lnTo>
                  <a:pt x="62262" y="94540"/>
                </a:lnTo>
                <a:lnTo>
                  <a:pt x="52120" y="95821"/>
                </a:lnTo>
                <a:lnTo>
                  <a:pt x="87505" y="95821"/>
                </a:lnTo>
                <a:lnTo>
                  <a:pt x="96266" y="85852"/>
                </a:lnTo>
                <a:lnTo>
                  <a:pt x="86499" y="77647"/>
                </a:lnTo>
                <a:close/>
              </a:path>
              <a:path extrusionOk="0" h="107950" w="99695">
                <a:moveTo>
                  <a:pt x="82873" y="11988"/>
                </a:moveTo>
                <a:lnTo>
                  <a:pt x="50571" y="11988"/>
                </a:lnTo>
                <a:lnTo>
                  <a:pt x="64441" y="14628"/>
                </a:lnTo>
                <a:lnTo>
                  <a:pt x="75714" y="21801"/>
                </a:lnTo>
                <a:lnTo>
                  <a:pt x="83286" y="32385"/>
                </a:lnTo>
                <a:lnTo>
                  <a:pt x="86055" y="45262"/>
                </a:lnTo>
                <a:lnTo>
                  <a:pt x="98906" y="45262"/>
                </a:lnTo>
                <a:lnTo>
                  <a:pt x="96285" y="30427"/>
                </a:lnTo>
                <a:lnTo>
                  <a:pt x="87120" y="15063"/>
                </a:lnTo>
                <a:lnTo>
                  <a:pt x="82873" y="11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74"/>
          <p:cNvSpPr/>
          <p:nvPr/>
        </p:nvSpPr>
        <p:spPr>
          <a:xfrm>
            <a:off x="11185628" y="6371831"/>
            <a:ext cx="89535" cy="105410"/>
          </a:xfrm>
          <a:custGeom>
            <a:rect b="b" l="l" r="r" t="t"/>
            <a:pathLst>
              <a:path extrusionOk="0" h="105410" w="89534">
                <a:moveTo>
                  <a:pt x="13309" y="2654"/>
                </a:moveTo>
                <a:lnTo>
                  <a:pt x="0" y="2654"/>
                </a:lnTo>
                <a:lnTo>
                  <a:pt x="174" y="8343"/>
                </a:lnTo>
                <a:lnTo>
                  <a:pt x="942" y="24549"/>
                </a:lnTo>
                <a:lnTo>
                  <a:pt x="1024" y="27790"/>
                </a:lnTo>
                <a:lnTo>
                  <a:pt x="1117" y="105143"/>
                </a:lnTo>
                <a:lnTo>
                  <a:pt x="14414" y="105143"/>
                </a:lnTo>
                <a:lnTo>
                  <a:pt x="14414" y="53898"/>
                </a:lnTo>
                <a:lnTo>
                  <a:pt x="17183" y="35464"/>
                </a:lnTo>
                <a:lnTo>
                  <a:pt x="24757" y="22374"/>
                </a:lnTo>
                <a:lnTo>
                  <a:pt x="27264" y="20637"/>
                </a:lnTo>
                <a:lnTo>
                  <a:pt x="14185" y="20637"/>
                </a:lnTo>
                <a:lnTo>
                  <a:pt x="13754" y="18630"/>
                </a:lnTo>
                <a:lnTo>
                  <a:pt x="13538" y="10198"/>
                </a:lnTo>
                <a:lnTo>
                  <a:pt x="13309" y="2654"/>
                </a:lnTo>
                <a:close/>
              </a:path>
              <a:path extrusionOk="0" h="105410" w="89534">
                <a:moveTo>
                  <a:pt x="79376" y="11976"/>
                </a:moveTo>
                <a:lnTo>
                  <a:pt x="49910" y="11976"/>
                </a:lnTo>
                <a:lnTo>
                  <a:pt x="62819" y="14766"/>
                </a:lnTo>
                <a:lnTo>
                  <a:pt x="70677" y="22151"/>
                </a:lnTo>
                <a:lnTo>
                  <a:pt x="74583" y="32657"/>
                </a:lnTo>
                <a:lnTo>
                  <a:pt x="75583" y="44145"/>
                </a:lnTo>
                <a:lnTo>
                  <a:pt x="75641" y="105143"/>
                </a:lnTo>
                <a:lnTo>
                  <a:pt x="88950" y="105143"/>
                </a:lnTo>
                <a:lnTo>
                  <a:pt x="88950" y="44145"/>
                </a:lnTo>
                <a:lnTo>
                  <a:pt x="87342" y="27790"/>
                </a:lnTo>
                <a:lnTo>
                  <a:pt x="81408" y="13666"/>
                </a:lnTo>
                <a:lnTo>
                  <a:pt x="79376" y="11976"/>
                </a:lnTo>
                <a:close/>
              </a:path>
              <a:path extrusionOk="0" h="105410" w="89534">
                <a:moveTo>
                  <a:pt x="49910" y="0"/>
                </a:moveTo>
                <a:lnTo>
                  <a:pt x="38163" y="1631"/>
                </a:lnTo>
                <a:lnTo>
                  <a:pt x="28141" y="6070"/>
                </a:lnTo>
                <a:lnTo>
                  <a:pt x="20241" y="12633"/>
                </a:lnTo>
                <a:lnTo>
                  <a:pt x="14858" y="20637"/>
                </a:lnTo>
                <a:lnTo>
                  <a:pt x="27264" y="20637"/>
                </a:lnTo>
                <a:lnTo>
                  <a:pt x="36033" y="14565"/>
                </a:lnTo>
                <a:lnTo>
                  <a:pt x="49910" y="11976"/>
                </a:lnTo>
                <a:lnTo>
                  <a:pt x="79376" y="11976"/>
                </a:lnTo>
                <a:lnTo>
                  <a:pt x="69485" y="3745"/>
                </a:lnTo>
                <a:lnTo>
                  <a:pt x="499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74"/>
          <p:cNvSpPr/>
          <p:nvPr/>
        </p:nvSpPr>
        <p:spPr>
          <a:xfrm>
            <a:off x="11297879" y="6367833"/>
            <a:ext cx="87630" cy="112395"/>
          </a:xfrm>
          <a:custGeom>
            <a:rect b="b" l="l" r="r" t="t"/>
            <a:pathLst>
              <a:path extrusionOk="0" h="112395" w="87629">
                <a:moveTo>
                  <a:pt x="17741" y="78752"/>
                </a:moveTo>
                <a:lnTo>
                  <a:pt x="0" y="95389"/>
                </a:lnTo>
                <a:lnTo>
                  <a:pt x="8759" y="103098"/>
                </a:lnTo>
                <a:lnTo>
                  <a:pt x="18662" y="108172"/>
                </a:lnTo>
                <a:lnTo>
                  <a:pt x="29603" y="110959"/>
                </a:lnTo>
                <a:lnTo>
                  <a:pt x="41478" y="111810"/>
                </a:lnTo>
                <a:lnTo>
                  <a:pt x="57824" y="110026"/>
                </a:lnTo>
                <a:lnTo>
                  <a:pt x="72586" y="104205"/>
                </a:lnTo>
                <a:lnTo>
                  <a:pt x="83272" y="93642"/>
                </a:lnTo>
                <a:lnTo>
                  <a:pt x="83737" y="91833"/>
                </a:lnTo>
                <a:lnTo>
                  <a:pt x="43027" y="91833"/>
                </a:lnTo>
                <a:lnTo>
                  <a:pt x="35270" y="90848"/>
                </a:lnTo>
                <a:lnTo>
                  <a:pt x="28722" y="88117"/>
                </a:lnTo>
                <a:lnTo>
                  <a:pt x="23005" y="83973"/>
                </a:lnTo>
                <a:lnTo>
                  <a:pt x="17741" y="78752"/>
                </a:lnTo>
                <a:close/>
              </a:path>
              <a:path extrusionOk="0" h="112395" w="87629">
                <a:moveTo>
                  <a:pt x="46126" y="0"/>
                </a:moveTo>
                <a:lnTo>
                  <a:pt x="30368" y="2033"/>
                </a:lnTo>
                <a:lnTo>
                  <a:pt x="16663" y="8288"/>
                </a:lnTo>
                <a:lnTo>
                  <a:pt x="6991" y="18993"/>
                </a:lnTo>
                <a:lnTo>
                  <a:pt x="3327" y="34378"/>
                </a:lnTo>
                <a:lnTo>
                  <a:pt x="12302" y="55490"/>
                </a:lnTo>
                <a:lnTo>
                  <a:pt x="32048" y="63995"/>
                </a:lnTo>
                <a:lnTo>
                  <a:pt x="51794" y="69004"/>
                </a:lnTo>
                <a:lnTo>
                  <a:pt x="60769" y="79628"/>
                </a:lnTo>
                <a:lnTo>
                  <a:pt x="60769" y="88061"/>
                </a:lnTo>
                <a:lnTo>
                  <a:pt x="50787" y="91833"/>
                </a:lnTo>
                <a:lnTo>
                  <a:pt x="83737" y="91833"/>
                </a:lnTo>
                <a:lnTo>
                  <a:pt x="87388" y="77635"/>
                </a:lnTo>
                <a:lnTo>
                  <a:pt x="78413" y="55782"/>
                </a:lnTo>
                <a:lnTo>
                  <a:pt x="58667" y="46718"/>
                </a:lnTo>
                <a:lnTo>
                  <a:pt x="38921" y="41857"/>
                </a:lnTo>
                <a:lnTo>
                  <a:pt x="29946" y="32613"/>
                </a:lnTo>
                <a:lnTo>
                  <a:pt x="29946" y="24625"/>
                </a:lnTo>
                <a:lnTo>
                  <a:pt x="38379" y="21297"/>
                </a:lnTo>
                <a:lnTo>
                  <a:pt x="78391" y="21297"/>
                </a:lnTo>
                <a:lnTo>
                  <a:pt x="84061" y="16192"/>
                </a:lnTo>
                <a:lnTo>
                  <a:pt x="76481" y="8701"/>
                </a:lnTo>
                <a:lnTo>
                  <a:pt x="67175" y="3686"/>
                </a:lnTo>
                <a:lnTo>
                  <a:pt x="56827" y="876"/>
                </a:lnTo>
                <a:lnTo>
                  <a:pt x="46126" y="0"/>
                </a:lnTo>
                <a:close/>
              </a:path>
              <a:path extrusionOk="0" h="112395" w="87629">
                <a:moveTo>
                  <a:pt x="78391" y="21297"/>
                </a:moveTo>
                <a:lnTo>
                  <a:pt x="54559" y="21297"/>
                </a:lnTo>
                <a:lnTo>
                  <a:pt x="61226" y="25069"/>
                </a:lnTo>
                <a:lnTo>
                  <a:pt x="66319" y="32169"/>
                </a:lnTo>
                <a:lnTo>
                  <a:pt x="78391" y="21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74"/>
          <p:cNvSpPr/>
          <p:nvPr/>
        </p:nvSpPr>
        <p:spPr>
          <a:xfrm>
            <a:off x="11393481" y="6339664"/>
            <a:ext cx="78105" cy="140335"/>
          </a:xfrm>
          <a:custGeom>
            <a:rect b="b" l="l" r="r" t="t"/>
            <a:pathLst>
              <a:path extrusionOk="0" h="140335" w="78104">
                <a:moveTo>
                  <a:pt x="48577" y="53454"/>
                </a:moveTo>
                <a:lnTo>
                  <a:pt x="21958" y="53454"/>
                </a:lnTo>
                <a:lnTo>
                  <a:pt x="21958" y="102273"/>
                </a:lnTo>
                <a:lnTo>
                  <a:pt x="23438" y="118728"/>
                </a:lnTo>
                <a:lnTo>
                  <a:pt x="28806" y="130511"/>
                </a:lnTo>
                <a:lnTo>
                  <a:pt x="39456" y="137598"/>
                </a:lnTo>
                <a:lnTo>
                  <a:pt x="56781" y="139966"/>
                </a:lnTo>
                <a:lnTo>
                  <a:pt x="63004" y="139966"/>
                </a:lnTo>
                <a:lnTo>
                  <a:pt x="72313" y="139077"/>
                </a:lnTo>
                <a:lnTo>
                  <a:pt x="77863" y="136423"/>
                </a:lnTo>
                <a:lnTo>
                  <a:pt x="77863" y="117348"/>
                </a:lnTo>
                <a:lnTo>
                  <a:pt x="51689" y="117348"/>
                </a:lnTo>
                <a:lnTo>
                  <a:pt x="48577" y="110693"/>
                </a:lnTo>
                <a:lnTo>
                  <a:pt x="48577" y="53454"/>
                </a:lnTo>
                <a:close/>
              </a:path>
              <a:path extrusionOk="0" h="140335" w="78104">
                <a:moveTo>
                  <a:pt x="77863" y="114020"/>
                </a:moveTo>
                <a:lnTo>
                  <a:pt x="74536" y="116459"/>
                </a:lnTo>
                <a:lnTo>
                  <a:pt x="68097" y="117348"/>
                </a:lnTo>
                <a:lnTo>
                  <a:pt x="77863" y="117348"/>
                </a:lnTo>
                <a:lnTo>
                  <a:pt x="77863" y="114020"/>
                </a:lnTo>
                <a:close/>
              </a:path>
              <a:path extrusionOk="0" h="140335" w="78104">
                <a:moveTo>
                  <a:pt x="77863" y="30822"/>
                </a:moveTo>
                <a:lnTo>
                  <a:pt x="0" y="30822"/>
                </a:lnTo>
                <a:lnTo>
                  <a:pt x="0" y="53454"/>
                </a:lnTo>
                <a:lnTo>
                  <a:pt x="77863" y="53454"/>
                </a:lnTo>
                <a:lnTo>
                  <a:pt x="77863" y="30822"/>
                </a:lnTo>
                <a:close/>
              </a:path>
              <a:path extrusionOk="0" h="140335" w="78104">
                <a:moveTo>
                  <a:pt x="48577" y="0"/>
                </a:moveTo>
                <a:lnTo>
                  <a:pt x="21958" y="0"/>
                </a:lnTo>
                <a:lnTo>
                  <a:pt x="21958" y="30822"/>
                </a:lnTo>
                <a:lnTo>
                  <a:pt x="48577" y="30822"/>
                </a:lnTo>
                <a:lnTo>
                  <a:pt x="485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74"/>
          <p:cNvSpPr/>
          <p:nvPr/>
        </p:nvSpPr>
        <p:spPr>
          <a:xfrm>
            <a:off x="11485081" y="6367835"/>
            <a:ext cx="97790" cy="112395"/>
          </a:xfrm>
          <a:custGeom>
            <a:rect b="b" l="l" r="r" t="t"/>
            <a:pathLst>
              <a:path extrusionOk="0" h="112395" w="97790">
                <a:moveTo>
                  <a:pt x="92453" y="19964"/>
                </a:moveTo>
                <a:lnTo>
                  <a:pt x="49250" y="19964"/>
                </a:lnTo>
                <a:lnTo>
                  <a:pt x="59049" y="21242"/>
                </a:lnTo>
                <a:lnTo>
                  <a:pt x="66775" y="25036"/>
                </a:lnTo>
                <a:lnTo>
                  <a:pt x="71840" y="31285"/>
                </a:lnTo>
                <a:lnTo>
                  <a:pt x="73659" y="39928"/>
                </a:lnTo>
                <a:lnTo>
                  <a:pt x="73659" y="42811"/>
                </a:lnTo>
                <a:lnTo>
                  <a:pt x="67005" y="42811"/>
                </a:lnTo>
                <a:lnTo>
                  <a:pt x="45305" y="43733"/>
                </a:lnTo>
                <a:lnTo>
                  <a:pt x="23520" y="48356"/>
                </a:lnTo>
                <a:lnTo>
                  <a:pt x="6726" y="59469"/>
                </a:lnTo>
                <a:lnTo>
                  <a:pt x="0" y="79857"/>
                </a:lnTo>
                <a:lnTo>
                  <a:pt x="3291" y="93736"/>
                </a:lnTo>
                <a:lnTo>
                  <a:pt x="12012" y="103728"/>
                </a:lnTo>
                <a:lnTo>
                  <a:pt x="24436" y="109770"/>
                </a:lnTo>
                <a:lnTo>
                  <a:pt x="38836" y="111798"/>
                </a:lnTo>
                <a:lnTo>
                  <a:pt x="49096" y="110777"/>
                </a:lnTo>
                <a:lnTo>
                  <a:pt x="58402" y="107635"/>
                </a:lnTo>
                <a:lnTo>
                  <a:pt x="66463" y="102250"/>
                </a:lnTo>
                <a:lnTo>
                  <a:pt x="72986" y="94500"/>
                </a:lnTo>
                <a:lnTo>
                  <a:pt x="97612" y="94500"/>
                </a:lnTo>
                <a:lnTo>
                  <a:pt x="97612" y="91833"/>
                </a:lnTo>
                <a:lnTo>
                  <a:pt x="36614" y="91833"/>
                </a:lnTo>
                <a:lnTo>
                  <a:pt x="26631" y="87617"/>
                </a:lnTo>
                <a:lnTo>
                  <a:pt x="26631" y="77850"/>
                </a:lnTo>
                <a:lnTo>
                  <a:pt x="30811" y="68831"/>
                </a:lnTo>
                <a:lnTo>
                  <a:pt x="41103" y="63907"/>
                </a:lnTo>
                <a:lnTo>
                  <a:pt x="54138" y="61854"/>
                </a:lnTo>
                <a:lnTo>
                  <a:pt x="66547" y="61442"/>
                </a:lnTo>
                <a:lnTo>
                  <a:pt x="97612" y="61442"/>
                </a:lnTo>
                <a:lnTo>
                  <a:pt x="97612" y="47917"/>
                </a:lnTo>
                <a:lnTo>
                  <a:pt x="96901" y="34064"/>
                </a:lnTo>
                <a:lnTo>
                  <a:pt x="92453" y="19964"/>
                </a:lnTo>
                <a:close/>
              </a:path>
              <a:path extrusionOk="0" h="112395" w="97790">
                <a:moveTo>
                  <a:pt x="97612" y="94500"/>
                </a:moveTo>
                <a:lnTo>
                  <a:pt x="73659" y="94500"/>
                </a:lnTo>
                <a:lnTo>
                  <a:pt x="73659" y="109131"/>
                </a:lnTo>
                <a:lnTo>
                  <a:pt x="97612" y="109131"/>
                </a:lnTo>
                <a:lnTo>
                  <a:pt x="97612" y="94500"/>
                </a:lnTo>
                <a:close/>
              </a:path>
              <a:path extrusionOk="0" h="112395" w="97790">
                <a:moveTo>
                  <a:pt x="97612" y="61442"/>
                </a:moveTo>
                <a:lnTo>
                  <a:pt x="72097" y="61442"/>
                </a:lnTo>
                <a:lnTo>
                  <a:pt x="72097" y="67424"/>
                </a:lnTo>
                <a:lnTo>
                  <a:pt x="70460" y="77512"/>
                </a:lnTo>
                <a:lnTo>
                  <a:pt x="65497" y="85205"/>
                </a:lnTo>
                <a:lnTo>
                  <a:pt x="57128" y="90111"/>
                </a:lnTo>
                <a:lnTo>
                  <a:pt x="45275" y="91833"/>
                </a:lnTo>
                <a:lnTo>
                  <a:pt x="97612" y="91833"/>
                </a:lnTo>
                <a:lnTo>
                  <a:pt x="97612" y="61442"/>
                </a:lnTo>
                <a:close/>
              </a:path>
              <a:path extrusionOk="0" h="112395" w="97790">
                <a:moveTo>
                  <a:pt x="52146" y="0"/>
                </a:moveTo>
                <a:lnTo>
                  <a:pt x="39612" y="984"/>
                </a:lnTo>
                <a:lnTo>
                  <a:pt x="27600" y="4049"/>
                </a:lnTo>
                <a:lnTo>
                  <a:pt x="16545" y="9360"/>
                </a:lnTo>
                <a:lnTo>
                  <a:pt x="6883" y="17081"/>
                </a:lnTo>
                <a:lnTo>
                  <a:pt x="20866" y="31051"/>
                </a:lnTo>
                <a:lnTo>
                  <a:pt x="26731" y="26511"/>
                </a:lnTo>
                <a:lnTo>
                  <a:pt x="33558" y="23012"/>
                </a:lnTo>
                <a:lnTo>
                  <a:pt x="41134" y="20760"/>
                </a:lnTo>
                <a:lnTo>
                  <a:pt x="49250" y="19964"/>
                </a:lnTo>
                <a:lnTo>
                  <a:pt x="92453" y="19964"/>
                </a:lnTo>
                <a:lnTo>
                  <a:pt x="91928" y="18300"/>
                </a:lnTo>
                <a:lnTo>
                  <a:pt x="78431" y="5365"/>
                </a:lnTo>
                <a:lnTo>
                  <a:pt x="521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74"/>
          <p:cNvSpPr/>
          <p:nvPr/>
        </p:nvSpPr>
        <p:spPr>
          <a:xfrm>
            <a:off x="11595999" y="6370484"/>
            <a:ext cx="120014" cy="106680"/>
          </a:xfrm>
          <a:custGeom>
            <a:rect b="b" l="l" r="r" t="t"/>
            <a:pathLst>
              <a:path extrusionOk="0" h="106679" w="120015">
                <a:moveTo>
                  <a:pt x="38366" y="0"/>
                </a:moveTo>
                <a:lnTo>
                  <a:pt x="5994" y="0"/>
                </a:lnTo>
                <a:lnTo>
                  <a:pt x="42811" y="49263"/>
                </a:lnTo>
                <a:lnTo>
                  <a:pt x="0" y="106489"/>
                </a:lnTo>
                <a:lnTo>
                  <a:pt x="31495" y="106489"/>
                </a:lnTo>
                <a:lnTo>
                  <a:pt x="59448" y="68325"/>
                </a:lnTo>
                <a:lnTo>
                  <a:pt x="91019" y="68325"/>
                </a:lnTo>
                <a:lnTo>
                  <a:pt x="76758" y="49263"/>
                </a:lnTo>
                <a:lnTo>
                  <a:pt x="89530" y="31965"/>
                </a:lnTo>
                <a:lnTo>
                  <a:pt x="59677" y="31965"/>
                </a:lnTo>
                <a:lnTo>
                  <a:pt x="38366" y="0"/>
                </a:lnTo>
                <a:close/>
              </a:path>
              <a:path extrusionOk="0" h="106679" w="120015">
                <a:moveTo>
                  <a:pt x="91019" y="68325"/>
                </a:moveTo>
                <a:lnTo>
                  <a:pt x="59448" y="68325"/>
                </a:lnTo>
                <a:lnTo>
                  <a:pt x="87172" y="106489"/>
                </a:lnTo>
                <a:lnTo>
                  <a:pt x="119570" y="106489"/>
                </a:lnTo>
                <a:lnTo>
                  <a:pt x="91019" y="68325"/>
                </a:lnTo>
                <a:close/>
              </a:path>
              <a:path extrusionOk="0" h="106679" w="120015">
                <a:moveTo>
                  <a:pt x="113131" y="0"/>
                </a:moveTo>
                <a:lnTo>
                  <a:pt x="82753" y="0"/>
                </a:lnTo>
                <a:lnTo>
                  <a:pt x="59677" y="31965"/>
                </a:lnTo>
                <a:lnTo>
                  <a:pt x="89530" y="31965"/>
                </a:lnTo>
                <a:lnTo>
                  <a:pt x="1131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74"/>
          <p:cNvSpPr/>
          <p:nvPr/>
        </p:nvSpPr>
        <p:spPr>
          <a:xfrm>
            <a:off x="10170987" y="6212819"/>
            <a:ext cx="524510" cy="106680"/>
          </a:xfrm>
          <a:custGeom>
            <a:rect b="b" l="l" r="r" t="t"/>
            <a:pathLst>
              <a:path extrusionOk="0" h="106679" w="524509">
                <a:moveTo>
                  <a:pt x="23571" y="0"/>
                </a:moveTo>
                <a:lnTo>
                  <a:pt x="0" y="62280"/>
                </a:lnTo>
                <a:lnTo>
                  <a:pt x="1238" y="70359"/>
                </a:lnTo>
                <a:lnTo>
                  <a:pt x="5334" y="77106"/>
                </a:lnTo>
                <a:lnTo>
                  <a:pt x="11658" y="81831"/>
                </a:lnTo>
                <a:lnTo>
                  <a:pt x="19583" y="83845"/>
                </a:lnTo>
                <a:lnTo>
                  <a:pt x="500481" y="106667"/>
                </a:lnTo>
                <a:lnTo>
                  <a:pt x="508569" y="105439"/>
                </a:lnTo>
                <a:lnTo>
                  <a:pt x="515319" y="101341"/>
                </a:lnTo>
                <a:lnTo>
                  <a:pt x="520039" y="95006"/>
                </a:lnTo>
                <a:lnTo>
                  <a:pt x="522033" y="87071"/>
                </a:lnTo>
                <a:lnTo>
                  <a:pt x="524065" y="44399"/>
                </a:lnTo>
                <a:lnTo>
                  <a:pt x="522825" y="36311"/>
                </a:lnTo>
                <a:lnTo>
                  <a:pt x="518723" y="29557"/>
                </a:lnTo>
                <a:lnTo>
                  <a:pt x="512390" y="24830"/>
                </a:lnTo>
                <a:lnTo>
                  <a:pt x="504456" y="22821"/>
                </a:lnTo>
                <a:lnTo>
                  <a:pt x="23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74"/>
          <p:cNvSpPr/>
          <p:nvPr/>
        </p:nvSpPr>
        <p:spPr>
          <a:xfrm>
            <a:off x="10119141" y="6382617"/>
            <a:ext cx="415925" cy="86360"/>
          </a:xfrm>
          <a:custGeom>
            <a:rect b="b" l="l" r="r" t="t"/>
            <a:pathLst>
              <a:path extrusionOk="0" h="86360" w="415925">
                <a:moveTo>
                  <a:pt x="410286" y="0"/>
                </a:moveTo>
                <a:lnTo>
                  <a:pt x="5511" y="0"/>
                </a:lnTo>
                <a:lnTo>
                  <a:pt x="0" y="5524"/>
                </a:lnTo>
                <a:lnTo>
                  <a:pt x="0" y="80314"/>
                </a:lnTo>
                <a:lnTo>
                  <a:pt x="5511" y="85826"/>
                </a:lnTo>
                <a:lnTo>
                  <a:pt x="410286" y="85826"/>
                </a:lnTo>
                <a:lnTo>
                  <a:pt x="415823" y="80314"/>
                </a:lnTo>
                <a:lnTo>
                  <a:pt x="415823" y="5524"/>
                </a:lnTo>
                <a:lnTo>
                  <a:pt x="4102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74"/>
          <p:cNvSpPr/>
          <p:nvPr/>
        </p:nvSpPr>
        <p:spPr>
          <a:xfrm>
            <a:off x="10188733" y="6473690"/>
            <a:ext cx="467359" cy="75565"/>
          </a:xfrm>
          <a:custGeom>
            <a:rect b="b" l="l" r="r" t="t"/>
            <a:pathLst>
              <a:path extrusionOk="0" h="75565" w="467359">
                <a:moveTo>
                  <a:pt x="459663" y="0"/>
                </a:moveTo>
                <a:lnTo>
                  <a:pt x="5181" y="14160"/>
                </a:lnTo>
                <a:lnTo>
                  <a:pt x="0" y="19875"/>
                </a:lnTo>
                <a:lnTo>
                  <a:pt x="1562" y="69811"/>
                </a:lnTo>
                <a:lnTo>
                  <a:pt x="7086" y="75184"/>
                </a:lnTo>
                <a:lnTo>
                  <a:pt x="461568" y="61010"/>
                </a:lnTo>
                <a:lnTo>
                  <a:pt x="466737" y="55308"/>
                </a:lnTo>
                <a:lnTo>
                  <a:pt x="465188" y="5359"/>
                </a:lnTo>
                <a:lnTo>
                  <a:pt x="459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74"/>
          <p:cNvSpPr/>
          <p:nvPr/>
        </p:nvSpPr>
        <p:spPr>
          <a:xfrm>
            <a:off x="10151547" y="6559358"/>
            <a:ext cx="444500" cy="49530"/>
          </a:xfrm>
          <a:custGeom>
            <a:rect b="b" l="l" r="r" t="t"/>
            <a:pathLst>
              <a:path extrusionOk="0" h="49529" w="444500">
                <a:moveTo>
                  <a:pt x="439242" y="0"/>
                </a:moveTo>
                <a:lnTo>
                  <a:pt x="5194" y="0"/>
                </a:lnTo>
                <a:lnTo>
                  <a:pt x="0" y="5549"/>
                </a:lnTo>
                <a:lnTo>
                  <a:pt x="0" y="43433"/>
                </a:lnTo>
                <a:lnTo>
                  <a:pt x="5194" y="48971"/>
                </a:lnTo>
                <a:lnTo>
                  <a:pt x="439242" y="48971"/>
                </a:lnTo>
                <a:lnTo>
                  <a:pt x="444436" y="43433"/>
                </a:lnTo>
                <a:lnTo>
                  <a:pt x="444436" y="5549"/>
                </a:lnTo>
                <a:lnTo>
                  <a:pt x="4392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74"/>
          <p:cNvSpPr/>
          <p:nvPr/>
        </p:nvSpPr>
        <p:spPr>
          <a:xfrm>
            <a:off x="10062705" y="6343290"/>
            <a:ext cx="544195" cy="0"/>
          </a:xfrm>
          <a:custGeom>
            <a:rect b="b" l="l" r="r" t="t"/>
            <a:pathLst>
              <a:path extrusionOk="0" h="120000" w="544195">
                <a:moveTo>
                  <a:pt x="0" y="0"/>
                </a:moveTo>
                <a:lnTo>
                  <a:pt x="544118" y="0"/>
                </a:lnTo>
              </a:path>
            </a:pathLst>
          </a:custGeom>
          <a:noFill/>
          <a:ln cap="flat" cmpd="sng" w="38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74"/>
          <p:cNvSpPr/>
          <p:nvPr/>
        </p:nvSpPr>
        <p:spPr>
          <a:xfrm>
            <a:off x="11727998" y="6370484"/>
            <a:ext cx="62865" cy="30480"/>
          </a:xfrm>
          <a:custGeom>
            <a:rect b="b" l="l" r="r" t="t"/>
            <a:pathLst>
              <a:path extrusionOk="0" h="30479" w="62865">
                <a:moveTo>
                  <a:pt x="14287" y="4813"/>
                </a:moveTo>
                <a:lnTo>
                  <a:pt x="9474" y="4813"/>
                </a:lnTo>
                <a:lnTo>
                  <a:pt x="9474" y="30022"/>
                </a:lnTo>
                <a:lnTo>
                  <a:pt x="14287" y="30022"/>
                </a:lnTo>
                <a:lnTo>
                  <a:pt x="14287" y="4813"/>
                </a:lnTo>
                <a:close/>
              </a:path>
              <a:path extrusionOk="0" h="30479" w="62865">
                <a:moveTo>
                  <a:pt x="23761" y="0"/>
                </a:moveTo>
                <a:lnTo>
                  <a:pt x="0" y="0"/>
                </a:lnTo>
                <a:lnTo>
                  <a:pt x="0" y="4813"/>
                </a:lnTo>
                <a:lnTo>
                  <a:pt x="23761" y="4813"/>
                </a:lnTo>
                <a:lnTo>
                  <a:pt x="23761" y="0"/>
                </a:lnTo>
                <a:close/>
              </a:path>
              <a:path extrusionOk="0" h="30479" w="62865">
                <a:moveTo>
                  <a:pt x="37464" y="0"/>
                </a:moveTo>
                <a:lnTo>
                  <a:pt x="29806" y="0"/>
                </a:lnTo>
                <a:lnTo>
                  <a:pt x="29806" y="30022"/>
                </a:lnTo>
                <a:lnTo>
                  <a:pt x="34607" y="30022"/>
                </a:lnTo>
                <a:lnTo>
                  <a:pt x="34607" y="4813"/>
                </a:lnTo>
                <a:lnTo>
                  <a:pt x="39353" y="4813"/>
                </a:lnTo>
                <a:lnTo>
                  <a:pt x="37464" y="0"/>
                </a:lnTo>
                <a:close/>
              </a:path>
              <a:path extrusionOk="0" h="30479" w="62865">
                <a:moveTo>
                  <a:pt x="39353" y="4813"/>
                </a:moveTo>
                <a:lnTo>
                  <a:pt x="34759" y="4813"/>
                </a:lnTo>
                <a:lnTo>
                  <a:pt x="44665" y="30022"/>
                </a:lnTo>
                <a:lnTo>
                  <a:pt x="47955" y="30022"/>
                </a:lnTo>
                <a:lnTo>
                  <a:pt x="50788" y="22821"/>
                </a:lnTo>
                <a:lnTo>
                  <a:pt x="46418" y="22821"/>
                </a:lnTo>
                <a:lnTo>
                  <a:pt x="39353" y="4813"/>
                </a:lnTo>
                <a:close/>
              </a:path>
              <a:path extrusionOk="0" h="30479" w="62865">
                <a:moveTo>
                  <a:pt x="62814" y="4813"/>
                </a:moveTo>
                <a:lnTo>
                  <a:pt x="58000" y="4813"/>
                </a:lnTo>
                <a:lnTo>
                  <a:pt x="58000" y="30022"/>
                </a:lnTo>
                <a:lnTo>
                  <a:pt x="62814" y="30022"/>
                </a:lnTo>
                <a:lnTo>
                  <a:pt x="62814" y="4813"/>
                </a:lnTo>
                <a:close/>
              </a:path>
              <a:path extrusionOk="0" h="30479" w="62865">
                <a:moveTo>
                  <a:pt x="62814" y="0"/>
                </a:moveTo>
                <a:lnTo>
                  <a:pt x="55384" y="0"/>
                </a:lnTo>
                <a:lnTo>
                  <a:pt x="46418" y="22821"/>
                </a:lnTo>
                <a:lnTo>
                  <a:pt x="50788" y="22821"/>
                </a:lnTo>
                <a:lnTo>
                  <a:pt x="57873" y="4813"/>
                </a:lnTo>
                <a:lnTo>
                  <a:pt x="62814" y="4813"/>
                </a:lnTo>
                <a:lnTo>
                  <a:pt x="628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74"/>
          <p:cNvSpPr txBox="1"/>
          <p:nvPr>
            <p:ph type="title"/>
          </p:nvPr>
        </p:nvSpPr>
        <p:spPr>
          <a:xfrm>
            <a:off x="304800" y="2444750"/>
            <a:ext cx="11734800" cy="1674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it’s </a:t>
            </a:r>
            <a:r>
              <a:rPr lang="en-US" sz="7200"/>
              <a:t>working</a:t>
            </a:r>
            <a:r>
              <a:rPr lang="en-US"/>
              <a:t>…</a:t>
            </a:r>
            <a:br>
              <a:rPr lang="en-US"/>
            </a:br>
            <a:endParaRPr sz="36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5"/>
          <p:cNvSpPr/>
          <p:nvPr/>
        </p:nvSpPr>
        <p:spPr>
          <a:xfrm>
            <a:off x="9972106" y="6196361"/>
            <a:ext cx="1923550" cy="44108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75"/>
          <p:cNvSpPr/>
          <p:nvPr/>
        </p:nvSpPr>
        <p:spPr>
          <a:xfrm>
            <a:off x="0" y="0"/>
            <a:ext cx="5540997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75"/>
          <p:cNvSpPr/>
          <p:nvPr/>
        </p:nvSpPr>
        <p:spPr>
          <a:xfrm>
            <a:off x="0" y="0"/>
            <a:ext cx="5554980" cy="6858000"/>
          </a:xfrm>
          <a:custGeom>
            <a:rect b="b" l="l" r="r" t="t"/>
            <a:pathLst>
              <a:path extrusionOk="0" h="6858000" w="5554980">
                <a:moveTo>
                  <a:pt x="555475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5554751" y="0"/>
                </a:lnTo>
                <a:lnTo>
                  <a:pt x="5554751" y="6858000"/>
                </a:lnTo>
                <a:close/>
              </a:path>
            </a:pathLst>
          </a:custGeom>
          <a:solidFill>
            <a:srgbClr val="002E6D">
              <a:alpha val="89803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75"/>
          <p:cNvSpPr txBox="1"/>
          <p:nvPr>
            <p:ph type="title"/>
          </p:nvPr>
        </p:nvSpPr>
        <p:spPr>
          <a:xfrm>
            <a:off x="533400" y="920750"/>
            <a:ext cx="4343400" cy="2967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304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6,400+ institutions</a:t>
            </a:r>
            <a:br>
              <a:rPr lang="en-US" sz="4800"/>
            </a:br>
            <a:r>
              <a:rPr lang="en-US" sz="4800"/>
              <a:t>using OpenStax content</a:t>
            </a:r>
            <a:endParaRPr sz="4800"/>
          </a:p>
        </p:txBody>
      </p:sp>
      <p:sp>
        <p:nvSpPr>
          <p:cNvPr id="757" name="Google Shape;757;p75"/>
          <p:cNvSpPr/>
          <p:nvPr/>
        </p:nvSpPr>
        <p:spPr>
          <a:xfrm>
            <a:off x="5440016" y="463550"/>
            <a:ext cx="6751983" cy="5632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Houston Community College System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University of Texas at Austin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University of Houston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Harvard University</a:t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California State University System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Stanford University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Baylor College of Medicine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Rice University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Ivy Tech Community College System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Austin Community College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Maricopa Community College System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Arizona State University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Michigan State University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Purdue University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University of Georgia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6"/>
          <p:cNvSpPr/>
          <p:nvPr/>
        </p:nvSpPr>
        <p:spPr>
          <a:xfrm>
            <a:off x="0" y="0"/>
            <a:ext cx="12188952" cy="701675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76"/>
          <p:cNvSpPr/>
          <p:nvPr/>
        </p:nvSpPr>
        <p:spPr>
          <a:xfrm>
            <a:off x="5" y="6852546"/>
            <a:ext cx="169545" cy="0"/>
          </a:xfrm>
          <a:custGeom>
            <a:rect b="b" l="l" r="r" t="t"/>
            <a:pathLst>
              <a:path extrusionOk="0" h="120000" w="169545">
                <a:moveTo>
                  <a:pt x="0" y="0"/>
                </a:moveTo>
                <a:lnTo>
                  <a:pt x="169252" y="0"/>
                </a:lnTo>
              </a:path>
            </a:pathLst>
          </a:custGeom>
          <a:noFill/>
          <a:ln cap="flat" cmpd="sng" w="9525">
            <a:solidFill>
              <a:srgbClr val="0012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76"/>
          <p:cNvSpPr/>
          <p:nvPr/>
        </p:nvSpPr>
        <p:spPr>
          <a:xfrm>
            <a:off x="10790344" y="6371825"/>
            <a:ext cx="107950" cy="107950"/>
          </a:xfrm>
          <a:custGeom>
            <a:rect b="b" l="l" r="r" t="t"/>
            <a:pathLst>
              <a:path extrusionOk="0" h="107950" w="107950">
                <a:moveTo>
                  <a:pt x="53898" y="0"/>
                </a:moveTo>
                <a:lnTo>
                  <a:pt x="32189" y="4024"/>
                </a:lnTo>
                <a:lnTo>
                  <a:pt x="15138" y="15224"/>
                </a:lnTo>
                <a:lnTo>
                  <a:pt x="3992" y="32286"/>
                </a:lnTo>
                <a:lnTo>
                  <a:pt x="0" y="53898"/>
                </a:lnTo>
                <a:lnTo>
                  <a:pt x="3992" y="75524"/>
                </a:lnTo>
                <a:lnTo>
                  <a:pt x="15138" y="92589"/>
                </a:lnTo>
                <a:lnTo>
                  <a:pt x="32189" y="103787"/>
                </a:lnTo>
                <a:lnTo>
                  <a:pt x="53898" y="107810"/>
                </a:lnTo>
                <a:lnTo>
                  <a:pt x="75607" y="103787"/>
                </a:lnTo>
                <a:lnTo>
                  <a:pt x="87737" y="95821"/>
                </a:lnTo>
                <a:lnTo>
                  <a:pt x="53898" y="95821"/>
                </a:lnTo>
                <a:lnTo>
                  <a:pt x="36980" y="92516"/>
                </a:lnTo>
                <a:lnTo>
                  <a:pt x="24203" y="83513"/>
                </a:lnTo>
                <a:lnTo>
                  <a:pt x="16126" y="70184"/>
                </a:lnTo>
                <a:lnTo>
                  <a:pt x="13309" y="53898"/>
                </a:lnTo>
                <a:lnTo>
                  <a:pt x="16126" y="37618"/>
                </a:lnTo>
                <a:lnTo>
                  <a:pt x="24203" y="24288"/>
                </a:lnTo>
                <a:lnTo>
                  <a:pt x="36980" y="15283"/>
                </a:lnTo>
                <a:lnTo>
                  <a:pt x="53898" y="11976"/>
                </a:lnTo>
                <a:lnTo>
                  <a:pt x="87714" y="11976"/>
                </a:lnTo>
                <a:lnTo>
                  <a:pt x="75607" y="4024"/>
                </a:lnTo>
                <a:lnTo>
                  <a:pt x="53898" y="0"/>
                </a:lnTo>
                <a:close/>
              </a:path>
              <a:path extrusionOk="0" h="107950" w="107950">
                <a:moveTo>
                  <a:pt x="87714" y="11976"/>
                </a:moveTo>
                <a:lnTo>
                  <a:pt x="53898" y="11976"/>
                </a:lnTo>
                <a:lnTo>
                  <a:pt x="70817" y="15283"/>
                </a:lnTo>
                <a:lnTo>
                  <a:pt x="83594" y="24288"/>
                </a:lnTo>
                <a:lnTo>
                  <a:pt x="91671" y="37618"/>
                </a:lnTo>
                <a:lnTo>
                  <a:pt x="94488" y="53898"/>
                </a:lnTo>
                <a:lnTo>
                  <a:pt x="91671" y="70184"/>
                </a:lnTo>
                <a:lnTo>
                  <a:pt x="83594" y="83513"/>
                </a:lnTo>
                <a:lnTo>
                  <a:pt x="70817" y="92516"/>
                </a:lnTo>
                <a:lnTo>
                  <a:pt x="53898" y="95821"/>
                </a:lnTo>
                <a:lnTo>
                  <a:pt x="87737" y="95821"/>
                </a:lnTo>
                <a:lnTo>
                  <a:pt x="92659" y="92589"/>
                </a:lnTo>
                <a:lnTo>
                  <a:pt x="103805" y="75524"/>
                </a:lnTo>
                <a:lnTo>
                  <a:pt x="107797" y="53898"/>
                </a:lnTo>
                <a:lnTo>
                  <a:pt x="103805" y="32286"/>
                </a:lnTo>
                <a:lnTo>
                  <a:pt x="92659" y="15224"/>
                </a:lnTo>
                <a:lnTo>
                  <a:pt x="87714" y="119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76"/>
          <p:cNvSpPr/>
          <p:nvPr/>
        </p:nvSpPr>
        <p:spPr>
          <a:xfrm>
            <a:off x="10924981" y="6371825"/>
            <a:ext cx="109220" cy="156210"/>
          </a:xfrm>
          <a:custGeom>
            <a:rect b="b" l="l" r="r" t="t"/>
            <a:pathLst>
              <a:path extrusionOk="0" h="156209" w="109220">
                <a:moveTo>
                  <a:pt x="13309" y="2666"/>
                </a:moveTo>
                <a:lnTo>
                  <a:pt x="0" y="2666"/>
                </a:lnTo>
                <a:lnTo>
                  <a:pt x="0" y="155727"/>
                </a:lnTo>
                <a:lnTo>
                  <a:pt x="13309" y="155727"/>
                </a:lnTo>
                <a:lnTo>
                  <a:pt x="13309" y="87172"/>
                </a:lnTo>
                <a:lnTo>
                  <a:pt x="29835" y="87172"/>
                </a:lnTo>
                <a:lnTo>
                  <a:pt x="24314" y="83513"/>
                </a:lnTo>
                <a:lnTo>
                  <a:pt x="15265" y="70184"/>
                </a:lnTo>
                <a:lnTo>
                  <a:pt x="11976" y="53898"/>
                </a:lnTo>
                <a:lnTo>
                  <a:pt x="15265" y="37618"/>
                </a:lnTo>
                <a:lnTo>
                  <a:pt x="24314" y="24288"/>
                </a:lnTo>
                <a:lnTo>
                  <a:pt x="29821" y="20637"/>
                </a:lnTo>
                <a:lnTo>
                  <a:pt x="13309" y="20637"/>
                </a:lnTo>
                <a:lnTo>
                  <a:pt x="13309" y="2666"/>
                </a:lnTo>
                <a:close/>
              </a:path>
              <a:path extrusionOk="0" h="156209" w="109220">
                <a:moveTo>
                  <a:pt x="29835" y="87172"/>
                </a:moveTo>
                <a:lnTo>
                  <a:pt x="13754" y="87172"/>
                </a:lnTo>
                <a:lnTo>
                  <a:pt x="21474" y="96387"/>
                </a:lnTo>
                <a:lnTo>
                  <a:pt x="31608" y="102816"/>
                </a:lnTo>
                <a:lnTo>
                  <a:pt x="43073" y="106582"/>
                </a:lnTo>
                <a:lnTo>
                  <a:pt x="54787" y="107810"/>
                </a:lnTo>
                <a:lnTo>
                  <a:pt x="76498" y="103787"/>
                </a:lnTo>
                <a:lnTo>
                  <a:pt x="88631" y="95821"/>
                </a:lnTo>
                <a:lnTo>
                  <a:pt x="54787" y="95821"/>
                </a:lnTo>
                <a:lnTo>
                  <a:pt x="37897" y="92516"/>
                </a:lnTo>
                <a:lnTo>
                  <a:pt x="29835" y="87172"/>
                </a:lnTo>
                <a:close/>
              </a:path>
              <a:path extrusionOk="0" h="156209" w="109220">
                <a:moveTo>
                  <a:pt x="88608" y="11976"/>
                </a:moveTo>
                <a:lnTo>
                  <a:pt x="54787" y="11976"/>
                </a:lnTo>
                <a:lnTo>
                  <a:pt x="71708" y="15283"/>
                </a:lnTo>
                <a:lnTo>
                  <a:pt x="84489" y="24288"/>
                </a:lnTo>
                <a:lnTo>
                  <a:pt x="92571" y="37618"/>
                </a:lnTo>
                <a:lnTo>
                  <a:pt x="95389" y="53898"/>
                </a:lnTo>
                <a:lnTo>
                  <a:pt x="92571" y="70184"/>
                </a:lnTo>
                <a:lnTo>
                  <a:pt x="84489" y="83513"/>
                </a:lnTo>
                <a:lnTo>
                  <a:pt x="71708" y="92516"/>
                </a:lnTo>
                <a:lnTo>
                  <a:pt x="54787" y="95821"/>
                </a:lnTo>
                <a:lnTo>
                  <a:pt x="88631" y="95821"/>
                </a:lnTo>
                <a:lnTo>
                  <a:pt x="93554" y="92589"/>
                </a:lnTo>
                <a:lnTo>
                  <a:pt x="104704" y="75524"/>
                </a:lnTo>
                <a:lnTo>
                  <a:pt x="108699" y="53898"/>
                </a:lnTo>
                <a:lnTo>
                  <a:pt x="104704" y="32286"/>
                </a:lnTo>
                <a:lnTo>
                  <a:pt x="93554" y="15224"/>
                </a:lnTo>
                <a:lnTo>
                  <a:pt x="88608" y="11976"/>
                </a:lnTo>
                <a:close/>
              </a:path>
              <a:path extrusionOk="0" h="156209" w="109220">
                <a:moveTo>
                  <a:pt x="54787" y="0"/>
                </a:moveTo>
                <a:lnTo>
                  <a:pt x="43073" y="1227"/>
                </a:lnTo>
                <a:lnTo>
                  <a:pt x="31608" y="4994"/>
                </a:lnTo>
                <a:lnTo>
                  <a:pt x="21474" y="11422"/>
                </a:lnTo>
                <a:lnTo>
                  <a:pt x="13754" y="20637"/>
                </a:lnTo>
                <a:lnTo>
                  <a:pt x="29821" y="20637"/>
                </a:lnTo>
                <a:lnTo>
                  <a:pt x="37897" y="15283"/>
                </a:lnTo>
                <a:lnTo>
                  <a:pt x="54787" y="11976"/>
                </a:lnTo>
                <a:lnTo>
                  <a:pt x="88608" y="11976"/>
                </a:lnTo>
                <a:lnTo>
                  <a:pt x="76498" y="4024"/>
                </a:lnTo>
                <a:lnTo>
                  <a:pt x="547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76"/>
          <p:cNvSpPr/>
          <p:nvPr/>
        </p:nvSpPr>
        <p:spPr>
          <a:xfrm>
            <a:off x="11057638" y="6371822"/>
            <a:ext cx="99695" cy="107950"/>
          </a:xfrm>
          <a:custGeom>
            <a:rect b="b" l="l" r="r" t="t"/>
            <a:pathLst>
              <a:path extrusionOk="0" h="107950" w="99695">
                <a:moveTo>
                  <a:pt x="51231" y="0"/>
                </a:moveTo>
                <a:lnTo>
                  <a:pt x="30598" y="4083"/>
                </a:lnTo>
                <a:lnTo>
                  <a:pt x="14390" y="15363"/>
                </a:lnTo>
                <a:lnTo>
                  <a:pt x="3794" y="32385"/>
                </a:lnTo>
                <a:lnTo>
                  <a:pt x="0" y="53682"/>
                </a:lnTo>
                <a:lnTo>
                  <a:pt x="3713" y="75524"/>
                </a:lnTo>
                <a:lnTo>
                  <a:pt x="14227" y="92643"/>
                </a:lnTo>
                <a:lnTo>
                  <a:pt x="30603" y="103814"/>
                </a:lnTo>
                <a:lnTo>
                  <a:pt x="51904" y="107810"/>
                </a:lnTo>
                <a:lnTo>
                  <a:pt x="65042" y="106563"/>
                </a:lnTo>
                <a:lnTo>
                  <a:pt x="76995" y="102655"/>
                </a:lnTo>
                <a:lnTo>
                  <a:pt x="87505" y="95821"/>
                </a:lnTo>
                <a:lnTo>
                  <a:pt x="52120" y="95821"/>
                </a:lnTo>
                <a:lnTo>
                  <a:pt x="32956" y="91352"/>
                </a:lnTo>
                <a:lnTo>
                  <a:pt x="21070" y="80687"/>
                </a:lnTo>
                <a:lnTo>
                  <a:pt x="15007" y="67944"/>
                </a:lnTo>
                <a:lnTo>
                  <a:pt x="13309" y="57238"/>
                </a:lnTo>
                <a:lnTo>
                  <a:pt x="99377" y="57238"/>
                </a:lnTo>
                <a:lnTo>
                  <a:pt x="99377" y="47929"/>
                </a:lnTo>
                <a:lnTo>
                  <a:pt x="98906" y="45262"/>
                </a:lnTo>
                <a:lnTo>
                  <a:pt x="13309" y="45262"/>
                </a:lnTo>
                <a:lnTo>
                  <a:pt x="15045" y="37818"/>
                </a:lnTo>
                <a:lnTo>
                  <a:pt x="21043" y="26630"/>
                </a:lnTo>
                <a:lnTo>
                  <a:pt x="32490" y="16439"/>
                </a:lnTo>
                <a:lnTo>
                  <a:pt x="50571" y="11988"/>
                </a:lnTo>
                <a:lnTo>
                  <a:pt x="82873" y="11988"/>
                </a:lnTo>
                <a:lnTo>
                  <a:pt x="72047" y="4151"/>
                </a:lnTo>
                <a:lnTo>
                  <a:pt x="51231" y="0"/>
                </a:lnTo>
                <a:close/>
              </a:path>
              <a:path extrusionOk="0" h="107950" w="99695">
                <a:moveTo>
                  <a:pt x="86499" y="77647"/>
                </a:moveTo>
                <a:lnTo>
                  <a:pt x="80222" y="85164"/>
                </a:lnTo>
                <a:lnTo>
                  <a:pt x="71886" y="90892"/>
                </a:lnTo>
                <a:lnTo>
                  <a:pt x="62262" y="94540"/>
                </a:lnTo>
                <a:lnTo>
                  <a:pt x="52120" y="95821"/>
                </a:lnTo>
                <a:lnTo>
                  <a:pt x="87505" y="95821"/>
                </a:lnTo>
                <a:lnTo>
                  <a:pt x="96266" y="85852"/>
                </a:lnTo>
                <a:lnTo>
                  <a:pt x="86499" y="77647"/>
                </a:lnTo>
                <a:close/>
              </a:path>
              <a:path extrusionOk="0" h="107950" w="99695">
                <a:moveTo>
                  <a:pt x="82873" y="11988"/>
                </a:moveTo>
                <a:lnTo>
                  <a:pt x="50571" y="11988"/>
                </a:lnTo>
                <a:lnTo>
                  <a:pt x="64441" y="14628"/>
                </a:lnTo>
                <a:lnTo>
                  <a:pt x="75714" y="21801"/>
                </a:lnTo>
                <a:lnTo>
                  <a:pt x="83286" y="32385"/>
                </a:lnTo>
                <a:lnTo>
                  <a:pt x="86055" y="45262"/>
                </a:lnTo>
                <a:lnTo>
                  <a:pt x="98906" y="45262"/>
                </a:lnTo>
                <a:lnTo>
                  <a:pt x="96285" y="30427"/>
                </a:lnTo>
                <a:lnTo>
                  <a:pt x="87120" y="15063"/>
                </a:lnTo>
                <a:lnTo>
                  <a:pt x="82873" y="11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76"/>
          <p:cNvSpPr/>
          <p:nvPr/>
        </p:nvSpPr>
        <p:spPr>
          <a:xfrm>
            <a:off x="11185628" y="6371831"/>
            <a:ext cx="89535" cy="105410"/>
          </a:xfrm>
          <a:custGeom>
            <a:rect b="b" l="l" r="r" t="t"/>
            <a:pathLst>
              <a:path extrusionOk="0" h="105410" w="89534">
                <a:moveTo>
                  <a:pt x="13309" y="2654"/>
                </a:moveTo>
                <a:lnTo>
                  <a:pt x="0" y="2654"/>
                </a:lnTo>
                <a:lnTo>
                  <a:pt x="174" y="8343"/>
                </a:lnTo>
                <a:lnTo>
                  <a:pt x="942" y="24549"/>
                </a:lnTo>
                <a:lnTo>
                  <a:pt x="1024" y="27790"/>
                </a:lnTo>
                <a:lnTo>
                  <a:pt x="1117" y="105143"/>
                </a:lnTo>
                <a:lnTo>
                  <a:pt x="14414" y="105143"/>
                </a:lnTo>
                <a:lnTo>
                  <a:pt x="14414" y="53898"/>
                </a:lnTo>
                <a:lnTo>
                  <a:pt x="17183" y="35464"/>
                </a:lnTo>
                <a:lnTo>
                  <a:pt x="24757" y="22374"/>
                </a:lnTo>
                <a:lnTo>
                  <a:pt x="27264" y="20637"/>
                </a:lnTo>
                <a:lnTo>
                  <a:pt x="14185" y="20637"/>
                </a:lnTo>
                <a:lnTo>
                  <a:pt x="13754" y="18630"/>
                </a:lnTo>
                <a:lnTo>
                  <a:pt x="13538" y="10198"/>
                </a:lnTo>
                <a:lnTo>
                  <a:pt x="13309" y="2654"/>
                </a:lnTo>
                <a:close/>
              </a:path>
              <a:path extrusionOk="0" h="105410" w="89534">
                <a:moveTo>
                  <a:pt x="79376" y="11976"/>
                </a:moveTo>
                <a:lnTo>
                  <a:pt x="49910" y="11976"/>
                </a:lnTo>
                <a:lnTo>
                  <a:pt x="62819" y="14766"/>
                </a:lnTo>
                <a:lnTo>
                  <a:pt x="70677" y="22151"/>
                </a:lnTo>
                <a:lnTo>
                  <a:pt x="74583" y="32657"/>
                </a:lnTo>
                <a:lnTo>
                  <a:pt x="75583" y="44145"/>
                </a:lnTo>
                <a:lnTo>
                  <a:pt x="75641" y="105143"/>
                </a:lnTo>
                <a:lnTo>
                  <a:pt x="88950" y="105143"/>
                </a:lnTo>
                <a:lnTo>
                  <a:pt x="88950" y="44145"/>
                </a:lnTo>
                <a:lnTo>
                  <a:pt x="87342" y="27790"/>
                </a:lnTo>
                <a:lnTo>
                  <a:pt x="81408" y="13666"/>
                </a:lnTo>
                <a:lnTo>
                  <a:pt x="79376" y="11976"/>
                </a:lnTo>
                <a:close/>
              </a:path>
              <a:path extrusionOk="0" h="105410" w="89534">
                <a:moveTo>
                  <a:pt x="49910" y="0"/>
                </a:moveTo>
                <a:lnTo>
                  <a:pt x="38163" y="1631"/>
                </a:lnTo>
                <a:lnTo>
                  <a:pt x="28141" y="6070"/>
                </a:lnTo>
                <a:lnTo>
                  <a:pt x="20241" y="12633"/>
                </a:lnTo>
                <a:lnTo>
                  <a:pt x="14858" y="20637"/>
                </a:lnTo>
                <a:lnTo>
                  <a:pt x="27264" y="20637"/>
                </a:lnTo>
                <a:lnTo>
                  <a:pt x="36033" y="14565"/>
                </a:lnTo>
                <a:lnTo>
                  <a:pt x="49910" y="11976"/>
                </a:lnTo>
                <a:lnTo>
                  <a:pt x="79376" y="11976"/>
                </a:lnTo>
                <a:lnTo>
                  <a:pt x="69485" y="3745"/>
                </a:lnTo>
                <a:lnTo>
                  <a:pt x="499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76"/>
          <p:cNvSpPr/>
          <p:nvPr/>
        </p:nvSpPr>
        <p:spPr>
          <a:xfrm>
            <a:off x="11297879" y="6367833"/>
            <a:ext cx="87630" cy="112395"/>
          </a:xfrm>
          <a:custGeom>
            <a:rect b="b" l="l" r="r" t="t"/>
            <a:pathLst>
              <a:path extrusionOk="0" h="112395" w="87629">
                <a:moveTo>
                  <a:pt x="17741" y="78752"/>
                </a:moveTo>
                <a:lnTo>
                  <a:pt x="0" y="95389"/>
                </a:lnTo>
                <a:lnTo>
                  <a:pt x="8759" y="103098"/>
                </a:lnTo>
                <a:lnTo>
                  <a:pt x="18662" y="108172"/>
                </a:lnTo>
                <a:lnTo>
                  <a:pt x="29603" y="110959"/>
                </a:lnTo>
                <a:lnTo>
                  <a:pt x="41478" y="111810"/>
                </a:lnTo>
                <a:lnTo>
                  <a:pt x="57824" y="110026"/>
                </a:lnTo>
                <a:lnTo>
                  <a:pt x="72586" y="104205"/>
                </a:lnTo>
                <a:lnTo>
                  <a:pt x="83272" y="93642"/>
                </a:lnTo>
                <a:lnTo>
                  <a:pt x="83737" y="91833"/>
                </a:lnTo>
                <a:lnTo>
                  <a:pt x="43027" y="91833"/>
                </a:lnTo>
                <a:lnTo>
                  <a:pt x="35270" y="90848"/>
                </a:lnTo>
                <a:lnTo>
                  <a:pt x="28722" y="88117"/>
                </a:lnTo>
                <a:lnTo>
                  <a:pt x="23005" y="83973"/>
                </a:lnTo>
                <a:lnTo>
                  <a:pt x="17741" y="78752"/>
                </a:lnTo>
                <a:close/>
              </a:path>
              <a:path extrusionOk="0" h="112395" w="87629">
                <a:moveTo>
                  <a:pt x="46126" y="0"/>
                </a:moveTo>
                <a:lnTo>
                  <a:pt x="30368" y="2033"/>
                </a:lnTo>
                <a:lnTo>
                  <a:pt x="16663" y="8288"/>
                </a:lnTo>
                <a:lnTo>
                  <a:pt x="6991" y="18993"/>
                </a:lnTo>
                <a:lnTo>
                  <a:pt x="3327" y="34378"/>
                </a:lnTo>
                <a:lnTo>
                  <a:pt x="12302" y="55490"/>
                </a:lnTo>
                <a:lnTo>
                  <a:pt x="32048" y="63995"/>
                </a:lnTo>
                <a:lnTo>
                  <a:pt x="51794" y="69004"/>
                </a:lnTo>
                <a:lnTo>
                  <a:pt x="60769" y="79628"/>
                </a:lnTo>
                <a:lnTo>
                  <a:pt x="60769" y="88061"/>
                </a:lnTo>
                <a:lnTo>
                  <a:pt x="50787" y="91833"/>
                </a:lnTo>
                <a:lnTo>
                  <a:pt x="83737" y="91833"/>
                </a:lnTo>
                <a:lnTo>
                  <a:pt x="87388" y="77635"/>
                </a:lnTo>
                <a:lnTo>
                  <a:pt x="78413" y="55782"/>
                </a:lnTo>
                <a:lnTo>
                  <a:pt x="58667" y="46718"/>
                </a:lnTo>
                <a:lnTo>
                  <a:pt x="38921" y="41857"/>
                </a:lnTo>
                <a:lnTo>
                  <a:pt x="29946" y="32613"/>
                </a:lnTo>
                <a:lnTo>
                  <a:pt x="29946" y="24625"/>
                </a:lnTo>
                <a:lnTo>
                  <a:pt x="38379" y="21297"/>
                </a:lnTo>
                <a:lnTo>
                  <a:pt x="78391" y="21297"/>
                </a:lnTo>
                <a:lnTo>
                  <a:pt x="84061" y="16192"/>
                </a:lnTo>
                <a:lnTo>
                  <a:pt x="76481" y="8701"/>
                </a:lnTo>
                <a:lnTo>
                  <a:pt x="67175" y="3686"/>
                </a:lnTo>
                <a:lnTo>
                  <a:pt x="56827" y="876"/>
                </a:lnTo>
                <a:lnTo>
                  <a:pt x="46126" y="0"/>
                </a:lnTo>
                <a:close/>
              </a:path>
              <a:path extrusionOk="0" h="112395" w="87629">
                <a:moveTo>
                  <a:pt x="78391" y="21297"/>
                </a:moveTo>
                <a:lnTo>
                  <a:pt x="54559" y="21297"/>
                </a:lnTo>
                <a:lnTo>
                  <a:pt x="61226" y="25069"/>
                </a:lnTo>
                <a:lnTo>
                  <a:pt x="66319" y="32169"/>
                </a:lnTo>
                <a:lnTo>
                  <a:pt x="78391" y="21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76"/>
          <p:cNvSpPr/>
          <p:nvPr/>
        </p:nvSpPr>
        <p:spPr>
          <a:xfrm>
            <a:off x="11393481" y="6339664"/>
            <a:ext cx="78105" cy="140335"/>
          </a:xfrm>
          <a:custGeom>
            <a:rect b="b" l="l" r="r" t="t"/>
            <a:pathLst>
              <a:path extrusionOk="0" h="140335" w="78104">
                <a:moveTo>
                  <a:pt x="48577" y="53454"/>
                </a:moveTo>
                <a:lnTo>
                  <a:pt x="21958" y="53454"/>
                </a:lnTo>
                <a:lnTo>
                  <a:pt x="21958" y="102273"/>
                </a:lnTo>
                <a:lnTo>
                  <a:pt x="23438" y="118728"/>
                </a:lnTo>
                <a:lnTo>
                  <a:pt x="28806" y="130511"/>
                </a:lnTo>
                <a:lnTo>
                  <a:pt x="39456" y="137598"/>
                </a:lnTo>
                <a:lnTo>
                  <a:pt x="56781" y="139966"/>
                </a:lnTo>
                <a:lnTo>
                  <a:pt x="63004" y="139966"/>
                </a:lnTo>
                <a:lnTo>
                  <a:pt x="72313" y="139077"/>
                </a:lnTo>
                <a:lnTo>
                  <a:pt x="77863" y="136423"/>
                </a:lnTo>
                <a:lnTo>
                  <a:pt x="77863" y="117348"/>
                </a:lnTo>
                <a:lnTo>
                  <a:pt x="51689" y="117348"/>
                </a:lnTo>
                <a:lnTo>
                  <a:pt x="48577" y="110693"/>
                </a:lnTo>
                <a:lnTo>
                  <a:pt x="48577" y="53454"/>
                </a:lnTo>
                <a:close/>
              </a:path>
              <a:path extrusionOk="0" h="140335" w="78104">
                <a:moveTo>
                  <a:pt x="77863" y="114020"/>
                </a:moveTo>
                <a:lnTo>
                  <a:pt x="74536" y="116459"/>
                </a:lnTo>
                <a:lnTo>
                  <a:pt x="68097" y="117348"/>
                </a:lnTo>
                <a:lnTo>
                  <a:pt x="77863" y="117348"/>
                </a:lnTo>
                <a:lnTo>
                  <a:pt x="77863" y="114020"/>
                </a:lnTo>
                <a:close/>
              </a:path>
              <a:path extrusionOk="0" h="140335" w="78104">
                <a:moveTo>
                  <a:pt x="77863" y="30822"/>
                </a:moveTo>
                <a:lnTo>
                  <a:pt x="0" y="30822"/>
                </a:lnTo>
                <a:lnTo>
                  <a:pt x="0" y="53454"/>
                </a:lnTo>
                <a:lnTo>
                  <a:pt x="77863" y="53454"/>
                </a:lnTo>
                <a:lnTo>
                  <a:pt x="77863" y="30822"/>
                </a:lnTo>
                <a:close/>
              </a:path>
              <a:path extrusionOk="0" h="140335" w="78104">
                <a:moveTo>
                  <a:pt x="48577" y="0"/>
                </a:moveTo>
                <a:lnTo>
                  <a:pt x="21958" y="0"/>
                </a:lnTo>
                <a:lnTo>
                  <a:pt x="21958" y="30822"/>
                </a:lnTo>
                <a:lnTo>
                  <a:pt x="48577" y="30822"/>
                </a:lnTo>
                <a:lnTo>
                  <a:pt x="485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76"/>
          <p:cNvSpPr/>
          <p:nvPr/>
        </p:nvSpPr>
        <p:spPr>
          <a:xfrm>
            <a:off x="11485081" y="6367835"/>
            <a:ext cx="97790" cy="112395"/>
          </a:xfrm>
          <a:custGeom>
            <a:rect b="b" l="l" r="r" t="t"/>
            <a:pathLst>
              <a:path extrusionOk="0" h="112395" w="97790">
                <a:moveTo>
                  <a:pt x="92453" y="19964"/>
                </a:moveTo>
                <a:lnTo>
                  <a:pt x="49250" y="19964"/>
                </a:lnTo>
                <a:lnTo>
                  <a:pt x="59049" y="21242"/>
                </a:lnTo>
                <a:lnTo>
                  <a:pt x="66775" y="25036"/>
                </a:lnTo>
                <a:lnTo>
                  <a:pt x="71840" y="31285"/>
                </a:lnTo>
                <a:lnTo>
                  <a:pt x="73659" y="39928"/>
                </a:lnTo>
                <a:lnTo>
                  <a:pt x="73659" y="42811"/>
                </a:lnTo>
                <a:lnTo>
                  <a:pt x="67005" y="42811"/>
                </a:lnTo>
                <a:lnTo>
                  <a:pt x="45305" y="43733"/>
                </a:lnTo>
                <a:lnTo>
                  <a:pt x="23520" y="48356"/>
                </a:lnTo>
                <a:lnTo>
                  <a:pt x="6726" y="59469"/>
                </a:lnTo>
                <a:lnTo>
                  <a:pt x="0" y="79857"/>
                </a:lnTo>
                <a:lnTo>
                  <a:pt x="3291" y="93736"/>
                </a:lnTo>
                <a:lnTo>
                  <a:pt x="12012" y="103728"/>
                </a:lnTo>
                <a:lnTo>
                  <a:pt x="24436" y="109770"/>
                </a:lnTo>
                <a:lnTo>
                  <a:pt x="38836" y="111798"/>
                </a:lnTo>
                <a:lnTo>
                  <a:pt x="49096" y="110777"/>
                </a:lnTo>
                <a:lnTo>
                  <a:pt x="58402" y="107635"/>
                </a:lnTo>
                <a:lnTo>
                  <a:pt x="66463" y="102250"/>
                </a:lnTo>
                <a:lnTo>
                  <a:pt x="72986" y="94500"/>
                </a:lnTo>
                <a:lnTo>
                  <a:pt x="97612" y="94500"/>
                </a:lnTo>
                <a:lnTo>
                  <a:pt x="97612" y="91833"/>
                </a:lnTo>
                <a:lnTo>
                  <a:pt x="36614" y="91833"/>
                </a:lnTo>
                <a:lnTo>
                  <a:pt x="26631" y="87617"/>
                </a:lnTo>
                <a:lnTo>
                  <a:pt x="26631" y="77850"/>
                </a:lnTo>
                <a:lnTo>
                  <a:pt x="30811" y="68831"/>
                </a:lnTo>
                <a:lnTo>
                  <a:pt x="41103" y="63907"/>
                </a:lnTo>
                <a:lnTo>
                  <a:pt x="54138" y="61854"/>
                </a:lnTo>
                <a:lnTo>
                  <a:pt x="66547" y="61442"/>
                </a:lnTo>
                <a:lnTo>
                  <a:pt x="97612" y="61442"/>
                </a:lnTo>
                <a:lnTo>
                  <a:pt x="97612" y="47917"/>
                </a:lnTo>
                <a:lnTo>
                  <a:pt x="96901" y="34064"/>
                </a:lnTo>
                <a:lnTo>
                  <a:pt x="92453" y="19964"/>
                </a:lnTo>
                <a:close/>
              </a:path>
              <a:path extrusionOk="0" h="112395" w="97790">
                <a:moveTo>
                  <a:pt x="97612" y="94500"/>
                </a:moveTo>
                <a:lnTo>
                  <a:pt x="73659" y="94500"/>
                </a:lnTo>
                <a:lnTo>
                  <a:pt x="73659" y="109131"/>
                </a:lnTo>
                <a:lnTo>
                  <a:pt x="97612" y="109131"/>
                </a:lnTo>
                <a:lnTo>
                  <a:pt x="97612" y="94500"/>
                </a:lnTo>
                <a:close/>
              </a:path>
              <a:path extrusionOk="0" h="112395" w="97790">
                <a:moveTo>
                  <a:pt x="97612" y="61442"/>
                </a:moveTo>
                <a:lnTo>
                  <a:pt x="72097" y="61442"/>
                </a:lnTo>
                <a:lnTo>
                  <a:pt x="72097" y="67424"/>
                </a:lnTo>
                <a:lnTo>
                  <a:pt x="70460" y="77512"/>
                </a:lnTo>
                <a:lnTo>
                  <a:pt x="65497" y="85205"/>
                </a:lnTo>
                <a:lnTo>
                  <a:pt x="57128" y="90111"/>
                </a:lnTo>
                <a:lnTo>
                  <a:pt x="45275" y="91833"/>
                </a:lnTo>
                <a:lnTo>
                  <a:pt x="97612" y="91833"/>
                </a:lnTo>
                <a:lnTo>
                  <a:pt x="97612" y="61442"/>
                </a:lnTo>
                <a:close/>
              </a:path>
              <a:path extrusionOk="0" h="112395" w="97790">
                <a:moveTo>
                  <a:pt x="52146" y="0"/>
                </a:moveTo>
                <a:lnTo>
                  <a:pt x="39612" y="984"/>
                </a:lnTo>
                <a:lnTo>
                  <a:pt x="27600" y="4049"/>
                </a:lnTo>
                <a:lnTo>
                  <a:pt x="16545" y="9360"/>
                </a:lnTo>
                <a:lnTo>
                  <a:pt x="6883" y="17081"/>
                </a:lnTo>
                <a:lnTo>
                  <a:pt x="20866" y="31051"/>
                </a:lnTo>
                <a:lnTo>
                  <a:pt x="26731" y="26511"/>
                </a:lnTo>
                <a:lnTo>
                  <a:pt x="33558" y="23012"/>
                </a:lnTo>
                <a:lnTo>
                  <a:pt x="41134" y="20760"/>
                </a:lnTo>
                <a:lnTo>
                  <a:pt x="49250" y="19964"/>
                </a:lnTo>
                <a:lnTo>
                  <a:pt x="92453" y="19964"/>
                </a:lnTo>
                <a:lnTo>
                  <a:pt x="91928" y="18300"/>
                </a:lnTo>
                <a:lnTo>
                  <a:pt x="78431" y="5365"/>
                </a:lnTo>
                <a:lnTo>
                  <a:pt x="521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76"/>
          <p:cNvSpPr/>
          <p:nvPr/>
        </p:nvSpPr>
        <p:spPr>
          <a:xfrm>
            <a:off x="11595999" y="6370484"/>
            <a:ext cx="120014" cy="106680"/>
          </a:xfrm>
          <a:custGeom>
            <a:rect b="b" l="l" r="r" t="t"/>
            <a:pathLst>
              <a:path extrusionOk="0" h="106679" w="120015">
                <a:moveTo>
                  <a:pt x="38366" y="0"/>
                </a:moveTo>
                <a:lnTo>
                  <a:pt x="5994" y="0"/>
                </a:lnTo>
                <a:lnTo>
                  <a:pt x="42811" y="49263"/>
                </a:lnTo>
                <a:lnTo>
                  <a:pt x="0" y="106489"/>
                </a:lnTo>
                <a:lnTo>
                  <a:pt x="31495" y="106489"/>
                </a:lnTo>
                <a:lnTo>
                  <a:pt x="59448" y="68325"/>
                </a:lnTo>
                <a:lnTo>
                  <a:pt x="91019" y="68325"/>
                </a:lnTo>
                <a:lnTo>
                  <a:pt x="76758" y="49263"/>
                </a:lnTo>
                <a:lnTo>
                  <a:pt x="89530" y="31965"/>
                </a:lnTo>
                <a:lnTo>
                  <a:pt x="59677" y="31965"/>
                </a:lnTo>
                <a:lnTo>
                  <a:pt x="38366" y="0"/>
                </a:lnTo>
                <a:close/>
              </a:path>
              <a:path extrusionOk="0" h="106679" w="120015">
                <a:moveTo>
                  <a:pt x="91019" y="68325"/>
                </a:moveTo>
                <a:lnTo>
                  <a:pt x="59448" y="68325"/>
                </a:lnTo>
                <a:lnTo>
                  <a:pt x="87172" y="106489"/>
                </a:lnTo>
                <a:lnTo>
                  <a:pt x="119570" y="106489"/>
                </a:lnTo>
                <a:lnTo>
                  <a:pt x="91019" y="68325"/>
                </a:lnTo>
                <a:close/>
              </a:path>
              <a:path extrusionOk="0" h="106679" w="120015">
                <a:moveTo>
                  <a:pt x="113131" y="0"/>
                </a:moveTo>
                <a:lnTo>
                  <a:pt x="82753" y="0"/>
                </a:lnTo>
                <a:lnTo>
                  <a:pt x="59677" y="31965"/>
                </a:lnTo>
                <a:lnTo>
                  <a:pt x="89530" y="31965"/>
                </a:lnTo>
                <a:lnTo>
                  <a:pt x="1131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76"/>
          <p:cNvSpPr/>
          <p:nvPr/>
        </p:nvSpPr>
        <p:spPr>
          <a:xfrm>
            <a:off x="10170987" y="6212819"/>
            <a:ext cx="524510" cy="106680"/>
          </a:xfrm>
          <a:custGeom>
            <a:rect b="b" l="l" r="r" t="t"/>
            <a:pathLst>
              <a:path extrusionOk="0" h="106679" w="524509">
                <a:moveTo>
                  <a:pt x="23571" y="0"/>
                </a:moveTo>
                <a:lnTo>
                  <a:pt x="0" y="62280"/>
                </a:lnTo>
                <a:lnTo>
                  <a:pt x="1238" y="70359"/>
                </a:lnTo>
                <a:lnTo>
                  <a:pt x="5334" y="77106"/>
                </a:lnTo>
                <a:lnTo>
                  <a:pt x="11658" y="81831"/>
                </a:lnTo>
                <a:lnTo>
                  <a:pt x="19583" y="83845"/>
                </a:lnTo>
                <a:lnTo>
                  <a:pt x="500481" y="106667"/>
                </a:lnTo>
                <a:lnTo>
                  <a:pt x="508569" y="105439"/>
                </a:lnTo>
                <a:lnTo>
                  <a:pt x="515319" y="101341"/>
                </a:lnTo>
                <a:lnTo>
                  <a:pt x="520039" y="95006"/>
                </a:lnTo>
                <a:lnTo>
                  <a:pt x="522033" y="87071"/>
                </a:lnTo>
                <a:lnTo>
                  <a:pt x="524065" y="44399"/>
                </a:lnTo>
                <a:lnTo>
                  <a:pt x="522825" y="36311"/>
                </a:lnTo>
                <a:lnTo>
                  <a:pt x="518723" y="29557"/>
                </a:lnTo>
                <a:lnTo>
                  <a:pt x="512390" y="24830"/>
                </a:lnTo>
                <a:lnTo>
                  <a:pt x="504456" y="22821"/>
                </a:lnTo>
                <a:lnTo>
                  <a:pt x="23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76"/>
          <p:cNvSpPr/>
          <p:nvPr/>
        </p:nvSpPr>
        <p:spPr>
          <a:xfrm>
            <a:off x="10119141" y="6382617"/>
            <a:ext cx="415925" cy="86360"/>
          </a:xfrm>
          <a:custGeom>
            <a:rect b="b" l="l" r="r" t="t"/>
            <a:pathLst>
              <a:path extrusionOk="0" h="86360" w="415925">
                <a:moveTo>
                  <a:pt x="410286" y="0"/>
                </a:moveTo>
                <a:lnTo>
                  <a:pt x="5511" y="0"/>
                </a:lnTo>
                <a:lnTo>
                  <a:pt x="0" y="5524"/>
                </a:lnTo>
                <a:lnTo>
                  <a:pt x="0" y="80314"/>
                </a:lnTo>
                <a:lnTo>
                  <a:pt x="5511" y="85826"/>
                </a:lnTo>
                <a:lnTo>
                  <a:pt x="410286" y="85826"/>
                </a:lnTo>
                <a:lnTo>
                  <a:pt x="415823" y="80314"/>
                </a:lnTo>
                <a:lnTo>
                  <a:pt x="415823" y="5524"/>
                </a:lnTo>
                <a:lnTo>
                  <a:pt x="4102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76"/>
          <p:cNvSpPr/>
          <p:nvPr/>
        </p:nvSpPr>
        <p:spPr>
          <a:xfrm>
            <a:off x="10188733" y="6473690"/>
            <a:ext cx="467359" cy="75565"/>
          </a:xfrm>
          <a:custGeom>
            <a:rect b="b" l="l" r="r" t="t"/>
            <a:pathLst>
              <a:path extrusionOk="0" h="75565" w="467359">
                <a:moveTo>
                  <a:pt x="459663" y="0"/>
                </a:moveTo>
                <a:lnTo>
                  <a:pt x="5181" y="14160"/>
                </a:lnTo>
                <a:lnTo>
                  <a:pt x="0" y="19875"/>
                </a:lnTo>
                <a:lnTo>
                  <a:pt x="1562" y="69811"/>
                </a:lnTo>
                <a:lnTo>
                  <a:pt x="7086" y="75184"/>
                </a:lnTo>
                <a:lnTo>
                  <a:pt x="461568" y="61010"/>
                </a:lnTo>
                <a:lnTo>
                  <a:pt x="466737" y="55308"/>
                </a:lnTo>
                <a:lnTo>
                  <a:pt x="465188" y="5359"/>
                </a:lnTo>
                <a:lnTo>
                  <a:pt x="459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76"/>
          <p:cNvSpPr/>
          <p:nvPr/>
        </p:nvSpPr>
        <p:spPr>
          <a:xfrm>
            <a:off x="10151547" y="6559358"/>
            <a:ext cx="444500" cy="49530"/>
          </a:xfrm>
          <a:custGeom>
            <a:rect b="b" l="l" r="r" t="t"/>
            <a:pathLst>
              <a:path extrusionOk="0" h="49529" w="444500">
                <a:moveTo>
                  <a:pt x="439242" y="0"/>
                </a:moveTo>
                <a:lnTo>
                  <a:pt x="5194" y="0"/>
                </a:lnTo>
                <a:lnTo>
                  <a:pt x="0" y="5549"/>
                </a:lnTo>
                <a:lnTo>
                  <a:pt x="0" y="43433"/>
                </a:lnTo>
                <a:lnTo>
                  <a:pt x="5194" y="48971"/>
                </a:lnTo>
                <a:lnTo>
                  <a:pt x="439242" y="48971"/>
                </a:lnTo>
                <a:lnTo>
                  <a:pt x="444436" y="43433"/>
                </a:lnTo>
                <a:lnTo>
                  <a:pt x="444436" y="5549"/>
                </a:lnTo>
                <a:lnTo>
                  <a:pt x="4392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76"/>
          <p:cNvSpPr/>
          <p:nvPr/>
        </p:nvSpPr>
        <p:spPr>
          <a:xfrm>
            <a:off x="10062705" y="6343290"/>
            <a:ext cx="544195" cy="0"/>
          </a:xfrm>
          <a:custGeom>
            <a:rect b="b" l="l" r="r" t="t"/>
            <a:pathLst>
              <a:path extrusionOk="0" h="120000" w="544195">
                <a:moveTo>
                  <a:pt x="0" y="0"/>
                </a:moveTo>
                <a:lnTo>
                  <a:pt x="544118" y="0"/>
                </a:lnTo>
              </a:path>
            </a:pathLst>
          </a:custGeom>
          <a:noFill/>
          <a:ln cap="flat" cmpd="sng" w="38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76"/>
          <p:cNvSpPr/>
          <p:nvPr/>
        </p:nvSpPr>
        <p:spPr>
          <a:xfrm>
            <a:off x="11727998" y="6370484"/>
            <a:ext cx="62865" cy="30480"/>
          </a:xfrm>
          <a:custGeom>
            <a:rect b="b" l="l" r="r" t="t"/>
            <a:pathLst>
              <a:path extrusionOk="0" h="30479" w="62865">
                <a:moveTo>
                  <a:pt x="14287" y="4813"/>
                </a:moveTo>
                <a:lnTo>
                  <a:pt x="9474" y="4813"/>
                </a:lnTo>
                <a:lnTo>
                  <a:pt x="9474" y="30022"/>
                </a:lnTo>
                <a:lnTo>
                  <a:pt x="14287" y="30022"/>
                </a:lnTo>
                <a:lnTo>
                  <a:pt x="14287" y="4813"/>
                </a:lnTo>
                <a:close/>
              </a:path>
              <a:path extrusionOk="0" h="30479" w="62865">
                <a:moveTo>
                  <a:pt x="23761" y="0"/>
                </a:moveTo>
                <a:lnTo>
                  <a:pt x="0" y="0"/>
                </a:lnTo>
                <a:lnTo>
                  <a:pt x="0" y="4813"/>
                </a:lnTo>
                <a:lnTo>
                  <a:pt x="23761" y="4813"/>
                </a:lnTo>
                <a:lnTo>
                  <a:pt x="23761" y="0"/>
                </a:lnTo>
                <a:close/>
              </a:path>
              <a:path extrusionOk="0" h="30479" w="62865">
                <a:moveTo>
                  <a:pt x="37464" y="0"/>
                </a:moveTo>
                <a:lnTo>
                  <a:pt x="29806" y="0"/>
                </a:lnTo>
                <a:lnTo>
                  <a:pt x="29806" y="30022"/>
                </a:lnTo>
                <a:lnTo>
                  <a:pt x="34607" y="30022"/>
                </a:lnTo>
                <a:lnTo>
                  <a:pt x="34607" y="4813"/>
                </a:lnTo>
                <a:lnTo>
                  <a:pt x="39353" y="4813"/>
                </a:lnTo>
                <a:lnTo>
                  <a:pt x="37464" y="0"/>
                </a:lnTo>
                <a:close/>
              </a:path>
              <a:path extrusionOk="0" h="30479" w="62865">
                <a:moveTo>
                  <a:pt x="39353" y="4813"/>
                </a:moveTo>
                <a:lnTo>
                  <a:pt x="34759" y="4813"/>
                </a:lnTo>
                <a:lnTo>
                  <a:pt x="44665" y="30022"/>
                </a:lnTo>
                <a:lnTo>
                  <a:pt x="47955" y="30022"/>
                </a:lnTo>
                <a:lnTo>
                  <a:pt x="50788" y="22821"/>
                </a:lnTo>
                <a:lnTo>
                  <a:pt x="46418" y="22821"/>
                </a:lnTo>
                <a:lnTo>
                  <a:pt x="39353" y="4813"/>
                </a:lnTo>
                <a:close/>
              </a:path>
              <a:path extrusionOk="0" h="30479" w="62865">
                <a:moveTo>
                  <a:pt x="62814" y="4813"/>
                </a:moveTo>
                <a:lnTo>
                  <a:pt x="58000" y="4813"/>
                </a:lnTo>
                <a:lnTo>
                  <a:pt x="58000" y="30022"/>
                </a:lnTo>
                <a:lnTo>
                  <a:pt x="62814" y="30022"/>
                </a:lnTo>
                <a:lnTo>
                  <a:pt x="62814" y="4813"/>
                </a:lnTo>
                <a:close/>
              </a:path>
              <a:path extrusionOk="0" h="30479" w="62865">
                <a:moveTo>
                  <a:pt x="62814" y="0"/>
                </a:moveTo>
                <a:lnTo>
                  <a:pt x="55384" y="0"/>
                </a:lnTo>
                <a:lnTo>
                  <a:pt x="46418" y="22821"/>
                </a:lnTo>
                <a:lnTo>
                  <a:pt x="50788" y="22821"/>
                </a:lnTo>
                <a:lnTo>
                  <a:pt x="57873" y="4813"/>
                </a:lnTo>
                <a:lnTo>
                  <a:pt x="62814" y="4813"/>
                </a:lnTo>
                <a:lnTo>
                  <a:pt x="628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76"/>
          <p:cNvSpPr/>
          <p:nvPr/>
        </p:nvSpPr>
        <p:spPr>
          <a:xfrm>
            <a:off x="724213" y="6841339"/>
            <a:ext cx="3810" cy="17145"/>
          </a:xfrm>
          <a:custGeom>
            <a:rect b="b" l="l" r="r" t="t"/>
            <a:pathLst>
              <a:path extrusionOk="0" h="17145" w="3809">
                <a:moveTo>
                  <a:pt x="3363" y="0"/>
                </a:moveTo>
                <a:lnTo>
                  <a:pt x="0" y="16659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76"/>
          <p:cNvSpPr txBox="1"/>
          <p:nvPr>
            <p:ph type="title"/>
          </p:nvPr>
        </p:nvSpPr>
        <p:spPr>
          <a:xfrm>
            <a:off x="1603654" y="2644089"/>
            <a:ext cx="8975828" cy="1120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/>
              <a:t>$920 million saved</a:t>
            </a:r>
            <a:endParaRPr sz="7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/>
          <p:cNvSpPr/>
          <p:nvPr/>
        </p:nvSpPr>
        <p:spPr>
          <a:xfrm>
            <a:off x="0" y="0"/>
            <a:ext cx="12189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2"/>
          <p:cNvSpPr/>
          <p:nvPr/>
        </p:nvSpPr>
        <p:spPr>
          <a:xfrm>
            <a:off x="5" y="6852546"/>
            <a:ext cx="169545" cy="0"/>
          </a:xfrm>
          <a:custGeom>
            <a:rect b="b" l="l" r="r" t="t"/>
            <a:pathLst>
              <a:path extrusionOk="0" h="120000" w="169545">
                <a:moveTo>
                  <a:pt x="0" y="0"/>
                </a:moveTo>
                <a:lnTo>
                  <a:pt x="169252" y="0"/>
                </a:lnTo>
              </a:path>
            </a:pathLst>
          </a:custGeom>
          <a:noFill/>
          <a:ln cap="flat" cmpd="sng" w="9525">
            <a:solidFill>
              <a:srgbClr val="0012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2"/>
          <p:cNvSpPr/>
          <p:nvPr/>
        </p:nvSpPr>
        <p:spPr>
          <a:xfrm>
            <a:off x="10790344" y="6371825"/>
            <a:ext cx="107950" cy="107950"/>
          </a:xfrm>
          <a:custGeom>
            <a:rect b="b" l="l" r="r" t="t"/>
            <a:pathLst>
              <a:path extrusionOk="0" h="107950" w="107950">
                <a:moveTo>
                  <a:pt x="53898" y="0"/>
                </a:moveTo>
                <a:lnTo>
                  <a:pt x="32189" y="4024"/>
                </a:lnTo>
                <a:lnTo>
                  <a:pt x="15138" y="15224"/>
                </a:lnTo>
                <a:lnTo>
                  <a:pt x="3992" y="32286"/>
                </a:lnTo>
                <a:lnTo>
                  <a:pt x="0" y="53898"/>
                </a:lnTo>
                <a:lnTo>
                  <a:pt x="3992" y="75524"/>
                </a:lnTo>
                <a:lnTo>
                  <a:pt x="15138" y="92589"/>
                </a:lnTo>
                <a:lnTo>
                  <a:pt x="32189" y="103787"/>
                </a:lnTo>
                <a:lnTo>
                  <a:pt x="53898" y="107810"/>
                </a:lnTo>
                <a:lnTo>
                  <a:pt x="75607" y="103787"/>
                </a:lnTo>
                <a:lnTo>
                  <a:pt x="87737" y="95821"/>
                </a:lnTo>
                <a:lnTo>
                  <a:pt x="53898" y="95821"/>
                </a:lnTo>
                <a:lnTo>
                  <a:pt x="36980" y="92516"/>
                </a:lnTo>
                <a:lnTo>
                  <a:pt x="24203" y="83513"/>
                </a:lnTo>
                <a:lnTo>
                  <a:pt x="16126" y="70184"/>
                </a:lnTo>
                <a:lnTo>
                  <a:pt x="13309" y="53898"/>
                </a:lnTo>
                <a:lnTo>
                  <a:pt x="16126" y="37618"/>
                </a:lnTo>
                <a:lnTo>
                  <a:pt x="24203" y="24288"/>
                </a:lnTo>
                <a:lnTo>
                  <a:pt x="36980" y="15283"/>
                </a:lnTo>
                <a:lnTo>
                  <a:pt x="53898" y="11976"/>
                </a:lnTo>
                <a:lnTo>
                  <a:pt x="87714" y="11976"/>
                </a:lnTo>
                <a:lnTo>
                  <a:pt x="75607" y="4024"/>
                </a:lnTo>
                <a:lnTo>
                  <a:pt x="53898" y="0"/>
                </a:lnTo>
                <a:close/>
              </a:path>
              <a:path extrusionOk="0" h="107950" w="107950">
                <a:moveTo>
                  <a:pt x="87714" y="11976"/>
                </a:moveTo>
                <a:lnTo>
                  <a:pt x="53898" y="11976"/>
                </a:lnTo>
                <a:lnTo>
                  <a:pt x="70817" y="15283"/>
                </a:lnTo>
                <a:lnTo>
                  <a:pt x="83594" y="24288"/>
                </a:lnTo>
                <a:lnTo>
                  <a:pt x="91671" y="37618"/>
                </a:lnTo>
                <a:lnTo>
                  <a:pt x="94488" y="53898"/>
                </a:lnTo>
                <a:lnTo>
                  <a:pt x="91671" y="70184"/>
                </a:lnTo>
                <a:lnTo>
                  <a:pt x="83594" y="83513"/>
                </a:lnTo>
                <a:lnTo>
                  <a:pt x="70817" y="92516"/>
                </a:lnTo>
                <a:lnTo>
                  <a:pt x="53898" y="95821"/>
                </a:lnTo>
                <a:lnTo>
                  <a:pt x="87737" y="95821"/>
                </a:lnTo>
                <a:lnTo>
                  <a:pt x="92659" y="92589"/>
                </a:lnTo>
                <a:lnTo>
                  <a:pt x="103805" y="75524"/>
                </a:lnTo>
                <a:lnTo>
                  <a:pt x="107797" y="53898"/>
                </a:lnTo>
                <a:lnTo>
                  <a:pt x="103805" y="32286"/>
                </a:lnTo>
                <a:lnTo>
                  <a:pt x="92659" y="15224"/>
                </a:lnTo>
                <a:lnTo>
                  <a:pt x="87714" y="119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2"/>
          <p:cNvSpPr/>
          <p:nvPr/>
        </p:nvSpPr>
        <p:spPr>
          <a:xfrm>
            <a:off x="10924981" y="6371825"/>
            <a:ext cx="109220" cy="156209"/>
          </a:xfrm>
          <a:custGeom>
            <a:rect b="b" l="l" r="r" t="t"/>
            <a:pathLst>
              <a:path extrusionOk="0" h="156209" w="109220">
                <a:moveTo>
                  <a:pt x="13309" y="2666"/>
                </a:moveTo>
                <a:lnTo>
                  <a:pt x="0" y="2666"/>
                </a:lnTo>
                <a:lnTo>
                  <a:pt x="0" y="155727"/>
                </a:lnTo>
                <a:lnTo>
                  <a:pt x="13309" y="155727"/>
                </a:lnTo>
                <a:lnTo>
                  <a:pt x="13309" y="87172"/>
                </a:lnTo>
                <a:lnTo>
                  <a:pt x="29835" y="87172"/>
                </a:lnTo>
                <a:lnTo>
                  <a:pt x="24314" y="83513"/>
                </a:lnTo>
                <a:lnTo>
                  <a:pt x="15265" y="70184"/>
                </a:lnTo>
                <a:lnTo>
                  <a:pt x="11976" y="53898"/>
                </a:lnTo>
                <a:lnTo>
                  <a:pt x="15265" y="37618"/>
                </a:lnTo>
                <a:lnTo>
                  <a:pt x="24314" y="24288"/>
                </a:lnTo>
                <a:lnTo>
                  <a:pt x="29821" y="20637"/>
                </a:lnTo>
                <a:lnTo>
                  <a:pt x="13309" y="20637"/>
                </a:lnTo>
                <a:lnTo>
                  <a:pt x="13309" y="2666"/>
                </a:lnTo>
                <a:close/>
              </a:path>
              <a:path extrusionOk="0" h="156209" w="109220">
                <a:moveTo>
                  <a:pt x="29835" y="87172"/>
                </a:moveTo>
                <a:lnTo>
                  <a:pt x="13754" y="87172"/>
                </a:lnTo>
                <a:lnTo>
                  <a:pt x="21474" y="96387"/>
                </a:lnTo>
                <a:lnTo>
                  <a:pt x="31608" y="102816"/>
                </a:lnTo>
                <a:lnTo>
                  <a:pt x="43073" y="106582"/>
                </a:lnTo>
                <a:lnTo>
                  <a:pt x="54787" y="107810"/>
                </a:lnTo>
                <a:lnTo>
                  <a:pt x="76498" y="103787"/>
                </a:lnTo>
                <a:lnTo>
                  <a:pt x="88631" y="95821"/>
                </a:lnTo>
                <a:lnTo>
                  <a:pt x="54787" y="95821"/>
                </a:lnTo>
                <a:lnTo>
                  <a:pt x="37897" y="92516"/>
                </a:lnTo>
                <a:lnTo>
                  <a:pt x="29835" y="87172"/>
                </a:lnTo>
                <a:close/>
              </a:path>
              <a:path extrusionOk="0" h="156209" w="109220">
                <a:moveTo>
                  <a:pt x="88608" y="11976"/>
                </a:moveTo>
                <a:lnTo>
                  <a:pt x="54787" y="11976"/>
                </a:lnTo>
                <a:lnTo>
                  <a:pt x="71708" y="15283"/>
                </a:lnTo>
                <a:lnTo>
                  <a:pt x="84489" y="24288"/>
                </a:lnTo>
                <a:lnTo>
                  <a:pt x="92571" y="37618"/>
                </a:lnTo>
                <a:lnTo>
                  <a:pt x="95389" y="53898"/>
                </a:lnTo>
                <a:lnTo>
                  <a:pt x="92571" y="70184"/>
                </a:lnTo>
                <a:lnTo>
                  <a:pt x="84489" y="83513"/>
                </a:lnTo>
                <a:lnTo>
                  <a:pt x="71708" y="92516"/>
                </a:lnTo>
                <a:lnTo>
                  <a:pt x="54787" y="95821"/>
                </a:lnTo>
                <a:lnTo>
                  <a:pt x="88631" y="95821"/>
                </a:lnTo>
                <a:lnTo>
                  <a:pt x="93554" y="92589"/>
                </a:lnTo>
                <a:lnTo>
                  <a:pt x="104704" y="75524"/>
                </a:lnTo>
                <a:lnTo>
                  <a:pt x="108699" y="53898"/>
                </a:lnTo>
                <a:lnTo>
                  <a:pt x="104704" y="32286"/>
                </a:lnTo>
                <a:lnTo>
                  <a:pt x="93554" y="15224"/>
                </a:lnTo>
                <a:lnTo>
                  <a:pt x="88608" y="11976"/>
                </a:lnTo>
                <a:close/>
              </a:path>
              <a:path extrusionOk="0" h="156209" w="109220">
                <a:moveTo>
                  <a:pt x="54787" y="0"/>
                </a:moveTo>
                <a:lnTo>
                  <a:pt x="43073" y="1227"/>
                </a:lnTo>
                <a:lnTo>
                  <a:pt x="31608" y="4994"/>
                </a:lnTo>
                <a:lnTo>
                  <a:pt x="21474" y="11422"/>
                </a:lnTo>
                <a:lnTo>
                  <a:pt x="13754" y="20637"/>
                </a:lnTo>
                <a:lnTo>
                  <a:pt x="29821" y="20637"/>
                </a:lnTo>
                <a:lnTo>
                  <a:pt x="37897" y="15283"/>
                </a:lnTo>
                <a:lnTo>
                  <a:pt x="54787" y="11976"/>
                </a:lnTo>
                <a:lnTo>
                  <a:pt x="88608" y="11976"/>
                </a:lnTo>
                <a:lnTo>
                  <a:pt x="76498" y="4024"/>
                </a:lnTo>
                <a:lnTo>
                  <a:pt x="547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2"/>
          <p:cNvSpPr/>
          <p:nvPr/>
        </p:nvSpPr>
        <p:spPr>
          <a:xfrm>
            <a:off x="11057638" y="6371822"/>
            <a:ext cx="99695" cy="107950"/>
          </a:xfrm>
          <a:custGeom>
            <a:rect b="b" l="l" r="r" t="t"/>
            <a:pathLst>
              <a:path extrusionOk="0" h="107950" w="99695">
                <a:moveTo>
                  <a:pt x="51231" y="0"/>
                </a:moveTo>
                <a:lnTo>
                  <a:pt x="30598" y="4083"/>
                </a:lnTo>
                <a:lnTo>
                  <a:pt x="14390" y="15363"/>
                </a:lnTo>
                <a:lnTo>
                  <a:pt x="3794" y="32385"/>
                </a:lnTo>
                <a:lnTo>
                  <a:pt x="0" y="53682"/>
                </a:lnTo>
                <a:lnTo>
                  <a:pt x="3713" y="75524"/>
                </a:lnTo>
                <a:lnTo>
                  <a:pt x="14227" y="92643"/>
                </a:lnTo>
                <a:lnTo>
                  <a:pt x="30603" y="103814"/>
                </a:lnTo>
                <a:lnTo>
                  <a:pt x="51904" y="107810"/>
                </a:lnTo>
                <a:lnTo>
                  <a:pt x="65042" y="106563"/>
                </a:lnTo>
                <a:lnTo>
                  <a:pt x="76995" y="102655"/>
                </a:lnTo>
                <a:lnTo>
                  <a:pt x="87505" y="95821"/>
                </a:lnTo>
                <a:lnTo>
                  <a:pt x="52120" y="95821"/>
                </a:lnTo>
                <a:lnTo>
                  <a:pt x="32956" y="91352"/>
                </a:lnTo>
                <a:lnTo>
                  <a:pt x="21070" y="80687"/>
                </a:lnTo>
                <a:lnTo>
                  <a:pt x="15007" y="67944"/>
                </a:lnTo>
                <a:lnTo>
                  <a:pt x="13309" y="57238"/>
                </a:lnTo>
                <a:lnTo>
                  <a:pt x="99377" y="57238"/>
                </a:lnTo>
                <a:lnTo>
                  <a:pt x="99377" y="47929"/>
                </a:lnTo>
                <a:lnTo>
                  <a:pt x="98906" y="45262"/>
                </a:lnTo>
                <a:lnTo>
                  <a:pt x="13309" y="45262"/>
                </a:lnTo>
                <a:lnTo>
                  <a:pt x="15045" y="37818"/>
                </a:lnTo>
                <a:lnTo>
                  <a:pt x="21043" y="26630"/>
                </a:lnTo>
                <a:lnTo>
                  <a:pt x="32490" y="16439"/>
                </a:lnTo>
                <a:lnTo>
                  <a:pt x="50571" y="11988"/>
                </a:lnTo>
                <a:lnTo>
                  <a:pt x="82873" y="11988"/>
                </a:lnTo>
                <a:lnTo>
                  <a:pt x="72047" y="4151"/>
                </a:lnTo>
                <a:lnTo>
                  <a:pt x="51231" y="0"/>
                </a:lnTo>
                <a:close/>
              </a:path>
              <a:path extrusionOk="0" h="107950" w="99695">
                <a:moveTo>
                  <a:pt x="86499" y="77647"/>
                </a:moveTo>
                <a:lnTo>
                  <a:pt x="80222" y="85164"/>
                </a:lnTo>
                <a:lnTo>
                  <a:pt x="71886" y="90892"/>
                </a:lnTo>
                <a:lnTo>
                  <a:pt x="62262" y="94540"/>
                </a:lnTo>
                <a:lnTo>
                  <a:pt x="52120" y="95821"/>
                </a:lnTo>
                <a:lnTo>
                  <a:pt x="87505" y="95821"/>
                </a:lnTo>
                <a:lnTo>
                  <a:pt x="96266" y="85852"/>
                </a:lnTo>
                <a:lnTo>
                  <a:pt x="86499" y="77647"/>
                </a:lnTo>
                <a:close/>
              </a:path>
              <a:path extrusionOk="0" h="107950" w="99695">
                <a:moveTo>
                  <a:pt x="82873" y="11988"/>
                </a:moveTo>
                <a:lnTo>
                  <a:pt x="50571" y="11988"/>
                </a:lnTo>
                <a:lnTo>
                  <a:pt x="64441" y="14628"/>
                </a:lnTo>
                <a:lnTo>
                  <a:pt x="75714" y="21801"/>
                </a:lnTo>
                <a:lnTo>
                  <a:pt x="83286" y="32385"/>
                </a:lnTo>
                <a:lnTo>
                  <a:pt x="86055" y="45262"/>
                </a:lnTo>
                <a:lnTo>
                  <a:pt x="98906" y="45262"/>
                </a:lnTo>
                <a:lnTo>
                  <a:pt x="96285" y="30427"/>
                </a:lnTo>
                <a:lnTo>
                  <a:pt x="87120" y="15063"/>
                </a:lnTo>
                <a:lnTo>
                  <a:pt x="82873" y="119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2"/>
          <p:cNvSpPr/>
          <p:nvPr/>
        </p:nvSpPr>
        <p:spPr>
          <a:xfrm>
            <a:off x="11185628" y="6371831"/>
            <a:ext cx="89534" cy="105410"/>
          </a:xfrm>
          <a:custGeom>
            <a:rect b="b" l="l" r="r" t="t"/>
            <a:pathLst>
              <a:path extrusionOk="0" h="105410" w="89534">
                <a:moveTo>
                  <a:pt x="13309" y="2654"/>
                </a:moveTo>
                <a:lnTo>
                  <a:pt x="0" y="2654"/>
                </a:lnTo>
                <a:lnTo>
                  <a:pt x="174" y="8343"/>
                </a:lnTo>
                <a:lnTo>
                  <a:pt x="942" y="24549"/>
                </a:lnTo>
                <a:lnTo>
                  <a:pt x="1024" y="27790"/>
                </a:lnTo>
                <a:lnTo>
                  <a:pt x="1117" y="105143"/>
                </a:lnTo>
                <a:lnTo>
                  <a:pt x="14414" y="105143"/>
                </a:lnTo>
                <a:lnTo>
                  <a:pt x="14414" y="53898"/>
                </a:lnTo>
                <a:lnTo>
                  <a:pt x="17183" y="35464"/>
                </a:lnTo>
                <a:lnTo>
                  <a:pt x="24757" y="22374"/>
                </a:lnTo>
                <a:lnTo>
                  <a:pt x="27264" y="20637"/>
                </a:lnTo>
                <a:lnTo>
                  <a:pt x="14185" y="20637"/>
                </a:lnTo>
                <a:lnTo>
                  <a:pt x="13754" y="18630"/>
                </a:lnTo>
                <a:lnTo>
                  <a:pt x="13538" y="10198"/>
                </a:lnTo>
                <a:lnTo>
                  <a:pt x="13309" y="2654"/>
                </a:lnTo>
                <a:close/>
              </a:path>
              <a:path extrusionOk="0" h="105410" w="89534">
                <a:moveTo>
                  <a:pt x="79376" y="11976"/>
                </a:moveTo>
                <a:lnTo>
                  <a:pt x="49910" y="11976"/>
                </a:lnTo>
                <a:lnTo>
                  <a:pt x="62819" y="14766"/>
                </a:lnTo>
                <a:lnTo>
                  <a:pt x="70677" y="22151"/>
                </a:lnTo>
                <a:lnTo>
                  <a:pt x="74583" y="32657"/>
                </a:lnTo>
                <a:lnTo>
                  <a:pt x="75583" y="44145"/>
                </a:lnTo>
                <a:lnTo>
                  <a:pt x="75641" y="105143"/>
                </a:lnTo>
                <a:lnTo>
                  <a:pt x="88950" y="105143"/>
                </a:lnTo>
                <a:lnTo>
                  <a:pt x="88950" y="44145"/>
                </a:lnTo>
                <a:lnTo>
                  <a:pt x="87342" y="27790"/>
                </a:lnTo>
                <a:lnTo>
                  <a:pt x="81408" y="13666"/>
                </a:lnTo>
                <a:lnTo>
                  <a:pt x="79376" y="11976"/>
                </a:lnTo>
                <a:close/>
              </a:path>
              <a:path extrusionOk="0" h="105410" w="89534">
                <a:moveTo>
                  <a:pt x="49910" y="0"/>
                </a:moveTo>
                <a:lnTo>
                  <a:pt x="38163" y="1631"/>
                </a:lnTo>
                <a:lnTo>
                  <a:pt x="28141" y="6070"/>
                </a:lnTo>
                <a:lnTo>
                  <a:pt x="20241" y="12633"/>
                </a:lnTo>
                <a:lnTo>
                  <a:pt x="14858" y="20637"/>
                </a:lnTo>
                <a:lnTo>
                  <a:pt x="27264" y="20637"/>
                </a:lnTo>
                <a:lnTo>
                  <a:pt x="36033" y="14565"/>
                </a:lnTo>
                <a:lnTo>
                  <a:pt x="49910" y="11976"/>
                </a:lnTo>
                <a:lnTo>
                  <a:pt x="79376" y="11976"/>
                </a:lnTo>
                <a:lnTo>
                  <a:pt x="69485" y="3745"/>
                </a:lnTo>
                <a:lnTo>
                  <a:pt x="499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2"/>
          <p:cNvSpPr/>
          <p:nvPr/>
        </p:nvSpPr>
        <p:spPr>
          <a:xfrm>
            <a:off x="11297879" y="6367833"/>
            <a:ext cx="87629" cy="112395"/>
          </a:xfrm>
          <a:custGeom>
            <a:rect b="b" l="l" r="r" t="t"/>
            <a:pathLst>
              <a:path extrusionOk="0" h="112395" w="87629">
                <a:moveTo>
                  <a:pt x="17741" y="78752"/>
                </a:moveTo>
                <a:lnTo>
                  <a:pt x="0" y="95389"/>
                </a:lnTo>
                <a:lnTo>
                  <a:pt x="8759" y="103098"/>
                </a:lnTo>
                <a:lnTo>
                  <a:pt x="18662" y="108172"/>
                </a:lnTo>
                <a:lnTo>
                  <a:pt x="29603" y="110959"/>
                </a:lnTo>
                <a:lnTo>
                  <a:pt x="41478" y="111810"/>
                </a:lnTo>
                <a:lnTo>
                  <a:pt x="57824" y="110026"/>
                </a:lnTo>
                <a:lnTo>
                  <a:pt x="72586" y="104205"/>
                </a:lnTo>
                <a:lnTo>
                  <a:pt x="83272" y="93642"/>
                </a:lnTo>
                <a:lnTo>
                  <a:pt x="83737" y="91833"/>
                </a:lnTo>
                <a:lnTo>
                  <a:pt x="43027" y="91833"/>
                </a:lnTo>
                <a:lnTo>
                  <a:pt x="35270" y="90848"/>
                </a:lnTo>
                <a:lnTo>
                  <a:pt x="28722" y="88117"/>
                </a:lnTo>
                <a:lnTo>
                  <a:pt x="23005" y="83973"/>
                </a:lnTo>
                <a:lnTo>
                  <a:pt x="17741" y="78752"/>
                </a:lnTo>
                <a:close/>
              </a:path>
              <a:path extrusionOk="0" h="112395" w="87629">
                <a:moveTo>
                  <a:pt x="46126" y="0"/>
                </a:moveTo>
                <a:lnTo>
                  <a:pt x="30368" y="2033"/>
                </a:lnTo>
                <a:lnTo>
                  <a:pt x="16663" y="8288"/>
                </a:lnTo>
                <a:lnTo>
                  <a:pt x="6991" y="18993"/>
                </a:lnTo>
                <a:lnTo>
                  <a:pt x="3327" y="34378"/>
                </a:lnTo>
                <a:lnTo>
                  <a:pt x="12302" y="55490"/>
                </a:lnTo>
                <a:lnTo>
                  <a:pt x="32048" y="63995"/>
                </a:lnTo>
                <a:lnTo>
                  <a:pt x="51794" y="69004"/>
                </a:lnTo>
                <a:lnTo>
                  <a:pt x="60769" y="79628"/>
                </a:lnTo>
                <a:lnTo>
                  <a:pt x="60769" y="88061"/>
                </a:lnTo>
                <a:lnTo>
                  <a:pt x="50787" y="91833"/>
                </a:lnTo>
                <a:lnTo>
                  <a:pt x="83737" y="91833"/>
                </a:lnTo>
                <a:lnTo>
                  <a:pt x="87388" y="77635"/>
                </a:lnTo>
                <a:lnTo>
                  <a:pt x="78413" y="55782"/>
                </a:lnTo>
                <a:lnTo>
                  <a:pt x="58667" y="46718"/>
                </a:lnTo>
                <a:lnTo>
                  <a:pt x="38921" y="41857"/>
                </a:lnTo>
                <a:lnTo>
                  <a:pt x="29946" y="32613"/>
                </a:lnTo>
                <a:lnTo>
                  <a:pt x="29946" y="24625"/>
                </a:lnTo>
                <a:lnTo>
                  <a:pt x="38379" y="21297"/>
                </a:lnTo>
                <a:lnTo>
                  <a:pt x="78391" y="21297"/>
                </a:lnTo>
                <a:lnTo>
                  <a:pt x="84061" y="16192"/>
                </a:lnTo>
                <a:lnTo>
                  <a:pt x="76481" y="8701"/>
                </a:lnTo>
                <a:lnTo>
                  <a:pt x="67175" y="3686"/>
                </a:lnTo>
                <a:lnTo>
                  <a:pt x="56827" y="876"/>
                </a:lnTo>
                <a:lnTo>
                  <a:pt x="46126" y="0"/>
                </a:lnTo>
                <a:close/>
              </a:path>
              <a:path extrusionOk="0" h="112395" w="87629">
                <a:moveTo>
                  <a:pt x="78391" y="21297"/>
                </a:moveTo>
                <a:lnTo>
                  <a:pt x="54559" y="21297"/>
                </a:lnTo>
                <a:lnTo>
                  <a:pt x="61226" y="25069"/>
                </a:lnTo>
                <a:lnTo>
                  <a:pt x="66319" y="32169"/>
                </a:lnTo>
                <a:lnTo>
                  <a:pt x="78391" y="212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2"/>
          <p:cNvSpPr/>
          <p:nvPr/>
        </p:nvSpPr>
        <p:spPr>
          <a:xfrm>
            <a:off x="11393481" y="6339664"/>
            <a:ext cx="78104" cy="140335"/>
          </a:xfrm>
          <a:custGeom>
            <a:rect b="b" l="l" r="r" t="t"/>
            <a:pathLst>
              <a:path extrusionOk="0" h="140335" w="78104">
                <a:moveTo>
                  <a:pt x="48577" y="53454"/>
                </a:moveTo>
                <a:lnTo>
                  <a:pt x="21958" y="53454"/>
                </a:lnTo>
                <a:lnTo>
                  <a:pt x="21958" y="102273"/>
                </a:lnTo>
                <a:lnTo>
                  <a:pt x="23438" y="118728"/>
                </a:lnTo>
                <a:lnTo>
                  <a:pt x="28806" y="130511"/>
                </a:lnTo>
                <a:lnTo>
                  <a:pt x="39456" y="137598"/>
                </a:lnTo>
                <a:lnTo>
                  <a:pt x="56781" y="139966"/>
                </a:lnTo>
                <a:lnTo>
                  <a:pt x="63004" y="139966"/>
                </a:lnTo>
                <a:lnTo>
                  <a:pt x="72313" y="139077"/>
                </a:lnTo>
                <a:lnTo>
                  <a:pt x="77863" y="136423"/>
                </a:lnTo>
                <a:lnTo>
                  <a:pt x="77863" y="117348"/>
                </a:lnTo>
                <a:lnTo>
                  <a:pt x="51689" y="117348"/>
                </a:lnTo>
                <a:lnTo>
                  <a:pt x="48577" y="110693"/>
                </a:lnTo>
                <a:lnTo>
                  <a:pt x="48577" y="53454"/>
                </a:lnTo>
                <a:close/>
              </a:path>
              <a:path extrusionOk="0" h="140335" w="78104">
                <a:moveTo>
                  <a:pt x="77863" y="114020"/>
                </a:moveTo>
                <a:lnTo>
                  <a:pt x="74536" y="116459"/>
                </a:lnTo>
                <a:lnTo>
                  <a:pt x="68097" y="117348"/>
                </a:lnTo>
                <a:lnTo>
                  <a:pt x="77863" y="117348"/>
                </a:lnTo>
                <a:lnTo>
                  <a:pt x="77863" y="114020"/>
                </a:lnTo>
                <a:close/>
              </a:path>
              <a:path extrusionOk="0" h="140335" w="78104">
                <a:moveTo>
                  <a:pt x="77863" y="30822"/>
                </a:moveTo>
                <a:lnTo>
                  <a:pt x="0" y="30822"/>
                </a:lnTo>
                <a:lnTo>
                  <a:pt x="0" y="53454"/>
                </a:lnTo>
                <a:lnTo>
                  <a:pt x="77863" y="53454"/>
                </a:lnTo>
                <a:lnTo>
                  <a:pt x="77863" y="30822"/>
                </a:lnTo>
                <a:close/>
              </a:path>
              <a:path extrusionOk="0" h="140335" w="78104">
                <a:moveTo>
                  <a:pt x="48577" y="0"/>
                </a:moveTo>
                <a:lnTo>
                  <a:pt x="21958" y="0"/>
                </a:lnTo>
                <a:lnTo>
                  <a:pt x="21958" y="30822"/>
                </a:lnTo>
                <a:lnTo>
                  <a:pt x="48577" y="30822"/>
                </a:lnTo>
                <a:lnTo>
                  <a:pt x="485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2"/>
          <p:cNvSpPr/>
          <p:nvPr/>
        </p:nvSpPr>
        <p:spPr>
          <a:xfrm>
            <a:off x="11485081" y="6367835"/>
            <a:ext cx="97790" cy="112395"/>
          </a:xfrm>
          <a:custGeom>
            <a:rect b="b" l="l" r="r" t="t"/>
            <a:pathLst>
              <a:path extrusionOk="0" h="112395" w="97790">
                <a:moveTo>
                  <a:pt x="92453" y="19964"/>
                </a:moveTo>
                <a:lnTo>
                  <a:pt x="49250" y="19964"/>
                </a:lnTo>
                <a:lnTo>
                  <a:pt x="59049" y="21242"/>
                </a:lnTo>
                <a:lnTo>
                  <a:pt x="66775" y="25036"/>
                </a:lnTo>
                <a:lnTo>
                  <a:pt x="71840" y="31285"/>
                </a:lnTo>
                <a:lnTo>
                  <a:pt x="73659" y="39928"/>
                </a:lnTo>
                <a:lnTo>
                  <a:pt x="73659" y="42811"/>
                </a:lnTo>
                <a:lnTo>
                  <a:pt x="67005" y="42811"/>
                </a:lnTo>
                <a:lnTo>
                  <a:pt x="45305" y="43733"/>
                </a:lnTo>
                <a:lnTo>
                  <a:pt x="23520" y="48356"/>
                </a:lnTo>
                <a:lnTo>
                  <a:pt x="6726" y="59469"/>
                </a:lnTo>
                <a:lnTo>
                  <a:pt x="0" y="79857"/>
                </a:lnTo>
                <a:lnTo>
                  <a:pt x="3291" y="93736"/>
                </a:lnTo>
                <a:lnTo>
                  <a:pt x="12012" y="103728"/>
                </a:lnTo>
                <a:lnTo>
                  <a:pt x="24436" y="109770"/>
                </a:lnTo>
                <a:lnTo>
                  <a:pt x="38836" y="111798"/>
                </a:lnTo>
                <a:lnTo>
                  <a:pt x="49096" y="110777"/>
                </a:lnTo>
                <a:lnTo>
                  <a:pt x="58402" y="107635"/>
                </a:lnTo>
                <a:lnTo>
                  <a:pt x="66463" y="102250"/>
                </a:lnTo>
                <a:lnTo>
                  <a:pt x="72986" y="94500"/>
                </a:lnTo>
                <a:lnTo>
                  <a:pt x="97612" y="94500"/>
                </a:lnTo>
                <a:lnTo>
                  <a:pt x="97612" y="91833"/>
                </a:lnTo>
                <a:lnTo>
                  <a:pt x="36614" y="91833"/>
                </a:lnTo>
                <a:lnTo>
                  <a:pt x="26631" y="87617"/>
                </a:lnTo>
                <a:lnTo>
                  <a:pt x="26631" y="77850"/>
                </a:lnTo>
                <a:lnTo>
                  <a:pt x="30811" y="68831"/>
                </a:lnTo>
                <a:lnTo>
                  <a:pt x="41103" y="63907"/>
                </a:lnTo>
                <a:lnTo>
                  <a:pt x="54138" y="61854"/>
                </a:lnTo>
                <a:lnTo>
                  <a:pt x="66547" y="61442"/>
                </a:lnTo>
                <a:lnTo>
                  <a:pt x="97612" y="61442"/>
                </a:lnTo>
                <a:lnTo>
                  <a:pt x="97612" y="47917"/>
                </a:lnTo>
                <a:lnTo>
                  <a:pt x="96901" y="34064"/>
                </a:lnTo>
                <a:lnTo>
                  <a:pt x="92453" y="19964"/>
                </a:lnTo>
                <a:close/>
              </a:path>
              <a:path extrusionOk="0" h="112395" w="97790">
                <a:moveTo>
                  <a:pt x="97612" y="94500"/>
                </a:moveTo>
                <a:lnTo>
                  <a:pt x="73659" y="94500"/>
                </a:lnTo>
                <a:lnTo>
                  <a:pt x="73659" y="109131"/>
                </a:lnTo>
                <a:lnTo>
                  <a:pt x="97612" y="109131"/>
                </a:lnTo>
                <a:lnTo>
                  <a:pt x="97612" y="94500"/>
                </a:lnTo>
                <a:close/>
              </a:path>
              <a:path extrusionOk="0" h="112395" w="97790">
                <a:moveTo>
                  <a:pt x="97612" y="61442"/>
                </a:moveTo>
                <a:lnTo>
                  <a:pt x="72097" y="61442"/>
                </a:lnTo>
                <a:lnTo>
                  <a:pt x="72097" y="67424"/>
                </a:lnTo>
                <a:lnTo>
                  <a:pt x="70460" y="77512"/>
                </a:lnTo>
                <a:lnTo>
                  <a:pt x="65497" y="85205"/>
                </a:lnTo>
                <a:lnTo>
                  <a:pt x="57128" y="90111"/>
                </a:lnTo>
                <a:lnTo>
                  <a:pt x="45275" y="91833"/>
                </a:lnTo>
                <a:lnTo>
                  <a:pt x="97612" y="91833"/>
                </a:lnTo>
                <a:lnTo>
                  <a:pt x="97612" y="61442"/>
                </a:lnTo>
                <a:close/>
              </a:path>
              <a:path extrusionOk="0" h="112395" w="97790">
                <a:moveTo>
                  <a:pt x="52146" y="0"/>
                </a:moveTo>
                <a:lnTo>
                  <a:pt x="39612" y="984"/>
                </a:lnTo>
                <a:lnTo>
                  <a:pt x="27600" y="4049"/>
                </a:lnTo>
                <a:lnTo>
                  <a:pt x="16545" y="9360"/>
                </a:lnTo>
                <a:lnTo>
                  <a:pt x="6883" y="17081"/>
                </a:lnTo>
                <a:lnTo>
                  <a:pt x="20866" y="31051"/>
                </a:lnTo>
                <a:lnTo>
                  <a:pt x="26731" y="26511"/>
                </a:lnTo>
                <a:lnTo>
                  <a:pt x="33558" y="23012"/>
                </a:lnTo>
                <a:lnTo>
                  <a:pt x="41134" y="20760"/>
                </a:lnTo>
                <a:lnTo>
                  <a:pt x="49250" y="19964"/>
                </a:lnTo>
                <a:lnTo>
                  <a:pt x="92453" y="19964"/>
                </a:lnTo>
                <a:lnTo>
                  <a:pt x="91928" y="18300"/>
                </a:lnTo>
                <a:lnTo>
                  <a:pt x="78431" y="5365"/>
                </a:lnTo>
                <a:lnTo>
                  <a:pt x="521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2"/>
          <p:cNvSpPr/>
          <p:nvPr/>
        </p:nvSpPr>
        <p:spPr>
          <a:xfrm>
            <a:off x="11595999" y="6370484"/>
            <a:ext cx="120015" cy="106679"/>
          </a:xfrm>
          <a:custGeom>
            <a:rect b="b" l="l" r="r" t="t"/>
            <a:pathLst>
              <a:path extrusionOk="0" h="106679" w="120015">
                <a:moveTo>
                  <a:pt x="38366" y="0"/>
                </a:moveTo>
                <a:lnTo>
                  <a:pt x="5994" y="0"/>
                </a:lnTo>
                <a:lnTo>
                  <a:pt x="42811" y="49263"/>
                </a:lnTo>
                <a:lnTo>
                  <a:pt x="0" y="106489"/>
                </a:lnTo>
                <a:lnTo>
                  <a:pt x="31495" y="106489"/>
                </a:lnTo>
                <a:lnTo>
                  <a:pt x="59448" y="68325"/>
                </a:lnTo>
                <a:lnTo>
                  <a:pt x="91019" y="68325"/>
                </a:lnTo>
                <a:lnTo>
                  <a:pt x="76758" y="49263"/>
                </a:lnTo>
                <a:lnTo>
                  <a:pt x="89530" y="31965"/>
                </a:lnTo>
                <a:lnTo>
                  <a:pt x="59677" y="31965"/>
                </a:lnTo>
                <a:lnTo>
                  <a:pt x="38366" y="0"/>
                </a:lnTo>
                <a:close/>
              </a:path>
              <a:path extrusionOk="0" h="106679" w="120015">
                <a:moveTo>
                  <a:pt x="91019" y="68325"/>
                </a:moveTo>
                <a:lnTo>
                  <a:pt x="59448" y="68325"/>
                </a:lnTo>
                <a:lnTo>
                  <a:pt x="87172" y="106489"/>
                </a:lnTo>
                <a:lnTo>
                  <a:pt x="119570" y="106489"/>
                </a:lnTo>
                <a:lnTo>
                  <a:pt x="91019" y="68325"/>
                </a:lnTo>
                <a:close/>
              </a:path>
              <a:path extrusionOk="0" h="106679" w="120015">
                <a:moveTo>
                  <a:pt x="113131" y="0"/>
                </a:moveTo>
                <a:lnTo>
                  <a:pt x="82753" y="0"/>
                </a:lnTo>
                <a:lnTo>
                  <a:pt x="59677" y="31965"/>
                </a:lnTo>
                <a:lnTo>
                  <a:pt x="89530" y="31965"/>
                </a:lnTo>
                <a:lnTo>
                  <a:pt x="11313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2"/>
          <p:cNvSpPr/>
          <p:nvPr/>
        </p:nvSpPr>
        <p:spPr>
          <a:xfrm>
            <a:off x="10170987" y="6212819"/>
            <a:ext cx="524509" cy="106679"/>
          </a:xfrm>
          <a:custGeom>
            <a:rect b="b" l="l" r="r" t="t"/>
            <a:pathLst>
              <a:path extrusionOk="0" h="106679" w="524509">
                <a:moveTo>
                  <a:pt x="23571" y="0"/>
                </a:moveTo>
                <a:lnTo>
                  <a:pt x="0" y="62280"/>
                </a:lnTo>
                <a:lnTo>
                  <a:pt x="1238" y="70359"/>
                </a:lnTo>
                <a:lnTo>
                  <a:pt x="5334" y="77106"/>
                </a:lnTo>
                <a:lnTo>
                  <a:pt x="11658" y="81831"/>
                </a:lnTo>
                <a:lnTo>
                  <a:pt x="19583" y="83845"/>
                </a:lnTo>
                <a:lnTo>
                  <a:pt x="500481" y="106667"/>
                </a:lnTo>
                <a:lnTo>
                  <a:pt x="508569" y="105439"/>
                </a:lnTo>
                <a:lnTo>
                  <a:pt x="515319" y="101341"/>
                </a:lnTo>
                <a:lnTo>
                  <a:pt x="520039" y="95006"/>
                </a:lnTo>
                <a:lnTo>
                  <a:pt x="522033" y="87071"/>
                </a:lnTo>
                <a:lnTo>
                  <a:pt x="524065" y="44399"/>
                </a:lnTo>
                <a:lnTo>
                  <a:pt x="522825" y="36311"/>
                </a:lnTo>
                <a:lnTo>
                  <a:pt x="518723" y="29557"/>
                </a:lnTo>
                <a:lnTo>
                  <a:pt x="512390" y="24830"/>
                </a:lnTo>
                <a:lnTo>
                  <a:pt x="504456" y="22821"/>
                </a:lnTo>
                <a:lnTo>
                  <a:pt x="235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2"/>
          <p:cNvSpPr/>
          <p:nvPr/>
        </p:nvSpPr>
        <p:spPr>
          <a:xfrm>
            <a:off x="10119141" y="6382617"/>
            <a:ext cx="415925" cy="86360"/>
          </a:xfrm>
          <a:custGeom>
            <a:rect b="b" l="l" r="r" t="t"/>
            <a:pathLst>
              <a:path extrusionOk="0" h="86360" w="415925">
                <a:moveTo>
                  <a:pt x="410286" y="0"/>
                </a:moveTo>
                <a:lnTo>
                  <a:pt x="5511" y="0"/>
                </a:lnTo>
                <a:lnTo>
                  <a:pt x="0" y="5524"/>
                </a:lnTo>
                <a:lnTo>
                  <a:pt x="0" y="80314"/>
                </a:lnTo>
                <a:lnTo>
                  <a:pt x="5511" y="85826"/>
                </a:lnTo>
                <a:lnTo>
                  <a:pt x="410286" y="85826"/>
                </a:lnTo>
                <a:lnTo>
                  <a:pt x="415823" y="80314"/>
                </a:lnTo>
                <a:lnTo>
                  <a:pt x="415823" y="5524"/>
                </a:lnTo>
                <a:lnTo>
                  <a:pt x="4102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2"/>
          <p:cNvSpPr/>
          <p:nvPr/>
        </p:nvSpPr>
        <p:spPr>
          <a:xfrm>
            <a:off x="10188733" y="6473690"/>
            <a:ext cx="467359" cy="75565"/>
          </a:xfrm>
          <a:custGeom>
            <a:rect b="b" l="l" r="r" t="t"/>
            <a:pathLst>
              <a:path extrusionOk="0" h="75565" w="467359">
                <a:moveTo>
                  <a:pt x="459663" y="0"/>
                </a:moveTo>
                <a:lnTo>
                  <a:pt x="5181" y="14160"/>
                </a:lnTo>
                <a:lnTo>
                  <a:pt x="0" y="19875"/>
                </a:lnTo>
                <a:lnTo>
                  <a:pt x="1562" y="69811"/>
                </a:lnTo>
                <a:lnTo>
                  <a:pt x="7086" y="75184"/>
                </a:lnTo>
                <a:lnTo>
                  <a:pt x="461568" y="61010"/>
                </a:lnTo>
                <a:lnTo>
                  <a:pt x="466737" y="55308"/>
                </a:lnTo>
                <a:lnTo>
                  <a:pt x="465188" y="5359"/>
                </a:lnTo>
                <a:lnTo>
                  <a:pt x="459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2"/>
          <p:cNvSpPr/>
          <p:nvPr/>
        </p:nvSpPr>
        <p:spPr>
          <a:xfrm>
            <a:off x="10151547" y="6559358"/>
            <a:ext cx="444500" cy="49529"/>
          </a:xfrm>
          <a:custGeom>
            <a:rect b="b" l="l" r="r" t="t"/>
            <a:pathLst>
              <a:path extrusionOk="0" h="49529" w="444500">
                <a:moveTo>
                  <a:pt x="439242" y="0"/>
                </a:moveTo>
                <a:lnTo>
                  <a:pt x="5194" y="0"/>
                </a:lnTo>
                <a:lnTo>
                  <a:pt x="0" y="5549"/>
                </a:lnTo>
                <a:lnTo>
                  <a:pt x="0" y="43433"/>
                </a:lnTo>
                <a:lnTo>
                  <a:pt x="5194" y="48971"/>
                </a:lnTo>
                <a:lnTo>
                  <a:pt x="439242" y="48971"/>
                </a:lnTo>
                <a:lnTo>
                  <a:pt x="444436" y="43433"/>
                </a:lnTo>
                <a:lnTo>
                  <a:pt x="444436" y="5549"/>
                </a:lnTo>
                <a:lnTo>
                  <a:pt x="4392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2"/>
          <p:cNvSpPr/>
          <p:nvPr/>
        </p:nvSpPr>
        <p:spPr>
          <a:xfrm>
            <a:off x="10062705" y="6343290"/>
            <a:ext cx="544195" cy="0"/>
          </a:xfrm>
          <a:custGeom>
            <a:rect b="b" l="l" r="r" t="t"/>
            <a:pathLst>
              <a:path extrusionOk="0" h="120000" w="544195">
                <a:moveTo>
                  <a:pt x="0" y="0"/>
                </a:moveTo>
                <a:lnTo>
                  <a:pt x="544118" y="0"/>
                </a:lnTo>
              </a:path>
            </a:pathLst>
          </a:custGeom>
          <a:noFill/>
          <a:ln cap="flat" cmpd="sng" w="38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32"/>
          <p:cNvSpPr/>
          <p:nvPr/>
        </p:nvSpPr>
        <p:spPr>
          <a:xfrm>
            <a:off x="11727998" y="6370484"/>
            <a:ext cx="62865" cy="30479"/>
          </a:xfrm>
          <a:custGeom>
            <a:rect b="b" l="l" r="r" t="t"/>
            <a:pathLst>
              <a:path extrusionOk="0" h="30479" w="62865">
                <a:moveTo>
                  <a:pt x="14287" y="4813"/>
                </a:moveTo>
                <a:lnTo>
                  <a:pt x="9474" y="4813"/>
                </a:lnTo>
                <a:lnTo>
                  <a:pt x="9474" y="30022"/>
                </a:lnTo>
                <a:lnTo>
                  <a:pt x="14287" y="30022"/>
                </a:lnTo>
                <a:lnTo>
                  <a:pt x="14287" y="4813"/>
                </a:lnTo>
                <a:close/>
              </a:path>
              <a:path extrusionOk="0" h="30479" w="62865">
                <a:moveTo>
                  <a:pt x="23761" y="0"/>
                </a:moveTo>
                <a:lnTo>
                  <a:pt x="0" y="0"/>
                </a:lnTo>
                <a:lnTo>
                  <a:pt x="0" y="4813"/>
                </a:lnTo>
                <a:lnTo>
                  <a:pt x="23761" y="4813"/>
                </a:lnTo>
                <a:lnTo>
                  <a:pt x="23761" y="0"/>
                </a:lnTo>
                <a:close/>
              </a:path>
              <a:path extrusionOk="0" h="30479" w="62865">
                <a:moveTo>
                  <a:pt x="37464" y="0"/>
                </a:moveTo>
                <a:lnTo>
                  <a:pt x="29806" y="0"/>
                </a:lnTo>
                <a:lnTo>
                  <a:pt x="29806" y="30022"/>
                </a:lnTo>
                <a:lnTo>
                  <a:pt x="34607" y="30022"/>
                </a:lnTo>
                <a:lnTo>
                  <a:pt x="34607" y="4813"/>
                </a:lnTo>
                <a:lnTo>
                  <a:pt x="39353" y="4813"/>
                </a:lnTo>
                <a:lnTo>
                  <a:pt x="37464" y="0"/>
                </a:lnTo>
                <a:close/>
              </a:path>
              <a:path extrusionOk="0" h="30479" w="62865">
                <a:moveTo>
                  <a:pt x="39353" y="4813"/>
                </a:moveTo>
                <a:lnTo>
                  <a:pt x="34759" y="4813"/>
                </a:lnTo>
                <a:lnTo>
                  <a:pt x="44665" y="30022"/>
                </a:lnTo>
                <a:lnTo>
                  <a:pt x="47955" y="30022"/>
                </a:lnTo>
                <a:lnTo>
                  <a:pt x="50788" y="22821"/>
                </a:lnTo>
                <a:lnTo>
                  <a:pt x="46418" y="22821"/>
                </a:lnTo>
                <a:lnTo>
                  <a:pt x="39353" y="4813"/>
                </a:lnTo>
                <a:close/>
              </a:path>
              <a:path extrusionOk="0" h="30479" w="62865">
                <a:moveTo>
                  <a:pt x="62814" y="4813"/>
                </a:moveTo>
                <a:lnTo>
                  <a:pt x="58000" y="4813"/>
                </a:lnTo>
                <a:lnTo>
                  <a:pt x="58000" y="30022"/>
                </a:lnTo>
                <a:lnTo>
                  <a:pt x="62814" y="30022"/>
                </a:lnTo>
                <a:lnTo>
                  <a:pt x="62814" y="4813"/>
                </a:lnTo>
                <a:close/>
              </a:path>
              <a:path extrusionOk="0" h="30479" w="62865">
                <a:moveTo>
                  <a:pt x="62814" y="0"/>
                </a:moveTo>
                <a:lnTo>
                  <a:pt x="55384" y="0"/>
                </a:lnTo>
                <a:lnTo>
                  <a:pt x="46418" y="22821"/>
                </a:lnTo>
                <a:lnTo>
                  <a:pt x="50788" y="22821"/>
                </a:lnTo>
                <a:lnTo>
                  <a:pt x="57873" y="4813"/>
                </a:lnTo>
                <a:lnTo>
                  <a:pt x="62814" y="4813"/>
                </a:lnTo>
                <a:lnTo>
                  <a:pt x="628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2"/>
          <p:cNvSpPr txBox="1"/>
          <p:nvPr>
            <p:ph type="title"/>
          </p:nvPr>
        </p:nvSpPr>
        <p:spPr>
          <a:xfrm>
            <a:off x="304800" y="2444750"/>
            <a:ext cx="11734800" cy="14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use OER?</a:t>
            </a:r>
            <a:br>
              <a:rPr lang="en-US"/>
            </a:br>
            <a:endParaRPr sz="3600"/>
          </a:p>
        </p:txBody>
      </p:sp>
      <p:pic>
        <p:nvPicPr>
          <p:cNvPr id="288" name="Google Shape;28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8950" y="6114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7"/>
          <p:cNvSpPr txBox="1"/>
          <p:nvPr>
            <p:ph type="title"/>
          </p:nvPr>
        </p:nvSpPr>
        <p:spPr>
          <a:xfrm>
            <a:off x="788989" y="1374140"/>
            <a:ext cx="3932237" cy="19848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Struggle for Equity in Education</a:t>
            </a:r>
            <a:endParaRPr/>
          </a:p>
        </p:txBody>
      </p:sp>
      <p:sp>
        <p:nvSpPr>
          <p:cNvPr id="787" name="Google Shape;787;p77"/>
          <p:cNvSpPr txBox="1"/>
          <p:nvPr>
            <p:ph idx="2" type="body"/>
          </p:nvPr>
        </p:nvSpPr>
        <p:spPr>
          <a:xfrm>
            <a:off x="5926238" y="1727217"/>
            <a:ext cx="5822066" cy="44463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310"/>
              <a:buFont typeface="Arial"/>
              <a:buChar char="•"/>
            </a:pPr>
            <a:r>
              <a:rPr lang="en-US" sz="2310"/>
              <a:t>Student debt is still on the rise. </a:t>
            </a:r>
            <a:r>
              <a:rPr b="1" lang="en-US" sz="2310"/>
              <a:t>Now nearly $1.5T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310"/>
              <a:buFont typeface="Arial"/>
              <a:buChar char="•"/>
            </a:pPr>
            <a:r>
              <a:rPr lang="en-US" sz="2310"/>
              <a:t>Debt is racialized, and disproportionately impacts youth of color, especially black youth</a:t>
            </a:r>
            <a:r>
              <a:rPr baseline="30000" lang="en-US" sz="2310"/>
              <a:t>1</a:t>
            </a:r>
            <a:endParaRPr/>
          </a:p>
          <a:p>
            <a:pPr indent="0" lvl="1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310"/>
              <a:buFont typeface="Calibri"/>
              <a:buNone/>
            </a:pPr>
            <a:r>
              <a:t/>
            </a:r>
            <a:endParaRPr sz="2310"/>
          </a:p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310"/>
              <a:buFont typeface="Arial"/>
              <a:buChar char="•"/>
            </a:pPr>
            <a:r>
              <a:rPr b="1" lang="en-US" sz="2310"/>
              <a:t>42%</a:t>
            </a:r>
            <a:r>
              <a:rPr lang="en-US" sz="2310"/>
              <a:t> of community college students experience food insecurity</a:t>
            </a:r>
            <a:r>
              <a:rPr baseline="30000" lang="en-US" sz="2310"/>
              <a:t>2</a:t>
            </a:r>
            <a:endParaRPr/>
          </a:p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310"/>
              <a:buFont typeface="Arial"/>
              <a:buChar char="•"/>
            </a:pPr>
            <a:r>
              <a:rPr b="1" lang="en-US" sz="2310"/>
              <a:t>51%</a:t>
            </a:r>
            <a:r>
              <a:rPr lang="en-US" sz="2310"/>
              <a:t> of community college students experience housing insecurity</a:t>
            </a:r>
            <a:r>
              <a:rPr baseline="30000" lang="en-US" sz="2310"/>
              <a:t> 2</a:t>
            </a:r>
            <a:endParaRPr sz="2310"/>
          </a:p>
          <a:p>
            <a:pPr indent="-28575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310"/>
              <a:buFont typeface="Arial"/>
              <a:buChar char="•"/>
            </a:pPr>
            <a:r>
              <a:rPr b="1" lang="en-US" sz="2310"/>
              <a:t>12%</a:t>
            </a:r>
            <a:r>
              <a:rPr lang="en-US" sz="2310"/>
              <a:t> of community college students were homeless</a:t>
            </a:r>
            <a:r>
              <a:rPr baseline="30000" lang="en-US" sz="2310"/>
              <a:t>2</a:t>
            </a:r>
            <a:endParaRPr baseline="30000" sz="1595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990"/>
              <a:buFont typeface="Helvetica Neue"/>
              <a:buNone/>
            </a:pPr>
            <a:r>
              <a:t/>
            </a:r>
            <a:endParaRPr sz="989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990"/>
              <a:buFont typeface="Helvetica Neue"/>
              <a:buNone/>
            </a:pPr>
            <a:r>
              <a:t/>
            </a:r>
            <a:endParaRPr sz="989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989"/>
              <a:buFont typeface="Helvetica Neue"/>
              <a:buNone/>
            </a:pPr>
            <a:r>
              <a:rPr lang="en-US" sz="989"/>
              <a:t>1 Racial disparities in Student Loan Debt and the Reproduction of The Fragile Black Middle Class. Houle and Addo. February 2018. </a:t>
            </a:r>
            <a:r>
              <a:rPr lang="en-US" sz="989" u="sng">
                <a:solidFill>
                  <a:schemeClr val="hlink"/>
                </a:solidFill>
                <a:hlinkClick r:id="rId3"/>
              </a:rPr>
              <a:t>https://www.ssc.wisc.edu/cde/cdewp/2018-02.pdf</a:t>
            </a:r>
            <a:endParaRPr sz="989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989"/>
              <a:buFont typeface="Helvetica Neue"/>
              <a:buNone/>
            </a:pPr>
            <a:r>
              <a:rPr lang="en-US" sz="989"/>
              <a:t>2 Still hungry and homelss in college. Goldrick et. al April 2018. </a:t>
            </a:r>
            <a:r>
              <a:rPr lang="en-US" sz="989" u="sng">
                <a:solidFill>
                  <a:schemeClr val="hlink"/>
                </a:solidFill>
                <a:hlinkClick r:id="rId4"/>
              </a:rPr>
              <a:t>http://wihopelab.com/publications/Wisconsin-HOPE-Lab-Still-Hungry-and-Homeless.pdf</a:t>
            </a:r>
            <a:endParaRPr sz="989"/>
          </a:p>
          <a:p>
            <a:pPr indent="-280035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990"/>
              <a:buFont typeface="Helvetica Neue"/>
              <a:buNone/>
            </a:pPr>
            <a:r>
              <a:t/>
            </a:r>
            <a:endParaRPr baseline="30000" sz="989"/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990"/>
              <a:buFont typeface="Helvetica Neue"/>
              <a:buNone/>
            </a:pPr>
            <a:r>
              <a:t/>
            </a:r>
            <a:endParaRPr sz="989"/>
          </a:p>
        </p:txBody>
      </p:sp>
      <p:sp>
        <p:nvSpPr>
          <p:cNvPr id="788" name="Google Shape;788;p77"/>
          <p:cNvSpPr/>
          <p:nvPr/>
        </p:nvSpPr>
        <p:spPr>
          <a:xfrm>
            <a:off x="6924358" y="1035606"/>
            <a:ext cx="488315" cy="456774"/>
          </a:xfrm>
          <a:custGeom>
            <a:rect b="b" l="l" r="r" t="t"/>
            <a:pathLst>
              <a:path extrusionOk="0" h="455930" w="488315">
                <a:moveTo>
                  <a:pt x="447814" y="358038"/>
                </a:moveTo>
                <a:lnTo>
                  <a:pt x="40449" y="358038"/>
                </a:lnTo>
                <a:lnTo>
                  <a:pt x="32550" y="365417"/>
                </a:lnTo>
                <a:lnTo>
                  <a:pt x="32550" y="390588"/>
                </a:lnTo>
                <a:lnTo>
                  <a:pt x="455701" y="390588"/>
                </a:lnTo>
                <a:lnTo>
                  <a:pt x="455701" y="365417"/>
                </a:lnTo>
                <a:lnTo>
                  <a:pt x="447814" y="358038"/>
                </a:lnTo>
                <a:close/>
              </a:path>
              <a:path extrusionOk="0" h="455930" w="488315">
                <a:moveTo>
                  <a:pt x="130200" y="162737"/>
                </a:moveTo>
                <a:lnTo>
                  <a:pt x="65100" y="162737"/>
                </a:lnTo>
                <a:lnTo>
                  <a:pt x="65100" y="358038"/>
                </a:lnTo>
                <a:lnTo>
                  <a:pt x="130200" y="358038"/>
                </a:lnTo>
                <a:lnTo>
                  <a:pt x="130200" y="162737"/>
                </a:lnTo>
                <a:close/>
              </a:path>
              <a:path extrusionOk="0" h="455930" w="488315">
                <a:moveTo>
                  <a:pt x="227850" y="162737"/>
                </a:moveTo>
                <a:lnTo>
                  <a:pt x="162750" y="162737"/>
                </a:lnTo>
                <a:lnTo>
                  <a:pt x="162750" y="358038"/>
                </a:lnTo>
                <a:lnTo>
                  <a:pt x="227850" y="358038"/>
                </a:lnTo>
                <a:lnTo>
                  <a:pt x="227850" y="162737"/>
                </a:lnTo>
                <a:close/>
              </a:path>
              <a:path extrusionOk="0" h="455930" w="488315">
                <a:moveTo>
                  <a:pt x="325500" y="162737"/>
                </a:moveTo>
                <a:lnTo>
                  <a:pt x="260400" y="162737"/>
                </a:lnTo>
                <a:lnTo>
                  <a:pt x="260400" y="358038"/>
                </a:lnTo>
                <a:lnTo>
                  <a:pt x="325500" y="358038"/>
                </a:lnTo>
                <a:lnTo>
                  <a:pt x="325500" y="162737"/>
                </a:lnTo>
                <a:close/>
              </a:path>
              <a:path extrusionOk="0" h="455930" w="488315">
                <a:moveTo>
                  <a:pt x="423151" y="162737"/>
                </a:moveTo>
                <a:lnTo>
                  <a:pt x="358051" y="162737"/>
                </a:lnTo>
                <a:lnTo>
                  <a:pt x="358051" y="358038"/>
                </a:lnTo>
                <a:lnTo>
                  <a:pt x="423151" y="358038"/>
                </a:lnTo>
                <a:lnTo>
                  <a:pt x="423151" y="162737"/>
                </a:lnTo>
                <a:close/>
              </a:path>
              <a:path extrusionOk="0" h="455930" w="488315">
                <a:moveTo>
                  <a:pt x="480364" y="406869"/>
                </a:moveTo>
                <a:lnTo>
                  <a:pt x="7886" y="406869"/>
                </a:lnTo>
                <a:lnTo>
                  <a:pt x="0" y="414248"/>
                </a:lnTo>
                <a:lnTo>
                  <a:pt x="0" y="455688"/>
                </a:lnTo>
                <a:lnTo>
                  <a:pt x="488251" y="455688"/>
                </a:lnTo>
                <a:lnTo>
                  <a:pt x="488251" y="414248"/>
                </a:lnTo>
                <a:lnTo>
                  <a:pt x="480364" y="406869"/>
                </a:lnTo>
                <a:close/>
              </a:path>
              <a:path extrusionOk="0" h="455930" w="488315">
                <a:moveTo>
                  <a:pt x="455701" y="130187"/>
                </a:moveTo>
                <a:lnTo>
                  <a:pt x="32550" y="130187"/>
                </a:lnTo>
                <a:lnTo>
                  <a:pt x="32550" y="139103"/>
                </a:lnTo>
                <a:lnTo>
                  <a:pt x="40449" y="146469"/>
                </a:lnTo>
                <a:lnTo>
                  <a:pt x="447814" y="146469"/>
                </a:lnTo>
                <a:lnTo>
                  <a:pt x="455701" y="139103"/>
                </a:lnTo>
                <a:lnTo>
                  <a:pt x="455701" y="130187"/>
                </a:lnTo>
                <a:close/>
              </a:path>
              <a:path extrusionOk="0" h="455930" w="488315">
                <a:moveTo>
                  <a:pt x="244132" y="0"/>
                </a:moveTo>
                <a:lnTo>
                  <a:pt x="0" y="97637"/>
                </a:lnTo>
                <a:lnTo>
                  <a:pt x="0" y="130187"/>
                </a:lnTo>
                <a:lnTo>
                  <a:pt x="488251" y="130187"/>
                </a:lnTo>
                <a:lnTo>
                  <a:pt x="488251" y="97637"/>
                </a:lnTo>
                <a:lnTo>
                  <a:pt x="244132" y="0"/>
                </a:lnTo>
                <a:close/>
              </a:path>
            </a:pathLst>
          </a:custGeom>
          <a:solidFill>
            <a:srgbClr val="002E6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77"/>
          <p:cNvSpPr/>
          <p:nvPr/>
        </p:nvSpPr>
        <p:spPr>
          <a:xfrm>
            <a:off x="5926239" y="1041615"/>
            <a:ext cx="666115" cy="444687"/>
          </a:xfrm>
          <a:custGeom>
            <a:rect b="b" l="l" r="r" t="t"/>
            <a:pathLst>
              <a:path extrusionOk="0" h="443864" w="666115">
                <a:moveTo>
                  <a:pt x="334517" y="0"/>
                </a:moveTo>
                <a:lnTo>
                  <a:pt x="331038" y="0"/>
                </a:lnTo>
                <a:lnTo>
                  <a:pt x="329882" y="266"/>
                </a:lnTo>
                <a:lnTo>
                  <a:pt x="6349" y="101955"/>
                </a:lnTo>
                <a:lnTo>
                  <a:pt x="2616" y="103428"/>
                </a:lnTo>
                <a:lnTo>
                  <a:pt x="0" y="106870"/>
                </a:lnTo>
                <a:lnTo>
                  <a:pt x="0" y="114973"/>
                </a:lnTo>
                <a:lnTo>
                  <a:pt x="2616" y="118414"/>
                </a:lnTo>
                <a:lnTo>
                  <a:pt x="6349" y="119875"/>
                </a:lnTo>
                <a:lnTo>
                  <a:pt x="102552" y="149923"/>
                </a:lnTo>
                <a:lnTo>
                  <a:pt x="90808" y="170656"/>
                </a:lnTo>
                <a:lnTo>
                  <a:pt x="82324" y="194324"/>
                </a:lnTo>
                <a:lnTo>
                  <a:pt x="76874" y="219623"/>
                </a:lnTo>
                <a:lnTo>
                  <a:pt x="74231" y="245249"/>
                </a:lnTo>
                <a:lnTo>
                  <a:pt x="66680" y="250985"/>
                </a:lnTo>
                <a:lnTo>
                  <a:pt x="60740" y="258452"/>
                </a:lnTo>
                <a:lnTo>
                  <a:pt x="56854" y="267332"/>
                </a:lnTo>
                <a:lnTo>
                  <a:pt x="55460" y="277304"/>
                </a:lnTo>
                <a:lnTo>
                  <a:pt x="56656" y="286688"/>
                </a:lnTo>
                <a:lnTo>
                  <a:pt x="60045" y="295151"/>
                </a:lnTo>
                <a:lnTo>
                  <a:pt x="65329" y="302418"/>
                </a:lnTo>
                <a:lnTo>
                  <a:pt x="72212" y="308216"/>
                </a:lnTo>
                <a:lnTo>
                  <a:pt x="55460" y="433298"/>
                </a:lnTo>
                <a:lnTo>
                  <a:pt x="62102" y="443699"/>
                </a:lnTo>
                <a:lnTo>
                  <a:pt x="122783" y="443699"/>
                </a:lnTo>
                <a:lnTo>
                  <a:pt x="125361" y="442544"/>
                </a:lnTo>
                <a:lnTo>
                  <a:pt x="127114" y="440524"/>
                </a:lnTo>
                <a:lnTo>
                  <a:pt x="128828" y="438492"/>
                </a:lnTo>
                <a:lnTo>
                  <a:pt x="129692" y="435876"/>
                </a:lnTo>
                <a:lnTo>
                  <a:pt x="129425" y="433298"/>
                </a:lnTo>
                <a:lnTo>
                  <a:pt x="112661" y="308216"/>
                </a:lnTo>
                <a:lnTo>
                  <a:pt x="119551" y="302418"/>
                </a:lnTo>
                <a:lnTo>
                  <a:pt x="124839" y="295151"/>
                </a:lnTo>
                <a:lnTo>
                  <a:pt x="128229" y="286688"/>
                </a:lnTo>
                <a:lnTo>
                  <a:pt x="129425" y="277304"/>
                </a:lnTo>
                <a:lnTo>
                  <a:pt x="128123" y="267557"/>
                </a:lnTo>
                <a:lnTo>
                  <a:pt x="124407" y="258825"/>
                </a:lnTo>
                <a:lnTo>
                  <a:pt x="118688" y="251511"/>
                </a:lnTo>
                <a:lnTo>
                  <a:pt x="111213" y="245808"/>
                </a:lnTo>
                <a:lnTo>
                  <a:pt x="114625" y="218093"/>
                </a:lnTo>
                <a:lnTo>
                  <a:pt x="121088" y="194173"/>
                </a:lnTo>
                <a:lnTo>
                  <a:pt x="130198" y="175135"/>
                </a:lnTo>
                <a:lnTo>
                  <a:pt x="141554" y="162064"/>
                </a:lnTo>
                <a:lnTo>
                  <a:pt x="524976" y="162064"/>
                </a:lnTo>
                <a:lnTo>
                  <a:pt x="659206" y="119875"/>
                </a:lnTo>
                <a:lnTo>
                  <a:pt x="662939" y="118414"/>
                </a:lnTo>
                <a:lnTo>
                  <a:pt x="665556" y="114973"/>
                </a:lnTo>
                <a:lnTo>
                  <a:pt x="665556" y="106870"/>
                </a:lnTo>
                <a:lnTo>
                  <a:pt x="662939" y="103428"/>
                </a:lnTo>
                <a:lnTo>
                  <a:pt x="659206" y="101955"/>
                </a:lnTo>
                <a:lnTo>
                  <a:pt x="335673" y="266"/>
                </a:lnTo>
                <a:lnTo>
                  <a:pt x="334517" y="0"/>
                </a:lnTo>
                <a:close/>
              </a:path>
              <a:path extrusionOk="0" h="443864" w="666115">
                <a:moveTo>
                  <a:pt x="153098" y="204520"/>
                </a:moveTo>
                <a:lnTo>
                  <a:pt x="147904" y="295795"/>
                </a:lnTo>
                <a:lnTo>
                  <a:pt x="182614" y="339427"/>
                </a:lnTo>
                <a:lnTo>
                  <a:pt x="222986" y="355450"/>
                </a:lnTo>
                <a:lnTo>
                  <a:pt x="274173" y="365967"/>
                </a:lnTo>
                <a:lnTo>
                  <a:pt x="332778" y="369747"/>
                </a:lnTo>
                <a:lnTo>
                  <a:pt x="391382" y="365967"/>
                </a:lnTo>
                <a:lnTo>
                  <a:pt x="442569" y="355450"/>
                </a:lnTo>
                <a:lnTo>
                  <a:pt x="482941" y="339427"/>
                </a:lnTo>
                <a:lnTo>
                  <a:pt x="509101" y="319131"/>
                </a:lnTo>
                <a:lnTo>
                  <a:pt x="517651" y="295795"/>
                </a:lnTo>
                <a:lnTo>
                  <a:pt x="515548" y="258825"/>
                </a:lnTo>
                <a:lnTo>
                  <a:pt x="328167" y="258825"/>
                </a:lnTo>
                <a:lnTo>
                  <a:pt x="323532" y="258229"/>
                </a:lnTo>
                <a:lnTo>
                  <a:pt x="153098" y="204520"/>
                </a:lnTo>
                <a:close/>
              </a:path>
              <a:path extrusionOk="0" h="443864" w="666115">
                <a:moveTo>
                  <a:pt x="512457" y="204520"/>
                </a:moveTo>
                <a:lnTo>
                  <a:pt x="342023" y="258229"/>
                </a:lnTo>
                <a:lnTo>
                  <a:pt x="337388" y="258825"/>
                </a:lnTo>
                <a:lnTo>
                  <a:pt x="515548" y="258825"/>
                </a:lnTo>
                <a:lnTo>
                  <a:pt x="512457" y="204520"/>
                </a:lnTo>
                <a:close/>
              </a:path>
              <a:path extrusionOk="0" h="443864" w="666115">
                <a:moveTo>
                  <a:pt x="524976" y="162064"/>
                </a:moveTo>
                <a:lnTo>
                  <a:pt x="141554" y="162064"/>
                </a:lnTo>
                <a:lnTo>
                  <a:pt x="329882" y="221564"/>
                </a:lnTo>
                <a:lnTo>
                  <a:pt x="331038" y="221843"/>
                </a:lnTo>
                <a:lnTo>
                  <a:pt x="334517" y="221843"/>
                </a:lnTo>
                <a:lnTo>
                  <a:pt x="335673" y="221564"/>
                </a:lnTo>
                <a:lnTo>
                  <a:pt x="524976" y="162064"/>
                </a:lnTo>
                <a:close/>
              </a:path>
            </a:pathLst>
          </a:custGeom>
          <a:solidFill>
            <a:srgbClr val="C2002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8"/>
          <p:cNvSpPr txBox="1"/>
          <p:nvPr>
            <p:ph type="title"/>
          </p:nvPr>
        </p:nvSpPr>
        <p:spPr>
          <a:xfrm>
            <a:off x="788989" y="559836"/>
            <a:ext cx="3932237" cy="356228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 OER Help?</a:t>
            </a:r>
            <a:endParaRPr/>
          </a:p>
        </p:txBody>
      </p:sp>
      <p:sp>
        <p:nvSpPr>
          <p:cNvPr id="796" name="Google Shape;796;p78"/>
          <p:cNvSpPr txBox="1"/>
          <p:nvPr>
            <p:ph idx="1" type="body"/>
          </p:nvPr>
        </p:nvSpPr>
        <p:spPr>
          <a:xfrm>
            <a:off x="788989" y="4122120"/>
            <a:ext cx="3932237" cy="1069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97" name="Google Shape;797;p78"/>
          <p:cNvSpPr txBox="1"/>
          <p:nvPr>
            <p:ph idx="2" type="body"/>
          </p:nvPr>
        </p:nvSpPr>
        <p:spPr>
          <a:xfrm>
            <a:off x="5926238" y="1727217"/>
            <a:ext cx="5822066" cy="37394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rPr lang="en-US" sz="2400"/>
              <a:t>For many students, textbook costs are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rPr b="1" lang="en-US" sz="2400"/>
              <a:t>the final straw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rPr lang="en-US" sz="2400"/>
              <a:t>costing between $600-1,200/year.</a:t>
            </a:r>
            <a:endParaRPr sz="2400"/>
          </a:p>
        </p:txBody>
      </p:sp>
      <p:sp>
        <p:nvSpPr>
          <p:cNvPr id="798" name="Google Shape;798;p78"/>
          <p:cNvSpPr/>
          <p:nvPr/>
        </p:nvSpPr>
        <p:spPr>
          <a:xfrm>
            <a:off x="8129103" y="1081110"/>
            <a:ext cx="494030" cy="456774"/>
          </a:xfrm>
          <a:custGeom>
            <a:rect b="b" l="l" r="r" t="t"/>
            <a:pathLst>
              <a:path extrusionOk="0" h="455930" w="494029">
                <a:moveTo>
                  <a:pt x="165017" y="1803"/>
                </a:moveTo>
                <a:lnTo>
                  <a:pt x="142680" y="2264"/>
                </a:lnTo>
                <a:lnTo>
                  <a:pt x="129319" y="15073"/>
                </a:lnTo>
                <a:lnTo>
                  <a:pt x="120685" y="33337"/>
                </a:lnTo>
                <a:lnTo>
                  <a:pt x="112528" y="50165"/>
                </a:lnTo>
                <a:lnTo>
                  <a:pt x="107765" y="56972"/>
                </a:lnTo>
                <a:lnTo>
                  <a:pt x="100641" y="62915"/>
                </a:lnTo>
                <a:lnTo>
                  <a:pt x="99460" y="68541"/>
                </a:lnTo>
                <a:lnTo>
                  <a:pt x="98571" y="73888"/>
                </a:lnTo>
                <a:lnTo>
                  <a:pt x="101530" y="78930"/>
                </a:lnTo>
                <a:lnTo>
                  <a:pt x="100958" y="83985"/>
                </a:lnTo>
                <a:lnTo>
                  <a:pt x="86174" y="127351"/>
                </a:lnTo>
                <a:lnTo>
                  <a:pt x="69208" y="146570"/>
                </a:lnTo>
                <a:lnTo>
                  <a:pt x="67138" y="153377"/>
                </a:lnTo>
                <a:lnTo>
                  <a:pt x="65347" y="158140"/>
                </a:lnTo>
                <a:lnTo>
                  <a:pt x="68319" y="164960"/>
                </a:lnTo>
                <a:lnTo>
                  <a:pt x="67710" y="171183"/>
                </a:lnTo>
                <a:lnTo>
                  <a:pt x="54110" y="212961"/>
                </a:lnTo>
                <a:lnTo>
                  <a:pt x="39236" y="234670"/>
                </a:lnTo>
                <a:lnTo>
                  <a:pt x="37763" y="240322"/>
                </a:lnTo>
                <a:lnTo>
                  <a:pt x="36252" y="245376"/>
                </a:lnTo>
                <a:lnTo>
                  <a:pt x="39236" y="251891"/>
                </a:lnTo>
                <a:lnTo>
                  <a:pt x="37763" y="257530"/>
                </a:lnTo>
                <a:lnTo>
                  <a:pt x="22281" y="299262"/>
                </a:lnTo>
                <a:lnTo>
                  <a:pt x="4514" y="324866"/>
                </a:lnTo>
                <a:lnTo>
                  <a:pt x="2762" y="335546"/>
                </a:lnTo>
                <a:lnTo>
                  <a:pt x="5416" y="339420"/>
                </a:lnTo>
                <a:lnTo>
                  <a:pt x="5124" y="344157"/>
                </a:lnTo>
                <a:lnTo>
                  <a:pt x="4806" y="351269"/>
                </a:lnTo>
                <a:lnTo>
                  <a:pt x="3625" y="357225"/>
                </a:lnTo>
                <a:lnTo>
                  <a:pt x="3041" y="363143"/>
                </a:lnTo>
                <a:lnTo>
                  <a:pt x="714" y="371910"/>
                </a:lnTo>
                <a:lnTo>
                  <a:pt x="15500" y="422420"/>
                </a:lnTo>
                <a:lnTo>
                  <a:pt x="54483" y="451477"/>
                </a:lnTo>
                <a:lnTo>
                  <a:pt x="77209" y="455714"/>
                </a:lnTo>
                <a:lnTo>
                  <a:pt x="351047" y="455714"/>
                </a:lnTo>
                <a:lnTo>
                  <a:pt x="369995" y="452258"/>
                </a:lnTo>
                <a:lnTo>
                  <a:pt x="387361" y="442768"/>
                </a:lnTo>
                <a:lnTo>
                  <a:pt x="401333" y="428555"/>
                </a:lnTo>
                <a:lnTo>
                  <a:pt x="406714" y="417741"/>
                </a:lnTo>
                <a:lnTo>
                  <a:pt x="77489" y="417741"/>
                </a:lnTo>
                <a:lnTo>
                  <a:pt x="64773" y="416918"/>
                </a:lnTo>
                <a:lnTo>
                  <a:pt x="52254" y="413815"/>
                </a:lnTo>
                <a:lnTo>
                  <a:pt x="41677" y="407480"/>
                </a:lnTo>
                <a:lnTo>
                  <a:pt x="34791" y="396963"/>
                </a:lnTo>
                <a:lnTo>
                  <a:pt x="32429" y="390436"/>
                </a:lnTo>
                <a:lnTo>
                  <a:pt x="32708" y="387781"/>
                </a:lnTo>
                <a:lnTo>
                  <a:pt x="35083" y="384200"/>
                </a:lnTo>
                <a:lnTo>
                  <a:pt x="37763" y="380657"/>
                </a:lnTo>
                <a:lnTo>
                  <a:pt x="42500" y="379768"/>
                </a:lnTo>
                <a:lnTo>
                  <a:pt x="304158" y="379768"/>
                </a:lnTo>
                <a:lnTo>
                  <a:pt x="327371" y="377476"/>
                </a:lnTo>
                <a:lnTo>
                  <a:pt x="342734" y="369008"/>
                </a:lnTo>
                <a:lnTo>
                  <a:pt x="353650" y="351971"/>
                </a:lnTo>
                <a:lnTo>
                  <a:pt x="363518" y="323977"/>
                </a:lnTo>
                <a:lnTo>
                  <a:pt x="404074" y="189877"/>
                </a:lnTo>
                <a:lnTo>
                  <a:pt x="147250" y="189877"/>
                </a:lnTo>
                <a:lnTo>
                  <a:pt x="144265" y="185724"/>
                </a:lnTo>
                <a:lnTo>
                  <a:pt x="152266" y="161404"/>
                </a:lnTo>
                <a:lnTo>
                  <a:pt x="154057" y="156057"/>
                </a:lnTo>
                <a:lnTo>
                  <a:pt x="159683" y="151904"/>
                </a:lnTo>
                <a:lnTo>
                  <a:pt x="415558" y="151904"/>
                </a:lnTo>
                <a:lnTo>
                  <a:pt x="427043" y="113931"/>
                </a:lnTo>
                <a:lnTo>
                  <a:pt x="171850" y="113931"/>
                </a:lnTo>
                <a:lnTo>
                  <a:pt x="168890" y="109778"/>
                </a:lnTo>
                <a:lnTo>
                  <a:pt x="172913" y="97618"/>
                </a:lnTo>
                <a:lnTo>
                  <a:pt x="178669" y="80111"/>
                </a:lnTo>
                <a:lnTo>
                  <a:pt x="184334" y="75958"/>
                </a:lnTo>
                <a:lnTo>
                  <a:pt x="438527" y="75958"/>
                </a:lnTo>
                <a:lnTo>
                  <a:pt x="444811" y="55181"/>
                </a:lnTo>
                <a:lnTo>
                  <a:pt x="446813" y="44776"/>
                </a:lnTo>
                <a:lnTo>
                  <a:pt x="446590" y="34680"/>
                </a:lnTo>
                <a:lnTo>
                  <a:pt x="444141" y="25199"/>
                </a:lnTo>
                <a:lnTo>
                  <a:pt x="439464" y="16637"/>
                </a:lnTo>
                <a:lnTo>
                  <a:pt x="433011" y="9654"/>
                </a:lnTo>
                <a:lnTo>
                  <a:pt x="424999" y="4422"/>
                </a:lnTo>
                <a:lnTo>
                  <a:pt x="420130" y="2692"/>
                </a:lnTo>
                <a:lnTo>
                  <a:pt x="164738" y="2692"/>
                </a:lnTo>
                <a:lnTo>
                  <a:pt x="165017" y="1803"/>
                </a:lnTo>
                <a:close/>
              </a:path>
              <a:path extrusionOk="0" h="455930" w="494029">
                <a:moveTo>
                  <a:pt x="468826" y="91071"/>
                </a:moveTo>
                <a:lnTo>
                  <a:pt x="469131" y="96418"/>
                </a:lnTo>
                <a:lnTo>
                  <a:pt x="469131" y="102362"/>
                </a:lnTo>
                <a:lnTo>
                  <a:pt x="467353" y="107988"/>
                </a:lnTo>
                <a:lnTo>
                  <a:pt x="378352" y="400824"/>
                </a:lnTo>
                <a:lnTo>
                  <a:pt x="374297" y="407973"/>
                </a:lnTo>
                <a:lnTo>
                  <a:pt x="367738" y="413288"/>
                </a:lnTo>
                <a:lnTo>
                  <a:pt x="359735" y="416599"/>
                </a:lnTo>
                <a:lnTo>
                  <a:pt x="351351" y="417741"/>
                </a:lnTo>
                <a:lnTo>
                  <a:pt x="406714" y="417741"/>
                </a:lnTo>
                <a:lnTo>
                  <a:pt x="410102" y="410933"/>
                </a:lnTo>
                <a:lnTo>
                  <a:pt x="491674" y="142125"/>
                </a:lnTo>
                <a:lnTo>
                  <a:pt x="493635" y="131894"/>
                </a:lnTo>
                <a:lnTo>
                  <a:pt x="493345" y="121880"/>
                </a:lnTo>
                <a:lnTo>
                  <a:pt x="490886" y="112416"/>
                </a:lnTo>
                <a:lnTo>
                  <a:pt x="486340" y="103835"/>
                </a:lnTo>
                <a:lnTo>
                  <a:pt x="481895" y="97917"/>
                </a:lnTo>
                <a:lnTo>
                  <a:pt x="475659" y="93764"/>
                </a:lnTo>
                <a:lnTo>
                  <a:pt x="468826" y="91071"/>
                </a:lnTo>
                <a:close/>
              </a:path>
              <a:path extrusionOk="0" h="455930" w="494029">
                <a:moveTo>
                  <a:pt x="415558" y="151904"/>
                </a:moveTo>
                <a:lnTo>
                  <a:pt x="350450" y="151904"/>
                </a:lnTo>
                <a:lnTo>
                  <a:pt x="353421" y="156057"/>
                </a:lnTo>
                <a:lnTo>
                  <a:pt x="351631" y="161404"/>
                </a:lnTo>
                <a:lnTo>
                  <a:pt x="343630" y="185724"/>
                </a:lnTo>
                <a:lnTo>
                  <a:pt x="337978" y="189877"/>
                </a:lnTo>
                <a:lnTo>
                  <a:pt x="404074" y="189877"/>
                </a:lnTo>
                <a:lnTo>
                  <a:pt x="415558" y="151904"/>
                </a:lnTo>
                <a:close/>
              </a:path>
              <a:path extrusionOk="0" h="455930" w="494029">
                <a:moveTo>
                  <a:pt x="438527" y="75958"/>
                </a:moveTo>
                <a:lnTo>
                  <a:pt x="375088" y="75958"/>
                </a:lnTo>
                <a:lnTo>
                  <a:pt x="378034" y="80111"/>
                </a:lnTo>
                <a:lnTo>
                  <a:pt x="370046" y="104444"/>
                </a:lnTo>
                <a:lnTo>
                  <a:pt x="368255" y="109778"/>
                </a:lnTo>
                <a:lnTo>
                  <a:pt x="362629" y="113931"/>
                </a:lnTo>
                <a:lnTo>
                  <a:pt x="427043" y="113931"/>
                </a:lnTo>
                <a:lnTo>
                  <a:pt x="438527" y="75958"/>
                </a:lnTo>
                <a:close/>
              </a:path>
              <a:path extrusionOk="0" h="455930" w="494029">
                <a:moveTo>
                  <a:pt x="405618" y="0"/>
                </a:moveTo>
                <a:lnTo>
                  <a:pt x="174821" y="0"/>
                </a:lnTo>
                <a:lnTo>
                  <a:pt x="169779" y="1485"/>
                </a:lnTo>
                <a:lnTo>
                  <a:pt x="164738" y="2692"/>
                </a:lnTo>
                <a:lnTo>
                  <a:pt x="420130" y="2692"/>
                </a:lnTo>
                <a:lnTo>
                  <a:pt x="415757" y="1138"/>
                </a:lnTo>
                <a:lnTo>
                  <a:pt x="405618" y="0"/>
                </a:lnTo>
                <a:close/>
              </a:path>
            </a:pathLst>
          </a:custGeom>
          <a:solidFill>
            <a:srgbClr val="00C1D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78"/>
          <p:cNvSpPr/>
          <p:nvPr/>
        </p:nvSpPr>
        <p:spPr>
          <a:xfrm>
            <a:off x="9222114" y="1081120"/>
            <a:ext cx="488315" cy="456774"/>
          </a:xfrm>
          <a:custGeom>
            <a:rect b="b" l="l" r="r" t="t"/>
            <a:pathLst>
              <a:path extrusionOk="0" h="455930" w="488315">
                <a:moveTo>
                  <a:pt x="447814" y="358051"/>
                </a:moveTo>
                <a:lnTo>
                  <a:pt x="40436" y="358051"/>
                </a:lnTo>
                <a:lnTo>
                  <a:pt x="32550" y="365429"/>
                </a:lnTo>
                <a:lnTo>
                  <a:pt x="32550" y="390601"/>
                </a:lnTo>
                <a:lnTo>
                  <a:pt x="455701" y="390601"/>
                </a:lnTo>
                <a:lnTo>
                  <a:pt x="455701" y="365429"/>
                </a:lnTo>
                <a:lnTo>
                  <a:pt x="447814" y="358051"/>
                </a:lnTo>
                <a:close/>
              </a:path>
              <a:path extrusionOk="0" h="455930" w="488315">
                <a:moveTo>
                  <a:pt x="130200" y="162750"/>
                </a:moveTo>
                <a:lnTo>
                  <a:pt x="65100" y="162750"/>
                </a:lnTo>
                <a:lnTo>
                  <a:pt x="65100" y="358051"/>
                </a:lnTo>
                <a:lnTo>
                  <a:pt x="130200" y="358051"/>
                </a:lnTo>
                <a:lnTo>
                  <a:pt x="130200" y="162750"/>
                </a:lnTo>
                <a:close/>
              </a:path>
              <a:path extrusionOk="0" h="455930" w="488315">
                <a:moveTo>
                  <a:pt x="227837" y="162750"/>
                </a:moveTo>
                <a:lnTo>
                  <a:pt x="162750" y="162750"/>
                </a:lnTo>
                <a:lnTo>
                  <a:pt x="162750" y="358051"/>
                </a:lnTo>
                <a:lnTo>
                  <a:pt x="227837" y="358051"/>
                </a:lnTo>
                <a:lnTo>
                  <a:pt x="227837" y="162750"/>
                </a:lnTo>
                <a:close/>
              </a:path>
              <a:path extrusionOk="0" h="455930" w="488315">
                <a:moveTo>
                  <a:pt x="325500" y="162750"/>
                </a:moveTo>
                <a:lnTo>
                  <a:pt x="260400" y="162750"/>
                </a:lnTo>
                <a:lnTo>
                  <a:pt x="260400" y="358051"/>
                </a:lnTo>
                <a:lnTo>
                  <a:pt x="325500" y="358051"/>
                </a:lnTo>
                <a:lnTo>
                  <a:pt x="325500" y="162750"/>
                </a:lnTo>
                <a:close/>
              </a:path>
              <a:path extrusionOk="0" h="455930" w="488315">
                <a:moveTo>
                  <a:pt x="423138" y="162750"/>
                </a:moveTo>
                <a:lnTo>
                  <a:pt x="358038" y="162750"/>
                </a:lnTo>
                <a:lnTo>
                  <a:pt x="358038" y="358051"/>
                </a:lnTo>
                <a:lnTo>
                  <a:pt x="423138" y="358051"/>
                </a:lnTo>
                <a:lnTo>
                  <a:pt x="423138" y="162750"/>
                </a:lnTo>
                <a:close/>
              </a:path>
              <a:path extrusionOk="0" h="455930" w="488315">
                <a:moveTo>
                  <a:pt x="480352" y="406882"/>
                </a:moveTo>
                <a:lnTo>
                  <a:pt x="7886" y="406882"/>
                </a:lnTo>
                <a:lnTo>
                  <a:pt x="0" y="414248"/>
                </a:lnTo>
                <a:lnTo>
                  <a:pt x="0" y="455701"/>
                </a:lnTo>
                <a:lnTo>
                  <a:pt x="488251" y="455701"/>
                </a:lnTo>
                <a:lnTo>
                  <a:pt x="488251" y="414248"/>
                </a:lnTo>
                <a:lnTo>
                  <a:pt x="480352" y="406882"/>
                </a:lnTo>
                <a:close/>
              </a:path>
              <a:path extrusionOk="0" h="455930" w="488315">
                <a:moveTo>
                  <a:pt x="455701" y="130200"/>
                </a:moveTo>
                <a:lnTo>
                  <a:pt x="32550" y="130200"/>
                </a:lnTo>
                <a:lnTo>
                  <a:pt x="32550" y="139103"/>
                </a:lnTo>
                <a:lnTo>
                  <a:pt x="40436" y="146481"/>
                </a:lnTo>
                <a:lnTo>
                  <a:pt x="447814" y="146481"/>
                </a:lnTo>
                <a:lnTo>
                  <a:pt x="455701" y="139103"/>
                </a:lnTo>
                <a:lnTo>
                  <a:pt x="455701" y="130200"/>
                </a:lnTo>
                <a:close/>
              </a:path>
              <a:path extrusionOk="0" h="455930" w="488315">
                <a:moveTo>
                  <a:pt x="244132" y="0"/>
                </a:moveTo>
                <a:lnTo>
                  <a:pt x="0" y="97650"/>
                </a:lnTo>
                <a:lnTo>
                  <a:pt x="0" y="130200"/>
                </a:lnTo>
                <a:lnTo>
                  <a:pt x="488251" y="130200"/>
                </a:lnTo>
                <a:lnTo>
                  <a:pt x="488251" y="97650"/>
                </a:lnTo>
                <a:lnTo>
                  <a:pt x="244132" y="0"/>
                </a:lnTo>
                <a:close/>
              </a:path>
            </a:pathLst>
          </a:custGeom>
          <a:solidFill>
            <a:srgbClr val="002E6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78"/>
          <p:cNvSpPr/>
          <p:nvPr/>
        </p:nvSpPr>
        <p:spPr>
          <a:xfrm>
            <a:off x="5926239" y="1081111"/>
            <a:ext cx="539115" cy="456774"/>
          </a:xfrm>
          <a:custGeom>
            <a:rect b="b" l="l" r="r" t="t"/>
            <a:pathLst>
              <a:path extrusionOk="0" h="455930" w="539115">
                <a:moveTo>
                  <a:pt x="165709" y="372859"/>
                </a:moveTo>
                <a:lnTo>
                  <a:pt x="149670" y="376144"/>
                </a:lnTo>
                <a:lnTo>
                  <a:pt x="136488" y="385070"/>
                </a:lnTo>
                <a:lnTo>
                  <a:pt x="127556" y="398244"/>
                </a:lnTo>
                <a:lnTo>
                  <a:pt x="124269" y="414273"/>
                </a:lnTo>
                <a:lnTo>
                  <a:pt x="127556" y="430312"/>
                </a:lnTo>
                <a:lnTo>
                  <a:pt x="136488" y="443495"/>
                </a:lnTo>
                <a:lnTo>
                  <a:pt x="149670" y="452426"/>
                </a:lnTo>
                <a:lnTo>
                  <a:pt x="165709" y="455714"/>
                </a:lnTo>
                <a:lnTo>
                  <a:pt x="181740" y="452426"/>
                </a:lnTo>
                <a:lnTo>
                  <a:pt x="194919" y="443495"/>
                </a:lnTo>
                <a:lnTo>
                  <a:pt x="203850" y="430312"/>
                </a:lnTo>
                <a:lnTo>
                  <a:pt x="207137" y="414273"/>
                </a:lnTo>
                <a:lnTo>
                  <a:pt x="203850" y="398244"/>
                </a:lnTo>
                <a:lnTo>
                  <a:pt x="194919" y="385070"/>
                </a:lnTo>
                <a:lnTo>
                  <a:pt x="181740" y="376144"/>
                </a:lnTo>
                <a:lnTo>
                  <a:pt x="165709" y="372859"/>
                </a:lnTo>
                <a:close/>
              </a:path>
              <a:path extrusionOk="0" h="455930" w="539115">
                <a:moveTo>
                  <a:pt x="455701" y="372859"/>
                </a:moveTo>
                <a:lnTo>
                  <a:pt x="439664" y="376144"/>
                </a:lnTo>
                <a:lnTo>
                  <a:pt x="426486" y="385070"/>
                </a:lnTo>
                <a:lnTo>
                  <a:pt x="417559" y="398244"/>
                </a:lnTo>
                <a:lnTo>
                  <a:pt x="414274" y="414273"/>
                </a:lnTo>
                <a:lnTo>
                  <a:pt x="417559" y="430312"/>
                </a:lnTo>
                <a:lnTo>
                  <a:pt x="426486" y="443495"/>
                </a:lnTo>
                <a:lnTo>
                  <a:pt x="439664" y="452426"/>
                </a:lnTo>
                <a:lnTo>
                  <a:pt x="455701" y="455714"/>
                </a:lnTo>
                <a:lnTo>
                  <a:pt x="471732" y="452426"/>
                </a:lnTo>
                <a:lnTo>
                  <a:pt x="484911" y="443495"/>
                </a:lnTo>
                <a:lnTo>
                  <a:pt x="493841" y="430312"/>
                </a:lnTo>
                <a:lnTo>
                  <a:pt x="497128" y="414273"/>
                </a:lnTo>
                <a:lnTo>
                  <a:pt x="493841" y="398244"/>
                </a:lnTo>
                <a:lnTo>
                  <a:pt x="484911" y="385070"/>
                </a:lnTo>
                <a:lnTo>
                  <a:pt x="471732" y="376144"/>
                </a:lnTo>
                <a:lnTo>
                  <a:pt x="455701" y="372859"/>
                </a:lnTo>
                <a:close/>
              </a:path>
              <a:path extrusionOk="0" h="455930" w="539115">
                <a:moveTo>
                  <a:pt x="517842" y="41440"/>
                </a:moveTo>
                <a:lnTo>
                  <a:pt x="86715" y="41440"/>
                </a:lnTo>
                <a:lnTo>
                  <a:pt x="144018" y="307797"/>
                </a:lnTo>
                <a:lnTo>
                  <a:pt x="138757" y="317546"/>
                </a:lnTo>
                <a:lnTo>
                  <a:pt x="132210" y="329966"/>
                </a:lnTo>
                <a:lnTo>
                  <a:pt x="126630" y="342389"/>
                </a:lnTo>
                <a:lnTo>
                  <a:pt x="124269" y="352145"/>
                </a:lnTo>
                <a:lnTo>
                  <a:pt x="125914" y="360161"/>
                </a:lnTo>
                <a:lnTo>
                  <a:pt x="130384" y="366750"/>
                </a:lnTo>
                <a:lnTo>
                  <a:pt x="136978" y="371215"/>
                </a:lnTo>
                <a:lnTo>
                  <a:pt x="144995" y="372859"/>
                </a:lnTo>
                <a:lnTo>
                  <a:pt x="476415" y="372859"/>
                </a:lnTo>
                <a:lnTo>
                  <a:pt x="484430" y="371215"/>
                </a:lnTo>
                <a:lnTo>
                  <a:pt x="491020" y="366750"/>
                </a:lnTo>
                <a:lnTo>
                  <a:pt x="495485" y="360161"/>
                </a:lnTo>
                <a:lnTo>
                  <a:pt x="497128" y="352145"/>
                </a:lnTo>
                <a:lnTo>
                  <a:pt x="495485" y="344124"/>
                </a:lnTo>
                <a:lnTo>
                  <a:pt x="491020" y="337535"/>
                </a:lnTo>
                <a:lnTo>
                  <a:pt x="484430" y="333073"/>
                </a:lnTo>
                <a:lnTo>
                  <a:pt x="476415" y="331431"/>
                </a:lnTo>
                <a:lnTo>
                  <a:pt x="178650" y="331431"/>
                </a:lnTo>
                <a:lnTo>
                  <a:pt x="181876" y="324942"/>
                </a:lnTo>
                <a:lnTo>
                  <a:pt x="186423" y="318147"/>
                </a:lnTo>
                <a:lnTo>
                  <a:pt x="186423" y="302945"/>
                </a:lnTo>
                <a:lnTo>
                  <a:pt x="183845" y="295516"/>
                </a:lnTo>
                <a:lnTo>
                  <a:pt x="182206" y="288048"/>
                </a:lnTo>
                <a:lnTo>
                  <a:pt x="520103" y="248564"/>
                </a:lnTo>
                <a:lnTo>
                  <a:pt x="538556" y="227863"/>
                </a:lnTo>
                <a:lnTo>
                  <a:pt x="538556" y="62153"/>
                </a:lnTo>
                <a:lnTo>
                  <a:pt x="536912" y="54132"/>
                </a:lnTo>
                <a:lnTo>
                  <a:pt x="532447" y="47544"/>
                </a:lnTo>
                <a:lnTo>
                  <a:pt x="525858" y="43081"/>
                </a:lnTo>
                <a:lnTo>
                  <a:pt x="517842" y="41440"/>
                </a:lnTo>
                <a:close/>
              </a:path>
              <a:path extrusionOk="0" h="455930" w="539115">
                <a:moveTo>
                  <a:pt x="103555" y="0"/>
                </a:moveTo>
                <a:lnTo>
                  <a:pt x="20713" y="0"/>
                </a:lnTo>
                <a:lnTo>
                  <a:pt x="12692" y="1643"/>
                </a:lnTo>
                <a:lnTo>
                  <a:pt x="6103" y="6108"/>
                </a:lnTo>
                <a:lnTo>
                  <a:pt x="1641" y="12698"/>
                </a:lnTo>
                <a:lnTo>
                  <a:pt x="0" y="20713"/>
                </a:lnTo>
                <a:lnTo>
                  <a:pt x="1641" y="28736"/>
                </a:lnTo>
                <a:lnTo>
                  <a:pt x="6103" y="35329"/>
                </a:lnTo>
                <a:lnTo>
                  <a:pt x="12692" y="39796"/>
                </a:lnTo>
                <a:lnTo>
                  <a:pt x="20713" y="41440"/>
                </a:lnTo>
                <a:lnTo>
                  <a:pt x="129120" y="41440"/>
                </a:lnTo>
                <a:lnTo>
                  <a:pt x="126810" y="28401"/>
                </a:lnTo>
                <a:lnTo>
                  <a:pt x="123258" y="14885"/>
                </a:lnTo>
                <a:lnTo>
                  <a:pt x="116246" y="4287"/>
                </a:lnTo>
                <a:lnTo>
                  <a:pt x="103555" y="0"/>
                </a:lnTo>
                <a:close/>
              </a:path>
            </a:pathLst>
          </a:custGeom>
          <a:solidFill>
            <a:srgbClr val="FFB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78"/>
          <p:cNvSpPr/>
          <p:nvPr/>
        </p:nvSpPr>
        <p:spPr>
          <a:xfrm>
            <a:off x="6952978" y="1087128"/>
            <a:ext cx="666115" cy="444687"/>
          </a:xfrm>
          <a:custGeom>
            <a:rect b="b" l="l" r="r" t="t"/>
            <a:pathLst>
              <a:path extrusionOk="0" h="443865" w="666115">
                <a:moveTo>
                  <a:pt x="334517" y="0"/>
                </a:moveTo>
                <a:lnTo>
                  <a:pt x="331038" y="0"/>
                </a:lnTo>
                <a:lnTo>
                  <a:pt x="329882" y="279"/>
                </a:lnTo>
                <a:lnTo>
                  <a:pt x="6349" y="101955"/>
                </a:lnTo>
                <a:lnTo>
                  <a:pt x="2616" y="103428"/>
                </a:lnTo>
                <a:lnTo>
                  <a:pt x="0" y="106883"/>
                </a:lnTo>
                <a:lnTo>
                  <a:pt x="0" y="114973"/>
                </a:lnTo>
                <a:lnTo>
                  <a:pt x="2616" y="118427"/>
                </a:lnTo>
                <a:lnTo>
                  <a:pt x="6349" y="119887"/>
                </a:lnTo>
                <a:lnTo>
                  <a:pt x="102552" y="149936"/>
                </a:lnTo>
                <a:lnTo>
                  <a:pt x="90808" y="170669"/>
                </a:lnTo>
                <a:lnTo>
                  <a:pt x="82324" y="194336"/>
                </a:lnTo>
                <a:lnTo>
                  <a:pt x="76874" y="219635"/>
                </a:lnTo>
                <a:lnTo>
                  <a:pt x="74231" y="245262"/>
                </a:lnTo>
                <a:lnTo>
                  <a:pt x="66680" y="250997"/>
                </a:lnTo>
                <a:lnTo>
                  <a:pt x="60740" y="258465"/>
                </a:lnTo>
                <a:lnTo>
                  <a:pt x="56854" y="267345"/>
                </a:lnTo>
                <a:lnTo>
                  <a:pt x="55460" y="277317"/>
                </a:lnTo>
                <a:lnTo>
                  <a:pt x="56654" y="286699"/>
                </a:lnTo>
                <a:lnTo>
                  <a:pt x="60040" y="295159"/>
                </a:lnTo>
                <a:lnTo>
                  <a:pt x="65324" y="302425"/>
                </a:lnTo>
                <a:lnTo>
                  <a:pt x="72212" y="308228"/>
                </a:lnTo>
                <a:lnTo>
                  <a:pt x="55460" y="433311"/>
                </a:lnTo>
                <a:lnTo>
                  <a:pt x="55181" y="435889"/>
                </a:lnTo>
                <a:lnTo>
                  <a:pt x="56045" y="438505"/>
                </a:lnTo>
                <a:lnTo>
                  <a:pt x="59512" y="442556"/>
                </a:lnTo>
                <a:lnTo>
                  <a:pt x="62090" y="443712"/>
                </a:lnTo>
                <a:lnTo>
                  <a:pt x="122783" y="443712"/>
                </a:lnTo>
                <a:lnTo>
                  <a:pt x="125361" y="442556"/>
                </a:lnTo>
                <a:lnTo>
                  <a:pt x="127114" y="440537"/>
                </a:lnTo>
                <a:lnTo>
                  <a:pt x="128828" y="438505"/>
                </a:lnTo>
                <a:lnTo>
                  <a:pt x="129692" y="435889"/>
                </a:lnTo>
                <a:lnTo>
                  <a:pt x="129412" y="433311"/>
                </a:lnTo>
                <a:lnTo>
                  <a:pt x="112661" y="308228"/>
                </a:lnTo>
                <a:lnTo>
                  <a:pt x="119549" y="302425"/>
                </a:lnTo>
                <a:lnTo>
                  <a:pt x="124833" y="295159"/>
                </a:lnTo>
                <a:lnTo>
                  <a:pt x="128219" y="286699"/>
                </a:lnTo>
                <a:lnTo>
                  <a:pt x="129412" y="277317"/>
                </a:lnTo>
                <a:lnTo>
                  <a:pt x="128112" y="267570"/>
                </a:lnTo>
                <a:lnTo>
                  <a:pt x="124426" y="258872"/>
                </a:lnTo>
                <a:lnTo>
                  <a:pt x="118681" y="251519"/>
                </a:lnTo>
                <a:lnTo>
                  <a:pt x="111201" y="245808"/>
                </a:lnTo>
                <a:lnTo>
                  <a:pt x="114615" y="218100"/>
                </a:lnTo>
                <a:lnTo>
                  <a:pt x="121081" y="194182"/>
                </a:lnTo>
                <a:lnTo>
                  <a:pt x="130196" y="175142"/>
                </a:lnTo>
                <a:lnTo>
                  <a:pt x="141554" y="162064"/>
                </a:lnTo>
                <a:lnTo>
                  <a:pt x="525000" y="162064"/>
                </a:lnTo>
                <a:lnTo>
                  <a:pt x="659206" y="119887"/>
                </a:lnTo>
                <a:lnTo>
                  <a:pt x="662939" y="118427"/>
                </a:lnTo>
                <a:lnTo>
                  <a:pt x="665556" y="114973"/>
                </a:lnTo>
                <a:lnTo>
                  <a:pt x="665556" y="106883"/>
                </a:lnTo>
                <a:lnTo>
                  <a:pt x="662939" y="103428"/>
                </a:lnTo>
                <a:lnTo>
                  <a:pt x="659206" y="101955"/>
                </a:lnTo>
                <a:lnTo>
                  <a:pt x="335673" y="279"/>
                </a:lnTo>
                <a:lnTo>
                  <a:pt x="334517" y="0"/>
                </a:lnTo>
                <a:close/>
              </a:path>
              <a:path extrusionOk="0" h="443865" w="666115">
                <a:moveTo>
                  <a:pt x="153098" y="204520"/>
                </a:moveTo>
                <a:lnTo>
                  <a:pt x="147904" y="295808"/>
                </a:lnTo>
                <a:lnTo>
                  <a:pt x="182614" y="339435"/>
                </a:lnTo>
                <a:lnTo>
                  <a:pt x="222986" y="355454"/>
                </a:lnTo>
                <a:lnTo>
                  <a:pt x="274173" y="365969"/>
                </a:lnTo>
                <a:lnTo>
                  <a:pt x="332778" y="369747"/>
                </a:lnTo>
                <a:lnTo>
                  <a:pt x="391382" y="365969"/>
                </a:lnTo>
                <a:lnTo>
                  <a:pt x="442569" y="355454"/>
                </a:lnTo>
                <a:lnTo>
                  <a:pt x="482941" y="339435"/>
                </a:lnTo>
                <a:lnTo>
                  <a:pt x="509101" y="319142"/>
                </a:lnTo>
                <a:lnTo>
                  <a:pt x="517651" y="295808"/>
                </a:lnTo>
                <a:lnTo>
                  <a:pt x="515547" y="258825"/>
                </a:lnTo>
                <a:lnTo>
                  <a:pt x="328167" y="258825"/>
                </a:lnTo>
                <a:lnTo>
                  <a:pt x="323532" y="258241"/>
                </a:lnTo>
                <a:lnTo>
                  <a:pt x="153098" y="204520"/>
                </a:lnTo>
                <a:close/>
              </a:path>
              <a:path extrusionOk="0" h="443865" w="666115">
                <a:moveTo>
                  <a:pt x="512457" y="204520"/>
                </a:moveTo>
                <a:lnTo>
                  <a:pt x="342023" y="258241"/>
                </a:lnTo>
                <a:lnTo>
                  <a:pt x="337388" y="258825"/>
                </a:lnTo>
                <a:lnTo>
                  <a:pt x="515547" y="258825"/>
                </a:lnTo>
                <a:lnTo>
                  <a:pt x="512457" y="204520"/>
                </a:lnTo>
                <a:close/>
              </a:path>
              <a:path extrusionOk="0" h="443865" w="666115">
                <a:moveTo>
                  <a:pt x="525000" y="162064"/>
                </a:moveTo>
                <a:lnTo>
                  <a:pt x="141554" y="162064"/>
                </a:lnTo>
                <a:lnTo>
                  <a:pt x="329882" y="221564"/>
                </a:lnTo>
                <a:lnTo>
                  <a:pt x="331038" y="221856"/>
                </a:lnTo>
                <a:lnTo>
                  <a:pt x="334517" y="221856"/>
                </a:lnTo>
                <a:lnTo>
                  <a:pt x="335673" y="221564"/>
                </a:lnTo>
                <a:lnTo>
                  <a:pt x="525000" y="162064"/>
                </a:lnTo>
                <a:close/>
              </a:path>
            </a:pathLst>
          </a:custGeom>
          <a:solidFill>
            <a:srgbClr val="C2002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79"/>
          <p:cNvSpPr txBox="1"/>
          <p:nvPr>
            <p:ph type="title"/>
          </p:nvPr>
        </p:nvSpPr>
        <p:spPr>
          <a:xfrm>
            <a:off x="788989" y="559836"/>
            <a:ext cx="3932100" cy="35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can help!</a:t>
            </a:r>
            <a:endParaRPr/>
          </a:p>
        </p:txBody>
      </p:sp>
      <p:sp>
        <p:nvSpPr>
          <p:cNvPr id="808" name="Google Shape;808;p79"/>
          <p:cNvSpPr txBox="1"/>
          <p:nvPr>
            <p:ph idx="1" type="body"/>
          </p:nvPr>
        </p:nvSpPr>
        <p:spPr>
          <a:xfrm>
            <a:off x="788989" y="4122120"/>
            <a:ext cx="39321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809" name="Google Shape;809;p79"/>
          <p:cNvSpPr txBox="1"/>
          <p:nvPr>
            <p:ph idx="2" type="body"/>
          </p:nvPr>
        </p:nvSpPr>
        <p:spPr>
          <a:xfrm>
            <a:off x="5926250" y="1668250"/>
            <a:ext cx="5822100" cy="42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rPr lang="en-US" sz="2400"/>
              <a:t>Rice University is exploring the idea of developing a professional development program for Houston-area Dual Credit teachers including training around OER.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rPr lang="en-US" sz="2400"/>
              <a:t>Let us know what you would like to see in that program.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rPr lang="en-US" sz="3000" u="sng">
                <a:solidFill>
                  <a:schemeClr val="dk2"/>
                </a:solidFill>
              </a:rPr>
              <a:t>tinyurl.com/RiceHCC</a:t>
            </a:r>
            <a:endParaRPr sz="30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45659"/>
              </a:buClr>
              <a:buSzPts val="2400"/>
              <a:buFont typeface="Helvetica Neue"/>
              <a:buNone/>
            </a:pPr>
            <a:r>
              <a:rPr lang="en-US" sz="3000" u="sng">
                <a:solidFill>
                  <a:schemeClr val="dk2"/>
                </a:solidFill>
              </a:rPr>
              <a:t>openstax.org/blog</a:t>
            </a:r>
            <a:endParaRPr sz="3000" u="sng">
              <a:solidFill>
                <a:schemeClr val="dk2"/>
              </a:solidFill>
            </a:endParaRPr>
          </a:p>
        </p:txBody>
      </p:sp>
      <p:sp>
        <p:nvSpPr>
          <p:cNvPr id="810" name="Google Shape;810;p79"/>
          <p:cNvSpPr/>
          <p:nvPr/>
        </p:nvSpPr>
        <p:spPr>
          <a:xfrm>
            <a:off x="8129103" y="1081110"/>
            <a:ext cx="494029" cy="457070"/>
          </a:xfrm>
          <a:custGeom>
            <a:rect b="b" l="l" r="r" t="t"/>
            <a:pathLst>
              <a:path extrusionOk="0" h="455930" w="494029">
                <a:moveTo>
                  <a:pt x="165017" y="1803"/>
                </a:moveTo>
                <a:lnTo>
                  <a:pt x="142680" y="2264"/>
                </a:lnTo>
                <a:lnTo>
                  <a:pt x="129319" y="15073"/>
                </a:lnTo>
                <a:lnTo>
                  <a:pt x="120685" y="33337"/>
                </a:lnTo>
                <a:lnTo>
                  <a:pt x="112528" y="50165"/>
                </a:lnTo>
                <a:lnTo>
                  <a:pt x="107765" y="56972"/>
                </a:lnTo>
                <a:lnTo>
                  <a:pt x="100641" y="62915"/>
                </a:lnTo>
                <a:lnTo>
                  <a:pt x="99460" y="68541"/>
                </a:lnTo>
                <a:lnTo>
                  <a:pt x="98571" y="73888"/>
                </a:lnTo>
                <a:lnTo>
                  <a:pt x="101530" y="78930"/>
                </a:lnTo>
                <a:lnTo>
                  <a:pt x="100958" y="83985"/>
                </a:lnTo>
                <a:lnTo>
                  <a:pt x="86174" y="127351"/>
                </a:lnTo>
                <a:lnTo>
                  <a:pt x="69208" y="146570"/>
                </a:lnTo>
                <a:lnTo>
                  <a:pt x="67138" y="153377"/>
                </a:lnTo>
                <a:lnTo>
                  <a:pt x="65347" y="158140"/>
                </a:lnTo>
                <a:lnTo>
                  <a:pt x="68319" y="164960"/>
                </a:lnTo>
                <a:lnTo>
                  <a:pt x="67710" y="171183"/>
                </a:lnTo>
                <a:lnTo>
                  <a:pt x="54110" y="212961"/>
                </a:lnTo>
                <a:lnTo>
                  <a:pt x="39236" y="234670"/>
                </a:lnTo>
                <a:lnTo>
                  <a:pt x="37763" y="240322"/>
                </a:lnTo>
                <a:lnTo>
                  <a:pt x="36252" y="245376"/>
                </a:lnTo>
                <a:lnTo>
                  <a:pt x="39236" y="251891"/>
                </a:lnTo>
                <a:lnTo>
                  <a:pt x="37763" y="257530"/>
                </a:lnTo>
                <a:lnTo>
                  <a:pt x="22281" y="299262"/>
                </a:lnTo>
                <a:lnTo>
                  <a:pt x="4514" y="324866"/>
                </a:lnTo>
                <a:lnTo>
                  <a:pt x="2762" y="335546"/>
                </a:lnTo>
                <a:lnTo>
                  <a:pt x="5416" y="339420"/>
                </a:lnTo>
                <a:lnTo>
                  <a:pt x="5124" y="344157"/>
                </a:lnTo>
                <a:lnTo>
                  <a:pt x="4806" y="351269"/>
                </a:lnTo>
                <a:lnTo>
                  <a:pt x="3625" y="357225"/>
                </a:lnTo>
                <a:lnTo>
                  <a:pt x="3041" y="363143"/>
                </a:lnTo>
                <a:lnTo>
                  <a:pt x="714" y="371910"/>
                </a:lnTo>
                <a:lnTo>
                  <a:pt x="15500" y="422420"/>
                </a:lnTo>
                <a:lnTo>
                  <a:pt x="54483" y="451477"/>
                </a:lnTo>
                <a:lnTo>
                  <a:pt x="77209" y="455714"/>
                </a:lnTo>
                <a:lnTo>
                  <a:pt x="351047" y="455714"/>
                </a:lnTo>
                <a:lnTo>
                  <a:pt x="369995" y="452258"/>
                </a:lnTo>
                <a:lnTo>
                  <a:pt x="387361" y="442768"/>
                </a:lnTo>
                <a:lnTo>
                  <a:pt x="401333" y="428555"/>
                </a:lnTo>
                <a:lnTo>
                  <a:pt x="406714" y="417741"/>
                </a:lnTo>
                <a:lnTo>
                  <a:pt x="77489" y="417741"/>
                </a:lnTo>
                <a:lnTo>
                  <a:pt x="64773" y="416918"/>
                </a:lnTo>
                <a:lnTo>
                  <a:pt x="52254" y="413815"/>
                </a:lnTo>
                <a:lnTo>
                  <a:pt x="41677" y="407480"/>
                </a:lnTo>
                <a:lnTo>
                  <a:pt x="34791" y="396963"/>
                </a:lnTo>
                <a:lnTo>
                  <a:pt x="32429" y="390436"/>
                </a:lnTo>
                <a:lnTo>
                  <a:pt x="32708" y="387781"/>
                </a:lnTo>
                <a:lnTo>
                  <a:pt x="35083" y="384200"/>
                </a:lnTo>
                <a:lnTo>
                  <a:pt x="37763" y="380657"/>
                </a:lnTo>
                <a:lnTo>
                  <a:pt x="42500" y="379768"/>
                </a:lnTo>
                <a:lnTo>
                  <a:pt x="304158" y="379768"/>
                </a:lnTo>
                <a:lnTo>
                  <a:pt x="327371" y="377476"/>
                </a:lnTo>
                <a:lnTo>
                  <a:pt x="342734" y="369008"/>
                </a:lnTo>
                <a:lnTo>
                  <a:pt x="353650" y="351971"/>
                </a:lnTo>
                <a:lnTo>
                  <a:pt x="363518" y="323977"/>
                </a:lnTo>
                <a:lnTo>
                  <a:pt x="404074" y="189877"/>
                </a:lnTo>
                <a:lnTo>
                  <a:pt x="147250" y="189877"/>
                </a:lnTo>
                <a:lnTo>
                  <a:pt x="144265" y="185724"/>
                </a:lnTo>
                <a:lnTo>
                  <a:pt x="152266" y="161404"/>
                </a:lnTo>
                <a:lnTo>
                  <a:pt x="154057" y="156057"/>
                </a:lnTo>
                <a:lnTo>
                  <a:pt x="159683" y="151904"/>
                </a:lnTo>
                <a:lnTo>
                  <a:pt x="415558" y="151904"/>
                </a:lnTo>
                <a:lnTo>
                  <a:pt x="427043" y="113931"/>
                </a:lnTo>
                <a:lnTo>
                  <a:pt x="171850" y="113931"/>
                </a:lnTo>
                <a:lnTo>
                  <a:pt x="168890" y="109778"/>
                </a:lnTo>
                <a:lnTo>
                  <a:pt x="172913" y="97618"/>
                </a:lnTo>
                <a:lnTo>
                  <a:pt x="178669" y="80111"/>
                </a:lnTo>
                <a:lnTo>
                  <a:pt x="184334" y="75958"/>
                </a:lnTo>
                <a:lnTo>
                  <a:pt x="438527" y="75958"/>
                </a:lnTo>
                <a:lnTo>
                  <a:pt x="444811" y="55181"/>
                </a:lnTo>
                <a:lnTo>
                  <a:pt x="446813" y="44776"/>
                </a:lnTo>
                <a:lnTo>
                  <a:pt x="446590" y="34680"/>
                </a:lnTo>
                <a:lnTo>
                  <a:pt x="444141" y="25199"/>
                </a:lnTo>
                <a:lnTo>
                  <a:pt x="439464" y="16637"/>
                </a:lnTo>
                <a:lnTo>
                  <a:pt x="433011" y="9654"/>
                </a:lnTo>
                <a:lnTo>
                  <a:pt x="424999" y="4422"/>
                </a:lnTo>
                <a:lnTo>
                  <a:pt x="420130" y="2692"/>
                </a:lnTo>
                <a:lnTo>
                  <a:pt x="164738" y="2692"/>
                </a:lnTo>
                <a:lnTo>
                  <a:pt x="165017" y="1803"/>
                </a:lnTo>
                <a:close/>
              </a:path>
              <a:path extrusionOk="0" h="455930" w="494029">
                <a:moveTo>
                  <a:pt x="468826" y="91071"/>
                </a:moveTo>
                <a:lnTo>
                  <a:pt x="469131" y="96418"/>
                </a:lnTo>
                <a:lnTo>
                  <a:pt x="469131" y="102362"/>
                </a:lnTo>
                <a:lnTo>
                  <a:pt x="467353" y="107988"/>
                </a:lnTo>
                <a:lnTo>
                  <a:pt x="378352" y="400824"/>
                </a:lnTo>
                <a:lnTo>
                  <a:pt x="374297" y="407973"/>
                </a:lnTo>
                <a:lnTo>
                  <a:pt x="367738" y="413288"/>
                </a:lnTo>
                <a:lnTo>
                  <a:pt x="359735" y="416599"/>
                </a:lnTo>
                <a:lnTo>
                  <a:pt x="351351" y="417741"/>
                </a:lnTo>
                <a:lnTo>
                  <a:pt x="406714" y="417741"/>
                </a:lnTo>
                <a:lnTo>
                  <a:pt x="410102" y="410933"/>
                </a:lnTo>
                <a:lnTo>
                  <a:pt x="491674" y="142125"/>
                </a:lnTo>
                <a:lnTo>
                  <a:pt x="493635" y="131894"/>
                </a:lnTo>
                <a:lnTo>
                  <a:pt x="493345" y="121880"/>
                </a:lnTo>
                <a:lnTo>
                  <a:pt x="490886" y="112416"/>
                </a:lnTo>
                <a:lnTo>
                  <a:pt x="486340" y="103835"/>
                </a:lnTo>
                <a:lnTo>
                  <a:pt x="481895" y="97917"/>
                </a:lnTo>
                <a:lnTo>
                  <a:pt x="475659" y="93764"/>
                </a:lnTo>
                <a:lnTo>
                  <a:pt x="468826" y="91071"/>
                </a:lnTo>
                <a:close/>
              </a:path>
              <a:path extrusionOk="0" h="455930" w="494029">
                <a:moveTo>
                  <a:pt x="415558" y="151904"/>
                </a:moveTo>
                <a:lnTo>
                  <a:pt x="350450" y="151904"/>
                </a:lnTo>
                <a:lnTo>
                  <a:pt x="353421" y="156057"/>
                </a:lnTo>
                <a:lnTo>
                  <a:pt x="351631" y="161404"/>
                </a:lnTo>
                <a:lnTo>
                  <a:pt x="343630" y="185724"/>
                </a:lnTo>
                <a:lnTo>
                  <a:pt x="337978" y="189877"/>
                </a:lnTo>
                <a:lnTo>
                  <a:pt x="404074" y="189877"/>
                </a:lnTo>
                <a:lnTo>
                  <a:pt x="415558" y="151904"/>
                </a:lnTo>
                <a:close/>
              </a:path>
              <a:path extrusionOk="0" h="455930" w="494029">
                <a:moveTo>
                  <a:pt x="438527" y="75958"/>
                </a:moveTo>
                <a:lnTo>
                  <a:pt x="375088" y="75958"/>
                </a:lnTo>
                <a:lnTo>
                  <a:pt x="378034" y="80111"/>
                </a:lnTo>
                <a:lnTo>
                  <a:pt x="370046" y="104444"/>
                </a:lnTo>
                <a:lnTo>
                  <a:pt x="368255" y="109778"/>
                </a:lnTo>
                <a:lnTo>
                  <a:pt x="362629" y="113931"/>
                </a:lnTo>
                <a:lnTo>
                  <a:pt x="427043" y="113931"/>
                </a:lnTo>
                <a:lnTo>
                  <a:pt x="438527" y="75958"/>
                </a:lnTo>
                <a:close/>
              </a:path>
              <a:path extrusionOk="0" h="455930" w="494029">
                <a:moveTo>
                  <a:pt x="405618" y="0"/>
                </a:moveTo>
                <a:lnTo>
                  <a:pt x="174821" y="0"/>
                </a:lnTo>
                <a:lnTo>
                  <a:pt x="169779" y="1485"/>
                </a:lnTo>
                <a:lnTo>
                  <a:pt x="164738" y="2692"/>
                </a:lnTo>
                <a:lnTo>
                  <a:pt x="420130" y="2692"/>
                </a:lnTo>
                <a:lnTo>
                  <a:pt x="415757" y="1138"/>
                </a:lnTo>
                <a:lnTo>
                  <a:pt x="405618" y="0"/>
                </a:lnTo>
                <a:close/>
              </a:path>
            </a:pathLst>
          </a:custGeom>
          <a:solidFill>
            <a:srgbClr val="00C1D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79"/>
          <p:cNvSpPr/>
          <p:nvPr/>
        </p:nvSpPr>
        <p:spPr>
          <a:xfrm>
            <a:off x="9222114" y="1081120"/>
            <a:ext cx="488315" cy="457070"/>
          </a:xfrm>
          <a:custGeom>
            <a:rect b="b" l="l" r="r" t="t"/>
            <a:pathLst>
              <a:path extrusionOk="0" h="455930" w="488315">
                <a:moveTo>
                  <a:pt x="447814" y="358051"/>
                </a:moveTo>
                <a:lnTo>
                  <a:pt x="40436" y="358051"/>
                </a:lnTo>
                <a:lnTo>
                  <a:pt x="32550" y="365429"/>
                </a:lnTo>
                <a:lnTo>
                  <a:pt x="32550" y="390601"/>
                </a:lnTo>
                <a:lnTo>
                  <a:pt x="455701" y="390601"/>
                </a:lnTo>
                <a:lnTo>
                  <a:pt x="455701" y="365429"/>
                </a:lnTo>
                <a:lnTo>
                  <a:pt x="447814" y="358051"/>
                </a:lnTo>
                <a:close/>
              </a:path>
              <a:path extrusionOk="0" h="455930" w="488315">
                <a:moveTo>
                  <a:pt x="130200" y="162750"/>
                </a:moveTo>
                <a:lnTo>
                  <a:pt x="65100" y="162750"/>
                </a:lnTo>
                <a:lnTo>
                  <a:pt x="65100" y="358051"/>
                </a:lnTo>
                <a:lnTo>
                  <a:pt x="130200" y="358051"/>
                </a:lnTo>
                <a:lnTo>
                  <a:pt x="130200" y="162750"/>
                </a:lnTo>
                <a:close/>
              </a:path>
              <a:path extrusionOk="0" h="455930" w="488315">
                <a:moveTo>
                  <a:pt x="227837" y="162750"/>
                </a:moveTo>
                <a:lnTo>
                  <a:pt x="162750" y="162750"/>
                </a:lnTo>
                <a:lnTo>
                  <a:pt x="162750" y="358051"/>
                </a:lnTo>
                <a:lnTo>
                  <a:pt x="227837" y="358051"/>
                </a:lnTo>
                <a:lnTo>
                  <a:pt x="227837" y="162750"/>
                </a:lnTo>
                <a:close/>
              </a:path>
              <a:path extrusionOk="0" h="455930" w="488315">
                <a:moveTo>
                  <a:pt x="325500" y="162750"/>
                </a:moveTo>
                <a:lnTo>
                  <a:pt x="260400" y="162750"/>
                </a:lnTo>
                <a:lnTo>
                  <a:pt x="260400" y="358051"/>
                </a:lnTo>
                <a:lnTo>
                  <a:pt x="325500" y="358051"/>
                </a:lnTo>
                <a:lnTo>
                  <a:pt x="325500" y="162750"/>
                </a:lnTo>
                <a:close/>
              </a:path>
              <a:path extrusionOk="0" h="455930" w="488315">
                <a:moveTo>
                  <a:pt x="423138" y="162750"/>
                </a:moveTo>
                <a:lnTo>
                  <a:pt x="358038" y="162750"/>
                </a:lnTo>
                <a:lnTo>
                  <a:pt x="358038" y="358051"/>
                </a:lnTo>
                <a:lnTo>
                  <a:pt x="423138" y="358051"/>
                </a:lnTo>
                <a:lnTo>
                  <a:pt x="423138" y="162750"/>
                </a:lnTo>
                <a:close/>
              </a:path>
              <a:path extrusionOk="0" h="455930" w="488315">
                <a:moveTo>
                  <a:pt x="480352" y="406882"/>
                </a:moveTo>
                <a:lnTo>
                  <a:pt x="7886" y="406882"/>
                </a:lnTo>
                <a:lnTo>
                  <a:pt x="0" y="414248"/>
                </a:lnTo>
                <a:lnTo>
                  <a:pt x="0" y="455701"/>
                </a:lnTo>
                <a:lnTo>
                  <a:pt x="488251" y="455701"/>
                </a:lnTo>
                <a:lnTo>
                  <a:pt x="488251" y="414248"/>
                </a:lnTo>
                <a:lnTo>
                  <a:pt x="480352" y="406882"/>
                </a:lnTo>
                <a:close/>
              </a:path>
              <a:path extrusionOk="0" h="455930" w="488315">
                <a:moveTo>
                  <a:pt x="455701" y="130200"/>
                </a:moveTo>
                <a:lnTo>
                  <a:pt x="32550" y="130200"/>
                </a:lnTo>
                <a:lnTo>
                  <a:pt x="32550" y="139103"/>
                </a:lnTo>
                <a:lnTo>
                  <a:pt x="40436" y="146481"/>
                </a:lnTo>
                <a:lnTo>
                  <a:pt x="447814" y="146481"/>
                </a:lnTo>
                <a:lnTo>
                  <a:pt x="455701" y="139103"/>
                </a:lnTo>
                <a:lnTo>
                  <a:pt x="455701" y="130200"/>
                </a:lnTo>
                <a:close/>
              </a:path>
              <a:path extrusionOk="0" h="455930" w="488315">
                <a:moveTo>
                  <a:pt x="244132" y="0"/>
                </a:moveTo>
                <a:lnTo>
                  <a:pt x="0" y="97650"/>
                </a:lnTo>
                <a:lnTo>
                  <a:pt x="0" y="130200"/>
                </a:lnTo>
                <a:lnTo>
                  <a:pt x="488251" y="130200"/>
                </a:lnTo>
                <a:lnTo>
                  <a:pt x="488251" y="97650"/>
                </a:lnTo>
                <a:lnTo>
                  <a:pt x="244132" y="0"/>
                </a:lnTo>
                <a:close/>
              </a:path>
            </a:pathLst>
          </a:custGeom>
          <a:solidFill>
            <a:srgbClr val="002E6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79"/>
          <p:cNvSpPr/>
          <p:nvPr/>
        </p:nvSpPr>
        <p:spPr>
          <a:xfrm>
            <a:off x="5926239" y="1081111"/>
            <a:ext cx="539115" cy="457070"/>
          </a:xfrm>
          <a:custGeom>
            <a:rect b="b" l="l" r="r" t="t"/>
            <a:pathLst>
              <a:path extrusionOk="0" h="455930" w="539115">
                <a:moveTo>
                  <a:pt x="165709" y="372859"/>
                </a:moveTo>
                <a:lnTo>
                  <a:pt x="149670" y="376144"/>
                </a:lnTo>
                <a:lnTo>
                  <a:pt x="136488" y="385070"/>
                </a:lnTo>
                <a:lnTo>
                  <a:pt x="127556" y="398244"/>
                </a:lnTo>
                <a:lnTo>
                  <a:pt x="124269" y="414273"/>
                </a:lnTo>
                <a:lnTo>
                  <a:pt x="127556" y="430312"/>
                </a:lnTo>
                <a:lnTo>
                  <a:pt x="136488" y="443495"/>
                </a:lnTo>
                <a:lnTo>
                  <a:pt x="149670" y="452426"/>
                </a:lnTo>
                <a:lnTo>
                  <a:pt x="165709" y="455714"/>
                </a:lnTo>
                <a:lnTo>
                  <a:pt x="181740" y="452426"/>
                </a:lnTo>
                <a:lnTo>
                  <a:pt x="194919" y="443495"/>
                </a:lnTo>
                <a:lnTo>
                  <a:pt x="203850" y="430312"/>
                </a:lnTo>
                <a:lnTo>
                  <a:pt x="207137" y="414273"/>
                </a:lnTo>
                <a:lnTo>
                  <a:pt x="203850" y="398244"/>
                </a:lnTo>
                <a:lnTo>
                  <a:pt x="194919" y="385070"/>
                </a:lnTo>
                <a:lnTo>
                  <a:pt x="181740" y="376144"/>
                </a:lnTo>
                <a:lnTo>
                  <a:pt x="165709" y="372859"/>
                </a:lnTo>
                <a:close/>
              </a:path>
              <a:path extrusionOk="0" h="455930" w="539115">
                <a:moveTo>
                  <a:pt x="455701" y="372859"/>
                </a:moveTo>
                <a:lnTo>
                  <a:pt x="439664" y="376144"/>
                </a:lnTo>
                <a:lnTo>
                  <a:pt x="426486" y="385070"/>
                </a:lnTo>
                <a:lnTo>
                  <a:pt x="417559" y="398244"/>
                </a:lnTo>
                <a:lnTo>
                  <a:pt x="414274" y="414273"/>
                </a:lnTo>
                <a:lnTo>
                  <a:pt x="417559" y="430312"/>
                </a:lnTo>
                <a:lnTo>
                  <a:pt x="426486" y="443495"/>
                </a:lnTo>
                <a:lnTo>
                  <a:pt x="439664" y="452426"/>
                </a:lnTo>
                <a:lnTo>
                  <a:pt x="455701" y="455714"/>
                </a:lnTo>
                <a:lnTo>
                  <a:pt x="471732" y="452426"/>
                </a:lnTo>
                <a:lnTo>
                  <a:pt x="484911" y="443495"/>
                </a:lnTo>
                <a:lnTo>
                  <a:pt x="493841" y="430312"/>
                </a:lnTo>
                <a:lnTo>
                  <a:pt x="497128" y="414273"/>
                </a:lnTo>
                <a:lnTo>
                  <a:pt x="493841" y="398244"/>
                </a:lnTo>
                <a:lnTo>
                  <a:pt x="484911" y="385070"/>
                </a:lnTo>
                <a:lnTo>
                  <a:pt x="471732" y="376144"/>
                </a:lnTo>
                <a:lnTo>
                  <a:pt x="455701" y="372859"/>
                </a:lnTo>
                <a:close/>
              </a:path>
              <a:path extrusionOk="0" h="455930" w="539115">
                <a:moveTo>
                  <a:pt x="517842" y="41440"/>
                </a:moveTo>
                <a:lnTo>
                  <a:pt x="86715" y="41440"/>
                </a:lnTo>
                <a:lnTo>
                  <a:pt x="144018" y="307797"/>
                </a:lnTo>
                <a:lnTo>
                  <a:pt x="138757" y="317546"/>
                </a:lnTo>
                <a:lnTo>
                  <a:pt x="132210" y="329966"/>
                </a:lnTo>
                <a:lnTo>
                  <a:pt x="126630" y="342389"/>
                </a:lnTo>
                <a:lnTo>
                  <a:pt x="124269" y="352145"/>
                </a:lnTo>
                <a:lnTo>
                  <a:pt x="125914" y="360161"/>
                </a:lnTo>
                <a:lnTo>
                  <a:pt x="130384" y="366750"/>
                </a:lnTo>
                <a:lnTo>
                  <a:pt x="136978" y="371215"/>
                </a:lnTo>
                <a:lnTo>
                  <a:pt x="144995" y="372859"/>
                </a:lnTo>
                <a:lnTo>
                  <a:pt x="476415" y="372859"/>
                </a:lnTo>
                <a:lnTo>
                  <a:pt x="484430" y="371215"/>
                </a:lnTo>
                <a:lnTo>
                  <a:pt x="491020" y="366750"/>
                </a:lnTo>
                <a:lnTo>
                  <a:pt x="495485" y="360161"/>
                </a:lnTo>
                <a:lnTo>
                  <a:pt x="497128" y="352145"/>
                </a:lnTo>
                <a:lnTo>
                  <a:pt x="495485" y="344124"/>
                </a:lnTo>
                <a:lnTo>
                  <a:pt x="491020" y="337535"/>
                </a:lnTo>
                <a:lnTo>
                  <a:pt x="484430" y="333073"/>
                </a:lnTo>
                <a:lnTo>
                  <a:pt x="476415" y="331431"/>
                </a:lnTo>
                <a:lnTo>
                  <a:pt x="178650" y="331431"/>
                </a:lnTo>
                <a:lnTo>
                  <a:pt x="181876" y="324942"/>
                </a:lnTo>
                <a:lnTo>
                  <a:pt x="186423" y="318147"/>
                </a:lnTo>
                <a:lnTo>
                  <a:pt x="186423" y="302945"/>
                </a:lnTo>
                <a:lnTo>
                  <a:pt x="183845" y="295516"/>
                </a:lnTo>
                <a:lnTo>
                  <a:pt x="182206" y="288048"/>
                </a:lnTo>
                <a:lnTo>
                  <a:pt x="520103" y="248564"/>
                </a:lnTo>
                <a:lnTo>
                  <a:pt x="538556" y="227863"/>
                </a:lnTo>
                <a:lnTo>
                  <a:pt x="538556" y="62153"/>
                </a:lnTo>
                <a:lnTo>
                  <a:pt x="536912" y="54132"/>
                </a:lnTo>
                <a:lnTo>
                  <a:pt x="532447" y="47544"/>
                </a:lnTo>
                <a:lnTo>
                  <a:pt x="525858" y="43081"/>
                </a:lnTo>
                <a:lnTo>
                  <a:pt x="517842" y="41440"/>
                </a:lnTo>
                <a:close/>
              </a:path>
              <a:path extrusionOk="0" h="455930" w="539115">
                <a:moveTo>
                  <a:pt x="103555" y="0"/>
                </a:moveTo>
                <a:lnTo>
                  <a:pt x="20713" y="0"/>
                </a:lnTo>
                <a:lnTo>
                  <a:pt x="12692" y="1643"/>
                </a:lnTo>
                <a:lnTo>
                  <a:pt x="6103" y="6108"/>
                </a:lnTo>
                <a:lnTo>
                  <a:pt x="1641" y="12698"/>
                </a:lnTo>
                <a:lnTo>
                  <a:pt x="0" y="20713"/>
                </a:lnTo>
                <a:lnTo>
                  <a:pt x="1641" y="28736"/>
                </a:lnTo>
                <a:lnTo>
                  <a:pt x="6103" y="35329"/>
                </a:lnTo>
                <a:lnTo>
                  <a:pt x="12692" y="39796"/>
                </a:lnTo>
                <a:lnTo>
                  <a:pt x="20713" y="41440"/>
                </a:lnTo>
                <a:lnTo>
                  <a:pt x="129120" y="41440"/>
                </a:lnTo>
                <a:lnTo>
                  <a:pt x="126810" y="28401"/>
                </a:lnTo>
                <a:lnTo>
                  <a:pt x="123258" y="14885"/>
                </a:lnTo>
                <a:lnTo>
                  <a:pt x="116246" y="4287"/>
                </a:lnTo>
                <a:lnTo>
                  <a:pt x="103555" y="0"/>
                </a:lnTo>
                <a:close/>
              </a:path>
            </a:pathLst>
          </a:custGeom>
          <a:solidFill>
            <a:srgbClr val="FFBF3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79"/>
          <p:cNvSpPr/>
          <p:nvPr/>
        </p:nvSpPr>
        <p:spPr>
          <a:xfrm>
            <a:off x="6952978" y="1087128"/>
            <a:ext cx="666115" cy="444975"/>
          </a:xfrm>
          <a:custGeom>
            <a:rect b="b" l="l" r="r" t="t"/>
            <a:pathLst>
              <a:path extrusionOk="0" h="443865" w="666115">
                <a:moveTo>
                  <a:pt x="334517" y="0"/>
                </a:moveTo>
                <a:lnTo>
                  <a:pt x="331038" y="0"/>
                </a:lnTo>
                <a:lnTo>
                  <a:pt x="329882" y="279"/>
                </a:lnTo>
                <a:lnTo>
                  <a:pt x="6349" y="101955"/>
                </a:lnTo>
                <a:lnTo>
                  <a:pt x="2616" y="103428"/>
                </a:lnTo>
                <a:lnTo>
                  <a:pt x="0" y="106883"/>
                </a:lnTo>
                <a:lnTo>
                  <a:pt x="0" y="114973"/>
                </a:lnTo>
                <a:lnTo>
                  <a:pt x="2616" y="118427"/>
                </a:lnTo>
                <a:lnTo>
                  <a:pt x="6349" y="119887"/>
                </a:lnTo>
                <a:lnTo>
                  <a:pt x="102552" y="149936"/>
                </a:lnTo>
                <a:lnTo>
                  <a:pt x="90808" y="170669"/>
                </a:lnTo>
                <a:lnTo>
                  <a:pt x="82324" y="194336"/>
                </a:lnTo>
                <a:lnTo>
                  <a:pt x="76874" y="219635"/>
                </a:lnTo>
                <a:lnTo>
                  <a:pt x="74231" y="245262"/>
                </a:lnTo>
                <a:lnTo>
                  <a:pt x="66680" y="250997"/>
                </a:lnTo>
                <a:lnTo>
                  <a:pt x="60740" y="258465"/>
                </a:lnTo>
                <a:lnTo>
                  <a:pt x="56854" y="267345"/>
                </a:lnTo>
                <a:lnTo>
                  <a:pt x="55460" y="277317"/>
                </a:lnTo>
                <a:lnTo>
                  <a:pt x="56654" y="286699"/>
                </a:lnTo>
                <a:lnTo>
                  <a:pt x="60040" y="295159"/>
                </a:lnTo>
                <a:lnTo>
                  <a:pt x="65324" y="302425"/>
                </a:lnTo>
                <a:lnTo>
                  <a:pt x="72212" y="308228"/>
                </a:lnTo>
                <a:lnTo>
                  <a:pt x="55460" y="433311"/>
                </a:lnTo>
                <a:lnTo>
                  <a:pt x="55181" y="435889"/>
                </a:lnTo>
                <a:lnTo>
                  <a:pt x="56045" y="438505"/>
                </a:lnTo>
                <a:lnTo>
                  <a:pt x="59512" y="442556"/>
                </a:lnTo>
                <a:lnTo>
                  <a:pt x="62090" y="443712"/>
                </a:lnTo>
                <a:lnTo>
                  <a:pt x="122783" y="443712"/>
                </a:lnTo>
                <a:lnTo>
                  <a:pt x="125361" y="442556"/>
                </a:lnTo>
                <a:lnTo>
                  <a:pt x="127114" y="440537"/>
                </a:lnTo>
                <a:lnTo>
                  <a:pt x="128828" y="438505"/>
                </a:lnTo>
                <a:lnTo>
                  <a:pt x="129692" y="435889"/>
                </a:lnTo>
                <a:lnTo>
                  <a:pt x="129412" y="433311"/>
                </a:lnTo>
                <a:lnTo>
                  <a:pt x="112661" y="308228"/>
                </a:lnTo>
                <a:lnTo>
                  <a:pt x="119549" y="302425"/>
                </a:lnTo>
                <a:lnTo>
                  <a:pt x="124833" y="295159"/>
                </a:lnTo>
                <a:lnTo>
                  <a:pt x="128219" y="286699"/>
                </a:lnTo>
                <a:lnTo>
                  <a:pt x="129412" y="277317"/>
                </a:lnTo>
                <a:lnTo>
                  <a:pt x="128112" y="267570"/>
                </a:lnTo>
                <a:lnTo>
                  <a:pt x="124426" y="258872"/>
                </a:lnTo>
                <a:lnTo>
                  <a:pt x="118681" y="251519"/>
                </a:lnTo>
                <a:lnTo>
                  <a:pt x="111201" y="245808"/>
                </a:lnTo>
                <a:lnTo>
                  <a:pt x="114615" y="218100"/>
                </a:lnTo>
                <a:lnTo>
                  <a:pt x="121081" y="194182"/>
                </a:lnTo>
                <a:lnTo>
                  <a:pt x="130196" y="175142"/>
                </a:lnTo>
                <a:lnTo>
                  <a:pt x="141554" y="162064"/>
                </a:lnTo>
                <a:lnTo>
                  <a:pt x="525000" y="162064"/>
                </a:lnTo>
                <a:lnTo>
                  <a:pt x="659206" y="119887"/>
                </a:lnTo>
                <a:lnTo>
                  <a:pt x="662939" y="118427"/>
                </a:lnTo>
                <a:lnTo>
                  <a:pt x="665556" y="114973"/>
                </a:lnTo>
                <a:lnTo>
                  <a:pt x="665556" y="106883"/>
                </a:lnTo>
                <a:lnTo>
                  <a:pt x="662939" y="103428"/>
                </a:lnTo>
                <a:lnTo>
                  <a:pt x="659206" y="101955"/>
                </a:lnTo>
                <a:lnTo>
                  <a:pt x="335673" y="279"/>
                </a:lnTo>
                <a:lnTo>
                  <a:pt x="334517" y="0"/>
                </a:lnTo>
                <a:close/>
              </a:path>
              <a:path extrusionOk="0" h="443865" w="666115">
                <a:moveTo>
                  <a:pt x="153098" y="204520"/>
                </a:moveTo>
                <a:lnTo>
                  <a:pt x="147904" y="295808"/>
                </a:lnTo>
                <a:lnTo>
                  <a:pt x="182614" y="339435"/>
                </a:lnTo>
                <a:lnTo>
                  <a:pt x="222986" y="355454"/>
                </a:lnTo>
                <a:lnTo>
                  <a:pt x="274173" y="365969"/>
                </a:lnTo>
                <a:lnTo>
                  <a:pt x="332778" y="369747"/>
                </a:lnTo>
                <a:lnTo>
                  <a:pt x="391382" y="365969"/>
                </a:lnTo>
                <a:lnTo>
                  <a:pt x="442569" y="355454"/>
                </a:lnTo>
                <a:lnTo>
                  <a:pt x="482941" y="339435"/>
                </a:lnTo>
                <a:lnTo>
                  <a:pt x="509101" y="319142"/>
                </a:lnTo>
                <a:lnTo>
                  <a:pt x="517651" y="295808"/>
                </a:lnTo>
                <a:lnTo>
                  <a:pt x="515547" y="258825"/>
                </a:lnTo>
                <a:lnTo>
                  <a:pt x="328167" y="258825"/>
                </a:lnTo>
                <a:lnTo>
                  <a:pt x="323532" y="258241"/>
                </a:lnTo>
                <a:lnTo>
                  <a:pt x="153098" y="204520"/>
                </a:lnTo>
                <a:close/>
              </a:path>
              <a:path extrusionOk="0" h="443865" w="666115">
                <a:moveTo>
                  <a:pt x="512457" y="204520"/>
                </a:moveTo>
                <a:lnTo>
                  <a:pt x="342023" y="258241"/>
                </a:lnTo>
                <a:lnTo>
                  <a:pt x="337388" y="258825"/>
                </a:lnTo>
                <a:lnTo>
                  <a:pt x="515547" y="258825"/>
                </a:lnTo>
                <a:lnTo>
                  <a:pt x="512457" y="204520"/>
                </a:lnTo>
                <a:close/>
              </a:path>
              <a:path extrusionOk="0" h="443865" w="666115">
                <a:moveTo>
                  <a:pt x="525000" y="162064"/>
                </a:moveTo>
                <a:lnTo>
                  <a:pt x="141554" y="162064"/>
                </a:lnTo>
                <a:lnTo>
                  <a:pt x="329882" y="221564"/>
                </a:lnTo>
                <a:lnTo>
                  <a:pt x="331038" y="221856"/>
                </a:lnTo>
                <a:lnTo>
                  <a:pt x="334517" y="221856"/>
                </a:lnTo>
                <a:lnTo>
                  <a:pt x="335673" y="221564"/>
                </a:lnTo>
                <a:lnTo>
                  <a:pt x="525000" y="162064"/>
                </a:lnTo>
                <a:close/>
              </a:path>
            </a:pathLst>
          </a:custGeom>
          <a:solidFill>
            <a:srgbClr val="C2002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0"/>
          <p:cNvSpPr/>
          <p:nvPr/>
        </p:nvSpPr>
        <p:spPr>
          <a:xfrm>
            <a:off x="0" y="0"/>
            <a:ext cx="12188952" cy="60304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8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80"/>
          <p:cNvSpPr/>
          <p:nvPr/>
        </p:nvSpPr>
        <p:spPr>
          <a:xfrm>
            <a:off x="-1523" y="0"/>
            <a:ext cx="12192000" cy="6030595"/>
          </a:xfrm>
          <a:custGeom>
            <a:rect b="b" l="l" r="r" t="t"/>
            <a:pathLst>
              <a:path extrusionOk="0" h="6030595" w="12192000">
                <a:moveTo>
                  <a:pt x="0" y="0"/>
                </a:moveTo>
                <a:lnTo>
                  <a:pt x="12192000" y="0"/>
                </a:lnTo>
                <a:lnTo>
                  <a:pt x="12192000" y="6030404"/>
                </a:lnTo>
                <a:lnTo>
                  <a:pt x="0" y="6030404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9525">
            <a:solidFill>
              <a:srgbClr val="4872B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80"/>
          <p:cNvSpPr/>
          <p:nvPr/>
        </p:nvSpPr>
        <p:spPr>
          <a:xfrm>
            <a:off x="6865165" y="567158"/>
            <a:ext cx="4560554" cy="546324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80"/>
          <p:cNvSpPr/>
          <p:nvPr/>
        </p:nvSpPr>
        <p:spPr>
          <a:xfrm>
            <a:off x="10952417" y="6237558"/>
            <a:ext cx="1027934" cy="448114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80"/>
          <p:cNvSpPr/>
          <p:nvPr/>
        </p:nvSpPr>
        <p:spPr>
          <a:xfrm>
            <a:off x="9315157" y="6302006"/>
            <a:ext cx="1374749" cy="31922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80"/>
          <p:cNvSpPr txBox="1"/>
          <p:nvPr>
            <p:ph type="title"/>
          </p:nvPr>
        </p:nvSpPr>
        <p:spPr>
          <a:xfrm>
            <a:off x="2008658" y="2274751"/>
            <a:ext cx="4378325" cy="1122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/>
              <a:t>Thank you</a:t>
            </a:r>
            <a:endParaRPr sz="7200"/>
          </a:p>
        </p:txBody>
      </p:sp>
      <p:sp>
        <p:nvSpPr>
          <p:cNvPr id="826" name="Google Shape;826;p80"/>
          <p:cNvSpPr txBox="1"/>
          <p:nvPr/>
        </p:nvSpPr>
        <p:spPr>
          <a:xfrm>
            <a:off x="1759075" y="4572000"/>
            <a:ext cx="45606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more information visit</a:t>
            </a: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OpenStax.org and https://library.hccs.edu/open </a:t>
            </a: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27" name="Google Shape;827;p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92325" y="6109125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/>
          <p:nvPr>
            <p:ph type="title"/>
          </p:nvPr>
        </p:nvSpPr>
        <p:spPr>
          <a:xfrm>
            <a:off x="838200" y="365801"/>
            <a:ext cx="10515600" cy="132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Education is sharing</a:t>
            </a:r>
            <a:endParaRPr/>
          </a:p>
        </p:txBody>
      </p:sp>
      <p:sp>
        <p:nvSpPr>
          <p:cNvPr id="294" name="Google Shape;294;p33"/>
          <p:cNvSpPr txBox="1"/>
          <p:nvPr>
            <p:ph idx="1" type="body"/>
          </p:nvPr>
        </p:nvSpPr>
        <p:spPr>
          <a:xfrm>
            <a:off x="838200" y="1829006"/>
            <a:ext cx="10515600" cy="4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t/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The core activities of education (teaching, learning, feedback, advising) all involve sharing.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OER facilitates sharing.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____________________________________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Therefore, OER facilitates the core activities of education.</a:t>
            </a:r>
            <a:endParaRPr/>
          </a:p>
        </p:txBody>
      </p:sp>
      <p:sp>
        <p:nvSpPr>
          <p:cNvPr id="295" name="Google Shape;295;p33"/>
          <p:cNvSpPr txBox="1"/>
          <p:nvPr/>
        </p:nvSpPr>
        <p:spPr>
          <a:xfrm>
            <a:off x="944380" y="5728182"/>
            <a:ext cx="54414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3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3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Wiley, “High Impact OER Adoption Practices” CC-BY 4.0</a:t>
            </a:r>
            <a:endParaRPr/>
          </a:p>
        </p:txBody>
      </p:sp>
      <p:pic>
        <p:nvPicPr>
          <p:cNvPr id="296" name="Google Shape;2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 txBox="1"/>
          <p:nvPr>
            <p:ph type="title"/>
          </p:nvPr>
        </p:nvSpPr>
        <p:spPr>
          <a:xfrm>
            <a:off x="838200" y="365801"/>
            <a:ext cx="10515600" cy="132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The Internet facilitates sharing, and therefore education</a:t>
            </a:r>
            <a:endParaRPr/>
          </a:p>
        </p:txBody>
      </p:sp>
      <p:graphicFrame>
        <p:nvGraphicFramePr>
          <p:cNvPr id="302" name="Google Shape;302;p34"/>
          <p:cNvGraphicFramePr/>
          <p:nvPr/>
        </p:nvGraphicFramePr>
        <p:xfrm>
          <a:off x="838200" y="182900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{F1FF7EC6-E6C3-4090-9E8E-8F919BF14757}</a:tableStyleId>
              </a:tblPr>
              <a:tblGrid>
                <a:gridCol w="2586125"/>
                <a:gridCol w="2586125"/>
                <a:gridCol w="2586125"/>
                <a:gridCol w="2586125"/>
              </a:tblGrid>
              <a:tr h="872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rgbClr val="FFFF00"/>
                        </a:solidFill>
                      </a:endParaRPr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Handwriting</a:t>
                      </a:r>
                      <a:endParaRPr sz="1400"/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Printing Press</a:t>
                      </a:r>
                      <a:endParaRPr sz="1400"/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Internet</a:t>
                      </a:r>
                      <a:endParaRPr sz="1400"/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</a:tr>
              <a:tr h="1562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/>
                        <a:t>Copying </a:t>
                      </a:r>
                      <a:br>
                        <a:rPr lang="en-US" sz="2400" u="none" cap="none" strike="noStrike"/>
                      </a:br>
                      <a:r>
                        <a:rPr lang="en-US" sz="2400" u="none" cap="none" strike="noStrike"/>
                        <a:t>a book</a:t>
                      </a:r>
                      <a:endParaRPr b="1" sz="2400"/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877">
                        <a:alpha val="858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$1000s per copy</a:t>
                      </a:r>
                      <a:endParaRPr b="1" sz="2400"/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$1s per copy</a:t>
                      </a:r>
                      <a:endParaRPr b="1" sz="2400"/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$0.0001s</a:t>
                      </a:r>
                      <a:r>
                        <a:rPr lang="en-US" sz="2400"/>
                        <a:t> per copy</a:t>
                      </a:r>
                      <a:endParaRPr b="1" sz="2400"/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1562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Distributing </a:t>
                      </a:r>
                      <a:br>
                        <a:rPr lang="en-US" sz="2400"/>
                      </a:br>
                      <a:r>
                        <a:rPr lang="en-US" sz="2400"/>
                        <a:t>a book</a:t>
                      </a:r>
                      <a:endParaRPr b="1" sz="2400"/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877">
                        <a:alpha val="858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$1000s per copy</a:t>
                      </a:r>
                      <a:endParaRPr b="1" sz="2400"/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$1s per copy</a:t>
                      </a:r>
                      <a:endParaRPr b="1" sz="2400"/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/>
                        <a:t>$0.0001s</a:t>
                      </a:r>
                      <a:r>
                        <a:rPr lang="en-US" sz="2400"/>
                        <a:t> per copy</a:t>
                      </a:r>
                      <a:endParaRPr b="1" sz="2400"/>
                    </a:p>
                  </a:txBody>
                  <a:tcPr marT="48775" marB="48775" marR="97350" marL="973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</a:tbl>
          </a:graphicData>
        </a:graphic>
      </p:graphicFrame>
      <p:sp>
        <p:nvSpPr>
          <p:cNvPr id="303" name="Google Shape;303;p34"/>
          <p:cNvSpPr txBox="1"/>
          <p:nvPr/>
        </p:nvSpPr>
        <p:spPr>
          <a:xfrm>
            <a:off x="944380" y="5728182"/>
            <a:ext cx="54414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3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3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Wiley, “High Impact OER Adoption Practices” CC-BY 4.0</a:t>
            </a:r>
            <a:endParaRPr/>
          </a:p>
        </p:txBody>
      </p:sp>
      <p:pic>
        <p:nvPicPr>
          <p:cNvPr id="304" name="Google Shape;30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/>
          <p:nvPr>
            <p:ph type="title"/>
          </p:nvPr>
        </p:nvSpPr>
        <p:spPr>
          <a:xfrm>
            <a:off x="838200" y="365801"/>
            <a:ext cx="10515600" cy="132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Except it doesn’t</a:t>
            </a:r>
            <a:endParaRPr/>
          </a:p>
        </p:txBody>
      </p:sp>
      <p:sp>
        <p:nvSpPr>
          <p:cNvPr id="310" name="Google Shape;310;p35"/>
          <p:cNvSpPr txBox="1"/>
          <p:nvPr>
            <p:ph idx="1" type="body"/>
          </p:nvPr>
        </p:nvSpPr>
        <p:spPr>
          <a:xfrm>
            <a:off x="838200" y="1954049"/>
            <a:ext cx="10515600" cy="42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0"/>
              <a:buNone/>
            </a:pPr>
            <a:r>
              <a:rPr lang="en-US" sz="15000"/>
              <a:t>©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Much of the content available on the Internet, though “free” to consume, is protected by copyright.</a:t>
            </a:r>
            <a:endParaRPr/>
          </a:p>
        </p:txBody>
      </p:sp>
      <p:pic>
        <p:nvPicPr>
          <p:cNvPr id="311" name="Google Shape;3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/>
          <p:nvPr>
            <p:ph type="ctrTitle"/>
          </p:nvPr>
        </p:nvSpPr>
        <p:spPr>
          <a:xfrm>
            <a:off x="1892329" y="2837575"/>
            <a:ext cx="3352800" cy="14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Internet</a:t>
            </a:r>
            <a:br>
              <a:rPr lang="en-US" sz="5400"/>
            </a:br>
            <a:r>
              <a:rPr lang="en-US" sz="5400"/>
              <a:t>Enables</a:t>
            </a:r>
            <a:endParaRPr/>
          </a:p>
        </p:txBody>
      </p:sp>
      <p:sp>
        <p:nvSpPr>
          <p:cNvPr id="317" name="Google Shape;317;p36"/>
          <p:cNvSpPr txBox="1"/>
          <p:nvPr/>
        </p:nvSpPr>
        <p:spPr>
          <a:xfrm>
            <a:off x="6954216" y="2840756"/>
            <a:ext cx="3352800" cy="14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Copyright</a:t>
            </a:r>
            <a:br>
              <a:rPr b="0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Forbids</a:t>
            </a:r>
            <a:endParaRPr/>
          </a:p>
        </p:txBody>
      </p:sp>
      <p:sp>
        <p:nvSpPr>
          <p:cNvPr id="318" name="Google Shape;318;p36"/>
          <p:cNvSpPr/>
          <p:nvPr/>
        </p:nvSpPr>
        <p:spPr>
          <a:xfrm>
            <a:off x="5484381" y="3298802"/>
            <a:ext cx="1371600" cy="5343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09877">
              <a:alpha val="85880"/>
            </a:srgbClr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6"/>
          <p:cNvSpPr txBox="1"/>
          <p:nvPr/>
        </p:nvSpPr>
        <p:spPr>
          <a:xfrm>
            <a:off x="944380" y="5728182"/>
            <a:ext cx="54414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3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Wiley, “High Impact OER Adoption Practices” CC-BY 4.0</a:t>
            </a:r>
            <a:endParaRPr/>
          </a:p>
        </p:txBody>
      </p:sp>
      <p:pic>
        <p:nvPicPr>
          <p:cNvPr id="320" name="Google Shape;3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7025" y="6072300"/>
            <a:ext cx="860300" cy="6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