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D93FA9B-84A2-2349-A7D2-835F0A753D8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D5D9CE-7BE9-DB46-BC50-BF5B05FD85A3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419E1E-9EBC-5D40-BF29-139EBD781695}">
      <dgm:prSet/>
      <dgm:spPr/>
      <dgm:t>
        <a:bodyPr/>
        <a:lstStyle/>
        <a:p>
          <a:pPr rtl="0"/>
          <a:r>
            <a:rPr lang="en-US" b="1" dirty="0" smtClean="0"/>
            <a:t>Point A		</a:t>
          </a:r>
          <a:endParaRPr lang="en-US" dirty="0"/>
        </a:p>
      </dgm:t>
    </dgm:pt>
    <dgm:pt modelId="{2DAC4FD4-CE1D-0B44-8CFD-7BAF6673D1D5}" type="parTrans" cxnId="{32FC093C-7E80-F841-A359-B508753CE2E7}">
      <dgm:prSet/>
      <dgm:spPr/>
      <dgm:t>
        <a:bodyPr/>
        <a:lstStyle/>
        <a:p>
          <a:endParaRPr lang="en-US"/>
        </a:p>
      </dgm:t>
    </dgm:pt>
    <dgm:pt modelId="{DB3EF138-1AE2-AC40-AB40-0911D037075B}" type="sibTrans" cxnId="{32FC093C-7E80-F841-A359-B508753CE2E7}">
      <dgm:prSet/>
      <dgm:spPr/>
      <dgm:t>
        <a:bodyPr/>
        <a:lstStyle/>
        <a:p>
          <a:endParaRPr lang="en-US"/>
        </a:p>
      </dgm:t>
    </dgm:pt>
    <dgm:pt modelId="{64235DFC-0EB3-2C4A-B070-CF027AC2427C}">
      <dgm:prSet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9DF7CCBA-79E6-4A4B-8B6B-2523ED1F66D1}" type="parTrans" cxnId="{3AAB7393-34B6-C344-9810-0061FB72172E}">
      <dgm:prSet/>
      <dgm:spPr/>
      <dgm:t>
        <a:bodyPr/>
        <a:lstStyle/>
        <a:p>
          <a:endParaRPr lang="en-US"/>
        </a:p>
      </dgm:t>
    </dgm:pt>
    <dgm:pt modelId="{9677D6E7-EE0D-F84A-A2BE-BE84D910EC66}" type="sibTrans" cxnId="{3AAB7393-34B6-C344-9810-0061FB72172E}">
      <dgm:prSet/>
      <dgm:spPr/>
      <dgm:t>
        <a:bodyPr/>
        <a:lstStyle/>
        <a:p>
          <a:endParaRPr lang="en-US"/>
        </a:p>
      </dgm:t>
    </dgm:pt>
    <dgm:pt modelId="{3F4C2E5B-5640-E847-99CC-63E0FEC5FB60}">
      <dgm:prSet/>
      <dgm:spPr/>
      <dgm:t>
        <a:bodyPr/>
        <a:lstStyle/>
        <a:p>
          <a:r>
            <a:rPr lang="en-US" dirty="0" smtClean="0"/>
            <a:t>Point B</a:t>
          </a:r>
          <a:endParaRPr lang="en-US" dirty="0"/>
        </a:p>
      </dgm:t>
    </dgm:pt>
    <dgm:pt modelId="{F31489B1-3E97-3843-A99E-0015BF93C9D0}" type="parTrans" cxnId="{8A82CCCF-93AE-8E4F-AAF3-6A159649A2B3}">
      <dgm:prSet/>
      <dgm:spPr/>
      <dgm:t>
        <a:bodyPr/>
        <a:lstStyle/>
        <a:p>
          <a:endParaRPr lang="en-US"/>
        </a:p>
      </dgm:t>
    </dgm:pt>
    <dgm:pt modelId="{D5220ACC-DE37-724A-B3A8-99EFDC1141A6}" type="sibTrans" cxnId="{8A82CCCF-93AE-8E4F-AAF3-6A159649A2B3}">
      <dgm:prSet/>
      <dgm:spPr/>
      <dgm:t>
        <a:bodyPr/>
        <a:lstStyle/>
        <a:p>
          <a:endParaRPr lang="en-US"/>
        </a:p>
      </dgm:t>
    </dgm:pt>
    <dgm:pt modelId="{085951BF-7B83-E648-9832-5AD505A4D082}" type="pres">
      <dgm:prSet presAssocID="{61D5D9CE-7BE9-DB46-BC50-BF5B05FD85A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D45E51-52D1-874D-8CBE-4D5F634D305A}" type="pres">
      <dgm:prSet presAssocID="{61D5D9CE-7BE9-DB46-BC50-BF5B05FD85A3}" presName="arrow" presStyleLbl="bgShp" presStyleIdx="0" presStyleCnt="1"/>
      <dgm:spPr/>
    </dgm:pt>
    <dgm:pt modelId="{359D2813-3E9E-034F-A49F-DDDEFDE89BB9}" type="pres">
      <dgm:prSet presAssocID="{61D5D9CE-7BE9-DB46-BC50-BF5B05FD85A3}" presName="linearProcess" presStyleCnt="0"/>
      <dgm:spPr/>
    </dgm:pt>
    <dgm:pt modelId="{21A34762-90D1-0C4D-9B57-1271B6661DC4}" type="pres">
      <dgm:prSet presAssocID="{52419E1E-9EBC-5D40-BF29-139EBD78169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0E475-1B11-744E-B08C-9C70850A2D09}" type="pres">
      <dgm:prSet presAssocID="{DB3EF138-1AE2-AC40-AB40-0911D037075B}" presName="sibTrans" presStyleCnt="0"/>
      <dgm:spPr/>
    </dgm:pt>
    <dgm:pt modelId="{156A780D-E7FF-EF49-B4E1-FD6A02F432E0}" type="pres">
      <dgm:prSet presAssocID="{64235DFC-0EB3-2C4A-B070-CF027AC2427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E534F5-4986-D246-BF44-DB7BFD4B05A6}" type="pres">
      <dgm:prSet presAssocID="{9677D6E7-EE0D-F84A-A2BE-BE84D910EC66}" presName="sibTrans" presStyleCnt="0"/>
      <dgm:spPr/>
    </dgm:pt>
    <dgm:pt modelId="{016DEE66-0AC2-0148-BBB4-9849399E1AD4}" type="pres">
      <dgm:prSet presAssocID="{3F4C2E5B-5640-E847-99CC-63E0FEC5FB6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82CCCF-93AE-8E4F-AAF3-6A159649A2B3}" srcId="{61D5D9CE-7BE9-DB46-BC50-BF5B05FD85A3}" destId="{3F4C2E5B-5640-E847-99CC-63E0FEC5FB60}" srcOrd="2" destOrd="0" parTransId="{F31489B1-3E97-3843-A99E-0015BF93C9D0}" sibTransId="{D5220ACC-DE37-724A-B3A8-99EFDC1141A6}"/>
    <dgm:cxn modelId="{32FC093C-7E80-F841-A359-B508753CE2E7}" srcId="{61D5D9CE-7BE9-DB46-BC50-BF5B05FD85A3}" destId="{52419E1E-9EBC-5D40-BF29-139EBD781695}" srcOrd="0" destOrd="0" parTransId="{2DAC4FD4-CE1D-0B44-8CFD-7BAF6673D1D5}" sibTransId="{DB3EF138-1AE2-AC40-AB40-0911D037075B}"/>
    <dgm:cxn modelId="{AF379557-A773-E148-AA29-A3D22F0E3B5F}" type="presOf" srcId="{52419E1E-9EBC-5D40-BF29-139EBD781695}" destId="{21A34762-90D1-0C4D-9B57-1271B6661DC4}" srcOrd="0" destOrd="0" presId="urn:microsoft.com/office/officeart/2005/8/layout/hProcess9"/>
    <dgm:cxn modelId="{278459D0-18D4-D64A-8139-8664E643A639}" type="presOf" srcId="{61D5D9CE-7BE9-DB46-BC50-BF5B05FD85A3}" destId="{085951BF-7B83-E648-9832-5AD505A4D082}" srcOrd="0" destOrd="0" presId="urn:microsoft.com/office/officeart/2005/8/layout/hProcess9"/>
    <dgm:cxn modelId="{778FB02E-9B14-4747-B845-214DB2906BA0}" type="presOf" srcId="{3F4C2E5B-5640-E847-99CC-63E0FEC5FB60}" destId="{016DEE66-0AC2-0148-BBB4-9849399E1AD4}" srcOrd="0" destOrd="0" presId="urn:microsoft.com/office/officeart/2005/8/layout/hProcess9"/>
    <dgm:cxn modelId="{3AAB7393-34B6-C344-9810-0061FB72172E}" srcId="{61D5D9CE-7BE9-DB46-BC50-BF5B05FD85A3}" destId="{64235DFC-0EB3-2C4A-B070-CF027AC2427C}" srcOrd="1" destOrd="0" parTransId="{9DF7CCBA-79E6-4A4B-8B6B-2523ED1F66D1}" sibTransId="{9677D6E7-EE0D-F84A-A2BE-BE84D910EC66}"/>
    <dgm:cxn modelId="{CEAFBB03-A20B-8449-B05E-BB12663C4424}" type="presOf" srcId="{64235DFC-0EB3-2C4A-B070-CF027AC2427C}" destId="{156A780D-E7FF-EF49-B4E1-FD6A02F432E0}" srcOrd="0" destOrd="0" presId="urn:microsoft.com/office/officeart/2005/8/layout/hProcess9"/>
    <dgm:cxn modelId="{CF9D6841-6CB3-404C-BEE7-E4B43021894F}" type="presParOf" srcId="{085951BF-7B83-E648-9832-5AD505A4D082}" destId="{67D45E51-52D1-874D-8CBE-4D5F634D305A}" srcOrd="0" destOrd="0" presId="urn:microsoft.com/office/officeart/2005/8/layout/hProcess9"/>
    <dgm:cxn modelId="{9418A7B6-8462-424C-A361-5E859D475FBD}" type="presParOf" srcId="{085951BF-7B83-E648-9832-5AD505A4D082}" destId="{359D2813-3E9E-034F-A49F-DDDEFDE89BB9}" srcOrd="1" destOrd="0" presId="urn:microsoft.com/office/officeart/2005/8/layout/hProcess9"/>
    <dgm:cxn modelId="{57987994-EF4C-D347-96DF-78F410F8D4C9}" type="presParOf" srcId="{359D2813-3E9E-034F-A49F-DDDEFDE89BB9}" destId="{21A34762-90D1-0C4D-9B57-1271B6661DC4}" srcOrd="0" destOrd="0" presId="urn:microsoft.com/office/officeart/2005/8/layout/hProcess9"/>
    <dgm:cxn modelId="{E61A3BFF-BBF5-5845-8FB8-9752B8D79AC1}" type="presParOf" srcId="{359D2813-3E9E-034F-A49F-DDDEFDE89BB9}" destId="{E7F0E475-1B11-744E-B08C-9C70850A2D09}" srcOrd="1" destOrd="0" presId="urn:microsoft.com/office/officeart/2005/8/layout/hProcess9"/>
    <dgm:cxn modelId="{89E4FF6E-3031-104C-910F-863E603A8AD0}" type="presParOf" srcId="{359D2813-3E9E-034F-A49F-DDDEFDE89BB9}" destId="{156A780D-E7FF-EF49-B4E1-FD6A02F432E0}" srcOrd="2" destOrd="0" presId="urn:microsoft.com/office/officeart/2005/8/layout/hProcess9"/>
    <dgm:cxn modelId="{C82DF2BC-9619-F546-A752-2B7B6C145D4A}" type="presParOf" srcId="{359D2813-3E9E-034F-A49F-DDDEFDE89BB9}" destId="{EBE534F5-4986-D246-BF44-DB7BFD4B05A6}" srcOrd="3" destOrd="0" presId="urn:microsoft.com/office/officeart/2005/8/layout/hProcess9"/>
    <dgm:cxn modelId="{3A9584F7-5041-5B4E-8E61-2C9FA71D8DD3}" type="presParOf" srcId="{359D2813-3E9E-034F-A49F-DDDEFDE89BB9}" destId="{016DEE66-0AC2-0148-BBB4-9849399E1AD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D90F54-6761-1642-B0F4-9C3F6996F578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7BFDB142-CC4A-E547-BC05-3CEDC0AF1625}">
      <dgm:prSet phldrT="[Text]"/>
      <dgm:spPr/>
      <dgm:t>
        <a:bodyPr/>
        <a:lstStyle/>
        <a:p>
          <a:r>
            <a:rPr lang="en-US" dirty="0" smtClean="0"/>
            <a:t>Where you start</a:t>
          </a:r>
          <a:endParaRPr lang="en-US" dirty="0"/>
        </a:p>
      </dgm:t>
    </dgm:pt>
    <dgm:pt modelId="{490332BA-E862-4E4E-A797-74DEF4176B43}" type="parTrans" cxnId="{88929F15-390F-E842-8223-E11DDC122E04}">
      <dgm:prSet/>
      <dgm:spPr/>
      <dgm:t>
        <a:bodyPr/>
        <a:lstStyle/>
        <a:p>
          <a:endParaRPr lang="en-US"/>
        </a:p>
      </dgm:t>
    </dgm:pt>
    <dgm:pt modelId="{1DCCB2DB-3033-1E4A-8CDC-B1C7B1E46317}" type="sibTrans" cxnId="{88929F15-390F-E842-8223-E11DDC122E04}">
      <dgm:prSet/>
      <dgm:spPr/>
      <dgm:t>
        <a:bodyPr/>
        <a:lstStyle/>
        <a:p>
          <a:endParaRPr lang="en-US"/>
        </a:p>
      </dgm:t>
    </dgm:pt>
    <dgm:pt modelId="{ECDA60B3-9CF0-1140-B2CE-715C665B73BC}">
      <dgm:prSet phldrT="[Text]"/>
      <dgm:spPr/>
      <dgm:t>
        <a:bodyPr/>
        <a:lstStyle/>
        <a:p>
          <a:r>
            <a:rPr lang="en-US" dirty="0" smtClean="0"/>
            <a:t>What you need to get there</a:t>
          </a:r>
          <a:endParaRPr lang="en-US" dirty="0"/>
        </a:p>
      </dgm:t>
    </dgm:pt>
    <dgm:pt modelId="{51CAF789-9194-0244-99BD-0405053C1C18}" type="parTrans" cxnId="{267CEED8-A28F-0A4E-A745-B6C874AFCF8D}">
      <dgm:prSet/>
      <dgm:spPr/>
      <dgm:t>
        <a:bodyPr/>
        <a:lstStyle/>
        <a:p>
          <a:endParaRPr lang="en-US"/>
        </a:p>
      </dgm:t>
    </dgm:pt>
    <dgm:pt modelId="{8F1D9643-3703-C643-B6BF-BBF850725D3E}" type="sibTrans" cxnId="{267CEED8-A28F-0A4E-A745-B6C874AFCF8D}">
      <dgm:prSet/>
      <dgm:spPr/>
      <dgm:t>
        <a:bodyPr/>
        <a:lstStyle/>
        <a:p>
          <a:endParaRPr lang="en-US"/>
        </a:p>
      </dgm:t>
    </dgm:pt>
    <dgm:pt modelId="{B1810939-6539-9A4E-A5D0-435793214A4F}">
      <dgm:prSet phldrT="[Text]"/>
      <dgm:spPr/>
      <dgm:t>
        <a:bodyPr/>
        <a:lstStyle/>
        <a:p>
          <a:r>
            <a:rPr lang="en-US" dirty="0" smtClean="0"/>
            <a:t>Where you are going</a:t>
          </a:r>
          <a:endParaRPr lang="en-US" dirty="0"/>
        </a:p>
      </dgm:t>
    </dgm:pt>
    <dgm:pt modelId="{2997C19A-0F1F-9544-86D2-C7D74BB78CD7}" type="parTrans" cxnId="{FE2CD590-D5AA-DB4C-820C-9EC561B989EF}">
      <dgm:prSet/>
      <dgm:spPr/>
      <dgm:t>
        <a:bodyPr/>
        <a:lstStyle/>
        <a:p>
          <a:endParaRPr lang="en-US"/>
        </a:p>
      </dgm:t>
    </dgm:pt>
    <dgm:pt modelId="{1F83B83D-7878-0148-8AF8-A0621552B7A5}" type="sibTrans" cxnId="{FE2CD590-D5AA-DB4C-820C-9EC561B989EF}">
      <dgm:prSet/>
      <dgm:spPr/>
      <dgm:t>
        <a:bodyPr/>
        <a:lstStyle/>
        <a:p>
          <a:endParaRPr lang="en-US"/>
        </a:p>
      </dgm:t>
    </dgm:pt>
    <dgm:pt modelId="{E1C224BB-64AA-A840-9706-4D53BD44D723}" type="pres">
      <dgm:prSet presAssocID="{88D90F54-6761-1642-B0F4-9C3F6996F578}" presName="Name0" presStyleCnt="0">
        <dgm:presLayoutVars>
          <dgm:dir/>
          <dgm:resizeHandles val="exact"/>
        </dgm:presLayoutVars>
      </dgm:prSet>
      <dgm:spPr/>
    </dgm:pt>
    <dgm:pt modelId="{06802D98-62EE-EA42-A2FB-05AF1BD3E455}" type="pres">
      <dgm:prSet presAssocID="{7BFDB142-CC4A-E547-BC05-3CEDC0AF162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60036-868F-DF4F-A9F7-7E886C9269A3}" type="pres">
      <dgm:prSet presAssocID="{1DCCB2DB-3033-1E4A-8CDC-B1C7B1E4631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E31C922-3070-C74E-A8FF-F295D540A652}" type="pres">
      <dgm:prSet presAssocID="{1DCCB2DB-3033-1E4A-8CDC-B1C7B1E4631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D34339C-4371-6740-8769-CD5EACDFD9F2}" type="pres">
      <dgm:prSet presAssocID="{ECDA60B3-9CF0-1140-B2CE-715C665B73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0618B-B997-B541-B392-7BC340BF76F7}" type="pres">
      <dgm:prSet presAssocID="{8F1D9643-3703-C643-B6BF-BBF850725D3E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49A193B-4312-644D-936B-F34786E02F97}" type="pres">
      <dgm:prSet presAssocID="{8F1D9643-3703-C643-B6BF-BBF850725D3E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B93712F-A822-F641-979E-3A88B5D3FDE2}" type="pres">
      <dgm:prSet presAssocID="{B1810939-6539-9A4E-A5D0-435793214A4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123846-8AF9-FD45-BE71-5824C3F42A76}" type="presOf" srcId="{7BFDB142-CC4A-E547-BC05-3CEDC0AF1625}" destId="{06802D98-62EE-EA42-A2FB-05AF1BD3E455}" srcOrd="0" destOrd="0" presId="urn:microsoft.com/office/officeart/2005/8/layout/process1"/>
    <dgm:cxn modelId="{0F56BA6E-5CC4-4841-ACAA-6B928902DE74}" type="presOf" srcId="{1DCCB2DB-3033-1E4A-8CDC-B1C7B1E46317}" destId="{AE31C922-3070-C74E-A8FF-F295D540A652}" srcOrd="1" destOrd="0" presId="urn:microsoft.com/office/officeart/2005/8/layout/process1"/>
    <dgm:cxn modelId="{A83946BC-A90E-7F43-92D6-245DBB9C331D}" type="presOf" srcId="{ECDA60B3-9CF0-1140-B2CE-715C665B73BC}" destId="{BD34339C-4371-6740-8769-CD5EACDFD9F2}" srcOrd="0" destOrd="0" presId="urn:microsoft.com/office/officeart/2005/8/layout/process1"/>
    <dgm:cxn modelId="{2ECFB6A9-67AB-5043-8ED9-466C4E87E3B1}" type="presOf" srcId="{1DCCB2DB-3033-1E4A-8CDC-B1C7B1E46317}" destId="{12360036-868F-DF4F-A9F7-7E886C9269A3}" srcOrd="0" destOrd="0" presId="urn:microsoft.com/office/officeart/2005/8/layout/process1"/>
    <dgm:cxn modelId="{A94E69E1-D3F4-C54B-ADE7-E387842B9215}" type="presOf" srcId="{B1810939-6539-9A4E-A5D0-435793214A4F}" destId="{0B93712F-A822-F641-979E-3A88B5D3FDE2}" srcOrd="0" destOrd="0" presId="urn:microsoft.com/office/officeart/2005/8/layout/process1"/>
    <dgm:cxn modelId="{72D1CFC8-6375-D041-BC32-F9CBEE94E634}" type="presOf" srcId="{88D90F54-6761-1642-B0F4-9C3F6996F578}" destId="{E1C224BB-64AA-A840-9706-4D53BD44D723}" srcOrd="0" destOrd="0" presId="urn:microsoft.com/office/officeart/2005/8/layout/process1"/>
    <dgm:cxn modelId="{FE2CD590-D5AA-DB4C-820C-9EC561B989EF}" srcId="{88D90F54-6761-1642-B0F4-9C3F6996F578}" destId="{B1810939-6539-9A4E-A5D0-435793214A4F}" srcOrd="2" destOrd="0" parTransId="{2997C19A-0F1F-9544-86D2-C7D74BB78CD7}" sibTransId="{1F83B83D-7878-0148-8AF8-A0621552B7A5}"/>
    <dgm:cxn modelId="{88929F15-390F-E842-8223-E11DDC122E04}" srcId="{88D90F54-6761-1642-B0F4-9C3F6996F578}" destId="{7BFDB142-CC4A-E547-BC05-3CEDC0AF1625}" srcOrd="0" destOrd="0" parTransId="{490332BA-E862-4E4E-A797-74DEF4176B43}" sibTransId="{1DCCB2DB-3033-1E4A-8CDC-B1C7B1E46317}"/>
    <dgm:cxn modelId="{267CEED8-A28F-0A4E-A745-B6C874AFCF8D}" srcId="{88D90F54-6761-1642-B0F4-9C3F6996F578}" destId="{ECDA60B3-9CF0-1140-B2CE-715C665B73BC}" srcOrd="1" destOrd="0" parTransId="{51CAF789-9194-0244-99BD-0405053C1C18}" sibTransId="{8F1D9643-3703-C643-B6BF-BBF850725D3E}"/>
    <dgm:cxn modelId="{FDD288A1-BF67-824D-871C-E00194FDB5D6}" type="presOf" srcId="{8F1D9643-3703-C643-B6BF-BBF850725D3E}" destId="{8A00618B-B997-B541-B392-7BC340BF76F7}" srcOrd="0" destOrd="0" presId="urn:microsoft.com/office/officeart/2005/8/layout/process1"/>
    <dgm:cxn modelId="{120EDB34-51D5-FB48-B75D-819E10344F8C}" type="presOf" srcId="{8F1D9643-3703-C643-B6BF-BBF850725D3E}" destId="{649A193B-4312-644D-936B-F34786E02F97}" srcOrd="1" destOrd="0" presId="urn:microsoft.com/office/officeart/2005/8/layout/process1"/>
    <dgm:cxn modelId="{FACC3145-FF54-5242-AF1B-4FF8E657D3A0}" type="presParOf" srcId="{E1C224BB-64AA-A840-9706-4D53BD44D723}" destId="{06802D98-62EE-EA42-A2FB-05AF1BD3E455}" srcOrd="0" destOrd="0" presId="urn:microsoft.com/office/officeart/2005/8/layout/process1"/>
    <dgm:cxn modelId="{EBCD5341-E4C3-434C-B9ED-72C7471D8355}" type="presParOf" srcId="{E1C224BB-64AA-A840-9706-4D53BD44D723}" destId="{12360036-868F-DF4F-A9F7-7E886C9269A3}" srcOrd="1" destOrd="0" presId="urn:microsoft.com/office/officeart/2005/8/layout/process1"/>
    <dgm:cxn modelId="{D4C3A2E8-0A18-834F-8682-92CE85F9B64D}" type="presParOf" srcId="{12360036-868F-DF4F-A9F7-7E886C9269A3}" destId="{AE31C922-3070-C74E-A8FF-F295D540A652}" srcOrd="0" destOrd="0" presId="urn:microsoft.com/office/officeart/2005/8/layout/process1"/>
    <dgm:cxn modelId="{E8D3FC22-2E5E-FF45-A420-FD1B5BA350B9}" type="presParOf" srcId="{E1C224BB-64AA-A840-9706-4D53BD44D723}" destId="{BD34339C-4371-6740-8769-CD5EACDFD9F2}" srcOrd="2" destOrd="0" presId="urn:microsoft.com/office/officeart/2005/8/layout/process1"/>
    <dgm:cxn modelId="{33709296-018E-1447-B71A-1D58205BE12B}" type="presParOf" srcId="{E1C224BB-64AA-A840-9706-4D53BD44D723}" destId="{8A00618B-B997-B541-B392-7BC340BF76F7}" srcOrd="3" destOrd="0" presId="urn:microsoft.com/office/officeart/2005/8/layout/process1"/>
    <dgm:cxn modelId="{31C1E0EB-07AE-3545-B6EF-2AF7C5EDB3DF}" type="presParOf" srcId="{8A00618B-B997-B541-B392-7BC340BF76F7}" destId="{649A193B-4312-644D-936B-F34786E02F97}" srcOrd="0" destOrd="0" presId="urn:microsoft.com/office/officeart/2005/8/layout/process1"/>
    <dgm:cxn modelId="{6772B3B4-F4F7-DD4E-B317-8862F6769B16}" type="presParOf" srcId="{E1C224BB-64AA-A840-9706-4D53BD44D723}" destId="{0B93712F-A822-F641-979E-3A88B5D3FDE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E59B8D-7FAE-8742-ADC2-B9D502E03A3A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AA8FDD-83F7-0B43-BB2F-521EBDEAA008}">
      <dgm:prSet phldrT="[Text]"/>
      <dgm:spPr/>
      <dgm:t>
        <a:bodyPr/>
        <a:lstStyle/>
        <a:p>
          <a:r>
            <a:rPr lang="en-US" dirty="0" smtClean="0"/>
            <a:t>Group status</a:t>
          </a:r>
          <a:endParaRPr lang="en-US" dirty="0"/>
        </a:p>
      </dgm:t>
    </dgm:pt>
    <dgm:pt modelId="{6A17F7A3-031A-0B4A-9257-F7CAEE70A869}" type="parTrans" cxnId="{C16E0575-572B-4D4F-B5AD-5B2DBF6B9DE1}">
      <dgm:prSet/>
      <dgm:spPr/>
      <dgm:t>
        <a:bodyPr/>
        <a:lstStyle/>
        <a:p>
          <a:endParaRPr lang="en-US"/>
        </a:p>
      </dgm:t>
    </dgm:pt>
    <dgm:pt modelId="{58F9BC9C-EC4B-EB4C-9ACE-C997BFEABD06}" type="sibTrans" cxnId="{C16E0575-572B-4D4F-B5AD-5B2DBF6B9DE1}">
      <dgm:prSet/>
      <dgm:spPr/>
      <dgm:t>
        <a:bodyPr/>
        <a:lstStyle/>
        <a:p>
          <a:endParaRPr lang="en-US"/>
        </a:p>
      </dgm:t>
    </dgm:pt>
    <dgm:pt modelId="{C9909222-38AE-794C-9528-7FAADDB3B5C2}">
      <dgm:prSet phldrT="[Text]"/>
      <dgm:spPr/>
      <dgm:t>
        <a:bodyPr/>
        <a:lstStyle/>
        <a:p>
          <a:r>
            <a:rPr lang="en-US" dirty="0" smtClean="0"/>
            <a:t>Group member:</a:t>
          </a:r>
        </a:p>
        <a:p>
          <a:r>
            <a:rPr lang="en-US" dirty="0" smtClean="0"/>
            <a:t>Interests</a:t>
          </a:r>
        </a:p>
        <a:p>
          <a:r>
            <a:rPr lang="en-US" dirty="0" smtClean="0"/>
            <a:t>capabilities</a:t>
          </a:r>
          <a:endParaRPr lang="en-US" dirty="0"/>
        </a:p>
      </dgm:t>
    </dgm:pt>
    <dgm:pt modelId="{EF3D5EA3-BAA4-F84C-8CCB-4426D1637C3A}" type="parTrans" cxnId="{E5FFFB18-CE3F-6744-B70F-C71F6E326F96}">
      <dgm:prSet/>
      <dgm:spPr/>
      <dgm:t>
        <a:bodyPr/>
        <a:lstStyle/>
        <a:p>
          <a:endParaRPr lang="en-US"/>
        </a:p>
      </dgm:t>
    </dgm:pt>
    <dgm:pt modelId="{D4C9BBAD-5749-1645-8ED1-700602C912EC}" type="sibTrans" cxnId="{E5FFFB18-CE3F-6744-B70F-C71F6E326F96}">
      <dgm:prSet/>
      <dgm:spPr/>
      <dgm:t>
        <a:bodyPr/>
        <a:lstStyle/>
        <a:p>
          <a:endParaRPr lang="en-US"/>
        </a:p>
      </dgm:t>
    </dgm:pt>
    <dgm:pt modelId="{FADA6A44-D38B-C043-9AF9-C8CBBC6E4633}">
      <dgm:prSet phldrT="[Text]"/>
      <dgm:spPr/>
      <dgm:t>
        <a:bodyPr/>
        <a:lstStyle/>
        <a:p>
          <a:r>
            <a:rPr lang="en-US" dirty="0" smtClean="0"/>
            <a:t>Group member:</a:t>
          </a:r>
        </a:p>
        <a:p>
          <a:r>
            <a:rPr lang="en-US" dirty="0" smtClean="0"/>
            <a:t>Interests</a:t>
          </a:r>
        </a:p>
        <a:p>
          <a:r>
            <a:rPr lang="en-US" dirty="0" smtClean="0"/>
            <a:t>capabilities</a:t>
          </a:r>
          <a:endParaRPr lang="en-US" dirty="0"/>
        </a:p>
      </dgm:t>
    </dgm:pt>
    <dgm:pt modelId="{5FECD797-4049-0044-B4F5-FCE02952BEF0}" type="parTrans" cxnId="{AA149647-9A21-6F4E-9007-ED31FDDA86CE}">
      <dgm:prSet/>
      <dgm:spPr/>
      <dgm:t>
        <a:bodyPr/>
        <a:lstStyle/>
        <a:p>
          <a:endParaRPr lang="en-US"/>
        </a:p>
      </dgm:t>
    </dgm:pt>
    <dgm:pt modelId="{E6320D7B-59BF-F246-A94A-B7D173B457E6}" type="sibTrans" cxnId="{AA149647-9A21-6F4E-9007-ED31FDDA86CE}">
      <dgm:prSet/>
      <dgm:spPr/>
      <dgm:t>
        <a:bodyPr/>
        <a:lstStyle/>
        <a:p>
          <a:endParaRPr lang="en-US"/>
        </a:p>
      </dgm:t>
    </dgm:pt>
    <dgm:pt modelId="{345B65AC-FCF6-CE47-8E6A-FDB4B64F1394}">
      <dgm:prSet phldrT="[Text]"/>
      <dgm:spPr/>
      <dgm:t>
        <a:bodyPr/>
        <a:lstStyle/>
        <a:p>
          <a:r>
            <a:rPr lang="en-US" dirty="0" smtClean="0"/>
            <a:t>Group member:</a:t>
          </a:r>
        </a:p>
        <a:p>
          <a:r>
            <a:rPr lang="en-US" dirty="0" smtClean="0"/>
            <a:t>Interests</a:t>
          </a:r>
        </a:p>
        <a:p>
          <a:r>
            <a:rPr lang="en-US" dirty="0" smtClean="0"/>
            <a:t>capabilities</a:t>
          </a:r>
          <a:endParaRPr lang="en-US" dirty="0"/>
        </a:p>
      </dgm:t>
    </dgm:pt>
    <dgm:pt modelId="{457567C4-99D2-B24A-AE3A-999197DF2D50}" type="parTrans" cxnId="{BE554368-1C18-E545-99B2-A14F01D94AD7}">
      <dgm:prSet/>
      <dgm:spPr/>
      <dgm:t>
        <a:bodyPr/>
        <a:lstStyle/>
        <a:p>
          <a:endParaRPr lang="en-US"/>
        </a:p>
      </dgm:t>
    </dgm:pt>
    <dgm:pt modelId="{FC3C5FC1-868C-9D49-B987-9019502C4A55}" type="sibTrans" cxnId="{BE554368-1C18-E545-99B2-A14F01D94AD7}">
      <dgm:prSet/>
      <dgm:spPr/>
      <dgm:t>
        <a:bodyPr/>
        <a:lstStyle/>
        <a:p>
          <a:endParaRPr lang="en-US"/>
        </a:p>
      </dgm:t>
    </dgm:pt>
    <dgm:pt modelId="{F4CFE76A-12B8-DD45-A72F-9062CE658A00}" type="pres">
      <dgm:prSet presAssocID="{49E59B8D-7FAE-8742-ADC2-B9D502E03A3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2BA782-D101-BB4B-A604-3C3E5B018F22}" type="pres">
      <dgm:prSet presAssocID="{3CAA8FDD-83F7-0B43-BB2F-521EBDEAA008}" presName="centerShape" presStyleLbl="node0" presStyleIdx="0" presStyleCnt="1"/>
      <dgm:spPr/>
      <dgm:t>
        <a:bodyPr/>
        <a:lstStyle/>
        <a:p>
          <a:endParaRPr lang="en-US"/>
        </a:p>
      </dgm:t>
    </dgm:pt>
    <dgm:pt modelId="{26DF7B65-E7AA-B648-8980-0304706C5782}" type="pres">
      <dgm:prSet presAssocID="{EF3D5EA3-BAA4-F84C-8CCB-4426D1637C3A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5257E010-15BC-0C42-ADB9-2222F1338A2B}" type="pres">
      <dgm:prSet presAssocID="{C9909222-38AE-794C-9528-7FAADDB3B5C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CBD1C9-AEB7-6E41-8862-5D04F4182923}" type="pres">
      <dgm:prSet presAssocID="{5FECD797-4049-0044-B4F5-FCE02952BEF0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77BC522C-B680-0A4D-B0B9-509364C2225E}" type="pres">
      <dgm:prSet presAssocID="{FADA6A44-D38B-C043-9AF9-C8CBBC6E463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3A2BC6-AB75-1343-97F2-E2D3D20BF096}" type="pres">
      <dgm:prSet presAssocID="{457567C4-99D2-B24A-AE3A-999197DF2D50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7855C8B3-B42B-A341-A485-5693E6755110}" type="pres">
      <dgm:prSet presAssocID="{345B65AC-FCF6-CE47-8E6A-FDB4B64F139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FFFB18-CE3F-6744-B70F-C71F6E326F96}" srcId="{3CAA8FDD-83F7-0B43-BB2F-521EBDEAA008}" destId="{C9909222-38AE-794C-9528-7FAADDB3B5C2}" srcOrd="0" destOrd="0" parTransId="{EF3D5EA3-BAA4-F84C-8CCB-4426D1637C3A}" sibTransId="{D4C9BBAD-5749-1645-8ED1-700602C912EC}"/>
    <dgm:cxn modelId="{20982111-7FC7-C442-9BAA-801AF18EEF14}" type="presOf" srcId="{49E59B8D-7FAE-8742-ADC2-B9D502E03A3A}" destId="{F4CFE76A-12B8-DD45-A72F-9062CE658A00}" srcOrd="0" destOrd="0" presId="urn:microsoft.com/office/officeart/2005/8/layout/radial4"/>
    <dgm:cxn modelId="{29ACEAD7-7167-8E41-BC47-237EE189D1A9}" type="presOf" srcId="{3CAA8FDD-83F7-0B43-BB2F-521EBDEAA008}" destId="{B12BA782-D101-BB4B-A604-3C3E5B018F22}" srcOrd="0" destOrd="0" presId="urn:microsoft.com/office/officeart/2005/8/layout/radial4"/>
    <dgm:cxn modelId="{A135D91B-FEB0-0144-A760-CA0C1AEC3257}" type="presOf" srcId="{C9909222-38AE-794C-9528-7FAADDB3B5C2}" destId="{5257E010-15BC-0C42-ADB9-2222F1338A2B}" srcOrd="0" destOrd="0" presId="urn:microsoft.com/office/officeart/2005/8/layout/radial4"/>
    <dgm:cxn modelId="{BBFBDB3D-16CB-2C49-813F-BD38541CA773}" type="presOf" srcId="{345B65AC-FCF6-CE47-8E6A-FDB4B64F1394}" destId="{7855C8B3-B42B-A341-A485-5693E6755110}" srcOrd="0" destOrd="0" presId="urn:microsoft.com/office/officeart/2005/8/layout/radial4"/>
    <dgm:cxn modelId="{C16E0575-572B-4D4F-B5AD-5B2DBF6B9DE1}" srcId="{49E59B8D-7FAE-8742-ADC2-B9D502E03A3A}" destId="{3CAA8FDD-83F7-0B43-BB2F-521EBDEAA008}" srcOrd="0" destOrd="0" parTransId="{6A17F7A3-031A-0B4A-9257-F7CAEE70A869}" sibTransId="{58F9BC9C-EC4B-EB4C-9ACE-C997BFEABD06}"/>
    <dgm:cxn modelId="{14EEA503-E5E3-1745-9939-2AB3F6BDB69C}" type="presOf" srcId="{FADA6A44-D38B-C043-9AF9-C8CBBC6E4633}" destId="{77BC522C-B680-0A4D-B0B9-509364C2225E}" srcOrd="0" destOrd="0" presId="urn:microsoft.com/office/officeart/2005/8/layout/radial4"/>
    <dgm:cxn modelId="{BE554368-1C18-E545-99B2-A14F01D94AD7}" srcId="{3CAA8FDD-83F7-0B43-BB2F-521EBDEAA008}" destId="{345B65AC-FCF6-CE47-8E6A-FDB4B64F1394}" srcOrd="2" destOrd="0" parTransId="{457567C4-99D2-B24A-AE3A-999197DF2D50}" sibTransId="{FC3C5FC1-868C-9D49-B987-9019502C4A55}"/>
    <dgm:cxn modelId="{FC660A4B-6E4A-8040-853F-9E2F508FD9C4}" type="presOf" srcId="{EF3D5EA3-BAA4-F84C-8CCB-4426D1637C3A}" destId="{26DF7B65-E7AA-B648-8980-0304706C5782}" srcOrd="0" destOrd="0" presId="urn:microsoft.com/office/officeart/2005/8/layout/radial4"/>
    <dgm:cxn modelId="{AA149647-9A21-6F4E-9007-ED31FDDA86CE}" srcId="{3CAA8FDD-83F7-0B43-BB2F-521EBDEAA008}" destId="{FADA6A44-D38B-C043-9AF9-C8CBBC6E4633}" srcOrd="1" destOrd="0" parTransId="{5FECD797-4049-0044-B4F5-FCE02952BEF0}" sibTransId="{E6320D7B-59BF-F246-A94A-B7D173B457E6}"/>
    <dgm:cxn modelId="{A4B3793D-04A8-EC46-A71B-5A374448DFB3}" type="presOf" srcId="{457567C4-99D2-B24A-AE3A-999197DF2D50}" destId="{483A2BC6-AB75-1343-97F2-E2D3D20BF096}" srcOrd="0" destOrd="0" presId="urn:microsoft.com/office/officeart/2005/8/layout/radial4"/>
    <dgm:cxn modelId="{CAAE3625-26F6-8246-BE82-BCB907B8EB06}" type="presOf" srcId="{5FECD797-4049-0044-B4F5-FCE02952BEF0}" destId="{4BCBD1C9-AEB7-6E41-8862-5D04F4182923}" srcOrd="0" destOrd="0" presId="urn:microsoft.com/office/officeart/2005/8/layout/radial4"/>
    <dgm:cxn modelId="{51998BCB-334C-314C-8790-5A778281C425}" type="presParOf" srcId="{F4CFE76A-12B8-DD45-A72F-9062CE658A00}" destId="{B12BA782-D101-BB4B-A604-3C3E5B018F22}" srcOrd="0" destOrd="0" presId="urn:microsoft.com/office/officeart/2005/8/layout/radial4"/>
    <dgm:cxn modelId="{C83E9040-5D9B-374B-8DFC-65887C04DBB5}" type="presParOf" srcId="{F4CFE76A-12B8-DD45-A72F-9062CE658A00}" destId="{26DF7B65-E7AA-B648-8980-0304706C5782}" srcOrd="1" destOrd="0" presId="urn:microsoft.com/office/officeart/2005/8/layout/radial4"/>
    <dgm:cxn modelId="{007BEB24-D57D-6543-BC50-D4763096B24A}" type="presParOf" srcId="{F4CFE76A-12B8-DD45-A72F-9062CE658A00}" destId="{5257E010-15BC-0C42-ADB9-2222F1338A2B}" srcOrd="2" destOrd="0" presId="urn:microsoft.com/office/officeart/2005/8/layout/radial4"/>
    <dgm:cxn modelId="{284C9D4B-6ADA-3C41-91B5-2C0F8102D6E0}" type="presParOf" srcId="{F4CFE76A-12B8-DD45-A72F-9062CE658A00}" destId="{4BCBD1C9-AEB7-6E41-8862-5D04F4182923}" srcOrd="3" destOrd="0" presId="urn:microsoft.com/office/officeart/2005/8/layout/radial4"/>
    <dgm:cxn modelId="{E3914EE7-4E64-F64A-B319-BC881C59845B}" type="presParOf" srcId="{F4CFE76A-12B8-DD45-A72F-9062CE658A00}" destId="{77BC522C-B680-0A4D-B0B9-509364C2225E}" srcOrd="4" destOrd="0" presId="urn:microsoft.com/office/officeart/2005/8/layout/radial4"/>
    <dgm:cxn modelId="{0EDBDF99-676B-9D40-B09F-0CF3AA02B160}" type="presParOf" srcId="{F4CFE76A-12B8-DD45-A72F-9062CE658A00}" destId="{483A2BC6-AB75-1343-97F2-E2D3D20BF096}" srcOrd="5" destOrd="0" presId="urn:microsoft.com/office/officeart/2005/8/layout/radial4"/>
    <dgm:cxn modelId="{FE845103-598D-674D-BA5D-882FDE075FE6}" type="presParOf" srcId="{F4CFE76A-12B8-DD45-A72F-9062CE658A00}" destId="{7855C8B3-B42B-A341-A485-5693E675511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804C-4AC5-8546-9AC5-AA206E56CC3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A0E-548C-574B-9E96-84CDFEC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1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804C-4AC5-8546-9AC5-AA206E56CC3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A0E-548C-574B-9E96-84CDFEC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3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804C-4AC5-8546-9AC5-AA206E56CC3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A0E-548C-574B-9E96-84CDFEC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5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804C-4AC5-8546-9AC5-AA206E56CC3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A0E-548C-574B-9E96-84CDFEC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9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804C-4AC5-8546-9AC5-AA206E56CC3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A0E-548C-574B-9E96-84CDFEC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9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804C-4AC5-8546-9AC5-AA206E56CC3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A0E-548C-574B-9E96-84CDFEC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5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804C-4AC5-8546-9AC5-AA206E56CC3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A0E-548C-574B-9E96-84CDFEC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8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804C-4AC5-8546-9AC5-AA206E56CC3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A0E-548C-574B-9E96-84CDFEC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5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804C-4AC5-8546-9AC5-AA206E56CC3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A0E-548C-574B-9E96-84CDFEC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6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804C-4AC5-8546-9AC5-AA206E56CC3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A0E-548C-574B-9E96-84CDFEC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2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804C-4AC5-8546-9AC5-AA206E56CC3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A0E-548C-574B-9E96-84CDFEC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1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3804C-4AC5-8546-9AC5-AA206E56CC3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22A0E-548C-574B-9E96-84CDFEC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0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Tips and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859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Teamwork requires both balance AND productivity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fact, you will be more productive and better prepared if you make sure that the workload is balanced.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4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achieve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must contribute</a:t>
            </a:r>
          </a:p>
          <a:p>
            <a:r>
              <a:rPr lang="en-US" dirty="0" smtClean="0"/>
              <a:t>Identify each person’s interests and capabilities</a:t>
            </a:r>
          </a:p>
          <a:p>
            <a:r>
              <a:rPr lang="en-US" dirty="0" smtClean="0"/>
              <a:t>Make sure that everyone agrees on a schedule and a plan</a:t>
            </a:r>
          </a:p>
          <a:p>
            <a:r>
              <a:rPr lang="en-US" dirty="0" smtClean="0"/>
              <a:t>If someone has not contributed to the plan, ask them specifically for input</a:t>
            </a:r>
          </a:p>
        </p:txBody>
      </p:sp>
    </p:spTree>
    <p:extLst>
      <p:ext uri="{BB962C8B-B14F-4D97-AF65-F5344CB8AC3E}">
        <p14:creationId xmlns:p14="http://schemas.microsoft.com/office/powerpoint/2010/main" val="3639116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Cooperative 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objectives and strategies might seem boring and unproductive.</a:t>
            </a:r>
          </a:p>
          <a:p>
            <a:r>
              <a:rPr lang="en-US" dirty="0" smtClean="0"/>
              <a:t>But if you skip this stage, you will not achieve the balance you need.</a:t>
            </a:r>
          </a:p>
          <a:p>
            <a:r>
              <a:rPr lang="en-US" dirty="0" smtClean="0"/>
              <a:t>How likely would you be to follow a plan that you did not contribute to?</a:t>
            </a:r>
          </a:p>
          <a:p>
            <a:r>
              <a:rPr lang="en-US" dirty="0" smtClean="0"/>
              <a:t>How likely would you be to follow a plan you helped create?</a:t>
            </a:r>
          </a:p>
        </p:txBody>
      </p:sp>
    </p:spTree>
    <p:extLst>
      <p:ext uri="{BB962C8B-B14F-4D97-AF65-F5344CB8AC3E}">
        <p14:creationId xmlns:p14="http://schemas.microsoft.com/office/powerpoint/2010/main" val="1093779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Where are we?</a:t>
            </a:r>
          </a:p>
          <a:p>
            <a:r>
              <a:rPr lang="en-US" dirty="0" smtClean="0"/>
              <a:t>Step 2: Where are we going?</a:t>
            </a:r>
          </a:p>
          <a:p>
            <a:r>
              <a:rPr lang="en-US" dirty="0" smtClean="0"/>
              <a:t>Step 3: How do we get there?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19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6986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2884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Correlate the specific components of the assignment with your group topic:</a:t>
            </a:r>
          </a:p>
          <a:p>
            <a:pPr lvl="1"/>
            <a:r>
              <a:rPr lang="en-US" dirty="0" smtClean="0"/>
              <a:t>Consider Final Exam Review</a:t>
            </a:r>
          </a:p>
          <a:p>
            <a:pPr lvl="1"/>
            <a:r>
              <a:rPr lang="en-US" dirty="0" smtClean="0"/>
              <a:t>What are the components of the project?</a:t>
            </a:r>
          </a:p>
          <a:p>
            <a:pPr lvl="1"/>
            <a:r>
              <a:rPr lang="en-US" dirty="0" smtClean="0"/>
              <a:t>Identify a broad outline of how the project relates to your topic.</a:t>
            </a:r>
          </a:p>
        </p:txBody>
      </p:sp>
    </p:spTree>
    <p:extLst>
      <p:ext uri="{BB962C8B-B14F-4D97-AF65-F5344CB8AC3E}">
        <p14:creationId xmlns:p14="http://schemas.microsoft.com/office/powerpoint/2010/main" val="1928332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the real work:</a:t>
            </a:r>
          </a:p>
          <a:p>
            <a:pPr lvl="1"/>
            <a:r>
              <a:rPr lang="en-US" dirty="0" smtClean="0"/>
              <a:t>You have to link each member’s interests and capabilities to a specific component of the group assignment.</a:t>
            </a:r>
          </a:p>
          <a:p>
            <a:pPr lvl="1"/>
            <a:r>
              <a:rPr lang="en-US" dirty="0" smtClean="0"/>
              <a:t>Make sure that everyone participates in this process.</a:t>
            </a:r>
          </a:p>
          <a:p>
            <a:pPr lvl="1"/>
            <a:r>
              <a:rPr lang="en-US" dirty="0" smtClean="0"/>
              <a:t>Each person should contribute their own goals and objectives according to their interests and capabilities.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087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Execute!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Try to stay on schedule, but if you get off schedule, communicate this with others.</a:t>
            </a:r>
          </a:p>
          <a:p>
            <a:r>
              <a:rPr lang="en-US" dirty="0" smtClean="0"/>
              <a:t>If you need help, ask.</a:t>
            </a:r>
          </a:p>
          <a:p>
            <a:r>
              <a:rPr lang="en-US" dirty="0" smtClean="0"/>
              <a:t>If you can help, tell others.</a:t>
            </a:r>
          </a:p>
          <a:p>
            <a:r>
              <a:rPr lang="en-US" dirty="0" smtClean="0"/>
              <a:t>If you find useful material, share it.</a:t>
            </a:r>
          </a:p>
          <a:p>
            <a:r>
              <a:rPr lang="en-US" dirty="0" smtClean="0"/>
              <a:t>Remember that your plan may change, which is fine.</a:t>
            </a:r>
          </a:p>
          <a:p>
            <a:r>
              <a:rPr lang="en-US" dirty="0" smtClean="0"/>
              <a:t>As long as you communicate, you can revise your plan to fit your new position, needs, and objectives.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181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your goals and objectives: where are you going?</a:t>
            </a:r>
          </a:p>
          <a:p>
            <a:r>
              <a:rPr lang="en-US" dirty="0" smtClean="0"/>
              <a:t>Get to know your teammates: what are their interests and skills?</a:t>
            </a:r>
          </a:p>
          <a:p>
            <a:r>
              <a:rPr lang="en-US" dirty="0" smtClean="0"/>
              <a:t>Develop a plan and a schedule.</a:t>
            </a:r>
          </a:p>
          <a:p>
            <a:r>
              <a:rPr lang="en-US" dirty="0" smtClean="0"/>
              <a:t>Communicate and revise </a:t>
            </a:r>
            <a:r>
              <a:rPr lang="en-US" smtClean="0"/>
              <a:t>if necessary.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16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what does everyone want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heard that question before in a group project?</a:t>
            </a:r>
          </a:p>
          <a:p>
            <a:r>
              <a:rPr lang="en-US" dirty="0" smtClean="0"/>
              <a:t>How are you supposed to respond to this?</a:t>
            </a:r>
          </a:p>
          <a:p>
            <a:r>
              <a:rPr lang="en-US" dirty="0" smtClean="0"/>
              <a:t>How are you supposed to coordinate different people to work together?</a:t>
            </a:r>
          </a:p>
          <a:p>
            <a:pPr lvl="1"/>
            <a:r>
              <a:rPr lang="en-US" dirty="0" smtClean="0"/>
              <a:t>This slide show will provide some tips on how to make that happen.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52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123939"/>
              </p:ext>
            </p:extLst>
          </p:nvPr>
        </p:nvGraphicFramePr>
        <p:xfrm>
          <a:off x="415334" y="1465539"/>
          <a:ext cx="8271465" cy="2589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804" y="4214940"/>
            <a:ext cx="73961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We all want to get from Point A to Point B. The question is how?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780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811213"/>
              </p:ext>
            </p:extLst>
          </p:nvPr>
        </p:nvGraphicFramePr>
        <p:xfrm>
          <a:off x="443245" y="1586243"/>
          <a:ext cx="8125112" cy="2517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4308" y="4030250"/>
            <a:ext cx="6782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This very simple diagram is a reminder about how to get from Point A to Point B.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5035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you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your goals and objectives.</a:t>
            </a:r>
          </a:p>
          <a:p>
            <a:r>
              <a:rPr lang="en-US" dirty="0" smtClean="0"/>
              <a:t>In your group project, you will:</a:t>
            </a:r>
          </a:p>
          <a:p>
            <a:pPr lvl="1"/>
            <a:r>
              <a:rPr lang="en-US" dirty="0" smtClean="0"/>
              <a:t>Produce a study guide</a:t>
            </a:r>
          </a:p>
          <a:p>
            <a:pPr lvl="1"/>
            <a:r>
              <a:rPr lang="en-US" dirty="0" smtClean="0"/>
              <a:t>Participate in a group discussion</a:t>
            </a:r>
          </a:p>
          <a:p>
            <a:pPr lvl="1"/>
            <a:r>
              <a:rPr lang="en-US" dirty="0" smtClean="0"/>
              <a:t>Moderate a discussion forum or do an in-class presentation</a:t>
            </a:r>
          </a:p>
        </p:txBody>
      </p:sp>
    </p:spTree>
    <p:extLst>
      <p:ext uri="{BB962C8B-B14F-4D97-AF65-F5344CB8AC3E}">
        <p14:creationId xmlns:p14="http://schemas.microsoft.com/office/powerpoint/2010/main" val="67061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you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interests?</a:t>
            </a:r>
          </a:p>
          <a:p>
            <a:r>
              <a:rPr lang="en-US" dirty="0" smtClean="0"/>
              <a:t>What are your strengths and weaknesses?</a:t>
            </a:r>
          </a:p>
          <a:p>
            <a:r>
              <a:rPr lang="en-US" dirty="0" smtClean="0"/>
              <a:t>What are your capabilities (time, skills, knowledge)?</a:t>
            </a:r>
          </a:p>
          <a:p>
            <a:r>
              <a:rPr lang="en-US" dirty="0" smtClean="0"/>
              <a:t>Who is in your group?</a:t>
            </a:r>
          </a:p>
          <a:p>
            <a:pPr lvl="1"/>
            <a:r>
              <a:rPr lang="en-US" dirty="0" smtClean="0"/>
              <a:t>As these questions of each of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50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get to where you are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order to get from where you are to where you are going, you need to identify concrete steps that will take you there.</a:t>
            </a:r>
          </a:p>
          <a:p>
            <a:pPr lvl="1"/>
            <a:r>
              <a:rPr lang="en-US" dirty="0" smtClean="0"/>
              <a:t>Tasks: What needs to get done? Who is able/willing to do them? How can you accomplish these tasks (some tasks may require many sub-steps)?</a:t>
            </a:r>
          </a:p>
          <a:p>
            <a:pPr lvl="1"/>
            <a:r>
              <a:rPr lang="en-US" dirty="0" smtClean="0"/>
              <a:t>Schedule: When does it need to get done (remember sequencing – some things need to happen before others)? When are you available?</a:t>
            </a:r>
          </a:p>
          <a:p>
            <a:pPr lvl="1"/>
            <a:r>
              <a:rPr lang="en-US" dirty="0" smtClean="0"/>
              <a:t>Resources: Which resources can help us accomplish the tasks we need to accomplish?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373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order to plan these steps as a group, you will need to communicate with each other.</a:t>
            </a:r>
          </a:p>
          <a:p>
            <a:pPr lvl="1"/>
            <a:r>
              <a:rPr lang="en-US" dirty="0" smtClean="0"/>
              <a:t>Where are you?</a:t>
            </a:r>
          </a:p>
          <a:p>
            <a:pPr lvl="1"/>
            <a:r>
              <a:rPr lang="en-US" dirty="0" smtClean="0"/>
              <a:t>What are your interests?</a:t>
            </a:r>
          </a:p>
          <a:p>
            <a:pPr lvl="1"/>
            <a:r>
              <a:rPr lang="en-US" dirty="0" smtClean="0"/>
              <a:t>What are your capabilities?</a:t>
            </a:r>
          </a:p>
          <a:p>
            <a:pPr lvl="1"/>
            <a:r>
              <a:rPr lang="en-US" dirty="0" smtClean="0"/>
              <a:t>What is your availability?</a:t>
            </a:r>
          </a:p>
          <a:p>
            <a:r>
              <a:rPr lang="en-US" dirty="0" smtClean="0"/>
              <a:t>When you are executing your plan, you will need to keep your group members up to date on your tasks, availability, and resources.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6928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vs.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need to find a compromise between balance and productivity.</a:t>
            </a:r>
          </a:p>
          <a:p>
            <a:r>
              <a:rPr lang="en-US" dirty="0" smtClean="0"/>
              <a:t>Consider that some people will do less work than others.</a:t>
            </a:r>
          </a:p>
          <a:p>
            <a:r>
              <a:rPr lang="en-US" dirty="0" smtClean="0"/>
              <a:t>Suppose that everyone did the same work as the least productive member.</a:t>
            </a:r>
          </a:p>
          <a:p>
            <a:pPr lvl="1"/>
            <a:r>
              <a:rPr lang="en-US" dirty="0" smtClean="0"/>
              <a:t>This would achieve balance, but sacrifice productivity.</a:t>
            </a:r>
          </a:p>
          <a:p>
            <a:r>
              <a:rPr lang="en-US" dirty="0" smtClean="0"/>
              <a:t>Suppose that each person did as much work as he/she is capable of.</a:t>
            </a:r>
          </a:p>
          <a:p>
            <a:pPr lvl="1"/>
            <a:r>
              <a:rPr lang="en-US" dirty="0" smtClean="0"/>
              <a:t>This would maximize productivity, but it may be imbalanced.</a:t>
            </a:r>
          </a:p>
        </p:txBody>
      </p:sp>
    </p:spTree>
    <p:extLst>
      <p:ext uri="{BB962C8B-B14F-4D97-AF65-F5344CB8AC3E}">
        <p14:creationId xmlns:p14="http://schemas.microsoft.com/office/powerpoint/2010/main" val="1785369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811</Words>
  <Application>Microsoft Office PowerPoint</Application>
  <PresentationFormat>On-screen Show (4:3)</PresentationFormat>
  <Paragraphs>97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Group Project</vt:lpstr>
      <vt:lpstr>So what does everyone want to do?</vt:lpstr>
      <vt:lpstr>Strategy</vt:lpstr>
      <vt:lpstr>Strategy</vt:lpstr>
      <vt:lpstr>Where are you going?</vt:lpstr>
      <vt:lpstr>Where are you now?</vt:lpstr>
      <vt:lpstr>How do you get to where you are going?</vt:lpstr>
      <vt:lpstr>Communication</vt:lpstr>
      <vt:lpstr>Balance vs. Productivity</vt:lpstr>
      <vt:lpstr>Teamwork requires both balance AND productivity</vt:lpstr>
      <vt:lpstr>How to achieve balance</vt:lpstr>
      <vt:lpstr>Cooperative Ownership</vt:lpstr>
      <vt:lpstr>Strategy</vt:lpstr>
      <vt:lpstr>Step 1</vt:lpstr>
      <vt:lpstr>Step 2</vt:lpstr>
      <vt:lpstr>Step 3</vt:lpstr>
      <vt:lpstr>Now Execute!</vt:lpstr>
      <vt:lpstr>In Summary</vt:lpstr>
    </vt:vector>
  </TitlesOfParts>
  <Company>HCC-Northwest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Project</dc:title>
  <dc:creator>Nathan Smith</dc:creator>
  <cp:lastModifiedBy>nathan.smith2</cp:lastModifiedBy>
  <cp:revision>4</cp:revision>
  <dcterms:created xsi:type="dcterms:W3CDTF">2014-06-02T21:54:26Z</dcterms:created>
  <dcterms:modified xsi:type="dcterms:W3CDTF">2014-06-11T13:08:05Z</dcterms:modified>
</cp:coreProperties>
</file>