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5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viewProps.xml" ContentType="application/vnd.openxmlformats-officedocument.presentationml.viewProps+xml"/>
  <Default Extension="bin" ContentType="application/vnd.openxmlformats-officedocument.presentationml.printerSettings"/>
  <Default Extension="rels" ContentType="application/vnd.openxmlformats-package.relationships+xml"/>
  <Override PartName="/ppt/slides/slide6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6268" autoAdjust="0"/>
    <p:restoredTop sz="94660"/>
  </p:normalViewPr>
  <p:slideViewPr>
    <p:cSldViewPr snapToObjects="1">
      <p:cViewPr varScale="1">
        <p:scale>
          <a:sx n="98" d="100"/>
          <a:sy n="98" d="100"/>
        </p:scale>
        <p:origin x="-61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tableStyles" Target="tableStyles.xml"/><Relationship Id="rId4" Type="http://schemas.openxmlformats.org/officeDocument/2006/relationships/slide" Target="slides/slide3.xml"/><Relationship Id="rId7" Type="http://schemas.openxmlformats.org/officeDocument/2006/relationships/slide" Target="slides/slide6.xml"/><Relationship Id="rId1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10" Type="http://schemas.openxmlformats.org/officeDocument/2006/relationships/printerSettings" Target="printerSettings/printerSettings1.bin"/><Relationship Id="rId5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9" Type="http://schemas.openxmlformats.org/officeDocument/2006/relationships/slide" Target="slides/slide8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17BC9-EE11-0540-BC5D-1E9DD5E0E4BF}" type="datetimeFigureOut">
              <a:rPr lang="en-US" smtClean="0"/>
              <a:pPr/>
              <a:t>2/25/09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B31DF-AE7A-AE43-8E7C-675D6D1184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17BC9-EE11-0540-BC5D-1E9DD5E0E4BF}" type="datetimeFigureOut">
              <a:rPr lang="en-US" smtClean="0"/>
              <a:pPr/>
              <a:t>2/25/09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B31DF-AE7A-AE43-8E7C-675D6D1184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17BC9-EE11-0540-BC5D-1E9DD5E0E4BF}" type="datetimeFigureOut">
              <a:rPr lang="en-US" smtClean="0"/>
              <a:pPr/>
              <a:t>2/25/09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B31DF-AE7A-AE43-8E7C-675D6D1184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17BC9-EE11-0540-BC5D-1E9DD5E0E4BF}" type="datetimeFigureOut">
              <a:rPr lang="en-US" smtClean="0"/>
              <a:pPr/>
              <a:t>2/25/09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B31DF-AE7A-AE43-8E7C-675D6D1184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17BC9-EE11-0540-BC5D-1E9DD5E0E4BF}" type="datetimeFigureOut">
              <a:rPr lang="en-US" smtClean="0"/>
              <a:pPr/>
              <a:t>2/25/09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B31DF-AE7A-AE43-8E7C-675D6D1184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17BC9-EE11-0540-BC5D-1E9DD5E0E4BF}" type="datetimeFigureOut">
              <a:rPr lang="en-US" smtClean="0"/>
              <a:pPr/>
              <a:t>2/25/09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B31DF-AE7A-AE43-8E7C-675D6D1184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17BC9-EE11-0540-BC5D-1E9DD5E0E4BF}" type="datetimeFigureOut">
              <a:rPr lang="en-US" smtClean="0"/>
              <a:pPr/>
              <a:t>2/25/09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B31DF-AE7A-AE43-8E7C-675D6D1184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17BC9-EE11-0540-BC5D-1E9DD5E0E4BF}" type="datetimeFigureOut">
              <a:rPr lang="en-US" smtClean="0"/>
              <a:pPr/>
              <a:t>2/25/09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B31DF-AE7A-AE43-8E7C-675D6D1184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17BC9-EE11-0540-BC5D-1E9DD5E0E4BF}" type="datetimeFigureOut">
              <a:rPr lang="en-US" smtClean="0"/>
              <a:pPr/>
              <a:t>2/25/09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B31DF-AE7A-AE43-8E7C-675D6D1184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17BC9-EE11-0540-BC5D-1E9DD5E0E4BF}" type="datetimeFigureOut">
              <a:rPr lang="en-US" smtClean="0"/>
              <a:pPr/>
              <a:t>2/25/09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B31DF-AE7A-AE43-8E7C-675D6D1184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17BC9-EE11-0540-BC5D-1E9DD5E0E4BF}" type="datetimeFigureOut">
              <a:rPr lang="en-US" smtClean="0"/>
              <a:pPr/>
              <a:t>2/25/09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B31DF-AE7A-AE43-8E7C-675D6D1184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117BC9-EE11-0540-BC5D-1E9DD5E0E4BF}" type="datetimeFigureOut">
              <a:rPr lang="en-US" smtClean="0"/>
              <a:pPr/>
              <a:t>2/25/09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9B31DF-AE7A-AE43-8E7C-675D6D11849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Does virtue ethics offer good moral direction?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Adapted from </a:t>
            </a:r>
            <a:r>
              <a:rPr lang="en-US" i="1" dirty="0" smtClean="0"/>
              <a:t>You Decide! Current Debates in Ethics</a:t>
            </a:r>
            <a:r>
              <a:rPr lang="en-US" dirty="0" smtClean="0"/>
              <a:t>, Bruce Waller, ed. Pearson-Longman, 2006.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does virtue ethics claim?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identifies general moral rules, the virtues, that ought to govern human actions;</a:t>
            </a:r>
          </a:p>
          <a:p>
            <a:r>
              <a:rPr lang="en-US" dirty="0" smtClean="0"/>
              <a:t>Following these rules will make a person happy, fulfilled;</a:t>
            </a:r>
          </a:p>
          <a:p>
            <a:r>
              <a:rPr lang="en-US" dirty="0" smtClean="0"/>
              <a:t>And not following these rules will lead to unhappiness, a lack of fulfillment;</a:t>
            </a:r>
          </a:p>
          <a:p>
            <a:r>
              <a:rPr lang="en-US" dirty="0" smtClean="0"/>
              <a:t>The virtues are not only good for society, but the virtues actually benefit their possessors.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Do extreme counterexamples undermine the claims of virtue ethics?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/>
          <a:lstStyle/>
          <a:p>
            <a:r>
              <a:rPr lang="en-US" dirty="0" smtClean="0"/>
              <a:t>What about the Nazis who were never tried for their war crimes and escaped to </a:t>
            </a:r>
            <a:r>
              <a:rPr lang="en-US" smtClean="0"/>
              <a:t>South </a:t>
            </a:r>
            <a:r>
              <a:rPr lang="en-US" smtClean="0"/>
              <a:t>Africa </a:t>
            </a:r>
            <a:r>
              <a:rPr lang="en-US" dirty="0" smtClean="0"/>
              <a:t>with loads of money?</a:t>
            </a:r>
          </a:p>
          <a:p>
            <a:r>
              <a:rPr lang="en-US" dirty="0" smtClean="0"/>
              <a:t>What about corrupt bankers and businessmen, white collar criminals who have escaped to foreign lands?</a:t>
            </a:r>
          </a:p>
          <a:p>
            <a:r>
              <a:rPr lang="en-US" dirty="0" smtClean="0"/>
              <a:t>What about martyrs?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Possible response: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Of course there will be outliers;</a:t>
            </a:r>
          </a:p>
          <a:p>
            <a:r>
              <a:rPr lang="en-US" dirty="0" smtClean="0"/>
              <a:t>Virtue ethics is supposed to provide a general rule or pattern of behavior that applies to most cases;</a:t>
            </a:r>
          </a:p>
          <a:p>
            <a:r>
              <a:rPr lang="en-US" dirty="0"/>
              <a:t>E</a:t>
            </a:r>
            <a:r>
              <a:rPr lang="en-US" dirty="0" smtClean="0"/>
              <a:t>ven though there are people who smoke, drink, eat red meat and live to 90, your doctor is right to tell you that these activities decrease your life expectancy.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54162"/>
          </a:xfrm>
        </p:spPr>
        <p:txBody>
          <a:bodyPr/>
          <a:lstStyle/>
          <a:p>
            <a:r>
              <a:rPr lang="en-US" dirty="0" smtClean="0"/>
              <a:t>In other words…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/>
          <a:lstStyle/>
          <a:p>
            <a:r>
              <a:rPr lang="en-US" dirty="0" smtClean="0"/>
              <a:t>The virtue theorist only needs to defend the following claims:</a:t>
            </a:r>
          </a:p>
          <a:p>
            <a:r>
              <a:rPr lang="en-US" dirty="0"/>
              <a:t>V</a:t>
            </a:r>
            <a:r>
              <a:rPr lang="en-US" dirty="0" smtClean="0"/>
              <a:t>irtue is the most reliable path to happiness;</a:t>
            </a:r>
          </a:p>
          <a:p>
            <a:r>
              <a:rPr lang="en-US" dirty="0" smtClean="0"/>
              <a:t>And the greater the virtue, the more likely to promote happiness.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But…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Would virtue be the most reliable path to happiness even during a period of widespread injustice?</a:t>
            </a:r>
          </a:p>
          <a:p>
            <a:r>
              <a:rPr lang="en-US" dirty="0" smtClean="0"/>
              <a:t>Consider the time of slavery in America:</a:t>
            </a:r>
          </a:p>
          <a:p>
            <a:r>
              <a:rPr lang="en-US" dirty="0" smtClean="0"/>
              <a:t>Wouldn’t a white, Southern land-owner in the middle of the 19</a:t>
            </a:r>
            <a:r>
              <a:rPr lang="en-US" baseline="30000" dirty="0" smtClean="0"/>
              <a:t>th</a:t>
            </a:r>
            <a:r>
              <a:rPr lang="en-US" dirty="0" smtClean="0"/>
              <a:t> century most likely benefit himself and his family and lead to flourishing if he—</a:t>
            </a:r>
            <a:r>
              <a:rPr lang="en-US" smtClean="0"/>
              <a:t>at least to </a:t>
            </a:r>
            <a:r>
              <a:rPr lang="en-US" dirty="0" smtClean="0"/>
              <a:t>some extent—embraced slavery?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Virtues and social norms: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/>
          <a:lstStyle/>
          <a:p>
            <a:r>
              <a:rPr lang="en-US" dirty="0" smtClean="0"/>
              <a:t>It seems that following social norms leads to flourishing;</a:t>
            </a:r>
          </a:p>
          <a:p>
            <a:r>
              <a:rPr lang="en-US" dirty="0" smtClean="0"/>
              <a:t>What happens when social norms go contrary to virtue?</a:t>
            </a:r>
          </a:p>
          <a:p>
            <a:r>
              <a:rPr lang="en-US" dirty="0" smtClean="0"/>
              <a:t>In times of injustice, does virtue reliably lead to greater happiness?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14400"/>
            <a:ext cx="7772400" cy="3809999"/>
          </a:xfrm>
        </p:spPr>
        <p:txBody>
          <a:bodyPr>
            <a:normAutofit/>
          </a:bodyPr>
          <a:lstStyle/>
          <a:p>
            <a:r>
              <a:rPr lang="en-US" dirty="0" smtClean="0"/>
              <a:t>Is the slavery case all that unusual?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Do we live in a just or an unjust time right now?</a:t>
            </a:r>
            <a:endParaRPr lang="en-US" dirty="0"/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>
          <a:xfrm>
            <a:off x="1371600" y="4724398"/>
            <a:ext cx="6400800" cy="914401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401</TotalTime>
  <Words>372</Words>
  <Application>Microsoft Macintosh PowerPoint</Application>
  <PresentationFormat>On-screen Show (4:3)</PresentationFormat>
  <Paragraphs>28</Paragraphs>
  <Slides>8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Does virtue ethics offer good moral direction?</vt:lpstr>
      <vt:lpstr>What does virtue ethics claim?</vt:lpstr>
      <vt:lpstr>Do extreme counterexamples undermine the claims of virtue ethics?</vt:lpstr>
      <vt:lpstr>Possible response:</vt:lpstr>
      <vt:lpstr>In other words…</vt:lpstr>
      <vt:lpstr>But…</vt:lpstr>
      <vt:lpstr>Virtues and social norms:</vt:lpstr>
      <vt:lpstr>Is the slavery case all that unusual?  Do we live in a just or an unjust time right now?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Does virtue ethics offer good moral direction?</dc:title>
  <dc:creator>nwc nwc</dc:creator>
  <cp:lastModifiedBy>nwc nwc</cp:lastModifiedBy>
  <cp:revision>9</cp:revision>
  <dcterms:created xsi:type="dcterms:W3CDTF">2009-02-25T17:24:27Z</dcterms:created>
  <dcterms:modified xsi:type="dcterms:W3CDTF">2009-02-25T23:11:35Z</dcterms:modified>
</cp:coreProperties>
</file>