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85" r:id="rId4"/>
    <p:sldId id="293" r:id="rId5"/>
    <p:sldId id="301" r:id="rId6"/>
    <p:sldId id="298" r:id="rId7"/>
    <p:sldId id="294" r:id="rId8"/>
    <p:sldId id="303" r:id="rId9"/>
    <p:sldId id="302" r:id="rId10"/>
    <p:sldId id="295" r:id="rId11"/>
    <p:sldId id="304" r:id="rId12"/>
    <p:sldId id="288" r:id="rId13"/>
    <p:sldId id="296" r:id="rId14"/>
    <p:sldId id="305" r:id="rId15"/>
    <p:sldId id="297" r:id="rId16"/>
    <p:sldId id="306" r:id="rId17"/>
    <p:sldId id="307" r:id="rId18"/>
    <p:sldId id="308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  <a:srgbClr val="401B5B"/>
    <a:srgbClr val="FFA7A7"/>
    <a:srgbClr val="820000"/>
    <a:srgbClr val="DAEFC3"/>
    <a:srgbClr val="005426"/>
    <a:srgbClr val="B7ECFF"/>
    <a:srgbClr val="002F8E"/>
    <a:srgbClr val="6666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0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9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9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0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4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70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2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15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13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1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6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4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6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7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C2FB3D-6245-4725-8F69-D5007E86F6D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FBAAED0-A2F0-42A0-9A10-3C5A6B6B3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5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D7EF-A92F-4DE3-A23B-60581BB64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CD5B-75A9-4059-A13A-AF73D1FA4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media.fws.gov/cdm/landingpage/collection/natdiglib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52" y="3418317"/>
            <a:ext cx="7315200" cy="12391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Broader or Narrower?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Common Places: Integrated Reading and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" y="132207"/>
            <a:ext cx="710756" cy="71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019" y="6329362"/>
            <a:ext cx="8872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McGraw-Hill Education.  All rights reserved. No reproduction or distribution without the prior written consent of McGraw-Hill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49160" y="836892"/>
            <a:ext cx="3695867" cy="136732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Carnivores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0367" y="4130425"/>
            <a:ext cx="1371600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Felines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flipH="1">
            <a:off x="6187563" y="2345602"/>
            <a:ext cx="219055" cy="169572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2049545" flipH="1">
            <a:off x="4150600" y="1963535"/>
            <a:ext cx="219055" cy="220663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57386" y="4129162"/>
            <a:ext cx="1479413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Canines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22180" y="4129162"/>
            <a:ext cx="1255304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Bears</a:t>
            </a:r>
          </a:p>
        </p:txBody>
      </p:sp>
      <p:sp>
        <p:nvSpPr>
          <p:cNvPr id="25" name="Down Arrow 24"/>
          <p:cNvSpPr/>
          <p:nvPr/>
        </p:nvSpPr>
        <p:spPr>
          <a:xfrm rot="19591624" flipH="1">
            <a:off x="8284380" y="1893265"/>
            <a:ext cx="219055" cy="224248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2780868" y="3636722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557386" y="3620226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48014" y="820396"/>
            <a:ext cx="2709017" cy="155533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Bears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10647" y="2615013"/>
            <a:ext cx="374381" cy="192437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735591">
            <a:off x="4317305" y="2098244"/>
            <a:ext cx="374381" cy="246438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16480" y="4539391"/>
            <a:ext cx="2382520" cy="14339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Black bears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9864409" flipH="1">
            <a:off x="7716299" y="2265540"/>
            <a:ext cx="374381" cy="228658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8017" y="4682322"/>
            <a:ext cx="2199640" cy="14339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Polar Bears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62240" y="4682322"/>
            <a:ext cx="2407920" cy="14339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Grizzly Bears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5" grpId="0" animBg="1"/>
      <p:bldP spid="11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:\Users\Kent\AppData\Local\Temp\Grizzly_bea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4"/>
          <a:stretch/>
        </p:blipFill>
        <p:spPr bwMode="auto">
          <a:xfrm>
            <a:off x="1930635" y="321891"/>
            <a:ext cx="3477970" cy="289987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Kent\AppData\Local\Temp\Black_be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745" y="321891"/>
            <a:ext cx="3165761" cy="44915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Kent\AppData\Local\Temp\Polar_bear_walking_along_the_coa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7318" y="3838673"/>
            <a:ext cx="3583192" cy="25651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7220" y="5429685"/>
            <a:ext cx="228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Bears </a:t>
            </a:r>
          </a:p>
        </p:txBody>
      </p:sp>
      <p:sp>
        <p:nvSpPr>
          <p:cNvPr id="6" name="Multiply 5"/>
          <p:cNvSpPr/>
          <p:nvPr/>
        </p:nvSpPr>
        <p:spPr>
          <a:xfrm>
            <a:off x="1951201" y="3350251"/>
            <a:ext cx="3037083" cy="3542038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7353568" y="452928"/>
            <a:ext cx="3166306" cy="411052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48014" y="820396"/>
            <a:ext cx="2709017" cy="155533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Bears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10647" y="2615013"/>
            <a:ext cx="374381" cy="192437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735591">
            <a:off x="4317305" y="2098244"/>
            <a:ext cx="374381" cy="246438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16480" y="4539391"/>
            <a:ext cx="2382520" cy="14339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Black bears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9864409" flipH="1">
            <a:off x="7716299" y="2265540"/>
            <a:ext cx="374381" cy="228658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8017" y="4682322"/>
            <a:ext cx="2199640" cy="14339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Polar Bears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62240" y="4682322"/>
            <a:ext cx="2407920" cy="14339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Grizzly Bears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738618" y="4359392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428715" y="4539100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t\AppData\Local\Temp\Grizzly_be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4116" y="295540"/>
            <a:ext cx="6184492" cy="5226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6704" y="5769231"/>
            <a:ext cx="33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Grizzly Bears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7024" y="350378"/>
            <a:ext cx="5888052" cy="5888052"/>
          </a:xfrm>
          <a:prstGeom prst="ellipse">
            <a:avLst/>
          </a:prstGeom>
          <a:solidFill>
            <a:srgbClr val="B7ECFF"/>
          </a:solidFill>
          <a:ln w="28575"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62497" y="612340"/>
            <a:ext cx="1321459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11329"/>
              </a:avLst>
            </a:prstTxWarp>
            <a:spAutoFit/>
          </a:bodyPr>
          <a:lstStyle/>
          <a:p>
            <a:r>
              <a:rPr lang="en-US" sz="3200" b="1" spc="300" dirty="0" smtClean="0"/>
              <a:t>Animals</a:t>
            </a:r>
            <a:endParaRPr lang="en-US" sz="3200" b="1" spc="300" dirty="0"/>
          </a:p>
        </p:txBody>
      </p:sp>
      <p:sp>
        <p:nvSpPr>
          <p:cNvPr id="5" name="Oval 4"/>
          <p:cNvSpPr/>
          <p:nvPr/>
        </p:nvSpPr>
        <p:spPr>
          <a:xfrm>
            <a:off x="3362037" y="876875"/>
            <a:ext cx="4922384" cy="4835057"/>
          </a:xfrm>
          <a:prstGeom prst="ellipse">
            <a:avLst/>
          </a:prstGeom>
          <a:solidFill>
            <a:srgbClr val="DAEFC3"/>
          </a:solidFill>
          <a:ln w="28575"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2370" y="1324596"/>
            <a:ext cx="3939610" cy="39396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72793" y="1869697"/>
            <a:ext cx="2900871" cy="2849408"/>
          </a:xfrm>
          <a:prstGeom prst="ellipse">
            <a:avLst/>
          </a:prstGeom>
          <a:solidFill>
            <a:srgbClr val="FFA7A7"/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6602" y="2403859"/>
            <a:ext cx="1813254" cy="1781085"/>
          </a:xfrm>
          <a:prstGeom prst="ellipse">
            <a:avLst/>
          </a:prstGeom>
          <a:solidFill>
            <a:srgbClr val="D8BEEC"/>
          </a:solidFill>
          <a:ln w="28575">
            <a:solidFill>
              <a:srgbClr val="40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5111" y="1139930"/>
            <a:ext cx="1294127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83156"/>
              </a:avLst>
            </a:prstTxWarp>
            <a:spAutoFit/>
          </a:bodyPr>
          <a:lstStyle/>
          <a:p>
            <a:r>
              <a:rPr lang="en-US" sz="3200" b="1" spc="300" dirty="0" smtClean="0"/>
              <a:t>Mammals</a:t>
            </a:r>
            <a:endParaRPr lang="en-US" sz="3200" b="1" spc="300" dirty="0"/>
          </a:p>
        </p:txBody>
      </p:sp>
      <p:sp>
        <p:nvSpPr>
          <p:cNvPr id="10" name="TextBox 9"/>
          <p:cNvSpPr txBox="1"/>
          <p:nvPr/>
        </p:nvSpPr>
        <p:spPr>
          <a:xfrm>
            <a:off x="5345927" y="3465316"/>
            <a:ext cx="1012493" cy="33595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spc="300" dirty="0" smtClean="0"/>
              <a:t>Grizzly</a:t>
            </a:r>
          </a:p>
          <a:p>
            <a:pPr algn="ctr"/>
            <a:r>
              <a:rPr lang="en-US" sz="3200" b="1" spc="300" dirty="0" smtClean="0"/>
              <a:t>Bears</a:t>
            </a:r>
            <a:endParaRPr lang="en-US" sz="3200" b="1" spc="300" dirty="0"/>
          </a:p>
        </p:txBody>
      </p:sp>
      <p:sp>
        <p:nvSpPr>
          <p:cNvPr id="11" name="TextBox 10"/>
          <p:cNvSpPr txBox="1"/>
          <p:nvPr/>
        </p:nvSpPr>
        <p:spPr>
          <a:xfrm>
            <a:off x="5349461" y="2223791"/>
            <a:ext cx="947536" cy="3235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68558"/>
              </a:avLst>
            </a:prstTxWarp>
            <a:spAutoFit/>
          </a:bodyPr>
          <a:lstStyle/>
          <a:p>
            <a:r>
              <a:rPr lang="en-US" sz="2800" b="1" spc="300" dirty="0" smtClean="0"/>
              <a:t>Bears</a:t>
            </a:r>
            <a:endParaRPr lang="en-US" sz="2800" b="1" spc="3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7825" y="1663698"/>
            <a:ext cx="1510806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48815"/>
              </a:avLst>
            </a:prstTxWarp>
            <a:spAutoFit/>
          </a:bodyPr>
          <a:lstStyle/>
          <a:p>
            <a:r>
              <a:rPr lang="en-US" sz="3200" b="1" spc="300" dirty="0" smtClean="0"/>
              <a:t>Carnivores</a:t>
            </a:r>
            <a:endParaRPr lang="en-US" sz="3200" b="1" spc="300" dirty="0"/>
          </a:p>
        </p:txBody>
      </p:sp>
      <p:sp>
        <p:nvSpPr>
          <p:cNvPr id="15" name="Up Arrow 14"/>
          <p:cNvSpPr/>
          <p:nvPr/>
        </p:nvSpPr>
        <p:spPr>
          <a:xfrm>
            <a:off x="3298678" y="654821"/>
            <a:ext cx="763154" cy="2917321"/>
          </a:xfrm>
          <a:prstGeom prst="up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Broader</a:t>
            </a:r>
            <a:endParaRPr lang="en-US" sz="2400" b="1" dirty="0"/>
          </a:p>
        </p:txBody>
      </p:sp>
      <p:sp>
        <p:nvSpPr>
          <p:cNvPr id="16" name="Down Arrow 15"/>
          <p:cNvSpPr/>
          <p:nvPr/>
        </p:nvSpPr>
        <p:spPr>
          <a:xfrm>
            <a:off x="7657032" y="426236"/>
            <a:ext cx="743484" cy="3213587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Narrower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71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502276"/>
            <a:ext cx="22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Turn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6" y="1596980"/>
            <a:ext cx="5988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Narrow each of these broad categories. How may sub-categories can you create for each one?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Healthcare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Finances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1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46975"/>
            <a:ext cx="7315200" cy="5237773"/>
          </a:xfrm>
        </p:spPr>
        <p:txBody>
          <a:bodyPr>
            <a:normAutofit fontScale="70000" lnSpcReduction="20000"/>
          </a:bodyPr>
          <a:lstStyle/>
          <a:p>
            <a:pPr marL="502920" lvl="1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502920" lvl="1" indent="0">
              <a:lnSpc>
                <a:spcPts val="3600"/>
              </a:lnSpc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Narrow </a:t>
            </a:r>
            <a:r>
              <a:rPr lang="en-US" sz="3100" b="1" dirty="0">
                <a:solidFill>
                  <a:srgbClr val="FF0000"/>
                </a:solidFill>
              </a:rPr>
              <a:t>each of these broad categories. How may sub-categories can you create for each one?</a:t>
            </a:r>
          </a:p>
          <a:p>
            <a:pPr lvl="1"/>
            <a:endParaRPr lang="en-US" sz="3100" b="1" dirty="0">
              <a:solidFill>
                <a:srgbClr val="FF0000"/>
              </a:solidFill>
            </a:endParaRPr>
          </a:p>
          <a:p>
            <a:pPr lvl="1"/>
            <a:endParaRPr lang="en-US" sz="31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FF0000"/>
                </a:solidFill>
              </a:rPr>
              <a:t>Sports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FF0000"/>
                </a:solidFill>
              </a:rPr>
              <a:t>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FF0000"/>
                </a:solidFill>
              </a:rPr>
              <a:t>Healthcare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FF0000"/>
                </a:solidFill>
              </a:rPr>
              <a:t>Finances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6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8737600" cy="4800600"/>
          </a:xfrm>
          <a:prstGeom prst="rect">
            <a:avLst/>
          </a:prstGeom>
          <a:solidFill>
            <a:srgbClr val="F79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0800" y="914400"/>
            <a:ext cx="3251200" cy="48006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0" y="2667003"/>
            <a:ext cx="6705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00" dirty="0" smtClean="0">
                <a:solidFill>
                  <a:prstClr val="white"/>
                </a:solidFill>
                <a:latin typeface="Corbel" panose="020B0503020204020204" pitchFamily="34" charset="0"/>
              </a:rPr>
              <a:t>The End</a:t>
            </a:r>
            <a:endParaRPr lang="en-US" sz="53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12" y="5808390"/>
            <a:ext cx="11480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>
                <a:solidFill>
                  <a:prstClr val="black"/>
                </a:solidFill>
              </a:rPr>
              <a:t>All images used are in the public domain</a:t>
            </a:r>
            <a:r>
              <a:rPr lang="en-US" dirty="0" smtClean="0">
                <a:solidFill>
                  <a:prstClr val="black"/>
                </a:solidFill>
              </a:rPr>
              <a:t>. Images </a:t>
            </a:r>
            <a:r>
              <a:rPr lang="en-US" dirty="0">
                <a:solidFill>
                  <a:prstClr val="black"/>
                </a:solidFill>
              </a:rPr>
              <a:t>were accessed from the Official Web page of the U.S. Fish and Wildlife Service National Digital Library.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digitalmedia.fws.gov/cdm/landingpage/collection/natdiglib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53040" y="589659"/>
            <a:ext cx="3695867" cy="136732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Animals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936517">
            <a:off x="2431875" y="684644"/>
            <a:ext cx="219055" cy="4261714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92" y="4360789"/>
            <a:ext cx="1535489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Insects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49431" y="4342271"/>
            <a:ext cx="1884680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Mammals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2804" y="4360789"/>
            <a:ext cx="1996230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Crustaceans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0215" y="4360789"/>
            <a:ext cx="2350369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Amphibians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8297" y="4360789"/>
            <a:ext cx="1280636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Fish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71011" y="4360789"/>
            <a:ext cx="1535489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Birds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8663483" flipH="1">
            <a:off x="9471791" y="774518"/>
            <a:ext cx="219055" cy="415322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09698">
            <a:off x="3563019" y="1510773"/>
            <a:ext cx="219055" cy="289318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9990302" flipH="1">
            <a:off x="8321602" y="1510773"/>
            <a:ext cx="219055" cy="289318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701348">
            <a:off x="5002369" y="2010175"/>
            <a:ext cx="219055" cy="223123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20898652" flipH="1">
            <a:off x="6787884" y="2009229"/>
            <a:ext cx="219055" cy="223123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5" grpId="0" animBg="1"/>
      <p:bldP spid="12" grpId="0" animBg="1"/>
      <p:bldP spid="9" grpId="0" animBg="1"/>
      <p:bldP spid="10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gitalmedia.fws.gov/utils/ajaxhelper/?CISOROOT=natdiglib&amp;CISOPTR=13906&amp;action=2&amp;DMSCALE=20&amp;DMWIDTH=323&amp;DMHEIGHT=405&amp;DMX=0&amp;DMY=0&amp;DMTEXT=pelican&amp;DMROTATE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308" y="1594785"/>
            <a:ext cx="1180022" cy="14477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" name="Picture 4" descr="http://digitalmedia.fws.gov/utils/ajaxhelper/?CISOROOT=natdiglib&amp;CISOPTR=2731&amp;action=2&amp;DMSCALE=15&amp;DMWIDTH=463&amp;DMHEIGHT=336&amp;DMX=0&amp;DMY=0&amp;DMTEXT=squirrel&amp;DMROTATE=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3034" y="1594785"/>
            <a:ext cx="1526628" cy="121316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6" descr="http://digitalmedia.fws.gov/utils/ajaxhelper/?CISOROOT=natdiglib&amp;CISOPTR=12317&amp;action=2&amp;DMSCALE=15&amp;DMWIDTH=307&amp;DMHEIGHT=230&amp;DMX=0&amp;DMY=0&amp;DMTEXT=rabbit&amp;DMROTATE=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439" y="1556887"/>
            <a:ext cx="1667499" cy="122242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3835" y="1628734"/>
            <a:ext cx="2239054" cy="14138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310" y="3276601"/>
            <a:ext cx="2238862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352" y="3360138"/>
            <a:ext cx="1946836" cy="12854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161" y="5039052"/>
            <a:ext cx="1106736" cy="161790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709" y="3320905"/>
            <a:ext cx="1225544" cy="149490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5" descr="http://digitalmedia.fws.gov/utils/ajaxhelper/?CISOROOT=natdiglib&amp;CISOPTR=14197&amp;action=2&amp;DMSCALE=60&amp;DMWIDTH=512&amp;DMHEIGHT=460&amp;DMX=0&amp;DMY=0&amp;DMTEXT=butterfly&amp;DMROTATE=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52" y="245734"/>
            <a:ext cx="1051291" cy="92422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19" descr="http://digitalmedia.fws.gov/utils/ajaxhelper/?CISOROOT=natdiglib&amp;CISOPTR=2567&amp;action=2&amp;DMSCALE=15&amp;DMWIDTH=450&amp;DMHEIGHT=299&amp;DMX=0&amp;DMY=0&amp;DMTEXT=crab&amp;DMROTATE=0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4298" y="398134"/>
            <a:ext cx="1516337" cy="88318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23" descr="http://digitalmedia.fws.gov/utils/ajaxhelper/?CISOROOT=natdiglib&amp;CISOPTR=2564&amp;action=2&amp;DMSCALE=15&amp;DMWIDTH=450&amp;DMHEIGHT=299&amp;DMX=0&amp;DMY=0&amp;DMTEXT=salmon&amp;DMROTATE=0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552" y="398134"/>
            <a:ext cx="2686424" cy="6671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27" descr="http://digitalmedia.fws.gov/utils/ajaxhelper/?CISOROOT=natdiglib&amp;CISOPTR=14181&amp;action=2&amp;DMSCALE=15&amp;DMWIDTH=388&amp;DMHEIGHT=291&amp;DMX=0&amp;DMY=0&amp;DMTEXT=frog&amp;DMROTATE=0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2315" y="354235"/>
            <a:ext cx="1518637" cy="9709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900" y="4844306"/>
            <a:ext cx="1271296" cy="1812653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298" y="5233620"/>
            <a:ext cx="1638053" cy="1205714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7" descr="C:\Users\Kent\AppData\Local\Temp\Grizzly_bear.jp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4"/>
          <a:stretch/>
        </p:blipFill>
        <p:spPr bwMode="auto">
          <a:xfrm>
            <a:off x="5401377" y="5160399"/>
            <a:ext cx="1506091" cy="122876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52709" y="5410201"/>
            <a:ext cx="180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Animals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492075" y="-165262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2724298" y="-122402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5881642" y="-148105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543878" y="-57271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847197" y="1440265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 descr="http://digitalmedia.fws.gov/utils/ajaxhelper/?CISOROOT=natdiglib&amp;CISOPTR=6286&amp;action=2&amp;DMSCALE=20&amp;DMWIDTH=512&amp;DMHEIGHT=419&amp;DMX=0&amp;DMY=0&amp;DMTEXT=fox&amp;DMROTATE=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6863" y="3360138"/>
            <a:ext cx="1433943" cy="117348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53040" y="589659"/>
            <a:ext cx="3695867" cy="136732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Animals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936517">
            <a:off x="2431875" y="684644"/>
            <a:ext cx="219055" cy="4261714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1791" y="4360789"/>
            <a:ext cx="1535489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Insects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49431" y="4342271"/>
            <a:ext cx="1884680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Mammals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2804" y="4360789"/>
            <a:ext cx="1996230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Crustaceans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0215" y="4360789"/>
            <a:ext cx="2350369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Amphibians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8297" y="4360789"/>
            <a:ext cx="1280636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Fish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71011" y="4360789"/>
            <a:ext cx="1535489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Birds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8663483" flipH="1">
            <a:off x="9471791" y="774518"/>
            <a:ext cx="219055" cy="415322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09698">
            <a:off x="3563019" y="1510773"/>
            <a:ext cx="219055" cy="289318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9990302" flipH="1">
            <a:off x="8321602" y="1510773"/>
            <a:ext cx="219055" cy="289318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701348">
            <a:off x="5002369" y="2010175"/>
            <a:ext cx="219055" cy="223123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20898652" flipH="1">
            <a:off x="6787884" y="2009229"/>
            <a:ext cx="219055" cy="223123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179037" y="3895363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2207572" y="3885791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4055787" y="3885791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056277" y="3944187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8288889" y="3895363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49160" y="836892"/>
            <a:ext cx="3695867" cy="136732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Mammals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61937" y="4427696"/>
            <a:ext cx="2800191" cy="11597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Carnivores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72652" y="4427696"/>
            <a:ext cx="2177859" cy="11597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Herbivores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2461100">
            <a:off x="4434115" y="1961934"/>
            <a:ext cx="219055" cy="255940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9478152" flipH="1">
            <a:off x="7603803" y="2117230"/>
            <a:ext cx="219055" cy="2342119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igitalmedia.fws.gov/utils/ajaxhelper/?CISOROOT=natdiglib&amp;CISOPTR=2731&amp;action=2&amp;DMSCALE=15&amp;DMWIDTH=463&amp;DMHEIGHT=336&amp;DMX=0&amp;DMY=0&amp;DMTEXT=squirrel&amp;DMROTATE=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0735" y="371192"/>
            <a:ext cx="2062884" cy="1524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digitalmedia.fws.gov/utils/ajaxhelper/?CISOROOT=natdiglib&amp;CISOPTR=12317&amp;action=2&amp;DMSCALE=15&amp;DMWIDTH=307&amp;DMHEIGHT=230&amp;DMX=0&amp;DMY=0&amp;DMTEXT=rabbit&amp;DMROTATE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240" y="330552"/>
            <a:ext cx="2014924" cy="137321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4605" y="338480"/>
            <a:ext cx="2408470" cy="141385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767" y="361381"/>
            <a:ext cx="2621240" cy="15810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720" y="2421466"/>
            <a:ext cx="2264715" cy="139019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55" y="2143110"/>
            <a:ext cx="1486700" cy="20204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9800" y="2256090"/>
            <a:ext cx="1583915" cy="17961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792" y="4199791"/>
            <a:ext cx="1648336" cy="218492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792" y="4479824"/>
            <a:ext cx="2330928" cy="1595029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7" descr="C:\Users\Kent\AppData\Local\Temp\Grizzly_bear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4"/>
          <a:stretch/>
        </p:blipFill>
        <p:spPr bwMode="auto">
          <a:xfrm>
            <a:off x="4302149" y="4548902"/>
            <a:ext cx="2158182" cy="163693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02007" y="4861956"/>
            <a:ext cx="228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Mammals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523055" y="148407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4097580" y="209477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879838" y="209477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9628685" y="120159"/>
            <a:ext cx="1538243" cy="1793996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://digitalmedia.fws.gov/utils/ajaxhelper/?CISOROOT=natdiglib&amp;CISOPTR=6286&amp;action=2&amp;DMSCALE=20&amp;DMWIDTH=512&amp;DMHEIGHT=419&amp;DMX=0&amp;DMY=0&amp;DMTEXT=fox&amp;DMROTATE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848" y="2421466"/>
            <a:ext cx="1687737" cy="138117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49160" y="836892"/>
            <a:ext cx="3695867" cy="136732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Mammals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61937" y="4427696"/>
            <a:ext cx="2800191" cy="11597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Carnivores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72652" y="4427696"/>
            <a:ext cx="2177859" cy="11597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Herbivores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2461100">
            <a:off x="4434115" y="1961934"/>
            <a:ext cx="219055" cy="255940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9478152" flipH="1">
            <a:off x="7603803" y="2117230"/>
            <a:ext cx="219055" cy="2342119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5" y="4427696"/>
            <a:ext cx="110331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49160" y="836892"/>
            <a:ext cx="3695867" cy="136732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Carnivores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0367" y="4130425"/>
            <a:ext cx="1371600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Felines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flipH="1">
            <a:off x="6187563" y="2345602"/>
            <a:ext cx="219055" cy="169572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2049545" flipH="1">
            <a:off x="4150600" y="1963535"/>
            <a:ext cx="219055" cy="220663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57386" y="4129162"/>
            <a:ext cx="1479413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Canines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22180" y="4129162"/>
            <a:ext cx="1255304" cy="7735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Bears</a:t>
            </a:r>
          </a:p>
        </p:txBody>
      </p:sp>
      <p:sp>
        <p:nvSpPr>
          <p:cNvPr id="25" name="Down Arrow 24"/>
          <p:cNvSpPr/>
          <p:nvPr/>
        </p:nvSpPr>
        <p:spPr>
          <a:xfrm rot="19591624" flipH="1">
            <a:off x="8284380" y="1893265"/>
            <a:ext cx="219055" cy="224248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1" grpId="0" animBg="1"/>
      <p:bldP spid="24" grpId="0" animBg="1"/>
      <p:bldP spid="16" grpId="0" animBg="1"/>
      <p:bldP spid="1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3" y="375225"/>
            <a:ext cx="2872447" cy="193831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824" y="325111"/>
            <a:ext cx="1723516" cy="257489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004" y="274997"/>
            <a:ext cx="1863233" cy="232266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21" y="2849890"/>
            <a:ext cx="2471964" cy="3602005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683" y="3248613"/>
            <a:ext cx="2805357" cy="2110273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7" descr="C:\Users\Kent\AppData\Local\Temp\Grizzly_bear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4"/>
          <a:stretch/>
        </p:blipFill>
        <p:spPr bwMode="auto">
          <a:xfrm>
            <a:off x="7941539" y="3128719"/>
            <a:ext cx="2818550" cy="235006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71880" y="5824154"/>
            <a:ext cx="24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Carnivores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digitalmedia.fws.gov/utils/ajaxhelper/?CISOROOT=natdiglib&amp;CISOPTR=6286&amp;action=2&amp;DMSCALE=20&amp;DMWIDTH=512&amp;DMHEIGHT=419&amp;DMX=0&amp;DMY=0&amp;DMTEXT=fox&amp;DMROTATE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889" y="675323"/>
            <a:ext cx="2119596" cy="173459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10"/>
          <p:cNvSpPr/>
          <p:nvPr/>
        </p:nvSpPr>
        <p:spPr>
          <a:xfrm>
            <a:off x="632421" y="-122402"/>
            <a:ext cx="2332286" cy="2720059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96683" y="118348"/>
            <a:ext cx="2332286" cy="2720059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568713" y="179945"/>
            <a:ext cx="2332286" cy="2720059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9226477" y="129831"/>
            <a:ext cx="2332286" cy="2720059"/>
          </a:xfrm>
          <a:prstGeom prst="mathMultiply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4277</TotalTime>
  <Words>152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 2</vt:lpstr>
      <vt:lpstr>Frame</vt:lpstr>
      <vt:lpstr>Office Theme</vt:lpstr>
      <vt:lpstr>Broader or Narrower?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and Creating Support for Main Ideas</dc:title>
  <dc:creator>LH</dc:creator>
  <cp:lastModifiedBy>desmond.lewis</cp:lastModifiedBy>
  <cp:revision>93</cp:revision>
  <dcterms:created xsi:type="dcterms:W3CDTF">2014-07-13T16:58:52Z</dcterms:created>
  <dcterms:modified xsi:type="dcterms:W3CDTF">2017-09-11T15:23:23Z</dcterms:modified>
</cp:coreProperties>
</file>