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snapToGrid="0">
      <p:cViewPr varScale="1">
        <p:scale>
          <a:sx n="85" d="100"/>
          <a:sy n="85" d="100"/>
        </p:scale>
        <p:origin x="31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5FC5F-673C-4BED-BD89-32D1C72354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06EE754-3C91-46B6-BF16-1BFB5E8145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68658E3-7AB2-46FA-9017-C799952ACC36}"/>
              </a:ext>
            </a:extLst>
          </p:cNvPr>
          <p:cNvSpPr>
            <a:spLocks noGrp="1"/>
          </p:cNvSpPr>
          <p:nvPr>
            <p:ph type="dt" sz="half" idx="10"/>
          </p:nvPr>
        </p:nvSpPr>
        <p:spPr/>
        <p:txBody>
          <a:bodyPr/>
          <a:lstStyle/>
          <a:p>
            <a:fld id="{36C50761-3892-41B3-9691-5B7B8F70F128}" type="datetimeFigureOut">
              <a:rPr lang="en-US" smtClean="0"/>
              <a:t>1/25/2022</a:t>
            </a:fld>
            <a:endParaRPr lang="en-US"/>
          </a:p>
        </p:txBody>
      </p:sp>
      <p:sp>
        <p:nvSpPr>
          <p:cNvPr id="5" name="Footer Placeholder 4">
            <a:extLst>
              <a:ext uri="{FF2B5EF4-FFF2-40B4-BE49-F238E27FC236}">
                <a16:creationId xmlns:a16="http://schemas.microsoft.com/office/drawing/2014/main" id="{3381E161-26D6-49F2-9F2E-28203D5393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182FC8-7CAA-4CB5-9DF9-2832A47E2DBC}"/>
              </a:ext>
            </a:extLst>
          </p:cNvPr>
          <p:cNvSpPr>
            <a:spLocks noGrp="1"/>
          </p:cNvSpPr>
          <p:nvPr>
            <p:ph type="sldNum" sz="quarter" idx="12"/>
          </p:nvPr>
        </p:nvSpPr>
        <p:spPr/>
        <p:txBody>
          <a:bodyPr/>
          <a:lstStyle/>
          <a:p>
            <a:fld id="{A87B74C9-B4C9-43FE-8A10-B6C5D45D855B}" type="slidenum">
              <a:rPr lang="en-US" smtClean="0"/>
              <a:t>‹#›</a:t>
            </a:fld>
            <a:endParaRPr lang="en-US"/>
          </a:p>
        </p:txBody>
      </p:sp>
    </p:spTree>
    <p:extLst>
      <p:ext uri="{BB962C8B-B14F-4D97-AF65-F5344CB8AC3E}">
        <p14:creationId xmlns:p14="http://schemas.microsoft.com/office/powerpoint/2010/main" val="1259125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0F5AF-67DA-4EC1-891E-AD4491034B6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EF46EF1-740F-4B87-B7C5-0810C0F515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7E520E-22E6-4401-9840-48AA99B1B100}"/>
              </a:ext>
            </a:extLst>
          </p:cNvPr>
          <p:cNvSpPr>
            <a:spLocks noGrp="1"/>
          </p:cNvSpPr>
          <p:nvPr>
            <p:ph type="dt" sz="half" idx="10"/>
          </p:nvPr>
        </p:nvSpPr>
        <p:spPr/>
        <p:txBody>
          <a:bodyPr/>
          <a:lstStyle/>
          <a:p>
            <a:fld id="{36C50761-3892-41B3-9691-5B7B8F70F128}" type="datetimeFigureOut">
              <a:rPr lang="en-US" smtClean="0"/>
              <a:t>1/25/2022</a:t>
            </a:fld>
            <a:endParaRPr lang="en-US"/>
          </a:p>
        </p:txBody>
      </p:sp>
      <p:sp>
        <p:nvSpPr>
          <p:cNvPr id="5" name="Footer Placeholder 4">
            <a:extLst>
              <a:ext uri="{FF2B5EF4-FFF2-40B4-BE49-F238E27FC236}">
                <a16:creationId xmlns:a16="http://schemas.microsoft.com/office/drawing/2014/main" id="{FC4293DD-E5D7-4C06-B791-A119C99527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83DB93-9271-479F-97CC-60FF6CBD0EE2}"/>
              </a:ext>
            </a:extLst>
          </p:cNvPr>
          <p:cNvSpPr>
            <a:spLocks noGrp="1"/>
          </p:cNvSpPr>
          <p:nvPr>
            <p:ph type="sldNum" sz="quarter" idx="12"/>
          </p:nvPr>
        </p:nvSpPr>
        <p:spPr/>
        <p:txBody>
          <a:bodyPr/>
          <a:lstStyle/>
          <a:p>
            <a:fld id="{A87B74C9-B4C9-43FE-8A10-B6C5D45D855B}" type="slidenum">
              <a:rPr lang="en-US" smtClean="0"/>
              <a:t>‹#›</a:t>
            </a:fld>
            <a:endParaRPr lang="en-US"/>
          </a:p>
        </p:txBody>
      </p:sp>
    </p:spTree>
    <p:extLst>
      <p:ext uri="{BB962C8B-B14F-4D97-AF65-F5344CB8AC3E}">
        <p14:creationId xmlns:p14="http://schemas.microsoft.com/office/powerpoint/2010/main" val="2356547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E5E9D9-0AD8-4906-A8D1-433D0774A9A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B935F06-0732-43F7-87AB-A645D957E8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E60E84-405D-4006-8B0B-5D36E737D614}"/>
              </a:ext>
            </a:extLst>
          </p:cNvPr>
          <p:cNvSpPr>
            <a:spLocks noGrp="1"/>
          </p:cNvSpPr>
          <p:nvPr>
            <p:ph type="dt" sz="half" idx="10"/>
          </p:nvPr>
        </p:nvSpPr>
        <p:spPr/>
        <p:txBody>
          <a:bodyPr/>
          <a:lstStyle/>
          <a:p>
            <a:fld id="{36C50761-3892-41B3-9691-5B7B8F70F128}" type="datetimeFigureOut">
              <a:rPr lang="en-US" smtClean="0"/>
              <a:t>1/25/2022</a:t>
            </a:fld>
            <a:endParaRPr lang="en-US"/>
          </a:p>
        </p:txBody>
      </p:sp>
      <p:sp>
        <p:nvSpPr>
          <p:cNvPr id="5" name="Footer Placeholder 4">
            <a:extLst>
              <a:ext uri="{FF2B5EF4-FFF2-40B4-BE49-F238E27FC236}">
                <a16:creationId xmlns:a16="http://schemas.microsoft.com/office/drawing/2014/main" id="{C9E6A6C6-5B25-497B-89F1-BD291CF793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3F668F-F4B4-4040-AB8E-11BA830C1D21}"/>
              </a:ext>
            </a:extLst>
          </p:cNvPr>
          <p:cNvSpPr>
            <a:spLocks noGrp="1"/>
          </p:cNvSpPr>
          <p:nvPr>
            <p:ph type="sldNum" sz="quarter" idx="12"/>
          </p:nvPr>
        </p:nvSpPr>
        <p:spPr/>
        <p:txBody>
          <a:bodyPr/>
          <a:lstStyle/>
          <a:p>
            <a:fld id="{A87B74C9-B4C9-43FE-8A10-B6C5D45D855B}" type="slidenum">
              <a:rPr lang="en-US" smtClean="0"/>
              <a:t>‹#›</a:t>
            </a:fld>
            <a:endParaRPr lang="en-US"/>
          </a:p>
        </p:txBody>
      </p:sp>
    </p:spTree>
    <p:extLst>
      <p:ext uri="{BB962C8B-B14F-4D97-AF65-F5344CB8AC3E}">
        <p14:creationId xmlns:p14="http://schemas.microsoft.com/office/powerpoint/2010/main" val="4046333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FD2C6-BB84-4A23-A59D-1BEDE41C34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8EC7D0-7310-46BB-A190-8A64C38316F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C4A4C1-8720-4C0A-BBCE-0407860D6759}"/>
              </a:ext>
            </a:extLst>
          </p:cNvPr>
          <p:cNvSpPr>
            <a:spLocks noGrp="1"/>
          </p:cNvSpPr>
          <p:nvPr>
            <p:ph type="dt" sz="half" idx="10"/>
          </p:nvPr>
        </p:nvSpPr>
        <p:spPr/>
        <p:txBody>
          <a:bodyPr/>
          <a:lstStyle/>
          <a:p>
            <a:fld id="{36C50761-3892-41B3-9691-5B7B8F70F128}" type="datetimeFigureOut">
              <a:rPr lang="en-US" smtClean="0"/>
              <a:t>1/25/2022</a:t>
            </a:fld>
            <a:endParaRPr lang="en-US"/>
          </a:p>
        </p:txBody>
      </p:sp>
      <p:sp>
        <p:nvSpPr>
          <p:cNvPr id="5" name="Footer Placeholder 4">
            <a:extLst>
              <a:ext uri="{FF2B5EF4-FFF2-40B4-BE49-F238E27FC236}">
                <a16:creationId xmlns:a16="http://schemas.microsoft.com/office/drawing/2014/main" id="{DABA2945-231F-48A7-B55F-DE21D1F58F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A8A08E-2728-4F76-BA7B-9DF6524336A2}"/>
              </a:ext>
            </a:extLst>
          </p:cNvPr>
          <p:cNvSpPr>
            <a:spLocks noGrp="1"/>
          </p:cNvSpPr>
          <p:nvPr>
            <p:ph type="sldNum" sz="quarter" idx="12"/>
          </p:nvPr>
        </p:nvSpPr>
        <p:spPr/>
        <p:txBody>
          <a:bodyPr/>
          <a:lstStyle/>
          <a:p>
            <a:fld id="{A87B74C9-B4C9-43FE-8A10-B6C5D45D855B}" type="slidenum">
              <a:rPr lang="en-US" smtClean="0"/>
              <a:t>‹#›</a:t>
            </a:fld>
            <a:endParaRPr lang="en-US"/>
          </a:p>
        </p:txBody>
      </p:sp>
    </p:spTree>
    <p:extLst>
      <p:ext uri="{BB962C8B-B14F-4D97-AF65-F5344CB8AC3E}">
        <p14:creationId xmlns:p14="http://schemas.microsoft.com/office/powerpoint/2010/main" val="1569034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E45F3-8359-4720-A273-274F5001D88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7418C24-9121-4782-97A3-DEBCA096D9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AB27FDF-6DEB-4E21-A496-DB70B92A1395}"/>
              </a:ext>
            </a:extLst>
          </p:cNvPr>
          <p:cNvSpPr>
            <a:spLocks noGrp="1"/>
          </p:cNvSpPr>
          <p:nvPr>
            <p:ph type="dt" sz="half" idx="10"/>
          </p:nvPr>
        </p:nvSpPr>
        <p:spPr/>
        <p:txBody>
          <a:bodyPr/>
          <a:lstStyle/>
          <a:p>
            <a:fld id="{36C50761-3892-41B3-9691-5B7B8F70F128}" type="datetimeFigureOut">
              <a:rPr lang="en-US" smtClean="0"/>
              <a:t>1/25/2022</a:t>
            </a:fld>
            <a:endParaRPr lang="en-US"/>
          </a:p>
        </p:txBody>
      </p:sp>
      <p:sp>
        <p:nvSpPr>
          <p:cNvPr id="5" name="Footer Placeholder 4">
            <a:extLst>
              <a:ext uri="{FF2B5EF4-FFF2-40B4-BE49-F238E27FC236}">
                <a16:creationId xmlns:a16="http://schemas.microsoft.com/office/drawing/2014/main" id="{3C9749B1-D337-4838-877A-CC20236FE2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E71A80-5C64-4030-8624-84BC64ACCB39}"/>
              </a:ext>
            </a:extLst>
          </p:cNvPr>
          <p:cNvSpPr>
            <a:spLocks noGrp="1"/>
          </p:cNvSpPr>
          <p:nvPr>
            <p:ph type="sldNum" sz="quarter" idx="12"/>
          </p:nvPr>
        </p:nvSpPr>
        <p:spPr/>
        <p:txBody>
          <a:bodyPr/>
          <a:lstStyle/>
          <a:p>
            <a:fld id="{A87B74C9-B4C9-43FE-8A10-B6C5D45D855B}" type="slidenum">
              <a:rPr lang="en-US" smtClean="0"/>
              <a:t>‹#›</a:t>
            </a:fld>
            <a:endParaRPr lang="en-US"/>
          </a:p>
        </p:txBody>
      </p:sp>
    </p:spTree>
    <p:extLst>
      <p:ext uri="{BB962C8B-B14F-4D97-AF65-F5344CB8AC3E}">
        <p14:creationId xmlns:p14="http://schemas.microsoft.com/office/powerpoint/2010/main" val="3751637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797DC-D67F-4835-A60B-762D20639A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C03752-58CC-47D9-A41E-B151E2B510F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8AFE945-822C-4932-AD21-079AC08E62B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295494-1626-40C3-91B7-A6503121C5B4}"/>
              </a:ext>
            </a:extLst>
          </p:cNvPr>
          <p:cNvSpPr>
            <a:spLocks noGrp="1"/>
          </p:cNvSpPr>
          <p:nvPr>
            <p:ph type="dt" sz="half" idx="10"/>
          </p:nvPr>
        </p:nvSpPr>
        <p:spPr/>
        <p:txBody>
          <a:bodyPr/>
          <a:lstStyle/>
          <a:p>
            <a:fld id="{36C50761-3892-41B3-9691-5B7B8F70F128}" type="datetimeFigureOut">
              <a:rPr lang="en-US" smtClean="0"/>
              <a:t>1/25/2022</a:t>
            </a:fld>
            <a:endParaRPr lang="en-US"/>
          </a:p>
        </p:txBody>
      </p:sp>
      <p:sp>
        <p:nvSpPr>
          <p:cNvPr id="6" name="Footer Placeholder 5">
            <a:extLst>
              <a:ext uri="{FF2B5EF4-FFF2-40B4-BE49-F238E27FC236}">
                <a16:creationId xmlns:a16="http://schemas.microsoft.com/office/drawing/2014/main" id="{EA9C2E1D-C875-41C9-BB9A-1D1AC2B04F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2E74D3-1DEC-4966-92F3-F74C30135E4B}"/>
              </a:ext>
            </a:extLst>
          </p:cNvPr>
          <p:cNvSpPr>
            <a:spLocks noGrp="1"/>
          </p:cNvSpPr>
          <p:nvPr>
            <p:ph type="sldNum" sz="quarter" idx="12"/>
          </p:nvPr>
        </p:nvSpPr>
        <p:spPr/>
        <p:txBody>
          <a:bodyPr/>
          <a:lstStyle/>
          <a:p>
            <a:fld id="{A87B74C9-B4C9-43FE-8A10-B6C5D45D855B}" type="slidenum">
              <a:rPr lang="en-US" smtClean="0"/>
              <a:t>‹#›</a:t>
            </a:fld>
            <a:endParaRPr lang="en-US"/>
          </a:p>
        </p:txBody>
      </p:sp>
    </p:spTree>
    <p:extLst>
      <p:ext uri="{BB962C8B-B14F-4D97-AF65-F5344CB8AC3E}">
        <p14:creationId xmlns:p14="http://schemas.microsoft.com/office/powerpoint/2010/main" val="4118953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0B0F4-C819-4AA9-98D5-6EAA55081A7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39D0083-0166-453F-8B36-AFF7A7A544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371FE71-8A42-48C9-8565-3198993F042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FC9D019-5BE9-4DBF-898D-0824A79847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CECDC68-3FF7-4196-ACFC-ECAE80F1D8F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724253B-4C6F-437B-BD74-EBA49D4C8AFF}"/>
              </a:ext>
            </a:extLst>
          </p:cNvPr>
          <p:cNvSpPr>
            <a:spLocks noGrp="1"/>
          </p:cNvSpPr>
          <p:nvPr>
            <p:ph type="dt" sz="half" idx="10"/>
          </p:nvPr>
        </p:nvSpPr>
        <p:spPr/>
        <p:txBody>
          <a:bodyPr/>
          <a:lstStyle/>
          <a:p>
            <a:fld id="{36C50761-3892-41B3-9691-5B7B8F70F128}" type="datetimeFigureOut">
              <a:rPr lang="en-US" smtClean="0"/>
              <a:t>1/25/2022</a:t>
            </a:fld>
            <a:endParaRPr lang="en-US"/>
          </a:p>
        </p:txBody>
      </p:sp>
      <p:sp>
        <p:nvSpPr>
          <p:cNvPr id="8" name="Footer Placeholder 7">
            <a:extLst>
              <a:ext uri="{FF2B5EF4-FFF2-40B4-BE49-F238E27FC236}">
                <a16:creationId xmlns:a16="http://schemas.microsoft.com/office/drawing/2014/main" id="{33F0D3DB-34FE-451B-ACD3-551C04FD89B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F04034B-8D99-4E5B-AC56-9F31E54F4136}"/>
              </a:ext>
            </a:extLst>
          </p:cNvPr>
          <p:cNvSpPr>
            <a:spLocks noGrp="1"/>
          </p:cNvSpPr>
          <p:nvPr>
            <p:ph type="sldNum" sz="quarter" idx="12"/>
          </p:nvPr>
        </p:nvSpPr>
        <p:spPr/>
        <p:txBody>
          <a:bodyPr/>
          <a:lstStyle/>
          <a:p>
            <a:fld id="{A87B74C9-B4C9-43FE-8A10-B6C5D45D855B}" type="slidenum">
              <a:rPr lang="en-US" smtClean="0"/>
              <a:t>‹#›</a:t>
            </a:fld>
            <a:endParaRPr lang="en-US"/>
          </a:p>
        </p:txBody>
      </p:sp>
    </p:spTree>
    <p:extLst>
      <p:ext uri="{BB962C8B-B14F-4D97-AF65-F5344CB8AC3E}">
        <p14:creationId xmlns:p14="http://schemas.microsoft.com/office/powerpoint/2010/main" val="4083749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766F1-521A-44D3-B044-E6A84ED3FE6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646BFE-AE13-4E00-9BBD-C7A8DA8DF59F}"/>
              </a:ext>
            </a:extLst>
          </p:cNvPr>
          <p:cNvSpPr>
            <a:spLocks noGrp="1"/>
          </p:cNvSpPr>
          <p:nvPr>
            <p:ph type="dt" sz="half" idx="10"/>
          </p:nvPr>
        </p:nvSpPr>
        <p:spPr/>
        <p:txBody>
          <a:bodyPr/>
          <a:lstStyle/>
          <a:p>
            <a:fld id="{36C50761-3892-41B3-9691-5B7B8F70F128}" type="datetimeFigureOut">
              <a:rPr lang="en-US" smtClean="0"/>
              <a:t>1/25/2022</a:t>
            </a:fld>
            <a:endParaRPr lang="en-US"/>
          </a:p>
        </p:txBody>
      </p:sp>
      <p:sp>
        <p:nvSpPr>
          <p:cNvPr id="4" name="Footer Placeholder 3">
            <a:extLst>
              <a:ext uri="{FF2B5EF4-FFF2-40B4-BE49-F238E27FC236}">
                <a16:creationId xmlns:a16="http://schemas.microsoft.com/office/drawing/2014/main" id="{1B1DCA94-F16E-4F99-BA72-5D85A25C2F3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317237E-F960-40DE-AADE-8DD5C211F4DC}"/>
              </a:ext>
            </a:extLst>
          </p:cNvPr>
          <p:cNvSpPr>
            <a:spLocks noGrp="1"/>
          </p:cNvSpPr>
          <p:nvPr>
            <p:ph type="sldNum" sz="quarter" idx="12"/>
          </p:nvPr>
        </p:nvSpPr>
        <p:spPr/>
        <p:txBody>
          <a:bodyPr/>
          <a:lstStyle/>
          <a:p>
            <a:fld id="{A87B74C9-B4C9-43FE-8A10-B6C5D45D855B}" type="slidenum">
              <a:rPr lang="en-US" smtClean="0"/>
              <a:t>‹#›</a:t>
            </a:fld>
            <a:endParaRPr lang="en-US"/>
          </a:p>
        </p:txBody>
      </p:sp>
    </p:spTree>
    <p:extLst>
      <p:ext uri="{BB962C8B-B14F-4D97-AF65-F5344CB8AC3E}">
        <p14:creationId xmlns:p14="http://schemas.microsoft.com/office/powerpoint/2010/main" val="3738952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0360ADB-5B63-44E8-BBB8-7E4B2FD93257}"/>
              </a:ext>
            </a:extLst>
          </p:cNvPr>
          <p:cNvSpPr>
            <a:spLocks noGrp="1"/>
          </p:cNvSpPr>
          <p:nvPr>
            <p:ph type="dt" sz="half" idx="10"/>
          </p:nvPr>
        </p:nvSpPr>
        <p:spPr/>
        <p:txBody>
          <a:bodyPr/>
          <a:lstStyle/>
          <a:p>
            <a:fld id="{36C50761-3892-41B3-9691-5B7B8F70F128}" type="datetimeFigureOut">
              <a:rPr lang="en-US" smtClean="0"/>
              <a:t>1/25/2022</a:t>
            </a:fld>
            <a:endParaRPr lang="en-US"/>
          </a:p>
        </p:txBody>
      </p:sp>
      <p:sp>
        <p:nvSpPr>
          <p:cNvPr id="3" name="Footer Placeholder 2">
            <a:extLst>
              <a:ext uri="{FF2B5EF4-FFF2-40B4-BE49-F238E27FC236}">
                <a16:creationId xmlns:a16="http://schemas.microsoft.com/office/drawing/2014/main" id="{B829B837-10A0-41DC-95A1-8A8368DD26F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F697497-7ACF-419A-92F3-7C71F2B8CA70}"/>
              </a:ext>
            </a:extLst>
          </p:cNvPr>
          <p:cNvSpPr>
            <a:spLocks noGrp="1"/>
          </p:cNvSpPr>
          <p:nvPr>
            <p:ph type="sldNum" sz="quarter" idx="12"/>
          </p:nvPr>
        </p:nvSpPr>
        <p:spPr/>
        <p:txBody>
          <a:bodyPr/>
          <a:lstStyle/>
          <a:p>
            <a:fld id="{A87B74C9-B4C9-43FE-8A10-B6C5D45D855B}" type="slidenum">
              <a:rPr lang="en-US" smtClean="0"/>
              <a:t>‹#›</a:t>
            </a:fld>
            <a:endParaRPr lang="en-US"/>
          </a:p>
        </p:txBody>
      </p:sp>
    </p:spTree>
    <p:extLst>
      <p:ext uri="{BB962C8B-B14F-4D97-AF65-F5344CB8AC3E}">
        <p14:creationId xmlns:p14="http://schemas.microsoft.com/office/powerpoint/2010/main" val="590721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F18F7-32C9-4B41-A494-3D47DBB26D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76586EA-8957-44FD-BB1F-D6780D37E1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0CEE8EF-CDD6-4676-9A17-5E8D91651B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3854BB-7219-4EB9-AE50-3DC6A545C293}"/>
              </a:ext>
            </a:extLst>
          </p:cNvPr>
          <p:cNvSpPr>
            <a:spLocks noGrp="1"/>
          </p:cNvSpPr>
          <p:nvPr>
            <p:ph type="dt" sz="half" idx="10"/>
          </p:nvPr>
        </p:nvSpPr>
        <p:spPr/>
        <p:txBody>
          <a:bodyPr/>
          <a:lstStyle/>
          <a:p>
            <a:fld id="{36C50761-3892-41B3-9691-5B7B8F70F128}" type="datetimeFigureOut">
              <a:rPr lang="en-US" smtClean="0"/>
              <a:t>1/25/2022</a:t>
            </a:fld>
            <a:endParaRPr lang="en-US"/>
          </a:p>
        </p:txBody>
      </p:sp>
      <p:sp>
        <p:nvSpPr>
          <p:cNvPr id="6" name="Footer Placeholder 5">
            <a:extLst>
              <a:ext uri="{FF2B5EF4-FFF2-40B4-BE49-F238E27FC236}">
                <a16:creationId xmlns:a16="http://schemas.microsoft.com/office/drawing/2014/main" id="{1450E792-8142-44E1-9CD4-67BCFF9F7A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BF574E-AD88-476E-8C92-6B07318FC469}"/>
              </a:ext>
            </a:extLst>
          </p:cNvPr>
          <p:cNvSpPr>
            <a:spLocks noGrp="1"/>
          </p:cNvSpPr>
          <p:nvPr>
            <p:ph type="sldNum" sz="quarter" idx="12"/>
          </p:nvPr>
        </p:nvSpPr>
        <p:spPr/>
        <p:txBody>
          <a:bodyPr/>
          <a:lstStyle/>
          <a:p>
            <a:fld id="{A87B74C9-B4C9-43FE-8A10-B6C5D45D855B}" type="slidenum">
              <a:rPr lang="en-US" smtClean="0"/>
              <a:t>‹#›</a:t>
            </a:fld>
            <a:endParaRPr lang="en-US"/>
          </a:p>
        </p:txBody>
      </p:sp>
    </p:spTree>
    <p:extLst>
      <p:ext uri="{BB962C8B-B14F-4D97-AF65-F5344CB8AC3E}">
        <p14:creationId xmlns:p14="http://schemas.microsoft.com/office/powerpoint/2010/main" val="2824546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BA689-17A5-4BC8-B56B-7EF41CA21D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F4F9A-43B4-438A-9E69-A60664662E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248E09E-F5C0-4A8E-824C-EBFD061AA8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E4C52B-3E90-4BE1-8A6C-EA7C3462FC11}"/>
              </a:ext>
            </a:extLst>
          </p:cNvPr>
          <p:cNvSpPr>
            <a:spLocks noGrp="1"/>
          </p:cNvSpPr>
          <p:nvPr>
            <p:ph type="dt" sz="half" idx="10"/>
          </p:nvPr>
        </p:nvSpPr>
        <p:spPr/>
        <p:txBody>
          <a:bodyPr/>
          <a:lstStyle/>
          <a:p>
            <a:fld id="{36C50761-3892-41B3-9691-5B7B8F70F128}" type="datetimeFigureOut">
              <a:rPr lang="en-US" smtClean="0"/>
              <a:t>1/25/2022</a:t>
            </a:fld>
            <a:endParaRPr lang="en-US"/>
          </a:p>
        </p:txBody>
      </p:sp>
      <p:sp>
        <p:nvSpPr>
          <p:cNvPr id="6" name="Footer Placeholder 5">
            <a:extLst>
              <a:ext uri="{FF2B5EF4-FFF2-40B4-BE49-F238E27FC236}">
                <a16:creationId xmlns:a16="http://schemas.microsoft.com/office/drawing/2014/main" id="{5F9B2403-3D99-445F-9FE8-EDF140857E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1C9243-7BEF-4AE9-874E-7976816957F9}"/>
              </a:ext>
            </a:extLst>
          </p:cNvPr>
          <p:cNvSpPr>
            <a:spLocks noGrp="1"/>
          </p:cNvSpPr>
          <p:nvPr>
            <p:ph type="sldNum" sz="quarter" idx="12"/>
          </p:nvPr>
        </p:nvSpPr>
        <p:spPr/>
        <p:txBody>
          <a:bodyPr/>
          <a:lstStyle/>
          <a:p>
            <a:fld id="{A87B74C9-B4C9-43FE-8A10-B6C5D45D855B}" type="slidenum">
              <a:rPr lang="en-US" smtClean="0"/>
              <a:t>‹#›</a:t>
            </a:fld>
            <a:endParaRPr lang="en-US"/>
          </a:p>
        </p:txBody>
      </p:sp>
    </p:spTree>
    <p:extLst>
      <p:ext uri="{BB962C8B-B14F-4D97-AF65-F5344CB8AC3E}">
        <p14:creationId xmlns:p14="http://schemas.microsoft.com/office/powerpoint/2010/main" val="5130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ED02E3-005F-4E18-8096-83398AB710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ED3C11E-F09C-4BB5-B151-E25B790CA2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134E9C-8FF3-4B3D-A27A-7E43E0EB9F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C50761-3892-41B3-9691-5B7B8F70F128}" type="datetimeFigureOut">
              <a:rPr lang="en-US" smtClean="0"/>
              <a:t>1/25/2022</a:t>
            </a:fld>
            <a:endParaRPr lang="en-US"/>
          </a:p>
        </p:txBody>
      </p:sp>
      <p:sp>
        <p:nvSpPr>
          <p:cNvPr id="5" name="Footer Placeholder 4">
            <a:extLst>
              <a:ext uri="{FF2B5EF4-FFF2-40B4-BE49-F238E27FC236}">
                <a16:creationId xmlns:a16="http://schemas.microsoft.com/office/drawing/2014/main" id="{F8423471-4625-41AA-87B7-2BE62B599E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987BEFA-5B97-4E94-96F8-34684E1AE8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B74C9-B4C9-43FE-8A10-B6C5D45D855B}" type="slidenum">
              <a:rPr lang="en-US" smtClean="0"/>
              <a:t>‹#›</a:t>
            </a:fld>
            <a:endParaRPr lang="en-US"/>
          </a:p>
        </p:txBody>
      </p:sp>
    </p:spTree>
    <p:extLst>
      <p:ext uri="{BB962C8B-B14F-4D97-AF65-F5344CB8AC3E}">
        <p14:creationId xmlns:p14="http://schemas.microsoft.com/office/powerpoint/2010/main" val="42666013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3DE48-E63C-4F1F-96B5-15A4D59B000B}"/>
              </a:ext>
            </a:extLst>
          </p:cNvPr>
          <p:cNvSpPr>
            <a:spLocks noGrp="1"/>
          </p:cNvSpPr>
          <p:nvPr>
            <p:ph type="ctrTitle"/>
          </p:nvPr>
        </p:nvSpPr>
        <p:spPr/>
        <p:txBody>
          <a:bodyPr/>
          <a:lstStyle/>
          <a:p>
            <a:r>
              <a:rPr lang="en-US" dirty="0"/>
              <a:t>IS THIS SOURCE SCHOLARLY?</a:t>
            </a:r>
          </a:p>
        </p:txBody>
      </p:sp>
      <p:sp>
        <p:nvSpPr>
          <p:cNvPr id="3" name="Subtitle 2">
            <a:extLst>
              <a:ext uri="{FF2B5EF4-FFF2-40B4-BE49-F238E27FC236}">
                <a16:creationId xmlns:a16="http://schemas.microsoft.com/office/drawing/2014/main" id="{76F92869-68CD-47C9-ADC5-B6F40B611F2C}"/>
              </a:ext>
            </a:extLst>
          </p:cNvPr>
          <p:cNvSpPr>
            <a:spLocks noGrp="1"/>
          </p:cNvSpPr>
          <p:nvPr>
            <p:ph type="subTitle" idx="1"/>
          </p:nvPr>
        </p:nvSpPr>
        <p:spPr/>
        <p:txBody>
          <a:bodyPr/>
          <a:lstStyle/>
          <a:p>
            <a:r>
              <a:rPr lang="en-US" dirty="0"/>
              <a:t>From: Robin Jeffrey, </a:t>
            </a:r>
            <a:r>
              <a:rPr lang="en-US" u="sng" dirty="0"/>
              <a:t>Writing: A Guide</a:t>
            </a:r>
          </a:p>
        </p:txBody>
      </p:sp>
    </p:spTree>
    <p:extLst>
      <p:ext uri="{BB962C8B-B14F-4D97-AF65-F5344CB8AC3E}">
        <p14:creationId xmlns:p14="http://schemas.microsoft.com/office/powerpoint/2010/main" val="3649017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5EBA2-4CE7-4FC7-8F3F-33ABC89AA9BF}"/>
              </a:ext>
            </a:extLst>
          </p:cNvPr>
          <p:cNvSpPr>
            <a:spLocks noGrp="1"/>
          </p:cNvSpPr>
          <p:nvPr>
            <p:ph type="title"/>
          </p:nvPr>
        </p:nvSpPr>
        <p:spPr/>
        <p:txBody>
          <a:bodyPr/>
          <a:lstStyle/>
          <a:p>
            <a:r>
              <a:rPr lang="en-US" dirty="0"/>
              <a:t>EVALUATING WEB SOURCES: RELEVANCE</a:t>
            </a:r>
          </a:p>
        </p:txBody>
      </p:sp>
      <p:sp>
        <p:nvSpPr>
          <p:cNvPr id="3" name="Content Placeholder 2">
            <a:extLst>
              <a:ext uri="{FF2B5EF4-FFF2-40B4-BE49-F238E27FC236}">
                <a16:creationId xmlns:a16="http://schemas.microsoft.com/office/drawing/2014/main" id="{126CC1C0-BD4C-4A7D-9A74-4A8F2AF214C2}"/>
              </a:ext>
            </a:extLst>
          </p:cNvPr>
          <p:cNvSpPr>
            <a:spLocks noGrp="1"/>
          </p:cNvSpPr>
          <p:nvPr>
            <p:ph idx="1"/>
          </p:nvPr>
        </p:nvSpPr>
        <p:spPr/>
        <p:txBody>
          <a:bodyPr/>
          <a:lstStyle/>
          <a:p>
            <a:pPr marL="0" indent="0">
              <a:buNone/>
            </a:pPr>
            <a:endParaRPr lang="en-US" dirty="0"/>
          </a:p>
          <a:p>
            <a:pPr marL="0" indent="0">
              <a:buNone/>
            </a:pPr>
            <a:r>
              <a:rPr lang="en-US" dirty="0"/>
              <a:t>Depending on the information you are using, the currency of the site could be vital. Check the bottom of the webpage for the date of publication or the date of the latest update. Most of the links on the site should also still work – if they no longer do, that may be a sign the site is too out of date to be useful.</a:t>
            </a:r>
          </a:p>
        </p:txBody>
      </p:sp>
    </p:spTree>
    <p:extLst>
      <p:ext uri="{BB962C8B-B14F-4D97-AF65-F5344CB8AC3E}">
        <p14:creationId xmlns:p14="http://schemas.microsoft.com/office/powerpoint/2010/main" val="383339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ECE91-6FD8-4928-B0D8-26304F8C6E90}"/>
              </a:ext>
            </a:extLst>
          </p:cNvPr>
          <p:cNvSpPr>
            <a:spLocks noGrp="1"/>
          </p:cNvSpPr>
          <p:nvPr>
            <p:ph type="title"/>
          </p:nvPr>
        </p:nvSpPr>
        <p:spPr/>
        <p:txBody>
          <a:bodyPr/>
          <a:lstStyle/>
          <a:p>
            <a:r>
              <a:rPr lang="en-US" dirty="0"/>
              <a:t>What is a ‘scholarly’ or ‘peer reviewed’ source? </a:t>
            </a:r>
          </a:p>
        </p:txBody>
      </p:sp>
      <p:sp>
        <p:nvSpPr>
          <p:cNvPr id="3" name="Content Placeholder 2">
            <a:extLst>
              <a:ext uri="{FF2B5EF4-FFF2-40B4-BE49-F238E27FC236}">
                <a16:creationId xmlns:a16="http://schemas.microsoft.com/office/drawing/2014/main" id="{1DF57E4C-0E5F-4D90-9347-82BA1F41A2D6}"/>
              </a:ext>
            </a:extLst>
          </p:cNvPr>
          <p:cNvSpPr>
            <a:spLocks noGrp="1"/>
          </p:cNvSpPr>
          <p:nvPr>
            <p:ph idx="1"/>
          </p:nvPr>
        </p:nvSpPr>
        <p:spPr/>
        <p:txBody>
          <a:bodyPr/>
          <a:lstStyle/>
          <a:p>
            <a:r>
              <a:rPr lang="en-US" dirty="0"/>
              <a:t>A scholarly source is any material that has been produced by an expert in their field, reviewed by other experts in that field, and published for an audience also highly involved in that field. </a:t>
            </a:r>
          </a:p>
        </p:txBody>
      </p:sp>
    </p:spTree>
    <p:extLst>
      <p:ext uri="{BB962C8B-B14F-4D97-AF65-F5344CB8AC3E}">
        <p14:creationId xmlns:p14="http://schemas.microsoft.com/office/powerpoint/2010/main" val="3435198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2645E-AF31-4518-91B2-21A479F1DD58}"/>
              </a:ext>
            </a:extLst>
          </p:cNvPr>
          <p:cNvSpPr>
            <a:spLocks noGrp="1"/>
          </p:cNvSpPr>
          <p:nvPr>
            <p:ph type="title"/>
          </p:nvPr>
        </p:nvSpPr>
        <p:spPr/>
        <p:txBody>
          <a:bodyPr/>
          <a:lstStyle/>
          <a:p>
            <a:r>
              <a:rPr lang="en-US" dirty="0"/>
              <a:t>A source is scholarly if the following are true:</a:t>
            </a:r>
          </a:p>
        </p:txBody>
      </p:sp>
      <p:sp>
        <p:nvSpPr>
          <p:cNvPr id="3" name="Content Placeholder 2">
            <a:extLst>
              <a:ext uri="{FF2B5EF4-FFF2-40B4-BE49-F238E27FC236}">
                <a16:creationId xmlns:a16="http://schemas.microsoft.com/office/drawing/2014/main" id="{5CCE9FED-802F-4F4C-9D50-DA6031412732}"/>
              </a:ext>
            </a:extLst>
          </p:cNvPr>
          <p:cNvSpPr>
            <a:spLocks noGrp="1"/>
          </p:cNvSpPr>
          <p:nvPr>
            <p:ph idx="1"/>
          </p:nvPr>
        </p:nvSpPr>
        <p:spPr/>
        <p:txBody>
          <a:bodyPr/>
          <a:lstStyle/>
          <a:p>
            <a:r>
              <a:rPr lang="en-US" dirty="0"/>
              <a:t>• The source is written with formal language and presented formally </a:t>
            </a:r>
          </a:p>
          <a:p>
            <a:endParaRPr lang="en-US" dirty="0"/>
          </a:p>
          <a:p>
            <a:r>
              <a:rPr lang="en-US" dirty="0"/>
              <a:t>• The author(s) of the source have an academic background (scientist, professor, etc.). </a:t>
            </a:r>
          </a:p>
          <a:p>
            <a:endParaRPr lang="en-US" dirty="0"/>
          </a:p>
          <a:p>
            <a:r>
              <a:rPr lang="en-US" dirty="0"/>
              <a:t>• The source includes a bibliography documenting the works cited in the source </a:t>
            </a:r>
          </a:p>
        </p:txBody>
      </p:sp>
    </p:spTree>
    <p:extLst>
      <p:ext uri="{BB962C8B-B14F-4D97-AF65-F5344CB8AC3E}">
        <p14:creationId xmlns:p14="http://schemas.microsoft.com/office/powerpoint/2010/main" val="2163371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55966-8ECA-495F-AF45-206E61331A55}"/>
              </a:ext>
            </a:extLst>
          </p:cNvPr>
          <p:cNvSpPr>
            <a:spLocks noGrp="1"/>
          </p:cNvSpPr>
          <p:nvPr>
            <p:ph type="title"/>
          </p:nvPr>
        </p:nvSpPr>
        <p:spPr/>
        <p:txBody>
          <a:bodyPr/>
          <a:lstStyle/>
          <a:p>
            <a:r>
              <a:rPr lang="en-US" dirty="0"/>
              <a:t>A source is scholarly if the following are true:</a:t>
            </a:r>
          </a:p>
        </p:txBody>
      </p:sp>
      <p:sp>
        <p:nvSpPr>
          <p:cNvPr id="3" name="Content Placeholder 2">
            <a:extLst>
              <a:ext uri="{FF2B5EF4-FFF2-40B4-BE49-F238E27FC236}">
                <a16:creationId xmlns:a16="http://schemas.microsoft.com/office/drawing/2014/main" id="{1C40AA16-F83A-44EE-988A-4EC876F098B8}"/>
              </a:ext>
            </a:extLst>
          </p:cNvPr>
          <p:cNvSpPr>
            <a:spLocks noGrp="1"/>
          </p:cNvSpPr>
          <p:nvPr>
            <p:ph idx="1"/>
          </p:nvPr>
        </p:nvSpPr>
        <p:spPr/>
        <p:txBody>
          <a:bodyPr/>
          <a:lstStyle/>
          <a:p>
            <a:r>
              <a:rPr lang="en-US" dirty="0"/>
              <a:t>• The source includes original work and analysis, rather than just summary of what’s already out there </a:t>
            </a:r>
          </a:p>
          <a:p>
            <a:endParaRPr lang="en-US" dirty="0"/>
          </a:p>
          <a:p>
            <a:r>
              <a:rPr lang="en-US" dirty="0"/>
              <a:t>• The source includes evidence from primary sources </a:t>
            </a:r>
          </a:p>
          <a:p>
            <a:endParaRPr lang="en-US" dirty="0"/>
          </a:p>
          <a:p>
            <a:r>
              <a:rPr lang="en-US" dirty="0"/>
              <a:t>• The source includes a description of the author(s) methods of research.</a:t>
            </a:r>
          </a:p>
        </p:txBody>
      </p:sp>
    </p:spTree>
    <p:extLst>
      <p:ext uri="{BB962C8B-B14F-4D97-AF65-F5344CB8AC3E}">
        <p14:creationId xmlns:p14="http://schemas.microsoft.com/office/powerpoint/2010/main" val="3911431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772D3-17DF-4596-BC06-DDCA587DDDAA}"/>
              </a:ext>
            </a:extLst>
          </p:cNvPr>
          <p:cNvSpPr>
            <a:spLocks noGrp="1"/>
          </p:cNvSpPr>
          <p:nvPr>
            <p:ph type="title"/>
          </p:nvPr>
        </p:nvSpPr>
        <p:spPr/>
        <p:txBody>
          <a:bodyPr/>
          <a:lstStyle/>
          <a:p>
            <a:r>
              <a:rPr lang="en-US" dirty="0"/>
              <a:t>EVALUATING SOURCES </a:t>
            </a:r>
          </a:p>
        </p:txBody>
      </p:sp>
      <p:sp>
        <p:nvSpPr>
          <p:cNvPr id="3" name="Content Placeholder 2">
            <a:extLst>
              <a:ext uri="{FF2B5EF4-FFF2-40B4-BE49-F238E27FC236}">
                <a16:creationId xmlns:a16="http://schemas.microsoft.com/office/drawing/2014/main" id="{B3AA293D-1221-4390-89DB-F4462257946D}"/>
              </a:ext>
            </a:extLst>
          </p:cNvPr>
          <p:cNvSpPr>
            <a:spLocks noGrp="1"/>
          </p:cNvSpPr>
          <p:nvPr>
            <p:ph idx="1"/>
          </p:nvPr>
        </p:nvSpPr>
        <p:spPr/>
        <p:txBody>
          <a:bodyPr/>
          <a:lstStyle/>
          <a:p>
            <a:r>
              <a:rPr lang="en-US" dirty="0"/>
              <a:t>BIAS </a:t>
            </a:r>
          </a:p>
          <a:p>
            <a:endParaRPr lang="en-US" dirty="0"/>
          </a:p>
          <a:p>
            <a:r>
              <a:rPr lang="en-US" dirty="0"/>
              <a:t>Do a background check on the author and publisher of the material. Do they support a particular political or religious view that could be affecting their objectivity in the piece? If they are associated with a special-interest group (i.e. the American Library Association or Keep America Safe), this might also be an indication of bias, unless alternative views are presented and addressed with appropriate respect.</a:t>
            </a:r>
          </a:p>
        </p:txBody>
      </p:sp>
    </p:spTree>
    <p:extLst>
      <p:ext uri="{BB962C8B-B14F-4D97-AF65-F5344CB8AC3E}">
        <p14:creationId xmlns:p14="http://schemas.microsoft.com/office/powerpoint/2010/main" val="1767824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5689E-A3F2-418F-8E2E-BC624C528974}"/>
              </a:ext>
            </a:extLst>
          </p:cNvPr>
          <p:cNvSpPr>
            <a:spLocks noGrp="1"/>
          </p:cNvSpPr>
          <p:nvPr>
            <p:ph type="title"/>
          </p:nvPr>
        </p:nvSpPr>
        <p:spPr/>
        <p:txBody>
          <a:bodyPr/>
          <a:lstStyle/>
          <a:p>
            <a:r>
              <a:rPr lang="en-US" dirty="0"/>
              <a:t>EVALUATING SOURCES </a:t>
            </a:r>
          </a:p>
        </p:txBody>
      </p:sp>
      <p:sp>
        <p:nvSpPr>
          <p:cNvPr id="3" name="Content Placeholder 2">
            <a:extLst>
              <a:ext uri="{FF2B5EF4-FFF2-40B4-BE49-F238E27FC236}">
                <a16:creationId xmlns:a16="http://schemas.microsoft.com/office/drawing/2014/main" id="{BEE2B15E-3688-4EFA-A814-D081E0512CF7}"/>
              </a:ext>
            </a:extLst>
          </p:cNvPr>
          <p:cNvSpPr>
            <a:spLocks noGrp="1"/>
          </p:cNvSpPr>
          <p:nvPr>
            <p:ph idx="1"/>
          </p:nvPr>
        </p:nvSpPr>
        <p:spPr/>
        <p:txBody>
          <a:bodyPr/>
          <a:lstStyle/>
          <a:p>
            <a:r>
              <a:rPr lang="en-US" dirty="0"/>
              <a:t>ASSESS THE ARGUMENT</a:t>
            </a:r>
          </a:p>
          <a:p>
            <a:endParaRPr lang="en-US" dirty="0"/>
          </a:p>
          <a:p>
            <a:r>
              <a:rPr lang="en-US" dirty="0"/>
              <a:t> Identify the author’s main claim. What are they arguing is true or untrue? Pay attention to what the author uses to support their claim – do you find relevant evidence or just emotional examples? Statistics should be used consistently and fairly, with an explanation of where they came from. Check for logical fallacies in the author’s argument and make sure the author considers opposing viewpoints.</a:t>
            </a:r>
          </a:p>
        </p:txBody>
      </p:sp>
    </p:spTree>
    <p:extLst>
      <p:ext uri="{BB962C8B-B14F-4D97-AF65-F5344CB8AC3E}">
        <p14:creationId xmlns:p14="http://schemas.microsoft.com/office/powerpoint/2010/main" val="2147556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36297-42AB-4186-A679-FEDF96A640ED}"/>
              </a:ext>
            </a:extLst>
          </p:cNvPr>
          <p:cNvSpPr>
            <a:spLocks noGrp="1"/>
          </p:cNvSpPr>
          <p:nvPr>
            <p:ph type="title"/>
          </p:nvPr>
        </p:nvSpPr>
        <p:spPr/>
        <p:txBody>
          <a:bodyPr/>
          <a:lstStyle/>
          <a:p>
            <a:r>
              <a:rPr lang="en-US" dirty="0"/>
              <a:t>EVALUATING WEB SOURCES: AUTHOR</a:t>
            </a:r>
          </a:p>
        </p:txBody>
      </p:sp>
      <p:sp>
        <p:nvSpPr>
          <p:cNvPr id="3" name="Content Placeholder 2">
            <a:extLst>
              <a:ext uri="{FF2B5EF4-FFF2-40B4-BE49-F238E27FC236}">
                <a16:creationId xmlns:a16="http://schemas.microsoft.com/office/drawing/2014/main" id="{66E89253-3360-42A8-B0BF-B7FE805C407F}"/>
              </a:ext>
            </a:extLst>
          </p:cNvPr>
          <p:cNvSpPr>
            <a:spLocks noGrp="1"/>
          </p:cNvSpPr>
          <p:nvPr>
            <p:ph idx="1"/>
          </p:nvPr>
        </p:nvSpPr>
        <p:spPr/>
        <p:txBody>
          <a:bodyPr/>
          <a:lstStyle/>
          <a:p>
            <a:pPr marL="0" indent="0">
              <a:buNone/>
            </a:pPr>
            <a:r>
              <a:rPr lang="en-US" dirty="0"/>
              <a:t>Most reputable websites will list or cite an author, even though you might have to dig into the site deeper than just the section you’re interested in to find it. Most pages will have a home page or “About Us”/”About This Site” link where an author will be credited. </a:t>
            </a:r>
          </a:p>
          <a:p>
            <a:pPr marL="0" indent="0">
              <a:buNone/>
            </a:pPr>
            <a:endParaRPr lang="en-US" dirty="0"/>
          </a:p>
          <a:p>
            <a:pPr marL="0" indent="0">
              <a:buNone/>
            </a:pPr>
            <a:r>
              <a:rPr lang="en-US" dirty="0"/>
              <a:t>Once you find the name of the author, see what else you can find out about them, including their background in the area they are writing about. If these author’s qualifications are not listed on the site itself, search on author sites or in other sources. </a:t>
            </a:r>
          </a:p>
        </p:txBody>
      </p:sp>
    </p:spTree>
    <p:extLst>
      <p:ext uri="{BB962C8B-B14F-4D97-AF65-F5344CB8AC3E}">
        <p14:creationId xmlns:p14="http://schemas.microsoft.com/office/powerpoint/2010/main" val="2130248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86832-AE67-4840-9C28-F6B3EA393605}"/>
              </a:ext>
            </a:extLst>
          </p:cNvPr>
          <p:cNvSpPr>
            <a:spLocks noGrp="1"/>
          </p:cNvSpPr>
          <p:nvPr>
            <p:ph type="title"/>
          </p:nvPr>
        </p:nvSpPr>
        <p:spPr/>
        <p:txBody>
          <a:bodyPr/>
          <a:lstStyle/>
          <a:p>
            <a:r>
              <a:rPr lang="en-US" dirty="0"/>
              <a:t>EVALUATING WEB SOURCES: SPONSORSHIP </a:t>
            </a:r>
          </a:p>
        </p:txBody>
      </p:sp>
      <p:sp>
        <p:nvSpPr>
          <p:cNvPr id="3" name="Content Placeholder 2">
            <a:extLst>
              <a:ext uri="{FF2B5EF4-FFF2-40B4-BE49-F238E27FC236}">
                <a16:creationId xmlns:a16="http://schemas.microsoft.com/office/drawing/2014/main" id="{D3385E6D-17F0-420E-AE37-BA1ABF85C9B1}"/>
              </a:ext>
            </a:extLst>
          </p:cNvPr>
          <p:cNvSpPr>
            <a:spLocks noGrp="1"/>
          </p:cNvSpPr>
          <p:nvPr>
            <p:ph idx="1"/>
          </p:nvPr>
        </p:nvSpPr>
        <p:spPr/>
        <p:txBody>
          <a:bodyPr/>
          <a:lstStyle/>
          <a:p>
            <a:pPr marL="0" indent="0">
              <a:buNone/>
            </a:pPr>
            <a:r>
              <a:rPr lang="en-US" dirty="0"/>
              <a:t>The sponsor of the site, the person or organization who is footing the bill, will often be listed in the same place as the copyright date or author information. If you can’t find an explicit listing for a sponsor, double check the URL: .com indicates a commercial site, .</a:t>
            </a:r>
            <a:r>
              <a:rPr lang="en-US" dirty="0" err="1"/>
              <a:t>edu</a:t>
            </a:r>
            <a:r>
              <a:rPr lang="en-US" dirty="0"/>
              <a:t> an educational one, .org a nonprofit, .gov a government sponsor, .mil a military sponsor, or </a:t>
            </a:r>
            <a:r>
              <a:rPr lang="en-US" dirty="0" err="1"/>
              <a:t>.net</a:t>
            </a:r>
            <a:r>
              <a:rPr lang="en-US" dirty="0"/>
              <a:t> a network of sponsors. The end part of a URL may also tell you what country the website is coming from, such as .</a:t>
            </a:r>
            <a:r>
              <a:rPr lang="en-US" dirty="0" err="1"/>
              <a:t>uk</a:t>
            </a:r>
            <a:r>
              <a:rPr lang="en-US" dirty="0"/>
              <a:t> for the United Kingdom or .de for Germany.</a:t>
            </a:r>
          </a:p>
        </p:txBody>
      </p:sp>
    </p:spTree>
    <p:extLst>
      <p:ext uri="{BB962C8B-B14F-4D97-AF65-F5344CB8AC3E}">
        <p14:creationId xmlns:p14="http://schemas.microsoft.com/office/powerpoint/2010/main" val="3418197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0FD86-6B99-4CF8-AF4B-B318DC93CE02}"/>
              </a:ext>
            </a:extLst>
          </p:cNvPr>
          <p:cNvSpPr>
            <a:spLocks noGrp="1"/>
          </p:cNvSpPr>
          <p:nvPr>
            <p:ph type="title"/>
          </p:nvPr>
        </p:nvSpPr>
        <p:spPr/>
        <p:txBody>
          <a:bodyPr/>
          <a:lstStyle/>
          <a:p>
            <a:r>
              <a:rPr lang="en-US" dirty="0"/>
              <a:t>EVALUATING WEB SOURCES: PURPOSE</a:t>
            </a:r>
          </a:p>
        </p:txBody>
      </p:sp>
      <p:sp>
        <p:nvSpPr>
          <p:cNvPr id="3" name="Content Placeholder 2">
            <a:extLst>
              <a:ext uri="{FF2B5EF4-FFF2-40B4-BE49-F238E27FC236}">
                <a16:creationId xmlns:a16="http://schemas.microsoft.com/office/drawing/2014/main" id="{564C8BDB-ADFC-4BA3-A05A-B123C6FC9A21}"/>
              </a:ext>
            </a:extLst>
          </p:cNvPr>
          <p:cNvSpPr>
            <a:spLocks noGrp="1"/>
          </p:cNvSpPr>
          <p:nvPr>
            <p:ph idx="1"/>
          </p:nvPr>
        </p:nvSpPr>
        <p:spPr/>
        <p:txBody>
          <a:bodyPr/>
          <a:lstStyle/>
          <a:p>
            <a:pPr marL="0" indent="0">
              <a:buNone/>
            </a:pPr>
            <a:endParaRPr lang="en-US" dirty="0"/>
          </a:p>
          <a:p>
            <a:pPr marL="0" indent="0">
              <a:buNone/>
            </a:pPr>
            <a:r>
              <a:rPr lang="en-US" dirty="0"/>
              <a:t>Determine why the site was created and who it was meant to inform. For example, is it a website that was created to sell things, or a page hoping to persuade voters to take a side on a particular issue? </a:t>
            </a:r>
          </a:p>
        </p:txBody>
      </p:sp>
    </p:spTree>
    <p:extLst>
      <p:ext uri="{BB962C8B-B14F-4D97-AF65-F5344CB8AC3E}">
        <p14:creationId xmlns:p14="http://schemas.microsoft.com/office/powerpoint/2010/main" val="19030753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683</Words>
  <Application>Microsoft Office PowerPoint</Application>
  <PresentationFormat>Widescreen</PresentationFormat>
  <Paragraphs>36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IS THIS SOURCE SCHOLARLY?</vt:lpstr>
      <vt:lpstr>What is a ‘scholarly’ or ‘peer reviewed’ source? </vt:lpstr>
      <vt:lpstr>A source is scholarly if the following are true:</vt:lpstr>
      <vt:lpstr>A source is scholarly if the following are true:</vt:lpstr>
      <vt:lpstr>EVALUATING SOURCES </vt:lpstr>
      <vt:lpstr>EVALUATING SOURCES </vt:lpstr>
      <vt:lpstr>EVALUATING WEB SOURCES: AUTHOR</vt:lpstr>
      <vt:lpstr>EVALUATING WEB SOURCES: SPONSORSHIP </vt:lpstr>
      <vt:lpstr>EVALUATING WEB SOURCES: PURPOSE</vt:lpstr>
      <vt:lpstr>EVALUATING WEB SOURCES: RELEVANCE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THIS SOURCE SCHOLARLY?</dc:title>
  <dc:creator>Peggy Porter</dc:creator>
  <cp:lastModifiedBy>Peggy Porter</cp:lastModifiedBy>
  <cp:revision>1</cp:revision>
  <dcterms:created xsi:type="dcterms:W3CDTF">2022-01-25T22:42:27Z</dcterms:created>
  <dcterms:modified xsi:type="dcterms:W3CDTF">2022-01-25T23:20:07Z</dcterms:modified>
</cp:coreProperties>
</file>