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9"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574CA-6877-49B9-A744-ADFB1A9A576A}" v="1" dt="2022-02-16T03:48:44.0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1" d="100"/>
          <a:sy n="81" d="100"/>
        </p:scale>
        <p:origin x="4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ggy Porter" userId="c28f562e2a09f535" providerId="LiveId" clId="{E26574CA-6877-49B9-A744-ADFB1A9A576A}"/>
    <pc:docChg chg="custSel modSld">
      <pc:chgData name="Peggy Porter" userId="c28f562e2a09f535" providerId="LiveId" clId="{E26574CA-6877-49B9-A744-ADFB1A9A576A}" dt="2022-02-16T04:24:25.229" v="258"/>
      <pc:docMkLst>
        <pc:docMk/>
      </pc:docMkLst>
      <pc:sldChg chg="modSp">
        <pc:chgData name="Peggy Porter" userId="c28f562e2a09f535" providerId="LiveId" clId="{E26574CA-6877-49B9-A744-ADFB1A9A576A}" dt="2022-02-16T03:48:44.050" v="0"/>
        <pc:sldMkLst>
          <pc:docMk/>
          <pc:sldMk cId="2493546082" sldId="256"/>
        </pc:sldMkLst>
        <pc:spChg chg="mod">
          <ac:chgData name="Peggy Porter" userId="c28f562e2a09f535" providerId="LiveId" clId="{E26574CA-6877-49B9-A744-ADFB1A9A576A}" dt="2022-02-16T03:48:44.050" v="0"/>
          <ac:spMkLst>
            <pc:docMk/>
            <pc:sldMk cId="2493546082" sldId="256"/>
            <ac:spMk id="2" creationId="{F3FC1B63-0762-43A5-852D-CD654D829343}"/>
          </ac:spMkLst>
        </pc:spChg>
        <pc:spChg chg="mod">
          <ac:chgData name="Peggy Porter" userId="c28f562e2a09f535" providerId="LiveId" clId="{E26574CA-6877-49B9-A744-ADFB1A9A576A}" dt="2022-02-16T03:48:44.050" v="0"/>
          <ac:spMkLst>
            <pc:docMk/>
            <pc:sldMk cId="2493546082" sldId="256"/>
            <ac:spMk id="3" creationId="{0B09ED38-F34A-4E69-A67D-C056560DCB84}"/>
          </ac:spMkLst>
        </pc:spChg>
      </pc:sldChg>
      <pc:sldChg chg="modSp">
        <pc:chgData name="Peggy Porter" userId="c28f562e2a09f535" providerId="LiveId" clId="{E26574CA-6877-49B9-A744-ADFB1A9A576A}" dt="2022-02-16T03:48:44.050" v="0"/>
        <pc:sldMkLst>
          <pc:docMk/>
          <pc:sldMk cId="3624074881" sldId="257"/>
        </pc:sldMkLst>
        <pc:spChg chg="mod">
          <ac:chgData name="Peggy Porter" userId="c28f562e2a09f535" providerId="LiveId" clId="{E26574CA-6877-49B9-A744-ADFB1A9A576A}" dt="2022-02-16T03:48:44.050" v="0"/>
          <ac:spMkLst>
            <pc:docMk/>
            <pc:sldMk cId="3624074881" sldId="257"/>
            <ac:spMk id="2" creationId="{F7719B1B-18E2-45E8-B44D-B424160DEA18}"/>
          </ac:spMkLst>
        </pc:spChg>
        <pc:spChg chg="mod">
          <ac:chgData name="Peggy Porter" userId="c28f562e2a09f535" providerId="LiveId" clId="{E26574CA-6877-49B9-A744-ADFB1A9A576A}" dt="2022-02-16T03:48:44.050" v="0"/>
          <ac:spMkLst>
            <pc:docMk/>
            <pc:sldMk cId="3624074881" sldId="257"/>
            <ac:spMk id="3" creationId="{628F6502-7DEE-497D-BA9F-3294EE51A810}"/>
          </ac:spMkLst>
        </pc:spChg>
      </pc:sldChg>
      <pc:sldChg chg="addSp modSp mod setBg">
        <pc:chgData name="Peggy Porter" userId="c28f562e2a09f535" providerId="LiveId" clId="{E26574CA-6877-49B9-A744-ADFB1A9A576A}" dt="2022-02-16T03:56:22.958" v="70" actId="20577"/>
        <pc:sldMkLst>
          <pc:docMk/>
          <pc:sldMk cId="2267199966" sldId="259"/>
        </pc:sldMkLst>
        <pc:spChg chg="mod">
          <ac:chgData name="Peggy Porter" userId="c28f562e2a09f535" providerId="LiveId" clId="{E26574CA-6877-49B9-A744-ADFB1A9A576A}" dt="2022-02-16T03:49:44.114" v="6" actId="26606"/>
          <ac:spMkLst>
            <pc:docMk/>
            <pc:sldMk cId="2267199966" sldId="259"/>
            <ac:spMk id="2" creationId="{09C53DD8-2F50-4F7B-BC01-4464ACFDF120}"/>
          </ac:spMkLst>
        </pc:spChg>
        <pc:spChg chg="mod">
          <ac:chgData name="Peggy Porter" userId="c28f562e2a09f535" providerId="LiveId" clId="{E26574CA-6877-49B9-A744-ADFB1A9A576A}" dt="2022-02-16T03:56:22.958" v="70" actId="20577"/>
          <ac:spMkLst>
            <pc:docMk/>
            <pc:sldMk cId="2267199966" sldId="259"/>
            <ac:spMk id="3" creationId="{D5EC30FB-A562-4EE9-BE3E-A9E9C05D7142}"/>
          </ac:spMkLst>
        </pc:spChg>
        <pc:spChg chg="add">
          <ac:chgData name="Peggy Porter" userId="c28f562e2a09f535" providerId="LiveId" clId="{E26574CA-6877-49B9-A744-ADFB1A9A576A}" dt="2022-02-16T03:49:44.114" v="6" actId="26606"/>
          <ac:spMkLst>
            <pc:docMk/>
            <pc:sldMk cId="2267199966" sldId="259"/>
            <ac:spMk id="8" creationId="{8DF4D7F6-81B5-452A-9CE6-76D81F91D41B}"/>
          </ac:spMkLst>
        </pc:spChg>
        <pc:spChg chg="add">
          <ac:chgData name="Peggy Porter" userId="c28f562e2a09f535" providerId="LiveId" clId="{E26574CA-6877-49B9-A744-ADFB1A9A576A}" dt="2022-02-16T03:49:44.114" v="6" actId="26606"/>
          <ac:spMkLst>
            <pc:docMk/>
            <pc:sldMk cId="2267199966" sldId="259"/>
            <ac:spMk id="10" creationId="{4600514D-20FB-4559-97DC-D1DC39E6C3DE}"/>
          </ac:spMkLst>
        </pc:spChg>
        <pc:spChg chg="add">
          <ac:chgData name="Peggy Porter" userId="c28f562e2a09f535" providerId="LiveId" clId="{E26574CA-6877-49B9-A744-ADFB1A9A576A}" dt="2022-02-16T03:49:44.114" v="6" actId="26606"/>
          <ac:spMkLst>
            <pc:docMk/>
            <pc:sldMk cId="2267199966" sldId="259"/>
            <ac:spMk id="12" creationId="{266F638A-E405-4AC0-B984-72E5813B0DD1}"/>
          </ac:spMkLst>
        </pc:spChg>
        <pc:spChg chg="add">
          <ac:chgData name="Peggy Porter" userId="c28f562e2a09f535" providerId="LiveId" clId="{E26574CA-6877-49B9-A744-ADFB1A9A576A}" dt="2022-02-16T03:49:44.114" v="6" actId="26606"/>
          <ac:spMkLst>
            <pc:docMk/>
            <pc:sldMk cId="2267199966" sldId="259"/>
            <ac:spMk id="18" creationId="{27B538D5-95DB-47ED-9CB4-34AE5BF78E6B}"/>
          </ac:spMkLst>
        </pc:spChg>
        <pc:cxnChg chg="add">
          <ac:chgData name="Peggy Porter" userId="c28f562e2a09f535" providerId="LiveId" clId="{E26574CA-6877-49B9-A744-ADFB1A9A576A}" dt="2022-02-16T03:49:44.114" v="6" actId="26606"/>
          <ac:cxnSpMkLst>
            <pc:docMk/>
            <pc:sldMk cId="2267199966" sldId="259"/>
            <ac:cxnSpMk id="14" creationId="{7D1CBE93-B17D-4509-843C-82287C38032A}"/>
          </ac:cxnSpMkLst>
        </pc:cxnChg>
        <pc:cxnChg chg="add">
          <ac:chgData name="Peggy Porter" userId="c28f562e2a09f535" providerId="LiveId" clId="{E26574CA-6877-49B9-A744-ADFB1A9A576A}" dt="2022-02-16T03:49:44.114" v="6" actId="26606"/>
          <ac:cxnSpMkLst>
            <pc:docMk/>
            <pc:sldMk cId="2267199966" sldId="259"/>
            <ac:cxnSpMk id="16" creationId="{AE6277B4-6A43-48AB-89B2-3442221619CC}"/>
          </ac:cxnSpMkLst>
        </pc:cxnChg>
      </pc:sldChg>
      <pc:sldChg chg="addSp delSp modSp mod setBg">
        <pc:chgData name="Peggy Porter" userId="c28f562e2a09f535" providerId="LiveId" clId="{E26574CA-6877-49B9-A744-ADFB1A9A576A}" dt="2022-02-16T03:57:07.385" v="116" actId="20577"/>
        <pc:sldMkLst>
          <pc:docMk/>
          <pc:sldMk cId="1909002912" sldId="260"/>
        </pc:sldMkLst>
        <pc:spChg chg="mod">
          <ac:chgData name="Peggy Porter" userId="c28f562e2a09f535" providerId="LiveId" clId="{E26574CA-6877-49B9-A744-ADFB1A9A576A}" dt="2022-02-16T03:49:40.226" v="5" actId="26606"/>
          <ac:spMkLst>
            <pc:docMk/>
            <pc:sldMk cId="1909002912" sldId="260"/>
            <ac:spMk id="2" creationId="{E4803933-FB45-4CE7-ABE4-262052DC7BB2}"/>
          </ac:spMkLst>
        </pc:spChg>
        <pc:spChg chg="mod">
          <ac:chgData name="Peggy Porter" userId="c28f562e2a09f535" providerId="LiveId" clId="{E26574CA-6877-49B9-A744-ADFB1A9A576A}" dt="2022-02-16T03:57:07.385" v="116" actId="20577"/>
          <ac:spMkLst>
            <pc:docMk/>
            <pc:sldMk cId="1909002912" sldId="260"/>
            <ac:spMk id="3" creationId="{884A8CA9-9BCE-4045-B415-C15E38FF92F5}"/>
          </ac:spMkLst>
        </pc:spChg>
        <pc:spChg chg="del">
          <ac:chgData name="Peggy Porter" userId="c28f562e2a09f535" providerId="LiveId" clId="{E26574CA-6877-49B9-A744-ADFB1A9A576A}" dt="2022-02-16T03:49:40.226" v="5" actId="26606"/>
          <ac:spMkLst>
            <pc:docMk/>
            <pc:sldMk cId="1909002912" sldId="260"/>
            <ac:spMk id="5" creationId="{7555D673-B951-4E94-A64B-6C71CB4E41A4}"/>
          </ac:spMkLst>
        </pc:spChg>
        <pc:spChg chg="add">
          <ac:chgData name="Peggy Porter" userId="c28f562e2a09f535" providerId="LiveId" clId="{E26574CA-6877-49B9-A744-ADFB1A9A576A}" dt="2022-02-16T03:49:40.226" v="5" actId="26606"/>
          <ac:spMkLst>
            <pc:docMk/>
            <pc:sldMk cId="1909002912" sldId="260"/>
            <ac:spMk id="10" creationId="{8DF4D7F6-81B5-452A-9CE6-76D81F91D41B}"/>
          </ac:spMkLst>
        </pc:spChg>
        <pc:spChg chg="add">
          <ac:chgData name="Peggy Porter" userId="c28f562e2a09f535" providerId="LiveId" clId="{E26574CA-6877-49B9-A744-ADFB1A9A576A}" dt="2022-02-16T03:49:40.226" v="5" actId="26606"/>
          <ac:spMkLst>
            <pc:docMk/>
            <pc:sldMk cId="1909002912" sldId="260"/>
            <ac:spMk id="12" creationId="{4600514D-20FB-4559-97DC-D1DC39E6C3DE}"/>
          </ac:spMkLst>
        </pc:spChg>
        <pc:spChg chg="add">
          <ac:chgData name="Peggy Porter" userId="c28f562e2a09f535" providerId="LiveId" clId="{E26574CA-6877-49B9-A744-ADFB1A9A576A}" dt="2022-02-16T03:49:40.226" v="5" actId="26606"/>
          <ac:spMkLst>
            <pc:docMk/>
            <pc:sldMk cId="1909002912" sldId="260"/>
            <ac:spMk id="14" creationId="{266F638A-E405-4AC0-B984-72E5813B0DD1}"/>
          </ac:spMkLst>
        </pc:spChg>
        <pc:spChg chg="add">
          <ac:chgData name="Peggy Porter" userId="c28f562e2a09f535" providerId="LiveId" clId="{E26574CA-6877-49B9-A744-ADFB1A9A576A}" dt="2022-02-16T03:49:40.226" v="5" actId="26606"/>
          <ac:spMkLst>
            <pc:docMk/>
            <pc:sldMk cId="1909002912" sldId="260"/>
            <ac:spMk id="20" creationId="{27B538D5-95DB-47ED-9CB4-34AE5BF78E6B}"/>
          </ac:spMkLst>
        </pc:spChg>
        <pc:cxnChg chg="add">
          <ac:chgData name="Peggy Porter" userId="c28f562e2a09f535" providerId="LiveId" clId="{E26574CA-6877-49B9-A744-ADFB1A9A576A}" dt="2022-02-16T03:49:40.226" v="5" actId="26606"/>
          <ac:cxnSpMkLst>
            <pc:docMk/>
            <pc:sldMk cId="1909002912" sldId="260"/>
            <ac:cxnSpMk id="16" creationId="{7D1CBE93-B17D-4509-843C-82287C38032A}"/>
          </ac:cxnSpMkLst>
        </pc:cxnChg>
        <pc:cxnChg chg="add">
          <ac:chgData name="Peggy Porter" userId="c28f562e2a09f535" providerId="LiveId" clId="{E26574CA-6877-49B9-A744-ADFB1A9A576A}" dt="2022-02-16T03:49:40.226" v="5" actId="26606"/>
          <ac:cxnSpMkLst>
            <pc:docMk/>
            <pc:sldMk cId="1909002912" sldId="260"/>
            <ac:cxnSpMk id="18" creationId="{AE6277B4-6A43-48AB-89B2-3442221619CC}"/>
          </ac:cxnSpMkLst>
        </pc:cxnChg>
      </pc:sldChg>
      <pc:sldChg chg="addSp modSp mod setBg">
        <pc:chgData name="Peggy Porter" userId="c28f562e2a09f535" providerId="LiveId" clId="{E26574CA-6877-49B9-A744-ADFB1A9A576A}" dt="2022-02-16T03:57:42.063" v="120" actId="20577"/>
        <pc:sldMkLst>
          <pc:docMk/>
          <pc:sldMk cId="750014032" sldId="261"/>
        </pc:sldMkLst>
        <pc:spChg chg="mod">
          <ac:chgData name="Peggy Porter" userId="c28f562e2a09f535" providerId="LiveId" clId="{E26574CA-6877-49B9-A744-ADFB1A9A576A}" dt="2022-02-16T03:49:06.277" v="1" actId="26606"/>
          <ac:spMkLst>
            <pc:docMk/>
            <pc:sldMk cId="750014032" sldId="261"/>
            <ac:spMk id="2" creationId="{A73BB6BD-416C-4A18-B7BF-650BAED9A724}"/>
          </ac:spMkLst>
        </pc:spChg>
        <pc:spChg chg="mod">
          <ac:chgData name="Peggy Porter" userId="c28f562e2a09f535" providerId="LiveId" clId="{E26574CA-6877-49B9-A744-ADFB1A9A576A}" dt="2022-02-16T03:57:42.063" v="120" actId="20577"/>
          <ac:spMkLst>
            <pc:docMk/>
            <pc:sldMk cId="750014032" sldId="261"/>
            <ac:spMk id="3" creationId="{4040F161-D526-442F-B73F-A2E7B30337EB}"/>
          </ac:spMkLst>
        </pc:spChg>
        <pc:spChg chg="add">
          <ac:chgData name="Peggy Porter" userId="c28f562e2a09f535" providerId="LiveId" clId="{E26574CA-6877-49B9-A744-ADFB1A9A576A}" dt="2022-02-16T03:49:06.277" v="1" actId="26606"/>
          <ac:spMkLst>
            <pc:docMk/>
            <pc:sldMk cId="750014032" sldId="261"/>
            <ac:spMk id="8" creationId="{8DF4D7F6-81B5-452A-9CE6-76D81F91D41B}"/>
          </ac:spMkLst>
        </pc:spChg>
        <pc:spChg chg="add">
          <ac:chgData name="Peggy Porter" userId="c28f562e2a09f535" providerId="LiveId" clId="{E26574CA-6877-49B9-A744-ADFB1A9A576A}" dt="2022-02-16T03:49:06.277" v="1" actId="26606"/>
          <ac:spMkLst>
            <pc:docMk/>
            <pc:sldMk cId="750014032" sldId="261"/>
            <ac:spMk id="10" creationId="{4600514D-20FB-4559-97DC-D1DC39E6C3DE}"/>
          </ac:spMkLst>
        </pc:spChg>
        <pc:spChg chg="add">
          <ac:chgData name="Peggy Porter" userId="c28f562e2a09f535" providerId="LiveId" clId="{E26574CA-6877-49B9-A744-ADFB1A9A576A}" dt="2022-02-16T03:49:06.277" v="1" actId="26606"/>
          <ac:spMkLst>
            <pc:docMk/>
            <pc:sldMk cId="750014032" sldId="261"/>
            <ac:spMk id="12" creationId="{266F638A-E405-4AC0-B984-72E5813B0DD1}"/>
          </ac:spMkLst>
        </pc:spChg>
        <pc:spChg chg="add">
          <ac:chgData name="Peggy Porter" userId="c28f562e2a09f535" providerId="LiveId" clId="{E26574CA-6877-49B9-A744-ADFB1A9A576A}" dt="2022-02-16T03:49:06.277" v="1" actId="26606"/>
          <ac:spMkLst>
            <pc:docMk/>
            <pc:sldMk cId="750014032" sldId="261"/>
            <ac:spMk id="18" creationId="{27B538D5-95DB-47ED-9CB4-34AE5BF78E6B}"/>
          </ac:spMkLst>
        </pc:spChg>
        <pc:cxnChg chg="add">
          <ac:chgData name="Peggy Porter" userId="c28f562e2a09f535" providerId="LiveId" clId="{E26574CA-6877-49B9-A744-ADFB1A9A576A}" dt="2022-02-16T03:49:06.277" v="1" actId="26606"/>
          <ac:cxnSpMkLst>
            <pc:docMk/>
            <pc:sldMk cId="750014032" sldId="261"/>
            <ac:cxnSpMk id="14" creationId="{7D1CBE93-B17D-4509-843C-82287C38032A}"/>
          </ac:cxnSpMkLst>
        </pc:cxnChg>
        <pc:cxnChg chg="add">
          <ac:chgData name="Peggy Porter" userId="c28f562e2a09f535" providerId="LiveId" clId="{E26574CA-6877-49B9-A744-ADFB1A9A576A}" dt="2022-02-16T03:49:06.277" v="1" actId="26606"/>
          <ac:cxnSpMkLst>
            <pc:docMk/>
            <pc:sldMk cId="750014032" sldId="261"/>
            <ac:cxnSpMk id="16" creationId="{AE6277B4-6A43-48AB-89B2-3442221619CC}"/>
          </ac:cxnSpMkLst>
        </pc:cxnChg>
      </pc:sldChg>
      <pc:sldChg chg="addSp modSp mod setBg">
        <pc:chgData name="Peggy Porter" userId="c28f562e2a09f535" providerId="LiveId" clId="{E26574CA-6877-49B9-A744-ADFB1A9A576A}" dt="2022-02-16T03:59:41.232" v="126" actId="27636"/>
        <pc:sldMkLst>
          <pc:docMk/>
          <pc:sldMk cId="3749148906" sldId="262"/>
        </pc:sldMkLst>
        <pc:spChg chg="mod">
          <ac:chgData name="Peggy Porter" userId="c28f562e2a09f535" providerId="LiveId" clId="{E26574CA-6877-49B9-A744-ADFB1A9A576A}" dt="2022-02-16T03:49:35.190" v="4" actId="26606"/>
          <ac:spMkLst>
            <pc:docMk/>
            <pc:sldMk cId="3749148906" sldId="262"/>
            <ac:spMk id="2" creationId="{78302DFF-81A4-4D97-A65E-F8D5F1E9A273}"/>
          </ac:spMkLst>
        </pc:spChg>
        <pc:spChg chg="mod">
          <ac:chgData name="Peggy Porter" userId="c28f562e2a09f535" providerId="LiveId" clId="{E26574CA-6877-49B9-A744-ADFB1A9A576A}" dt="2022-02-16T03:59:41.232" v="126" actId="27636"/>
          <ac:spMkLst>
            <pc:docMk/>
            <pc:sldMk cId="3749148906" sldId="262"/>
            <ac:spMk id="3" creationId="{025DBDCB-35F7-452C-8218-87F932E3587D}"/>
          </ac:spMkLst>
        </pc:spChg>
        <pc:spChg chg="add">
          <ac:chgData name="Peggy Porter" userId="c28f562e2a09f535" providerId="LiveId" clId="{E26574CA-6877-49B9-A744-ADFB1A9A576A}" dt="2022-02-16T03:49:35.190" v="4" actId="26606"/>
          <ac:spMkLst>
            <pc:docMk/>
            <pc:sldMk cId="3749148906" sldId="262"/>
            <ac:spMk id="8" creationId="{8DF4D7F6-81B5-452A-9CE6-76D81F91D41B}"/>
          </ac:spMkLst>
        </pc:spChg>
        <pc:spChg chg="add">
          <ac:chgData name="Peggy Porter" userId="c28f562e2a09f535" providerId="LiveId" clId="{E26574CA-6877-49B9-A744-ADFB1A9A576A}" dt="2022-02-16T03:49:35.190" v="4" actId="26606"/>
          <ac:spMkLst>
            <pc:docMk/>
            <pc:sldMk cId="3749148906" sldId="262"/>
            <ac:spMk id="10" creationId="{4600514D-20FB-4559-97DC-D1DC39E6C3DE}"/>
          </ac:spMkLst>
        </pc:spChg>
        <pc:spChg chg="add">
          <ac:chgData name="Peggy Porter" userId="c28f562e2a09f535" providerId="LiveId" clId="{E26574CA-6877-49B9-A744-ADFB1A9A576A}" dt="2022-02-16T03:49:35.190" v="4" actId="26606"/>
          <ac:spMkLst>
            <pc:docMk/>
            <pc:sldMk cId="3749148906" sldId="262"/>
            <ac:spMk id="12" creationId="{266F638A-E405-4AC0-B984-72E5813B0DD1}"/>
          </ac:spMkLst>
        </pc:spChg>
        <pc:spChg chg="add">
          <ac:chgData name="Peggy Porter" userId="c28f562e2a09f535" providerId="LiveId" clId="{E26574CA-6877-49B9-A744-ADFB1A9A576A}" dt="2022-02-16T03:49:35.190" v="4" actId="26606"/>
          <ac:spMkLst>
            <pc:docMk/>
            <pc:sldMk cId="3749148906" sldId="262"/>
            <ac:spMk id="18" creationId="{27B538D5-95DB-47ED-9CB4-34AE5BF78E6B}"/>
          </ac:spMkLst>
        </pc:spChg>
        <pc:cxnChg chg="add">
          <ac:chgData name="Peggy Porter" userId="c28f562e2a09f535" providerId="LiveId" clId="{E26574CA-6877-49B9-A744-ADFB1A9A576A}" dt="2022-02-16T03:49:35.190" v="4" actId="26606"/>
          <ac:cxnSpMkLst>
            <pc:docMk/>
            <pc:sldMk cId="3749148906" sldId="262"/>
            <ac:cxnSpMk id="14" creationId="{7D1CBE93-B17D-4509-843C-82287C38032A}"/>
          </ac:cxnSpMkLst>
        </pc:cxnChg>
        <pc:cxnChg chg="add">
          <ac:chgData name="Peggy Porter" userId="c28f562e2a09f535" providerId="LiveId" clId="{E26574CA-6877-49B9-A744-ADFB1A9A576A}" dt="2022-02-16T03:49:35.190" v="4" actId="26606"/>
          <ac:cxnSpMkLst>
            <pc:docMk/>
            <pc:sldMk cId="3749148906" sldId="262"/>
            <ac:cxnSpMk id="16" creationId="{AE6277B4-6A43-48AB-89B2-3442221619CC}"/>
          </ac:cxnSpMkLst>
        </pc:cxnChg>
      </pc:sldChg>
      <pc:sldChg chg="addSp modSp mod setBg">
        <pc:chgData name="Peggy Porter" userId="c28f562e2a09f535" providerId="LiveId" clId="{E26574CA-6877-49B9-A744-ADFB1A9A576A}" dt="2022-02-16T04:00:13.487" v="132" actId="27636"/>
        <pc:sldMkLst>
          <pc:docMk/>
          <pc:sldMk cId="2293315422" sldId="263"/>
        </pc:sldMkLst>
        <pc:spChg chg="mod">
          <ac:chgData name="Peggy Porter" userId="c28f562e2a09f535" providerId="LiveId" clId="{E26574CA-6877-49B9-A744-ADFB1A9A576A}" dt="2022-02-16T03:49:27.638" v="3" actId="26606"/>
          <ac:spMkLst>
            <pc:docMk/>
            <pc:sldMk cId="2293315422" sldId="263"/>
            <ac:spMk id="2" creationId="{A403086E-B800-46A5-988A-2EE96EE7AA9E}"/>
          </ac:spMkLst>
        </pc:spChg>
        <pc:spChg chg="mod">
          <ac:chgData name="Peggy Porter" userId="c28f562e2a09f535" providerId="LiveId" clId="{E26574CA-6877-49B9-A744-ADFB1A9A576A}" dt="2022-02-16T04:00:13.487" v="132" actId="27636"/>
          <ac:spMkLst>
            <pc:docMk/>
            <pc:sldMk cId="2293315422" sldId="263"/>
            <ac:spMk id="3" creationId="{FB188777-3B49-4D21-8917-BB8B400BD1B6}"/>
          </ac:spMkLst>
        </pc:spChg>
        <pc:spChg chg="add">
          <ac:chgData name="Peggy Porter" userId="c28f562e2a09f535" providerId="LiveId" clId="{E26574CA-6877-49B9-A744-ADFB1A9A576A}" dt="2022-02-16T03:49:27.638" v="3" actId="26606"/>
          <ac:spMkLst>
            <pc:docMk/>
            <pc:sldMk cId="2293315422" sldId="263"/>
            <ac:spMk id="8" creationId="{8DF4D7F6-81B5-452A-9CE6-76D81F91D41B}"/>
          </ac:spMkLst>
        </pc:spChg>
        <pc:spChg chg="add">
          <ac:chgData name="Peggy Porter" userId="c28f562e2a09f535" providerId="LiveId" clId="{E26574CA-6877-49B9-A744-ADFB1A9A576A}" dt="2022-02-16T03:49:27.638" v="3" actId="26606"/>
          <ac:spMkLst>
            <pc:docMk/>
            <pc:sldMk cId="2293315422" sldId="263"/>
            <ac:spMk id="10" creationId="{4600514D-20FB-4559-97DC-D1DC39E6C3DE}"/>
          </ac:spMkLst>
        </pc:spChg>
        <pc:spChg chg="add">
          <ac:chgData name="Peggy Porter" userId="c28f562e2a09f535" providerId="LiveId" clId="{E26574CA-6877-49B9-A744-ADFB1A9A576A}" dt="2022-02-16T03:49:27.638" v="3" actId="26606"/>
          <ac:spMkLst>
            <pc:docMk/>
            <pc:sldMk cId="2293315422" sldId="263"/>
            <ac:spMk id="12" creationId="{266F638A-E405-4AC0-B984-72E5813B0DD1}"/>
          </ac:spMkLst>
        </pc:spChg>
        <pc:spChg chg="add">
          <ac:chgData name="Peggy Porter" userId="c28f562e2a09f535" providerId="LiveId" clId="{E26574CA-6877-49B9-A744-ADFB1A9A576A}" dt="2022-02-16T03:49:27.638" v="3" actId="26606"/>
          <ac:spMkLst>
            <pc:docMk/>
            <pc:sldMk cId="2293315422" sldId="263"/>
            <ac:spMk id="18" creationId="{27B538D5-95DB-47ED-9CB4-34AE5BF78E6B}"/>
          </ac:spMkLst>
        </pc:spChg>
        <pc:cxnChg chg="add">
          <ac:chgData name="Peggy Porter" userId="c28f562e2a09f535" providerId="LiveId" clId="{E26574CA-6877-49B9-A744-ADFB1A9A576A}" dt="2022-02-16T03:49:27.638" v="3" actId="26606"/>
          <ac:cxnSpMkLst>
            <pc:docMk/>
            <pc:sldMk cId="2293315422" sldId="263"/>
            <ac:cxnSpMk id="14" creationId="{7D1CBE93-B17D-4509-843C-82287C38032A}"/>
          </ac:cxnSpMkLst>
        </pc:cxnChg>
        <pc:cxnChg chg="add">
          <ac:chgData name="Peggy Porter" userId="c28f562e2a09f535" providerId="LiveId" clId="{E26574CA-6877-49B9-A744-ADFB1A9A576A}" dt="2022-02-16T03:49:27.638" v="3" actId="26606"/>
          <ac:cxnSpMkLst>
            <pc:docMk/>
            <pc:sldMk cId="2293315422" sldId="263"/>
            <ac:cxnSpMk id="16" creationId="{AE6277B4-6A43-48AB-89B2-3442221619CC}"/>
          </ac:cxnSpMkLst>
        </pc:cxnChg>
      </pc:sldChg>
      <pc:sldChg chg="addSp modSp mod setBg">
        <pc:chgData name="Peggy Porter" userId="c28f562e2a09f535" providerId="LiveId" clId="{E26574CA-6877-49B9-A744-ADFB1A9A576A}" dt="2022-02-16T03:49:50.464" v="7" actId="26606"/>
        <pc:sldMkLst>
          <pc:docMk/>
          <pc:sldMk cId="789692430" sldId="264"/>
        </pc:sldMkLst>
        <pc:spChg chg="mod">
          <ac:chgData name="Peggy Porter" userId="c28f562e2a09f535" providerId="LiveId" clId="{E26574CA-6877-49B9-A744-ADFB1A9A576A}" dt="2022-02-16T03:49:50.464" v="7" actId="26606"/>
          <ac:spMkLst>
            <pc:docMk/>
            <pc:sldMk cId="789692430" sldId="264"/>
            <ac:spMk id="2" creationId="{956210DE-FD6C-453E-B139-BAB1ABE04E91}"/>
          </ac:spMkLst>
        </pc:spChg>
        <pc:spChg chg="mod">
          <ac:chgData name="Peggy Porter" userId="c28f562e2a09f535" providerId="LiveId" clId="{E26574CA-6877-49B9-A744-ADFB1A9A576A}" dt="2022-02-16T03:49:50.464" v="7" actId="26606"/>
          <ac:spMkLst>
            <pc:docMk/>
            <pc:sldMk cId="789692430" sldId="264"/>
            <ac:spMk id="3" creationId="{E91B05C5-9AF4-4D8D-A2F3-1DF86847FEAB}"/>
          </ac:spMkLst>
        </pc:spChg>
        <pc:spChg chg="add">
          <ac:chgData name="Peggy Porter" userId="c28f562e2a09f535" providerId="LiveId" clId="{E26574CA-6877-49B9-A744-ADFB1A9A576A}" dt="2022-02-16T03:49:50.464" v="7" actId="26606"/>
          <ac:spMkLst>
            <pc:docMk/>
            <pc:sldMk cId="789692430" sldId="264"/>
            <ac:spMk id="8" creationId="{8DF4D7F6-81B5-452A-9CE6-76D81F91D41B}"/>
          </ac:spMkLst>
        </pc:spChg>
        <pc:spChg chg="add">
          <ac:chgData name="Peggy Porter" userId="c28f562e2a09f535" providerId="LiveId" clId="{E26574CA-6877-49B9-A744-ADFB1A9A576A}" dt="2022-02-16T03:49:50.464" v="7" actId="26606"/>
          <ac:spMkLst>
            <pc:docMk/>
            <pc:sldMk cId="789692430" sldId="264"/>
            <ac:spMk id="10" creationId="{4600514D-20FB-4559-97DC-D1DC39E6C3DE}"/>
          </ac:spMkLst>
        </pc:spChg>
        <pc:spChg chg="add">
          <ac:chgData name="Peggy Porter" userId="c28f562e2a09f535" providerId="LiveId" clId="{E26574CA-6877-49B9-A744-ADFB1A9A576A}" dt="2022-02-16T03:49:50.464" v="7" actId="26606"/>
          <ac:spMkLst>
            <pc:docMk/>
            <pc:sldMk cId="789692430" sldId="264"/>
            <ac:spMk id="12" creationId="{266F638A-E405-4AC0-B984-72E5813B0DD1}"/>
          </ac:spMkLst>
        </pc:spChg>
        <pc:spChg chg="add">
          <ac:chgData name="Peggy Porter" userId="c28f562e2a09f535" providerId="LiveId" clId="{E26574CA-6877-49B9-A744-ADFB1A9A576A}" dt="2022-02-16T03:49:50.464" v="7" actId="26606"/>
          <ac:spMkLst>
            <pc:docMk/>
            <pc:sldMk cId="789692430" sldId="264"/>
            <ac:spMk id="18" creationId="{27B538D5-95DB-47ED-9CB4-34AE5BF78E6B}"/>
          </ac:spMkLst>
        </pc:spChg>
        <pc:cxnChg chg="add">
          <ac:chgData name="Peggy Porter" userId="c28f562e2a09f535" providerId="LiveId" clId="{E26574CA-6877-49B9-A744-ADFB1A9A576A}" dt="2022-02-16T03:49:50.464" v="7" actId="26606"/>
          <ac:cxnSpMkLst>
            <pc:docMk/>
            <pc:sldMk cId="789692430" sldId="264"/>
            <ac:cxnSpMk id="14" creationId="{7D1CBE93-B17D-4509-843C-82287C38032A}"/>
          </ac:cxnSpMkLst>
        </pc:cxnChg>
        <pc:cxnChg chg="add">
          <ac:chgData name="Peggy Porter" userId="c28f562e2a09f535" providerId="LiveId" clId="{E26574CA-6877-49B9-A744-ADFB1A9A576A}" dt="2022-02-16T03:49:50.464" v="7" actId="26606"/>
          <ac:cxnSpMkLst>
            <pc:docMk/>
            <pc:sldMk cId="789692430" sldId="264"/>
            <ac:cxnSpMk id="16" creationId="{AE6277B4-6A43-48AB-89B2-3442221619CC}"/>
          </ac:cxnSpMkLst>
        </pc:cxnChg>
      </pc:sldChg>
      <pc:sldChg chg="addSp modSp mod setBg">
        <pc:chgData name="Peggy Porter" userId="c28f562e2a09f535" providerId="LiveId" clId="{E26574CA-6877-49B9-A744-ADFB1A9A576A}" dt="2022-02-16T04:02:02.058" v="240" actId="20577"/>
        <pc:sldMkLst>
          <pc:docMk/>
          <pc:sldMk cId="216713669" sldId="265"/>
        </pc:sldMkLst>
        <pc:spChg chg="mod">
          <ac:chgData name="Peggy Porter" userId="c28f562e2a09f535" providerId="LiveId" clId="{E26574CA-6877-49B9-A744-ADFB1A9A576A}" dt="2022-02-16T03:49:23.645" v="2" actId="26606"/>
          <ac:spMkLst>
            <pc:docMk/>
            <pc:sldMk cId="216713669" sldId="265"/>
            <ac:spMk id="2" creationId="{AF66CC03-3EE3-4575-A59E-1F89F68D2951}"/>
          </ac:spMkLst>
        </pc:spChg>
        <pc:spChg chg="mod">
          <ac:chgData name="Peggy Porter" userId="c28f562e2a09f535" providerId="LiveId" clId="{E26574CA-6877-49B9-A744-ADFB1A9A576A}" dt="2022-02-16T04:02:02.058" v="240" actId="20577"/>
          <ac:spMkLst>
            <pc:docMk/>
            <pc:sldMk cId="216713669" sldId="265"/>
            <ac:spMk id="3" creationId="{60DFBA63-5CC4-4FF4-A4A2-AFEC25C59E36}"/>
          </ac:spMkLst>
        </pc:spChg>
        <pc:spChg chg="add">
          <ac:chgData name="Peggy Porter" userId="c28f562e2a09f535" providerId="LiveId" clId="{E26574CA-6877-49B9-A744-ADFB1A9A576A}" dt="2022-02-16T03:49:23.645" v="2" actId="26606"/>
          <ac:spMkLst>
            <pc:docMk/>
            <pc:sldMk cId="216713669" sldId="265"/>
            <ac:spMk id="8" creationId="{8DF4D7F6-81B5-452A-9CE6-76D81F91D41B}"/>
          </ac:spMkLst>
        </pc:spChg>
        <pc:spChg chg="add">
          <ac:chgData name="Peggy Porter" userId="c28f562e2a09f535" providerId="LiveId" clId="{E26574CA-6877-49B9-A744-ADFB1A9A576A}" dt="2022-02-16T03:49:23.645" v="2" actId="26606"/>
          <ac:spMkLst>
            <pc:docMk/>
            <pc:sldMk cId="216713669" sldId="265"/>
            <ac:spMk id="10" creationId="{4600514D-20FB-4559-97DC-D1DC39E6C3DE}"/>
          </ac:spMkLst>
        </pc:spChg>
        <pc:spChg chg="add">
          <ac:chgData name="Peggy Porter" userId="c28f562e2a09f535" providerId="LiveId" clId="{E26574CA-6877-49B9-A744-ADFB1A9A576A}" dt="2022-02-16T03:49:23.645" v="2" actId="26606"/>
          <ac:spMkLst>
            <pc:docMk/>
            <pc:sldMk cId="216713669" sldId="265"/>
            <ac:spMk id="12" creationId="{266F638A-E405-4AC0-B984-72E5813B0DD1}"/>
          </ac:spMkLst>
        </pc:spChg>
        <pc:spChg chg="add">
          <ac:chgData name="Peggy Porter" userId="c28f562e2a09f535" providerId="LiveId" clId="{E26574CA-6877-49B9-A744-ADFB1A9A576A}" dt="2022-02-16T03:49:23.645" v="2" actId="26606"/>
          <ac:spMkLst>
            <pc:docMk/>
            <pc:sldMk cId="216713669" sldId="265"/>
            <ac:spMk id="18" creationId="{27B538D5-95DB-47ED-9CB4-34AE5BF78E6B}"/>
          </ac:spMkLst>
        </pc:spChg>
        <pc:cxnChg chg="add">
          <ac:chgData name="Peggy Porter" userId="c28f562e2a09f535" providerId="LiveId" clId="{E26574CA-6877-49B9-A744-ADFB1A9A576A}" dt="2022-02-16T03:49:23.645" v="2" actId="26606"/>
          <ac:cxnSpMkLst>
            <pc:docMk/>
            <pc:sldMk cId="216713669" sldId="265"/>
            <ac:cxnSpMk id="14" creationId="{7D1CBE93-B17D-4509-843C-82287C38032A}"/>
          </ac:cxnSpMkLst>
        </pc:cxnChg>
        <pc:cxnChg chg="add">
          <ac:chgData name="Peggy Porter" userId="c28f562e2a09f535" providerId="LiveId" clId="{E26574CA-6877-49B9-A744-ADFB1A9A576A}" dt="2022-02-16T03:49:23.645" v="2" actId="26606"/>
          <ac:cxnSpMkLst>
            <pc:docMk/>
            <pc:sldMk cId="216713669" sldId="265"/>
            <ac:cxnSpMk id="16" creationId="{AE6277B4-6A43-48AB-89B2-3442221619CC}"/>
          </ac:cxnSpMkLst>
        </pc:cxnChg>
      </pc:sldChg>
      <pc:sldChg chg="addSp modSp mod setBg">
        <pc:chgData name="Peggy Porter" userId="c28f562e2a09f535" providerId="LiveId" clId="{E26574CA-6877-49B9-A744-ADFB1A9A576A}" dt="2022-02-16T04:05:10.676" v="245" actId="20577"/>
        <pc:sldMkLst>
          <pc:docMk/>
          <pc:sldMk cId="3090770035" sldId="269"/>
        </pc:sldMkLst>
        <pc:spChg chg="mod">
          <ac:chgData name="Peggy Porter" userId="c28f562e2a09f535" providerId="LiveId" clId="{E26574CA-6877-49B9-A744-ADFB1A9A576A}" dt="2022-02-16T03:49:56.764" v="9" actId="26606"/>
          <ac:spMkLst>
            <pc:docMk/>
            <pc:sldMk cId="3090770035" sldId="269"/>
            <ac:spMk id="2" creationId="{AB961EC3-97F1-4095-84A1-2C7A31EC09FC}"/>
          </ac:spMkLst>
        </pc:spChg>
        <pc:spChg chg="mod">
          <ac:chgData name="Peggy Porter" userId="c28f562e2a09f535" providerId="LiveId" clId="{E26574CA-6877-49B9-A744-ADFB1A9A576A}" dt="2022-02-16T04:05:10.676" v="245" actId="20577"/>
          <ac:spMkLst>
            <pc:docMk/>
            <pc:sldMk cId="3090770035" sldId="269"/>
            <ac:spMk id="3" creationId="{821760DA-8E44-4C9A-A568-D205F4E92854}"/>
          </ac:spMkLst>
        </pc:spChg>
        <pc:spChg chg="add">
          <ac:chgData name="Peggy Porter" userId="c28f562e2a09f535" providerId="LiveId" clId="{E26574CA-6877-49B9-A744-ADFB1A9A576A}" dt="2022-02-16T03:49:56.764" v="9" actId="26606"/>
          <ac:spMkLst>
            <pc:docMk/>
            <pc:sldMk cId="3090770035" sldId="269"/>
            <ac:spMk id="8" creationId="{8DF4D7F6-81B5-452A-9CE6-76D81F91D41B}"/>
          </ac:spMkLst>
        </pc:spChg>
        <pc:spChg chg="add">
          <ac:chgData name="Peggy Porter" userId="c28f562e2a09f535" providerId="LiveId" clId="{E26574CA-6877-49B9-A744-ADFB1A9A576A}" dt="2022-02-16T03:49:56.764" v="9" actId="26606"/>
          <ac:spMkLst>
            <pc:docMk/>
            <pc:sldMk cId="3090770035" sldId="269"/>
            <ac:spMk id="10" creationId="{4600514D-20FB-4559-97DC-D1DC39E6C3DE}"/>
          </ac:spMkLst>
        </pc:spChg>
        <pc:spChg chg="add">
          <ac:chgData name="Peggy Porter" userId="c28f562e2a09f535" providerId="LiveId" clId="{E26574CA-6877-49B9-A744-ADFB1A9A576A}" dt="2022-02-16T03:49:56.764" v="9" actId="26606"/>
          <ac:spMkLst>
            <pc:docMk/>
            <pc:sldMk cId="3090770035" sldId="269"/>
            <ac:spMk id="12" creationId="{266F638A-E405-4AC0-B984-72E5813B0DD1}"/>
          </ac:spMkLst>
        </pc:spChg>
        <pc:spChg chg="add">
          <ac:chgData name="Peggy Porter" userId="c28f562e2a09f535" providerId="LiveId" clId="{E26574CA-6877-49B9-A744-ADFB1A9A576A}" dt="2022-02-16T03:49:56.764" v="9" actId="26606"/>
          <ac:spMkLst>
            <pc:docMk/>
            <pc:sldMk cId="3090770035" sldId="269"/>
            <ac:spMk id="18" creationId="{27B538D5-95DB-47ED-9CB4-34AE5BF78E6B}"/>
          </ac:spMkLst>
        </pc:spChg>
        <pc:cxnChg chg="add">
          <ac:chgData name="Peggy Porter" userId="c28f562e2a09f535" providerId="LiveId" clId="{E26574CA-6877-49B9-A744-ADFB1A9A576A}" dt="2022-02-16T03:49:56.764" v="9" actId="26606"/>
          <ac:cxnSpMkLst>
            <pc:docMk/>
            <pc:sldMk cId="3090770035" sldId="269"/>
            <ac:cxnSpMk id="14" creationId="{7D1CBE93-B17D-4509-843C-82287C38032A}"/>
          </ac:cxnSpMkLst>
        </pc:cxnChg>
        <pc:cxnChg chg="add">
          <ac:chgData name="Peggy Porter" userId="c28f562e2a09f535" providerId="LiveId" clId="{E26574CA-6877-49B9-A744-ADFB1A9A576A}" dt="2022-02-16T03:49:56.764" v="9" actId="26606"/>
          <ac:cxnSpMkLst>
            <pc:docMk/>
            <pc:sldMk cId="3090770035" sldId="269"/>
            <ac:cxnSpMk id="16" creationId="{AE6277B4-6A43-48AB-89B2-3442221619CC}"/>
          </ac:cxnSpMkLst>
        </pc:cxnChg>
      </pc:sldChg>
      <pc:sldChg chg="addSp modSp mod setBg">
        <pc:chgData name="Peggy Porter" userId="c28f562e2a09f535" providerId="LiveId" clId="{E26574CA-6877-49B9-A744-ADFB1A9A576A}" dt="2022-02-16T04:03:39.565" v="241" actId="20577"/>
        <pc:sldMkLst>
          <pc:docMk/>
          <pc:sldMk cId="2109116360" sldId="270"/>
        </pc:sldMkLst>
        <pc:spChg chg="mod">
          <ac:chgData name="Peggy Porter" userId="c28f562e2a09f535" providerId="LiveId" clId="{E26574CA-6877-49B9-A744-ADFB1A9A576A}" dt="2022-02-16T03:49:54.122" v="8" actId="26606"/>
          <ac:spMkLst>
            <pc:docMk/>
            <pc:sldMk cId="2109116360" sldId="270"/>
            <ac:spMk id="2" creationId="{0CB49BEE-0FA3-4A7A-8CE3-673FAFEA0695}"/>
          </ac:spMkLst>
        </pc:spChg>
        <pc:spChg chg="mod">
          <ac:chgData name="Peggy Porter" userId="c28f562e2a09f535" providerId="LiveId" clId="{E26574CA-6877-49B9-A744-ADFB1A9A576A}" dt="2022-02-16T04:03:39.565" v="241" actId="20577"/>
          <ac:spMkLst>
            <pc:docMk/>
            <pc:sldMk cId="2109116360" sldId="270"/>
            <ac:spMk id="3" creationId="{51AFD560-290C-4AC0-834A-3F31733FE68B}"/>
          </ac:spMkLst>
        </pc:spChg>
        <pc:spChg chg="add">
          <ac:chgData name="Peggy Porter" userId="c28f562e2a09f535" providerId="LiveId" clId="{E26574CA-6877-49B9-A744-ADFB1A9A576A}" dt="2022-02-16T03:49:54.122" v="8" actId="26606"/>
          <ac:spMkLst>
            <pc:docMk/>
            <pc:sldMk cId="2109116360" sldId="270"/>
            <ac:spMk id="8" creationId="{8DF4D7F6-81B5-452A-9CE6-76D81F91D41B}"/>
          </ac:spMkLst>
        </pc:spChg>
        <pc:spChg chg="add">
          <ac:chgData name="Peggy Porter" userId="c28f562e2a09f535" providerId="LiveId" clId="{E26574CA-6877-49B9-A744-ADFB1A9A576A}" dt="2022-02-16T03:49:54.122" v="8" actId="26606"/>
          <ac:spMkLst>
            <pc:docMk/>
            <pc:sldMk cId="2109116360" sldId="270"/>
            <ac:spMk id="10" creationId="{4600514D-20FB-4559-97DC-D1DC39E6C3DE}"/>
          </ac:spMkLst>
        </pc:spChg>
        <pc:spChg chg="add">
          <ac:chgData name="Peggy Porter" userId="c28f562e2a09f535" providerId="LiveId" clId="{E26574CA-6877-49B9-A744-ADFB1A9A576A}" dt="2022-02-16T03:49:54.122" v="8" actId="26606"/>
          <ac:spMkLst>
            <pc:docMk/>
            <pc:sldMk cId="2109116360" sldId="270"/>
            <ac:spMk id="12" creationId="{266F638A-E405-4AC0-B984-72E5813B0DD1}"/>
          </ac:spMkLst>
        </pc:spChg>
        <pc:spChg chg="add">
          <ac:chgData name="Peggy Porter" userId="c28f562e2a09f535" providerId="LiveId" clId="{E26574CA-6877-49B9-A744-ADFB1A9A576A}" dt="2022-02-16T03:49:54.122" v="8" actId="26606"/>
          <ac:spMkLst>
            <pc:docMk/>
            <pc:sldMk cId="2109116360" sldId="270"/>
            <ac:spMk id="18" creationId="{27B538D5-95DB-47ED-9CB4-34AE5BF78E6B}"/>
          </ac:spMkLst>
        </pc:spChg>
        <pc:cxnChg chg="add">
          <ac:chgData name="Peggy Porter" userId="c28f562e2a09f535" providerId="LiveId" clId="{E26574CA-6877-49B9-A744-ADFB1A9A576A}" dt="2022-02-16T03:49:54.122" v="8" actId="26606"/>
          <ac:cxnSpMkLst>
            <pc:docMk/>
            <pc:sldMk cId="2109116360" sldId="270"/>
            <ac:cxnSpMk id="14" creationId="{7D1CBE93-B17D-4509-843C-82287C38032A}"/>
          </ac:cxnSpMkLst>
        </pc:cxnChg>
        <pc:cxnChg chg="add">
          <ac:chgData name="Peggy Porter" userId="c28f562e2a09f535" providerId="LiveId" clId="{E26574CA-6877-49B9-A744-ADFB1A9A576A}" dt="2022-02-16T03:49:54.122" v="8" actId="26606"/>
          <ac:cxnSpMkLst>
            <pc:docMk/>
            <pc:sldMk cId="2109116360" sldId="270"/>
            <ac:cxnSpMk id="16" creationId="{AE6277B4-6A43-48AB-89B2-3442221619CC}"/>
          </ac:cxnSpMkLst>
        </pc:cxnChg>
      </pc:sldChg>
      <pc:sldChg chg="addSp modSp mod setBg">
        <pc:chgData name="Peggy Porter" userId="c28f562e2a09f535" providerId="LiveId" clId="{E26574CA-6877-49B9-A744-ADFB1A9A576A}" dt="2022-02-16T04:05:55.790" v="249" actId="20577"/>
        <pc:sldMkLst>
          <pc:docMk/>
          <pc:sldMk cId="500558382" sldId="271"/>
        </pc:sldMkLst>
        <pc:spChg chg="mod">
          <ac:chgData name="Peggy Porter" userId="c28f562e2a09f535" providerId="LiveId" clId="{E26574CA-6877-49B9-A744-ADFB1A9A576A}" dt="2022-02-16T03:50:00.121" v="10" actId="26606"/>
          <ac:spMkLst>
            <pc:docMk/>
            <pc:sldMk cId="500558382" sldId="271"/>
            <ac:spMk id="2" creationId="{7E2E70AA-8D19-47CA-88A2-0DE98AFCEBFE}"/>
          </ac:spMkLst>
        </pc:spChg>
        <pc:spChg chg="mod">
          <ac:chgData name="Peggy Porter" userId="c28f562e2a09f535" providerId="LiveId" clId="{E26574CA-6877-49B9-A744-ADFB1A9A576A}" dt="2022-02-16T04:05:55.790" v="249" actId="20577"/>
          <ac:spMkLst>
            <pc:docMk/>
            <pc:sldMk cId="500558382" sldId="271"/>
            <ac:spMk id="3" creationId="{D2E572CC-75AF-4E66-B09A-61A133FC8F9E}"/>
          </ac:spMkLst>
        </pc:spChg>
        <pc:spChg chg="add">
          <ac:chgData name="Peggy Porter" userId="c28f562e2a09f535" providerId="LiveId" clId="{E26574CA-6877-49B9-A744-ADFB1A9A576A}" dt="2022-02-16T03:50:00.121" v="10" actId="26606"/>
          <ac:spMkLst>
            <pc:docMk/>
            <pc:sldMk cId="500558382" sldId="271"/>
            <ac:spMk id="8" creationId="{8DF4D7F6-81B5-452A-9CE6-76D81F91D41B}"/>
          </ac:spMkLst>
        </pc:spChg>
        <pc:spChg chg="add">
          <ac:chgData name="Peggy Porter" userId="c28f562e2a09f535" providerId="LiveId" clId="{E26574CA-6877-49B9-A744-ADFB1A9A576A}" dt="2022-02-16T03:50:00.121" v="10" actId="26606"/>
          <ac:spMkLst>
            <pc:docMk/>
            <pc:sldMk cId="500558382" sldId="271"/>
            <ac:spMk id="10" creationId="{4600514D-20FB-4559-97DC-D1DC39E6C3DE}"/>
          </ac:spMkLst>
        </pc:spChg>
        <pc:spChg chg="add">
          <ac:chgData name="Peggy Porter" userId="c28f562e2a09f535" providerId="LiveId" clId="{E26574CA-6877-49B9-A744-ADFB1A9A576A}" dt="2022-02-16T03:50:00.121" v="10" actId="26606"/>
          <ac:spMkLst>
            <pc:docMk/>
            <pc:sldMk cId="500558382" sldId="271"/>
            <ac:spMk id="12" creationId="{266F638A-E405-4AC0-B984-72E5813B0DD1}"/>
          </ac:spMkLst>
        </pc:spChg>
        <pc:spChg chg="add">
          <ac:chgData name="Peggy Porter" userId="c28f562e2a09f535" providerId="LiveId" clId="{E26574CA-6877-49B9-A744-ADFB1A9A576A}" dt="2022-02-16T03:50:00.121" v="10" actId="26606"/>
          <ac:spMkLst>
            <pc:docMk/>
            <pc:sldMk cId="500558382" sldId="271"/>
            <ac:spMk id="18" creationId="{27B538D5-95DB-47ED-9CB4-34AE5BF78E6B}"/>
          </ac:spMkLst>
        </pc:spChg>
        <pc:cxnChg chg="add">
          <ac:chgData name="Peggy Porter" userId="c28f562e2a09f535" providerId="LiveId" clId="{E26574CA-6877-49B9-A744-ADFB1A9A576A}" dt="2022-02-16T03:50:00.121" v="10" actId="26606"/>
          <ac:cxnSpMkLst>
            <pc:docMk/>
            <pc:sldMk cId="500558382" sldId="271"/>
            <ac:cxnSpMk id="14" creationId="{7D1CBE93-B17D-4509-843C-82287C38032A}"/>
          </ac:cxnSpMkLst>
        </pc:cxnChg>
        <pc:cxnChg chg="add">
          <ac:chgData name="Peggy Porter" userId="c28f562e2a09f535" providerId="LiveId" clId="{E26574CA-6877-49B9-A744-ADFB1A9A576A}" dt="2022-02-16T03:50:00.121" v="10" actId="26606"/>
          <ac:cxnSpMkLst>
            <pc:docMk/>
            <pc:sldMk cId="500558382" sldId="271"/>
            <ac:cxnSpMk id="16" creationId="{AE6277B4-6A43-48AB-89B2-3442221619CC}"/>
          </ac:cxnSpMkLst>
        </pc:cxnChg>
      </pc:sldChg>
      <pc:sldChg chg="addSp modSp mod setBg">
        <pc:chgData name="Peggy Porter" userId="c28f562e2a09f535" providerId="LiveId" clId="{E26574CA-6877-49B9-A744-ADFB1A9A576A}" dt="2022-02-16T04:06:11.840" v="253" actId="27636"/>
        <pc:sldMkLst>
          <pc:docMk/>
          <pc:sldMk cId="2871581024" sldId="272"/>
        </pc:sldMkLst>
        <pc:spChg chg="mod">
          <ac:chgData name="Peggy Porter" userId="c28f562e2a09f535" providerId="LiveId" clId="{E26574CA-6877-49B9-A744-ADFB1A9A576A}" dt="2022-02-16T03:50:02.792" v="11" actId="26606"/>
          <ac:spMkLst>
            <pc:docMk/>
            <pc:sldMk cId="2871581024" sldId="272"/>
            <ac:spMk id="2" creationId="{FEBCC6F8-150D-4C63-B217-30648DC4F2F9}"/>
          </ac:spMkLst>
        </pc:spChg>
        <pc:spChg chg="mod">
          <ac:chgData name="Peggy Porter" userId="c28f562e2a09f535" providerId="LiveId" clId="{E26574CA-6877-49B9-A744-ADFB1A9A576A}" dt="2022-02-16T04:06:11.840" v="253" actId="27636"/>
          <ac:spMkLst>
            <pc:docMk/>
            <pc:sldMk cId="2871581024" sldId="272"/>
            <ac:spMk id="3" creationId="{8F51A801-24F8-4C57-9D27-41F25BFACA50}"/>
          </ac:spMkLst>
        </pc:spChg>
        <pc:spChg chg="add">
          <ac:chgData name="Peggy Porter" userId="c28f562e2a09f535" providerId="LiveId" clId="{E26574CA-6877-49B9-A744-ADFB1A9A576A}" dt="2022-02-16T03:50:02.792" v="11" actId="26606"/>
          <ac:spMkLst>
            <pc:docMk/>
            <pc:sldMk cId="2871581024" sldId="272"/>
            <ac:spMk id="8" creationId="{8DF4D7F6-81B5-452A-9CE6-76D81F91D41B}"/>
          </ac:spMkLst>
        </pc:spChg>
        <pc:spChg chg="add">
          <ac:chgData name="Peggy Porter" userId="c28f562e2a09f535" providerId="LiveId" clId="{E26574CA-6877-49B9-A744-ADFB1A9A576A}" dt="2022-02-16T03:50:02.792" v="11" actId="26606"/>
          <ac:spMkLst>
            <pc:docMk/>
            <pc:sldMk cId="2871581024" sldId="272"/>
            <ac:spMk id="10" creationId="{4600514D-20FB-4559-97DC-D1DC39E6C3DE}"/>
          </ac:spMkLst>
        </pc:spChg>
        <pc:spChg chg="add">
          <ac:chgData name="Peggy Porter" userId="c28f562e2a09f535" providerId="LiveId" clId="{E26574CA-6877-49B9-A744-ADFB1A9A576A}" dt="2022-02-16T03:50:02.792" v="11" actId="26606"/>
          <ac:spMkLst>
            <pc:docMk/>
            <pc:sldMk cId="2871581024" sldId="272"/>
            <ac:spMk id="12" creationId="{266F638A-E405-4AC0-B984-72E5813B0DD1}"/>
          </ac:spMkLst>
        </pc:spChg>
        <pc:spChg chg="add">
          <ac:chgData name="Peggy Porter" userId="c28f562e2a09f535" providerId="LiveId" clId="{E26574CA-6877-49B9-A744-ADFB1A9A576A}" dt="2022-02-16T03:50:02.792" v="11" actId="26606"/>
          <ac:spMkLst>
            <pc:docMk/>
            <pc:sldMk cId="2871581024" sldId="272"/>
            <ac:spMk id="18" creationId="{27B538D5-95DB-47ED-9CB4-34AE5BF78E6B}"/>
          </ac:spMkLst>
        </pc:spChg>
        <pc:cxnChg chg="add">
          <ac:chgData name="Peggy Porter" userId="c28f562e2a09f535" providerId="LiveId" clId="{E26574CA-6877-49B9-A744-ADFB1A9A576A}" dt="2022-02-16T03:50:02.792" v="11" actId="26606"/>
          <ac:cxnSpMkLst>
            <pc:docMk/>
            <pc:sldMk cId="2871581024" sldId="272"/>
            <ac:cxnSpMk id="14" creationId="{7D1CBE93-B17D-4509-843C-82287C38032A}"/>
          </ac:cxnSpMkLst>
        </pc:cxnChg>
        <pc:cxnChg chg="add">
          <ac:chgData name="Peggy Porter" userId="c28f562e2a09f535" providerId="LiveId" clId="{E26574CA-6877-49B9-A744-ADFB1A9A576A}" dt="2022-02-16T03:50:02.792" v="11" actId="26606"/>
          <ac:cxnSpMkLst>
            <pc:docMk/>
            <pc:sldMk cId="2871581024" sldId="272"/>
            <ac:cxnSpMk id="16" creationId="{AE6277B4-6A43-48AB-89B2-3442221619CC}"/>
          </ac:cxnSpMkLst>
        </pc:cxnChg>
      </pc:sldChg>
      <pc:sldChg chg="addSp modSp mod setBg">
        <pc:chgData name="Peggy Porter" userId="c28f562e2a09f535" providerId="LiveId" clId="{E26574CA-6877-49B9-A744-ADFB1A9A576A}" dt="2022-02-16T03:50:05.215" v="12" actId="26606"/>
        <pc:sldMkLst>
          <pc:docMk/>
          <pc:sldMk cId="1985453250" sldId="273"/>
        </pc:sldMkLst>
        <pc:spChg chg="mod">
          <ac:chgData name="Peggy Porter" userId="c28f562e2a09f535" providerId="LiveId" clId="{E26574CA-6877-49B9-A744-ADFB1A9A576A}" dt="2022-02-16T03:50:05.215" v="12" actId="26606"/>
          <ac:spMkLst>
            <pc:docMk/>
            <pc:sldMk cId="1985453250" sldId="273"/>
            <ac:spMk id="2" creationId="{1C820022-7BB8-4890-B68B-3DD5EB41334F}"/>
          </ac:spMkLst>
        </pc:spChg>
        <pc:spChg chg="mod">
          <ac:chgData name="Peggy Porter" userId="c28f562e2a09f535" providerId="LiveId" clId="{E26574CA-6877-49B9-A744-ADFB1A9A576A}" dt="2022-02-16T03:50:05.215" v="12" actId="26606"/>
          <ac:spMkLst>
            <pc:docMk/>
            <pc:sldMk cId="1985453250" sldId="273"/>
            <ac:spMk id="3" creationId="{CF2209A2-656A-416E-B013-A5425EC576B6}"/>
          </ac:spMkLst>
        </pc:spChg>
        <pc:spChg chg="add">
          <ac:chgData name="Peggy Porter" userId="c28f562e2a09f535" providerId="LiveId" clId="{E26574CA-6877-49B9-A744-ADFB1A9A576A}" dt="2022-02-16T03:50:05.215" v="12" actId="26606"/>
          <ac:spMkLst>
            <pc:docMk/>
            <pc:sldMk cId="1985453250" sldId="273"/>
            <ac:spMk id="8" creationId="{8DF4D7F6-81B5-452A-9CE6-76D81F91D41B}"/>
          </ac:spMkLst>
        </pc:spChg>
        <pc:spChg chg="add">
          <ac:chgData name="Peggy Porter" userId="c28f562e2a09f535" providerId="LiveId" clId="{E26574CA-6877-49B9-A744-ADFB1A9A576A}" dt="2022-02-16T03:50:05.215" v="12" actId="26606"/>
          <ac:spMkLst>
            <pc:docMk/>
            <pc:sldMk cId="1985453250" sldId="273"/>
            <ac:spMk id="10" creationId="{4600514D-20FB-4559-97DC-D1DC39E6C3DE}"/>
          </ac:spMkLst>
        </pc:spChg>
        <pc:spChg chg="add">
          <ac:chgData name="Peggy Porter" userId="c28f562e2a09f535" providerId="LiveId" clId="{E26574CA-6877-49B9-A744-ADFB1A9A576A}" dt="2022-02-16T03:50:05.215" v="12" actId="26606"/>
          <ac:spMkLst>
            <pc:docMk/>
            <pc:sldMk cId="1985453250" sldId="273"/>
            <ac:spMk id="12" creationId="{266F638A-E405-4AC0-B984-72E5813B0DD1}"/>
          </ac:spMkLst>
        </pc:spChg>
        <pc:spChg chg="add">
          <ac:chgData name="Peggy Porter" userId="c28f562e2a09f535" providerId="LiveId" clId="{E26574CA-6877-49B9-A744-ADFB1A9A576A}" dt="2022-02-16T03:50:05.215" v="12" actId="26606"/>
          <ac:spMkLst>
            <pc:docMk/>
            <pc:sldMk cId="1985453250" sldId="273"/>
            <ac:spMk id="18" creationId="{27B538D5-95DB-47ED-9CB4-34AE5BF78E6B}"/>
          </ac:spMkLst>
        </pc:spChg>
        <pc:cxnChg chg="add">
          <ac:chgData name="Peggy Porter" userId="c28f562e2a09f535" providerId="LiveId" clId="{E26574CA-6877-49B9-A744-ADFB1A9A576A}" dt="2022-02-16T03:50:05.215" v="12" actId="26606"/>
          <ac:cxnSpMkLst>
            <pc:docMk/>
            <pc:sldMk cId="1985453250" sldId="273"/>
            <ac:cxnSpMk id="14" creationId="{7D1CBE93-B17D-4509-843C-82287C38032A}"/>
          </ac:cxnSpMkLst>
        </pc:cxnChg>
        <pc:cxnChg chg="add">
          <ac:chgData name="Peggy Porter" userId="c28f562e2a09f535" providerId="LiveId" clId="{E26574CA-6877-49B9-A744-ADFB1A9A576A}" dt="2022-02-16T03:50:05.215" v="12" actId="26606"/>
          <ac:cxnSpMkLst>
            <pc:docMk/>
            <pc:sldMk cId="1985453250" sldId="273"/>
            <ac:cxnSpMk id="16" creationId="{AE6277B4-6A43-48AB-89B2-3442221619CC}"/>
          </ac:cxnSpMkLst>
        </pc:cxnChg>
      </pc:sldChg>
      <pc:sldChg chg="addSp modSp mod setBg">
        <pc:chgData name="Peggy Porter" userId="c28f562e2a09f535" providerId="LiveId" clId="{E26574CA-6877-49B9-A744-ADFB1A9A576A}" dt="2022-02-16T04:17:38.800" v="257"/>
        <pc:sldMkLst>
          <pc:docMk/>
          <pc:sldMk cId="956854457" sldId="274"/>
        </pc:sldMkLst>
        <pc:spChg chg="mod">
          <ac:chgData name="Peggy Porter" userId="c28f562e2a09f535" providerId="LiveId" clId="{E26574CA-6877-49B9-A744-ADFB1A9A576A}" dt="2022-02-16T03:50:07.823" v="13" actId="26606"/>
          <ac:spMkLst>
            <pc:docMk/>
            <pc:sldMk cId="956854457" sldId="274"/>
            <ac:spMk id="2" creationId="{B3F8DA2D-55E4-4BCD-8FC7-BBAFDFD675E6}"/>
          </ac:spMkLst>
        </pc:spChg>
        <pc:spChg chg="mod">
          <ac:chgData name="Peggy Porter" userId="c28f562e2a09f535" providerId="LiveId" clId="{E26574CA-6877-49B9-A744-ADFB1A9A576A}" dt="2022-02-16T04:17:38.800" v="257"/>
          <ac:spMkLst>
            <pc:docMk/>
            <pc:sldMk cId="956854457" sldId="274"/>
            <ac:spMk id="3" creationId="{03DFA396-2A2A-487E-8F53-B8D23CBB0352}"/>
          </ac:spMkLst>
        </pc:spChg>
        <pc:spChg chg="add">
          <ac:chgData name="Peggy Porter" userId="c28f562e2a09f535" providerId="LiveId" clId="{E26574CA-6877-49B9-A744-ADFB1A9A576A}" dt="2022-02-16T03:50:07.823" v="13" actId="26606"/>
          <ac:spMkLst>
            <pc:docMk/>
            <pc:sldMk cId="956854457" sldId="274"/>
            <ac:spMk id="8" creationId="{8DF4D7F6-81B5-452A-9CE6-76D81F91D41B}"/>
          </ac:spMkLst>
        </pc:spChg>
        <pc:spChg chg="add">
          <ac:chgData name="Peggy Porter" userId="c28f562e2a09f535" providerId="LiveId" clId="{E26574CA-6877-49B9-A744-ADFB1A9A576A}" dt="2022-02-16T03:50:07.823" v="13" actId="26606"/>
          <ac:spMkLst>
            <pc:docMk/>
            <pc:sldMk cId="956854457" sldId="274"/>
            <ac:spMk id="10" creationId="{4600514D-20FB-4559-97DC-D1DC39E6C3DE}"/>
          </ac:spMkLst>
        </pc:spChg>
        <pc:spChg chg="add">
          <ac:chgData name="Peggy Porter" userId="c28f562e2a09f535" providerId="LiveId" clId="{E26574CA-6877-49B9-A744-ADFB1A9A576A}" dt="2022-02-16T03:50:07.823" v="13" actId="26606"/>
          <ac:spMkLst>
            <pc:docMk/>
            <pc:sldMk cId="956854457" sldId="274"/>
            <ac:spMk id="12" creationId="{266F638A-E405-4AC0-B984-72E5813B0DD1}"/>
          </ac:spMkLst>
        </pc:spChg>
        <pc:spChg chg="add">
          <ac:chgData name="Peggy Porter" userId="c28f562e2a09f535" providerId="LiveId" clId="{E26574CA-6877-49B9-A744-ADFB1A9A576A}" dt="2022-02-16T03:50:07.823" v="13" actId="26606"/>
          <ac:spMkLst>
            <pc:docMk/>
            <pc:sldMk cId="956854457" sldId="274"/>
            <ac:spMk id="18" creationId="{27B538D5-95DB-47ED-9CB4-34AE5BF78E6B}"/>
          </ac:spMkLst>
        </pc:spChg>
        <pc:cxnChg chg="add">
          <ac:chgData name="Peggy Porter" userId="c28f562e2a09f535" providerId="LiveId" clId="{E26574CA-6877-49B9-A744-ADFB1A9A576A}" dt="2022-02-16T03:50:07.823" v="13" actId="26606"/>
          <ac:cxnSpMkLst>
            <pc:docMk/>
            <pc:sldMk cId="956854457" sldId="274"/>
            <ac:cxnSpMk id="14" creationId="{7D1CBE93-B17D-4509-843C-82287C38032A}"/>
          </ac:cxnSpMkLst>
        </pc:cxnChg>
        <pc:cxnChg chg="add">
          <ac:chgData name="Peggy Porter" userId="c28f562e2a09f535" providerId="LiveId" clId="{E26574CA-6877-49B9-A744-ADFB1A9A576A}" dt="2022-02-16T03:50:07.823" v="13" actId="26606"/>
          <ac:cxnSpMkLst>
            <pc:docMk/>
            <pc:sldMk cId="956854457" sldId="274"/>
            <ac:cxnSpMk id="16" creationId="{AE6277B4-6A43-48AB-89B2-3442221619CC}"/>
          </ac:cxnSpMkLst>
        </pc:cxnChg>
      </pc:sldChg>
      <pc:sldChg chg="addSp modSp mod setBg">
        <pc:chgData name="Peggy Porter" userId="c28f562e2a09f535" providerId="LiveId" clId="{E26574CA-6877-49B9-A744-ADFB1A9A576A}" dt="2022-02-16T04:07:28.693" v="255"/>
        <pc:sldMkLst>
          <pc:docMk/>
          <pc:sldMk cId="1047172410" sldId="275"/>
        </pc:sldMkLst>
        <pc:spChg chg="mod">
          <ac:chgData name="Peggy Porter" userId="c28f562e2a09f535" providerId="LiveId" clId="{E26574CA-6877-49B9-A744-ADFB1A9A576A}" dt="2022-02-16T03:50:10.962" v="14" actId="26606"/>
          <ac:spMkLst>
            <pc:docMk/>
            <pc:sldMk cId="1047172410" sldId="275"/>
            <ac:spMk id="2" creationId="{0A131908-7524-4966-9770-F431EF1C7F0C}"/>
          </ac:spMkLst>
        </pc:spChg>
        <pc:spChg chg="mod">
          <ac:chgData name="Peggy Porter" userId="c28f562e2a09f535" providerId="LiveId" clId="{E26574CA-6877-49B9-A744-ADFB1A9A576A}" dt="2022-02-16T04:07:28.693" v="255"/>
          <ac:spMkLst>
            <pc:docMk/>
            <pc:sldMk cId="1047172410" sldId="275"/>
            <ac:spMk id="3" creationId="{7ED27355-7E0C-491B-AFEB-B6AC1D465797}"/>
          </ac:spMkLst>
        </pc:spChg>
        <pc:spChg chg="add">
          <ac:chgData name="Peggy Porter" userId="c28f562e2a09f535" providerId="LiveId" clId="{E26574CA-6877-49B9-A744-ADFB1A9A576A}" dt="2022-02-16T03:50:10.962" v="14" actId="26606"/>
          <ac:spMkLst>
            <pc:docMk/>
            <pc:sldMk cId="1047172410" sldId="275"/>
            <ac:spMk id="8" creationId="{8DF4D7F6-81B5-452A-9CE6-76D81F91D41B}"/>
          </ac:spMkLst>
        </pc:spChg>
        <pc:spChg chg="add">
          <ac:chgData name="Peggy Porter" userId="c28f562e2a09f535" providerId="LiveId" clId="{E26574CA-6877-49B9-A744-ADFB1A9A576A}" dt="2022-02-16T03:50:10.962" v="14" actId="26606"/>
          <ac:spMkLst>
            <pc:docMk/>
            <pc:sldMk cId="1047172410" sldId="275"/>
            <ac:spMk id="10" creationId="{4600514D-20FB-4559-97DC-D1DC39E6C3DE}"/>
          </ac:spMkLst>
        </pc:spChg>
        <pc:spChg chg="add">
          <ac:chgData name="Peggy Porter" userId="c28f562e2a09f535" providerId="LiveId" clId="{E26574CA-6877-49B9-A744-ADFB1A9A576A}" dt="2022-02-16T03:50:10.962" v="14" actId="26606"/>
          <ac:spMkLst>
            <pc:docMk/>
            <pc:sldMk cId="1047172410" sldId="275"/>
            <ac:spMk id="12" creationId="{266F638A-E405-4AC0-B984-72E5813B0DD1}"/>
          </ac:spMkLst>
        </pc:spChg>
        <pc:spChg chg="add">
          <ac:chgData name="Peggy Porter" userId="c28f562e2a09f535" providerId="LiveId" clId="{E26574CA-6877-49B9-A744-ADFB1A9A576A}" dt="2022-02-16T03:50:10.962" v="14" actId="26606"/>
          <ac:spMkLst>
            <pc:docMk/>
            <pc:sldMk cId="1047172410" sldId="275"/>
            <ac:spMk id="18" creationId="{27B538D5-95DB-47ED-9CB4-34AE5BF78E6B}"/>
          </ac:spMkLst>
        </pc:spChg>
        <pc:cxnChg chg="add">
          <ac:chgData name="Peggy Porter" userId="c28f562e2a09f535" providerId="LiveId" clId="{E26574CA-6877-49B9-A744-ADFB1A9A576A}" dt="2022-02-16T03:50:10.962" v="14" actId="26606"/>
          <ac:cxnSpMkLst>
            <pc:docMk/>
            <pc:sldMk cId="1047172410" sldId="275"/>
            <ac:cxnSpMk id="14" creationId="{7D1CBE93-B17D-4509-843C-82287C38032A}"/>
          </ac:cxnSpMkLst>
        </pc:cxnChg>
        <pc:cxnChg chg="add">
          <ac:chgData name="Peggy Porter" userId="c28f562e2a09f535" providerId="LiveId" clId="{E26574CA-6877-49B9-A744-ADFB1A9A576A}" dt="2022-02-16T03:50:10.962" v="14" actId="26606"/>
          <ac:cxnSpMkLst>
            <pc:docMk/>
            <pc:sldMk cId="1047172410" sldId="275"/>
            <ac:cxnSpMk id="16" creationId="{AE6277B4-6A43-48AB-89B2-3442221619CC}"/>
          </ac:cxnSpMkLst>
        </pc:cxnChg>
      </pc:sldChg>
      <pc:sldChg chg="addSp modSp mod setBg">
        <pc:chgData name="Peggy Porter" userId="c28f562e2a09f535" providerId="LiveId" clId="{E26574CA-6877-49B9-A744-ADFB1A9A576A}" dt="2022-02-16T04:24:25.229" v="258"/>
        <pc:sldMkLst>
          <pc:docMk/>
          <pc:sldMk cId="158746731" sldId="276"/>
        </pc:sldMkLst>
        <pc:spChg chg="mod">
          <ac:chgData name="Peggy Porter" userId="c28f562e2a09f535" providerId="LiveId" clId="{E26574CA-6877-49B9-A744-ADFB1A9A576A}" dt="2022-02-16T03:50:13.498" v="15" actId="26606"/>
          <ac:spMkLst>
            <pc:docMk/>
            <pc:sldMk cId="158746731" sldId="276"/>
            <ac:spMk id="2" creationId="{2815443C-EBCF-4DDB-B724-C6D42241323F}"/>
          </ac:spMkLst>
        </pc:spChg>
        <pc:spChg chg="mod">
          <ac:chgData name="Peggy Porter" userId="c28f562e2a09f535" providerId="LiveId" clId="{E26574CA-6877-49B9-A744-ADFB1A9A576A}" dt="2022-02-16T04:24:25.229" v="258"/>
          <ac:spMkLst>
            <pc:docMk/>
            <pc:sldMk cId="158746731" sldId="276"/>
            <ac:spMk id="3" creationId="{3F886C4D-4EB7-436B-8F70-4E2693001484}"/>
          </ac:spMkLst>
        </pc:spChg>
        <pc:spChg chg="add">
          <ac:chgData name="Peggy Porter" userId="c28f562e2a09f535" providerId="LiveId" clId="{E26574CA-6877-49B9-A744-ADFB1A9A576A}" dt="2022-02-16T03:50:13.498" v="15" actId="26606"/>
          <ac:spMkLst>
            <pc:docMk/>
            <pc:sldMk cId="158746731" sldId="276"/>
            <ac:spMk id="8" creationId="{8DF4D7F6-81B5-452A-9CE6-76D81F91D41B}"/>
          </ac:spMkLst>
        </pc:spChg>
        <pc:spChg chg="add">
          <ac:chgData name="Peggy Porter" userId="c28f562e2a09f535" providerId="LiveId" clId="{E26574CA-6877-49B9-A744-ADFB1A9A576A}" dt="2022-02-16T03:50:13.498" v="15" actId="26606"/>
          <ac:spMkLst>
            <pc:docMk/>
            <pc:sldMk cId="158746731" sldId="276"/>
            <ac:spMk id="10" creationId="{4600514D-20FB-4559-97DC-D1DC39E6C3DE}"/>
          </ac:spMkLst>
        </pc:spChg>
        <pc:spChg chg="add">
          <ac:chgData name="Peggy Porter" userId="c28f562e2a09f535" providerId="LiveId" clId="{E26574CA-6877-49B9-A744-ADFB1A9A576A}" dt="2022-02-16T03:50:13.498" v="15" actId="26606"/>
          <ac:spMkLst>
            <pc:docMk/>
            <pc:sldMk cId="158746731" sldId="276"/>
            <ac:spMk id="12" creationId="{266F638A-E405-4AC0-B984-72E5813B0DD1}"/>
          </ac:spMkLst>
        </pc:spChg>
        <pc:spChg chg="add">
          <ac:chgData name="Peggy Porter" userId="c28f562e2a09f535" providerId="LiveId" clId="{E26574CA-6877-49B9-A744-ADFB1A9A576A}" dt="2022-02-16T03:50:13.498" v="15" actId="26606"/>
          <ac:spMkLst>
            <pc:docMk/>
            <pc:sldMk cId="158746731" sldId="276"/>
            <ac:spMk id="18" creationId="{27B538D5-95DB-47ED-9CB4-34AE5BF78E6B}"/>
          </ac:spMkLst>
        </pc:spChg>
        <pc:cxnChg chg="add">
          <ac:chgData name="Peggy Porter" userId="c28f562e2a09f535" providerId="LiveId" clId="{E26574CA-6877-49B9-A744-ADFB1A9A576A}" dt="2022-02-16T03:50:13.498" v="15" actId="26606"/>
          <ac:cxnSpMkLst>
            <pc:docMk/>
            <pc:sldMk cId="158746731" sldId="276"/>
            <ac:cxnSpMk id="14" creationId="{7D1CBE93-B17D-4509-843C-82287C38032A}"/>
          </ac:cxnSpMkLst>
        </pc:cxnChg>
        <pc:cxnChg chg="add">
          <ac:chgData name="Peggy Porter" userId="c28f562e2a09f535" providerId="LiveId" clId="{E26574CA-6877-49B9-A744-ADFB1A9A576A}" dt="2022-02-16T03:50:13.498" v="15" actId="26606"/>
          <ac:cxnSpMkLst>
            <pc:docMk/>
            <pc:sldMk cId="158746731" sldId="276"/>
            <ac:cxnSpMk id="16" creationId="{AE6277B4-6A43-48AB-89B2-3442221619CC}"/>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132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171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1247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2249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951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2362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6816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492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667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09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003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795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272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644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28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549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48976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tb.termiumplus.gc.ca/tpv2guides/guides/hyper/index-eng.html?lang=eng&amp;page=usetense.html#pastprogressive" TargetMode="External"/><Relationship Id="rId2" Type="http://schemas.openxmlformats.org/officeDocument/2006/relationships/hyperlink" Target="https://www.btb.termiumplus.gc.ca/tpv2guides/guides/hyper/index-eng.html?lang=eng&amp;page=usetense.html#simplepast" TargetMode="External"/><Relationship Id="rId1" Type="http://schemas.openxmlformats.org/officeDocument/2006/relationships/slideLayout" Target="../slideLayouts/slideLayout2.xml"/><Relationship Id="rId5" Type="http://schemas.openxmlformats.org/officeDocument/2006/relationships/hyperlink" Target="https://www.btb.termiumplus.gc.ca/tpv2guides/guides/hyper/index-eng.html?lang=eng&amp;page=usetense.html#pastperfectprogressive" TargetMode="External"/><Relationship Id="rId4" Type="http://schemas.openxmlformats.org/officeDocument/2006/relationships/hyperlink" Target="https://www.btb.termiumplus.gc.ca/tpv2guides/guides/hyper/index-eng.html?lang=eng&amp;page=usetense.html#pastperfec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tb.termiumplus.gc.ca/tpv2guides/guides/hyper/index-eng.html?lang=eng&amp;page=usetense.html#progressivetens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tb.termiumplus.gc.ca/tpv2guides/guides/hyper/index-eng.html?lang=eng&amp;page=vbcmpd.html#auxiliaryver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tb.termiumplus.gc.ca/tpv2guides/guides/hyper/index-eng.html?lang=eng&amp;page=claustyp.html#dependentclauses" TargetMode="External"/><Relationship Id="rId2" Type="http://schemas.openxmlformats.org/officeDocument/2006/relationships/hyperlink" Target="https://www.btb.termiumplus.gc.ca/tpv2guides/guides/hyper/index-eng.html?lang=eng&amp;page=claustyp.html#independentclause" TargetMode="External"/><Relationship Id="rId1" Type="http://schemas.openxmlformats.org/officeDocument/2006/relationships/slideLayout" Target="../slideLayouts/slideLayout2.xml"/><Relationship Id="rId5" Type="http://schemas.openxmlformats.org/officeDocument/2006/relationships/hyperlink" Target="https://www.btb.termiumplus.gc.ca/tpv2guides/guides/hyper/index-eng.html?lang=eng&amp;page=sntstrct.html#compoundsentence" TargetMode="External"/><Relationship Id="rId4" Type="http://schemas.openxmlformats.org/officeDocument/2006/relationships/hyperlink" Target="https://www.btb.termiumplus.gc.ca/tpv2guides/guides/hyper/index-eng.html?lang=eng&amp;page=sntstrct.html#complexsente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btb.termiumplus.gc.ca/tpv2guides/guides/hyper/index-eng.html?lang=eng&amp;page=usetense.html#presenttens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tb.termiumplus.gc.ca/tpv2guides/guides/hyper/index-eng.html?lang=eng&amp;page=usetense.html#presentprogressive" TargetMode="External"/><Relationship Id="rId7" Type="http://schemas.openxmlformats.org/officeDocument/2006/relationships/hyperlink" Target="https://www.btb.termiumplus.gc.ca/tpv2guides/guides/hyper/index-eng.html?lang=eng&amp;page=usetense.html#futuretenses" TargetMode="External"/><Relationship Id="rId2" Type="http://schemas.openxmlformats.org/officeDocument/2006/relationships/hyperlink" Target="https://www.btb.termiumplus.gc.ca/tpv2guides/guides/hyper/index-eng.html?lang=eng&amp;page=usetense.html#simplepresent" TargetMode="External"/><Relationship Id="rId1" Type="http://schemas.openxmlformats.org/officeDocument/2006/relationships/slideLayout" Target="../slideLayouts/slideLayout2.xml"/><Relationship Id="rId6" Type="http://schemas.openxmlformats.org/officeDocument/2006/relationships/hyperlink" Target="https://www.btb.termiumplus.gc.ca/tpv2guides/guides/hyper/index-eng.html?lang=eng&amp;page=usetense.html#pasttenses" TargetMode="External"/><Relationship Id="rId5" Type="http://schemas.openxmlformats.org/officeDocument/2006/relationships/hyperlink" Target="https://www.btb.termiumplus.gc.ca/tpv2guides/guides/hyper/index-eng.html?lang=eng&amp;page=usetense.html#presentperfectprogressive" TargetMode="External"/><Relationship Id="rId4" Type="http://schemas.openxmlformats.org/officeDocument/2006/relationships/hyperlink" Target="https://www.btb.termiumplus.gc.ca/tpv2guides/guides/hyper/index-eng.html?lang=eng&amp;page=usetense.html#presentperfec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tb.termiumplus.gc.ca/tpv2guides/guides/hyper/index-eng.html?lang=eng&amp;page=usetense.html#simplefu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tb.termiumplus.gc.ca/tpv2guides/guides/hyper/index-eng.html?lang=eng&amp;page=vbcmpd.html#compoundverb" TargetMode="External"/><Relationship Id="rId2" Type="http://schemas.openxmlformats.org/officeDocument/2006/relationships/hyperlink" Target="https://www.btb.termiumplus.gc.ca/tpv2guides/guides/hyper/index-eng.html?lang=eng&amp;page=subjpred.html#sentence" TargetMode="External"/><Relationship Id="rId1" Type="http://schemas.openxmlformats.org/officeDocument/2006/relationships/slideLayout" Target="../slideLayouts/slideLayout2.xml"/><Relationship Id="rId4" Type="http://schemas.openxmlformats.org/officeDocument/2006/relationships/hyperlink" Target="https://www.btb.termiumplus.gc.ca/tpv2guides/guides/hyper/index-eng.html?lang=eng&amp;page=subjpred.html#simplepredicat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tb.termiumplus.gc.ca/tpv2guides/guides/hyper/index-eng.html?lang=eng&amp;page=subjpred.html#predicat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C1B63-0762-43A5-852D-CD654D829343}"/>
              </a:ext>
            </a:extLst>
          </p:cNvPr>
          <p:cNvSpPr>
            <a:spLocks noGrp="1"/>
          </p:cNvSpPr>
          <p:nvPr>
            <p:ph type="ctrTitle"/>
          </p:nvPr>
        </p:nvSpPr>
        <p:spPr/>
        <p:txBody>
          <a:bodyPr/>
          <a:lstStyle/>
          <a:p>
            <a:r>
              <a:rPr lang="en-US" dirty="0"/>
              <a:t>Using Verb Tenses in Sequence</a:t>
            </a:r>
          </a:p>
        </p:txBody>
      </p:sp>
      <p:sp>
        <p:nvSpPr>
          <p:cNvPr id="3" name="Subtitle 2">
            <a:extLst>
              <a:ext uri="{FF2B5EF4-FFF2-40B4-BE49-F238E27FC236}">
                <a16:creationId xmlns:a16="http://schemas.microsoft.com/office/drawing/2014/main" id="{0B09ED38-F34A-4E69-A67D-C056560DCB8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93546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66CC03-3EE3-4575-A59E-1F89F68D2951}"/>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60DFBA63-5CC4-4FF4-A4A2-AFEC25C59E36}"/>
              </a:ext>
            </a:extLst>
          </p:cNvPr>
          <p:cNvSpPr>
            <a:spLocks noGrp="1"/>
          </p:cNvSpPr>
          <p:nvPr>
            <p:ph idx="1"/>
          </p:nvPr>
        </p:nvSpPr>
        <p:spPr>
          <a:xfrm>
            <a:off x="1333502" y="2160590"/>
            <a:ext cx="8470898" cy="3429260"/>
          </a:xfrm>
        </p:spPr>
        <p:txBody>
          <a:bodyPr>
            <a:normAutofit/>
          </a:bodyPr>
          <a:lstStyle/>
          <a:p>
            <a:endParaRPr lang="en-US" b="0" i="0" dirty="0">
              <a:effectLst/>
              <a:latin typeface="Verdana" panose="020B0604030504040204" pitchFamily="34" charset="0"/>
            </a:endParaRPr>
          </a:p>
          <a:p>
            <a:endParaRPr lang="en-US" dirty="0">
              <a:latin typeface="Verdana" panose="020B0604030504040204" pitchFamily="34" charset="0"/>
            </a:endParaRPr>
          </a:p>
          <a:p>
            <a:endParaRPr lang="en-US" b="0" i="0" dirty="0">
              <a:effectLst/>
              <a:latin typeface="Verdana" panose="020B0604030504040204" pitchFamily="34" charset="0"/>
            </a:endParaRPr>
          </a:p>
          <a:p>
            <a:r>
              <a:rPr lang="en-US" b="0" i="0" dirty="0">
                <a:effectLst/>
                <a:latin typeface="Verdana" panose="020B0604030504040204" pitchFamily="34" charset="0"/>
              </a:rPr>
              <a:t>When the verb in an independent clause is in the past tense, the verb in the dependent clause is normally in a past tense as well. The past tenses are the </a:t>
            </a:r>
            <a:r>
              <a:rPr lang="en-US" b="1" i="0" u="sng" dirty="0">
                <a:effectLst/>
                <a:latin typeface="Verdana" panose="020B0604030504040204" pitchFamily="34" charset="0"/>
                <a:hlinkClick r:id="rId2"/>
              </a:rPr>
              <a:t>simple past</a:t>
            </a:r>
            <a:r>
              <a:rPr lang="en-US" b="0" i="0" dirty="0">
                <a:effectLst/>
                <a:latin typeface="Verdana" panose="020B0604030504040204" pitchFamily="34" charset="0"/>
              </a:rPr>
              <a:t>, </a:t>
            </a:r>
            <a:r>
              <a:rPr lang="en-US" b="1" i="0" u="sng" dirty="0">
                <a:effectLst/>
                <a:latin typeface="Verdana" panose="020B0604030504040204" pitchFamily="34" charset="0"/>
                <a:hlinkClick r:id="rId3"/>
              </a:rPr>
              <a:t>past progressive</a:t>
            </a:r>
            <a:r>
              <a:rPr lang="en-US" b="0" i="0" dirty="0">
                <a:effectLst/>
                <a:latin typeface="Verdana" panose="020B0604030504040204" pitchFamily="34" charset="0"/>
              </a:rPr>
              <a:t>, </a:t>
            </a:r>
            <a:r>
              <a:rPr lang="en-US" b="1" i="0" u="sng" dirty="0">
                <a:effectLst/>
                <a:latin typeface="Verdana" panose="020B0604030504040204" pitchFamily="34" charset="0"/>
                <a:hlinkClick r:id="rId4"/>
              </a:rPr>
              <a:t>past perfect</a:t>
            </a:r>
            <a:r>
              <a:rPr lang="en-US" b="0" i="0" dirty="0">
                <a:effectLst/>
                <a:latin typeface="Verdana" panose="020B0604030504040204" pitchFamily="34" charset="0"/>
              </a:rPr>
              <a:t> and </a:t>
            </a:r>
            <a:r>
              <a:rPr lang="en-US" b="1" i="0" u="sng" dirty="0">
                <a:effectLst/>
                <a:latin typeface="Verdana" panose="020B0604030504040204" pitchFamily="34" charset="0"/>
                <a:hlinkClick r:id="rId5"/>
              </a:rPr>
              <a:t>past perfect progressive</a:t>
            </a:r>
            <a:r>
              <a:rPr lang="en-US" b="0" i="0" dirty="0">
                <a:effectLst/>
                <a:latin typeface="Verdana" panose="020B0604030504040204" pitchFamily="34" charset="0"/>
              </a:rPr>
              <a:t>.</a:t>
            </a:r>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671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B49BEE-0FA3-4A7A-8CE3-673FAFEA0695}"/>
              </a:ext>
            </a:extLst>
          </p:cNvPr>
          <p:cNvSpPr>
            <a:spLocks noGrp="1"/>
          </p:cNvSpPr>
          <p:nvPr>
            <p:ph type="title"/>
          </p:nvPr>
        </p:nvSpPr>
        <p:spPr>
          <a:xfrm>
            <a:off x="1333502" y="609600"/>
            <a:ext cx="8596668" cy="1320800"/>
          </a:xfrm>
        </p:spPr>
        <p:txBody>
          <a:bodyPr>
            <a:normAutofit/>
          </a:bodyPr>
          <a:lstStyle/>
          <a:p>
            <a:r>
              <a:rPr lang="en-US" b="0" i="0" u="none" strike="noStrike">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51AFD560-290C-4AC0-834A-3F31733FE68B}"/>
              </a:ext>
            </a:extLst>
          </p:cNvPr>
          <p:cNvSpPr>
            <a:spLocks noGrp="1"/>
          </p:cNvSpPr>
          <p:nvPr>
            <p:ph idx="1"/>
          </p:nvPr>
        </p:nvSpPr>
        <p:spPr>
          <a:xfrm>
            <a:off x="1333502" y="2160590"/>
            <a:ext cx="8470898" cy="3429260"/>
          </a:xfrm>
        </p:spPr>
        <p:txBody>
          <a:bodyPr>
            <a:normAutofit/>
          </a:bodyPr>
          <a:lstStyle/>
          <a:p>
            <a:pPr marL="0" marR="0">
              <a:spcBef>
                <a:spcPts val="0"/>
              </a:spcBef>
              <a:spcAft>
                <a:spcPts val="800"/>
              </a:spcAft>
            </a:pPr>
            <a:r>
              <a:rPr lang="en-US" dirty="0">
                <a:effectLst/>
                <a:latin typeface="Verdana" panose="020B0604030504040204" pitchFamily="34" charset="0"/>
                <a:ea typeface="Times New Roman" panose="02020603050405020304" pitchFamily="18" charset="0"/>
                <a:cs typeface="Times New Roman" panose="02020603050405020304" pitchFamily="18" charset="0"/>
              </a:rPr>
              <a:t>If the action in the dependent clause occurred before the action in the independent clause, the past perfect is usually the most appropriate tense for the dependent clause, as in the following examples: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0911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961EC3-97F1-4095-84A1-2C7A31EC09FC}"/>
              </a:ext>
            </a:extLst>
          </p:cNvPr>
          <p:cNvSpPr>
            <a:spLocks noGrp="1"/>
          </p:cNvSpPr>
          <p:nvPr>
            <p:ph type="title"/>
          </p:nvPr>
        </p:nvSpPr>
        <p:spPr>
          <a:xfrm>
            <a:off x="1333502" y="609600"/>
            <a:ext cx="8596668" cy="1320800"/>
          </a:xfrm>
        </p:spPr>
        <p:txBody>
          <a:bodyPr>
            <a:normAutofit/>
          </a:bodyPr>
          <a:lstStyle/>
          <a:p>
            <a:r>
              <a:rPr lang="en-US" b="0" i="0" u="none" strike="noStrike">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821760DA-8E44-4C9A-A568-D205F4E92854}"/>
              </a:ext>
            </a:extLst>
          </p:cNvPr>
          <p:cNvSpPr>
            <a:spLocks noGrp="1"/>
          </p:cNvSpPr>
          <p:nvPr>
            <p:ph idx="1"/>
          </p:nvPr>
        </p:nvSpPr>
        <p:spPr>
          <a:xfrm>
            <a:off x="1333502" y="2160590"/>
            <a:ext cx="8470898" cy="3429260"/>
          </a:xfrm>
        </p:spPr>
        <p:txBody>
          <a:bodyPr>
            <a:normAutofit/>
          </a:bodyPr>
          <a:lstStyle/>
          <a:p>
            <a:pPr marL="0">
              <a:spcBef>
                <a:spcPts val="0"/>
              </a:spcBef>
              <a:spcAft>
                <a:spcPts val="800"/>
              </a:spcAft>
            </a:pPr>
            <a:r>
              <a:rPr lang="en-US" dirty="0">
                <a:effectLst/>
                <a:latin typeface="Verdana" panose="020B0604030504040204" pitchFamily="34" charset="0"/>
                <a:ea typeface="Times New Roman" panose="02020603050405020304" pitchFamily="18" charset="0"/>
                <a:cs typeface="Times New Roman" panose="02020603050405020304" pitchFamily="18" charset="0"/>
              </a:rPr>
              <a:t>Miriam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arrived</a:t>
            </a:r>
            <a:r>
              <a:rPr lang="en-US" dirty="0">
                <a:effectLst/>
                <a:latin typeface="Verdana" panose="020B0604030504040204" pitchFamily="34" charset="0"/>
                <a:ea typeface="Times New Roman" panose="02020603050405020304" pitchFamily="18" charset="0"/>
                <a:cs typeface="Times New Roman" panose="02020603050405020304" pitchFamily="18" charset="0"/>
              </a:rPr>
              <a:t> at 5 p.m. but Whitaker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had closed</a:t>
            </a:r>
            <a:r>
              <a:rPr lang="en-US" dirty="0">
                <a:effectLst/>
                <a:latin typeface="Verdana" panose="020B0604030504040204" pitchFamily="34" charset="0"/>
                <a:ea typeface="Times New Roman" panose="02020603050405020304" pitchFamily="18" charset="0"/>
                <a:cs typeface="Times New Roman" panose="02020603050405020304" pitchFamily="18" charset="0"/>
              </a:rPr>
              <a:t> the store.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endParaRPr lang="en-US"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800"/>
              </a:spcAft>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800"/>
              </a:spcAft>
            </a:pPr>
            <a:r>
              <a:rPr lang="en-US" dirty="0">
                <a:effectLst/>
                <a:latin typeface="Verdana" panose="020B0604030504040204" pitchFamily="34" charset="0"/>
                <a:ea typeface="Times New Roman" panose="02020603050405020304" pitchFamily="18" charset="0"/>
                <a:cs typeface="Times New Roman" panose="02020603050405020304" pitchFamily="18" charset="0"/>
              </a:rPr>
              <a:t>The action of the dependent clause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but Whitaker had closed the store</a:t>
            </a:r>
            <a:r>
              <a:rPr lang="en-US" dirty="0">
                <a:effectLst/>
                <a:latin typeface="Verdana" panose="020B0604030504040204" pitchFamily="34" charset="0"/>
                <a:ea typeface="Times New Roman" panose="02020603050405020304" pitchFamily="18" charset="0"/>
                <a:cs typeface="Times New Roman" panose="02020603050405020304" pitchFamily="18" charset="0"/>
              </a:rPr>
              <a:t>) is described with a past perfect tense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had closed</a:t>
            </a:r>
            <a:r>
              <a:rPr lang="en-US" dirty="0">
                <a:effectLst/>
                <a:latin typeface="Verdana" panose="020B0604030504040204" pitchFamily="34" charset="0"/>
                <a:ea typeface="Times New Roman" panose="02020603050405020304" pitchFamily="18" charset="0"/>
                <a:cs typeface="Times New Roman" panose="02020603050405020304" pitchFamily="18" charset="0"/>
              </a:rPr>
              <a:t>) because the act of closing took place before the act of arriving. The simple predicate of the independent clause is in the simple past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arrived</a:t>
            </a:r>
            <a:r>
              <a:rPr lang="en-US" dirty="0">
                <a:effectLst/>
                <a:latin typeface="Verdana" panose="020B0604030504040204" pitchFamily="34"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90770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2E70AA-8D19-47CA-88A2-0DE98AFCEBFE}"/>
              </a:ext>
            </a:extLst>
          </p:cNvPr>
          <p:cNvSpPr>
            <a:spLocks noGrp="1"/>
          </p:cNvSpPr>
          <p:nvPr>
            <p:ph type="title"/>
          </p:nvPr>
        </p:nvSpPr>
        <p:spPr>
          <a:xfrm>
            <a:off x="1333502" y="609600"/>
            <a:ext cx="8596668" cy="1320800"/>
          </a:xfrm>
        </p:spPr>
        <p:txBody>
          <a:bodyPr>
            <a:normAutofit/>
          </a:bodyPr>
          <a:lstStyle/>
          <a:p>
            <a:r>
              <a:rPr lang="en-US" b="0" i="0" u="none" strike="noStrike">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D2E572CC-75AF-4E66-B09A-61A133FC8F9E}"/>
              </a:ext>
            </a:extLst>
          </p:cNvPr>
          <p:cNvSpPr>
            <a:spLocks noGrp="1"/>
          </p:cNvSpPr>
          <p:nvPr>
            <p:ph idx="1"/>
          </p:nvPr>
        </p:nvSpPr>
        <p:spPr>
          <a:xfrm>
            <a:off x="1333502" y="2160590"/>
            <a:ext cx="8470898" cy="3429260"/>
          </a:xfrm>
        </p:spPr>
        <p:txBody>
          <a:bodyPr>
            <a:normAutofit/>
          </a:bodyPr>
          <a:lstStyle/>
          <a:p>
            <a:r>
              <a:rPr lang="en-US" dirty="0">
                <a:effectLst/>
                <a:latin typeface="Verdana" panose="020B0604030504040204" pitchFamily="34" charset="0"/>
                <a:ea typeface="Times New Roman" panose="02020603050405020304" pitchFamily="18" charset="0"/>
                <a:cs typeface="Times New Roman" panose="02020603050405020304" pitchFamily="18" charset="0"/>
              </a:rPr>
              <a:t>After we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located</a:t>
            </a:r>
            <a:r>
              <a:rPr lang="en-US" dirty="0">
                <a:effectLst/>
                <a:latin typeface="Verdana" panose="020B0604030504040204" pitchFamily="34" charset="0"/>
                <a:ea typeface="Times New Roman" panose="02020603050405020304" pitchFamily="18" charset="0"/>
                <a:cs typeface="Times New Roman" panose="02020603050405020304" pitchFamily="18" charset="0"/>
              </a:rPr>
              <a:t> the restaurant that Christian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had raved</a:t>
            </a:r>
            <a:r>
              <a:rPr lang="en-US" dirty="0">
                <a:effectLst/>
                <a:latin typeface="Verdana" panose="020B0604030504040204" pitchFamily="34" charset="0"/>
                <a:ea typeface="Times New Roman" panose="02020603050405020304" pitchFamily="18" charset="0"/>
                <a:cs typeface="Times New Roman" panose="02020603050405020304" pitchFamily="18" charset="0"/>
              </a:rPr>
              <a:t> about, we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ate</a:t>
            </a:r>
            <a:r>
              <a:rPr lang="en-US" dirty="0">
                <a:effectLst/>
                <a:latin typeface="Verdana" panose="020B0604030504040204" pitchFamily="34" charset="0"/>
                <a:ea typeface="Times New Roman" panose="02020603050405020304" pitchFamily="18" charset="0"/>
                <a:cs typeface="Times New Roman" panose="02020603050405020304" pitchFamily="18" charset="0"/>
              </a:rPr>
              <a:t> there every Friday.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0" i="0" dirty="0">
              <a:effectLst/>
              <a:latin typeface="Verdana" panose="020B0604030504040204" pitchFamily="34" charset="0"/>
            </a:endParaRPr>
          </a:p>
          <a:p>
            <a:endParaRPr lang="en-US" dirty="0">
              <a:latin typeface="Verdana" panose="020B0604030504040204" pitchFamily="34" charset="0"/>
            </a:endParaRPr>
          </a:p>
          <a:p>
            <a:r>
              <a:rPr lang="en-US" b="0" i="0" dirty="0">
                <a:effectLst/>
                <a:latin typeface="Verdana" panose="020B0604030504040204" pitchFamily="34" charset="0"/>
              </a:rPr>
              <a:t>Since the actions of the second dependent clause (</a:t>
            </a:r>
            <a:r>
              <a:rPr lang="en-US" b="0" i="1" dirty="0">
                <a:effectLst/>
                <a:latin typeface="Verdana" panose="020B0604030504040204" pitchFamily="34" charset="0"/>
              </a:rPr>
              <a:t>that Christian had raved about</a:t>
            </a:r>
            <a:r>
              <a:rPr lang="en-US" b="0" i="0" dirty="0">
                <a:effectLst/>
                <a:latin typeface="Verdana" panose="020B0604030504040204" pitchFamily="34" charset="0"/>
              </a:rPr>
              <a:t>) precedes the other actions </a:t>
            </a:r>
            <a:r>
              <a:rPr lang="en-US" b="0" i="1" dirty="0">
                <a:effectLst/>
                <a:latin typeface="Verdana" panose="020B0604030504040204" pitchFamily="34" charset="0"/>
              </a:rPr>
              <a:t>located</a:t>
            </a:r>
            <a:r>
              <a:rPr lang="en-US" b="0" i="0" dirty="0">
                <a:effectLst/>
                <a:latin typeface="Verdana" panose="020B0604030504040204" pitchFamily="34" charset="0"/>
              </a:rPr>
              <a:t> and </a:t>
            </a:r>
            <a:r>
              <a:rPr lang="en-US" b="0" i="1" dirty="0">
                <a:effectLst/>
                <a:latin typeface="Verdana" panose="020B0604030504040204" pitchFamily="34" charset="0"/>
              </a:rPr>
              <a:t>ate</a:t>
            </a:r>
            <a:r>
              <a:rPr lang="en-US" b="0" i="0" dirty="0">
                <a:effectLst/>
                <a:latin typeface="Verdana" panose="020B0604030504040204" pitchFamily="34" charset="0"/>
              </a:rPr>
              <a:t> in the sentence, the past perfect is the most appropriate verb tense.</a:t>
            </a: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0055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BCC6F8-150D-4C63-B217-30648DC4F2F9}"/>
              </a:ext>
            </a:extLst>
          </p:cNvPr>
          <p:cNvSpPr>
            <a:spLocks noGrp="1"/>
          </p:cNvSpPr>
          <p:nvPr>
            <p:ph type="title"/>
          </p:nvPr>
        </p:nvSpPr>
        <p:spPr>
          <a:xfrm>
            <a:off x="1333502" y="609600"/>
            <a:ext cx="8596668" cy="1320800"/>
          </a:xfrm>
        </p:spPr>
        <p:txBody>
          <a:bodyPr>
            <a:normAutofit/>
          </a:bodyPr>
          <a:lstStyle/>
          <a:p>
            <a:r>
              <a:rPr lang="en-US" b="0" i="0" u="none" strike="noStrike">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8F51A801-24F8-4C57-9D27-41F25BFACA50}"/>
              </a:ext>
            </a:extLst>
          </p:cNvPr>
          <p:cNvSpPr>
            <a:spLocks noGrp="1"/>
          </p:cNvSpPr>
          <p:nvPr>
            <p:ph idx="1"/>
          </p:nvPr>
        </p:nvSpPr>
        <p:spPr>
          <a:xfrm>
            <a:off x="1333502" y="2160590"/>
            <a:ext cx="8470898" cy="3429260"/>
          </a:xfrm>
        </p:spPr>
        <p:txBody>
          <a:bodyPr>
            <a:normAutofit fontScale="92500" lnSpcReduction="10000"/>
          </a:bodyPr>
          <a:lstStyle/>
          <a:p>
            <a:pPr marL="0">
              <a:spcBef>
                <a:spcPts val="0"/>
              </a:spcBef>
              <a:spcAft>
                <a:spcPts val="800"/>
              </a:spcAft>
            </a:pPr>
            <a:r>
              <a:rPr lang="en-US" b="0" i="0" dirty="0">
                <a:effectLst/>
                <a:latin typeface="Verdana" panose="020B0604030504040204" pitchFamily="34" charset="0"/>
              </a:rPr>
              <a:t>We </a:t>
            </a:r>
            <a:r>
              <a:rPr lang="en-US" b="0" i="1" dirty="0">
                <a:effectLst/>
                <a:latin typeface="Verdana" panose="020B0604030504040204" pitchFamily="34" charset="0"/>
              </a:rPr>
              <a:t>fed</a:t>
            </a:r>
            <a:r>
              <a:rPr lang="en-US" b="0" i="0" dirty="0">
                <a:effectLst/>
                <a:latin typeface="Verdana" panose="020B0604030504040204" pitchFamily="34" charset="0"/>
              </a:rPr>
              <a:t> the horse oats for a week because it </a:t>
            </a:r>
            <a:r>
              <a:rPr lang="en-US" b="0" i="1" dirty="0">
                <a:effectLst/>
                <a:latin typeface="Verdana" panose="020B0604030504040204" pitchFamily="34" charset="0"/>
              </a:rPr>
              <a:t>had eaten</a:t>
            </a:r>
            <a:r>
              <a:rPr lang="en-US" b="0" i="0" dirty="0">
                <a:effectLst/>
                <a:latin typeface="Verdana" panose="020B0604030504040204" pitchFamily="34" charset="0"/>
              </a:rPr>
              <a:t> all the hay.</a:t>
            </a:r>
          </a:p>
          <a:p>
            <a:pPr marL="0" marR="0">
              <a:spcBef>
                <a:spcPts val="0"/>
              </a:spcBef>
              <a:spcAft>
                <a:spcPts val="800"/>
              </a:spcAft>
            </a:pPr>
            <a:endParaRPr lang="en-US"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800"/>
              </a:spcAft>
            </a:pP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800"/>
              </a:spcAft>
            </a:pPr>
            <a:r>
              <a:rPr lang="en-US" dirty="0">
                <a:effectLst/>
                <a:latin typeface="Verdana" panose="020B0604030504040204" pitchFamily="34" charset="0"/>
                <a:ea typeface="Times New Roman" panose="02020603050405020304" pitchFamily="18" charset="0"/>
                <a:cs typeface="Times New Roman" panose="02020603050405020304" pitchFamily="18" charset="0"/>
              </a:rPr>
              <a:t>In this sentence, both actions took place in the past, but the action of the independent clause (the feeding of oats) follows the action of the dependent clause (the eating of the hay). As a result, the predicate of the dependent clause is in the past perfect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had eaten</a:t>
            </a:r>
            <a:r>
              <a:rPr lang="en-US" dirty="0">
                <a:effectLst/>
                <a:latin typeface="Verdana" panose="020B0604030504040204" pitchFamily="34"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effectLst/>
                <a:latin typeface="Verdana" panose="020B0604030504040204" pitchFamily="34" charset="0"/>
                <a:ea typeface="Times New Roman" panose="02020603050405020304" pitchFamily="18" charset="0"/>
                <a:cs typeface="Times New Roman" panose="02020603050405020304" pitchFamily="18" charset="0"/>
              </a:rPr>
              <a:t>After she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had learned</a:t>
            </a:r>
            <a:r>
              <a:rPr lang="en-US" dirty="0">
                <a:effectLst/>
                <a:latin typeface="Verdana" panose="020B0604030504040204" pitchFamily="34" charset="0"/>
                <a:ea typeface="Times New Roman" panose="02020603050405020304" pitchFamily="18" charset="0"/>
                <a:cs typeface="Times New Roman" panose="02020603050405020304" pitchFamily="18" charset="0"/>
              </a:rPr>
              <a:t> to drive, Alice </a:t>
            </a:r>
            <a:r>
              <a:rPr lang="en-US" i="1" dirty="0">
                <a:effectLst/>
                <a:latin typeface="Verdana" panose="020B0604030504040204" pitchFamily="34" charset="0"/>
                <a:ea typeface="Times New Roman" panose="02020603050405020304" pitchFamily="18" charset="0"/>
                <a:cs typeface="Times New Roman" panose="02020603050405020304" pitchFamily="18" charset="0"/>
              </a:rPr>
              <a:t>felt</a:t>
            </a:r>
            <a:r>
              <a:rPr lang="en-US" dirty="0">
                <a:effectLst/>
                <a:latin typeface="Verdana" panose="020B0604030504040204" pitchFamily="34" charset="0"/>
                <a:ea typeface="Times New Roman" panose="02020603050405020304" pitchFamily="18" charset="0"/>
                <a:cs typeface="Times New Roman" panose="02020603050405020304" pitchFamily="18" charset="0"/>
              </a:rPr>
              <a:t> more independent.</a:t>
            </a:r>
          </a:p>
          <a:p>
            <a:pPr marL="342900" marR="0" lvl="0" indent="-342900">
              <a:spcBef>
                <a:spcPts val="0"/>
              </a:spcBef>
              <a:spcAft>
                <a:spcPts val="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0" i="0" dirty="0">
                <a:effectLst/>
                <a:latin typeface="Verdana" panose="020B0604030504040204" pitchFamily="34" charset="0"/>
              </a:rPr>
              <a:t>In this example, the predicate of the dependent clause is in the past perfect (</a:t>
            </a:r>
            <a:r>
              <a:rPr lang="en-US" b="0" i="1" dirty="0">
                <a:effectLst/>
                <a:latin typeface="Verdana" panose="020B0604030504040204" pitchFamily="34" charset="0"/>
              </a:rPr>
              <a:t>had learned</a:t>
            </a:r>
            <a:r>
              <a:rPr lang="en-US" b="0" i="0" dirty="0">
                <a:effectLst/>
                <a:latin typeface="Verdana" panose="020B0604030504040204" pitchFamily="34" charset="0"/>
              </a:rPr>
              <a:t>) because the act of learning preceded the act of feeling independent.</a:t>
            </a:r>
            <a:r>
              <a:rPr lang="en-US"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7158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820022-7BB8-4890-B68B-3DD5EB41334F}"/>
              </a:ext>
            </a:extLst>
          </p:cNvPr>
          <p:cNvSpPr>
            <a:spLocks noGrp="1"/>
          </p:cNvSpPr>
          <p:nvPr>
            <p:ph type="title"/>
          </p:nvPr>
        </p:nvSpPr>
        <p:spPr>
          <a:xfrm>
            <a:off x="1333502" y="609600"/>
            <a:ext cx="8596668" cy="1320800"/>
          </a:xfrm>
        </p:spPr>
        <p:txBody>
          <a:bodyPr>
            <a:normAutofit/>
          </a:bodyPr>
          <a:lstStyle/>
          <a:p>
            <a:r>
              <a:rPr lang="en-US" b="0" i="0" u="none" strike="noStrike">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CF2209A2-656A-416E-B013-A5425EC576B6}"/>
              </a:ext>
            </a:extLst>
          </p:cNvPr>
          <p:cNvSpPr>
            <a:spLocks noGrp="1"/>
          </p:cNvSpPr>
          <p:nvPr>
            <p:ph idx="1"/>
          </p:nvPr>
        </p:nvSpPr>
        <p:spPr>
          <a:xfrm>
            <a:off x="1333502" y="2160590"/>
            <a:ext cx="8470898" cy="3429260"/>
          </a:xfrm>
        </p:spPr>
        <p:txBody>
          <a:bodyPr>
            <a:normAutofit/>
          </a:bodyPr>
          <a:lstStyle/>
          <a:p>
            <a:r>
              <a:rPr lang="en-US" b="0" i="0">
                <a:effectLst/>
                <a:latin typeface="Verdana" panose="020B0604030504040204" pitchFamily="34" charset="0"/>
              </a:rPr>
              <a:t>If the action in a dependent clause occurs at the same time as the action in the independent clause, the tenses generally match. For example, if the simple past is used in the independent clause, the simple past is also used in the dependent clause.</a:t>
            </a:r>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85453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F8DA2D-55E4-4BCD-8FC7-BBAFDFD675E6}"/>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03DFA396-2A2A-487E-8F53-B8D23CBB0352}"/>
              </a:ext>
            </a:extLst>
          </p:cNvPr>
          <p:cNvSpPr>
            <a:spLocks noGrp="1"/>
          </p:cNvSpPr>
          <p:nvPr>
            <p:ph idx="1"/>
          </p:nvPr>
        </p:nvSpPr>
        <p:spPr>
          <a:xfrm>
            <a:off x="1333502" y="2160590"/>
            <a:ext cx="8470898" cy="3429260"/>
          </a:xfrm>
        </p:spPr>
        <p:txBody>
          <a:bodyPr>
            <a:normAutofit/>
          </a:bodyPr>
          <a:lstStyle/>
          <a:p>
            <a:r>
              <a:rPr lang="en-US" b="0" i="0" dirty="0">
                <a:effectLst/>
                <a:latin typeface="Verdana" panose="020B0604030504040204" pitchFamily="34" charset="0"/>
              </a:rPr>
              <a:t>When the verb of the independent clause is one of the </a:t>
            </a:r>
            <a:r>
              <a:rPr lang="en-US" b="1" i="0" u="sng" dirty="0">
                <a:effectLst/>
                <a:latin typeface="Verdana" panose="020B0604030504040204" pitchFamily="34" charset="0"/>
                <a:hlinkClick r:id="rId2"/>
              </a:rPr>
              <a:t>progressive tenses</a:t>
            </a:r>
            <a:r>
              <a:rPr lang="en-US" b="0" i="0" dirty="0">
                <a:effectLst/>
                <a:latin typeface="Verdana" panose="020B0604030504040204" pitchFamily="34" charset="0"/>
              </a:rPr>
              <a:t>, the simple past is normally the most appropriate tense for the dependent clause, as in the following sentences:</a:t>
            </a:r>
          </a:p>
          <a:p>
            <a:pPr>
              <a:buFont typeface="Arial" panose="020B0604020202020204" pitchFamily="34" charset="0"/>
              <a:buChar char="•"/>
            </a:pPr>
            <a:r>
              <a:rPr lang="en-US" b="0" i="0" dirty="0">
                <a:effectLst/>
                <a:latin typeface="Verdana" panose="020B0604030504040204" pitchFamily="34" charset="0"/>
              </a:rPr>
              <a:t>Lena </a:t>
            </a:r>
            <a:r>
              <a:rPr lang="en-US" b="0" i="1" dirty="0">
                <a:effectLst/>
                <a:latin typeface="Verdana" panose="020B0604030504040204" pitchFamily="34" charset="0"/>
              </a:rPr>
              <a:t>was telling</a:t>
            </a:r>
            <a:r>
              <a:rPr lang="en-US" b="0" i="0" dirty="0">
                <a:effectLst/>
                <a:latin typeface="Verdana" panose="020B0604030504040204" pitchFamily="34" charset="0"/>
              </a:rPr>
              <a:t> a story about her most recent exploits when a tree branch </a:t>
            </a:r>
            <a:r>
              <a:rPr lang="en-US" b="0" i="1" dirty="0">
                <a:effectLst/>
                <a:latin typeface="Verdana" panose="020B0604030504040204" pitchFamily="34" charset="0"/>
              </a:rPr>
              <a:t>broke</a:t>
            </a:r>
            <a:r>
              <a:rPr lang="en-US" b="0" i="0" dirty="0">
                <a:effectLst/>
                <a:latin typeface="Verdana" panose="020B0604030504040204" pitchFamily="34" charset="0"/>
              </a:rPr>
              <a:t> the living room window</a:t>
            </a:r>
          </a:p>
          <a:p>
            <a:endParaRPr lang="en-US" dirty="0"/>
          </a:p>
          <a:p>
            <a:r>
              <a:rPr lang="en-US" b="0" i="0" dirty="0">
                <a:solidFill>
                  <a:srgbClr val="000000"/>
                </a:solidFill>
                <a:effectLst/>
                <a:latin typeface="Verdana" panose="020B0604030504040204" pitchFamily="34" charset="0"/>
              </a:rPr>
              <a:t>Here the action of telling took place and continued for some time in the past. The breaking of the window is described in the simple past.</a:t>
            </a:r>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5685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131908-7524-4966-9770-F431EF1C7F0C}"/>
              </a:ext>
            </a:extLst>
          </p:cNvPr>
          <p:cNvSpPr>
            <a:spLocks noGrp="1"/>
          </p:cNvSpPr>
          <p:nvPr>
            <p:ph type="title"/>
          </p:nvPr>
        </p:nvSpPr>
        <p:spPr>
          <a:xfrm>
            <a:off x="1333502" y="609600"/>
            <a:ext cx="8596668" cy="1320800"/>
          </a:xfrm>
        </p:spPr>
        <p:txBody>
          <a:bodyPr>
            <a:normAutofit/>
          </a:bodyPr>
          <a:lstStyle/>
          <a:p>
            <a:r>
              <a:rPr lang="en-US" b="0" i="0" u="none" strike="noStrike">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7ED27355-7E0C-491B-AFEB-B6AC1D465797}"/>
              </a:ext>
            </a:extLst>
          </p:cNvPr>
          <p:cNvSpPr>
            <a:spLocks noGrp="1"/>
          </p:cNvSpPr>
          <p:nvPr>
            <p:ph idx="1"/>
          </p:nvPr>
        </p:nvSpPr>
        <p:spPr>
          <a:xfrm>
            <a:off x="1333502" y="2160590"/>
            <a:ext cx="8470898" cy="3429260"/>
          </a:xfrm>
        </p:spPr>
        <p:txBody>
          <a:bodyPr>
            <a:normAutofit/>
          </a:bodyPr>
          <a:lstStyle/>
          <a:p>
            <a:pPr>
              <a:buFont typeface="Arial" panose="020B0604020202020204" pitchFamily="34" charset="0"/>
              <a:buChar char="•"/>
            </a:pPr>
            <a:r>
              <a:rPr lang="en-US" b="0" i="0" dirty="0">
                <a:effectLst/>
                <a:latin typeface="Verdana" panose="020B0604030504040204" pitchFamily="34" charset="0"/>
              </a:rPr>
              <a:t>When the fire alarm </a:t>
            </a:r>
            <a:r>
              <a:rPr lang="en-US" b="0" i="1" dirty="0">
                <a:effectLst/>
                <a:latin typeface="Verdana" panose="020B0604030504040204" pitchFamily="34" charset="0"/>
              </a:rPr>
              <a:t>rang</a:t>
            </a:r>
            <a:r>
              <a:rPr lang="en-US" b="0" i="0" dirty="0">
                <a:effectLst/>
                <a:latin typeface="Verdana" panose="020B0604030504040204" pitchFamily="34" charset="0"/>
              </a:rPr>
              <a:t>, Jesse </a:t>
            </a:r>
            <a:r>
              <a:rPr lang="en-US" b="0" i="1" dirty="0">
                <a:effectLst/>
                <a:latin typeface="Verdana" panose="020B0604030504040204" pitchFamily="34" charset="0"/>
              </a:rPr>
              <a:t>was writing</a:t>
            </a:r>
            <a:r>
              <a:rPr lang="en-US" b="0" i="0" dirty="0">
                <a:effectLst/>
                <a:latin typeface="Verdana" panose="020B0604030504040204" pitchFamily="34" charset="0"/>
              </a:rPr>
              <a:t> a progress report for her latest project.</a:t>
            </a:r>
          </a:p>
          <a:p>
            <a:r>
              <a:rPr lang="en-US" b="0" i="0" dirty="0">
                <a:effectLst/>
                <a:latin typeface="Verdana" panose="020B0604030504040204" pitchFamily="34" charset="0"/>
              </a:rPr>
              <a:t>This sentence describes actions (</a:t>
            </a:r>
            <a:r>
              <a:rPr lang="en-US" b="0" i="1" dirty="0">
                <a:effectLst/>
                <a:latin typeface="Verdana" panose="020B0604030504040204" pitchFamily="34" charset="0"/>
              </a:rPr>
              <a:t>rang</a:t>
            </a:r>
            <a:r>
              <a:rPr lang="en-US" b="0" i="0" dirty="0">
                <a:effectLst/>
                <a:latin typeface="Verdana" panose="020B0604030504040204" pitchFamily="34" charset="0"/>
              </a:rPr>
              <a:t> and </a:t>
            </a:r>
            <a:r>
              <a:rPr lang="en-US" b="0" i="1" dirty="0">
                <a:effectLst/>
                <a:latin typeface="Verdana" panose="020B0604030504040204" pitchFamily="34" charset="0"/>
              </a:rPr>
              <a:t>was writing</a:t>
            </a:r>
            <a:r>
              <a:rPr lang="en-US" b="0" i="0" dirty="0">
                <a:effectLst/>
                <a:latin typeface="Verdana" panose="020B0604030504040204" pitchFamily="34" charset="0"/>
              </a:rPr>
              <a:t>) that took place sometime in the past and emphasizes the continuing nature of the action (</a:t>
            </a:r>
            <a:r>
              <a:rPr lang="en-US" b="0" i="1" dirty="0">
                <a:effectLst/>
                <a:latin typeface="Verdana" panose="020B0604030504040204" pitchFamily="34" charset="0"/>
              </a:rPr>
              <a:t>was writing</a:t>
            </a:r>
            <a:r>
              <a:rPr lang="en-US" b="0" i="0" dirty="0">
                <a:effectLst/>
                <a:latin typeface="Verdana" panose="020B0604030504040204" pitchFamily="34" charset="0"/>
              </a:rPr>
              <a:t>) that took place in the independent clause</a:t>
            </a:r>
          </a:p>
          <a:p>
            <a:r>
              <a:rPr lang="en-US" b="0" i="0" dirty="0">
                <a:effectLst/>
                <a:latin typeface="Verdana" panose="020B0604030504040204" pitchFamily="34" charset="0"/>
              </a:rPr>
              <a:t>Here the action of telling took place and continued for some time in the past. The breaking of the window is described in the simple past.</a:t>
            </a: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4717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15443C-EBCF-4DDB-B724-C6D42241323F}"/>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Past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3F886C4D-4EB7-436B-8F70-4E2693001484}"/>
              </a:ext>
            </a:extLst>
          </p:cNvPr>
          <p:cNvSpPr>
            <a:spLocks noGrp="1"/>
          </p:cNvSpPr>
          <p:nvPr>
            <p:ph idx="1"/>
          </p:nvPr>
        </p:nvSpPr>
        <p:spPr>
          <a:xfrm>
            <a:off x="1333502" y="2160590"/>
            <a:ext cx="8470898" cy="3429260"/>
          </a:xfrm>
        </p:spPr>
        <p:txBody>
          <a:bodyPr>
            <a:normAutofit/>
          </a:bodyPr>
          <a:lstStyle/>
          <a:p>
            <a:pPr>
              <a:lnSpc>
                <a:spcPct val="90000"/>
              </a:lnSpc>
            </a:pPr>
            <a:r>
              <a:rPr lang="en-US" sz="1700" b="0" i="0" dirty="0">
                <a:effectLst/>
                <a:latin typeface="Verdana" panose="020B0604030504040204" pitchFamily="34" charset="0"/>
              </a:rPr>
              <a:t>One of the most common reasons for verb sequence errors arises from the confusion between the present perfect (</a:t>
            </a:r>
            <a:r>
              <a:rPr lang="en-US" sz="1700" b="0" i="1" dirty="0">
                <a:effectLst/>
                <a:latin typeface="Verdana" panose="020B0604030504040204" pitchFamily="34" charset="0"/>
              </a:rPr>
              <a:t>has walked</a:t>
            </a:r>
            <a:r>
              <a:rPr lang="en-US" sz="1700" b="0" i="0" dirty="0">
                <a:effectLst/>
                <a:latin typeface="Verdana" panose="020B0604030504040204" pitchFamily="34" charset="0"/>
              </a:rPr>
              <a:t>) and the past perfect (</a:t>
            </a:r>
            <a:r>
              <a:rPr lang="en-US" sz="1700" b="0" i="1" dirty="0">
                <a:effectLst/>
                <a:latin typeface="Verdana" panose="020B0604030504040204" pitchFamily="34" charset="0"/>
              </a:rPr>
              <a:t>had walked</a:t>
            </a:r>
            <a:r>
              <a:rPr lang="en-US" sz="1700" b="0" i="0" dirty="0">
                <a:effectLst/>
                <a:latin typeface="Verdana" panose="020B0604030504040204" pitchFamily="34" charset="0"/>
              </a:rPr>
              <a:t>). Although both tenses convey a sense of something happening in the past, the present perfect is categorized as a present tense verb.</a:t>
            </a:r>
          </a:p>
          <a:p>
            <a:pPr>
              <a:lnSpc>
                <a:spcPct val="90000"/>
              </a:lnSpc>
            </a:pPr>
            <a:endParaRPr lang="en-US" sz="1700" dirty="0">
              <a:latin typeface="Verdana" panose="020B0604030504040204" pitchFamily="34" charset="0"/>
            </a:endParaRPr>
          </a:p>
          <a:p>
            <a:pPr>
              <a:lnSpc>
                <a:spcPct val="90000"/>
              </a:lnSpc>
            </a:pPr>
            <a:r>
              <a:rPr lang="en-US" sz="1700" b="0" i="0" dirty="0">
                <a:effectLst/>
                <a:latin typeface="Verdana" panose="020B0604030504040204" pitchFamily="34" charset="0"/>
              </a:rPr>
              <a:t>One of the easiest ways to determine if the perfect tenses are used correctly is to look at the </a:t>
            </a:r>
            <a:r>
              <a:rPr lang="en-US" sz="1700" b="1" i="0" u="sng" dirty="0">
                <a:effectLst/>
                <a:latin typeface="Verdana" panose="020B0604030504040204" pitchFamily="34" charset="0"/>
                <a:hlinkClick r:id="rId2"/>
              </a:rPr>
              <a:t>auxiliary verb</a:t>
            </a:r>
            <a:r>
              <a:rPr lang="en-US" sz="1700" b="0" i="0" dirty="0">
                <a:effectLst/>
                <a:latin typeface="Verdana" panose="020B0604030504040204" pitchFamily="34" charset="0"/>
              </a:rPr>
              <a:t>. Remember that </a:t>
            </a:r>
            <a:r>
              <a:rPr lang="en-US" sz="1700" b="0" i="1" dirty="0">
                <a:effectLst/>
                <a:latin typeface="Verdana" panose="020B0604030504040204" pitchFamily="34" charset="0"/>
              </a:rPr>
              <a:t>has</a:t>
            </a:r>
            <a:r>
              <a:rPr lang="en-US" sz="1700" b="0" i="0" dirty="0">
                <a:effectLst/>
                <a:latin typeface="Verdana" panose="020B0604030504040204" pitchFamily="34" charset="0"/>
              </a:rPr>
              <a:t> is a present tense auxiliary and </a:t>
            </a:r>
            <a:r>
              <a:rPr lang="en-US" sz="1700" b="0" i="1" dirty="0">
                <a:effectLst/>
                <a:latin typeface="Verdana" panose="020B0604030504040204" pitchFamily="34" charset="0"/>
              </a:rPr>
              <a:t>had</a:t>
            </a:r>
            <a:r>
              <a:rPr lang="en-US" sz="1700" b="0" i="0" dirty="0">
                <a:effectLst/>
                <a:latin typeface="Verdana" panose="020B0604030504040204" pitchFamily="34" charset="0"/>
              </a:rPr>
              <a:t> and </a:t>
            </a:r>
            <a:r>
              <a:rPr lang="en-US" sz="1700" b="0" i="1" dirty="0">
                <a:effectLst/>
                <a:latin typeface="Verdana" panose="020B0604030504040204" pitchFamily="34" charset="0"/>
              </a:rPr>
              <a:t>have</a:t>
            </a:r>
            <a:r>
              <a:rPr lang="en-US" sz="1700" b="0" i="0" dirty="0">
                <a:effectLst/>
                <a:latin typeface="Verdana" panose="020B0604030504040204" pitchFamily="34" charset="0"/>
              </a:rPr>
              <a:t> are past tense auxiliaries. The future tense auxiliary is </a:t>
            </a:r>
            <a:r>
              <a:rPr lang="en-US" sz="1700" b="0" i="1" dirty="0">
                <a:effectLst/>
                <a:latin typeface="Verdana" panose="020B0604030504040204" pitchFamily="34" charset="0"/>
              </a:rPr>
              <a:t>will have</a:t>
            </a:r>
            <a:r>
              <a:rPr lang="en-US" sz="1700" b="0" i="0" dirty="0">
                <a:effectLst/>
                <a:latin typeface="Verdana" panose="020B0604030504040204" pitchFamily="34" charset="0"/>
              </a:rPr>
              <a:t>.</a:t>
            </a:r>
          </a:p>
          <a:p>
            <a:pPr>
              <a:lnSpc>
                <a:spcPct val="90000"/>
              </a:lnSpc>
            </a:pPr>
            <a:br>
              <a:rPr lang="en-US" sz="1700" dirty="0"/>
            </a:br>
            <a:r>
              <a:rPr lang="en-US" sz="1600" b="0" i="0" dirty="0">
                <a:solidFill>
                  <a:srgbClr val="003366"/>
                </a:solidFill>
                <a:effectLst/>
                <a:latin typeface="Verdana" panose="020B0604030504040204" pitchFamily="34" charset="0"/>
              </a:rPr>
              <a:t>© Department of English, Faculty of Arts, University of Ottawa, 2022</a:t>
            </a:r>
            <a:endParaRPr lang="en-US" sz="1700"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874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19B1B-18E2-45E8-B44D-B424160DEA18}"/>
              </a:ext>
            </a:extLst>
          </p:cNvPr>
          <p:cNvSpPr>
            <a:spLocks noGrp="1"/>
          </p:cNvSpPr>
          <p:nvPr>
            <p:ph type="title"/>
          </p:nvPr>
        </p:nvSpPr>
        <p:spPr/>
        <p:txBody>
          <a:bodyPr/>
          <a:lstStyle/>
          <a:p>
            <a:r>
              <a:rPr lang="en-US" b="1" i="0" u="none" strike="noStrike" dirty="0">
                <a:solidFill>
                  <a:srgbClr val="990000"/>
                </a:solidFill>
                <a:effectLst/>
                <a:latin typeface="Verdana" panose="020B0604030504040204" pitchFamily="34" charset="0"/>
              </a:rPr>
              <a:t>Using Verb Tenses in Sequence</a:t>
            </a:r>
            <a:br>
              <a:rPr lang="en-US" b="1" i="0" dirty="0">
                <a:solidFill>
                  <a:srgbClr val="990000"/>
                </a:solidFill>
                <a:effectLst/>
                <a:latin typeface="Verdana" panose="020B0604030504040204" pitchFamily="34" charset="0"/>
              </a:rPr>
            </a:br>
            <a:endParaRPr lang="en-US" dirty="0"/>
          </a:p>
        </p:txBody>
      </p:sp>
      <p:sp>
        <p:nvSpPr>
          <p:cNvPr id="3" name="Content Placeholder 2">
            <a:extLst>
              <a:ext uri="{FF2B5EF4-FFF2-40B4-BE49-F238E27FC236}">
                <a16:creationId xmlns:a16="http://schemas.microsoft.com/office/drawing/2014/main" id="{628F6502-7DEE-497D-BA9F-3294EE51A810}"/>
              </a:ext>
            </a:extLst>
          </p:cNvPr>
          <p:cNvSpPr>
            <a:spLocks noGrp="1"/>
          </p:cNvSpPr>
          <p:nvPr>
            <p:ph idx="1"/>
          </p:nvPr>
        </p:nvSpPr>
        <p:spPr/>
        <p:txBody>
          <a:bodyPr/>
          <a:lstStyle/>
          <a:p>
            <a:r>
              <a:rPr lang="en-US" b="0" i="0" dirty="0">
                <a:solidFill>
                  <a:srgbClr val="000000"/>
                </a:solidFill>
                <a:effectLst/>
                <a:latin typeface="Verdana" panose="020B0604030504040204" pitchFamily="34" charset="0"/>
              </a:rPr>
              <a:t>In order to determine the correct verb sequence, you must be able to identify </a:t>
            </a:r>
            <a:r>
              <a:rPr lang="en-US" b="1" i="0" u="sng" dirty="0">
                <a:solidFill>
                  <a:srgbClr val="003366"/>
                </a:solidFill>
                <a:effectLst/>
                <a:latin typeface="Verdana" panose="020B0604030504040204" pitchFamily="34" charset="0"/>
                <a:hlinkClick r:id="rId2"/>
              </a:rPr>
              <a:t>independent</a:t>
            </a:r>
            <a:r>
              <a:rPr lang="en-US" b="0" i="0" dirty="0">
                <a:solidFill>
                  <a:srgbClr val="000000"/>
                </a:solidFill>
                <a:effectLst/>
                <a:latin typeface="Verdana" panose="020B0604030504040204" pitchFamily="34" charset="0"/>
              </a:rPr>
              <a:t> and </a:t>
            </a:r>
            <a:r>
              <a:rPr lang="en-US" b="1" i="0" u="sng" dirty="0">
                <a:solidFill>
                  <a:srgbClr val="003366"/>
                </a:solidFill>
                <a:effectLst/>
                <a:latin typeface="Verdana" panose="020B0604030504040204" pitchFamily="34" charset="0"/>
                <a:hlinkClick r:id="rId3"/>
              </a:rPr>
              <a:t>dependent clauses</a:t>
            </a:r>
            <a:r>
              <a:rPr lang="en-US" b="0" i="0" dirty="0">
                <a:solidFill>
                  <a:srgbClr val="000000"/>
                </a:solidFill>
                <a:effectLst/>
                <a:latin typeface="Verdana" panose="020B0604030504040204" pitchFamily="34" charset="0"/>
              </a:rPr>
              <a:t>. The sequence of tenses in </a:t>
            </a:r>
            <a:r>
              <a:rPr lang="en-US" b="1" i="0" u="sng" dirty="0">
                <a:solidFill>
                  <a:srgbClr val="003366"/>
                </a:solidFill>
                <a:effectLst/>
                <a:latin typeface="Verdana" panose="020B0604030504040204" pitchFamily="34" charset="0"/>
                <a:hlinkClick r:id="rId4"/>
              </a:rPr>
              <a:t>complex sentences</a:t>
            </a:r>
            <a:r>
              <a:rPr lang="en-US" b="0" i="0" dirty="0">
                <a:solidFill>
                  <a:srgbClr val="000000"/>
                </a:solidFill>
                <a:effectLst/>
                <a:latin typeface="Verdana" panose="020B0604030504040204" pitchFamily="34" charset="0"/>
              </a:rPr>
              <a:t> is normally determined by the tense of the verb in the independent clause. In </a:t>
            </a:r>
            <a:r>
              <a:rPr lang="en-US" b="1" i="0" u="sng" dirty="0">
                <a:solidFill>
                  <a:srgbClr val="003366"/>
                </a:solidFill>
                <a:effectLst/>
                <a:latin typeface="Verdana" panose="020B0604030504040204" pitchFamily="34" charset="0"/>
                <a:hlinkClick r:id="rId5"/>
              </a:rPr>
              <a:t>compound sentences</a:t>
            </a:r>
            <a:r>
              <a:rPr lang="en-US" b="0" i="0" dirty="0">
                <a:solidFill>
                  <a:srgbClr val="000000"/>
                </a:solidFill>
                <a:effectLst/>
                <a:latin typeface="Verdana" panose="020B0604030504040204" pitchFamily="34" charset="0"/>
              </a:rPr>
              <a:t>, the tense that fits the logic of the sentence should be used.</a:t>
            </a:r>
            <a:endParaRPr lang="en-US" dirty="0"/>
          </a:p>
        </p:txBody>
      </p:sp>
    </p:spTree>
    <p:extLst>
      <p:ext uri="{BB962C8B-B14F-4D97-AF65-F5344CB8AC3E}">
        <p14:creationId xmlns:p14="http://schemas.microsoft.com/office/powerpoint/2010/main" val="362407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09C2-AE1B-4E7C-A836-DBC53B8E0A7D}"/>
              </a:ext>
            </a:extLst>
          </p:cNvPr>
          <p:cNvSpPr>
            <a:spLocks noGrp="1"/>
          </p:cNvSpPr>
          <p:nvPr>
            <p:ph type="title"/>
          </p:nvPr>
        </p:nvSpPr>
        <p:spPr>
          <a:xfrm>
            <a:off x="643467" y="816638"/>
            <a:ext cx="3367359" cy="5224724"/>
          </a:xfrm>
        </p:spPr>
        <p:txBody>
          <a:bodyPr anchor="ctr">
            <a:normAutofit/>
          </a:bodyPr>
          <a:lstStyle/>
          <a:p>
            <a:r>
              <a:rPr lang="en-US" b="0" i="0" u="none" strike="noStrike">
                <a:effectLst/>
                <a:latin typeface="Verdana" panose="020B0604030504040204" pitchFamily="34" charset="0"/>
              </a:rPr>
              <a:t>Present tenses in sequence</a:t>
            </a:r>
            <a:br>
              <a:rPr lang="en-US" b="1" i="0">
                <a:effectLst/>
                <a:latin typeface="Verdana" panose="020B0604030504040204" pitchFamily="34" charset="0"/>
              </a:rPr>
            </a:br>
            <a:endParaRPr lang="en-US"/>
          </a:p>
        </p:txBody>
      </p:sp>
      <p:sp>
        <p:nvSpPr>
          <p:cNvPr id="3" name="Content Placeholder 2">
            <a:extLst>
              <a:ext uri="{FF2B5EF4-FFF2-40B4-BE49-F238E27FC236}">
                <a16:creationId xmlns:a16="http://schemas.microsoft.com/office/drawing/2014/main" id="{2CF8F571-AE1B-4485-A5B2-C24A27A10807}"/>
              </a:ext>
            </a:extLst>
          </p:cNvPr>
          <p:cNvSpPr>
            <a:spLocks noGrp="1"/>
          </p:cNvSpPr>
          <p:nvPr>
            <p:ph idx="1"/>
          </p:nvPr>
        </p:nvSpPr>
        <p:spPr>
          <a:xfrm>
            <a:off x="4654295" y="816638"/>
            <a:ext cx="4619706" cy="5224724"/>
          </a:xfrm>
        </p:spPr>
        <p:txBody>
          <a:bodyPr anchor="ctr">
            <a:normAutofit/>
          </a:bodyPr>
          <a:lstStyle/>
          <a:p>
            <a:r>
              <a:rPr lang="en-US" b="0" i="0">
                <a:effectLst/>
                <a:latin typeface="Verdana" panose="020B0604030504040204" pitchFamily="34" charset="0"/>
              </a:rPr>
              <a:t>In general, </a:t>
            </a:r>
            <a:r>
              <a:rPr lang="en-US" b="1" i="0" u="sng">
                <a:effectLst/>
                <a:latin typeface="Verdana" panose="020B0604030504040204" pitchFamily="34" charset="0"/>
                <a:hlinkClick r:id="rId2"/>
              </a:rPr>
              <a:t>present tenses</a:t>
            </a:r>
            <a:r>
              <a:rPr lang="en-US" b="0" i="0">
                <a:effectLst/>
                <a:latin typeface="Verdana" panose="020B0604030504040204" pitchFamily="34" charset="0"/>
              </a:rPr>
              <a:t> may be followed by a wide variety of tenses as long as the sequence fits the logic of the sentence.</a:t>
            </a:r>
            <a:endParaRPr lang="en-US" dirty="0"/>
          </a:p>
        </p:txBody>
      </p:sp>
    </p:spTree>
    <p:extLst>
      <p:ext uri="{BB962C8B-B14F-4D97-AF65-F5344CB8AC3E}">
        <p14:creationId xmlns:p14="http://schemas.microsoft.com/office/powerpoint/2010/main" val="251597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C53DD8-2F50-4F7B-BC01-4464ACFDF120}"/>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Present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D5EC30FB-A562-4EE9-BE3E-A9E9C05D7142}"/>
              </a:ext>
            </a:extLst>
          </p:cNvPr>
          <p:cNvSpPr>
            <a:spLocks noGrp="1"/>
          </p:cNvSpPr>
          <p:nvPr>
            <p:ph idx="1"/>
          </p:nvPr>
        </p:nvSpPr>
        <p:spPr>
          <a:xfrm>
            <a:off x="1333502" y="2160590"/>
            <a:ext cx="8470898" cy="3429260"/>
          </a:xfrm>
        </p:spPr>
        <p:txBody>
          <a:bodyPr>
            <a:normAutofit/>
          </a:bodyPr>
          <a:lstStyle/>
          <a:p>
            <a:r>
              <a:rPr lang="en-US" b="0" i="0" dirty="0">
                <a:effectLst/>
                <a:latin typeface="Verdana" panose="020B0604030504040204" pitchFamily="34" charset="0"/>
              </a:rPr>
              <a:t>The four present tenses are the </a:t>
            </a:r>
            <a:r>
              <a:rPr lang="en-US" b="1" i="0" u="sng" dirty="0">
                <a:effectLst/>
                <a:latin typeface="Verdana" panose="020B0604030504040204" pitchFamily="34" charset="0"/>
                <a:hlinkClick r:id="rId2"/>
              </a:rPr>
              <a:t>simple present</a:t>
            </a:r>
            <a:r>
              <a:rPr lang="en-US" b="0" i="0" dirty="0">
                <a:effectLst/>
                <a:latin typeface="Verdana" panose="020B0604030504040204" pitchFamily="34" charset="0"/>
              </a:rPr>
              <a:t>, </a:t>
            </a:r>
            <a:r>
              <a:rPr lang="en-US" b="1" i="0" u="sng" dirty="0">
                <a:effectLst/>
                <a:latin typeface="Verdana" panose="020B0604030504040204" pitchFamily="34" charset="0"/>
                <a:hlinkClick r:id="rId3"/>
              </a:rPr>
              <a:t>present progressive</a:t>
            </a:r>
            <a:r>
              <a:rPr lang="en-US" b="0" i="0" dirty="0">
                <a:effectLst/>
                <a:latin typeface="Verdana" panose="020B0604030504040204" pitchFamily="34" charset="0"/>
              </a:rPr>
              <a:t>, </a:t>
            </a:r>
            <a:r>
              <a:rPr lang="en-US" b="1" i="0" u="sng" dirty="0">
                <a:effectLst/>
                <a:latin typeface="Verdana" panose="020B0604030504040204" pitchFamily="34" charset="0"/>
                <a:hlinkClick r:id="rId4"/>
              </a:rPr>
              <a:t>present perfect</a:t>
            </a:r>
            <a:r>
              <a:rPr lang="en-US" b="0" i="0" dirty="0">
                <a:effectLst/>
                <a:latin typeface="Verdana" panose="020B0604030504040204" pitchFamily="34" charset="0"/>
              </a:rPr>
              <a:t> and </a:t>
            </a:r>
            <a:r>
              <a:rPr lang="en-US" b="1" i="0" u="sng" dirty="0">
                <a:effectLst/>
                <a:latin typeface="Verdana" panose="020B0604030504040204" pitchFamily="34" charset="0"/>
                <a:hlinkClick r:id="rId5"/>
              </a:rPr>
              <a:t>present perfect progressive</a:t>
            </a:r>
            <a:r>
              <a:rPr lang="en-US" b="0" i="0" dirty="0">
                <a:effectLst/>
                <a:latin typeface="Verdana" panose="020B0604030504040204" pitchFamily="34" charset="0"/>
              </a:rPr>
              <a:t>. When any of these tenses are used in an independent clause, the verb in the dependent clause can be a present tense, </a:t>
            </a:r>
            <a:r>
              <a:rPr lang="en-US" b="1" i="0" u="sng" dirty="0">
                <a:effectLst/>
                <a:latin typeface="Verdana" panose="020B0604030504040204" pitchFamily="34" charset="0"/>
                <a:hlinkClick r:id="rId6"/>
              </a:rPr>
              <a:t>past tense</a:t>
            </a:r>
            <a:r>
              <a:rPr lang="en-US" b="0" i="0" dirty="0">
                <a:effectLst/>
                <a:latin typeface="Verdana" panose="020B0604030504040204" pitchFamily="34" charset="0"/>
              </a:rPr>
              <a:t> or </a:t>
            </a:r>
            <a:r>
              <a:rPr lang="en-US" b="1" i="0" u="sng" dirty="0">
                <a:effectLst/>
                <a:latin typeface="Verdana" panose="020B0604030504040204" pitchFamily="34" charset="0"/>
                <a:hlinkClick r:id="rId7"/>
              </a:rPr>
              <a:t>future tense</a:t>
            </a:r>
            <a:r>
              <a:rPr lang="en-US" b="0" i="0" dirty="0">
                <a:effectLst/>
                <a:latin typeface="Verdana" panose="020B0604030504040204" pitchFamily="34" charset="0"/>
              </a:rPr>
              <a:t> verb, as in the following examples:</a:t>
            </a:r>
          </a:p>
          <a:p>
            <a:pPr>
              <a:buFont typeface="Arial" panose="020B0604020202020204" pitchFamily="34" charset="0"/>
              <a:buChar char="•"/>
            </a:pPr>
            <a:endParaRPr lang="en-US" b="0" i="0" dirty="0">
              <a:effectLst/>
              <a:latin typeface="Verdana" panose="020B0604030504040204" pitchFamily="34" charset="0"/>
            </a:endParaRP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6719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803933-FB45-4CE7-ABE4-262052DC7BB2}"/>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Present tenses in sequence</a:t>
            </a:r>
            <a:br>
              <a:rPr lang="en-US" b="1" i="0">
                <a:effectLst/>
                <a:latin typeface="Verdana" panose="020B0604030504040204" pitchFamily="34" charset="0"/>
              </a:rPr>
            </a:br>
            <a:endParaRPr lang="en-US" dirty="0"/>
          </a:p>
        </p:txBody>
      </p:sp>
      <p:sp>
        <p:nvSpPr>
          <p:cNvPr id="12" name="Isosceles Triangle 11">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6" name="Straight Connector 15">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884A8CA9-9BCE-4045-B415-C15E38FF92F5}"/>
              </a:ext>
            </a:extLst>
          </p:cNvPr>
          <p:cNvSpPr>
            <a:spLocks noGrp="1"/>
          </p:cNvSpPr>
          <p:nvPr>
            <p:ph idx="1"/>
          </p:nvPr>
        </p:nvSpPr>
        <p:spPr>
          <a:xfrm>
            <a:off x="1333502" y="2160590"/>
            <a:ext cx="8470898" cy="3429260"/>
          </a:xfrm>
        </p:spPr>
        <p:txBody>
          <a:bodyPr>
            <a:normAutofit/>
          </a:bodyPr>
          <a:lstStyle/>
          <a:p>
            <a:r>
              <a:rPr lang="en-US" b="0" i="0" dirty="0">
                <a:solidFill>
                  <a:srgbClr val="000000"/>
                </a:solidFill>
                <a:effectLst/>
                <a:latin typeface="Verdana" panose="020B0604030504040204" pitchFamily="34" charset="0"/>
              </a:rPr>
              <a:t>Joe </a:t>
            </a:r>
            <a:r>
              <a:rPr lang="en-US" b="0" i="1" dirty="0">
                <a:solidFill>
                  <a:srgbClr val="000000"/>
                </a:solidFill>
                <a:effectLst/>
                <a:latin typeface="Verdana" panose="020B0604030504040204" pitchFamily="34" charset="0"/>
              </a:rPr>
              <a:t>waits</a:t>
            </a:r>
            <a:r>
              <a:rPr lang="en-US" b="0" i="0" dirty="0">
                <a:solidFill>
                  <a:srgbClr val="000000"/>
                </a:solidFill>
                <a:effectLst/>
                <a:latin typeface="Verdana" panose="020B0604030504040204" pitchFamily="34" charset="0"/>
              </a:rPr>
              <a:t> patiently while Bridget </a:t>
            </a:r>
            <a:r>
              <a:rPr lang="en-US" b="0" i="1" dirty="0">
                <a:solidFill>
                  <a:srgbClr val="000000"/>
                </a:solidFill>
                <a:effectLst/>
                <a:latin typeface="Verdana" panose="020B0604030504040204" pitchFamily="34" charset="0"/>
              </a:rPr>
              <a:t>books</a:t>
            </a:r>
            <a:r>
              <a:rPr lang="en-US" b="0" i="0" dirty="0">
                <a:solidFill>
                  <a:srgbClr val="000000"/>
                </a:solidFill>
                <a:effectLst/>
                <a:latin typeface="Verdana" panose="020B0604030504040204" pitchFamily="34" charset="0"/>
              </a:rPr>
              <a:t> the tickets.</a:t>
            </a:r>
          </a:p>
          <a:p>
            <a:endParaRPr lang="en-US" b="0" i="0" dirty="0">
              <a:effectLst/>
              <a:latin typeface="Verdana" panose="020B0604030504040204" pitchFamily="34" charset="0"/>
            </a:endParaRPr>
          </a:p>
          <a:p>
            <a:endParaRPr lang="en-US" dirty="0">
              <a:latin typeface="Verdana" panose="020B0604030504040204" pitchFamily="34" charset="0"/>
            </a:endParaRPr>
          </a:p>
          <a:p>
            <a:r>
              <a:rPr lang="en-US" b="0" i="0" dirty="0">
                <a:effectLst/>
                <a:latin typeface="Verdana" panose="020B0604030504040204" pitchFamily="34" charset="0"/>
              </a:rPr>
              <a:t>The simple present tense is used in both the independent clause (</a:t>
            </a:r>
            <a:r>
              <a:rPr lang="en-US" b="0" i="1" dirty="0">
                <a:effectLst/>
                <a:latin typeface="Verdana" panose="020B0604030504040204" pitchFamily="34" charset="0"/>
              </a:rPr>
              <a:t>Joe waits patiently</a:t>
            </a:r>
            <a:r>
              <a:rPr lang="en-US" b="0" i="0" dirty="0">
                <a:effectLst/>
                <a:latin typeface="Verdana" panose="020B0604030504040204" pitchFamily="34" charset="0"/>
              </a:rPr>
              <a:t>) and the dependent clause (</a:t>
            </a:r>
            <a:r>
              <a:rPr lang="en-US" b="0" i="1" dirty="0">
                <a:effectLst/>
                <a:latin typeface="Verdana" panose="020B0604030504040204" pitchFamily="34" charset="0"/>
              </a:rPr>
              <a:t>while Bridget books the tickets</a:t>
            </a:r>
            <a:r>
              <a:rPr lang="en-US" b="0" i="0" dirty="0">
                <a:effectLst/>
                <a:latin typeface="Verdana" panose="020B0604030504040204" pitchFamily="34" charset="0"/>
              </a:rPr>
              <a:t>).</a:t>
            </a:r>
          </a:p>
          <a:p>
            <a:pPr>
              <a:buFont typeface="Arial" panose="020B0604020202020204" pitchFamily="34" charset="0"/>
              <a:buChar char="•"/>
            </a:pPr>
            <a:endParaRPr lang="en-US" b="0" i="0" dirty="0">
              <a:effectLst/>
              <a:latin typeface="Verdana" panose="020B0604030504040204" pitchFamily="34" charset="0"/>
            </a:endParaRPr>
          </a:p>
        </p:txBody>
      </p:sp>
      <p:sp>
        <p:nvSpPr>
          <p:cNvPr id="20"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0900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3BB6BD-416C-4A18-B7BF-650BAED9A724}"/>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Present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4040F161-D526-442F-B73F-A2E7B30337EB}"/>
              </a:ext>
            </a:extLst>
          </p:cNvPr>
          <p:cNvSpPr>
            <a:spLocks noGrp="1"/>
          </p:cNvSpPr>
          <p:nvPr>
            <p:ph idx="1"/>
          </p:nvPr>
        </p:nvSpPr>
        <p:spPr>
          <a:xfrm>
            <a:off x="1333502" y="2160590"/>
            <a:ext cx="8470898" cy="3429260"/>
          </a:xfrm>
        </p:spPr>
        <p:txBody>
          <a:bodyPr>
            <a:normAutofit/>
          </a:bodyPr>
          <a:lstStyle/>
          <a:p>
            <a:r>
              <a:rPr lang="en-US" b="0" i="0" dirty="0">
                <a:solidFill>
                  <a:srgbClr val="000000"/>
                </a:solidFill>
                <a:effectLst/>
                <a:latin typeface="Verdana" panose="020B0604030504040204" pitchFamily="34" charset="0"/>
              </a:rPr>
              <a:t>They </a:t>
            </a:r>
            <a:r>
              <a:rPr lang="en-US" b="0" i="1" dirty="0">
                <a:solidFill>
                  <a:srgbClr val="000000"/>
                </a:solidFill>
                <a:effectLst/>
                <a:latin typeface="Verdana" panose="020B0604030504040204" pitchFamily="34" charset="0"/>
              </a:rPr>
              <a:t>have</a:t>
            </a:r>
            <a:r>
              <a:rPr lang="en-US" b="0" i="0" dirty="0">
                <a:solidFill>
                  <a:srgbClr val="000000"/>
                </a:solidFill>
                <a:effectLst/>
                <a:latin typeface="Verdana" panose="020B0604030504040204" pitchFamily="34" charset="0"/>
              </a:rPr>
              <a:t> not </a:t>
            </a:r>
            <a:r>
              <a:rPr lang="en-US" b="0" i="1" dirty="0">
                <a:solidFill>
                  <a:srgbClr val="000000"/>
                </a:solidFill>
                <a:effectLst/>
                <a:latin typeface="Verdana" panose="020B0604030504040204" pitchFamily="34" charset="0"/>
              </a:rPr>
              <a:t>delivered</a:t>
            </a:r>
            <a:r>
              <a:rPr lang="en-US" b="0" i="0" dirty="0">
                <a:solidFill>
                  <a:srgbClr val="000000"/>
                </a:solidFill>
                <a:effectLst/>
                <a:latin typeface="Verdana" panose="020B0604030504040204" pitchFamily="34" charset="0"/>
              </a:rPr>
              <a:t> the documents we </a:t>
            </a:r>
            <a:r>
              <a:rPr lang="en-US" b="0" i="1" dirty="0">
                <a:solidFill>
                  <a:srgbClr val="000000"/>
                </a:solidFill>
                <a:effectLst/>
                <a:latin typeface="Verdana" panose="020B0604030504040204" pitchFamily="34" charset="0"/>
              </a:rPr>
              <a:t>need</a:t>
            </a:r>
            <a:r>
              <a:rPr lang="en-US" b="0" i="0" dirty="0">
                <a:solidFill>
                  <a:srgbClr val="000000"/>
                </a:solidFill>
                <a:effectLst/>
                <a:latin typeface="Verdana" panose="020B0604030504040204" pitchFamily="34" charset="0"/>
              </a:rPr>
              <a:t>.</a:t>
            </a:r>
          </a:p>
          <a:p>
            <a:endParaRPr lang="en-US" b="0" i="0" dirty="0">
              <a:effectLst/>
              <a:latin typeface="Verdana" panose="020B0604030504040204" pitchFamily="34" charset="0"/>
            </a:endParaRPr>
          </a:p>
          <a:p>
            <a:endParaRPr lang="en-US" dirty="0">
              <a:latin typeface="Verdana" panose="020B0604030504040204" pitchFamily="34" charset="0"/>
            </a:endParaRPr>
          </a:p>
          <a:p>
            <a:r>
              <a:rPr lang="en-US" b="0" i="0" dirty="0">
                <a:effectLst/>
                <a:latin typeface="Verdana" panose="020B0604030504040204" pitchFamily="34" charset="0"/>
              </a:rPr>
              <a:t>The verb of the independent clause </a:t>
            </a:r>
            <a:r>
              <a:rPr lang="en-US" b="0" i="1" dirty="0">
                <a:effectLst/>
                <a:latin typeface="Verdana" panose="020B0604030504040204" pitchFamily="34" charset="0"/>
              </a:rPr>
              <a:t>they have not delivered the documents</a:t>
            </a:r>
            <a:r>
              <a:rPr lang="en-US" b="0" i="0" dirty="0">
                <a:effectLst/>
                <a:latin typeface="Verdana" panose="020B0604030504040204" pitchFamily="34" charset="0"/>
              </a:rPr>
              <a:t> is in the present perfect tense, while the verb of the dependent clause </a:t>
            </a:r>
            <a:r>
              <a:rPr lang="en-US" b="0" i="1" dirty="0">
                <a:effectLst/>
                <a:latin typeface="Verdana" panose="020B0604030504040204" pitchFamily="34" charset="0"/>
              </a:rPr>
              <a:t>we need</a:t>
            </a:r>
            <a:r>
              <a:rPr lang="en-US" b="0" i="0" dirty="0">
                <a:effectLst/>
                <a:latin typeface="Verdana" panose="020B0604030504040204" pitchFamily="34" charset="0"/>
              </a:rPr>
              <a:t> is in the simple present tense. The </a:t>
            </a:r>
            <a:r>
              <a:rPr lang="en-US" b="1" i="0" u="sng" dirty="0">
                <a:effectLst/>
                <a:latin typeface="Verdana" panose="020B0604030504040204" pitchFamily="34" charset="0"/>
                <a:hlinkClick r:id="rId2"/>
              </a:rPr>
              <a:t>simple future</a:t>
            </a:r>
            <a:r>
              <a:rPr lang="en-US" b="0" i="0" dirty="0">
                <a:effectLst/>
                <a:latin typeface="Verdana" panose="020B0604030504040204" pitchFamily="34" charset="0"/>
              </a:rPr>
              <a:t> could also be used in the dependent clause (</a:t>
            </a:r>
            <a:r>
              <a:rPr lang="en-US" b="0" i="1" dirty="0">
                <a:effectLst/>
                <a:latin typeface="Verdana" panose="020B0604030504040204" pitchFamily="34" charset="0"/>
              </a:rPr>
              <a:t>we will need</a:t>
            </a:r>
            <a:r>
              <a:rPr lang="en-US" b="0" i="0" dirty="0">
                <a:effectLst/>
                <a:latin typeface="Verdana" panose="020B0604030504040204" pitchFamily="34" charset="0"/>
              </a:rPr>
              <a:t>).</a:t>
            </a: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5001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302DFF-81A4-4D97-A65E-F8D5F1E9A273}"/>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Present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025DBDCB-35F7-452C-8218-87F932E3587D}"/>
              </a:ext>
            </a:extLst>
          </p:cNvPr>
          <p:cNvSpPr>
            <a:spLocks noGrp="1"/>
          </p:cNvSpPr>
          <p:nvPr>
            <p:ph idx="1"/>
          </p:nvPr>
        </p:nvSpPr>
        <p:spPr>
          <a:xfrm>
            <a:off x="1333502" y="2160590"/>
            <a:ext cx="8470898" cy="3429260"/>
          </a:xfrm>
        </p:spPr>
        <p:txBody>
          <a:bodyPr>
            <a:normAutofit/>
          </a:bodyPr>
          <a:lstStyle/>
          <a:p>
            <a:r>
              <a:rPr lang="en-US" b="0" i="0" dirty="0">
                <a:solidFill>
                  <a:srgbClr val="000000"/>
                </a:solidFill>
                <a:effectLst/>
                <a:latin typeface="Verdana" panose="020B0604030504040204" pitchFamily="34" charset="0"/>
              </a:rPr>
              <a:t>I </a:t>
            </a:r>
            <a:r>
              <a:rPr lang="en-US" b="0" i="1" dirty="0">
                <a:solidFill>
                  <a:srgbClr val="000000"/>
                </a:solidFill>
                <a:effectLst/>
                <a:latin typeface="Verdana" panose="020B0604030504040204" pitchFamily="34" charset="0"/>
              </a:rPr>
              <a:t>have been relying</a:t>
            </a:r>
            <a:r>
              <a:rPr lang="en-US" b="0" i="0" dirty="0">
                <a:solidFill>
                  <a:srgbClr val="000000"/>
                </a:solidFill>
                <a:effectLst/>
                <a:latin typeface="Verdana" panose="020B0604030504040204" pitchFamily="34" charset="0"/>
              </a:rPr>
              <a:t> on my Christmas bonus to pay for the gifts I buy for my family.</a:t>
            </a:r>
          </a:p>
          <a:p>
            <a:endParaRPr lang="en-US" b="0" i="0" dirty="0">
              <a:effectLst/>
              <a:latin typeface="Verdana" panose="020B0604030504040204" pitchFamily="34" charset="0"/>
            </a:endParaRPr>
          </a:p>
          <a:p>
            <a:endParaRPr lang="en-US" dirty="0">
              <a:latin typeface="Verdana" panose="020B0604030504040204" pitchFamily="34" charset="0"/>
            </a:endParaRPr>
          </a:p>
          <a:p>
            <a:r>
              <a:rPr lang="en-US" b="0" i="0" dirty="0">
                <a:effectLst/>
                <a:latin typeface="Verdana" panose="020B0604030504040204" pitchFamily="34" charset="0"/>
              </a:rPr>
              <a:t>In this </a:t>
            </a:r>
            <a:r>
              <a:rPr lang="en-US" b="1" i="0" u="sng" dirty="0">
                <a:effectLst/>
                <a:latin typeface="Verdana" panose="020B0604030504040204" pitchFamily="34" charset="0"/>
                <a:hlinkClick r:id="rId2"/>
              </a:rPr>
              <a:t>sentence</a:t>
            </a:r>
            <a:r>
              <a:rPr lang="en-US" b="0" i="0" dirty="0">
                <a:effectLst/>
                <a:latin typeface="Verdana" panose="020B0604030504040204" pitchFamily="34" charset="0"/>
              </a:rPr>
              <a:t>, the </a:t>
            </a:r>
            <a:r>
              <a:rPr lang="en-US" b="1" i="0" u="sng" dirty="0">
                <a:effectLst/>
                <a:latin typeface="Verdana" panose="020B0604030504040204" pitchFamily="34" charset="0"/>
                <a:hlinkClick r:id="rId3"/>
              </a:rPr>
              <a:t>compound verb</a:t>
            </a:r>
            <a:r>
              <a:rPr lang="en-US" b="0" i="0" dirty="0">
                <a:effectLst/>
                <a:latin typeface="Verdana" panose="020B0604030504040204" pitchFamily="34" charset="0"/>
              </a:rPr>
              <a:t> of the independent clause (</a:t>
            </a:r>
            <a:r>
              <a:rPr lang="en-US" b="0" i="1" dirty="0">
                <a:effectLst/>
                <a:latin typeface="Verdana" panose="020B0604030504040204" pitchFamily="34" charset="0"/>
              </a:rPr>
              <a:t>I have been relying on my Christmas bonus to pay for the gifts</a:t>
            </a:r>
            <a:r>
              <a:rPr lang="en-US" b="0" i="0" dirty="0">
                <a:effectLst/>
                <a:latin typeface="Verdana" panose="020B0604030504040204" pitchFamily="34" charset="0"/>
              </a:rPr>
              <a:t>) is in the present perfect progressive. The </a:t>
            </a:r>
            <a:r>
              <a:rPr lang="en-US" b="1" i="0" u="sng" dirty="0">
                <a:effectLst/>
                <a:latin typeface="Verdana" panose="020B0604030504040204" pitchFamily="34" charset="0"/>
                <a:hlinkClick r:id="rId4"/>
              </a:rPr>
              <a:t>simple predicate</a:t>
            </a:r>
            <a:r>
              <a:rPr lang="en-US" b="0" i="0" dirty="0">
                <a:effectLst/>
                <a:latin typeface="Verdana" panose="020B0604030504040204" pitchFamily="34" charset="0"/>
              </a:rPr>
              <a:t> of the dependent clause (</a:t>
            </a:r>
            <a:r>
              <a:rPr lang="en-US" b="0" i="1" dirty="0">
                <a:effectLst/>
                <a:latin typeface="Verdana" panose="020B0604030504040204" pitchFamily="34" charset="0"/>
              </a:rPr>
              <a:t>I buy for my family</a:t>
            </a:r>
            <a:r>
              <a:rPr lang="en-US" b="0" i="0" dirty="0">
                <a:effectLst/>
                <a:latin typeface="Verdana" panose="020B0604030504040204" pitchFamily="34" charset="0"/>
              </a:rPr>
              <a:t>) is in the simple present. The simple future (</a:t>
            </a:r>
            <a:r>
              <a:rPr lang="en-US" b="0" i="1" dirty="0">
                <a:effectLst/>
                <a:latin typeface="Verdana" panose="020B0604030504040204" pitchFamily="34" charset="0"/>
              </a:rPr>
              <a:t>will buy</a:t>
            </a:r>
            <a:r>
              <a:rPr lang="en-US" b="0" i="0" dirty="0">
                <a:effectLst/>
                <a:latin typeface="Verdana" panose="020B0604030504040204" pitchFamily="34" charset="0"/>
              </a:rPr>
              <a:t>) could also be used.</a:t>
            </a: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49148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03086E-B800-46A5-988A-2EE96EE7AA9E}"/>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Present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FB188777-3B49-4D21-8917-BB8B400BD1B6}"/>
              </a:ext>
            </a:extLst>
          </p:cNvPr>
          <p:cNvSpPr>
            <a:spLocks noGrp="1"/>
          </p:cNvSpPr>
          <p:nvPr>
            <p:ph idx="1"/>
          </p:nvPr>
        </p:nvSpPr>
        <p:spPr>
          <a:xfrm>
            <a:off x="1333502" y="2160590"/>
            <a:ext cx="8470898" cy="3429260"/>
          </a:xfrm>
        </p:spPr>
        <p:txBody>
          <a:bodyPr>
            <a:normAutofit/>
          </a:bodyPr>
          <a:lstStyle/>
          <a:p>
            <a:r>
              <a:rPr lang="en-US" b="0" i="0" dirty="0">
                <a:effectLst/>
                <a:latin typeface="Verdana" panose="020B0604030504040204" pitchFamily="34" charset="0"/>
              </a:rPr>
              <a:t>Even though the coroner </a:t>
            </a:r>
            <a:r>
              <a:rPr lang="en-US" b="0" i="1" dirty="0">
                <a:effectLst/>
                <a:latin typeface="Verdana" panose="020B0604030504040204" pitchFamily="34" charset="0"/>
              </a:rPr>
              <a:t>has been</a:t>
            </a:r>
            <a:r>
              <a:rPr lang="en-US" b="0" i="0" dirty="0">
                <a:effectLst/>
                <a:latin typeface="Verdana" panose="020B0604030504040204" pitchFamily="34" charset="0"/>
              </a:rPr>
              <a:t> </a:t>
            </a:r>
            <a:r>
              <a:rPr lang="en-US" b="0" i="1" dirty="0">
                <a:effectLst/>
                <a:latin typeface="Verdana" panose="020B0604030504040204" pitchFamily="34" charset="0"/>
              </a:rPr>
              <a:t>examining</a:t>
            </a:r>
            <a:r>
              <a:rPr lang="en-US" b="0" i="0" dirty="0">
                <a:effectLst/>
                <a:latin typeface="Verdana" panose="020B0604030504040204" pitchFamily="34" charset="0"/>
              </a:rPr>
              <a:t> the corpse since early this morning, we still do not </a:t>
            </a:r>
            <a:r>
              <a:rPr lang="en-US" b="0" i="1" dirty="0">
                <a:effectLst/>
                <a:latin typeface="Verdana" panose="020B0604030504040204" pitchFamily="34" charset="0"/>
              </a:rPr>
              <a:t>know</a:t>
            </a:r>
            <a:r>
              <a:rPr lang="en-US" b="0" i="0" dirty="0">
                <a:effectLst/>
                <a:latin typeface="Verdana" panose="020B0604030504040204" pitchFamily="34" charset="0"/>
              </a:rPr>
              <a:t> the cause of death.</a:t>
            </a:r>
          </a:p>
          <a:p>
            <a:endParaRPr lang="en-US" b="0" i="0" dirty="0">
              <a:effectLst/>
              <a:latin typeface="Verdana" panose="020B0604030504040204" pitchFamily="34" charset="0"/>
            </a:endParaRPr>
          </a:p>
          <a:p>
            <a:endParaRPr lang="en-US" dirty="0">
              <a:latin typeface="Verdana" panose="020B0604030504040204" pitchFamily="34" charset="0"/>
            </a:endParaRPr>
          </a:p>
          <a:p>
            <a:r>
              <a:rPr lang="en-US" b="0" i="0" dirty="0">
                <a:effectLst/>
                <a:latin typeface="Verdana" panose="020B0604030504040204" pitchFamily="34" charset="0"/>
              </a:rPr>
              <a:t>In this sentence, the compound verb of the independent clause (</a:t>
            </a:r>
            <a:r>
              <a:rPr lang="en-US" b="0" i="1" dirty="0">
                <a:effectLst/>
                <a:latin typeface="Verdana" panose="020B0604030504040204" pitchFamily="34" charset="0"/>
              </a:rPr>
              <a:t>we still do not know the cause of death</a:t>
            </a:r>
            <a:r>
              <a:rPr lang="en-US" b="0" i="0" dirty="0">
                <a:effectLst/>
                <a:latin typeface="Verdana" panose="020B0604030504040204" pitchFamily="34" charset="0"/>
              </a:rPr>
              <a:t>) is in the simple present tense. The simple predicate of the dependent clause (</a:t>
            </a:r>
            <a:r>
              <a:rPr lang="en-US" b="0" i="1" dirty="0">
                <a:effectLst/>
                <a:latin typeface="Verdana" panose="020B0604030504040204" pitchFamily="34" charset="0"/>
              </a:rPr>
              <a:t>even though the coroner has been examining the corpse since early this morning</a:t>
            </a:r>
            <a:r>
              <a:rPr lang="en-US" b="0" i="0" dirty="0">
                <a:effectLst/>
                <a:latin typeface="Verdana" panose="020B0604030504040204" pitchFamily="34" charset="0"/>
              </a:rPr>
              <a:t>) is in the present perfect progressive tense (</a:t>
            </a:r>
            <a:r>
              <a:rPr lang="en-US" b="0" i="1" dirty="0">
                <a:effectLst/>
                <a:latin typeface="Verdana" panose="020B0604030504040204" pitchFamily="34" charset="0"/>
              </a:rPr>
              <a:t>has been examining</a:t>
            </a:r>
            <a:r>
              <a:rPr lang="en-US" b="0" i="0" dirty="0">
                <a:effectLst/>
                <a:latin typeface="Verdana" panose="020B0604030504040204" pitchFamily="34" charset="0"/>
              </a:rPr>
              <a:t>).</a:t>
            </a: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9331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6210DE-FD6C-453E-B139-BAB1ABE04E91}"/>
              </a:ext>
            </a:extLst>
          </p:cNvPr>
          <p:cNvSpPr>
            <a:spLocks noGrp="1"/>
          </p:cNvSpPr>
          <p:nvPr>
            <p:ph type="title"/>
          </p:nvPr>
        </p:nvSpPr>
        <p:spPr>
          <a:xfrm>
            <a:off x="1333502" y="609600"/>
            <a:ext cx="8596668" cy="1320800"/>
          </a:xfrm>
        </p:spPr>
        <p:txBody>
          <a:bodyPr>
            <a:normAutofit/>
          </a:bodyPr>
          <a:lstStyle/>
          <a:p>
            <a:r>
              <a:rPr lang="en-US" b="1" i="0">
                <a:effectLst/>
                <a:latin typeface="Verdana" panose="020B0604030504040204" pitchFamily="34" charset="0"/>
              </a:rPr>
              <a:t>Present tenses in sequence</a:t>
            </a:r>
            <a:br>
              <a:rPr lang="en-US" b="1" i="0">
                <a:effectLst/>
                <a:latin typeface="Verdana" panose="020B0604030504040204" pitchFamily="34" charset="0"/>
              </a:rPr>
            </a:br>
            <a:endParaRPr lang="en-US" dirty="0"/>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E91B05C5-9AF4-4D8D-A2F3-1DF86847FEAB}"/>
              </a:ext>
            </a:extLst>
          </p:cNvPr>
          <p:cNvSpPr>
            <a:spLocks noGrp="1"/>
          </p:cNvSpPr>
          <p:nvPr>
            <p:ph idx="1"/>
          </p:nvPr>
        </p:nvSpPr>
        <p:spPr>
          <a:xfrm>
            <a:off x="1333502" y="2160590"/>
            <a:ext cx="8470898" cy="3429260"/>
          </a:xfrm>
        </p:spPr>
        <p:txBody>
          <a:bodyPr>
            <a:normAutofit/>
          </a:bodyPr>
          <a:lstStyle/>
          <a:p>
            <a:pPr>
              <a:buFont typeface="Arial" panose="020B0604020202020204" pitchFamily="34" charset="0"/>
              <a:buChar char="•"/>
            </a:pPr>
            <a:r>
              <a:rPr lang="en-US" b="0" i="0">
                <a:effectLst/>
                <a:latin typeface="Verdana" panose="020B0604030504040204" pitchFamily="34" charset="0"/>
              </a:rPr>
              <a:t>The government </a:t>
            </a:r>
            <a:r>
              <a:rPr lang="en-US" b="0" i="1">
                <a:effectLst/>
                <a:latin typeface="Verdana" panose="020B0604030504040204" pitchFamily="34" charset="0"/>
              </a:rPr>
              <a:t>has cut</a:t>
            </a:r>
            <a:r>
              <a:rPr lang="en-US" b="0" i="0">
                <a:effectLst/>
                <a:latin typeface="Verdana" panose="020B0604030504040204" pitchFamily="34" charset="0"/>
              </a:rPr>
              <a:t> university budgets; consequently, the dean </a:t>
            </a:r>
            <a:r>
              <a:rPr lang="en-US" b="0" i="1">
                <a:effectLst/>
                <a:latin typeface="Verdana" panose="020B0604030504040204" pitchFamily="34" charset="0"/>
              </a:rPr>
              <a:t>has increased</a:t>
            </a:r>
            <a:r>
              <a:rPr lang="en-US" b="0" i="0">
                <a:effectLst/>
                <a:latin typeface="Verdana" panose="020B0604030504040204" pitchFamily="34" charset="0"/>
              </a:rPr>
              <a:t> the size of most classes.</a:t>
            </a:r>
          </a:p>
          <a:p>
            <a:r>
              <a:rPr lang="en-US" b="0" i="0">
                <a:effectLst/>
                <a:latin typeface="Verdana" panose="020B0604030504040204" pitchFamily="34" charset="0"/>
              </a:rPr>
              <a:t>In this compound sentence, both </a:t>
            </a:r>
            <a:r>
              <a:rPr lang="en-US" b="1" i="0" u="sng">
                <a:effectLst/>
                <a:latin typeface="Verdana" panose="020B0604030504040204" pitchFamily="34" charset="0"/>
                <a:hlinkClick r:id="rId2"/>
              </a:rPr>
              <a:t>predicates</a:t>
            </a:r>
            <a:r>
              <a:rPr lang="en-US" b="0" i="0">
                <a:effectLst/>
                <a:latin typeface="Verdana" panose="020B0604030504040204" pitchFamily="34" charset="0"/>
              </a:rPr>
              <a:t> are in the present perfect. The simple future could also be used in the second independent clause (</a:t>
            </a:r>
            <a:r>
              <a:rPr lang="en-US" b="0" i="1">
                <a:effectLst/>
                <a:latin typeface="Verdana" panose="020B0604030504040204" pitchFamily="34" charset="0"/>
              </a:rPr>
              <a:t>consequently, the dean will increase the size of most classes</a:t>
            </a:r>
            <a:r>
              <a:rPr lang="en-US" b="0" i="0">
                <a:effectLst/>
                <a:latin typeface="Verdana" panose="020B0604030504040204" pitchFamily="34" charset="0"/>
              </a:rPr>
              <a:t>) if the writer wants to suggest that the dean’s action will take place in the future.</a:t>
            </a:r>
          </a:p>
          <a:p>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896924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112</TotalTime>
  <Words>1220</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Symbol</vt:lpstr>
      <vt:lpstr>Trebuchet MS</vt:lpstr>
      <vt:lpstr>Verdana</vt:lpstr>
      <vt:lpstr>Wingdings 3</vt:lpstr>
      <vt:lpstr>Facet</vt:lpstr>
      <vt:lpstr>Using Verb Tenses in Sequence</vt:lpstr>
      <vt:lpstr>Using Verb Tenses in Sequence </vt:lpstr>
      <vt:lpstr>Present tenses in sequence </vt:lpstr>
      <vt:lpstr>Present tenses in sequence </vt:lpstr>
      <vt:lpstr>Present tenses in sequence </vt:lpstr>
      <vt:lpstr>Present tenses in sequence </vt:lpstr>
      <vt:lpstr>Present tenses in sequence </vt:lpstr>
      <vt:lpstr>Present tenses in sequence </vt:lpstr>
      <vt:lpstr>Present tenses in sequence </vt:lpstr>
      <vt:lpstr>Past tenses in sequence </vt:lpstr>
      <vt:lpstr>Past tenses in sequence </vt:lpstr>
      <vt:lpstr>Past tenses in sequence </vt:lpstr>
      <vt:lpstr>Past tenses in sequence </vt:lpstr>
      <vt:lpstr>Past tenses in sequence </vt:lpstr>
      <vt:lpstr>Past tenses in sequence </vt:lpstr>
      <vt:lpstr>Past tenses in sequence </vt:lpstr>
      <vt:lpstr>Past tenses in sequence </vt:lpstr>
      <vt:lpstr>Past tenses in sequence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Verb Tenses in Sequence</dc:title>
  <dc:creator>Peggy Porter</dc:creator>
  <cp:lastModifiedBy>Peggy Porter</cp:lastModifiedBy>
  <cp:revision>1</cp:revision>
  <dcterms:created xsi:type="dcterms:W3CDTF">2022-02-16T02:31:58Z</dcterms:created>
  <dcterms:modified xsi:type="dcterms:W3CDTF">2022-02-16T04:24:34Z</dcterms:modified>
</cp:coreProperties>
</file>