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4"/>
  </p:sldMasterIdLst>
  <p:notesMasterIdLst>
    <p:notesMasterId r:id="rId19"/>
  </p:notesMasterIdLst>
  <p:handoutMasterIdLst>
    <p:handoutMasterId r:id="rId20"/>
  </p:handoutMasterIdLst>
  <p:sldIdLst>
    <p:sldId id="315" r:id="rId5"/>
    <p:sldId id="256" r:id="rId6"/>
    <p:sldId id="292" r:id="rId7"/>
    <p:sldId id="322" r:id="rId8"/>
    <p:sldId id="331" r:id="rId9"/>
    <p:sldId id="323" r:id="rId10"/>
    <p:sldId id="324" r:id="rId11"/>
    <p:sldId id="325" r:id="rId12"/>
    <p:sldId id="321" r:id="rId13"/>
    <p:sldId id="326" r:id="rId14"/>
    <p:sldId id="327" r:id="rId15"/>
    <p:sldId id="328" r:id="rId16"/>
    <p:sldId id="329" r:id="rId17"/>
    <p:sldId id="330"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10" autoAdjust="0"/>
    <p:restoredTop sz="82258" autoAdjust="0"/>
  </p:normalViewPr>
  <p:slideViewPr>
    <p:cSldViewPr snapToGrid="0" snapToObjects="1">
      <p:cViewPr varScale="1">
        <p:scale>
          <a:sx n="77" d="100"/>
          <a:sy n="77" d="100"/>
        </p:scale>
        <p:origin x="1024" y="184"/>
      </p:cViewPr>
      <p:guideLst>
        <p:guide orient="horz" pos="2160"/>
        <p:guide pos="3840"/>
      </p:guideLst>
    </p:cSldViewPr>
  </p:slideViewPr>
  <p:outlineViewPr>
    <p:cViewPr>
      <p:scale>
        <a:sx n="33" d="100"/>
        <a:sy n="33" d="100"/>
      </p:scale>
      <p:origin x="0" y="228"/>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08" d="100"/>
          <a:sy n="108" d="100"/>
        </p:scale>
        <p:origin x="-518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215200-25A5-FF88-6B40-5FD675B8CD0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dirty="0">
                <a:latin typeface="Calibri" charset="0"/>
              </a:defRPr>
            </a:lvl1pPr>
          </a:lstStyle>
          <a:p>
            <a:pPr>
              <a:defRPr/>
            </a:pPr>
            <a:endParaRPr lang="en-US"/>
          </a:p>
        </p:txBody>
      </p:sp>
      <p:sp>
        <p:nvSpPr>
          <p:cNvPr id="3" name="Date Placeholder 2">
            <a:extLst>
              <a:ext uri="{FF2B5EF4-FFF2-40B4-BE49-F238E27FC236}">
                <a16:creationId xmlns:a16="http://schemas.microsoft.com/office/drawing/2014/main" id="{04E2512A-56D1-D0AF-81CC-D527EF263D0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smtClean="0">
                <a:latin typeface="Calibri" charset="0"/>
              </a:defRPr>
            </a:lvl1pPr>
          </a:lstStyle>
          <a:p>
            <a:pPr>
              <a:defRPr/>
            </a:pPr>
            <a:fld id="{CACF4245-6843-D145-AA6A-BABDD3568E89}" type="datetimeFigureOut">
              <a:rPr lang="en-US"/>
              <a:pPr>
                <a:defRPr/>
              </a:pPr>
              <a:t>2/6/24</a:t>
            </a:fld>
            <a:endParaRPr lang="en-US" dirty="0"/>
          </a:p>
        </p:txBody>
      </p:sp>
      <p:sp>
        <p:nvSpPr>
          <p:cNvPr id="4" name="Footer Placeholder 3">
            <a:extLst>
              <a:ext uri="{FF2B5EF4-FFF2-40B4-BE49-F238E27FC236}">
                <a16:creationId xmlns:a16="http://schemas.microsoft.com/office/drawing/2014/main" id="{0A551F14-02E5-ACE5-C4B1-67B32F7F707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dirty="0">
                <a:latin typeface="Calibri" charset="0"/>
              </a:defRPr>
            </a:lvl1pPr>
          </a:lstStyle>
          <a:p>
            <a:pPr>
              <a:defRPr/>
            </a:pPr>
            <a:endParaRPr lang="en-US"/>
          </a:p>
        </p:txBody>
      </p:sp>
      <p:sp>
        <p:nvSpPr>
          <p:cNvPr id="5" name="Slide Number Placeholder 4">
            <a:extLst>
              <a:ext uri="{FF2B5EF4-FFF2-40B4-BE49-F238E27FC236}">
                <a16:creationId xmlns:a16="http://schemas.microsoft.com/office/drawing/2014/main" id="{2B94DDEA-49A6-2391-ACF5-7EA744DF6870}"/>
              </a:ext>
            </a:extLst>
          </p:cNvPr>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F85E55E4-E871-1F4B-88A0-3D7C205DB487}"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4431E4D-BD0C-2208-3048-3DA5A6CDB8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dirty="0">
                <a:latin typeface="+mn-lt"/>
              </a:defRPr>
            </a:lvl1pPr>
          </a:lstStyle>
          <a:p>
            <a:pPr>
              <a:defRPr/>
            </a:pPr>
            <a:endParaRPr lang="en-US"/>
          </a:p>
        </p:txBody>
      </p:sp>
      <p:sp>
        <p:nvSpPr>
          <p:cNvPr id="3" name="Date Placeholder 2">
            <a:extLst>
              <a:ext uri="{FF2B5EF4-FFF2-40B4-BE49-F238E27FC236}">
                <a16:creationId xmlns:a16="http://schemas.microsoft.com/office/drawing/2014/main" id="{F115236D-FE3A-9571-9AF6-E5FD70485D00}"/>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72A81D34-88BF-8D4E-97B6-34A9327FC174}" type="datetimeFigureOut">
              <a:rPr lang="en-US"/>
              <a:pPr>
                <a:defRPr/>
              </a:pPr>
              <a:t>2/6/24</a:t>
            </a:fld>
            <a:endParaRPr lang="en-US" dirty="0"/>
          </a:p>
        </p:txBody>
      </p:sp>
      <p:sp>
        <p:nvSpPr>
          <p:cNvPr id="4" name="Slide Image Placeholder 3">
            <a:extLst>
              <a:ext uri="{FF2B5EF4-FFF2-40B4-BE49-F238E27FC236}">
                <a16:creationId xmlns:a16="http://schemas.microsoft.com/office/drawing/2014/main" id="{D4F57D48-F720-4A26-F051-FC038A402121}"/>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CF0E362C-67F6-8085-B2D4-5CDE0DA526A8}"/>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BB4D554-316F-6AF2-6772-B95A9CB4C025}"/>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dirty="0">
                <a:latin typeface="+mn-lt"/>
              </a:defRPr>
            </a:lvl1pPr>
          </a:lstStyle>
          <a:p>
            <a:pPr>
              <a:defRPr/>
            </a:pPr>
            <a:endParaRPr lang="en-US"/>
          </a:p>
        </p:txBody>
      </p:sp>
      <p:sp>
        <p:nvSpPr>
          <p:cNvPr id="7" name="Slide Number Placeholder 6">
            <a:extLst>
              <a:ext uri="{FF2B5EF4-FFF2-40B4-BE49-F238E27FC236}">
                <a16:creationId xmlns:a16="http://schemas.microsoft.com/office/drawing/2014/main" id="{6A556694-AB64-960D-F267-69BF72602530}"/>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6D2B1EE-525B-2D4A-8E86-F6627C6D0B0C}"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A33F761F-473F-3683-59CB-D8B5AC2BFA4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4467043C-46DB-07F6-BE3D-B376FD61FF6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8BE35216-1C01-79DB-96A0-73C8D6575C5B}"/>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56C3F18F-C2C8-5A4C-9E8C-C87F3B5BBEE5}" type="slidenum">
              <a:rPr lang="en-US" altLang="en-US"/>
              <a:pPr/>
              <a:t>2</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4125B09A-89B7-7922-75A3-114F2157F91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3EB94D38-1233-5CFC-1E24-F2C83AE1378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A4249AB-886E-D8A7-A3E9-EC8BAE6B9040}"/>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DB8857D-EA1E-B947-9478-AD75D5589E3D}" type="slidenum">
              <a:rPr lang="en-US" altLang="en-US"/>
              <a:pPr/>
              <a:t>3</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5FBDD0E-B4D5-7F47-BC1C-744E32C941D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BADA31B-656F-D026-D572-FAC01AFCD69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366290F-D400-F45E-8E2D-21620FCE3A76}"/>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F20F4BBD-AE88-B440-9F7F-DE9740A1C16E}" type="slidenum">
              <a:rPr lang="en-US" altLang="en-US"/>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5227DDC8-8D45-3E16-9BD6-487FDFD511EA}"/>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BFDC636-D9BA-56D9-21E7-37083721859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CD6188B0-FDD0-3309-6D06-A3084F5B55FF}"/>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6C0CC2CE-616F-3D41-B148-78A74D66D600}" type="slidenum">
              <a:rPr lang="en-US" altLang="en-US"/>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7602385A-D262-F576-962F-D2CBA2D61E9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F1D73DF6-B2A8-2F25-0FBA-56BF8E86083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18C3A0EC-8071-70E3-6C44-05D63ECF0C12}"/>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8F279A11-2CE0-074E-B9FD-3E527BFB52B8}" type="slidenum">
              <a:rPr lang="en-US" altLang="en-US"/>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C7F01EDE-D645-32EA-CD82-0F0A71C94DC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07FCB61F-9E85-C81D-7DB3-E4B16B5FDF3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AC837B3-6818-6D69-5A7E-FACD79EE2858}"/>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4D503C33-11E7-D045-A80B-F1D3692D4D50}" type="slidenum">
              <a:rPr lang="en-US" altLang="en-US"/>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E3762BD0-8EFE-CEBC-355C-DB474F2FAEB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088A33D-1440-BBA1-E474-06717F01115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p>
        </p:txBody>
      </p:sp>
      <p:sp>
        <p:nvSpPr>
          <p:cNvPr id="4" name="Slide Number Placeholder 3">
            <a:extLst>
              <a:ext uri="{FF2B5EF4-FFF2-40B4-BE49-F238E27FC236}">
                <a16:creationId xmlns:a16="http://schemas.microsoft.com/office/drawing/2014/main" id="{131F9AB4-102E-C48B-3DA2-614863FCFB2C}"/>
              </a:ext>
            </a:extLst>
          </p:cNvPr>
          <p:cNvSpPr>
            <a:spLocks noGrp="1"/>
          </p:cNvSpPr>
          <p:nvPr>
            <p:ph type="sldNum" sz="quarter" idx="5"/>
          </p:nvPr>
        </p:nvSpPr>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fld id="{72D44B75-EB77-AC4C-A31E-1C525A72BB58}" type="slidenum">
              <a:rPr lang="en-US" altLang="en-US"/>
              <a:pPr/>
              <a:t>14</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8FDDAD15-E2D0-DFF4-8DE5-C084DE35273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7">
            <a:extLst>
              <a:ext uri="{FF2B5EF4-FFF2-40B4-BE49-F238E27FC236}">
                <a16:creationId xmlns:a16="http://schemas.microsoft.com/office/drawing/2014/main" id="{89567BD1-EFAA-296D-D1F0-6E0F739BB0E3}"/>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5450" y="6356350"/>
            <a:ext cx="16986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9">
            <a:extLst>
              <a:ext uri="{FF2B5EF4-FFF2-40B4-BE49-F238E27FC236}">
                <a16:creationId xmlns:a16="http://schemas.microsoft.com/office/drawing/2014/main" id="{1AE01387-97AD-99E6-DE3F-D5B156A168FA}"/>
              </a:ext>
            </a:extLst>
          </p:cNvPr>
          <p:cNvSpPr txBox="1">
            <a:spLocks noChangeArrowheads="1"/>
          </p:cNvSpPr>
          <p:nvPr userDrawn="1"/>
        </p:nvSpPr>
        <p:spPr bwMode="auto">
          <a:xfrm>
            <a:off x="2647950" y="6048375"/>
            <a:ext cx="531495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endParaRPr lang="en-US" altLang="en-US" sz="2000">
              <a:latin typeface="Open Sans" panose="020F0502020204030204" pitchFamily="34" charset="0"/>
              <a:ea typeface="Open Sans" panose="020F0502020204030204" pitchFamily="34" charset="0"/>
              <a:cs typeface="Open Sans" panose="020F0502020204030204" pitchFamily="34" charset="0"/>
            </a:endParaRPr>
          </a:p>
        </p:txBody>
      </p:sp>
      <p:sp>
        <p:nvSpPr>
          <p:cNvPr id="2" name="Title 1"/>
          <p:cNvSpPr>
            <a:spLocks noGrp="1"/>
          </p:cNvSpPr>
          <p:nvPr>
            <p:ph type="title"/>
          </p:nvPr>
        </p:nvSpPr>
        <p:spPr>
          <a:xfrm>
            <a:off x="838200" y="2291187"/>
            <a:ext cx="10515600" cy="684026"/>
          </a:xfrm>
        </p:spPr>
        <p:txBody>
          <a:bodyPr/>
          <a:lstStyle/>
          <a:p>
            <a:r>
              <a:rPr lang="en-US"/>
              <a:t>Click to edit Master title style</a:t>
            </a:r>
          </a:p>
        </p:txBody>
      </p:sp>
      <p:sp>
        <p:nvSpPr>
          <p:cNvPr id="6" name="Text Placeholder 5"/>
          <p:cNvSpPr>
            <a:spLocks noGrp="1"/>
          </p:cNvSpPr>
          <p:nvPr>
            <p:ph type="body" sz="quarter" idx="10"/>
          </p:nvPr>
        </p:nvSpPr>
        <p:spPr>
          <a:xfrm>
            <a:off x="3524250" y="6402388"/>
            <a:ext cx="6019800" cy="455612"/>
          </a:xfrm>
        </p:spPr>
        <p:txBody>
          <a:bodyPr/>
          <a:lstStyle/>
          <a:p>
            <a:pPr lvl="0"/>
            <a:endParaRPr lang="en-US" dirty="0"/>
          </a:p>
        </p:txBody>
      </p:sp>
      <p:sp>
        <p:nvSpPr>
          <p:cNvPr id="7" name="Footer Placeholder 4">
            <a:extLst>
              <a:ext uri="{FF2B5EF4-FFF2-40B4-BE49-F238E27FC236}">
                <a16:creationId xmlns:a16="http://schemas.microsoft.com/office/drawing/2014/main" id="{9AD3E42B-5C87-D4AA-A72E-7CFE4AD6E378}"/>
              </a:ext>
            </a:extLst>
          </p:cNvPr>
          <p:cNvSpPr>
            <a:spLocks noGrp="1"/>
          </p:cNvSpPr>
          <p:nvPr>
            <p:ph type="ftr" sz="quarter" idx="11"/>
          </p:nvPr>
        </p:nvSpPr>
        <p:spPr>
          <a:xfrm>
            <a:off x="2924175" y="5518150"/>
            <a:ext cx="8801100" cy="365125"/>
          </a:xfrm>
        </p:spPr>
        <p:txBody>
          <a:bodyPr/>
          <a:lstStyle>
            <a:lvl1pPr algn="l" eaLnBrk="1" fontAlgn="auto" hangingPunct="1">
              <a:spcBef>
                <a:spcPts val="0"/>
              </a:spcBef>
              <a:spcAft>
                <a:spcPts val="0"/>
              </a:spcAft>
              <a:defRPr lang="en-US" sz="1400" b="0" i="0" u="none" strike="noStrike" baseline="0" dirty="0">
                <a:solidFill>
                  <a:srgbClr val="004A78"/>
                </a:solidFill>
                <a:latin typeface="arial" charset="0"/>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748092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4">
            <a:extLst>
              <a:ext uri="{FF2B5EF4-FFF2-40B4-BE49-F238E27FC236}">
                <a16:creationId xmlns:a16="http://schemas.microsoft.com/office/drawing/2014/main" id="{D6751916-2EBE-B0B8-589A-DC5F1E40BF59}"/>
              </a:ext>
            </a:extLst>
          </p:cNvPr>
          <p:cNvSpPr>
            <a:spLocks noGrp="1"/>
          </p:cNvSpPr>
          <p:nvPr>
            <p:ph type="ftr" sz="quarter" idx="18"/>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2167337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Numbered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Text Placeholder 11"/>
          <p:cNvSpPr>
            <a:spLocks noGrp="1"/>
          </p:cNvSpPr>
          <p:nvPr>
            <p:ph type="body" sz="quarter" idx="17"/>
          </p:nvPr>
        </p:nvSpPr>
        <p:spPr>
          <a:xfrm>
            <a:off x="743576" y="1638300"/>
            <a:ext cx="10711543" cy="4394200"/>
          </a:xfrm>
        </p:spPr>
        <p:txBody>
          <a:bodyPr>
            <a:normAutofit/>
          </a:bodyPr>
          <a:lstStyle>
            <a:lvl1pPr marL="457200" indent="-457200">
              <a:buClr>
                <a:srgbClr val="004A78"/>
              </a:buClr>
              <a:buFont typeface="+mj-lt"/>
              <a:buAutoNum type="arabicPeriod"/>
              <a:defRPr sz="2000">
                <a:solidFill>
                  <a:srgbClr val="000000"/>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4">
            <a:extLst>
              <a:ext uri="{FF2B5EF4-FFF2-40B4-BE49-F238E27FC236}">
                <a16:creationId xmlns:a16="http://schemas.microsoft.com/office/drawing/2014/main" id="{F42F0658-C98E-35B9-27BB-A0434AA4109E}"/>
              </a:ext>
            </a:extLst>
          </p:cNvPr>
          <p:cNvSpPr>
            <a:spLocks noGrp="1"/>
          </p:cNvSpPr>
          <p:nvPr>
            <p:ph type="ftr" sz="quarter" idx="18"/>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026990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Bullets">
    <p:spTree>
      <p:nvGrpSpPr>
        <p:cNvPr id="1" name=""/>
        <p:cNvGrpSpPr/>
        <p:nvPr/>
      </p:nvGrpSpPr>
      <p:grpSpPr>
        <a:xfrm>
          <a:off x="0" y="0"/>
          <a:ext cx="0" cy="0"/>
          <a:chOff x="0" y="0"/>
          <a:chExt cx="0" cy="0"/>
        </a:xfrm>
      </p:grpSpPr>
      <p:sp>
        <p:nvSpPr>
          <p:cNvPr id="3" name="TextBox 7">
            <a:extLst>
              <a:ext uri="{FF2B5EF4-FFF2-40B4-BE49-F238E27FC236}">
                <a16:creationId xmlns:a16="http://schemas.microsoft.com/office/drawing/2014/main" id="{8E2C2747-80AF-2682-97A3-1AF0BAC2B2CD}"/>
              </a:ext>
            </a:extLst>
          </p:cNvPr>
          <p:cNvSpPr txBox="1">
            <a:spLocks noChangeArrowheads="1"/>
          </p:cNvSpPr>
          <p:nvPr userDrawn="1"/>
        </p:nvSpPr>
        <p:spPr bwMode="auto">
          <a:xfrm>
            <a:off x="2279650" y="6308725"/>
            <a:ext cx="9694863" cy="41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1200">
                <a:solidFill>
                  <a:srgbClr val="004A78"/>
                </a:solidFill>
                <a:latin typeface="Arial" panose="020B0604020202020204" pitchFamily="34" charset="0"/>
              </a:rPr>
              <a:t>Dave Kemper, Verne Meyer, John Van Rys, and Pat Sebranek, Fusion: Integrated Reading and Writing, Book 2, 3rd Edition. © 2019 Cengage Learning, Inc. All Rights Reserved. May not be scanned, copied or duplicated, or posted to a publicly accessible website, in whole or in part.</a:t>
            </a:r>
          </a:p>
        </p:txBody>
      </p:sp>
      <p:sp>
        <p:nvSpPr>
          <p:cNvPr id="2" name="Title 1"/>
          <p:cNvSpPr>
            <a:spLocks noGrp="1"/>
          </p:cNvSpPr>
          <p:nvPr>
            <p:ph type="title"/>
          </p:nvPr>
        </p:nvSpPr>
        <p:spPr>
          <a:xfrm>
            <a:off x="42835" y="61786"/>
            <a:ext cx="12106331" cy="1202583"/>
          </a:xfrm>
        </p:spPr>
        <p:txBody>
          <a:bodyPr anchor="ctr"/>
          <a:lstStyle>
            <a:lvl1pPr>
              <a:defRPr sz="3600" b="0">
                <a:solidFill>
                  <a:srgbClr val="000000"/>
                </a:solidFill>
              </a:defRPr>
            </a:lvl1pPr>
          </a:lstStyle>
          <a:p>
            <a:r>
              <a:rPr lang="en-US" dirty="0"/>
              <a:t>Click to edit Master title style</a:t>
            </a:r>
          </a:p>
        </p:txBody>
      </p:sp>
      <p:sp>
        <p:nvSpPr>
          <p:cNvPr id="12" name="Text Placeholder 11"/>
          <p:cNvSpPr>
            <a:spLocks noGrp="1"/>
          </p:cNvSpPr>
          <p:nvPr>
            <p:ph type="body" sz="quarter" idx="17"/>
          </p:nvPr>
        </p:nvSpPr>
        <p:spPr>
          <a:xfrm>
            <a:off x="743576" y="1638300"/>
            <a:ext cx="10711543" cy="4394200"/>
          </a:xfrm>
        </p:spPr>
        <p:txBody>
          <a:bodyPr>
            <a:normAutofit/>
          </a:bodyPr>
          <a:lstStyle>
            <a:lvl1pPr marL="342900" indent="-342900">
              <a:buClr>
                <a:srgbClr val="004A78"/>
              </a:buClr>
              <a:buFont typeface="Arial" charset="0"/>
              <a:buChar char="•"/>
              <a:defRPr sz="2000">
                <a:solidFill>
                  <a:srgbClr val="004A78"/>
                </a:solidFill>
              </a:defRPr>
            </a:lvl1pPr>
            <a:lvl2pPr marL="685800" marR="0" indent="-228600" algn="l" defTabSz="914400" rtl="0" eaLnBrk="1" fontAlgn="base" latinLnBrk="0" hangingPunct="1">
              <a:lnSpc>
                <a:spcPct val="90000"/>
              </a:lnSpc>
              <a:spcBef>
                <a:spcPts val="500"/>
              </a:spcBef>
              <a:spcAft>
                <a:spcPct val="0"/>
              </a:spcAft>
              <a:buClr>
                <a:srgbClr val="FF6300"/>
              </a:buClr>
              <a:buSzTx/>
              <a:buFont typeface="Arial" charset="0"/>
              <a:buChar char="•"/>
              <a:tabLst/>
              <a:defRPr sz="2000" baseline="0"/>
            </a:lvl2pPr>
            <a:lvl3pPr marL="1143000" indent="-228600">
              <a:buClr>
                <a:srgbClr val="000000"/>
              </a:buClr>
              <a:buFont typeface="Arial" charset="0"/>
              <a:buChar char="•"/>
              <a:defRPr sz="2000"/>
            </a:lvl3pPr>
            <a:lvl4pPr marL="1600200" indent="-228600">
              <a:buClr>
                <a:srgbClr val="000000"/>
              </a:buClr>
              <a:buSzPct val="50000"/>
              <a:buFont typeface="LucidaGrande" charset="0"/>
              <a:buChar char="▶"/>
              <a:defRPr sz="2000"/>
            </a:lvl4pPr>
            <a:lvl5pPr marL="2057400" indent="-228600">
              <a:buClr>
                <a:srgbClr val="000000"/>
              </a:buClr>
              <a:buFont typeface="Helvetica" charset="0"/>
              <a:buChar cha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52374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igure+Caption">
    <p:spTree>
      <p:nvGrpSpPr>
        <p:cNvPr id="1" name=""/>
        <p:cNvGrpSpPr/>
        <p:nvPr/>
      </p:nvGrpSpPr>
      <p:grpSpPr>
        <a:xfrm>
          <a:off x="0" y="0"/>
          <a:ext cx="0" cy="0"/>
          <a:chOff x="0" y="0"/>
          <a:chExt cx="0" cy="0"/>
        </a:xfrm>
      </p:grpSpPr>
      <p:sp>
        <p:nvSpPr>
          <p:cNvPr id="3" name="TextBox 7">
            <a:extLst>
              <a:ext uri="{FF2B5EF4-FFF2-40B4-BE49-F238E27FC236}">
                <a16:creationId xmlns:a16="http://schemas.microsoft.com/office/drawing/2014/main" id="{38489318-C0EB-EB6E-DE58-401540E47902}"/>
              </a:ext>
            </a:extLst>
          </p:cNvPr>
          <p:cNvSpPr txBox="1">
            <a:spLocks noChangeArrowheads="1"/>
          </p:cNvSpPr>
          <p:nvPr userDrawn="1"/>
        </p:nvSpPr>
        <p:spPr bwMode="auto">
          <a:xfrm>
            <a:off x="2314575" y="6310313"/>
            <a:ext cx="9601200" cy="414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anchor="b">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a:r>
              <a:rPr lang="en-US" altLang="en-US" sz="1200">
                <a:solidFill>
                  <a:srgbClr val="004A78"/>
                </a:solidFill>
                <a:latin typeface="Arial" panose="020B0604020202020204" pitchFamily="34" charset="0"/>
              </a:rPr>
              <a:t>Dave Kemper, Verne Meyer, John Van Rys, and Pat Sebranek, Fusion: Integrated Reading and Writing, Book 2, 3rd Edition. © 2019 Cengage Learning, Inc. All Rights Reserved. May not be scanned, copied or duplicated, or posted to a publicly accessible website, in whole or in part.</a:t>
            </a:r>
          </a:p>
        </p:txBody>
      </p:sp>
      <p:sp>
        <p:nvSpPr>
          <p:cNvPr id="2" name="Title 1"/>
          <p:cNvSpPr>
            <a:spLocks noGrp="1"/>
          </p:cNvSpPr>
          <p:nvPr>
            <p:ph type="title"/>
          </p:nvPr>
        </p:nvSpPr>
        <p:spPr>
          <a:xfrm>
            <a:off x="77583" y="80448"/>
            <a:ext cx="12036834" cy="1233839"/>
          </a:xfrm>
          <a:noFill/>
          <a:ln>
            <a:noFill/>
          </a:ln>
        </p:spPr>
        <p:txBody>
          <a:bodyPr anchor="ctr"/>
          <a:lstStyle>
            <a:lvl1pPr>
              <a:defRPr lang="en-US" sz="3600" b="0">
                <a:solidFill>
                  <a:srgbClr val="000000"/>
                </a:solidFill>
              </a:defRPr>
            </a:lvl1pPr>
          </a:lstStyle>
          <a:p>
            <a:pPr lvl="0"/>
            <a:r>
              <a:rPr lang="en-US" dirty="0"/>
              <a:t>Click to edit Master title style</a:t>
            </a:r>
          </a:p>
        </p:txBody>
      </p:sp>
      <p:sp>
        <p:nvSpPr>
          <p:cNvPr id="5" name="Table Placeholder 4"/>
          <p:cNvSpPr>
            <a:spLocks noGrp="1"/>
          </p:cNvSpPr>
          <p:nvPr>
            <p:ph type="tbl" sz="quarter" idx="10"/>
          </p:nvPr>
        </p:nvSpPr>
        <p:spPr>
          <a:xfrm>
            <a:off x="1895522" y="2019868"/>
            <a:ext cx="8128000" cy="3380095"/>
          </a:xfrm>
        </p:spPr>
        <p:txBody>
          <a:bodyPr/>
          <a:lstStyle/>
          <a:p>
            <a:pPr lvl="0"/>
            <a:r>
              <a:rPr lang="en-US" noProof="0" dirty="0"/>
              <a:t>Click icon to add table</a:t>
            </a:r>
          </a:p>
        </p:txBody>
      </p:sp>
      <p:sp>
        <p:nvSpPr>
          <p:cNvPr id="4" name="Content Placeholder 3"/>
          <p:cNvSpPr>
            <a:spLocks noGrp="1"/>
          </p:cNvSpPr>
          <p:nvPr>
            <p:ph sz="quarter" idx="11"/>
          </p:nvPr>
        </p:nvSpPr>
        <p:spPr>
          <a:xfrm>
            <a:off x="1657350" y="5543550"/>
            <a:ext cx="7258050" cy="533400"/>
          </a:xfrm>
        </p:spPr>
        <p:txBody>
          <a:bodyPr/>
          <a:lstStyle/>
          <a:p>
            <a:pPr lvl="0"/>
            <a:endParaRPr lang="en-US" dirty="0"/>
          </a:p>
        </p:txBody>
      </p:sp>
    </p:spTree>
    <p:extLst>
      <p:ext uri="{BB962C8B-B14F-4D97-AF65-F5344CB8AC3E}">
        <p14:creationId xmlns:p14="http://schemas.microsoft.com/office/powerpoint/2010/main" val="691497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Text Placeholder 5"/>
          <p:cNvSpPr>
            <a:spLocks noGrp="1"/>
          </p:cNvSpPr>
          <p:nvPr>
            <p:ph type="body" sz="quarter" idx="15"/>
          </p:nvPr>
        </p:nvSpPr>
        <p:spPr>
          <a:xfrm>
            <a:off x="743576" y="1289684"/>
            <a:ext cx="10711543" cy="3732692"/>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Edit Master text styles</a:t>
            </a:r>
          </a:p>
        </p:txBody>
      </p:sp>
      <p:sp>
        <p:nvSpPr>
          <p:cNvPr id="3" name="Footer Placeholder 4">
            <a:extLst>
              <a:ext uri="{FF2B5EF4-FFF2-40B4-BE49-F238E27FC236}">
                <a16:creationId xmlns:a16="http://schemas.microsoft.com/office/drawing/2014/main" id="{EE5B08F1-B9A7-0F85-A0B9-98A5475D0700}"/>
              </a:ext>
            </a:extLst>
          </p:cNvPr>
          <p:cNvSpPr>
            <a:spLocks noGrp="1"/>
          </p:cNvSpPr>
          <p:nvPr>
            <p:ph type="ftr" sz="quarter" idx="16"/>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167711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Sections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6" name="Text Placeholder 5"/>
          <p:cNvSpPr>
            <a:spLocks noGrp="1"/>
          </p:cNvSpPr>
          <p:nvPr>
            <p:ph type="body" sz="quarter" idx="15"/>
          </p:nvPr>
        </p:nvSpPr>
        <p:spPr>
          <a:xfrm>
            <a:off x="743574" y="1290690"/>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Edit Master text styles</a:t>
            </a:r>
          </a:p>
        </p:txBody>
      </p:sp>
      <p:sp>
        <p:nvSpPr>
          <p:cNvPr id="11" name="Text Placeholder 5"/>
          <p:cNvSpPr>
            <a:spLocks noGrp="1"/>
          </p:cNvSpPr>
          <p:nvPr>
            <p:ph type="body" sz="quarter" idx="18"/>
          </p:nvPr>
        </p:nvSpPr>
        <p:spPr>
          <a:xfrm>
            <a:off x="743572" y="1737343"/>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Edit Master text styles</a:t>
            </a:r>
          </a:p>
        </p:txBody>
      </p:sp>
      <p:sp>
        <p:nvSpPr>
          <p:cNvPr id="9" name="Text Placeholder 5"/>
          <p:cNvSpPr>
            <a:spLocks noGrp="1"/>
          </p:cNvSpPr>
          <p:nvPr>
            <p:ph type="body" sz="quarter" idx="17"/>
          </p:nvPr>
        </p:nvSpPr>
        <p:spPr>
          <a:xfrm>
            <a:off x="743573" y="3389727"/>
            <a:ext cx="10711543" cy="348047"/>
          </a:xfrm>
        </p:spPr>
        <p:txBody>
          <a:bodyPr>
            <a:noAutofit/>
          </a:bodyPr>
          <a:lstStyle>
            <a:lvl1pPr marL="0" indent="0" algn="l">
              <a:buNone/>
              <a:defRPr sz="2400" b="1" i="0" baseline="0">
                <a:solidFill>
                  <a:srgbClr val="006298"/>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Edit Master text styles</a:t>
            </a:r>
          </a:p>
        </p:txBody>
      </p:sp>
      <p:sp>
        <p:nvSpPr>
          <p:cNvPr id="8" name="Text Placeholder 5"/>
          <p:cNvSpPr>
            <a:spLocks noGrp="1"/>
          </p:cNvSpPr>
          <p:nvPr>
            <p:ph type="body" sz="quarter" idx="16"/>
          </p:nvPr>
        </p:nvSpPr>
        <p:spPr>
          <a:xfrm>
            <a:off x="743572" y="3856204"/>
            <a:ext cx="10711543" cy="1462674"/>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Edit Master text styles</a:t>
            </a:r>
          </a:p>
        </p:txBody>
      </p:sp>
      <p:sp>
        <p:nvSpPr>
          <p:cNvPr id="3" name="Footer Placeholder 4">
            <a:extLst>
              <a:ext uri="{FF2B5EF4-FFF2-40B4-BE49-F238E27FC236}">
                <a16:creationId xmlns:a16="http://schemas.microsoft.com/office/drawing/2014/main" id="{1B467723-DC77-CB31-55AF-441EEEF50C13}"/>
              </a:ext>
            </a:extLst>
          </p:cNvPr>
          <p:cNvSpPr>
            <a:spLocks noGrp="1"/>
          </p:cNvSpPr>
          <p:nvPr>
            <p:ph type="ftr" sz="quarter" idx="19"/>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38152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0" name="Content Placeholder 2"/>
          <p:cNvSpPr>
            <a:spLocks noGrp="1"/>
          </p:cNvSpPr>
          <p:nvPr>
            <p:ph idx="1"/>
          </p:nvPr>
        </p:nvSpPr>
        <p:spPr>
          <a:xfrm>
            <a:off x="743576"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p:nvPr>
        </p:nvSpPr>
        <p:spPr>
          <a:xfrm>
            <a:off x="743576" y="2202774"/>
            <a:ext cx="5084468" cy="3953578"/>
          </a:xfrm>
        </p:spPr>
        <p:txBody>
          <a:bodyPr>
            <a:normAutofit/>
          </a:bodyPr>
          <a:lstStyle>
            <a:lvl1pPr marL="228600" indent="-228600">
              <a:buClr>
                <a:srgbClr val="004A78"/>
              </a:buClr>
              <a:buFont typeface="Arial" charset="0"/>
              <a:buChar char="•"/>
              <a:defRPr sz="1800">
                <a:solidFill>
                  <a:srgbClr val="000000"/>
                </a:solidFill>
              </a:defRPr>
            </a:lvl1pPr>
            <a:lvl2pPr marL="685800" indent="-228600">
              <a:buClr>
                <a:srgbClr val="004A78"/>
              </a:buClr>
              <a:buFont typeface="Arial" charset="0"/>
              <a:buChar char="•"/>
              <a:defRPr sz="1800">
                <a:solidFill>
                  <a:srgbClr val="000000"/>
                </a:solidFill>
              </a:defRPr>
            </a:lvl2pPr>
            <a:lvl3pPr marL="1143000" indent="-228600">
              <a:buClr>
                <a:srgbClr val="004A78"/>
              </a:buClr>
              <a:buFont typeface="Arial" charset="0"/>
              <a:buChar char="•"/>
              <a:defRPr sz="1800">
                <a:solidFill>
                  <a:srgbClr val="000000"/>
                </a:solidFill>
              </a:defRPr>
            </a:lvl3pPr>
            <a:lvl4pPr marL="1600200" indent="-228600">
              <a:buClr>
                <a:srgbClr val="004A78"/>
              </a:buClr>
              <a:buFont typeface="Arial" charset="0"/>
              <a:buChar char="•"/>
              <a:defRPr sz="1800">
                <a:solidFill>
                  <a:srgbClr val="000000"/>
                </a:solidFill>
              </a:defRPr>
            </a:lvl4pPr>
            <a:lvl5pPr marL="2057400" indent="-228600">
              <a:buClr>
                <a:srgbClr val="004A78"/>
              </a:buClr>
              <a:buFont typeface="Arial" charset="0"/>
              <a:buChar char="•"/>
              <a:defRPr sz="1800">
                <a:solidFill>
                  <a:srgbClr val="000000"/>
                </a:solidFill>
              </a:defRPr>
            </a:lvl5pPr>
          </a:lstStyle>
          <a:p>
            <a:pPr lvl="0"/>
            <a:r>
              <a:rPr lang="en-US"/>
              <a:t>Edit Master text styles</a:t>
            </a:r>
          </a:p>
        </p:txBody>
      </p:sp>
      <p:sp>
        <p:nvSpPr>
          <p:cNvPr id="12" name="Content Placeholder 2"/>
          <p:cNvSpPr>
            <a:spLocks noGrp="1"/>
          </p:cNvSpPr>
          <p:nvPr>
            <p:ph idx="20"/>
          </p:nvPr>
        </p:nvSpPr>
        <p:spPr>
          <a:xfrm>
            <a:off x="6370651" y="1579015"/>
            <a:ext cx="5084468"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4" name="Text Placeholder 3"/>
          <p:cNvSpPr>
            <a:spLocks noGrp="1"/>
          </p:cNvSpPr>
          <p:nvPr>
            <p:ph type="body" sz="quarter" idx="18"/>
          </p:nvPr>
        </p:nvSpPr>
        <p:spPr>
          <a:xfrm>
            <a:off x="6370651" y="2202774"/>
            <a:ext cx="5084468" cy="3953578"/>
          </a:xfrm>
        </p:spPr>
        <p:txBody>
          <a:bodyPr>
            <a:normAutofit/>
          </a:bodyPr>
          <a:lstStyle>
            <a:lvl1pPr>
              <a:buClr>
                <a:srgbClr val="004A78"/>
              </a:buClr>
              <a:defRPr sz="1800">
                <a:solidFill>
                  <a:srgbClr val="000000"/>
                </a:solidFill>
              </a:defRPr>
            </a:lvl1pPr>
            <a:lvl2pPr marL="685800" indent="-228600">
              <a:buClr>
                <a:srgbClr val="004A78"/>
              </a:buClr>
              <a:buFontTx/>
              <a:buChar char="‒"/>
              <a:defRPr sz="1800">
                <a:solidFill>
                  <a:srgbClr val="000000"/>
                </a:solidFill>
              </a:defRPr>
            </a:lvl2pPr>
            <a:lvl3pPr>
              <a:buClr>
                <a:srgbClr val="004A78"/>
              </a:buClr>
              <a:defRPr sz="1800">
                <a:solidFill>
                  <a:srgbClr val="000000"/>
                </a:solidFill>
              </a:defRPr>
            </a:lvl3pPr>
            <a:lvl4pPr>
              <a:buClr>
                <a:srgbClr val="004A78"/>
              </a:buClr>
              <a:defRPr sz="1800">
                <a:solidFill>
                  <a:srgbClr val="000000"/>
                </a:solidFill>
              </a:defRPr>
            </a:lvl4pPr>
            <a:lvl5pPr>
              <a:buClr>
                <a:srgbClr val="004A78"/>
              </a:buClr>
              <a:defRPr sz="1800">
                <a:solidFill>
                  <a:srgbClr val="000000"/>
                </a:solidFill>
              </a:defRPr>
            </a:lvl5pPr>
          </a:lstStyle>
          <a:p>
            <a:pPr lvl="0"/>
            <a:r>
              <a:rPr lang="en-US"/>
              <a:t>Edit Master text styles</a:t>
            </a:r>
          </a:p>
          <a:p>
            <a:pPr lvl="1"/>
            <a:r>
              <a:rPr lang="en-US"/>
              <a:t>Second level</a:t>
            </a:r>
          </a:p>
          <a:p>
            <a:pPr lvl="2"/>
            <a:r>
              <a:rPr lang="en-US"/>
              <a:t>Third level</a:t>
            </a:r>
          </a:p>
        </p:txBody>
      </p:sp>
      <p:sp>
        <p:nvSpPr>
          <p:cNvPr id="3" name="Footer Placeholder 4">
            <a:extLst>
              <a:ext uri="{FF2B5EF4-FFF2-40B4-BE49-F238E27FC236}">
                <a16:creationId xmlns:a16="http://schemas.microsoft.com/office/drawing/2014/main" id="{58AC2546-3779-8E00-A940-6073C463A82A}"/>
              </a:ext>
            </a:extLst>
          </p:cNvPr>
          <p:cNvSpPr>
            <a:spLocks noGrp="1"/>
          </p:cNvSpPr>
          <p:nvPr>
            <p:ph type="ftr" sz="quarter" idx="21"/>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79459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hree Content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743576"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4" name="Text Placeholder 3"/>
          <p:cNvSpPr>
            <a:spLocks noGrp="1"/>
          </p:cNvSpPr>
          <p:nvPr>
            <p:ph type="body" sz="quarter" idx="15"/>
          </p:nvPr>
        </p:nvSpPr>
        <p:spPr>
          <a:xfrm>
            <a:off x="743576"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Edit Master text styles</a:t>
            </a:r>
          </a:p>
        </p:txBody>
      </p:sp>
      <p:sp>
        <p:nvSpPr>
          <p:cNvPr id="19" name="Content Placeholder 2"/>
          <p:cNvSpPr>
            <a:spLocks noGrp="1"/>
          </p:cNvSpPr>
          <p:nvPr>
            <p:ph idx="22"/>
          </p:nvPr>
        </p:nvSpPr>
        <p:spPr>
          <a:xfrm>
            <a:off x="4445799"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16" name="Text Placeholder 3"/>
          <p:cNvSpPr>
            <a:spLocks noGrp="1"/>
          </p:cNvSpPr>
          <p:nvPr>
            <p:ph type="body" sz="quarter" idx="18"/>
          </p:nvPr>
        </p:nvSpPr>
        <p:spPr>
          <a:xfrm>
            <a:off x="4445799"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Edit Master text styles</a:t>
            </a:r>
          </a:p>
        </p:txBody>
      </p:sp>
      <p:sp>
        <p:nvSpPr>
          <p:cNvPr id="23" name="Content Placeholder 2"/>
          <p:cNvSpPr>
            <a:spLocks noGrp="1"/>
          </p:cNvSpPr>
          <p:nvPr>
            <p:ph idx="23"/>
          </p:nvPr>
        </p:nvSpPr>
        <p:spPr>
          <a:xfrm>
            <a:off x="8145953" y="1579015"/>
            <a:ext cx="3300402" cy="492443"/>
          </a:xfrm>
          <a:solidFill>
            <a:schemeClr val="bg1"/>
          </a:solidFill>
          <a:effectLst>
            <a:outerShdw dist="12700" dir="5400000" algn="t" rotWithShape="0">
              <a:prstClr val="black"/>
            </a:outerShdw>
          </a:effectLst>
        </p:spPr>
        <p:txBody>
          <a:bodyPr tIns="91440" bIns="91440" rtlCol="0" anchor="b">
            <a:spAutoFit/>
          </a:bodyPr>
          <a:lstStyle>
            <a:lvl1pPr marL="0" indent="0" algn="ctr">
              <a:lnSpc>
                <a:spcPct val="100000"/>
              </a:lnSpc>
              <a:spcBef>
                <a:spcPts val="0"/>
              </a:spcBef>
              <a:buNone/>
              <a:defRPr lang="en-US" sz="2000" b="1" smtClean="0">
                <a:solidFill>
                  <a:srgbClr val="006298"/>
                </a:solidFill>
              </a:defRPr>
            </a:lvl1pPr>
            <a:lvl2pPr>
              <a:defRPr lang="en-US" smtClean="0">
                <a:solidFill>
                  <a:schemeClr val="tx1"/>
                </a:solidFill>
              </a:defRPr>
            </a:lvl2pPr>
            <a:lvl3pPr>
              <a:defRPr lang="en-US" smtClean="0">
                <a:solidFill>
                  <a:schemeClr val="tx1"/>
                </a:solidFill>
              </a:defRPr>
            </a:lvl3pPr>
          </a:lstStyle>
          <a:p>
            <a:pPr lvl="0"/>
            <a:r>
              <a:rPr lang="en-US"/>
              <a:t>Click to edit Master text styles</a:t>
            </a:r>
          </a:p>
        </p:txBody>
      </p:sp>
      <p:sp>
        <p:nvSpPr>
          <p:cNvPr id="20" name="Text Placeholder 3"/>
          <p:cNvSpPr>
            <a:spLocks noGrp="1"/>
          </p:cNvSpPr>
          <p:nvPr>
            <p:ph type="body" sz="quarter" idx="20"/>
          </p:nvPr>
        </p:nvSpPr>
        <p:spPr>
          <a:xfrm>
            <a:off x="8154717" y="2202774"/>
            <a:ext cx="3300402" cy="3953578"/>
          </a:xfrm>
        </p:spPr>
        <p:txBody>
          <a:bodyPr>
            <a:normAutofit/>
          </a:bodyPr>
          <a:lstStyle>
            <a:lvl1pPr>
              <a:buClr>
                <a:srgbClr val="004A78"/>
              </a:buClr>
              <a:defRPr sz="1800">
                <a:solidFill>
                  <a:srgbClr val="000000"/>
                </a:solidFill>
              </a:defRPr>
            </a:lvl1pPr>
            <a:lvl2pPr marL="685800" indent="-228600">
              <a:buFontTx/>
              <a:buChar char="‒"/>
              <a:defRPr sz="1800"/>
            </a:lvl2pPr>
            <a:lvl3pPr>
              <a:defRPr sz="1800"/>
            </a:lvl3pPr>
            <a:lvl4pPr>
              <a:defRPr sz="1800"/>
            </a:lvl4pPr>
            <a:lvl5pPr>
              <a:defRPr sz="1800"/>
            </a:lvl5pPr>
          </a:lstStyle>
          <a:p>
            <a:pPr lvl="0"/>
            <a:r>
              <a:rPr lang="en-US"/>
              <a:t>Edit Master text styles</a:t>
            </a:r>
          </a:p>
        </p:txBody>
      </p:sp>
      <p:sp>
        <p:nvSpPr>
          <p:cNvPr id="3" name="Footer Placeholder 4">
            <a:extLst>
              <a:ext uri="{FF2B5EF4-FFF2-40B4-BE49-F238E27FC236}">
                <a16:creationId xmlns:a16="http://schemas.microsoft.com/office/drawing/2014/main" id="{A8E8B710-001F-9031-F745-D974F347FF8C}"/>
              </a:ext>
            </a:extLst>
          </p:cNvPr>
          <p:cNvSpPr>
            <a:spLocks noGrp="1"/>
          </p:cNvSpPr>
          <p:nvPr>
            <p:ph type="ftr" sz="quarter" idx="24"/>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27075710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Text Placeholder 1"/>
          <p:cNvSpPr>
            <a:spLocks noGrp="1"/>
          </p:cNvSpPr>
          <p:nvPr>
            <p:ph type="body" sz="quarter" idx="15"/>
          </p:nvPr>
        </p:nvSpPr>
        <p:spPr>
          <a:xfrm>
            <a:off x="743576" y="1289684"/>
            <a:ext cx="10711543" cy="2750053"/>
          </a:xfrm>
        </p:spPr>
        <p:txBody>
          <a:bodyPr>
            <a:noAutofit/>
          </a:bodyPr>
          <a:lstStyle>
            <a:lvl1pPr marL="0" indent="0" algn="l">
              <a:buNone/>
              <a:defRPr sz="2400" b="0" i="0" baseline="0">
                <a:solidFill>
                  <a:srgbClr val="000000"/>
                </a:solidFill>
                <a:latin typeface="Arial" charset="0"/>
                <a:ea typeface="Arial" charset="0"/>
                <a:cs typeface="Arial" charset="0"/>
              </a:defRPr>
            </a:lvl1pPr>
            <a:lvl2pPr>
              <a:defRPr>
                <a:solidFill>
                  <a:schemeClr val="bg1"/>
                </a:solidFill>
                <a:latin typeface="Summer Font" charset="0"/>
                <a:ea typeface="Summer Font" charset="0"/>
                <a:cs typeface="Summer Font" charset="0"/>
              </a:defRPr>
            </a:lvl2pPr>
            <a:lvl3pPr>
              <a:defRPr>
                <a:solidFill>
                  <a:schemeClr val="bg1"/>
                </a:solidFill>
                <a:latin typeface="Summer Font" charset="0"/>
                <a:ea typeface="Summer Font" charset="0"/>
                <a:cs typeface="Summer Font" charset="0"/>
              </a:defRPr>
            </a:lvl3pPr>
            <a:lvl4pPr>
              <a:defRPr>
                <a:solidFill>
                  <a:schemeClr val="bg1"/>
                </a:solidFill>
                <a:latin typeface="Summer Font" charset="0"/>
                <a:ea typeface="Summer Font" charset="0"/>
                <a:cs typeface="Summer Font" charset="0"/>
              </a:defRPr>
            </a:lvl4pPr>
            <a:lvl5pPr>
              <a:defRPr>
                <a:solidFill>
                  <a:schemeClr val="bg1"/>
                </a:solidFill>
                <a:latin typeface="Summer Font" charset="0"/>
                <a:ea typeface="Summer Font" charset="0"/>
                <a:cs typeface="Summer Font" charset="0"/>
              </a:defRPr>
            </a:lvl5pPr>
          </a:lstStyle>
          <a:p>
            <a:pPr lvl="0"/>
            <a:r>
              <a:rPr lang="en-US"/>
              <a:t>Edit Master text styles</a:t>
            </a:r>
          </a:p>
        </p:txBody>
      </p:sp>
      <p:sp>
        <p:nvSpPr>
          <p:cNvPr id="5" name="Text Placeholder 2"/>
          <p:cNvSpPr>
            <a:spLocks noGrp="1"/>
          </p:cNvSpPr>
          <p:nvPr>
            <p:ph type="body" sz="quarter" idx="16"/>
          </p:nvPr>
        </p:nvSpPr>
        <p:spPr>
          <a:xfrm>
            <a:off x="740228" y="4846655"/>
            <a:ext cx="10711543" cy="825500"/>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lvl="0"/>
            <a:r>
              <a:rPr lang="en-US" noProof="0"/>
              <a:t>Edit Master text styles</a:t>
            </a:r>
          </a:p>
        </p:txBody>
      </p:sp>
      <p:sp>
        <p:nvSpPr>
          <p:cNvPr id="2" name="Footer Placeholder 4">
            <a:extLst>
              <a:ext uri="{FF2B5EF4-FFF2-40B4-BE49-F238E27FC236}">
                <a16:creationId xmlns:a16="http://schemas.microsoft.com/office/drawing/2014/main" id="{CADAB445-A0D2-15E5-F7B9-7863F1EF8E15}"/>
              </a:ext>
            </a:extLst>
          </p:cNvPr>
          <p:cNvSpPr>
            <a:spLocks noGrp="1"/>
          </p:cNvSpPr>
          <p:nvPr>
            <p:ph type="ftr" sz="quarter" idx="17"/>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110940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mage and Caption">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
        <p:nvSpPr>
          <p:cNvPr id="6" name="Picture Placeholder 5"/>
          <p:cNvSpPr>
            <a:spLocks noGrp="1"/>
          </p:cNvSpPr>
          <p:nvPr>
            <p:ph type="pic" sz="quarter" idx="10"/>
          </p:nvPr>
        </p:nvSpPr>
        <p:spPr>
          <a:xfrm>
            <a:off x="733118" y="1619557"/>
            <a:ext cx="6477000" cy="4259263"/>
          </a:xfrm>
        </p:spPr>
        <p:txBody>
          <a:bodyPr/>
          <a:lstStyle/>
          <a:p>
            <a:pPr lvl="0"/>
            <a:r>
              <a:rPr lang="en-US" noProof="0" dirty="0"/>
              <a:t>Drag picture to placeholder or click icon to add</a:t>
            </a:r>
          </a:p>
        </p:txBody>
      </p:sp>
      <p:sp>
        <p:nvSpPr>
          <p:cNvPr id="10" name="Text Placeholder 9"/>
          <p:cNvSpPr>
            <a:spLocks noGrp="1"/>
          </p:cNvSpPr>
          <p:nvPr>
            <p:ph type="body" sz="quarter" idx="11"/>
          </p:nvPr>
        </p:nvSpPr>
        <p:spPr>
          <a:xfrm>
            <a:off x="7478972" y="4070657"/>
            <a:ext cx="3976406" cy="1808163"/>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sz="1800">
                <a:solidFill>
                  <a:srgbClr val="006298"/>
                </a:solidFill>
                <a:latin typeface="Arial" panose="020B0604020202020204" pitchFamily="34" charset="0"/>
                <a:cs typeface="Arial" panose="020B0604020202020204" pitchFamily="34" charset="0"/>
              </a:defRPr>
            </a:lvl1pPr>
          </a:lstStyle>
          <a:p>
            <a:pPr lvl="0"/>
            <a:r>
              <a:rPr lang="en-US" noProof="0"/>
              <a:t>Edit Master text styles</a:t>
            </a:r>
          </a:p>
        </p:txBody>
      </p:sp>
      <p:sp>
        <p:nvSpPr>
          <p:cNvPr id="2" name="Footer Placeholder 4">
            <a:extLst>
              <a:ext uri="{FF2B5EF4-FFF2-40B4-BE49-F238E27FC236}">
                <a16:creationId xmlns:a16="http://schemas.microsoft.com/office/drawing/2014/main" id="{2F059423-2AB5-05AB-4A77-3F150AB08D6E}"/>
              </a:ext>
            </a:extLst>
          </p:cNvPr>
          <p:cNvSpPr>
            <a:spLocks noGrp="1"/>
          </p:cNvSpPr>
          <p:nvPr>
            <p:ph type="ftr" sz="quarter" idx="12"/>
          </p:nvPr>
        </p:nvSpPr>
        <p:spPr/>
        <p:txBody>
          <a:bodyPr/>
          <a:lstStyle>
            <a:lvl1pPr>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1342419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nit Slide">
    <p:spTree>
      <p:nvGrpSpPr>
        <p:cNvPr id="1" name=""/>
        <p:cNvGrpSpPr/>
        <p:nvPr/>
      </p:nvGrpSpPr>
      <p:grpSpPr>
        <a:xfrm>
          <a:off x="0" y="0"/>
          <a:ext cx="0" cy="0"/>
          <a:chOff x="0" y="0"/>
          <a:chExt cx="0" cy="0"/>
        </a:xfrm>
      </p:grpSpPr>
      <p:pic>
        <p:nvPicPr>
          <p:cNvPr id="3" name="Picture 6">
            <a:extLst>
              <a:ext uri="{FF2B5EF4-FFF2-40B4-BE49-F238E27FC236}">
                <a16:creationId xmlns:a16="http://schemas.microsoft.com/office/drawing/2014/main" id="{16CA81FE-C9E0-2A6A-8814-E105381BA36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4288"/>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8">
            <a:extLst>
              <a:ext uri="{FF2B5EF4-FFF2-40B4-BE49-F238E27FC236}">
                <a16:creationId xmlns:a16="http://schemas.microsoft.com/office/drawing/2014/main" id="{C476A5D0-63ED-0225-D51C-6CAD12E6DE41}"/>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5450" y="6356350"/>
            <a:ext cx="16986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838200" y="3096122"/>
            <a:ext cx="10515600" cy="672105"/>
          </a:xfrm>
        </p:spPr>
        <p:txBody>
          <a:bodyPr/>
          <a:lstStyle/>
          <a:p>
            <a:r>
              <a:rPr lang="en-US"/>
              <a:t>Click to edit Master title style</a:t>
            </a:r>
          </a:p>
        </p:txBody>
      </p:sp>
      <p:sp>
        <p:nvSpPr>
          <p:cNvPr id="6" name="Text Placeholder 5"/>
          <p:cNvSpPr>
            <a:spLocks noGrp="1"/>
          </p:cNvSpPr>
          <p:nvPr>
            <p:ph type="body" sz="quarter" idx="11"/>
          </p:nvPr>
        </p:nvSpPr>
        <p:spPr>
          <a:xfrm>
            <a:off x="1274574" y="2193424"/>
            <a:ext cx="9642852" cy="618014"/>
          </a:xfrm>
        </p:spPr>
        <p:txBody>
          <a:bodyPr anchor="b">
            <a:noAutofit/>
          </a:bodyPr>
          <a:lstStyle>
            <a:lvl1pPr marL="0" indent="0" algn="ctr">
              <a:buNone/>
              <a:defRPr sz="50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Edit Master text styles</a:t>
            </a:r>
          </a:p>
        </p:txBody>
      </p:sp>
      <p:sp>
        <p:nvSpPr>
          <p:cNvPr id="5" name="Footer Placeholder 4">
            <a:extLst>
              <a:ext uri="{FF2B5EF4-FFF2-40B4-BE49-F238E27FC236}">
                <a16:creationId xmlns:a16="http://schemas.microsoft.com/office/drawing/2014/main" id="{84F2DBC0-8F0C-4C6D-00C9-B1C3F3BA015E}"/>
              </a:ext>
            </a:extLst>
          </p:cNvPr>
          <p:cNvSpPr>
            <a:spLocks noGrp="1"/>
          </p:cNvSpPr>
          <p:nvPr>
            <p:ph type="ftr" sz="quarter" idx="12"/>
          </p:nvPr>
        </p:nvSpPr>
        <p:spPr/>
        <p:txBody>
          <a:bodyPr/>
          <a:lstStyle>
            <a:lvl1pPr algn="l" eaLnBrk="1" fontAlgn="auto" hangingPunct="1">
              <a:spcBef>
                <a:spcPts val="0"/>
              </a:spcBef>
              <a:spcAft>
                <a:spcPts val="0"/>
              </a:spcAft>
              <a:defRPr lang="en-US" sz="1400" b="0" i="0" u="none" strike="noStrike" baseline="0" dirty="0">
                <a:solidFill>
                  <a:srgbClr val="004A78"/>
                </a:solidFill>
                <a:latin typeface="arial" charset="0"/>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993031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pter Slide">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317E2B93-639B-0FB1-BE2D-0FE414C9D617}"/>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6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8">
            <a:extLst>
              <a:ext uri="{FF2B5EF4-FFF2-40B4-BE49-F238E27FC236}">
                <a16:creationId xmlns:a16="http://schemas.microsoft.com/office/drawing/2014/main" id="{AE855D30-686E-FE00-7771-96C2275CE65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25450" y="6356350"/>
            <a:ext cx="16986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3996910" y="3112899"/>
            <a:ext cx="3297426" cy="618014"/>
          </a:xfrm>
        </p:spPr>
        <p:txBody>
          <a:bodyPr anchor="b">
            <a:noAutofit/>
          </a:bodyPr>
          <a:lstStyle>
            <a:lvl1pPr marL="0" indent="0" algn="l">
              <a:buNone/>
              <a:defRPr sz="3600" b="0" i="0">
                <a:solidFill>
                  <a:schemeClr val="bg1"/>
                </a:solidFill>
                <a:latin typeface="Arial" charset="0"/>
                <a:ea typeface="Arial" charset="0"/>
                <a:cs typeface="Arial" charset="0"/>
              </a:defRPr>
            </a:lvl1pPr>
            <a:lvl2pPr marL="457200" indent="0" algn="ctr">
              <a:buNone/>
              <a:defRPr>
                <a:latin typeface="Summer Font" charset="0"/>
                <a:ea typeface="Summer Font" charset="0"/>
                <a:cs typeface="Summer Font" charset="0"/>
              </a:defRPr>
            </a:lvl2pPr>
            <a:lvl3pPr marL="914400" indent="0" algn="ctr">
              <a:buNone/>
              <a:defRPr>
                <a:latin typeface="Summer Font" charset="0"/>
                <a:ea typeface="Summer Font" charset="0"/>
                <a:cs typeface="Summer Font" charset="0"/>
              </a:defRPr>
            </a:lvl3pPr>
            <a:lvl4pPr marL="1371600" indent="0" algn="ctr">
              <a:buNone/>
              <a:defRPr>
                <a:latin typeface="Summer Font" charset="0"/>
                <a:ea typeface="Summer Font" charset="0"/>
                <a:cs typeface="Summer Font" charset="0"/>
              </a:defRPr>
            </a:lvl4pPr>
          </a:lstStyle>
          <a:p>
            <a:pPr lvl="0"/>
            <a:r>
              <a:rPr lang="en-US"/>
              <a:t>Edit Master text styles</a:t>
            </a:r>
          </a:p>
        </p:txBody>
      </p:sp>
      <p:sp>
        <p:nvSpPr>
          <p:cNvPr id="5" name="Title 4"/>
          <p:cNvSpPr>
            <a:spLocks noGrp="1"/>
          </p:cNvSpPr>
          <p:nvPr>
            <p:ph type="title"/>
          </p:nvPr>
        </p:nvSpPr>
        <p:spPr>
          <a:xfrm>
            <a:off x="3996910" y="4035474"/>
            <a:ext cx="6402684" cy="672105"/>
          </a:xfrm>
        </p:spPr>
        <p:txBody>
          <a:bodyPr/>
          <a:lstStyle>
            <a:lvl1pPr algn="l">
              <a:defRPr/>
            </a:lvl1pPr>
          </a:lstStyle>
          <a:p>
            <a:r>
              <a:rPr lang="en-US"/>
              <a:t>Click to edit Master title style</a:t>
            </a:r>
            <a:endParaRPr lang="en-US" dirty="0"/>
          </a:p>
        </p:txBody>
      </p:sp>
      <p:sp>
        <p:nvSpPr>
          <p:cNvPr id="9" name="Picture Placeholder 8"/>
          <p:cNvSpPr>
            <a:spLocks noGrp="1"/>
          </p:cNvSpPr>
          <p:nvPr>
            <p:ph type="pic" sz="quarter" idx="12"/>
          </p:nvPr>
        </p:nvSpPr>
        <p:spPr>
          <a:xfrm>
            <a:off x="246063" y="314482"/>
            <a:ext cx="3343275" cy="4318000"/>
          </a:xfrm>
        </p:spPr>
        <p:txBody>
          <a:bodyPr/>
          <a:lstStyle/>
          <a:p>
            <a:pPr lvl="0"/>
            <a:r>
              <a:rPr lang="en-US" noProof="0" dirty="0"/>
              <a:t>Drag picture to placeholder or click icon to add</a:t>
            </a:r>
          </a:p>
        </p:txBody>
      </p:sp>
      <p:sp>
        <p:nvSpPr>
          <p:cNvPr id="4" name="Footer Placeholder 4">
            <a:extLst>
              <a:ext uri="{FF2B5EF4-FFF2-40B4-BE49-F238E27FC236}">
                <a16:creationId xmlns:a16="http://schemas.microsoft.com/office/drawing/2014/main" id="{6F05AA39-9844-095B-3CB0-045DC4597146}"/>
              </a:ext>
            </a:extLst>
          </p:cNvPr>
          <p:cNvSpPr>
            <a:spLocks noGrp="1"/>
          </p:cNvSpPr>
          <p:nvPr>
            <p:ph type="ftr" sz="quarter" idx="13"/>
          </p:nvPr>
        </p:nvSpPr>
        <p:spPr/>
        <p:txBody>
          <a:bodyPr/>
          <a:lstStyle>
            <a:lvl1pPr algn="l" eaLnBrk="1" fontAlgn="auto" hangingPunct="1">
              <a:spcBef>
                <a:spcPts val="0"/>
              </a:spcBef>
              <a:spcAft>
                <a:spcPts val="0"/>
              </a:spcAft>
              <a:defRPr lang="en-US" sz="1400" b="0" i="0" u="none" strike="noStrike" baseline="0" dirty="0">
                <a:solidFill>
                  <a:srgbClr val="004A78"/>
                </a:solidFill>
                <a:latin typeface="arial" charset="0"/>
              </a:defRPr>
            </a:lvl1pPr>
          </a:lstStyle>
          <a:p>
            <a:pPr>
              <a:defRPr/>
            </a:pPr>
            <a:r>
              <a:t>[Author Name], [Book Title], [#] Edition. © [Insert Year] Cengage. All Rights Reserved. May not be scanned, copied or duplicated, or posted to a publicly accessible website, in whole or in part.</a:t>
            </a:r>
          </a:p>
        </p:txBody>
      </p:sp>
    </p:spTree>
    <p:extLst>
      <p:ext uri="{BB962C8B-B14F-4D97-AF65-F5344CB8AC3E}">
        <p14:creationId xmlns:p14="http://schemas.microsoft.com/office/powerpoint/2010/main" val="3546085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C29D6BE-03C8-01A4-D352-76B5F442F879}"/>
              </a:ext>
            </a:extLst>
          </p:cNvPr>
          <p:cNvSpPr>
            <a:spLocks noGrp="1"/>
          </p:cNvSpPr>
          <p:nvPr>
            <p:ph type="title"/>
          </p:nvPr>
        </p:nvSpPr>
        <p:spPr bwMode="auto">
          <a:xfrm>
            <a:off x="838200" y="365125"/>
            <a:ext cx="1051560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4D480D1-76ED-05FB-D57A-11BF24404EE0}"/>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p:txBody>
      </p:sp>
      <p:pic>
        <p:nvPicPr>
          <p:cNvPr id="1028" name="Picture 6">
            <a:extLst>
              <a:ext uri="{FF2B5EF4-FFF2-40B4-BE49-F238E27FC236}">
                <a16:creationId xmlns:a16="http://schemas.microsoft.com/office/drawing/2014/main" id="{2A8EC95E-BCD6-A66B-3554-D46DFEA65397}"/>
              </a:ext>
            </a:extLst>
          </p:cNvPr>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476250" y="6356350"/>
            <a:ext cx="157956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4">
            <a:extLst>
              <a:ext uri="{FF2B5EF4-FFF2-40B4-BE49-F238E27FC236}">
                <a16:creationId xmlns:a16="http://schemas.microsoft.com/office/drawing/2014/main" id="{8F46D634-E97A-3556-62DA-78EB0C0ABA99}"/>
              </a:ext>
            </a:extLst>
          </p:cNvPr>
          <p:cNvSpPr>
            <a:spLocks noGrp="1"/>
          </p:cNvSpPr>
          <p:nvPr>
            <p:ph type="ftr" sz="quarter" idx="3"/>
          </p:nvPr>
        </p:nvSpPr>
        <p:spPr>
          <a:xfrm>
            <a:off x="2924175" y="6356350"/>
            <a:ext cx="8801100" cy="365125"/>
          </a:xfrm>
          <a:prstGeom prst="rect">
            <a:avLst/>
          </a:prstGeom>
        </p:spPr>
        <p:txBody>
          <a:bodyPr vert="horz" lIns="91440" tIns="45720" rIns="91440" bIns="45720" rtlCol="0" anchor="ctr"/>
          <a:lstStyle>
            <a:lvl1pPr algn="l" eaLnBrk="1" fontAlgn="auto" hangingPunct="1">
              <a:spcBef>
                <a:spcPts val="0"/>
              </a:spcBef>
              <a:spcAft>
                <a:spcPts val="0"/>
              </a:spcAft>
              <a:defRPr lang="en-US" sz="1400" b="0" i="0" u="none" strike="noStrike" baseline="0" dirty="0">
                <a:solidFill>
                  <a:srgbClr val="004A78"/>
                </a:solidFill>
                <a:latin typeface="arial" charset="0"/>
              </a:defRPr>
            </a:lvl1pPr>
          </a:lstStyle>
          <a:p>
            <a:pPr>
              <a:defRPr/>
            </a:pPr>
            <a:r>
              <a:t>[Author Name], [Book Title], [#] Edition. © [Insert Year] Cengage. All Rights Reserved. May not be scanned, copied or duplicated, or posted to a publicly accessible website, in whole or in part.</a:t>
            </a:r>
          </a:p>
        </p:txBody>
      </p:sp>
    </p:spTree>
  </p:cSld>
  <p:clrMap bg1="lt1" tx1="dk1" bg2="lt2" tx2="dk2" accent1="accent1" accent2="accent2" accent3="accent3" accent4="accent4" accent5="accent5" accent6="accent6" hlink="hlink" folHlink="folHlink"/>
  <p:sldLayoutIdLst>
    <p:sldLayoutId id="2147483738" r:id="rId1"/>
    <p:sldLayoutId id="2147483730" r:id="rId2"/>
    <p:sldLayoutId id="2147483731" r:id="rId3"/>
    <p:sldLayoutId id="2147483732" r:id="rId4"/>
    <p:sldLayoutId id="2147483733" r:id="rId5"/>
    <p:sldLayoutId id="2147483734" r:id="rId6"/>
    <p:sldLayoutId id="2147483735" r:id="rId7"/>
    <p:sldLayoutId id="2147483739" r:id="rId8"/>
    <p:sldLayoutId id="2147483740" r:id="rId9"/>
    <p:sldLayoutId id="2147483736" r:id="rId10"/>
    <p:sldLayoutId id="2147483737" r:id="rId11"/>
    <p:sldLayoutId id="2147483741" r:id="rId12"/>
    <p:sldLayoutId id="2147483742" r:id="rId13"/>
  </p:sldLayoutIdLst>
  <p:hf sldNum="0" hdr="0" dt="0"/>
  <p:txStyles>
    <p:titleStyle>
      <a:lvl1pPr algn="ctr" rtl="0" fontAlgn="base">
        <a:lnSpc>
          <a:spcPct val="90000"/>
        </a:lnSpc>
        <a:spcBef>
          <a:spcPct val="0"/>
        </a:spcBef>
        <a:spcAft>
          <a:spcPct val="0"/>
        </a:spcAft>
        <a:defRPr sz="3400" b="1" kern="1200">
          <a:solidFill>
            <a:srgbClr val="004A78"/>
          </a:solidFill>
          <a:latin typeface="Arial" charset="0"/>
          <a:ea typeface="Arial" charset="0"/>
          <a:cs typeface="Arial" charset="0"/>
        </a:defRPr>
      </a:lvl1pPr>
      <a:lvl2pPr algn="ctr" rtl="0" fontAlgn="base">
        <a:lnSpc>
          <a:spcPct val="90000"/>
        </a:lnSpc>
        <a:spcBef>
          <a:spcPct val="0"/>
        </a:spcBef>
        <a:spcAft>
          <a:spcPct val="0"/>
        </a:spcAft>
        <a:defRPr sz="3400" b="1">
          <a:solidFill>
            <a:srgbClr val="004A78"/>
          </a:solidFill>
          <a:latin typeface="Arial" panose="020B0604020202020204" pitchFamily="34" charset="0"/>
          <a:ea typeface="Open Sans" charset="0"/>
          <a:cs typeface="Arial" panose="020B0604020202020204" pitchFamily="34" charset="0"/>
        </a:defRPr>
      </a:lvl2pPr>
      <a:lvl3pPr algn="ctr" rtl="0" fontAlgn="base">
        <a:lnSpc>
          <a:spcPct val="90000"/>
        </a:lnSpc>
        <a:spcBef>
          <a:spcPct val="0"/>
        </a:spcBef>
        <a:spcAft>
          <a:spcPct val="0"/>
        </a:spcAft>
        <a:defRPr sz="3400" b="1">
          <a:solidFill>
            <a:srgbClr val="004A78"/>
          </a:solidFill>
          <a:latin typeface="Arial" panose="020B0604020202020204" pitchFamily="34" charset="0"/>
          <a:ea typeface="Open Sans" charset="0"/>
          <a:cs typeface="Arial" panose="020B0604020202020204" pitchFamily="34" charset="0"/>
        </a:defRPr>
      </a:lvl3pPr>
      <a:lvl4pPr algn="ctr" rtl="0" fontAlgn="base">
        <a:lnSpc>
          <a:spcPct val="90000"/>
        </a:lnSpc>
        <a:spcBef>
          <a:spcPct val="0"/>
        </a:spcBef>
        <a:spcAft>
          <a:spcPct val="0"/>
        </a:spcAft>
        <a:defRPr sz="3400" b="1">
          <a:solidFill>
            <a:srgbClr val="004A78"/>
          </a:solidFill>
          <a:latin typeface="Arial" panose="020B0604020202020204" pitchFamily="34" charset="0"/>
          <a:ea typeface="Open Sans" charset="0"/>
          <a:cs typeface="Arial" panose="020B0604020202020204" pitchFamily="34" charset="0"/>
        </a:defRPr>
      </a:lvl4pPr>
      <a:lvl5pPr algn="ctr" rtl="0" fontAlgn="base">
        <a:lnSpc>
          <a:spcPct val="90000"/>
        </a:lnSpc>
        <a:spcBef>
          <a:spcPct val="0"/>
        </a:spcBef>
        <a:spcAft>
          <a:spcPct val="0"/>
        </a:spcAft>
        <a:defRPr sz="3400" b="1">
          <a:solidFill>
            <a:srgbClr val="004A78"/>
          </a:solidFill>
          <a:latin typeface="Arial" panose="020B0604020202020204" pitchFamily="34" charset="0"/>
          <a:ea typeface="Open Sans" charset="0"/>
          <a:cs typeface="Arial" panose="020B0604020202020204" pitchFamily="34" charset="0"/>
        </a:defRPr>
      </a:lvl5pPr>
      <a:lvl6pPr marL="4572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6pPr>
      <a:lvl7pPr marL="9144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7pPr>
      <a:lvl8pPr marL="13716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8pPr>
      <a:lvl9pPr marL="1828800" algn="l" rtl="0" eaLnBrk="1" fontAlgn="base" hangingPunct="1">
        <a:lnSpc>
          <a:spcPct val="90000"/>
        </a:lnSpc>
        <a:spcBef>
          <a:spcPct val="0"/>
        </a:spcBef>
        <a:spcAft>
          <a:spcPct val="0"/>
        </a:spcAft>
        <a:defRPr sz="3400">
          <a:solidFill>
            <a:schemeClr val="tx1"/>
          </a:solidFill>
          <a:latin typeface="Open Sans" charset="0"/>
          <a:ea typeface="Open Sans" charset="0"/>
          <a:cs typeface="Open Sans" charset="0"/>
        </a:defRPr>
      </a:lvl9pPr>
    </p:titleStyle>
    <p:bodyStyle>
      <a:lvl1pPr algn="l" rtl="0" fontAlgn="base">
        <a:lnSpc>
          <a:spcPct val="90000"/>
        </a:lnSpc>
        <a:spcBef>
          <a:spcPts val="1000"/>
        </a:spcBef>
        <a:spcAft>
          <a:spcPct val="0"/>
        </a:spcAft>
        <a:buFont typeface="Arial" panose="020B0604020202020204" pitchFamily="34" charset="0"/>
        <a:defRPr sz="2800" kern="1200">
          <a:solidFill>
            <a:srgbClr val="000000"/>
          </a:solidFill>
          <a:latin typeface="Arial" charset="0"/>
          <a:ea typeface="Arial" charset="0"/>
          <a:cs typeface="Arial" charset="0"/>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rgbClr val="004A78"/>
          </a:solidFill>
          <a:latin typeface="Arial" charset="0"/>
          <a:ea typeface="Arial" charset="0"/>
          <a:cs typeface="Arial" charset="0"/>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rgbClr val="004A78"/>
          </a:solidFill>
          <a:latin typeface="Arial" charset="0"/>
          <a:ea typeface="Arial" charset="0"/>
          <a:cs typeface="Arial" charset="0"/>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rgbClr val="004A78"/>
          </a:solidFill>
          <a:latin typeface="Arial" charset="0"/>
          <a:ea typeface="Arial" charset="0"/>
          <a:cs typeface="Arial" charset="0"/>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rgbClr val="004A78"/>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F8FD1D16-C04D-868C-319D-2DE83BF02C22}"/>
              </a:ext>
            </a:extLst>
          </p:cNvPr>
          <p:cNvSpPr>
            <a:spLocks noGrp="1"/>
          </p:cNvSpPr>
          <p:nvPr>
            <p:ph type="title"/>
          </p:nvPr>
        </p:nvSpPr>
        <p:spPr>
          <a:xfrm>
            <a:off x="838200" y="2386013"/>
            <a:ext cx="10515600" cy="2700337"/>
          </a:xfrm>
        </p:spPr>
        <p:txBody>
          <a:bodyPr anchor="ctr"/>
          <a:lstStyle/>
          <a:p>
            <a:r>
              <a:rPr lang="en-US" altLang="en-US" sz="4000">
                <a:latin typeface="Arial" panose="020B0604020202020204" pitchFamily="34" charset="0"/>
                <a:cs typeface="Arial" panose="020B0604020202020204" pitchFamily="34" charset="0"/>
              </a:rPr>
              <a:t>Fusion: Integrated Reading and Writing </a:t>
            </a:r>
            <a:br>
              <a:rPr lang="en-US" altLang="en-US" sz="4000">
                <a:latin typeface="Arial" panose="020B0604020202020204" pitchFamily="34" charset="0"/>
                <a:cs typeface="Arial" panose="020B0604020202020204" pitchFamily="34" charset="0"/>
              </a:rPr>
            </a:br>
            <a:r>
              <a:rPr lang="en-US" altLang="en-US" sz="4000">
                <a:latin typeface="Arial" panose="020B0604020202020204" pitchFamily="34" charset="0"/>
                <a:cs typeface="Arial" panose="020B0604020202020204" pitchFamily="34" charset="0"/>
              </a:rPr>
              <a:t>Book 2, Third Edition</a:t>
            </a:r>
          </a:p>
        </p:txBody>
      </p:sp>
      <p:sp>
        <p:nvSpPr>
          <p:cNvPr id="9219" name="Text Placeholder 4">
            <a:extLst>
              <a:ext uri="{FF2B5EF4-FFF2-40B4-BE49-F238E27FC236}">
                <a16:creationId xmlns:a16="http://schemas.microsoft.com/office/drawing/2014/main" id="{D9071D83-904C-DA7F-9C66-C23D3A5D1019}"/>
              </a:ext>
            </a:extLst>
          </p:cNvPr>
          <p:cNvSpPr>
            <a:spLocks noGrp="1"/>
          </p:cNvSpPr>
          <p:nvPr>
            <p:ph type="body" sz="quarter" idx="10"/>
          </p:nvPr>
        </p:nvSpPr>
        <p:spPr>
          <a:xfrm>
            <a:off x="2116138" y="6216650"/>
            <a:ext cx="9598025" cy="641350"/>
          </a:xfrm>
        </p:spPr>
        <p:txBody>
          <a:bodyPr anchor="ctr"/>
          <a:lstStyle/>
          <a:p>
            <a:pPr algn="ctr">
              <a:spcBef>
                <a:spcPct val="0"/>
              </a:spcBef>
            </a:pPr>
            <a:r>
              <a:rPr lang="en-US" altLang="en-US" sz="1200">
                <a:solidFill>
                  <a:srgbClr val="004A78"/>
                </a:solidFill>
                <a:latin typeface="Arial" panose="020B0604020202020204" pitchFamily="34" charset="0"/>
                <a:cs typeface="Arial" panose="020B0604020202020204" pitchFamily="34" charset="0"/>
              </a:rPr>
              <a:t>Dave Kemper, Verne Meyer, John Van Rys, and Pat Sebranek, Fusion: Integrated Reading and Writing, Book 2, 3rd Edition. © 2019 Cengage Learning, Inc. All Rights Reserved. May not be scanned, copied or duplicated, or posted to a publicly accessible website, in whole or in part.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a:extLst>
              <a:ext uri="{FF2B5EF4-FFF2-40B4-BE49-F238E27FC236}">
                <a16:creationId xmlns:a16="http://schemas.microsoft.com/office/drawing/2014/main" id="{1B5F0618-6D7E-BE9F-1A94-0586D5C20959}"/>
              </a:ext>
            </a:extLst>
          </p:cNvPr>
          <p:cNvSpPr>
            <a:spLocks noGrp="1"/>
          </p:cNvSpPr>
          <p:nvPr>
            <p:ph type="title"/>
          </p:nvPr>
        </p:nvSpPr>
        <p:spPr>
          <a:xfrm>
            <a:off x="77788" y="80963"/>
            <a:ext cx="12036425" cy="1233487"/>
          </a:xfrm>
        </p:spPr>
        <p:txBody>
          <a:bodyPr/>
          <a:lstStyle/>
          <a:p>
            <a:r>
              <a:rPr altLang="en-US">
                <a:latin typeface="Arial" panose="020B0604020202020204" pitchFamily="34" charset="0"/>
                <a:cs typeface="Arial" panose="020B0604020202020204" pitchFamily="34" charset="0"/>
              </a:rPr>
              <a:t>13.4 Adjectives (2 of 2)</a:t>
            </a:r>
          </a:p>
        </p:txBody>
      </p:sp>
      <p:sp>
        <p:nvSpPr>
          <p:cNvPr id="3" name="Content Placeholder 2">
            <a:extLst>
              <a:ext uri="{FF2B5EF4-FFF2-40B4-BE49-F238E27FC236}">
                <a16:creationId xmlns:a16="http://schemas.microsoft.com/office/drawing/2014/main" id="{627DCA86-F03B-6285-3933-267F74DA0842}"/>
              </a:ext>
            </a:extLst>
          </p:cNvPr>
          <p:cNvSpPr>
            <a:spLocks noGrp="1"/>
          </p:cNvSpPr>
          <p:nvPr>
            <p:ph sz="quarter" idx="11"/>
          </p:nvPr>
        </p:nvSpPr>
        <p:spPr>
          <a:xfrm>
            <a:off x="322263" y="1693863"/>
            <a:ext cx="11480800" cy="930275"/>
          </a:xfrm>
        </p:spPr>
        <p:txBody>
          <a:bodyPr/>
          <a:lstStyle/>
          <a:p>
            <a:pPr>
              <a:lnSpc>
                <a:spcPct val="100000"/>
              </a:lnSpc>
              <a:spcBef>
                <a:spcPts val="600"/>
              </a:spcBef>
              <a:buFont typeface="Arial" charset="0"/>
              <a:buNone/>
              <a:defRPr/>
            </a:pPr>
            <a:r>
              <a:rPr lang="en-US" altLang="en-US" sz="2600" b="1" dirty="0">
                <a:solidFill>
                  <a:schemeClr val="bg2">
                    <a:lumMod val="10000"/>
                  </a:schemeClr>
                </a:solidFill>
                <a:latin typeface="Arial" panose="020B0604020202020204" pitchFamily="34" charset="0"/>
                <a:cs typeface="Arial" panose="020B0604020202020204" pitchFamily="34" charset="0"/>
              </a:rPr>
              <a:t>Adjective phrases and clauses  </a:t>
            </a:r>
            <a:r>
              <a:rPr lang="en-US" altLang="en-US" sz="2600" dirty="0">
                <a:solidFill>
                  <a:schemeClr val="bg2">
                    <a:lumMod val="10000"/>
                  </a:schemeClr>
                </a:solidFill>
                <a:latin typeface="Arial" panose="020B0604020202020204" pitchFamily="34" charset="0"/>
                <a:cs typeface="Arial" panose="020B0604020202020204" pitchFamily="34" charset="0"/>
              </a:rPr>
              <a:t>- phrases and clauses can also act as adjectives to modify nouns.</a:t>
            </a:r>
          </a:p>
        </p:txBody>
      </p:sp>
      <p:pic>
        <p:nvPicPr>
          <p:cNvPr id="24580" name="Picture 2" descr="An image shows how to create adjective phrases and clauses by asking basic questions. The text reads, to modify the noun athletes, ask, which athletes? athletes who are taking at least 12 credit hours.&#10;what kind of athletes? athletes with a 3.0 average.&#10;The result is, The administration will approve loans for athletes with a 3.0 average who are taking at least 12 credit hours.">
            <a:extLst>
              <a:ext uri="{FF2B5EF4-FFF2-40B4-BE49-F238E27FC236}">
                <a16:creationId xmlns:a16="http://schemas.microsoft.com/office/drawing/2014/main" id="{10F00B38-E0ED-52C0-C565-6B59DF0890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6913" y="2962275"/>
            <a:ext cx="7751762" cy="243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3">
            <a:extLst>
              <a:ext uri="{FF2B5EF4-FFF2-40B4-BE49-F238E27FC236}">
                <a16:creationId xmlns:a16="http://schemas.microsoft.com/office/drawing/2014/main" id="{E65A8DBB-9D3D-C144-1941-8C942E2A2D19}"/>
              </a:ext>
            </a:extLst>
          </p:cNvPr>
          <p:cNvSpPr>
            <a:spLocks noGrp="1"/>
          </p:cNvSpPr>
          <p:nvPr>
            <p:ph type="title"/>
          </p:nvPr>
        </p:nvSpPr>
        <p:spPr>
          <a:xfrm>
            <a:off x="77788" y="80963"/>
            <a:ext cx="12036425" cy="1233487"/>
          </a:xfrm>
        </p:spPr>
        <p:txBody>
          <a:bodyPr/>
          <a:lstStyle/>
          <a:p>
            <a:r>
              <a:rPr altLang="en-US">
                <a:latin typeface="Arial" panose="020B0604020202020204" pitchFamily="34" charset="0"/>
                <a:cs typeface="Arial" panose="020B0604020202020204" pitchFamily="34" charset="0"/>
              </a:rPr>
              <a:t>13.5 Adverbs (1 of 2)</a:t>
            </a:r>
          </a:p>
        </p:txBody>
      </p:sp>
      <p:sp>
        <p:nvSpPr>
          <p:cNvPr id="25603" name="Content Placeholder 2">
            <a:extLst>
              <a:ext uri="{FF2B5EF4-FFF2-40B4-BE49-F238E27FC236}">
                <a16:creationId xmlns:a16="http://schemas.microsoft.com/office/drawing/2014/main" id="{8CE262A8-0733-F62D-E419-146043760FDE}"/>
              </a:ext>
            </a:extLst>
          </p:cNvPr>
          <p:cNvSpPr>
            <a:spLocks noGrp="1"/>
          </p:cNvSpPr>
          <p:nvPr>
            <p:ph sz="quarter" idx="11"/>
          </p:nvPr>
        </p:nvSpPr>
        <p:spPr>
          <a:xfrm>
            <a:off x="322263" y="1693863"/>
            <a:ext cx="11480800" cy="930275"/>
          </a:xfrm>
        </p:spPr>
        <p:txBody>
          <a:bodyPr/>
          <a:lstStyle/>
          <a:p>
            <a:pPr>
              <a:lnSpc>
                <a:spcPct val="100000"/>
              </a:lnSpc>
              <a:spcBef>
                <a:spcPts val="600"/>
              </a:spcBef>
            </a:pPr>
            <a:r>
              <a:rPr lang="en-US" altLang="en-US" sz="2600" b="1">
                <a:latin typeface="Arial" panose="020B0604020202020204" pitchFamily="34" charset="0"/>
                <a:cs typeface="Arial" panose="020B0604020202020204" pitchFamily="34" charset="0"/>
              </a:rPr>
              <a:t>Adverbs </a:t>
            </a:r>
            <a:r>
              <a:rPr lang="en-US" altLang="en-US" sz="2600">
                <a:latin typeface="Arial" panose="020B0604020202020204" pitchFamily="34" charset="0"/>
                <a:cs typeface="Arial" panose="020B0604020202020204" pitchFamily="34" charset="0"/>
              </a:rPr>
              <a:t>– words that modify a verb.  Adverbs often answer these basic questions: </a:t>
            </a:r>
            <a:r>
              <a:rPr lang="en-US" altLang="en-US" sz="2600" b="1">
                <a:latin typeface="Arial" panose="020B0604020202020204" pitchFamily="34" charset="0"/>
                <a:cs typeface="Arial" panose="020B0604020202020204" pitchFamily="34" charset="0"/>
              </a:rPr>
              <a:t>how? when? where? why? low long? and how often?</a:t>
            </a:r>
          </a:p>
        </p:txBody>
      </p:sp>
      <p:pic>
        <p:nvPicPr>
          <p:cNvPr id="25604" name="Picture 5" descr="An image shows how to create adverbs by asking basic questions. The text reads, to modify the verb dance, ask, how did they dance? danced happily. When did they dance? danced yesterday. Where did they dance? danced there. How often did they dance? danced often.&#10;The result is, Yesterday, the bride and groom danced happily and often there in the ballroom.">
            <a:extLst>
              <a:ext uri="{FF2B5EF4-FFF2-40B4-BE49-F238E27FC236}">
                <a16:creationId xmlns:a16="http://schemas.microsoft.com/office/drawing/2014/main" id="{7A27FB6E-63BD-0BF8-EC49-FA969F6B3A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1425" y="2909888"/>
            <a:ext cx="7397750" cy="284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3">
            <a:extLst>
              <a:ext uri="{FF2B5EF4-FFF2-40B4-BE49-F238E27FC236}">
                <a16:creationId xmlns:a16="http://schemas.microsoft.com/office/drawing/2014/main" id="{487FDED4-B820-E65E-0D38-F373BA96B159}"/>
              </a:ext>
            </a:extLst>
          </p:cNvPr>
          <p:cNvSpPr>
            <a:spLocks noGrp="1"/>
          </p:cNvSpPr>
          <p:nvPr>
            <p:ph type="title"/>
          </p:nvPr>
        </p:nvSpPr>
        <p:spPr>
          <a:xfrm>
            <a:off x="77788" y="80963"/>
            <a:ext cx="12036425" cy="1233487"/>
          </a:xfrm>
        </p:spPr>
        <p:txBody>
          <a:bodyPr/>
          <a:lstStyle/>
          <a:p>
            <a:r>
              <a:rPr altLang="en-US">
                <a:latin typeface="Arial" panose="020B0604020202020204" pitchFamily="34" charset="0"/>
                <a:cs typeface="Arial" panose="020B0604020202020204" pitchFamily="34" charset="0"/>
              </a:rPr>
              <a:t>13.5 Adverbs (2 of 2)</a:t>
            </a:r>
          </a:p>
        </p:txBody>
      </p:sp>
      <p:sp>
        <p:nvSpPr>
          <p:cNvPr id="26627" name="Content Placeholder 2">
            <a:extLst>
              <a:ext uri="{FF2B5EF4-FFF2-40B4-BE49-F238E27FC236}">
                <a16:creationId xmlns:a16="http://schemas.microsoft.com/office/drawing/2014/main" id="{8AB4C665-E578-68D3-3494-2562246EE5A1}"/>
              </a:ext>
            </a:extLst>
          </p:cNvPr>
          <p:cNvSpPr>
            <a:spLocks noGrp="1"/>
          </p:cNvSpPr>
          <p:nvPr>
            <p:ph sz="quarter" idx="11"/>
          </p:nvPr>
        </p:nvSpPr>
        <p:spPr>
          <a:xfrm>
            <a:off x="322263" y="1693863"/>
            <a:ext cx="11480800" cy="930275"/>
          </a:xfrm>
        </p:spPr>
        <p:txBody>
          <a:bodyPr/>
          <a:lstStyle/>
          <a:p>
            <a:pPr>
              <a:lnSpc>
                <a:spcPct val="100000"/>
              </a:lnSpc>
              <a:spcBef>
                <a:spcPts val="600"/>
              </a:spcBef>
            </a:pPr>
            <a:r>
              <a:rPr lang="en-US" altLang="en-US" sz="2600" b="1">
                <a:latin typeface="Arial" panose="020B0604020202020204" pitchFamily="34" charset="0"/>
                <a:cs typeface="Arial" panose="020B0604020202020204" pitchFamily="34" charset="0"/>
              </a:rPr>
              <a:t>Adverb phrases and clauses </a:t>
            </a:r>
            <a:r>
              <a:rPr lang="en-US" altLang="en-US" sz="2600">
                <a:latin typeface="Arial" panose="020B0604020202020204" pitchFamily="34" charset="0"/>
                <a:cs typeface="Arial" panose="020B0604020202020204" pitchFamily="34" charset="0"/>
              </a:rPr>
              <a:t>– phrases and clauses can also act as adverbs to modify verbs. </a:t>
            </a:r>
          </a:p>
        </p:txBody>
      </p:sp>
      <p:pic>
        <p:nvPicPr>
          <p:cNvPr id="26628" name="Picture 4" descr="An image shows how to create adverb phrases and clauses by asking basic questions. The text reads, to modify the verb dance, ask, how did they dance? danced with great joy. When did they dance? danced from the first song. Where did they dance? danced all around the room. Why did they dance? danced to celebrate their wedding. How often did they dance? danced until the last song.&#10;The result is, from the first song until the last song, the couple danced all around the room with great joy to celebrate their wedding.">
            <a:extLst>
              <a:ext uri="{FF2B5EF4-FFF2-40B4-BE49-F238E27FC236}">
                <a16:creationId xmlns:a16="http://schemas.microsoft.com/office/drawing/2014/main" id="{7FB802B8-AFD4-5E43-118A-BD79059EF1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3" y="2830513"/>
            <a:ext cx="7004050" cy="304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3">
            <a:extLst>
              <a:ext uri="{FF2B5EF4-FFF2-40B4-BE49-F238E27FC236}">
                <a16:creationId xmlns:a16="http://schemas.microsoft.com/office/drawing/2014/main" id="{ED618A65-AB77-73E8-C072-61EAB54F460D}"/>
              </a:ext>
            </a:extLst>
          </p:cNvPr>
          <p:cNvSpPr>
            <a:spLocks noGrp="1"/>
          </p:cNvSpPr>
          <p:nvPr>
            <p:ph type="title"/>
          </p:nvPr>
        </p:nvSpPr>
        <p:spPr>
          <a:xfrm>
            <a:off x="77788" y="80963"/>
            <a:ext cx="12036425" cy="1233487"/>
          </a:xfrm>
        </p:spPr>
        <p:txBody>
          <a:bodyPr/>
          <a:lstStyle/>
          <a:p>
            <a:r>
              <a:rPr altLang="en-US">
                <a:latin typeface="Arial" panose="020B0604020202020204" pitchFamily="34" charset="0"/>
                <a:cs typeface="Arial" panose="020B0604020202020204" pitchFamily="34" charset="0"/>
              </a:rPr>
              <a:t>13.6 Prepositional Phrases</a:t>
            </a:r>
          </a:p>
        </p:txBody>
      </p:sp>
      <p:sp>
        <p:nvSpPr>
          <p:cNvPr id="3" name="Content Placeholder 2">
            <a:extLst>
              <a:ext uri="{FF2B5EF4-FFF2-40B4-BE49-F238E27FC236}">
                <a16:creationId xmlns:a16="http://schemas.microsoft.com/office/drawing/2014/main" id="{1A6C5646-68C3-EFE3-392B-27EB9344CC5E}"/>
              </a:ext>
            </a:extLst>
          </p:cNvPr>
          <p:cNvSpPr>
            <a:spLocks noGrp="1"/>
          </p:cNvSpPr>
          <p:nvPr>
            <p:ph sz="quarter" idx="11"/>
          </p:nvPr>
        </p:nvSpPr>
        <p:spPr>
          <a:xfrm>
            <a:off x="322263" y="1693863"/>
            <a:ext cx="11480800" cy="930275"/>
          </a:xfrm>
        </p:spPr>
        <p:txBody>
          <a:bodyPr/>
          <a:lstStyle/>
          <a:p>
            <a:pPr>
              <a:lnSpc>
                <a:spcPct val="100000"/>
              </a:lnSpc>
              <a:spcBef>
                <a:spcPts val="600"/>
              </a:spcBef>
              <a:buFont typeface="Arial" charset="0"/>
              <a:buNone/>
              <a:defRPr/>
            </a:pPr>
            <a:r>
              <a:rPr lang="en-US" altLang="en-US" sz="2600" b="1" dirty="0">
                <a:solidFill>
                  <a:schemeClr val="bg2">
                    <a:lumMod val="10000"/>
                  </a:schemeClr>
                </a:solidFill>
                <a:latin typeface="Arial" panose="020B0604020202020204" pitchFamily="34" charset="0"/>
                <a:cs typeface="Arial" panose="020B0604020202020204" pitchFamily="34" charset="0"/>
              </a:rPr>
              <a:t>Prepositional phrase </a:t>
            </a:r>
            <a:r>
              <a:rPr lang="en-US" altLang="en-US" sz="2600" dirty="0">
                <a:solidFill>
                  <a:schemeClr val="bg2">
                    <a:lumMod val="10000"/>
                  </a:schemeClr>
                </a:solidFill>
                <a:latin typeface="Arial" panose="020B0604020202020204" pitchFamily="34" charset="0"/>
                <a:cs typeface="Arial" panose="020B0604020202020204" pitchFamily="34" charset="0"/>
              </a:rPr>
              <a:t>– preposition followed by an object (a noun or pronoun) and any modifiers </a:t>
            </a:r>
          </a:p>
        </p:txBody>
      </p:sp>
      <p:pic>
        <p:nvPicPr>
          <p:cNvPr id="27652" name="Picture 5" descr="A message box depicts the formula for, prepositional phrases, which reads, preposition plus object equals prepositional phrase. The examples read as follows:&#10;at plus noon equals at noon&#10;in plus an hour equals in an hour&#10;beside plus the green clock equals beside the green clock&#10;in front of plus my aunt’s vinyl purse equals in front of my aunt’s vinyl purse.">
            <a:extLst>
              <a:ext uri="{FF2B5EF4-FFF2-40B4-BE49-F238E27FC236}">
                <a16:creationId xmlns:a16="http://schemas.microsoft.com/office/drawing/2014/main" id="{FCF398E9-EA32-6DDD-A847-1496FE3AE3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8" y="3233738"/>
            <a:ext cx="9958387"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96898238-D8B8-27D2-5FFF-D6344F5C59C9}"/>
              </a:ext>
            </a:extLst>
          </p:cNvPr>
          <p:cNvSpPr>
            <a:spLocks noGrp="1"/>
          </p:cNvSpPr>
          <p:nvPr>
            <p:ph type="title"/>
          </p:nvPr>
        </p:nvSpPr>
        <p:spPr>
          <a:xfrm>
            <a:off x="17463" y="57150"/>
            <a:ext cx="12157075" cy="1289050"/>
          </a:xfrm>
        </p:spPr>
        <p:txBody>
          <a:bodyPr/>
          <a:lstStyle/>
          <a:p>
            <a:r>
              <a:rPr lang="en-US" altLang="en-US">
                <a:latin typeface="Arial" panose="020B0604020202020204" pitchFamily="34" charset="0"/>
                <a:cs typeface="Arial" panose="020B0604020202020204" pitchFamily="34" charset="0"/>
              </a:rPr>
              <a:t>13.7 Clauses</a:t>
            </a:r>
          </a:p>
        </p:txBody>
      </p:sp>
      <p:sp>
        <p:nvSpPr>
          <p:cNvPr id="28675" name="Content Placeholder 2">
            <a:extLst>
              <a:ext uri="{FF2B5EF4-FFF2-40B4-BE49-F238E27FC236}">
                <a16:creationId xmlns:a16="http://schemas.microsoft.com/office/drawing/2014/main" id="{231672F5-5F98-9757-F8B8-8960F8D8F953}"/>
              </a:ext>
            </a:extLst>
          </p:cNvPr>
          <p:cNvSpPr>
            <a:spLocks noGrp="1"/>
          </p:cNvSpPr>
          <p:nvPr>
            <p:ph type="body" sz="quarter" idx="17"/>
          </p:nvPr>
        </p:nvSpPr>
        <p:spPr>
          <a:xfrm>
            <a:off x="466725" y="1543050"/>
            <a:ext cx="11041063" cy="4451350"/>
          </a:xfrm>
        </p:spPr>
        <p:txBody>
          <a:bodyPr/>
          <a:lstStyle/>
          <a:p>
            <a:pPr marL="457200" indent="-457200">
              <a:lnSpc>
                <a:spcPct val="100000"/>
              </a:lnSpc>
              <a:spcBef>
                <a:spcPts val="600"/>
              </a:spcBef>
              <a:buFont typeface="Arial" panose="020B0604020202020204" pitchFamily="34" charset="0"/>
              <a:buChar char="•"/>
            </a:pPr>
            <a:r>
              <a:rPr lang="en-US" altLang="en-US" sz="2600" b="1">
                <a:solidFill>
                  <a:srgbClr val="000000"/>
                </a:solidFill>
                <a:latin typeface="Arial" panose="020B0604020202020204" pitchFamily="34" charset="0"/>
                <a:cs typeface="Arial" panose="020B0604020202020204" pitchFamily="34" charset="0"/>
              </a:rPr>
              <a:t>Clause</a:t>
            </a:r>
            <a:r>
              <a:rPr lang="en-US" altLang="en-US" sz="2600">
                <a:solidFill>
                  <a:srgbClr val="000000"/>
                </a:solidFill>
                <a:latin typeface="Arial" panose="020B0604020202020204" pitchFamily="34" charset="0"/>
                <a:cs typeface="Arial" panose="020B0604020202020204" pitchFamily="34" charset="0"/>
              </a:rPr>
              <a:t> – group of words with a subject and a predicate. </a:t>
            </a:r>
          </a:p>
          <a:p>
            <a:pPr marL="906463" lvl="1" indent="-398463">
              <a:lnSpc>
                <a:spcPct val="100000"/>
              </a:lnSpc>
              <a:spcBef>
                <a:spcPts val="600"/>
              </a:spcBef>
              <a:buClr>
                <a:srgbClr val="004A78"/>
              </a:buClr>
              <a:buFont typeface="Arial" panose="020B0604020202020204" pitchFamily="34" charset="0"/>
              <a:buChar char="–"/>
            </a:pPr>
            <a:r>
              <a:rPr lang="en-US" altLang="en-US" sz="2400" b="1">
                <a:solidFill>
                  <a:srgbClr val="000000"/>
                </a:solidFill>
                <a:latin typeface="Arial" panose="020B0604020202020204" pitchFamily="34" charset="0"/>
                <a:cs typeface="Arial" panose="020B0604020202020204" pitchFamily="34" charset="0"/>
              </a:rPr>
              <a:t>Independent clause </a:t>
            </a:r>
            <a:r>
              <a:rPr lang="en-US" altLang="en-US" sz="2400">
                <a:solidFill>
                  <a:srgbClr val="000000"/>
                </a:solidFill>
                <a:latin typeface="Arial" panose="020B0604020202020204" pitchFamily="34" charset="0"/>
                <a:cs typeface="Arial" panose="020B0604020202020204" pitchFamily="34" charset="0"/>
              </a:rPr>
              <a:t>– clause that has a subject and a predicate and expresses a complete thought</a:t>
            </a:r>
          </a:p>
          <a:p>
            <a:pPr marL="906463" lvl="1" indent="-398463">
              <a:lnSpc>
                <a:spcPct val="100000"/>
              </a:lnSpc>
              <a:spcBef>
                <a:spcPts val="600"/>
              </a:spcBef>
              <a:buClr>
                <a:srgbClr val="004A78"/>
              </a:buClr>
              <a:buFont typeface="Arial" panose="020B0604020202020204" pitchFamily="34" charset="0"/>
              <a:buChar char="–"/>
            </a:pPr>
            <a:r>
              <a:rPr lang="en-US" altLang="en-US" sz="2400" b="1">
                <a:solidFill>
                  <a:srgbClr val="000000"/>
                </a:solidFill>
                <a:latin typeface="Arial" panose="020B0604020202020204" pitchFamily="34" charset="0"/>
                <a:cs typeface="Arial" panose="020B0604020202020204" pitchFamily="34" charset="0"/>
              </a:rPr>
              <a:t>Dependent clause </a:t>
            </a:r>
            <a:r>
              <a:rPr lang="en-US" altLang="en-US" sz="2400">
                <a:solidFill>
                  <a:srgbClr val="000000"/>
                </a:solidFill>
                <a:latin typeface="Arial" panose="020B0604020202020204" pitchFamily="34" charset="0"/>
                <a:cs typeface="Arial" panose="020B0604020202020204" pitchFamily="34" charset="0"/>
              </a:rPr>
              <a:t>– clause that has a subject and a predicate but doesn’t express a complete thought</a:t>
            </a:r>
          </a:p>
          <a:p>
            <a:pPr marL="1244600" lvl="2" indent="-330200">
              <a:lnSpc>
                <a:spcPct val="100000"/>
              </a:lnSpc>
              <a:spcBef>
                <a:spcPts val="600"/>
              </a:spcBef>
              <a:buClr>
                <a:srgbClr val="004A78"/>
              </a:buClr>
              <a:buFont typeface="Wingdings" pitchFamily="2" charset="2"/>
              <a:buChar char="§"/>
            </a:pPr>
            <a:r>
              <a:rPr lang="en-US" altLang="en-US" sz="2200">
                <a:solidFill>
                  <a:srgbClr val="000000"/>
                </a:solidFill>
                <a:latin typeface="Arial" panose="020B0604020202020204" pitchFamily="34" charset="0"/>
                <a:cs typeface="Arial" panose="020B0604020202020204" pitchFamily="34" charset="0"/>
              </a:rPr>
              <a:t>Adverb clause: begins with a subordinating conjunction</a:t>
            </a:r>
          </a:p>
          <a:p>
            <a:pPr marL="1244600" lvl="2" indent="-330200">
              <a:lnSpc>
                <a:spcPct val="100000"/>
              </a:lnSpc>
              <a:spcBef>
                <a:spcPts val="600"/>
              </a:spcBef>
              <a:buClr>
                <a:srgbClr val="004A78"/>
              </a:buClr>
              <a:buFont typeface="Wingdings" pitchFamily="2" charset="2"/>
              <a:buChar char="§"/>
            </a:pPr>
            <a:r>
              <a:rPr lang="en-US" altLang="en-US" sz="2200">
                <a:solidFill>
                  <a:srgbClr val="000000"/>
                </a:solidFill>
                <a:latin typeface="Arial" panose="020B0604020202020204" pitchFamily="34" charset="0"/>
                <a:cs typeface="Arial" panose="020B0604020202020204" pitchFamily="34" charset="0"/>
              </a:rPr>
              <a:t>Adjective clause: begins with a relative pronoun</a:t>
            </a:r>
          </a:p>
          <a:p>
            <a:pPr marL="1244600" lvl="2" indent="-330200">
              <a:lnSpc>
                <a:spcPct val="100000"/>
              </a:lnSpc>
              <a:spcBef>
                <a:spcPts val="600"/>
              </a:spcBef>
              <a:buClr>
                <a:srgbClr val="004A78"/>
              </a:buClr>
              <a:buFont typeface="Wingdings" pitchFamily="2" charset="2"/>
              <a:buChar char="§"/>
            </a:pPr>
            <a:r>
              <a:rPr lang="en-US" altLang="en-US" sz="2200">
                <a:solidFill>
                  <a:srgbClr val="000000"/>
                </a:solidFill>
                <a:latin typeface="Arial" panose="020B0604020202020204" pitchFamily="34" charset="0"/>
                <a:cs typeface="Arial" panose="020B0604020202020204" pitchFamily="34" charset="0"/>
              </a:rPr>
              <a:t>Noun clause: begins with a subordinating conjunction and functions as a noun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a:extLst>
              <a:ext uri="{FF2B5EF4-FFF2-40B4-BE49-F238E27FC236}">
                <a16:creationId xmlns:a16="http://schemas.microsoft.com/office/drawing/2014/main" id="{E61AEB53-8C3C-6FE6-F3AD-4D278CE7305C}"/>
              </a:ext>
            </a:extLst>
          </p:cNvPr>
          <p:cNvSpPr>
            <a:spLocks noGrp="1"/>
          </p:cNvSpPr>
          <p:nvPr>
            <p:ph type="title"/>
          </p:nvPr>
        </p:nvSpPr>
        <p:spPr>
          <a:xfrm>
            <a:off x="838200" y="1944688"/>
            <a:ext cx="10515600" cy="2597150"/>
          </a:xfrm>
        </p:spPr>
        <p:txBody>
          <a:bodyPr anchor="ctr"/>
          <a:lstStyle/>
          <a:p>
            <a:pPr>
              <a:lnSpc>
                <a:spcPct val="100000"/>
              </a:lnSpc>
              <a:spcBef>
                <a:spcPts val="625"/>
              </a:spcBef>
            </a:pPr>
            <a:r>
              <a:rPr lang="en-US" altLang="en-US" sz="4000">
                <a:latin typeface="Arial" panose="020B0604020202020204" pitchFamily="34" charset="0"/>
                <a:cs typeface="Arial" panose="020B0604020202020204" pitchFamily="34" charset="0"/>
              </a:rPr>
              <a:t>Chapter 13</a:t>
            </a:r>
            <a:br>
              <a:rPr lang="en-US" altLang="en-US">
                <a:latin typeface="Arial" panose="020B0604020202020204" pitchFamily="34" charset="0"/>
                <a:cs typeface="Arial" panose="020B0604020202020204" pitchFamily="34" charset="0"/>
              </a:rPr>
            </a:br>
            <a:r>
              <a:rPr lang="en-US" altLang="en-US" sz="3600" b="0">
                <a:latin typeface="Arial" panose="020B0604020202020204" pitchFamily="34" charset="0"/>
                <a:cs typeface="Arial" panose="020B0604020202020204" pitchFamily="34" charset="0"/>
              </a:rPr>
              <a:t>Sentence Basics</a:t>
            </a:r>
          </a:p>
        </p:txBody>
      </p:sp>
      <p:sp>
        <p:nvSpPr>
          <p:cNvPr id="10243" name="Text Placeholder 8">
            <a:extLst>
              <a:ext uri="{FF2B5EF4-FFF2-40B4-BE49-F238E27FC236}">
                <a16:creationId xmlns:a16="http://schemas.microsoft.com/office/drawing/2014/main" id="{7546AFA0-71D8-0DD1-37CA-6C49B07231D5}"/>
              </a:ext>
            </a:extLst>
          </p:cNvPr>
          <p:cNvSpPr>
            <a:spLocks noGrp="1"/>
          </p:cNvSpPr>
          <p:nvPr>
            <p:ph type="body" sz="quarter" idx="4294967295"/>
          </p:nvPr>
        </p:nvSpPr>
        <p:spPr>
          <a:xfrm>
            <a:off x="2276475" y="6211888"/>
            <a:ext cx="9255125" cy="641350"/>
          </a:xfrm>
        </p:spPr>
        <p:txBody>
          <a:bodyPr anchor="ctr"/>
          <a:lstStyle/>
          <a:p>
            <a:pPr algn="ctr">
              <a:spcBef>
                <a:spcPct val="0"/>
              </a:spcBef>
            </a:pPr>
            <a:r>
              <a:rPr lang="en-US" altLang="en-US" sz="1100">
                <a:solidFill>
                  <a:srgbClr val="004A78"/>
                </a:solidFill>
                <a:latin typeface="Arial" panose="020B0604020202020204" pitchFamily="34" charset="0"/>
                <a:cs typeface="Arial" panose="020B0604020202020204" pitchFamily="34" charset="0"/>
              </a:rPr>
              <a:t>Dave Kemper, Verne Meyer, John Van Rys, and Pat Sebranek, Fusion: Integrated Reading and Writing, Book 2, 3rd Edition. © 2019 Cengage Learning, Inc. All Rights Reserved. May not be scanned, copied or duplicated, or posted to a publicly accessible website, in whole or in part.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A43E1C9-AEB2-7E80-25D6-30CA23053F91}"/>
              </a:ext>
            </a:extLst>
          </p:cNvPr>
          <p:cNvSpPr>
            <a:spLocks noGrp="1"/>
          </p:cNvSpPr>
          <p:nvPr>
            <p:ph type="title"/>
          </p:nvPr>
        </p:nvSpPr>
        <p:spPr>
          <a:xfrm>
            <a:off x="17463" y="57150"/>
            <a:ext cx="12157075" cy="1289050"/>
          </a:xfrm>
        </p:spPr>
        <p:txBody>
          <a:bodyPr/>
          <a:lstStyle/>
          <a:p>
            <a:r>
              <a:rPr lang="en-US" altLang="en-US">
                <a:latin typeface="Arial" panose="020B0604020202020204" pitchFamily="34" charset="0"/>
                <a:cs typeface="Arial" panose="020B0604020202020204" pitchFamily="34" charset="0"/>
              </a:rPr>
              <a:t>Chapter 13 Outline</a:t>
            </a:r>
          </a:p>
        </p:txBody>
      </p:sp>
      <p:sp>
        <p:nvSpPr>
          <p:cNvPr id="12291" name="Content Placeholder 2">
            <a:extLst>
              <a:ext uri="{FF2B5EF4-FFF2-40B4-BE49-F238E27FC236}">
                <a16:creationId xmlns:a16="http://schemas.microsoft.com/office/drawing/2014/main" id="{4445F565-8EDB-A90B-0CC6-F22CD40B30E5}"/>
              </a:ext>
            </a:extLst>
          </p:cNvPr>
          <p:cNvSpPr>
            <a:spLocks noGrp="1"/>
          </p:cNvSpPr>
          <p:nvPr>
            <p:ph type="body" sz="quarter" idx="17"/>
          </p:nvPr>
        </p:nvSpPr>
        <p:spPr>
          <a:xfrm>
            <a:off x="466725" y="1543050"/>
            <a:ext cx="11041063" cy="4451350"/>
          </a:xfrm>
        </p:spPr>
        <p:txBody>
          <a:bodyPr/>
          <a:lstStyle/>
          <a:p>
            <a:pPr marL="0" indent="0">
              <a:lnSpc>
                <a:spcPct val="100000"/>
              </a:lnSpc>
              <a:spcBef>
                <a:spcPts val="600"/>
              </a:spcBef>
              <a:buFont typeface="Arial" panose="020B0604020202020204" pitchFamily="34" charset="0"/>
              <a:buNone/>
            </a:pPr>
            <a:r>
              <a:rPr lang="en-US" altLang="en-US" sz="2600" b="1">
                <a:solidFill>
                  <a:srgbClr val="000000"/>
                </a:solidFill>
                <a:latin typeface="Arial" panose="020B0604020202020204" pitchFamily="34" charset="0"/>
                <a:cs typeface="Arial" panose="020B0604020202020204" pitchFamily="34" charset="0"/>
              </a:rPr>
              <a:t>This chapter addresses</a:t>
            </a:r>
            <a:r>
              <a:rPr lang="en-US" altLang="en-US" sz="2600">
                <a:solidFill>
                  <a:srgbClr val="000000"/>
                </a:solidFill>
                <a:latin typeface="Arial" panose="020B0604020202020204" pitchFamily="34" charset="0"/>
                <a:cs typeface="Arial" panose="020B0604020202020204" pitchFamily="34" charset="0"/>
              </a:rPr>
              <a:t>:</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13.1 Subjects and Predicates</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13.2 Special Types of Subjects</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13.3 Special Types of Predicates</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13.4 Adjectives</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13.5 Adverbs</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13.6 Prepositional Phrases</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13.7 Clauses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6733510E-22FD-E19B-9577-2DF6FA666D10}"/>
              </a:ext>
            </a:extLst>
          </p:cNvPr>
          <p:cNvSpPr>
            <a:spLocks noGrp="1"/>
          </p:cNvSpPr>
          <p:nvPr>
            <p:ph type="title"/>
          </p:nvPr>
        </p:nvSpPr>
        <p:spPr>
          <a:xfrm>
            <a:off x="17463" y="57150"/>
            <a:ext cx="12157075" cy="1289050"/>
          </a:xfrm>
        </p:spPr>
        <p:txBody>
          <a:bodyPr/>
          <a:lstStyle/>
          <a:p>
            <a:r>
              <a:rPr lang="en-US" altLang="en-US">
                <a:latin typeface="Arial" panose="020B0604020202020204" pitchFamily="34" charset="0"/>
                <a:cs typeface="Arial" panose="020B0604020202020204" pitchFamily="34" charset="0"/>
              </a:rPr>
              <a:t>13.1 Subjects and Predicates (Verbs) (1 of 3)</a:t>
            </a:r>
          </a:p>
        </p:txBody>
      </p:sp>
      <p:sp>
        <p:nvSpPr>
          <p:cNvPr id="14339" name="Content Placeholder 2">
            <a:extLst>
              <a:ext uri="{FF2B5EF4-FFF2-40B4-BE49-F238E27FC236}">
                <a16:creationId xmlns:a16="http://schemas.microsoft.com/office/drawing/2014/main" id="{5513CF30-115F-D0EA-142B-78D6F4D0C66E}"/>
              </a:ext>
            </a:extLst>
          </p:cNvPr>
          <p:cNvSpPr>
            <a:spLocks noGrp="1"/>
          </p:cNvSpPr>
          <p:nvPr>
            <p:ph type="body" sz="quarter" idx="17"/>
          </p:nvPr>
        </p:nvSpPr>
        <p:spPr>
          <a:xfrm>
            <a:off x="466725" y="1543050"/>
            <a:ext cx="11041063" cy="4451350"/>
          </a:xfrm>
        </p:spPr>
        <p:txBody>
          <a:bodyPr/>
          <a:lstStyle/>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The </a:t>
            </a:r>
            <a:r>
              <a:rPr lang="en-US" altLang="en-US" sz="2600" b="1">
                <a:solidFill>
                  <a:srgbClr val="000000"/>
                </a:solidFill>
                <a:latin typeface="Arial" panose="020B0604020202020204" pitchFamily="34" charset="0"/>
                <a:cs typeface="Arial" panose="020B0604020202020204" pitchFamily="34" charset="0"/>
              </a:rPr>
              <a:t>subject </a:t>
            </a:r>
            <a:r>
              <a:rPr lang="en-US" altLang="en-US" sz="2600">
                <a:solidFill>
                  <a:srgbClr val="000000"/>
                </a:solidFill>
                <a:latin typeface="Arial" panose="020B0604020202020204" pitchFamily="34" charset="0"/>
                <a:cs typeface="Arial" panose="020B0604020202020204" pitchFamily="34" charset="0"/>
              </a:rPr>
              <a:t>of a sentence tells what the sentence is about.</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The </a:t>
            </a:r>
            <a:r>
              <a:rPr lang="en-US" altLang="en-US" sz="2600" b="1">
                <a:solidFill>
                  <a:srgbClr val="000000"/>
                </a:solidFill>
                <a:latin typeface="Arial" panose="020B0604020202020204" pitchFamily="34" charset="0"/>
                <a:cs typeface="Arial" panose="020B0604020202020204" pitchFamily="34" charset="0"/>
              </a:rPr>
              <a:t>predicate</a:t>
            </a:r>
            <a:r>
              <a:rPr lang="en-US" altLang="en-US" sz="2600">
                <a:solidFill>
                  <a:srgbClr val="000000"/>
                </a:solidFill>
                <a:latin typeface="Arial" panose="020B0604020202020204" pitchFamily="34" charset="0"/>
                <a:cs typeface="Arial" panose="020B0604020202020204" pitchFamily="34" charset="0"/>
              </a:rPr>
              <a:t> of a sentence tells what the subject does or is.</a:t>
            </a:r>
          </a:p>
          <a:p>
            <a:pPr lvl="1">
              <a:lnSpc>
                <a:spcPct val="100000"/>
              </a:lnSpc>
              <a:spcBef>
                <a:spcPts val="600"/>
              </a:spcBef>
              <a:buFont typeface="Arial" panose="020B0604020202020204" pitchFamily="34" charset="0"/>
              <a:buChar char="•"/>
            </a:pPr>
            <a:r>
              <a:rPr lang="en-US" altLang="en-US" sz="2600" b="1">
                <a:solidFill>
                  <a:srgbClr val="000000"/>
                </a:solidFill>
                <a:latin typeface="Arial" panose="020B0604020202020204" pitchFamily="34" charset="0"/>
                <a:cs typeface="Arial" panose="020B0604020202020204" pitchFamily="34" charset="0"/>
              </a:rPr>
              <a:t>Simple subject</a:t>
            </a:r>
            <a:r>
              <a:rPr lang="en-US" altLang="en-US" sz="2600">
                <a:solidFill>
                  <a:srgbClr val="000000"/>
                </a:solidFill>
                <a:latin typeface="Arial" panose="020B0604020202020204" pitchFamily="34" charset="0"/>
                <a:cs typeface="Arial" panose="020B0604020202020204" pitchFamily="34" charset="0"/>
              </a:rPr>
              <a:t>: the subject without any modifiers</a:t>
            </a:r>
          </a:p>
          <a:p>
            <a:pPr lvl="1">
              <a:lnSpc>
                <a:spcPct val="100000"/>
              </a:lnSpc>
              <a:spcBef>
                <a:spcPts val="600"/>
              </a:spcBef>
              <a:buFont typeface="Arial" panose="020B0604020202020204" pitchFamily="34" charset="0"/>
              <a:buChar char="•"/>
            </a:pPr>
            <a:r>
              <a:rPr lang="en-US" altLang="en-US" sz="2600" b="1">
                <a:solidFill>
                  <a:srgbClr val="000000"/>
                </a:solidFill>
                <a:latin typeface="Arial" panose="020B0604020202020204" pitchFamily="34" charset="0"/>
                <a:cs typeface="Arial" panose="020B0604020202020204" pitchFamily="34" charset="0"/>
              </a:rPr>
              <a:t>Simple predicate</a:t>
            </a:r>
            <a:r>
              <a:rPr lang="en-US" altLang="en-US" sz="2600">
                <a:solidFill>
                  <a:srgbClr val="000000"/>
                </a:solidFill>
                <a:latin typeface="Arial" panose="020B0604020202020204" pitchFamily="34" charset="0"/>
                <a:cs typeface="Arial" panose="020B0604020202020204" pitchFamily="34" charset="0"/>
              </a:rPr>
              <a:t>: the verb and any helping verbs without modifiers or objects</a:t>
            </a:r>
          </a:p>
          <a:p>
            <a:pPr lvl="2">
              <a:lnSpc>
                <a:spcPct val="100000"/>
              </a:lnSpc>
              <a:spcBef>
                <a:spcPts val="600"/>
              </a:spcBef>
              <a:buFont typeface="Arial" panose="020B0604020202020204" pitchFamily="34" charset="0"/>
              <a:buChar char="•"/>
            </a:pPr>
            <a:r>
              <a:rPr lang="en-US" altLang="en-US" sz="2600" i="1">
                <a:solidFill>
                  <a:srgbClr val="000000"/>
                </a:solidFill>
                <a:latin typeface="Arial" panose="020B0604020202020204" pitchFamily="34" charset="0"/>
                <a:cs typeface="Arial" panose="020B0604020202020204" pitchFamily="34" charset="0"/>
              </a:rPr>
              <a:t>The black and white schnauzer was barking all day long.</a:t>
            </a:r>
          </a:p>
          <a:p>
            <a:pPr lvl="3">
              <a:lnSpc>
                <a:spcPct val="100000"/>
              </a:lnSpc>
              <a:spcBef>
                <a:spcPts val="600"/>
              </a:spcBef>
              <a:buFont typeface="Arial" panose="020B0604020202020204" pitchFamily="34" charset="0"/>
              <a:buChar char="•"/>
            </a:pPr>
            <a:r>
              <a:rPr lang="en-US" altLang="en-US" sz="2600">
                <a:solidFill>
                  <a:srgbClr val="000000"/>
                </a:solidFill>
                <a:latin typeface="Arial" panose="020B0604020202020204" pitchFamily="34" charset="0"/>
                <a:cs typeface="Arial" panose="020B0604020202020204" pitchFamily="34" charset="0"/>
              </a:rPr>
              <a:t>Simple subject: </a:t>
            </a:r>
            <a:r>
              <a:rPr lang="en-US" altLang="en-US" sz="2600" i="1">
                <a:solidFill>
                  <a:srgbClr val="000000"/>
                </a:solidFill>
                <a:latin typeface="Arial" panose="020B0604020202020204" pitchFamily="34" charset="0"/>
                <a:cs typeface="Arial" panose="020B0604020202020204" pitchFamily="34" charset="0"/>
              </a:rPr>
              <a:t>schnauzer</a:t>
            </a:r>
          </a:p>
          <a:p>
            <a:pPr lvl="3">
              <a:lnSpc>
                <a:spcPct val="100000"/>
              </a:lnSpc>
              <a:spcBef>
                <a:spcPts val="600"/>
              </a:spcBef>
              <a:buFont typeface="Arial" panose="020B0604020202020204" pitchFamily="34" charset="0"/>
              <a:buChar char="•"/>
            </a:pPr>
            <a:r>
              <a:rPr lang="en-US" altLang="en-US" sz="2600">
                <a:solidFill>
                  <a:srgbClr val="000000"/>
                </a:solidFill>
                <a:latin typeface="Arial" panose="020B0604020202020204" pitchFamily="34" charset="0"/>
                <a:cs typeface="Arial" panose="020B0604020202020204" pitchFamily="34" charset="0"/>
              </a:rPr>
              <a:t>Simple predicate: </a:t>
            </a:r>
            <a:r>
              <a:rPr lang="en-US" altLang="en-US" sz="2600" i="1">
                <a:solidFill>
                  <a:srgbClr val="000000"/>
                </a:solidFill>
                <a:latin typeface="Arial" panose="020B0604020202020204" pitchFamily="34" charset="0"/>
                <a:cs typeface="Arial" panose="020B0604020202020204" pitchFamily="34" charset="0"/>
              </a:rPr>
              <a:t>was barking</a:t>
            </a:r>
            <a:endParaRPr lang="en-US" altLang="en-US" sz="2600">
              <a:solidFill>
                <a:srgbClr val="000000"/>
              </a:solidFill>
              <a:latin typeface="Arial" panose="020B0604020202020204" pitchFamily="34" charset="0"/>
              <a:cs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23546C7-8002-E99C-A05F-01672296AB0D}"/>
              </a:ext>
            </a:extLst>
          </p:cNvPr>
          <p:cNvSpPr>
            <a:spLocks noGrp="1"/>
          </p:cNvSpPr>
          <p:nvPr>
            <p:ph type="title"/>
          </p:nvPr>
        </p:nvSpPr>
        <p:spPr>
          <a:xfrm>
            <a:off x="42863" y="61913"/>
            <a:ext cx="12106275" cy="1201737"/>
          </a:xfrm>
        </p:spPr>
        <p:txBody>
          <a:bodyPr/>
          <a:lstStyle/>
          <a:p>
            <a:r>
              <a:rPr lang="en-US" altLang="en-US">
                <a:latin typeface="Arial" panose="020B0604020202020204" pitchFamily="34" charset="0"/>
                <a:cs typeface="Arial" panose="020B0604020202020204" pitchFamily="34" charset="0"/>
              </a:rPr>
              <a:t>13.1 Subjects and Predicates (Verbs) (2 of 3)</a:t>
            </a:r>
          </a:p>
        </p:txBody>
      </p:sp>
      <p:sp>
        <p:nvSpPr>
          <p:cNvPr id="16387" name="Text Placeholder 2">
            <a:extLst>
              <a:ext uri="{FF2B5EF4-FFF2-40B4-BE49-F238E27FC236}">
                <a16:creationId xmlns:a16="http://schemas.microsoft.com/office/drawing/2014/main" id="{8047C671-50F5-8C53-5E53-E17C6BFCDDFB}"/>
              </a:ext>
            </a:extLst>
          </p:cNvPr>
          <p:cNvSpPr>
            <a:spLocks noGrp="1"/>
          </p:cNvSpPr>
          <p:nvPr>
            <p:ph type="body" sz="quarter" idx="17"/>
          </p:nvPr>
        </p:nvSpPr>
        <p:spPr>
          <a:xfrm>
            <a:off x="742950" y="1638300"/>
            <a:ext cx="10712450" cy="4394200"/>
          </a:xfrm>
        </p:spPr>
        <p:txBody>
          <a:bodyPr/>
          <a:lstStyle/>
          <a:p>
            <a:pPr lvl="1">
              <a:lnSpc>
                <a:spcPct val="100000"/>
              </a:lnSpc>
              <a:spcBef>
                <a:spcPts val="600"/>
              </a:spcBef>
              <a:buFont typeface="Arial" panose="020B0604020202020204" pitchFamily="34" charset="0"/>
              <a:buChar char="•"/>
            </a:pPr>
            <a:r>
              <a:rPr lang="en-US" altLang="en-US" sz="2600" b="1">
                <a:solidFill>
                  <a:srgbClr val="000000"/>
                </a:solidFill>
                <a:latin typeface="Arial" panose="020B0604020202020204" pitchFamily="34" charset="0"/>
                <a:cs typeface="Arial" panose="020B0604020202020204" pitchFamily="34" charset="0"/>
              </a:rPr>
              <a:t>Complete subject</a:t>
            </a:r>
            <a:r>
              <a:rPr lang="en-US" altLang="en-US" sz="2600">
                <a:solidFill>
                  <a:srgbClr val="000000"/>
                </a:solidFill>
                <a:latin typeface="Arial" panose="020B0604020202020204" pitchFamily="34" charset="0"/>
                <a:cs typeface="Arial" panose="020B0604020202020204" pitchFamily="34" charset="0"/>
              </a:rPr>
              <a:t>: the subject with the modifiers</a:t>
            </a:r>
          </a:p>
          <a:p>
            <a:pPr lvl="1">
              <a:lnSpc>
                <a:spcPct val="100000"/>
              </a:lnSpc>
              <a:spcBef>
                <a:spcPts val="600"/>
              </a:spcBef>
              <a:buFont typeface="Arial" panose="020B0604020202020204" pitchFamily="34" charset="0"/>
              <a:buChar char="•"/>
            </a:pPr>
            <a:r>
              <a:rPr lang="en-US" altLang="en-US" sz="2600" b="1">
                <a:solidFill>
                  <a:srgbClr val="000000"/>
                </a:solidFill>
                <a:latin typeface="Arial" panose="020B0604020202020204" pitchFamily="34" charset="0"/>
                <a:cs typeface="Arial" panose="020B0604020202020204" pitchFamily="34" charset="0"/>
              </a:rPr>
              <a:t>Complete predicate</a:t>
            </a:r>
            <a:r>
              <a:rPr lang="en-US" altLang="en-US" sz="2600">
                <a:solidFill>
                  <a:srgbClr val="000000"/>
                </a:solidFill>
                <a:latin typeface="Arial" panose="020B0604020202020204" pitchFamily="34" charset="0"/>
                <a:cs typeface="Arial" panose="020B0604020202020204" pitchFamily="34" charset="0"/>
              </a:rPr>
              <a:t>: the verb with modifiers and objects</a:t>
            </a:r>
          </a:p>
          <a:p>
            <a:pPr lvl="2">
              <a:lnSpc>
                <a:spcPct val="100000"/>
              </a:lnSpc>
              <a:spcBef>
                <a:spcPts val="600"/>
              </a:spcBef>
              <a:buFont typeface="Arial" panose="020B0604020202020204" pitchFamily="34" charset="0"/>
              <a:buChar char="•"/>
            </a:pPr>
            <a:r>
              <a:rPr lang="en-US" altLang="en-US" sz="2600" i="1">
                <a:solidFill>
                  <a:srgbClr val="000000"/>
                </a:solidFill>
                <a:latin typeface="Arial" panose="020B0604020202020204" pitchFamily="34" charset="0"/>
                <a:cs typeface="Arial" panose="020B0604020202020204" pitchFamily="34" charset="0"/>
              </a:rPr>
              <a:t>The black and white schnauzer was barking all day long.</a:t>
            </a:r>
          </a:p>
          <a:p>
            <a:pPr lvl="3">
              <a:lnSpc>
                <a:spcPct val="100000"/>
              </a:lnSpc>
              <a:spcBef>
                <a:spcPts val="600"/>
              </a:spcBef>
              <a:buFont typeface="Arial" panose="020B0604020202020204" pitchFamily="34" charset="0"/>
              <a:buChar char="•"/>
            </a:pPr>
            <a:r>
              <a:rPr lang="en-US" altLang="en-US" sz="2600">
                <a:solidFill>
                  <a:srgbClr val="000000"/>
                </a:solidFill>
                <a:latin typeface="Arial" panose="020B0604020202020204" pitchFamily="34" charset="0"/>
                <a:cs typeface="Arial" panose="020B0604020202020204" pitchFamily="34" charset="0"/>
              </a:rPr>
              <a:t>Complete subject: </a:t>
            </a:r>
            <a:r>
              <a:rPr lang="en-US" altLang="en-US" sz="2600" i="1">
                <a:solidFill>
                  <a:srgbClr val="000000"/>
                </a:solidFill>
                <a:latin typeface="Arial" panose="020B0604020202020204" pitchFamily="34" charset="0"/>
                <a:cs typeface="Arial" panose="020B0604020202020204" pitchFamily="34" charset="0"/>
              </a:rPr>
              <a:t>The black and white schnauzer </a:t>
            </a:r>
          </a:p>
          <a:p>
            <a:pPr lvl="3">
              <a:lnSpc>
                <a:spcPct val="100000"/>
              </a:lnSpc>
              <a:spcBef>
                <a:spcPts val="600"/>
              </a:spcBef>
              <a:buFont typeface="Arial" panose="020B0604020202020204" pitchFamily="34" charset="0"/>
              <a:buChar char="•"/>
            </a:pPr>
            <a:r>
              <a:rPr lang="en-US" altLang="en-US" sz="2600">
                <a:solidFill>
                  <a:srgbClr val="000000"/>
                </a:solidFill>
                <a:latin typeface="Arial" panose="020B0604020202020204" pitchFamily="34" charset="0"/>
                <a:cs typeface="Arial" panose="020B0604020202020204" pitchFamily="34" charset="0"/>
              </a:rPr>
              <a:t>Complete predicate: </a:t>
            </a:r>
            <a:r>
              <a:rPr lang="en-US" altLang="en-US" sz="2600" i="1">
                <a:solidFill>
                  <a:srgbClr val="000000"/>
                </a:solidFill>
                <a:latin typeface="Arial" panose="020B0604020202020204" pitchFamily="34" charset="0"/>
                <a:cs typeface="Arial" panose="020B0604020202020204" pitchFamily="34" charset="0"/>
              </a:rPr>
              <a:t>was barking all day long</a:t>
            </a:r>
            <a:endParaRPr lang="en-US" altLang="en-US" sz="2600">
              <a:solidFill>
                <a:srgbClr val="000000"/>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US" altLang="en-US">
              <a:latin typeface="Arial" panose="020B0604020202020204" pitchFamily="34" charset="0"/>
              <a:cs typeface="Arial" panose="020B0604020202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CE71C790-B8CF-46A3-4C22-665CBA3BA46D}"/>
              </a:ext>
            </a:extLst>
          </p:cNvPr>
          <p:cNvSpPr>
            <a:spLocks noGrp="1"/>
          </p:cNvSpPr>
          <p:nvPr>
            <p:ph type="title"/>
          </p:nvPr>
        </p:nvSpPr>
        <p:spPr>
          <a:xfrm>
            <a:off x="17463" y="57150"/>
            <a:ext cx="12157075" cy="1289050"/>
          </a:xfrm>
        </p:spPr>
        <p:txBody>
          <a:bodyPr/>
          <a:lstStyle/>
          <a:p>
            <a:r>
              <a:rPr lang="en-US" altLang="en-US">
                <a:latin typeface="Arial" panose="020B0604020202020204" pitchFamily="34" charset="0"/>
                <a:cs typeface="Arial" panose="020B0604020202020204" pitchFamily="34" charset="0"/>
              </a:rPr>
              <a:t>13.1 Subjects and Predicates (Verbs) (3 of 3)</a:t>
            </a:r>
          </a:p>
        </p:txBody>
      </p:sp>
      <p:sp>
        <p:nvSpPr>
          <p:cNvPr id="17411" name="Content Placeholder 2">
            <a:extLst>
              <a:ext uri="{FF2B5EF4-FFF2-40B4-BE49-F238E27FC236}">
                <a16:creationId xmlns:a16="http://schemas.microsoft.com/office/drawing/2014/main" id="{3A65E026-93FC-B5F8-4A3C-1D5E1175255B}"/>
              </a:ext>
            </a:extLst>
          </p:cNvPr>
          <p:cNvSpPr>
            <a:spLocks noGrp="1"/>
          </p:cNvSpPr>
          <p:nvPr>
            <p:ph type="body" sz="quarter" idx="17"/>
          </p:nvPr>
        </p:nvSpPr>
        <p:spPr>
          <a:xfrm>
            <a:off x="466725" y="1543050"/>
            <a:ext cx="11041063" cy="4451350"/>
          </a:xfrm>
        </p:spPr>
        <p:txBody>
          <a:bodyPr/>
          <a:lstStyle/>
          <a:p>
            <a:pPr marL="0" indent="0">
              <a:lnSpc>
                <a:spcPct val="100000"/>
              </a:lnSpc>
              <a:spcBef>
                <a:spcPts val="600"/>
              </a:spcBef>
              <a:buFont typeface="Arial" panose="020B0604020202020204" pitchFamily="34" charset="0"/>
              <a:buNone/>
            </a:pPr>
            <a:r>
              <a:rPr lang="en-US" altLang="en-US" sz="2600" b="1">
                <a:solidFill>
                  <a:srgbClr val="000000"/>
                </a:solidFill>
                <a:latin typeface="Arial" panose="020B0604020202020204" pitchFamily="34" charset="0"/>
                <a:cs typeface="Arial" panose="020B0604020202020204" pitchFamily="34" charset="0"/>
              </a:rPr>
              <a:t>Implied Subject</a:t>
            </a:r>
            <a:r>
              <a:rPr lang="en-US" altLang="en-US" sz="2600">
                <a:solidFill>
                  <a:srgbClr val="000000"/>
                </a:solidFill>
                <a:latin typeface="Arial" panose="020B0604020202020204" pitchFamily="34" charset="0"/>
                <a:cs typeface="Arial" panose="020B0604020202020204" pitchFamily="34" charset="0"/>
              </a:rPr>
              <a:t>: a subject is not explicitly stated; this only appears in commands in English</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Example: </a:t>
            </a:r>
            <a:r>
              <a:rPr lang="en-US" altLang="en-US" sz="2600" i="1">
                <a:solidFill>
                  <a:srgbClr val="000000"/>
                </a:solidFill>
                <a:latin typeface="Arial" panose="020B0604020202020204" pitchFamily="34" charset="0"/>
                <a:cs typeface="Arial" panose="020B0604020202020204" pitchFamily="34" charset="0"/>
              </a:rPr>
              <a:t>(You) Stop barking!</a:t>
            </a:r>
          </a:p>
          <a:p>
            <a:pPr marL="0" indent="0">
              <a:lnSpc>
                <a:spcPct val="100000"/>
              </a:lnSpc>
              <a:spcBef>
                <a:spcPts val="600"/>
              </a:spcBef>
              <a:buFont typeface="Arial" panose="020B0604020202020204" pitchFamily="34" charset="0"/>
              <a:buNone/>
            </a:pPr>
            <a:endParaRPr lang="en-US" altLang="en-US" sz="2600">
              <a:solidFill>
                <a:srgbClr val="000000"/>
              </a:solidFill>
              <a:latin typeface="Arial" panose="020B0604020202020204" pitchFamily="34" charset="0"/>
              <a:cs typeface="Arial" panose="020B0604020202020204" pitchFamily="34" charset="0"/>
            </a:endParaRPr>
          </a:p>
          <a:p>
            <a:pPr marL="0" indent="0">
              <a:lnSpc>
                <a:spcPct val="100000"/>
              </a:lnSpc>
              <a:spcBef>
                <a:spcPts val="600"/>
              </a:spcBef>
              <a:buFont typeface="Arial" panose="020B0604020202020204" pitchFamily="34" charset="0"/>
              <a:buNone/>
            </a:pPr>
            <a:r>
              <a:rPr lang="en-US" altLang="en-US" sz="2600" b="1">
                <a:solidFill>
                  <a:srgbClr val="000000"/>
                </a:solidFill>
                <a:latin typeface="Arial" panose="020B0604020202020204" pitchFamily="34" charset="0"/>
                <a:cs typeface="Arial" panose="020B0604020202020204" pitchFamily="34" charset="0"/>
              </a:rPr>
              <a:t>Inverted Order</a:t>
            </a:r>
            <a:r>
              <a:rPr lang="en-US" altLang="en-US" sz="2600">
                <a:solidFill>
                  <a:srgbClr val="000000"/>
                </a:solidFill>
                <a:latin typeface="Arial" panose="020B0604020202020204" pitchFamily="34" charset="0"/>
                <a:cs typeface="Arial" panose="020B0604020202020204" pitchFamily="34" charset="0"/>
              </a:rPr>
              <a:t>: in questions and sentences that begin with </a:t>
            </a:r>
            <a:r>
              <a:rPr lang="en-US" altLang="en-US" sz="2600" i="1">
                <a:solidFill>
                  <a:srgbClr val="000000"/>
                </a:solidFill>
                <a:latin typeface="Arial" panose="020B0604020202020204" pitchFamily="34" charset="0"/>
                <a:cs typeface="Arial" panose="020B0604020202020204" pitchFamily="34" charset="0"/>
              </a:rPr>
              <a:t>here</a:t>
            </a:r>
            <a:r>
              <a:rPr lang="en-US" altLang="en-US" sz="2600">
                <a:solidFill>
                  <a:srgbClr val="000000"/>
                </a:solidFill>
                <a:latin typeface="Arial" panose="020B0604020202020204" pitchFamily="34" charset="0"/>
                <a:cs typeface="Arial" panose="020B0604020202020204" pitchFamily="34" charset="0"/>
              </a:rPr>
              <a:t> or </a:t>
            </a:r>
            <a:r>
              <a:rPr lang="en-US" altLang="en-US" sz="2600" i="1">
                <a:solidFill>
                  <a:srgbClr val="000000"/>
                </a:solidFill>
                <a:latin typeface="Arial" panose="020B0604020202020204" pitchFamily="34" charset="0"/>
                <a:cs typeface="Arial" panose="020B0604020202020204" pitchFamily="34" charset="0"/>
              </a:rPr>
              <a:t>there</a:t>
            </a:r>
            <a:r>
              <a:rPr lang="en-US" altLang="en-US" sz="2600">
                <a:solidFill>
                  <a:srgbClr val="000000"/>
                </a:solidFill>
                <a:latin typeface="Arial" panose="020B0604020202020204" pitchFamily="34" charset="0"/>
                <a:cs typeface="Arial" panose="020B0604020202020204" pitchFamily="34" charset="0"/>
              </a:rPr>
              <a:t>, the subject comes after the predicate</a:t>
            </a:r>
          </a:p>
          <a:p>
            <a:pPr marL="0" indent="0">
              <a:lnSpc>
                <a:spcPct val="100000"/>
              </a:lnSpc>
              <a:spcBef>
                <a:spcPts val="600"/>
              </a:spcBef>
              <a:buFont typeface="Arial" panose="020B0604020202020204" pitchFamily="34" charset="0"/>
              <a:buNone/>
            </a:pPr>
            <a:r>
              <a:rPr lang="en-US" altLang="en-US" sz="2600">
                <a:solidFill>
                  <a:srgbClr val="000000"/>
                </a:solidFill>
                <a:latin typeface="Arial" panose="020B0604020202020204" pitchFamily="34" charset="0"/>
                <a:cs typeface="Arial" panose="020B0604020202020204" pitchFamily="34" charset="0"/>
              </a:rPr>
              <a:t>Examples: </a:t>
            </a:r>
          </a:p>
          <a:p>
            <a:pPr marL="0" indent="0">
              <a:lnSpc>
                <a:spcPct val="100000"/>
              </a:lnSpc>
              <a:spcBef>
                <a:spcPts val="600"/>
              </a:spcBef>
              <a:buFont typeface="Arial" panose="020B0604020202020204" pitchFamily="34" charset="0"/>
              <a:buNone/>
            </a:pPr>
            <a:r>
              <a:rPr lang="en-US" altLang="en-US" sz="2600" i="1">
                <a:solidFill>
                  <a:srgbClr val="000000"/>
                </a:solidFill>
                <a:latin typeface="Arial" panose="020B0604020202020204" pitchFamily="34" charset="0"/>
                <a:cs typeface="Arial" panose="020B0604020202020204" pitchFamily="34" charset="0"/>
              </a:rPr>
              <a:t>Why are you so loud?</a:t>
            </a:r>
          </a:p>
          <a:p>
            <a:pPr marL="0" indent="0">
              <a:lnSpc>
                <a:spcPct val="100000"/>
              </a:lnSpc>
              <a:spcBef>
                <a:spcPts val="600"/>
              </a:spcBef>
              <a:buFont typeface="Arial" panose="020B0604020202020204" pitchFamily="34" charset="0"/>
              <a:buNone/>
            </a:pPr>
            <a:r>
              <a:rPr lang="en-US" altLang="en-US" sz="2600" i="1">
                <a:solidFill>
                  <a:srgbClr val="000000"/>
                </a:solidFill>
                <a:latin typeface="Arial" panose="020B0604020202020204" pitchFamily="34" charset="0"/>
                <a:cs typeface="Arial" panose="020B0604020202020204" pitchFamily="34" charset="0"/>
              </a:rPr>
              <a:t>Here is a biscuit.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76371A8D-3252-8F2A-0E84-21FEF0BCDACA}"/>
              </a:ext>
            </a:extLst>
          </p:cNvPr>
          <p:cNvSpPr>
            <a:spLocks noGrp="1"/>
          </p:cNvSpPr>
          <p:nvPr>
            <p:ph type="title"/>
          </p:nvPr>
        </p:nvSpPr>
        <p:spPr>
          <a:xfrm>
            <a:off x="17463" y="57150"/>
            <a:ext cx="12157075" cy="1289050"/>
          </a:xfrm>
        </p:spPr>
        <p:txBody>
          <a:bodyPr/>
          <a:lstStyle/>
          <a:p>
            <a:r>
              <a:rPr lang="en-US" altLang="en-US">
                <a:latin typeface="Arial" panose="020B0604020202020204" pitchFamily="34" charset="0"/>
                <a:cs typeface="Arial" panose="020B0604020202020204" pitchFamily="34" charset="0"/>
              </a:rPr>
              <a:t>13.2 Special Types of Subjects (1 of 2)</a:t>
            </a:r>
          </a:p>
        </p:txBody>
      </p:sp>
      <p:sp>
        <p:nvSpPr>
          <p:cNvPr id="3" name="Content Placeholder 2">
            <a:extLst>
              <a:ext uri="{FF2B5EF4-FFF2-40B4-BE49-F238E27FC236}">
                <a16:creationId xmlns:a16="http://schemas.microsoft.com/office/drawing/2014/main" id="{6103D383-640C-498E-1635-30B99535F491}"/>
              </a:ext>
            </a:extLst>
          </p:cNvPr>
          <p:cNvSpPr>
            <a:spLocks noGrp="1"/>
          </p:cNvSpPr>
          <p:nvPr>
            <p:ph type="body" sz="quarter" idx="17"/>
          </p:nvPr>
        </p:nvSpPr>
        <p:spPr>
          <a:xfrm>
            <a:off x="466725" y="1543050"/>
            <a:ext cx="11041063" cy="4451350"/>
          </a:xfrm>
        </p:spPr>
        <p:txBody>
          <a:bodyPr>
            <a:noAutofit/>
          </a:bodyPr>
          <a:lstStyle/>
          <a:p>
            <a:pPr marL="0" indent="0">
              <a:buFont typeface="Arial" charset="0"/>
              <a:buNone/>
              <a:defRPr/>
            </a:pPr>
            <a:r>
              <a:rPr lang="en-US" sz="2600" b="1" dirty="0">
                <a:solidFill>
                  <a:srgbClr val="000000"/>
                </a:solidFill>
              </a:rPr>
              <a:t>Compound Subjects</a:t>
            </a:r>
            <a:r>
              <a:rPr lang="en-US" sz="2600" dirty="0">
                <a:solidFill>
                  <a:srgbClr val="000000"/>
                </a:solidFill>
              </a:rPr>
              <a:t>: My [sister and I] swim well.</a:t>
            </a:r>
          </a:p>
          <a:p>
            <a:pPr marL="0" indent="0">
              <a:buFont typeface="Arial" charset="0"/>
              <a:buNone/>
              <a:defRPr/>
            </a:pPr>
            <a:r>
              <a:rPr lang="en-US" sz="2600" b="1" dirty="0">
                <a:solidFill>
                  <a:srgbClr val="000000"/>
                </a:solidFill>
              </a:rPr>
              <a:t>Infinitives as Subjects</a:t>
            </a:r>
            <a:r>
              <a:rPr lang="en-US" sz="2600" dirty="0">
                <a:solidFill>
                  <a:srgbClr val="000000"/>
                </a:solidFill>
              </a:rPr>
              <a:t>: [To become a park ranger] is my dream.</a:t>
            </a:r>
          </a:p>
          <a:p>
            <a:pPr marL="0" indent="0">
              <a:buFont typeface="Arial" charset="0"/>
              <a:buNone/>
              <a:defRPr/>
            </a:pPr>
            <a:r>
              <a:rPr lang="en-US" sz="2600" b="1" dirty="0">
                <a:solidFill>
                  <a:srgbClr val="000000"/>
                </a:solidFill>
              </a:rPr>
              <a:t>Gerunds as Subjects</a:t>
            </a:r>
            <a:r>
              <a:rPr lang="en-US" sz="2600" dirty="0">
                <a:solidFill>
                  <a:srgbClr val="000000"/>
                </a:solidFill>
              </a:rPr>
              <a:t>: [Hiking] builds strong calves.</a:t>
            </a:r>
          </a:p>
          <a:p>
            <a:pPr marL="3251200" indent="0">
              <a:buFont typeface="Arial" charset="0"/>
              <a:buNone/>
              <a:defRPr/>
            </a:pPr>
            <a:r>
              <a:rPr lang="en-US" sz="2600" dirty="0">
                <a:solidFill>
                  <a:srgbClr val="000000"/>
                </a:solidFill>
              </a:rPr>
              <a:t>[Hiking the Appalachian trail] is amazing.</a:t>
            </a:r>
          </a:p>
          <a:p>
            <a:pPr marL="0" indent="0">
              <a:buFont typeface="Arial" charset="0"/>
              <a:buNone/>
              <a:defRPr/>
            </a:pPr>
            <a:r>
              <a:rPr lang="en-US" sz="2600" b="1" dirty="0">
                <a:solidFill>
                  <a:srgbClr val="000000"/>
                </a:solidFill>
              </a:rPr>
              <a:t>Noun Clauses as Subjects</a:t>
            </a:r>
            <a:r>
              <a:rPr lang="en-US" sz="2600" dirty="0">
                <a:solidFill>
                  <a:srgbClr val="000000"/>
                </a:solidFill>
              </a:rPr>
              <a:t>: [Whoever hikes the trail] should bring boots.</a:t>
            </a:r>
          </a:p>
          <a:p>
            <a:pPr marL="4064000" indent="0">
              <a:buFont typeface="Arial" charset="0"/>
              <a:buNone/>
              <a:defRPr/>
            </a:pPr>
            <a:r>
              <a:rPr lang="en-US" sz="2600" dirty="0">
                <a:solidFill>
                  <a:srgbClr val="000000"/>
                </a:solidFill>
              </a:rPr>
              <a:t>   [Whatever you need] must be carried on your    </a:t>
            </a:r>
          </a:p>
          <a:p>
            <a:pPr marL="4064000" indent="0">
              <a:buFont typeface="Arial" charset="0"/>
              <a:buNone/>
              <a:defRPr/>
            </a:pPr>
            <a:r>
              <a:rPr lang="en-US" sz="2600" dirty="0">
                <a:solidFill>
                  <a:srgbClr val="000000"/>
                </a:solidFill>
              </a:rPr>
              <a:t>   back.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54A6C464-D626-3DF5-6B9F-DBEE7F649BFB}"/>
              </a:ext>
            </a:extLst>
          </p:cNvPr>
          <p:cNvSpPr>
            <a:spLocks noGrp="1"/>
          </p:cNvSpPr>
          <p:nvPr>
            <p:ph type="title"/>
          </p:nvPr>
        </p:nvSpPr>
        <p:spPr>
          <a:xfrm>
            <a:off x="17463" y="57150"/>
            <a:ext cx="12157075" cy="1289050"/>
          </a:xfrm>
        </p:spPr>
        <p:txBody>
          <a:bodyPr/>
          <a:lstStyle/>
          <a:p>
            <a:r>
              <a:rPr lang="en-US" altLang="en-US">
                <a:latin typeface="Arial" panose="020B0604020202020204" pitchFamily="34" charset="0"/>
                <a:cs typeface="Arial" panose="020B0604020202020204" pitchFamily="34" charset="0"/>
              </a:rPr>
              <a:t>13.2 Special Types of Subjects (2 of 2)</a:t>
            </a:r>
          </a:p>
        </p:txBody>
      </p:sp>
      <p:sp>
        <p:nvSpPr>
          <p:cNvPr id="3" name="Content Placeholder 2">
            <a:extLst>
              <a:ext uri="{FF2B5EF4-FFF2-40B4-BE49-F238E27FC236}">
                <a16:creationId xmlns:a16="http://schemas.microsoft.com/office/drawing/2014/main" id="{86DBA31E-64AF-B96F-AC66-9F2D25F8495D}"/>
              </a:ext>
            </a:extLst>
          </p:cNvPr>
          <p:cNvSpPr>
            <a:spLocks noGrp="1"/>
          </p:cNvSpPr>
          <p:nvPr>
            <p:ph type="body" sz="quarter" idx="17"/>
          </p:nvPr>
        </p:nvSpPr>
        <p:spPr>
          <a:xfrm>
            <a:off x="466725" y="1543050"/>
            <a:ext cx="11041063" cy="4451350"/>
          </a:xfrm>
        </p:spPr>
        <p:txBody>
          <a:bodyPr>
            <a:noAutofit/>
          </a:bodyPr>
          <a:lstStyle/>
          <a:p>
            <a:pPr marL="0" indent="0">
              <a:lnSpc>
                <a:spcPct val="100000"/>
              </a:lnSpc>
              <a:spcBef>
                <a:spcPts val="600"/>
              </a:spcBef>
              <a:buFont typeface="Arial" charset="0"/>
              <a:buNone/>
              <a:defRPr/>
            </a:pPr>
            <a:r>
              <a:rPr lang="en-US" sz="2600" b="1" dirty="0">
                <a:solidFill>
                  <a:srgbClr val="000000"/>
                </a:solidFill>
              </a:rPr>
              <a:t>Compound Predicates</a:t>
            </a:r>
            <a:r>
              <a:rPr lang="en-US" sz="2600" dirty="0">
                <a:solidFill>
                  <a:srgbClr val="000000"/>
                </a:solidFill>
              </a:rPr>
              <a:t>: I [watched] and [laughed]. </a:t>
            </a:r>
          </a:p>
          <a:p>
            <a:pPr marL="0" indent="0">
              <a:lnSpc>
                <a:spcPct val="100000"/>
              </a:lnSpc>
              <a:spcBef>
                <a:spcPts val="600"/>
              </a:spcBef>
              <a:buFont typeface="Arial" charset="0"/>
              <a:buNone/>
              <a:defRPr/>
            </a:pPr>
            <a:r>
              <a:rPr lang="en-US" sz="2600" b="1" dirty="0">
                <a:solidFill>
                  <a:srgbClr val="000000"/>
                </a:solidFill>
              </a:rPr>
              <a:t>Predicates with Direct Objects</a:t>
            </a:r>
            <a:r>
              <a:rPr lang="en-US" sz="2600" dirty="0">
                <a:solidFill>
                  <a:srgbClr val="000000"/>
                </a:solidFill>
              </a:rPr>
              <a:t>: I [pointed] [the laser].</a:t>
            </a:r>
          </a:p>
          <a:p>
            <a:pPr marL="0" indent="0">
              <a:lnSpc>
                <a:spcPct val="100000"/>
              </a:lnSpc>
              <a:spcBef>
                <a:spcPts val="600"/>
              </a:spcBef>
              <a:buFont typeface="Arial" charset="0"/>
              <a:buNone/>
              <a:defRPr/>
            </a:pPr>
            <a:r>
              <a:rPr lang="en-US" sz="2600" b="1" dirty="0">
                <a:solidFill>
                  <a:srgbClr val="000000"/>
                </a:solidFill>
              </a:rPr>
              <a:t>Predicates with Indirect Objects</a:t>
            </a:r>
            <a:r>
              <a:rPr lang="en-US" sz="2600" dirty="0">
                <a:solidFill>
                  <a:srgbClr val="000000"/>
                </a:solidFill>
              </a:rPr>
              <a:t>: My cat [shot] [me] [a puzzled look]. </a:t>
            </a:r>
          </a:p>
          <a:p>
            <a:pPr marL="0" indent="0">
              <a:lnSpc>
                <a:spcPct val="100000"/>
              </a:lnSpc>
              <a:spcBef>
                <a:spcPts val="600"/>
              </a:spcBef>
              <a:buFont typeface="Arial" charset="0"/>
              <a:buNone/>
              <a:defRPr/>
            </a:pPr>
            <a:r>
              <a:rPr lang="en-US" sz="2600" b="1" dirty="0">
                <a:solidFill>
                  <a:srgbClr val="000000"/>
                </a:solidFill>
              </a:rPr>
              <a:t>Passive Predicates </a:t>
            </a:r>
            <a:r>
              <a:rPr lang="en-US" sz="2600" dirty="0">
                <a:solidFill>
                  <a:srgbClr val="000000"/>
                </a:solidFill>
              </a:rPr>
              <a:t>(Verbs)</a:t>
            </a:r>
          </a:p>
          <a:p>
            <a:pPr marL="0" indent="1252538">
              <a:lnSpc>
                <a:spcPct val="100000"/>
              </a:lnSpc>
              <a:spcBef>
                <a:spcPts val="600"/>
              </a:spcBef>
              <a:buFont typeface="Arial" charset="0"/>
              <a:buNone/>
              <a:defRPr/>
            </a:pPr>
            <a:r>
              <a:rPr lang="en-US" sz="2600" dirty="0">
                <a:solidFill>
                  <a:srgbClr val="000000"/>
                </a:solidFill>
              </a:rPr>
              <a:t>Passive: [My cat] [was exhausted] by the [game].</a:t>
            </a:r>
          </a:p>
          <a:p>
            <a:pPr marL="0" indent="1252538">
              <a:lnSpc>
                <a:spcPct val="100000"/>
              </a:lnSpc>
              <a:spcBef>
                <a:spcPts val="600"/>
              </a:spcBef>
              <a:buFont typeface="Arial" charset="0"/>
              <a:buNone/>
              <a:defRPr/>
            </a:pPr>
            <a:r>
              <a:rPr lang="en-US" sz="2600" dirty="0">
                <a:solidFill>
                  <a:srgbClr val="000000"/>
                </a:solidFill>
              </a:rPr>
              <a:t>Active: The [game] [exhausted] [my cat].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a:extLst>
              <a:ext uri="{FF2B5EF4-FFF2-40B4-BE49-F238E27FC236}">
                <a16:creationId xmlns:a16="http://schemas.microsoft.com/office/drawing/2014/main" id="{158FC99A-21F1-3928-50D5-3759621139CA}"/>
              </a:ext>
            </a:extLst>
          </p:cNvPr>
          <p:cNvSpPr>
            <a:spLocks noGrp="1"/>
          </p:cNvSpPr>
          <p:nvPr>
            <p:ph type="title"/>
          </p:nvPr>
        </p:nvSpPr>
        <p:spPr>
          <a:xfrm>
            <a:off x="77788" y="80963"/>
            <a:ext cx="12036425" cy="1233487"/>
          </a:xfrm>
        </p:spPr>
        <p:txBody>
          <a:bodyPr/>
          <a:lstStyle/>
          <a:p>
            <a:r>
              <a:rPr altLang="en-US">
                <a:latin typeface="Arial" panose="020B0604020202020204" pitchFamily="34" charset="0"/>
                <a:cs typeface="Arial" panose="020B0604020202020204" pitchFamily="34" charset="0"/>
              </a:rPr>
              <a:t>13.4 Adjectives (1 of 2)</a:t>
            </a:r>
          </a:p>
        </p:txBody>
      </p:sp>
      <p:sp>
        <p:nvSpPr>
          <p:cNvPr id="3" name="Content Placeholder 2">
            <a:extLst>
              <a:ext uri="{FF2B5EF4-FFF2-40B4-BE49-F238E27FC236}">
                <a16:creationId xmlns:a16="http://schemas.microsoft.com/office/drawing/2014/main" id="{6A8239EE-2B46-5D43-7A9C-CB2021ED5AAF}"/>
              </a:ext>
            </a:extLst>
          </p:cNvPr>
          <p:cNvSpPr>
            <a:spLocks noGrp="1"/>
          </p:cNvSpPr>
          <p:nvPr>
            <p:ph sz="quarter" idx="11"/>
          </p:nvPr>
        </p:nvSpPr>
        <p:spPr>
          <a:xfrm>
            <a:off x="322263" y="1693863"/>
            <a:ext cx="11480800" cy="930275"/>
          </a:xfrm>
        </p:spPr>
        <p:txBody>
          <a:bodyPr/>
          <a:lstStyle/>
          <a:p>
            <a:pPr>
              <a:lnSpc>
                <a:spcPct val="100000"/>
              </a:lnSpc>
              <a:spcBef>
                <a:spcPts val="600"/>
              </a:spcBef>
              <a:buFont typeface="Arial" charset="0"/>
              <a:buNone/>
              <a:defRPr/>
            </a:pPr>
            <a:r>
              <a:rPr lang="en-US" altLang="en-US" sz="2600" b="1" dirty="0">
                <a:solidFill>
                  <a:schemeClr val="bg2">
                    <a:lumMod val="10000"/>
                  </a:schemeClr>
                </a:solidFill>
                <a:latin typeface="Arial" panose="020B0604020202020204" pitchFamily="34" charset="0"/>
                <a:cs typeface="Arial" panose="020B0604020202020204" pitchFamily="34" charset="0"/>
              </a:rPr>
              <a:t>Adjectives </a:t>
            </a:r>
            <a:r>
              <a:rPr lang="en-US" altLang="en-US" sz="2600" dirty="0">
                <a:solidFill>
                  <a:schemeClr val="bg2">
                    <a:lumMod val="10000"/>
                  </a:schemeClr>
                </a:solidFill>
                <a:latin typeface="Arial" panose="020B0604020202020204" pitchFamily="34" charset="0"/>
                <a:cs typeface="Arial" panose="020B0604020202020204" pitchFamily="34" charset="0"/>
              </a:rPr>
              <a:t>– words that modify nouns. Adjectives answer questions, such as: which, what kind of, how many, or how much.</a:t>
            </a:r>
          </a:p>
        </p:txBody>
      </p:sp>
      <p:pic>
        <p:nvPicPr>
          <p:cNvPr id="23556" name="Picture 1" descr=" An image shows how to create adjectives by asking basic questions. The text reads, to modify the noun athletes, ask, which athletes? college athletes.&#10;what kind of athletes? female athletes.&#10;how many athletes? few athletes.&#10;The result is, few female college athletes.">
            <a:extLst>
              <a:ext uri="{FF2B5EF4-FFF2-40B4-BE49-F238E27FC236}">
                <a16:creationId xmlns:a16="http://schemas.microsoft.com/office/drawing/2014/main" id="{551A5FD0-E94C-26A2-883F-634A4800CF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41513" y="3244850"/>
            <a:ext cx="7699375" cy="229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Chapter_1">
  <a:themeElements>
    <a:clrScheme name="Custom 1">
      <a:dk1>
        <a:srgbClr val="011892"/>
      </a:dk1>
      <a:lt1>
        <a:srgbClr val="FFFFFF"/>
      </a:lt1>
      <a:dk2>
        <a:srgbClr val="006198"/>
      </a:dk2>
      <a:lt2>
        <a:srgbClr val="E7E6E6"/>
      </a:lt2>
      <a:accent1>
        <a:srgbClr val="0098D4"/>
      </a:accent1>
      <a:accent2>
        <a:srgbClr val="00B7E6"/>
      </a:accent2>
      <a:accent3>
        <a:srgbClr val="81CFEC"/>
      </a:accent3>
      <a:accent4>
        <a:srgbClr val="E8255F"/>
      </a:accent4>
      <a:accent5>
        <a:srgbClr val="FF6300"/>
      </a:accent5>
      <a:accent6>
        <a:srgbClr val="F5B600"/>
      </a:accent6>
      <a:hlink>
        <a:srgbClr val="00B7E6"/>
      </a:hlink>
      <a:folHlink>
        <a:srgbClr val="0098D4"/>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effectLst/>
      </a:spPr>
      <a:bodyPr wrap="square" lIns="0" tIns="0" rIns="0" rtlCol="0" anchor="b">
        <a:spAutoFit/>
      </a:bodyPr>
      <a:lstStyle>
        <a:defPPr>
          <a:defRPr sz="2000" smtClean="0">
            <a:latin typeface="Open Sans" panose="020B0606030504020204" pitchFamily="34" charset="0"/>
            <a:ea typeface="Open Sans" panose="020B0606030504020204" pitchFamily="34" charset="0"/>
            <a:cs typeface="Open Sans" panose="020B0606030504020204" pitchFamily="34" charset="0"/>
          </a:defRPr>
        </a:defPPr>
      </a:lstStyle>
    </a:txDef>
  </a:objectDefaults>
  <a:extraClrSchemeLst/>
  <a:extLst>
    <a:ext uri="{05A4C25C-085E-4340-85A3-A5531E510DB2}">
      <thm15:themeFamily xmlns:thm15="http://schemas.microsoft.com/office/thememl/2012/main" name="Cengage_Accessible_PPT_Template_FINAL.potx" id="{77E9DF27-AF3A-447A-A685-6708FEE32E5E}" vid="{0D05F8C5-23DD-4213-84ED-737A777F42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udience xmlns="105CED8A-AF0E-4AD8-9238-2F7FF36232F4">Content Developer</Audience>
    <Department xmlns="105CED8A-AF0E-4AD8-9238-2F7FF36232F4">GPM Training</Department>
    <Category xmlns="105ced8a-af0e-4ad8-9238-2f7ff36232f4">Accessibility</Category>
    <Document_x0020_Type xmlns="105CED8A-AF0E-4AD8-9238-2F7FF36232F4">Template</Document_x0020_Typ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532E4C7BBAF8442AC48CBC7D09A7580" ma:contentTypeVersion="22" ma:contentTypeDescription="Create a new document." ma:contentTypeScope="" ma:versionID="eeca2c9470d15452f23e025664c92696">
  <xsd:schema xmlns:xsd="http://www.w3.org/2001/XMLSchema" xmlns:xs="http://www.w3.org/2001/XMLSchema" xmlns:p="http://schemas.microsoft.com/office/2006/metadata/properties" xmlns:ns2="105CED8A-AF0E-4AD8-9238-2F7FF36232F4" xmlns:ns3="105ced8a-af0e-4ad8-9238-2f7ff36232f4" xmlns:ns4="d5280b9f-0d25-4ffb-96bc-3c5ae659ff52" targetNamespace="http://schemas.microsoft.com/office/2006/metadata/properties" ma:root="true" ma:fieldsID="bf2be7170006aa9e8b1ef03ea7452762" ns2:_="" ns3:_="" ns4:_="">
    <xsd:import namespace="105CED8A-AF0E-4AD8-9238-2F7FF36232F4"/>
    <xsd:import namespace="105ced8a-af0e-4ad8-9238-2f7ff36232f4"/>
    <xsd:import namespace="d5280b9f-0d25-4ffb-96bc-3c5ae659ff52"/>
    <xsd:element name="properties">
      <xsd:complexType>
        <xsd:sequence>
          <xsd:element name="documentManagement">
            <xsd:complexType>
              <xsd:all>
                <xsd:element ref="ns2:Document_x0020_Type" minOccurs="0"/>
                <xsd:element ref="ns2:Department" minOccurs="0"/>
                <xsd:element ref="ns2:Audience" minOccurs="0"/>
                <xsd:element ref="ns3:Category" minOccurs="0"/>
                <xsd:element ref="ns4:SharedWithUsers" minOccurs="0"/>
                <xsd:element ref="ns4:SharedWithDetails" minOccurs="0"/>
                <xsd:element ref="ns4:LastSharedByUser" minOccurs="0"/>
                <xsd:element ref="ns4:LastSharedByTime" minOccurs="0"/>
                <xsd:element ref="ns3:MediaServiceMetadata" minOccurs="0"/>
                <xsd:element ref="ns3:MediaServiceFastMetadata"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5CED8A-AF0E-4AD8-9238-2F7FF36232F4" elementFormDefault="qualified">
    <xsd:import namespace="http://schemas.microsoft.com/office/2006/documentManagement/types"/>
    <xsd:import namespace="http://schemas.microsoft.com/office/infopath/2007/PartnerControls"/>
    <xsd:element name="Document_x0020_Type" ma:index="2" nillable="true" ma:displayName="Document Type" ma:default="Process Document" ma:format="Dropdown" ma:internalName="Document_x0020_Type" ma:readOnly="false">
      <xsd:simpleType>
        <xsd:union memberTypes="dms:Text">
          <xsd:simpleType>
            <xsd:restriction base="dms:Choice">
              <xsd:enumeration value="Process Document"/>
              <xsd:enumeration value="Job Aid"/>
              <xsd:enumeration value="1-pager"/>
              <xsd:enumeration value="Quick Start Guide"/>
              <xsd:enumeration value="Training PPTs"/>
              <xsd:enumeration value="Training video"/>
              <xsd:enumeration value="Workflow"/>
              <xsd:enumeration value="Example"/>
              <xsd:enumeration value="Miscellaneous"/>
              <xsd:enumeration value="Template"/>
              <xsd:enumeration value="Authoring Guidelines"/>
              <xsd:enumeration value="Image"/>
              <xsd:enumeration value="Archive only"/>
            </xsd:restriction>
          </xsd:simpleType>
        </xsd:union>
      </xsd:simpleType>
    </xsd:element>
    <xsd:element name="Department" ma:index="3" nillable="true" ma:displayName="Owner" ma:default="GPM Training" ma:format="Dropdown" ma:internalName="Department" ma:readOnly="false">
      <xsd:simpleType>
        <xsd:restriction base="dms:Choice">
          <xsd:enumeration value="GPM Training"/>
          <xsd:enumeration value="GPM Operations"/>
          <xsd:enumeration value="CTQA"/>
          <xsd:enumeration value="Content Digitization"/>
          <xsd:enumeration value="Legal"/>
          <xsd:enumeration value="UX"/>
          <xsd:enumeration value="Global Production"/>
          <xsd:enumeration value="Other"/>
        </xsd:restriction>
      </xsd:simpleType>
    </xsd:element>
    <xsd:element name="Audience" ma:index="4" nillable="true" ma:displayName="Audience" ma:default="Content Developer" ma:format="Dropdown" ma:internalName="Audience" ma:readOnly="false">
      <xsd:simpleType>
        <xsd:restriction base="dms:Choice">
          <xsd:enumeration value="Internal"/>
          <xsd:enumeration value="Product Management"/>
          <xsd:enumeration value="Content Developer"/>
          <xsd:enumeration value="Product Manager"/>
          <xsd:enumeration value="Product Assistant"/>
          <xsd:enumeration value="Other"/>
        </xsd:restriction>
      </xsd:simpleType>
    </xsd:element>
  </xsd:schema>
  <xsd:schema xmlns:xsd="http://www.w3.org/2001/XMLSchema" xmlns:xs="http://www.w3.org/2001/XMLSchema" xmlns:dms="http://schemas.microsoft.com/office/2006/documentManagement/types" xmlns:pc="http://schemas.microsoft.com/office/infopath/2007/PartnerControls" targetNamespace="105ced8a-af0e-4ad8-9238-2f7ff36232f4" elementFormDefault="qualified">
    <xsd:import namespace="http://schemas.microsoft.com/office/2006/documentManagement/types"/>
    <xsd:import namespace="http://schemas.microsoft.com/office/infopath/2007/PartnerControls"/>
    <xsd:element name="Category" ma:index="5" nillable="true" ma:displayName="Category" ma:internalName="Category" ma:readOnly="false">
      <xsd:simpleType>
        <xsd:restriction base="dms:Text"/>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5280b9f-0d25-4ffb-96bc-3c5ae659ff52" elementFormDefault="qualified">
    <xsd:import namespace="http://schemas.microsoft.com/office/2006/documentManagement/types"/>
    <xsd:import namespace="http://schemas.microsoft.com/office/infopath/2007/PartnerControls"/>
    <xsd:element name="SharedWithUsers" ma:index="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7" nillable="true" ma:displayName="Shared With Details" ma:description="" ma:internalName="SharedWithDetails" ma:readOnly="true">
      <xsd:simpleType>
        <xsd:restriction base="dms:Note">
          <xsd:maxLength value="255"/>
        </xsd:restriction>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element name="LastSharedByTime" ma:index="15" nillable="true" ma:displayName="Last Shared By Time" ma:description="" ma:internalName="LastSharedByTime" ma:readOnly="true">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A9BA192-EF86-48DF-982C-2C526A268392}">
  <ds:schemaRefs>
    <ds:schemaRef ds:uri="http://schemas.microsoft.com/office/infopath/2007/PartnerControls"/>
    <ds:schemaRef ds:uri="http://schemas.microsoft.com/office/2006/metadata/properties"/>
    <ds:schemaRef ds:uri="http://purl.org/dc/terms/"/>
    <ds:schemaRef ds:uri="http://schemas.microsoft.com/office/2006/documentManagement/types"/>
    <ds:schemaRef ds:uri="http://schemas.openxmlformats.org/package/2006/metadata/core-properties"/>
    <ds:schemaRef ds:uri="d5280b9f-0d25-4ffb-96bc-3c5ae659ff52"/>
    <ds:schemaRef ds:uri="105ced8a-af0e-4ad8-9238-2f7ff36232f4"/>
    <ds:schemaRef ds:uri="http://purl.org/dc/elements/1.1/"/>
    <ds:schemaRef ds:uri="105CED8A-AF0E-4AD8-9238-2F7FF36232F4"/>
    <ds:schemaRef ds:uri="http://www.w3.org/XML/1998/namespace"/>
    <ds:schemaRef ds:uri="http://purl.org/dc/dcmitype/"/>
  </ds:schemaRefs>
</ds:datastoreItem>
</file>

<file path=customXml/itemProps2.xml><?xml version="1.0" encoding="utf-8"?>
<ds:datastoreItem xmlns:ds="http://schemas.openxmlformats.org/officeDocument/2006/customXml" ds:itemID="{E32CFAA7-E308-4DCB-89CD-C84C20E90241}">
  <ds:schemaRefs>
    <ds:schemaRef ds:uri="http://schemas.microsoft.com/sharepoint/v3/contenttype/forms"/>
  </ds:schemaRefs>
</ds:datastoreItem>
</file>

<file path=customXml/itemProps3.xml><?xml version="1.0" encoding="utf-8"?>
<ds:datastoreItem xmlns:ds="http://schemas.openxmlformats.org/officeDocument/2006/customXml" ds:itemID="{81267DBD-43FE-4A53-9169-32D4D65213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05CED8A-AF0E-4AD8-9238-2F7FF36232F4"/>
    <ds:schemaRef ds:uri="105ced8a-af0e-4ad8-9238-2f7ff36232f4"/>
    <ds:schemaRef ds:uri="d5280b9f-0d25-4ffb-96bc-3c5ae659ff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Chapter_1.POTX</Template>
  <TotalTime>1547</TotalTime>
  <Words>766</Words>
  <Application>Microsoft Macintosh PowerPoint</Application>
  <PresentationFormat>Widescreen</PresentationFormat>
  <Paragraphs>74</Paragraphs>
  <Slides>14</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Arial</vt:lpstr>
      <vt:lpstr>Open Sans</vt:lpstr>
      <vt:lpstr>Wingdings</vt:lpstr>
      <vt:lpstr>Chapter_1</vt:lpstr>
      <vt:lpstr>Fusion: Integrated Reading and Writing  Book 2, Third Edition</vt:lpstr>
      <vt:lpstr>Chapter 13 Sentence Basics</vt:lpstr>
      <vt:lpstr>Chapter 13 Outline</vt:lpstr>
      <vt:lpstr>13.1 Subjects and Predicates (Verbs) (1 of 3)</vt:lpstr>
      <vt:lpstr>13.1 Subjects and Predicates (Verbs) (2 of 3)</vt:lpstr>
      <vt:lpstr>13.1 Subjects and Predicates (Verbs) (3 of 3)</vt:lpstr>
      <vt:lpstr>13.2 Special Types of Subjects (1 of 2)</vt:lpstr>
      <vt:lpstr>13.2 Special Types of Subjects (2 of 2)</vt:lpstr>
      <vt:lpstr>13.4 Adjectives (1 of 2)</vt:lpstr>
      <vt:lpstr>13.4 Adjectives (2 of 2)</vt:lpstr>
      <vt:lpstr>13.5 Adverbs (1 of 2)</vt:lpstr>
      <vt:lpstr>13.5 Adverbs (2 of 2)</vt:lpstr>
      <vt:lpstr>13.6 Prepositional Phrases</vt:lpstr>
      <vt:lpstr>13.7 Clauses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 Sentence Basics</dc:title>
  <dc:creator>Kemper</dc:creator>
  <cp:lastModifiedBy>Peggy Porter</cp:lastModifiedBy>
  <cp:revision>359</cp:revision>
  <cp:lastPrinted>2016-10-03T15:29:39Z</cp:lastPrinted>
  <dcterms:created xsi:type="dcterms:W3CDTF">2017-08-04T20:36:59Z</dcterms:created>
  <dcterms:modified xsi:type="dcterms:W3CDTF">2024-02-06T13:53:21Z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0x0101003532E4C7BBAF8442AC48CBC7D09A7580</vt:lpwstr>
  </property>
  <property fmtid="{D5CDD505-2E9C-101B-9397-08002B2CF9AE}" pid="3" name="Audience">
    <vt:lpwstr>Content Developer</vt:lpwstr>
  </property>
  <property fmtid="{D5CDD505-2E9C-101B-9397-08002B2CF9AE}" pid="4" name="Department">
    <vt:lpwstr>GPM Training</vt:lpwstr>
  </property>
  <property fmtid="{D5CDD505-2E9C-101B-9397-08002B2CF9AE}" pid="5" name="Category">
    <vt:lpwstr>Accessibility</vt:lpwstr>
  </property>
  <property fmtid="{D5CDD505-2E9C-101B-9397-08002B2CF9AE}" pid="6" name="Document Type">
    <vt:lpwstr>Template</vt:lpwstr>
  </property>
</Properties>
</file>