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3.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4.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theme/theme5.xml" ContentType="application/vnd.openxmlformats-officedocument.theme+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6.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4471" r:id="rId1"/>
    <p:sldMasterId id="2147484496" r:id="rId2"/>
    <p:sldMasterId id="2147484513" r:id="rId3"/>
    <p:sldMasterId id="2147484536" r:id="rId4"/>
    <p:sldMasterId id="2147484561" r:id="rId5"/>
    <p:sldMasterId id="2147484566" r:id="rId6"/>
    <p:sldMasterId id="2147484571" r:id="rId7"/>
  </p:sldMasterIdLst>
  <p:notesMasterIdLst>
    <p:notesMasterId r:id="rId44"/>
  </p:notesMasterIdLst>
  <p:handoutMasterIdLst>
    <p:handoutMasterId r:id="rId45"/>
  </p:handoutMasterIdLst>
  <p:sldIdLst>
    <p:sldId id="269" r:id="rId8"/>
    <p:sldId id="518" r:id="rId9"/>
    <p:sldId id="543" r:id="rId10"/>
    <p:sldId id="541" r:id="rId11"/>
    <p:sldId id="589" r:id="rId12"/>
    <p:sldId id="542" r:id="rId13"/>
    <p:sldId id="545" r:id="rId14"/>
    <p:sldId id="590" r:id="rId15"/>
    <p:sldId id="591" r:id="rId16"/>
    <p:sldId id="592" r:id="rId17"/>
    <p:sldId id="546" r:id="rId18"/>
    <p:sldId id="547" r:id="rId19"/>
    <p:sldId id="576" r:id="rId20"/>
    <p:sldId id="593" r:id="rId21"/>
    <p:sldId id="548" r:id="rId22"/>
    <p:sldId id="594" r:id="rId23"/>
    <p:sldId id="595" r:id="rId24"/>
    <p:sldId id="579" r:id="rId25"/>
    <p:sldId id="550" r:id="rId26"/>
    <p:sldId id="596" r:id="rId27"/>
    <p:sldId id="597" r:id="rId28"/>
    <p:sldId id="598" r:id="rId29"/>
    <p:sldId id="599" r:id="rId30"/>
    <p:sldId id="600" r:id="rId31"/>
    <p:sldId id="601" r:id="rId32"/>
    <p:sldId id="554" r:id="rId33"/>
    <p:sldId id="602" r:id="rId34"/>
    <p:sldId id="603" r:id="rId35"/>
    <p:sldId id="551" r:id="rId36"/>
    <p:sldId id="604" r:id="rId37"/>
    <p:sldId id="584" r:id="rId38"/>
    <p:sldId id="552" r:id="rId39"/>
    <p:sldId id="605" r:id="rId40"/>
    <p:sldId id="606" r:id="rId41"/>
    <p:sldId id="553" r:id="rId42"/>
    <p:sldId id="469" r:id="rId43"/>
  </p:sldIdLst>
  <p:sldSz cx="9144000" cy="6858000" type="screen4x3"/>
  <p:notesSz cx="6858000" cy="9144000"/>
  <p:custDataLst>
    <p:tags r:id="rId46"/>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S PGothic" pitchFamily="34" charset="-128"/>
        <a:cs typeface="+mn-cs"/>
      </a:defRPr>
    </a:lvl1pPr>
    <a:lvl2pPr marL="4572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2pPr>
    <a:lvl3pPr marL="9144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3pPr>
    <a:lvl4pPr marL="13716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4pPr>
    <a:lvl5pPr marL="1828800" algn="l" rtl="0" fontAlgn="base">
      <a:spcBef>
        <a:spcPct val="0"/>
      </a:spcBef>
      <a:spcAft>
        <a:spcPct val="0"/>
      </a:spcAft>
      <a:defRPr sz="24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24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24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24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24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uther Hendricks" initials="LH" lastIdx="1" clrIdx="0"/>
  <p:cmAuthor id="1" name="Rebecca Hendricks" initials="RH" lastIdx="1" clrIdx="1">
    <p:extLst>
      <p:ext uri="{19B8F6BF-5375-455C-9EA6-DF929625EA0E}">
        <p15:presenceInfo xmlns:p15="http://schemas.microsoft.com/office/powerpoint/2012/main" userId="66e1bd054ef6212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ECECEC"/>
    <a:srgbClr val="D6D6D6"/>
    <a:srgbClr val="FBC6CC"/>
    <a:srgbClr val="FAAB75"/>
    <a:srgbClr val="FFD68A"/>
    <a:srgbClr val="A5C4C0"/>
    <a:srgbClr val="E1C07D"/>
    <a:srgbClr val="95B0AD"/>
    <a:srgbClr val="150D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16"/>
    <p:restoredTop sz="94280" autoAdjust="0"/>
  </p:normalViewPr>
  <p:slideViewPr>
    <p:cSldViewPr>
      <p:cViewPr varScale="1">
        <p:scale>
          <a:sx n="83" d="100"/>
          <a:sy n="83" d="100"/>
        </p:scale>
        <p:origin x="1493" y="4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9" Type="http://schemas.openxmlformats.org/officeDocument/2006/relationships/slide" Target="slides/slide22.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presProps" Target="presProps.xml"/><Relationship Id="rId8" Type="http://schemas.openxmlformats.org/officeDocument/2006/relationships/slide" Target="slides/slide1.xml"/><Relationship Id="rId51"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tags" Target="tags/tag1.xml"/><Relationship Id="rId20" Type="http://schemas.openxmlformats.org/officeDocument/2006/relationships/slide" Target="slides/slide13.xml"/><Relationship Id="rId41" Type="http://schemas.openxmlformats.org/officeDocument/2006/relationships/slide" Target="slides/slide34.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dirty="0">
                <a:ea typeface="+mn-ea"/>
              </a:defRPr>
            </a:lvl1pPr>
          </a:lstStyle>
          <a:p>
            <a:pPr>
              <a:defRPr/>
            </a:pPr>
            <a:endParaRPr lang="en-US" dirty="0"/>
          </a:p>
        </p:txBody>
      </p:sp>
      <p:sp>
        <p:nvSpPr>
          <p:cNvPr id="3686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dirty="0">
                <a:ea typeface="+mn-ea"/>
              </a:defRPr>
            </a:lvl1pPr>
          </a:lstStyle>
          <a:p>
            <a:pPr>
              <a:defRPr/>
            </a:pPr>
            <a:endParaRPr lang="en-US" dirty="0"/>
          </a:p>
        </p:txBody>
      </p:sp>
      <p:sp>
        <p:nvSpPr>
          <p:cNvPr id="3686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dirty="0">
                <a:ea typeface="+mn-ea"/>
              </a:defRPr>
            </a:lvl1pPr>
          </a:lstStyle>
          <a:p>
            <a:pPr>
              <a:defRPr/>
            </a:pPr>
            <a:endParaRPr lang="en-US" dirty="0"/>
          </a:p>
        </p:txBody>
      </p:sp>
      <p:sp>
        <p:nvSpPr>
          <p:cNvPr id="3686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8A4C09D-A1F3-47D0-9998-67B1FBA06AB4}" type="slidenum">
              <a:rPr lang="en-US"/>
              <a:pPr/>
              <a:t>‹#›</a:t>
            </a:fld>
            <a:endParaRPr lang="en-US" dirty="0"/>
          </a:p>
        </p:txBody>
      </p:sp>
    </p:spTree>
    <p:extLst>
      <p:ext uri="{BB962C8B-B14F-4D97-AF65-F5344CB8AC3E}">
        <p14:creationId xmlns:p14="http://schemas.microsoft.com/office/powerpoint/2010/main" val="1375387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dirty="0">
                <a:ea typeface="+mn-ea"/>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vl1pPr>
          </a:lstStyle>
          <a:p>
            <a:fld id="{CE741DA0-B174-47CA-9F2C-80EE5B09DE4A}" type="datetimeFigureOut">
              <a:rPr lang="en-US"/>
              <a:pPr/>
              <a:t>4/11/2019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dirty="0">
                <a:ea typeface="+mn-ea"/>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vl1pPr>
          </a:lstStyle>
          <a:p>
            <a:fld id="{A68AF39D-F246-4496-B0EF-1BE34627A88E}" type="slidenum">
              <a:rPr lang="en-US"/>
              <a:pPr/>
              <a:t>‹#›</a:t>
            </a:fld>
            <a:endParaRPr lang="en-US" dirty="0"/>
          </a:p>
        </p:txBody>
      </p:sp>
    </p:spTree>
    <p:extLst>
      <p:ext uri="{BB962C8B-B14F-4D97-AF65-F5344CB8AC3E}">
        <p14:creationId xmlns:p14="http://schemas.microsoft.com/office/powerpoint/2010/main" val="17962767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tLang="en-US" dirty="0"/>
          </a:p>
        </p:txBody>
      </p:sp>
      <p:sp>
        <p:nvSpPr>
          <p:cNvPr id="27651" name="Slide Number Placeholder 3"/>
          <p:cNvSpPr>
            <a:spLocks noGrp="1"/>
          </p:cNvSpPr>
          <p:nvPr>
            <p:ph type="sldNum" sz="quarter" idx="5"/>
          </p:nvPr>
        </p:nvSpPr>
        <p:spPr bwMode="auto">
          <a:noFill/>
          <a:ln>
            <a:miter lim="800000"/>
            <a:headEnd/>
            <a:tailEnd/>
          </a:ln>
        </p:spPr>
        <p:txBody>
          <a:bodyPr/>
          <a:lstStyle/>
          <a:p>
            <a:fld id="{99D19445-8050-4560-B85C-4BF9A1C7EE22}" type="slidenum">
              <a:rPr lang="en-US" altLang="en-US"/>
              <a:pPr/>
              <a:t>1</a:t>
            </a:fld>
            <a:endParaRPr lang="en-US" altLang="en-US" dirty="0"/>
          </a:p>
        </p:txBody>
      </p:sp>
    </p:spTree>
    <p:extLst>
      <p:ext uri="{BB962C8B-B14F-4D97-AF65-F5344CB8AC3E}">
        <p14:creationId xmlns:p14="http://schemas.microsoft.com/office/powerpoint/2010/main" val="698345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8AF39D-F246-4496-B0EF-1BE34627A88E}" type="slidenum">
              <a:rPr lang="en-US" smtClean="0"/>
              <a:pPr/>
              <a:t>23</a:t>
            </a:fld>
            <a:endParaRPr lang="en-US" dirty="0"/>
          </a:p>
        </p:txBody>
      </p:sp>
    </p:spTree>
    <p:extLst>
      <p:ext uri="{BB962C8B-B14F-4D97-AF65-F5344CB8AC3E}">
        <p14:creationId xmlns:p14="http://schemas.microsoft.com/office/powerpoint/2010/main" val="2918110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mp; Subtitle Left">
    <p:spTree>
      <p:nvGrpSpPr>
        <p:cNvPr id="1" name=""/>
        <p:cNvGrpSpPr/>
        <p:nvPr/>
      </p:nvGrpSpPr>
      <p:grpSpPr>
        <a:xfrm>
          <a:off x="0" y="0"/>
          <a:ext cx="0" cy="0"/>
          <a:chOff x="0" y="0"/>
          <a:chExt cx="0" cy="0"/>
        </a:xfrm>
      </p:grpSpPr>
      <p:sp>
        <p:nvSpPr>
          <p:cNvPr id="8" name="Rectangle 7"/>
          <p:cNvSpPr/>
          <p:nvPr/>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228600" y="4114800"/>
            <a:ext cx="5105400" cy="685800"/>
          </a:xfrm>
          <a:prstGeom prst="rect">
            <a:avLst/>
          </a:prstGeom>
        </p:spPr>
        <p:txBody>
          <a:bodyPr/>
          <a:lstStyle>
            <a:lvl1pPr marL="0" indent="0">
              <a:buNone/>
              <a:defRPr sz="2200" b="0">
                <a:solidFill>
                  <a:schemeClr val="bg1"/>
                </a:solidFill>
                <a:latin typeface="+mn-lt"/>
              </a:defRPr>
            </a:lvl1pPr>
            <a:lvl2pPr marL="457200" indent="0">
              <a:buNone/>
              <a:defRPr sz="2200" b="0">
                <a:solidFill>
                  <a:schemeClr val="bg1"/>
                </a:solidFill>
                <a:latin typeface="+mn-lt"/>
              </a:defRPr>
            </a:lvl2pPr>
            <a:lvl3pPr marL="914400" indent="0">
              <a:buNone/>
              <a:defRPr sz="2200" b="0">
                <a:solidFill>
                  <a:schemeClr val="bg1"/>
                </a:solidFill>
                <a:latin typeface="+mn-lt"/>
              </a:defRPr>
            </a:lvl3pPr>
            <a:lvl4pPr marL="1371600" indent="0">
              <a:buNone/>
              <a:defRPr sz="2200" b="0">
                <a:solidFill>
                  <a:schemeClr val="bg1"/>
                </a:solidFill>
                <a:latin typeface="+mn-lt"/>
              </a:defRPr>
            </a:lvl4pPr>
            <a:lvl5pPr marL="1828800" indent="0">
              <a:buNone/>
              <a:defRPr sz="2200" b="0">
                <a:solidFill>
                  <a:schemeClr val="bg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173874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lor_Title Only (Title can be hidden)">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010400" cy="609600"/>
          </a:xfrm>
          <a:prstGeom prst="rect">
            <a:avLst/>
          </a:prstGeom>
        </p:spPr>
        <p:txBody>
          <a:bodyPr/>
          <a:lstStyle>
            <a:lvl1pPr>
              <a:defRPr sz="3600">
                <a:solidFill>
                  <a:schemeClr val="bg2"/>
                </a:solidFill>
                <a:latin typeface="+mj-lt"/>
              </a:defRPr>
            </a:lvl1pPr>
          </a:lstStyle>
          <a:p>
            <a:r>
              <a:rPr lang="en-US"/>
              <a:t>Click to edit Master title style</a:t>
            </a:r>
            <a:endParaRPr lang="en-US" dirty="0"/>
          </a:p>
        </p:txBody>
      </p:sp>
      <p:sp>
        <p:nvSpPr>
          <p:cNvPr id="4"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540863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lack_Title Only (Title can be hidden)">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010400" cy="609600"/>
          </a:xfrm>
          <a:prstGeom prst="rect">
            <a:avLst/>
          </a:prstGeom>
        </p:spPr>
        <p:txBody>
          <a:bodyPr/>
          <a:lstStyle>
            <a:lvl1pPr>
              <a:defRPr sz="3600">
                <a:latin typeface="+mj-lt"/>
              </a:defRPr>
            </a:lvl1pPr>
          </a:lstStyle>
          <a:p>
            <a:r>
              <a:rPr lang="en-US"/>
              <a:t>Click to edit Master title style</a:t>
            </a:r>
            <a:endParaRPr lang="en-US" dirty="0"/>
          </a:p>
        </p:txBody>
      </p:sp>
      <p:sp>
        <p:nvSpPr>
          <p:cNvPr id="4" name="Text Placeholder 6"/>
          <p:cNvSpPr>
            <a:spLocks noGrp="1"/>
          </p:cNvSpPr>
          <p:nvPr>
            <p:ph type="body" sz="quarter" idx="11"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085912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010400" cy="1069848"/>
          </a:xfrm>
          <a:prstGeom prst="rect">
            <a:avLst/>
          </a:prstGeom>
        </p:spPr>
        <p:txBody>
          <a:bodyPr anchor="ct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447800"/>
            <a:ext cx="8229600" cy="4724399"/>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747983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a:defRPr sz="24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562600"/>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Picture Placeholder 2"/>
          <p:cNvSpPr>
            <a:spLocks noGrp="1"/>
          </p:cNvSpPr>
          <p:nvPr>
            <p:ph type="pic" idx="1"/>
          </p:nvPr>
        </p:nvSpPr>
        <p:spPr>
          <a:xfrm>
            <a:off x="1124744" y="3048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28001072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lack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a:defRPr sz="2400" b="1">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562600"/>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Picture Placeholder 2"/>
          <p:cNvSpPr>
            <a:spLocks noGrp="1"/>
          </p:cNvSpPr>
          <p:nvPr>
            <p:ph type="pic" idx="1"/>
          </p:nvPr>
        </p:nvSpPr>
        <p:spPr>
          <a:xfrm>
            <a:off x="1124744" y="3048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8202416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68580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1295400"/>
            <a:ext cx="9144000" cy="4648200"/>
          </a:xfrm>
          <a:prstGeom prst="rect">
            <a:avLst/>
          </a:prstGeom>
        </p:spPr>
        <p:txBody>
          <a:bodyPr/>
          <a:lstStyle/>
          <a:p>
            <a:r>
              <a:rPr lang="en-US" dirty="0"/>
              <a:t>Click icon to add media</a:t>
            </a:r>
          </a:p>
        </p:txBody>
      </p:sp>
      <p:sp>
        <p:nvSpPr>
          <p:cNvPr id="9" name="TextBox 8"/>
          <p:cNvSpPr txBox="1"/>
          <p:nvPr/>
        </p:nvSpPr>
        <p:spPr>
          <a:xfrm>
            <a:off x="2933700" y="59436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Tree>
    <p:extLst>
      <p:ext uri="{BB962C8B-B14F-4D97-AF65-F5344CB8AC3E}">
        <p14:creationId xmlns:p14="http://schemas.microsoft.com/office/powerpoint/2010/main" val="2136727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lack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6858000" cy="609600"/>
          </a:xfrm>
          <a:prstGeom prst="rect">
            <a:avLst/>
          </a:prstGeom>
        </p:spPr>
        <p:txBody>
          <a:bodyPr/>
          <a:lstStyle>
            <a:lvl1pPr>
              <a:defRPr sz="3600">
                <a:solidFill>
                  <a:schemeClr val="tx1"/>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1295400"/>
            <a:ext cx="9144000" cy="4648200"/>
          </a:xfrm>
          <a:prstGeom prst="rect">
            <a:avLst/>
          </a:prstGeom>
        </p:spPr>
        <p:txBody>
          <a:bodyPr/>
          <a:lstStyle/>
          <a:p>
            <a:r>
              <a:rPr lang="en-US" dirty="0"/>
              <a:t>Click icon to add media</a:t>
            </a:r>
          </a:p>
        </p:txBody>
      </p:sp>
      <p:sp>
        <p:nvSpPr>
          <p:cNvPr id="9" name="TextBox 8"/>
          <p:cNvSpPr txBox="1"/>
          <p:nvPr/>
        </p:nvSpPr>
        <p:spPr>
          <a:xfrm>
            <a:off x="2933700" y="59436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Tree>
    <p:extLst>
      <p:ext uri="{BB962C8B-B14F-4D97-AF65-F5344CB8AC3E}">
        <p14:creationId xmlns:p14="http://schemas.microsoft.com/office/powerpoint/2010/main" val="191944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Slide Number Placeholder 5"/>
          <p:cNvSpPr>
            <a:spLocks noGrp="1"/>
          </p:cNvSpPr>
          <p:nvPr>
            <p:ph type="sldNum" sz="quarter" idx="10"/>
          </p:nvPr>
        </p:nvSpPr>
        <p:spPr/>
        <p:txBody>
          <a:bodyPr/>
          <a:lstStyle>
            <a:lvl1pPr>
              <a:defRPr/>
            </a:lvl1pPr>
          </a:lstStyle>
          <a:p>
            <a:r>
              <a:rPr lang="en-US" altLang="en-US" dirty="0"/>
              <a:t>1-</a:t>
            </a:r>
            <a:fld id="{0B92DDD5-C8A2-4CFA-9C00-F54742782658}" type="slidenum">
              <a:rPr lang="en-US" altLang="en-US" smtClean="0"/>
              <a:pPr/>
              <a:t>‹#›</a:t>
            </a:fld>
            <a:endParaRPr lang="en-US" altLang="en-US" dirty="0"/>
          </a:p>
        </p:txBody>
      </p:sp>
    </p:spTree>
    <p:extLst>
      <p:ext uri="{BB962C8B-B14F-4D97-AF65-F5344CB8AC3E}">
        <p14:creationId xmlns:p14="http://schemas.microsoft.com/office/powerpoint/2010/main" val="920948922"/>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46550"/>
          </a:xfrm>
        </p:spPr>
        <p:txBody>
          <a:bodyPr/>
          <a:lstStyle>
            <a:lvl1pPr algn="l">
              <a:defRPr b="1">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3886200"/>
            <a:ext cx="7086600" cy="1752600"/>
          </a:xfrm>
        </p:spPr>
        <p:txBody>
          <a:bodyPr/>
          <a:lstStyle>
            <a:lvl1pPr marL="0" indent="0" algn="l">
              <a:buNone/>
              <a:defRPr sz="3600" i="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Rectangle 31"/>
          <p:cNvSpPr>
            <a:spLocks noGrp="1" noChangeArrowheads="1"/>
          </p:cNvSpPr>
          <p:nvPr>
            <p:ph type="sldNum" sz="quarter" idx="10"/>
          </p:nvPr>
        </p:nvSpPr>
        <p:spPr>
          <a:ln/>
        </p:spPr>
        <p:txBody>
          <a:bodyPr/>
          <a:lstStyle>
            <a:lvl1pPr>
              <a:defRPr/>
            </a:lvl1pPr>
          </a:lstStyle>
          <a:p>
            <a:r>
              <a:rPr lang="en-US" altLang="en-US" dirty="0"/>
              <a:t>1-</a:t>
            </a:r>
            <a:fld id="{0B92DDD5-C8A2-4CFA-9C00-F54742782658}" type="slidenum">
              <a:rPr lang="en-US" altLang="en-US" smtClean="0"/>
              <a:pPr/>
              <a:t>‹#›</a:t>
            </a:fld>
            <a:endParaRPr lang="en-US" altLang="en-US" dirty="0"/>
          </a:p>
        </p:txBody>
      </p:sp>
      <p:sp>
        <p:nvSpPr>
          <p:cNvPr id="5" name="Footer Placeholder 1"/>
          <p:cNvSpPr>
            <a:spLocks noGrp="1"/>
          </p:cNvSpPr>
          <p:nvPr>
            <p:ph type="ftr" sz="quarter" idx="11"/>
          </p:nvPr>
        </p:nvSpPr>
        <p:spPr/>
        <p:txBody>
          <a:bodyPr/>
          <a:lstStyle>
            <a:lvl1pPr>
              <a:defRPr/>
            </a:lvl1pPr>
          </a:lstStyle>
          <a:p>
            <a:endParaRPr lang="en-US" dirty="0"/>
          </a:p>
        </p:txBody>
      </p:sp>
    </p:spTree>
    <p:extLst>
      <p:ext uri="{BB962C8B-B14F-4D97-AF65-F5344CB8AC3E}">
        <p14:creationId xmlns:p14="http://schemas.microsoft.com/office/powerpoint/2010/main" val="24490527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1"/>
          <p:cNvSpPr>
            <a:spLocks noGrp="1" noChangeArrowheads="1"/>
          </p:cNvSpPr>
          <p:nvPr>
            <p:ph type="sldNum" sz="quarter" idx="10"/>
          </p:nvPr>
        </p:nvSpPr>
        <p:spPr>
          <a:ln/>
        </p:spPr>
        <p:txBody>
          <a:bodyPr/>
          <a:lstStyle>
            <a:lvl1pPr>
              <a:defRPr/>
            </a:lvl1pPr>
          </a:lstStyle>
          <a:p>
            <a:r>
              <a:rPr lang="en-US" altLang="en-US" dirty="0"/>
              <a:t>1-</a:t>
            </a:r>
            <a:fld id="{3F68A27A-6FFF-4B09-8435-6EC8B3EED813}" type="slidenum">
              <a:rPr lang="en-US" altLang="en-US" smtClean="0"/>
              <a:pPr/>
              <a:t>‹#›</a:t>
            </a:fld>
            <a:endParaRPr lang="en-US" altLang="en-US" dirty="0"/>
          </a:p>
        </p:txBody>
      </p:sp>
      <p:sp>
        <p:nvSpPr>
          <p:cNvPr id="5" name="Footer Placeholder 1"/>
          <p:cNvSpPr>
            <a:spLocks noGrp="1"/>
          </p:cNvSpPr>
          <p:nvPr>
            <p:ph type="ftr" sz="quarter" idx="11"/>
          </p:nvPr>
        </p:nvSpPr>
        <p:spPr/>
        <p:txBody>
          <a:bodyPr/>
          <a:lstStyle>
            <a:lvl1pPr>
              <a:defRPr/>
            </a:lvl1pPr>
          </a:lstStyle>
          <a:p>
            <a:pPr>
              <a:defRPr/>
            </a:pPr>
            <a:endParaRPr lang="en-US" dirty="0"/>
          </a:p>
        </p:txBody>
      </p:sp>
    </p:spTree>
    <p:extLst>
      <p:ext uri="{BB962C8B-B14F-4D97-AF65-F5344CB8AC3E}">
        <p14:creationId xmlns:p14="http://schemas.microsoft.com/office/powerpoint/2010/main" val="243196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mp; Subtitle Right">
    <p:spTree>
      <p:nvGrpSpPr>
        <p:cNvPr id="1" name=""/>
        <p:cNvGrpSpPr/>
        <p:nvPr/>
      </p:nvGrpSpPr>
      <p:grpSpPr>
        <a:xfrm>
          <a:off x="0" y="0"/>
          <a:ext cx="0" cy="0"/>
          <a:chOff x="0" y="0"/>
          <a:chExt cx="0" cy="0"/>
        </a:xfrm>
      </p:grpSpPr>
      <p:sp>
        <p:nvSpPr>
          <p:cNvPr id="8" name="Rectangle 7"/>
          <p:cNvSpPr/>
          <p:nvPr/>
        </p:nvSpPr>
        <p:spPr>
          <a:xfrm>
            <a:off x="2898648" y="3124200"/>
            <a:ext cx="6245352" cy="20574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276600" y="3581400"/>
            <a:ext cx="56388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3276600" y="4260273"/>
            <a:ext cx="5638800" cy="692727"/>
          </a:xfrm>
          <a:prstGeom prst="rect">
            <a:avLst/>
          </a:prstGeom>
        </p:spPr>
        <p:txBody>
          <a:bodyPr/>
          <a:lstStyle>
            <a:lvl1pPr marL="0" indent="0" algn="r">
              <a:buNone/>
              <a:defRPr sz="2200" b="0">
                <a:solidFill>
                  <a:schemeClr val="bg1"/>
                </a:solidFill>
                <a:latin typeface="+mn-lt"/>
              </a:defRPr>
            </a:lvl1pPr>
            <a:lvl2pPr marL="457200" indent="0" algn="r">
              <a:buNone/>
              <a:defRPr sz="2200" b="0">
                <a:solidFill>
                  <a:schemeClr val="bg1"/>
                </a:solidFill>
                <a:latin typeface="+mn-lt"/>
              </a:defRPr>
            </a:lvl2pPr>
            <a:lvl3pPr marL="914400" indent="0" algn="r">
              <a:buNone/>
              <a:defRPr sz="2200" b="0">
                <a:solidFill>
                  <a:schemeClr val="bg1"/>
                </a:solidFill>
                <a:latin typeface="+mn-lt"/>
              </a:defRPr>
            </a:lvl3pPr>
            <a:lvl4pPr marL="1371600" indent="0" algn="r">
              <a:buNone/>
              <a:defRPr sz="2200" b="0">
                <a:solidFill>
                  <a:schemeClr val="bg1"/>
                </a:solidFill>
                <a:latin typeface="+mn-lt"/>
              </a:defRPr>
            </a:lvl4pPr>
            <a:lvl5pPr marL="1828800" indent="0" algn="r">
              <a:buNone/>
              <a:defRPr sz="2200" b="0">
                <a:solidFill>
                  <a:schemeClr val="bg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24250554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731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35563"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99994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27"/>
          <p:cNvSpPr>
            <a:spLocks noGrp="1" noChangeArrowheads="1"/>
          </p:cNvSpPr>
          <p:nvPr>
            <p:ph type="dt" sz="half" idx="10"/>
          </p:nvPr>
        </p:nvSpPr>
        <p:spPr>
          <a:ln/>
        </p:spPr>
        <p:txBody>
          <a:bodyPr/>
          <a:lstStyle>
            <a:lvl1pPr>
              <a:defRPr/>
            </a:lvl1pPr>
          </a:lstStyle>
          <a:p>
            <a:endParaRPr lang="en-US" dirty="0"/>
          </a:p>
        </p:txBody>
      </p:sp>
      <p:sp>
        <p:nvSpPr>
          <p:cNvPr id="3" name="Rectangle 28"/>
          <p:cNvSpPr>
            <a:spLocks noGrp="1" noChangeArrowheads="1"/>
          </p:cNvSpPr>
          <p:nvPr>
            <p:ph type="ftr" sz="quarter" idx="11"/>
          </p:nvPr>
        </p:nvSpPr>
        <p:spPr>
          <a:ln/>
        </p:spPr>
        <p:txBody>
          <a:bodyPr/>
          <a:lstStyle>
            <a:lvl1pPr>
              <a:defRPr/>
            </a:lvl1pPr>
          </a:lstStyle>
          <a:p>
            <a:endParaRPr lang="en-US" dirty="0"/>
          </a:p>
        </p:txBody>
      </p:sp>
      <p:sp>
        <p:nvSpPr>
          <p:cNvPr id="4" name="Rectangle 29"/>
          <p:cNvSpPr>
            <a:spLocks noGrp="1" noChangeArrowheads="1"/>
          </p:cNvSpPr>
          <p:nvPr>
            <p:ph type="sldNum" sz="quarter" idx="12"/>
          </p:nvPr>
        </p:nvSpPr>
        <p:spPr>
          <a:ln/>
        </p:spPr>
        <p:txBody>
          <a:bodyPr/>
          <a:lstStyle>
            <a:lvl1pPr>
              <a:defRPr/>
            </a:lvl1pPr>
          </a:lstStyle>
          <a:p>
            <a:r>
              <a:rPr lang="en-US" altLang="en-US" dirty="0"/>
              <a:t>1-</a:t>
            </a:r>
            <a:fld id="{B678195A-4375-4CCD-909E-006A621EFCE2}" type="slidenum">
              <a:rPr lang="en-US" altLang="en-US" smtClean="0"/>
              <a:pPr/>
              <a:t>‹#›</a:t>
            </a:fld>
            <a:endParaRPr lang="en-US" altLang="en-US" dirty="0"/>
          </a:p>
        </p:txBody>
      </p:sp>
    </p:spTree>
    <p:extLst>
      <p:ext uri="{BB962C8B-B14F-4D97-AF65-F5344CB8AC3E}">
        <p14:creationId xmlns:p14="http://schemas.microsoft.com/office/powerpoint/2010/main" val="22638552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Inside">
    <p:spTree>
      <p:nvGrpSpPr>
        <p:cNvPr id="1" name=""/>
        <p:cNvGrpSpPr/>
        <p:nvPr/>
      </p:nvGrpSpPr>
      <p:grpSpPr>
        <a:xfrm>
          <a:off x="0" y="0"/>
          <a:ext cx="0" cy="0"/>
          <a:chOff x="0" y="0"/>
          <a:chExt cx="0" cy="0"/>
        </a:xfrm>
      </p:grpSpPr>
      <p:sp>
        <p:nvSpPr>
          <p:cNvPr id="12" name="TextBox 11"/>
          <p:cNvSpPr txBox="1"/>
          <p:nvPr/>
        </p:nvSpPr>
        <p:spPr>
          <a:xfrm>
            <a:off x="1371600" y="525463"/>
            <a:ext cx="2066925" cy="769937"/>
          </a:xfrm>
          <a:prstGeom prst="rect">
            <a:avLst/>
          </a:prstGeom>
          <a:noFill/>
        </p:spPr>
        <p:txBody>
          <a:bodyPr wrap="none">
            <a:spAutoFit/>
          </a:bodyPr>
          <a:lstStyle/>
          <a:p>
            <a:pPr>
              <a:defRPr/>
            </a:pPr>
            <a:r>
              <a:rPr lang="en-US" sz="4400" dirty="0">
                <a:solidFill>
                  <a:schemeClr val="bg1"/>
                </a:solidFill>
                <a:latin typeface="Arial" charset="0"/>
              </a:rPr>
              <a:t>INSIDE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55872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ctr" rtl="0">
              <a:spcBef>
                <a:spcPct val="0"/>
              </a:spcBef>
              <a:buNone/>
              <a:defRPr sz="4400" b="0">
                <a:ln>
                  <a:noFill/>
                </a:ln>
                <a:solidFill>
                  <a:schemeClr val="tx2"/>
                </a:solidFill>
                <a:effectLst/>
                <a:latin typeface="+mj-lt"/>
                <a:ea typeface="+mj-ea"/>
                <a:cs typeface="+mj-cs"/>
              </a:defRPr>
            </a:lvl1pPr>
          </a:lstStyle>
          <a:p>
            <a:r>
              <a:rPr lang="en-US"/>
              <a:t>Click to edit Master title style</a:t>
            </a:r>
            <a:endParaRPr lang="en-US" dirty="0"/>
          </a:p>
        </p:txBody>
      </p:sp>
      <p:sp>
        <p:nvSpPr>
          <p:cNvPr id="3" name="Rectangle 34"/>
          <p:cNvSpPr>
            <a:spLocks noGrp="1" noChangeArrowheads="1"/>
          </p:cNvSpPr>
          <p:nvPr>
            <p:ph type="sldNum" sz="quarter" idx="10"/>
          </p:nvPr>
        </p:nvSpPr>
        <p:spPr>
          <a:xfrm>
            <a:off x="7162800" y="6477000"/>
            <a:ext cx="1905000" cy="457200"/>
          </a:xfrm>
          <a:prstGeom prst="rect">
            <a:avLst/>
          </a:prstGeom>
          <a:ln/>
        </p:spPr>
        <p:txBody>
          <a:bodyPr/>
          <a:lstStyle>
            <a:lvl1pPr>
              <a:defRPr/>
            </a:lvl1pPr>
          </a:lstStyle>
          <a:p>
            <a:r>
              <a:rPr lang="en-US" altLang="en-US" dirty="0"/>
              <a:t>1-</a:t>
            </a:r>
            <a:fld id="{7FB0E438-9F05-4D5D-B1C4-BFE80CEA02A0}" type="slidenum">
              <a:rPr lang="en-US" altLang="en-US" smtClean="0"/>
              <a:pPr/>
              <a:t>‹#›</a:t>
            </a:fld>
            <a:endParaRPr lang="en-US" altLang="en-US" dirty="0"/>
          </a:p>
        </p:txBody>
      </p:sp>
    </p:spTree>
    <p:extLst>
      <p:ext uri="{BB962C8B-B14F-4D97-AF65-F5344CB8AC3E}">
        <p14:creationId xmlns:p14="http://schemas.microsoft.com/office/powerpoint/2010/main" val="19331700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_Color_SimpleTitle&amp;Subtitle">
    <p:spTree>
      <p:nvGrpSpPr>
        <p:cNvPr id="1" name=""/>
        <p:cNvGrpSpPr/>
        <p:nvPr/>
      </p:nvGrpSpPr>
      <p:grpSpPr>
        <a:xfrm>
          <a:off x="0" y="0"/>
          <a:ext cx="0" cy="0"/>
          <a:chOff x="0" y="0"/>
          <a:chExt cx="0" cy="0"/>
        </a:xfrm>
      </p:grpSpPr>
      <p:sp>
        <p:nvSpPr>
          <p:cNvPr id="2" name="Title 1"/>
          <p:cNvSpPr>
            <a:spLocks noGrp="1"/>
          </p:cNvSpPr>
          <p:nvPr>
            <p:ph type="ctrTitle"/>
          </p:nvPr>
        </p:nvSpPr>
        <p:spPr>
          <a:xfrm>
            <a:off x="1359800" y="1962150"/>
            <a:ext cx="6424400" cy="2030412"/>
          </a:xfrm>
          <a:prstGeom prst="rect">
            <a:avLst/>
          </a:prstGeom>
        </p:spPr>
        <p:txBody>
          <a:bodyPr anchor="t"/>
          <a:lstStyle>
            <a:lvl1pPr algn="l">
              <a:defRPr sz="4800">
                <a:solidFill>
                  <a:schemeClr val="bg2"/>
                </a:solidFill>
                <a:latin typeface="+mj-lt"/>
              </a:defRPr>
            </a:lvl1pPr>
          </a:lstStyle>
          <a:p>
            <a:r>
              <a:rPr lang="en-US" dirty="0"/>
              <a:t>Click to edit Master title style</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6" name="Text Placeholder 5"/>
          <p:cNvSpPr>
            <a:spLocks noGrp="1"/>
          </p:cNvSpPr>
          <p:nvPr>
            <p:ph type="body" sz="quarter" idx="11" hasCustomPrompt="1"/>
          </p:nvPr>
        </p:nvSpPr>
        <p:spPr>
          <a:xfrm>
            <a:off x="1359800" y="1401762"/>
            <a:ext cx="2895600" cy="454026"/>
          </a:xfrm>
        </p:spPr>
        <p:txBody>
          <a:bodyPr/>
          <a:lstStyle>
            <a:lvl1pPr marL="0" indent="0">
              <a:buNone/>
              <a:defRPr sz="2400" b="1">
                <a:solidFill>
                  <a:schemeClr val="bg2">
                    <a:lumMod val="50000"/>
                  </a:schemeClr>
                </a:solidFill>
              </a:defRPr>
            </a:lvl1pPr>
            <a:lvl2pPr marL="457200" indent="0">
              <a:buNone/>
              <a:defRPr b="1"/>
            </a:lvl2pPr>
            <a:lvl3pPr marL="914400" indent="0">
              <a:buNone/>
              <a:defRPr b="1"/>
            </a:lvl3pPr>
            <a:lvl4pPr marL="1371600" indent="0">
              <a:buNone/>
              <a:defRPr b="1"/>
            </a:lvl4pPr>
            <a:lvl5pPr marL="1828800" indent="0">
              <a:buNone/>
              <a:defRPr b="1"/>
            </a:lvl5pPr>
          </a:lstStyle>
          <a:p>
            <a:pPr lvl="0"/>
            <a:r>
              <a:rPr lang="en-US" dirty="0"/>
              <a:t>EDIT CHAPTER</a:t>
            </a:r>
          </a:p>
        </p:txBody>
      </p:sp>
    </p:spTree>
    <p:extLst>
      <p:ext uri="{BB962C8B-B14F-4D97-AF65-F5344CB8AC3E}">
        <p14:creationId xmlns:p14="http://schemas.microsoft.com/office/powerpoint/2010/main" val="3056132406"/>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amp; Subtitle Left">
    <p:spTree>
      <p:nvGrpSpPr>
        <p:cNvPr id="1" name=""/>
        <p:cNvGrpSpPr/>
        <p:nvPr/>
      </p:nvGrpSpPr>
      <p:grpSpPr>
        <a:xfrm>
          <a:off x="0" y="0"/>
          <a:ext cx="0" cy="0"/>
          <a:chOff x="0" y="0"/>
          <a:chExt cx="0" cy="0"/>
        </a:xfrm>
      </p:grpSpPr>
      <p:sp>
        <p:nvSpPr>
          <p:cNvPr id="8" name="Rectangle 7"/>
          <p:cNvSpPr/>
          <p:nvPr/>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228600" y="4114800"/>
            <a:ext cx="5105400" cy="685800"/>
          </a:xfrm>
          <a:prstGeom prst="rect">
            <a:avLst/>
          </a:prstGeom>
        </p:spPr>
        <p:txBody>
          <a:bodyPr/>
          <a:lstStyle>
            <a:lvl1pPr marL="0" indent="0">
              <a:buNone/>
              <a:defRPr sz="2200" b="0">
                <a:solidFill>
                  <a:schemeClr val="bg1"/>
                </a:solidFill>
                <a:latin typeface="+mn-lt"/>
              </a:defRPr>
            </a:lvl1pPr>
            <a:lvl2pPr marL="457200" indent="0">
              <a:buNone/>
              <a:defRPr sz="2200" b="0">
                <a:solidFill>
                  <a:schemeClr val="bg1"/>
                </a:solidFill>
                <a:latin typeface="+mn-lt"/>
              </a:defRPr>
            </a:lvl2pPr>
            <a:lvl3pPr marL="914400" indent="0">
              <a:buNone/>
              <a:defRPr sz="2200" b="0">
                <a:solidFill>
                  <a:schemeClr val="bg1"/>
                </a:solidFill>
                <a:latin typeface="+mn-lt"/>
              </a:defRPr>
            </a:lvl3pPr>
            <a:lvl4pPr marL="1371600" indent="0">
              <a:buNone/>
              <a:defRPr sz="2200" b="0">
                <a:solidFill>
                  <a:schemeClr val="bg1"/>
                </a:solidFill>
                <a:latin typeface="+mn-lt"/>
              </a:defRPr>
            </a:lvl4pPr>
            <a:lvl5pPr marL="1828800" indent="0">
              <a:buNone/>
              <a:defRPr sz="2200" b="0">
                <a:solidFill>
                  <a:schemeClr val="bg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8057136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mp; Subtitle Right">
    <p:spTree>
      <p:nvGrpSpPr>
        <p:cNvPr id="1" name=""/>
        <p:cNvGrpSpPr/>
        <p:nvPr/>
      </p:nvGrpSpPr>
      <p:grpSpPr>
        <a:xfrm>
          <a:off x="0" y="0"/>
          <a:ext cx="0" cy="0"/>
          <a:chOff x="0" y="0"/>
          <a:chExt cx="0" cy="0"/>
        </a:xfrm>
      </p:grpSpPr>
      <p:sp>
        <p:nvSpPr>
          <p:cNvPr id="8" name="Rectangle 7"/>
          <p:cNvSpPr/>
          <p:nvPr/>
        </p:nvSpPr>
        <p:spPr>
          <a:xfrm>
            <a:off x="342900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3733800" y="4260273"/>
            <a:ext cx="5181600" cy="692727"/>
          </a:xfrm>
          <a:prstGeom prst="rect">
            <a:avLst/>
          </a:prstGeom>
        </p:spPr>
        <p:txBody>
          <a:bodyPr/>
          <a:lstStyle>
            <a:lvl1pPr marL="0" indent="0" algn="r">
              <a:buNone/>
              <a:defRPr sz="2200" b="0">
                <a:solidFill>
                  <a:schemeClr val="bg1"/>
                </a:solidFill>
                <a:latin typeface="+mn-lt"/>
              </a:defRPr>
            </a:lvl1pPr>
            <a:lvl2pPr marL="457200" indent="0" algn="r">
              <a:buNone/>
              <a:defRPr sz="2200" b="0">
                <a:solidFill>
                  <a:schemeClr val="bg1"/>
                </a:solidFill>
                <a:latin typeface="+mn-lt"/>
              </a:defRPr>
            </a:lvl2pPr>
            <a:lvl3pPr marL="914400" indent="0" algn="r">
              <a:buNone/>
              <a:defRPr sz="2200" b="0">
                <a:solidFill>
                  <a:schemeClr val="bg1"/>
                </a:solidFill>
                <a:latin typeface="+mn-lt"/>
              </a:defRPr>
            </a:lvl3pPr>
            <a:lvl4pPr marL="1371600" indent="0" algn="r">
              <a:buNone/>
              <a:defRPr sz="2200" b="0">
                <a:solidFill>
                  <a:schemeClr val="bg1"/>
                </a:solidFill>
                <a:latin typeface="+mn-lt"/>
              </a:defRPr>
            </a:lvl4pPr>
            <a:lvl5pPr marL="1828800" indent="0" algn="r">
              <a:buNone/>
              <a:defRPr sz="2200" b="0">
                <a:solidFill>
                  <a:schemeClr val="bg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31804505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Title-Only Left">
    <p:spTree>
      <p:nvGrpSpPr>
        <p:cNvPr id="1" name=""/>
        <p:cNvGrpSpPr/>
        <p:nvPr/>
      </p:nvGrpSpPr>
      <p:grpSpPr>
        <a:xfrm>
          <a:off x="0" y="0"/>
          <a:ext cx="0" cy="0"/>
          <a:chOff x="0" y="0"/>
          <a:chExt cx="0" cy="0"/>
        </a:xfrm>
      </p:grpSpPr>
      <p:sp>
        <p:nvSpPr>
          <p:cNvPr id="8" name="Rectangle 7"/>
          <p:cNvSpPr/>
          <p:nvPr/>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4455733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Only Right">
    <p:spTree>
      <p:nvGrpSpPr>
        <p:cNvPr id="1" name=""/>
        <p:cNvGrpSpPr/>
        <p:nvPr/>
      </p:nvGrpSpPr>
      <p:grpSpPr>
        <a:xfrm>
          <a:off x="0" y="0"/>
          <a:ext cx="0" cy="0"/>
          <a:chOff x="0" y="0"/>
          <a:chExt cx="0" cy="0"/>
        </a:xfrm>
      </p:grpSpPr>
      <p:sp>
        <p:nvSpPr>
          <p:cNvPr id="8" name="Rectangle 7"/>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8792497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lor_SimpleTitle&amp;Subtitl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lvl1pPr>
              <a:defRPr sz="4800">
                <a:solidFill>
                  <a:schemeClr val="bg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2888858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Only Left">
    <p:spTree>
      <p:nvGrpSpPr>
        <p:cNvPr id="1" name=""/>
        <p:cNvGrpSpPr/>
        <p:nvPr/>
      </p:nvGrpSpPr>
      <p:grpSpPr>
        <a:xfrm>
          <a:off x="0" y="0"/>
          <a:ext cx="0" cy="0"/>
          <a:chOff x="0" y="0"/>
          <a:chExt cx="0" cy="0"/>
        </a:xfrm>
      </p:grpSpPr>
      <p:sp>
        <p:nvSpPr>
          <p:cNvPr id="8" name="Rectangle 7"/>
          <p:cNvSpPr/>
          <p:nvPr/>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52128774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Black_SimpleTitle&amp;Subtitl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lvl1pPr>
              <a:defRPr sz="48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54574928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400">
                <a:solidFill>
                  <a:srgbClr val="6A6A6A"/>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4500229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Black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a:prstGeom prst="rect">
            <a:avLst/>
          </a:prstGeom>
        </p:spPr>
        <p:txBody>
          <a:bodyPr anchor="t"/>
          <a:lstStyle>
            <a:lvl1pPr algn="l">
              <a:defRPr sz="3600" b="1" cap="a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400">
                <a:solidFill>
                  <a:srgbClr val="6A6A6A"/>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6285082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olor_Title Only (Title can be hidden)">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010400" cy="609600"/>
          </a:xfrm>
          <a:prstGeom prst="rect">
            <a:avLst/>
          </a:prstGeom>
        </p:spPr>
        <p:txBody>
          <a:bodyPr/>
          <a:lstStyle>
            <a:lvl1pPr>
              <a:defRPr sz="3600">
                <a:solidFill>
                  <a:schemeClr val="bg2"/>
                </a:solidFill>
                <a:latin typeface="+mj-lt"/>
              </a:defRPr>
            </a:lvl1pPr>
          </a:lstStyle>
          <a:p>
            <a:r>
              <a:rPr lang="en-US"/>
              <a:t>Click to edit Master title style</a:t>
            </a:r>
            <a:endParaRPr lang="en-US" dirty="0"/>
          </a:p>
        </p:txBody>
      </p:sp>
      <p:sp>
        <p:nvSpPr>
          <p:cNvPr id="4"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28875050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Black_Title Only (Title can be hidden)">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010400" cy="609600"/>
          </a:xfrm>
          <a:prstGeom prst="rect">
            <a:avLst/>
          </a:prstGeom>
        </p:spPr>
        <p:txBody>
          <a:bodyPr/>
          <a:lstStyle>
            <a:lvl1pPr>
              <a:defRPr sz="3600">
                <a:latin typeface="+mj-lt"/>
              </a:defRPr>
            </a:lvl1pPr>
          </a:lstStyle>
          <a:p>
            <a:r>
              <a:rPr lang="en-US"/>
              <a:t>Click to edit Master title style</a:t>
            </a:r>
            <a:endParaRPr lang="en-US" dirty="0"/>
          </a:p>
        </p:txBody>
      </p:sp>
      <p:sp>
        <p:nvSpPr>
          <p:cNvPr id="4" name="Text Placeholder 6"/>
          <p:cNvSpPr>
            <a:spLocks noGrp="1"/>
          </p:cNvSpPr>
          <p:nvPr>
            <p:ph type="body" sz="quarter" idx="11"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19634122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0104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143000"/>
            <a:ext cx="8229600" cy="5029199"/>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4124549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Black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010400" cy="609600"/>
          </a:xfrm>
          <a:prstGeom prst="rect">
            <a:avLst/>
          </a:prstGeom>
        </p:spPr>
        <p:txBody>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57200" y="1143000"/>
            <a:ext cx="8229600" cy="5029201"/>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685108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a:defRPr sz="24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562600"/>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Picture Placeholder 2"/>
          <p:cNvSpPr>
            <a:spLocks noGrp="1"/>
          </p:cNvSpPr>
          <p:nvPr>
            <p:ph type="pic" idx="1"/>
          </p:nvPr>
        </p:nvSpPr>
        <p:spPr>
          <a:xfrm>
            <a:off x="1124744" y="3048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22372997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Black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a:prstGeom prst="rect">
            <a:avLst/>
          </a:prstGeom>
        </p:spPr>
        <p:txBody>
          <a:bodyPr anchor="b"/>
          <a:lstStyle>
            <a:lvl1pPr algn="l">
              <a:defRPr sz="2400" b="1">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562600"/>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Picture Placeholder 2"/>
          <p:cNvSpPr>
            <a:spLocks noGrp="1"/>
          </p:cNvSpPr>
          <p:nvPr>
            <p:ph type="pic" idx="1"/>
          </p:nvPr>
        </p:nvSpPr>
        <p:spPr>
          <a:xfrm>
            <a:off x="1124744" y="304800"/>
            <a:ext cx="6894512" cy="454183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00501349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68580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990600"/>
            <a:ext cx="9144000" cy="5105400"/>
          </a:xfrm>
          <a:prstGeom prst="rect">
            <a:avLst/>
          </a:prstGeom>
        </p:spPr>
        <p:txBody>
          <a:bodyPr/>
          <a:lstStyle/>
          <a:p>
            <a:r>
              <a:rPr lang="en-US" dirty="0"/>
              <a:t>Click icon to add media</a:t>
            </a:r>
          </a:p>
        </p:txBody>
      </p:sp>
      <p:sp>
        <p:nvSpPr>
          <p:cNvPr id="9" name="TextBox 8"/>
          <p:cNvSpPr txBox="1"/>
          <p:nvPr/>
        </p:nvSpPr>
        <p:spPr>
          <a:xfrm>
            <a:off x="2933700" y="60960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baseline="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Tree>
    <p:extLst>
      <p:ext uri="{BB962C8B-B14F-4D97-AF65-F5344CB8AC3E}">
        <p14:creationId xmlns:p14="http://schemas.microsoft.com/office/powerpoint/2010/main" val="131420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Only Right">
    <p:spTree>
      <p:nvGrpSpPr>
        <p:cNvPr id="1" name=""/>
        <p:cNvGrpSpPr/>
        <p:nvPr/>
      </p:nvGrpSpPr>
      <p:grpSpPr>
        <a:xfrm>
          <a:off x="0" y="0"/>
          <a:ext cx="0" cy="0"/>
          <a:chOff x="0" y="0"/>
          <a:chExt cx="0" cy="0"/>
        </a:xfrm>
      </p:grpSpPr>
      <p:sp>
        <p:nvSpPr>
          <p:cNvPr id="8" name="Rectangle 7"/>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a:outerShdw blurRad="50800" dist="38100" dir="5400000" algn="t" rotWithShape="0">
              <a:prstClr val="black">
                <a:alpha val="40000"/>
              </a:prstClr>
            </a:outerShdw>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28148650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Black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6857999" cy="609600"/>
          </a:xfrm>
          <a:prstGeom prst="rect">
            <a:avLst/>
          </a:prstGeom>
        </p:spPr>
        <p:txBody>
          <a:bodyPr/>
          <a:lstStyle>
            <a:lvl1pPr>
              <a:defRPr sz="3600">
                <a:solidFill>
                  <a:schemeClr val="tx1"/>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990600"/>
            <a:ext cx="9144000" cy="5105400"/>
          </a:xfrm>
          <a:prstGeom prst="rect">
            <a:avLst/>
          </a:prstGeom>
        </p:spPr>
        <p:txBody>
          <a:bodyPr/>
          <a:lstStyle/>
          <a:p>
            <a:r>
              <a:rPr lang="en-US" dirty="0"/>
              <a:t>Click icon to add media</a:t>
            </a:r>
          </a:p>
        </p:txBody>
      </p:sp>
      <p:sp>
        <p:nvSpPr>
          <p:cNvPr id="9" name="TextBox 8"/>
          <p:cNvSpPr txBox="1"/>
          <p:nvPr/>
        </p:nvSpPr>
        <p:spPr>
          <a:xfrm>
            <a:off x="2933700" y="6096000"/>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baseline="0">
                <a:solidFill>
                  <a:srgbClr val="6A6A6A"/>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Tree>
    <p:extLst>
      <p:ext uri="{BB962C8B-B14F-4D97-AF65-F5344CB8AC3E}">
        <p14:creationId xmlns:p14="http://schemas.microsoft.com/office/powerpoint/2010/main" val="838116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243386"/>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743200"/>
            <a:ext cx="7772400" cy="1500187"/>
          </a:xfrm>
          <a:prstGeom prst="rect">
            <a:avLst/>
          </a:prstGeom>
        </p:spPr>
        <p:txBody>
          <a:bodyPr anchor="b"/>
          <a:lstStyle>
            <a:lvl1pPr marL="0" indent="0">
              <a:buNone/>
              <a:defRPr sz="2400">
                <a:solidFill>
                  <a:srgbClr val="6A6A6A"/>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416837007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Black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243386"/>
            <a:ext cx="7772400" cy="1362075"/>
          </a:xfrm>
          <a:prstGeom prst="rect">
            <a:avLst/>
          </a:prstGeom>
        </p:spPr>
        <p:txBody>
          <a:bodyPr anchor="t"/>
          <a:lstStyle>
            <a:lvl1pPr algn="l">
              <a:defRPr sz="3600" b="1" cap="a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743200"/>
            <a:ext cx="7772400" cy="1500187"/>
          </a:xfrm>
          <a:prstGeom prst="rect">
            <a:avLst/>
          </a:prstGeom>
        </p:spPr>
        <p:txBody>
          <a:bodyPr anchor="b"/>
          <a:lstStyle>
            <a:lvl1pPr marL="0" indent="0">
              <a:buNone/>
              <a:defRPr sz="2400">
                <a:solidFill>
                  <a:srgbClr val="6A6A6A"/>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26761944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Color_Title Only (Title can be hidden)">
    <p:spTree>
      <p:nvGrpSpPr>
        <p:cNvPr id="1" name=""/>
        <p:cNvGrpSpPr/>
        <p:nvPr/>
      </p:nvGrpSpPr>
      <p:grpSpPr>
        <a:xfrm>
          <a:off x="0" y="0"/>
          <a:ext cx="0" cy="0"/>
          <a:chOff x="0" y="0"/>
          <a:chExt cx="0" cy="0"/>
        </a:xfrm>
      </p:grpSpPr>
      <p:sp>
        <p:nvSpPr>
          <p:cNvPr id="5" name="Title 1"/>
          <p:cNvSpPr>
            <a:spLocks noGrp="1"/>
          </p:cNvSpPr>
          <p:nvPr>
            <p:ph type="title"/>
          </p:nvPr>
        </p:nvSpPr>
        <p:spPr>
          <a:xfrm>
            <a:off x="1066800" y="228600"/>
            <a:ext cx="70104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83999468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Black_Title Only (Title can be hidden)">
    <p:spTree>
      <p:nvGrpSpPr>
        <p:cNvPr id="1" name=""/>
        <p:cNvGrpSpPr/>
        <p:nvPr/>
      </p:nvGrpSpPr>
      <p:grpSpPr>
        <a:xfrm>
          <a:off x="0" y="0"/>
          <a:ext cx="0" cy="0"/>
          <a:chOff x="0" y="0"/>
          <a:chExt cx="0" cy="0"/>
        </a:xfrm>
      </p:grpSpPr>
      <p:sp>
        <p:nvSpPr>
          <p:cNvPr id="6" name="Title 1"/>
          <p:cNvSpPr>
            <a:spLocks noGrp="1"/>
          </p:cNvSpPr>
          <p:nvPr>
            <p:ph type="title"/>
          </p:nvPr>
        </p:nvSpPr>
        <p:spPr>
          <a:xfrm>
            <a:off x="1066800" y="228600"/>
            <a:ext cx="7010400" cy="609600"/>
          </a:xfrm>
          <a:prstGeom prst="rect">
            <a:avLst/>
          </a:prstGeom>
        </p:spPr>
        <p:txBody>
          <a:bodyPr/>
          <a:lstStyle>
            <a:lvl1pPr>
              <a:defRPr sz="3600">
                <a:solidFill>
                  <a:schemeClr val="tx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25487772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Color_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1066800" y="228600"/>
            <a:ext cx="70104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066800"/>
            <a:ext cx="8229600" cy="556260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28218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Black_Title and Content">
    <p:spTree>
      <p:nvGrpSpPr>
        <p:cNvPr id="1" name=""/>
        <p:cNvGrpSpPr/>
        <p:nvPr/>
      </p:nvGrpSpPr>
      <p:grpSpPr>
        <a:xfrm>
          <a:off x="0" y="0"/>
          <a:ext cx="0" cy="0"/>
          <a:chOff x="0" y="0"/>
          <a:chExt cx="0" cy="0"/>
        </a:xfrm>
      </p:grpSpPr>
      <p:sp>
        <p:nvSpPr>
          <p:cNvPr id="6" name="Title 1"/>
          <p:cNvSpPr>
            <a:spLocks noGrp="1"/>
          </p:cNvSpPr>
          <p:nvPr>
            <p:ph type="title"/>
          </p:nvPr>
        </p:nvSpPr>
        <p:spPr>
          <a:xfrm>
            <a:off x="1066800" y="228600"/>
            <a:ext cx="7010400" cy="609600"/>
          </a:xfrm>
          <a:prstGeom prst="rect">
            <a:avLst/>
          </a:prstGeom>
        </p:spPr>
        <p:txBody>
          <a:bodyPr/>
          <a:lstStyle>
            <a:lvl1pPr>
              <a:defRPr sz="360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066800"/>
            <a:ext cx="8229600" cy="556260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25350653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olor_Two Content">
    <p:spTree>
      <p:nvGrpSpPr>
        <p:cNvPr id="1" name=""/>
        <p:cNvGrpSpPr/>
        <p:nvPr/>
      </p:nvGrpSpPr>
      <p:grpSpPr>
        <a:xfrm>
          <a:off x="0" y="0"/>
          <a:ext cx="0" cy="0"/>
          <a:chOff x="0" y="0"/>
          <a:chExt cx="0" cy="0"/>
        </a:xfrm>
      </p:grpSpPr>
      <p:sp>
        <p:nvSpPr>
          <p:cNvPr id="7" name="Title 1"/>
          <p:cNvSpPr>
            <a:spLocks noGrp="1"/>
          </p:cNvSpPr>
          <p:nvPr>
            <p:ph type="title"/>
          </p:nvPr>
        </p:nvSpPr>
        <p:spPr>
          <a:xfrm>
            <a:off x="1066800" y="228600"/>
            <a:ext cx="70104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914400"/>
            <a:ext cx="4038600" cy="561594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914400"/>
            <a:ext cx="4038600" cy="561594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280208228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Black_Two Content">
    <p:spTree>
      <p:nvGrpSpPr>
        <p:cNvPr id="1" name=""/>
        <p:cNvGrpSpPr/>
        <p:nvPr/>
      </p:nvGrpSpPr>
      <p:grpSpPr>
        <a:xfrm>
          <a:off x="0" y="0"/>
          <a:ext cx="0" cy="0"/>
          <a:chOff x="0" y="0"/>
          <a:chExt cx="0" cy="0"/>
        </a:xfrm>
      </p:grpSpPr>
      <p:sp>
        <p:nvSpPr>
          <p:cNvPr id="7" name="Title 1"/>
          <p:cNvSpPr>
            <a:spLocks noGrp="1"/>
          </p:cNvSpPr>
          <p:nvPr>
            <p:ph type="title"/>
          </p:nvPr>
        </p:nvSpPr>
        <p:spPr>
          <a:xfrm>
            <a:off x="1066800" y="228600"/>
            <a:ext cx="7010400" cy="609600"/>
          </a:xfrm>
          <a:prstGeom prst="rect">
            <a:avLst/>
          </a:prstGeom>
        </p:spPr>
        <p:txBody>
          <a:bodyPr/>
          <a:lstStyle>
            <a:lvl1pPr>
              <a:defRPr sz="3600">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914400"/>
            <a:ext cx="4038600" cy="561594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914400"/>
            <a:ext cx="4038600" cy="561594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250975622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olor_Comparison">
    <p:spTree>
      <p:nvGrpSpPr>
        <p:cNvPr id="1" name=""/>
        <p:cNvGrpSpPr/>
        <p:nvPr/>
      </p:nvGrpSpPr>
      <p:grpSpPr>
        <a:xfrm>
          <a:off x="0" y="0"/>
          <a:ext cx="0" cy="0"/>
          <a:chOff x="0" y="0"/>
          <a:chExt cx="0" cy="0"/>
        </a:xfrm>
      </p:grpSpPr>
      <p:sp>
        <p:nvSpPr>
          <p:cNvPr id="9" name="Title 1"/>
          <p:cNvSpPr>
            <a:spLocks noGrp="1"/>
          </p:cNvSpPr>
          <p:nvPr>
            <p:ph type="title"/>
          </p:nvPr>
        </p:nvSpPr>
        <p:spPr>
          <a:xfrm>
            <a:off x="1066800" y="228600"/>
            <a:ext cx="70104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1600200"/>
            <a:ext cx="4040188" cy="49122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00200"/>
            <a:ext cx="4041775" cy="49122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370581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lor_SimpleTitle&amp;Subtitl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lvl1pPr>
              <a:defRPr sz="4800">
                <a:solidFill>
                  <a:schemeClr val="bg2"/>
                </a:solidFill>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9383217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Black_Comparison">
    <p:spTree>
      <p:nvGrpSpPr>
        <p:cNvPr id="1" name=""/>
        <p:cNvGrpSpPr/>
        <p:nvPr/>
      </p:nvGrpSpPr>
      <p:grpSpPr>
        <a:xfrm>
          <a:off x="0" y="0"/>
          <a:ext cx="0" cy="0"/>
          <a:chOff x="0" y="0"/>
          <a:chExt cx="0" cy="0"/>
        </a:xfrm>
      </p:grpSpPr>
      <p:sp>
        <p:nvSpPr>
          <p:cNvPr id="9" name="Title 1"/>
          <p:cNvSpPr>
            <a:spLocks noGrp="1"/>
          </p:cNvSpPr>
          <p:nvPr>
            <p:ph type="title"/>
          </p:nvPr>
        </p:nvSpPr>
        <p:spPr>
          <a:xfrm>
            <a:off x="1066800" y="228600"/>
            <a:ext cx="7010400" cy="609600"/>
          </a:xfrm>
          <a:prstGeom prst="rect">
            <a:avLst/>
          </a:prstGeom>
        </p:spPr>
        <p:txBody>
          <a:bodyPr/>
          <a:lstStyle>
            <a:lvl1pPr>
              <a:defRPr sz="36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960438"/>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1600200"/>
            <a:ext cx="4040188" cy="4912202"/>
          </a:xfrm>
          <a:prstGeom prst="rect">
            <a:avLst/>
          </a:prstGeom>
        </p:spPr>
        <p:txBody>
          <a:bodyPr/>
          <a:lstStyle>
            <a:lvl1pPr algn="l">
              <a:defRPr sz="2400"/>
            </a:lvl1pPr>
            <a:lvl2pPr algn="l">
              <a:defRPr sz="2000"/>
            </a:lvl2pPr>
            <a:lvl3pPr algn="l">
              <a:defRPr sz="1800"/>
            </a:lvl3pPr>
            <a:lvl4pPr algn="l">
              <a:defRPr sz="1600"/>
            </a:lvl4pPr>
            <a:lvl5pPr algn="l">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960438"/>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00200"/>
            <a:ext cx="4041775" cy="491220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360669543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Color_Content with Lef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304800"/>
            <a:ext cx="3008313" cy="838200"/>
          </a:xfrm>
          <a:prstGeom prst="rect">
            <a:avLst/>
          </a:prstGeom>
        </p:spPr>
        <p:txBody>
          <a:bodyPr anchor="b"/>
          <a:lstStyle>
            <a:lvl1pPr algn="l">
              <a:defRPr sz="18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3575050" y="304800"/>
            <a:ext cx="5111751" cy="61798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1960233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Black_Content with Lef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304800"/>
            <a:ext cx="3008313" cy="838200"/>
          </a:xfrm>
          <a:prstGeom prst="rect">
            <a:avLst/>
          </a:prstGeom>
        </p:spPr>
        <p:txBody>
          <a:bodyPr anchor="b"/>
          <a:lstStyle>
            <a:lvl1pPr algn="l">
              <a:defRPr sz="1800" b="1">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3575050" y="304800"/>
            <a:ext cx="5111751" cy="61798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601196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Color_Content with Righ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57200" y="304800"/>
            <a:ext cx="5111751" cy="61798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78942923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Black_Content with Righ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5678487" y="304800"/>
            <a:ext cx="3008313" cy="838200"/>
          </a:xfrm>
          <a:prstGeom prst="rect">
            <a:avLst/>
          </a:prstGeom>
        </p:spPr>
        <p:txBody>
          <a:bodyPr anchor="b"/>
          <a:lstStyle>
            <a:lvl1pPr algn="l">
              <a:defRPr sz="1800" b="1">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57200" y="304800"/>
            <a:ext cx="5111751" cy="61798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54888698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Picture Placeholder 2"/>
          <p:cNvSpPr>
            <a:spLocks noGrp="1"/>
          </p:cNvSpPr>
          <p:nvPr>
            <p:ph type="pic" idx="1"/>
          </p:nvPr>
        </p:nvSpPr>
        <p:spPr>
          <a:xfrm>
            <a:off x="1028700" y="22860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392778084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p:cSld name="Black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253037"/>
            <a:ext cx="5486400" cy="566738"/>
          </a:xfrm>
          <a:prstGeom prst="rect">
            <a:avLst/>
          </a:prstGeom>
        </p:spPr>
        <p:txBody>
          <a:bodyPr anchor="b"/>
          <a:lstStyle>
            <a:lvl1pPr algn="l">
              <a:defRPr sz="2400" b="1">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Picture Placeholder 2"/>
          <p:cNvSpPr>
            <a:spLocks noGrp="1"/>
          </p:cNvSpPr>
          <p:nvPr>
            <p:ph type="pic" idx="1"/>
          </p:nvPr>
        </p:nvSpPr>
        <p:spPr>
          <a:xfrm>
            <a:off x="1028700" y="22860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3"/>
          <p:cNvSpPr>
            <a:spLocks noGrp="1"/>
          </p:cNvSpPr>
          <p:nvPr>
            <p:ph type="body" sz="quarter" idx="11"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3834859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52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1066799"/>
            <a:ext cx="9144000" cy="5315957"/>
          </a:xfrm>
          <a:prstGeom prst="rect">
            <a:avLst/>
          </a:prstGeom>
        </p:spPr>
        <p:txBody>
          <a:bodyPr/>
          <a:lstStyle/>
          <a:p>
            <a:r>
              <a:rPr lang="en-US" dirty="0"/>
              <a:t>Click icon to add media</a:t>
            </a:r>
          </a:p>
        </p:txBody>
      </p:sp>
      <p:sp>
        <p:nvSpPr>
          <p:cNvPr id="9" name="TextBox 8"/>
          <p:cNvSpPr txBox="1"/>
          <p:nvPr/>
        </p:nvSpPr>
        <p:spPr>
          <a:xfrm>
            <a:off x="2933700" y="6382757"/>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3"/>
          <p:cNvSpPr>
            <a:spLocks noGrp="1"/>
          </p:cNvSpPr>
          <p:nvPr>
            <p:ph type="body" sz="quarter" idx="12"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video Credit Here</a:t>
            </a:r>
          </a:p>
        </p:txBody>
      </p:sp>
    </p:spTree>
    <p:extLst>
      <p:ext uri="{BB962C8B-B14F-4D97-AF65-F5344CB8AC3E}">
        <p14:creationId xmlns:p14="http://schemas.microsoft.com/office/powerpoint/2010/main" val="532173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p:cSld name="1_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5200" cy="609600"/>
          </a:xfrm>
          <a:prstGeom prst="rect">
            <a:avLst/>
          </a:prstGeom>
        </p:spPr>
        <p:txBody>
          <a:bodyPr/>
          <a:lstStyle>
            <a:lvl1pPr>
              <a:defRPr sz="3600">
                <a:solidFill>
                  <a:schemeClr val="tx1"/>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1066799"/>
            <a:ext cx="9144000" cy="5315957"/>
          </a:xfrm>
          <a:prstGeom prst="rect">
            <a:avLst/>
          </a:prstGeom>
        </p:spPr>
        <p:txBody>
          <a:bodyPr/>
          <a:lstStyle/>
          <a:p>
            <a:r>
              <a:rPr lang="en-US" dirty="0"/>
              <a:t>Click icon to add media</a:t>
            </a:r>
          </a:p>
        </p:txBody>
      </p:sp>
      <p:sp>
        <p:nvSpPr>
          <p:cNvPr id="9" name="TextBox 8"/>
          <p:cNvSpPr txBox="1"/>
          <p:nvPr/>
        </p:nvSpPr>
        <p:spPr>
          <a:xfrm>
            <a:off x="2933700" y="6382757"/>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3"/>
          <p:cNvSpPr>
            <a:spLocks noGrp="1"/>
          </p:cNvSpPr>
          <p:nvPr>
            <p:ph type="body" sz="quarter" idx="12" hasCustomPrompt="1"/>
          </p:nvPr>
        </p:nvSpPr>
        <p:spPr>
          <a:xfrm>
            <a:off x="6096000" y="6705600"/>
            <a:ext cx="3048000" cy="152400"/>
          </a:xfrm>
          <a:prstGeom prst="rect">
            <a:avLst/>
          </a:prstGeom>
        </p:spPr>
        <p:txBody>
          <a:bodyPr/>
          <a:lstStyle>
            <a:lvl1pPr marL="0" indent="0" algn="r">
              <a:buNone/>
              <a:defRPr sz="800" baseline="0">
                <a:solidFill>
                  <a:srgbClr val="6A6A6A"/>
                </a:solidFill>
              </a:defRPr>
            </a:lvl1pPr>
          </a:lstStyle>
          <a:p>
            <a:pPr lvl="0"/>
            <a:r>
              <a:rPr lang="en-US" dirty="0"/>
              <a:t>Insert video Credit Here</a:t>
            </a:r>
          </a:p>
        </p:txBody>
      </p:sp>
    </p:spTree>
    <p:extLst>
      <p:ext uri="{BB962C8B-B14F-4D97-AF65-F5344CB8AC3E}">
        <p14:creationId xmlns:p14="http://schemas.microsoft.com/office/powerpoint/2010/main" val="1769165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Title &amp; Subtitle Left">
    <p:spTree>
      <p:nvGrpSpPr>
        <p:cNvPr id="1" name=""/>
        <p:cNvGrpSpPr/>
        <p:nvPr/>
      </p:nvGrpSpPr>
      <p:grpSpPr>
        <a:xfrm>
          <a:off x="0" y="0"/>
          <a:ext cx="0" cy="0"/>
          <a:chOff x="0" y="0"/>
          <a:chExt cx="0" cy="0"/>
        </a:xfrm>
      </p:grpSpPr>
      <p:sp>
        <p:nvSpPr>
          <p:cNvPr id="8" name="Rectangle 7"/>
          <p:cNvSpPr/>
          <p:nvPr/>
        </p:nvSpPr>
        <p:spPr>
          <a:xfrm>
            <a:off x="0" y="32766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429000"/>
            <a:ext cx="5105400" cy="609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228600" y="4114800"/>
            <a:ext cx="5105400" cy="685800"/>
          </a:xfrm>
          <a:prstGeom prst="rect">
            <a:avLst/>
          </a:prstGeom>
        </p:spPr>
        <p:txBody>
          <a:bodyPr/>
          <a:lstStyle>
            <a:lvl1pPr marL="0" indent="0">
              <a:buNone/>
              <a:defRPr sz="2200" b="0">
                <a:solidFill>
                  <a:schemeClr val="bg1"/>
                </a:solidFill>
                <a:latin typeface="+mn-lt"/>
              </a:defRPr>
            </a:lvl1pPr>
            <a:lvl2pPr marL="457200" indent="0">
              <a:buNone/>
              <a:defRPr sz="2200" b="0">
                <a:solidFill>
                  <a:schemeClr val="bg1"/>
                </a:solidFill>
                <a:latin typeface="+mn-lt"/>
              </a:defRPr>
            </a:lvl2pPr>
            <a:lvl3pPr marL="914400" indent="0">
              <a:buNone/>
              <a:defRPr sz="2200" b="0">
                <a:solidFill>
                  <a:schemeClr val="bg1"/>
                </a:solidFill>
                <a:latin typeface="+mn-lt"/>
              </a:defRPr>
            </a:lvl3pPr>
            <a:lvl4pPr marL="1371600" indent="0">
              <a:buNone/>
              <a:defRPr sz="2200" b="0">
                <a:solidFill>
                  <a:schemeClr val="bg1"/>
                </a:solidFill>
                <a:latin typeface="+mn-lt"/>
              </a:defRPr>
            </a:lvl4pPr>
            <a:lvl5pPr marL="1828800" indent="0">
              <a:buNone/>
              <a:defRPr sz="2200" b="0">
                <a:solidFill>
                  <a:schemeClr val="bg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417616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MORA_Title_slide">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1359800" y="1401762"/>
            <a:ext cx="2895600" cy="454026"/>
          </a:xfrm>
        </p:spPr>
        <p:txBody>
          <a:bodyPr/>
          <a:lstStyle>
            <a:lvl1pPr marL="0" indent="0">
              <a:buNone/>
              <a:defRPr sz="2400" b="1">
                <a:solidFill>
                  <a:schemeClr val="bg2">
                    <a:lumMod val="50000"/>
                  </a:schemeClr>
                </a:solidFill>
              </a:defRPr>
            </a:lvl1pPr>
            <a:lvl2pPr marL="457200" indent="0">
              <a:buNone/>
              <a:defRPr b="1"/>
            </a:lvl2pPr>
            <a:lvl3pPr marL="914400" indent="0">
              <a:buNone/>
              <a:defRPr b="1"/>
            </a:lvl3pPr>
            <a:lvl4pPr marL="1371600" indent="0">
              <a:buNone/>
              <a:defRPr b="1"/>
            </a:lvl4pPr>
            <a:lvl5pPr marL="1828800" indent="0">
              <a:buNone/>
              <a:defRPr b="1"/>
            </a:lvl5pPr>
          </a:lstStyle>
          <a:p>
            <a:pPr lvl="0"/>
            <a:r>
              <a:rPr lang="en-US" dirty="0"/>
              <a:t>EDIT CHAPTER</a:t>
            </a:r>
          </a:p>
        </p:txBody>
      </p:sp>
      <p:sp>
        <p:nvSpPr>
          <p:cNvPr id="2" name="Title 1"/>
          <p:cNvSpPr>
            <a:spLocks noGrp="1"/>
          </p:cNvSpPr>
          <p:nvPr>
            <p:ph type="ctrTitle"/>
          </p:nvPr>
        </p:nvSpPr>
        <p:spPr>
          <a:xfrm>
            <a:off x="1359800" y="1962150"/>
            <a:ext cx="6424400" cy="2030412"/>
          </a:xfrm>
          <a:prstGeom prst="rect">
            <a:avLst/>
          </a:prstGeom>
        </p:spPr>
        <p:txBody>
          <a:bodyPr anchor="t"/>
          <a:lstStyle>
            <a:lvl1pPr algn="l">
              <a:defRPr sz="4400">
                <a:solidFill>
                  <a:schemeClr val="bg2"/>
                </a:solidFill>
                <a:latin typeface="+mj-lt"/>
              </a:defRPr>
            </a:lvl1pPr>
          </a:lstStyle>
          <a:p>
            <a:r>
              <a:rPr lang="en-US"/>
              <a:t>Click to edit Master title style</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1251" y="1295400"/>
            <a:ext cx="666750" cy="666750"/>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90950" y="4343400"/>
            <a:ext cx="1562100" cy="1562100"/>
          </a:xfrm>
          <a:prstGeom prst="rect">
            <a:avLst/>
          </a:prstGeom>
        </p:spPr>
      </p:pic>
    </p:spTree>
    <p:extLst>
      <p:ext uri="{BB962C8B-B14F-4D97-AF65-F5344CB8AC3E}">
        <p14:creationId xmlns:p14="http://schemas.microsoft.com/office/powerpoint/2010/main" val="1922848129"/>
      </p:ext>
    </p:extLst>
  </p:cSld>
  <p:clrMapOvr>
    <a:masterClrMapping/>
  </p:clrMapOvr>
  <p:hf sldNum="0"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Title &amp; Subtitle Right">
    <p:spTree>
      <p:nvGrpSpPr>
        <p:cNvPr id="1" name=""/>
        <p:cNvGrpSpPr/>
        <p:nvPr/>
      </p:nvGrpSpPr>
      <p:grpSpPr>
        <a:xfrm>
          <a:off x="0" y="0"/>
          <a:ext cx="0" cy="0"/>
          <a:chOff x="0" y="0"/>
          <a:chExt cx="0" cy="0"/>
        </a:xfrm>
      </p:grpSpPr>
      <p:sp>
        <p:nvSpPr>
          <p:cNvPr id="8" name="Rectangle 7"/>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609600"/>
          </a:xfrm>
          <a:prstGeom prst="rect">
            <a:avLst/>
          </a:prstGeom>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3733800" y="4260273"/>
            <a:ext cx="5181600" cy="692727"/>
          </a:xfrm>
          <a:prstGeom prst="rect">
            <a:avLst/>
          </a:prstGeom>
        </p:spPr>
        <p:txBody>
          <a:bodyPr/>
          <a:lstStyle>
            <a:lvl1pPr marL="0" indent="0" algn="r">
              <a:buNone/>
              <a:defRPr sz="2200" b="0">
                <a:solidFill>
                  <a:schemeClr val="bg1"/>
                </a:solidFill>
                <a:latin typeface="+mn-lt"/>
              </a:defRPr>
            </a:lvl1pPr>
            <a:lvl2pPr marL="457200" indent="0" algn="r">
              <a:buNone/>
              <a:defRPr sz="2200" b="0">
                <a:solidFill>
                  <a:schemeClr val="bg1"/>
                </a:solidFill>
                <a:latin typeface="+mn-lt"/>
              </a:defRPr>
            </a:lvl2pPr>
            <a:lvl3pPr marL="914400" indent="0" algn="r">
              <a:buNone/>
              <a:defRPr sz="2200" b="0">
                <a:solidFill>
                  <a:schemeClr val="bg1"/>
                </a:solidFill>
                <a:latin typeface="+mn-lt"/>
              </a:defRPr>
            </a:lvl3pPr>
            <a:lvl4pPr marL="1371600" indent="0" algn="r">
              <a:buNone/>
              <a:defRPr sz="2200" b="0">
                <a:solidFill>
                  <a:schemeClr val="bg1"/>
                </a:solidFill>
                <a:latin typeface="+mn-lt"/>
              </a:defRPr>
            </a:lvl4pPr>
            <a:lvl5pPr marL="1828800" indent="0" algn="r">
              <a:buNone/>
              <a:defRPr sz="2200" b="0">
                <a:solidFill>
                  <a:schemeClr val="bg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7473126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Title-Only Left">
    <p:spTree>
      <p:nvGrpSpPr>
        <p:cNvPr id="1" name=""/>
        <p:cNvGrpSpPr/>
        <p:nvPr/>
      </p:nvGrpSpPr>
      <p:grpSpPr>
        <a:xfrm>
          <a:off x="0" y="0"/>
          <a:ext cx="0" cy="0"/>
          <a:chOff x="0" y="0"/>
          <a:chExt cx="0" cy="0"/>
        </a:xfrm>
      </p:grpSpPr>
      <p:sp>
        <p:nvSpPr>
          <p:cNvPr id="8" name="Rectangle 7"/>
          <p:cNvSpPr/>
          <p:nvPr/>
        </p:nvSpPr>
        <p:spPr>
          <a:xfrm>
            <a:off x="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3581400"/>
            <a:ext cx="5105400" cy="1371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287716637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itle-Only Right">
    <p:spTree>
      <p:nvGrpSpPr>
        <p:cNvPr id="1" name=""/>
        <p:cNvGrpSpPr/>
        <p:nvPr/>
      </p:nvGrpSpPr>
      <p:grpSpPr>
        <a:xfrm>
          <a:off x="0" y="0"/>
          <a:ext cx="0" cy="0"/>
          <a:chOff x="0" y="0"/>
          <a:chExt cx="0" cy="0"/>
        </a:xfrm>
      </p:grpSpPr>
      <p:sp>
        <p:nvSpPr>
          <p:cNvPr id="8" name="Rectangle 7"/>
          <p:cNvSpPr/>
          <p:nvPr/>
        </p:nvSpPr>
        <p:spPr>
          <a:xfrm>
            <a:off x="3429000" y="3429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3581400"/>
            <a:ext cx="5181600" cy="1371600"/>
          </a:xfrm>
          <a:prstGeom prst="rect">
            <a:avLst/>
          </a:prstGeom>
          <a:effectLst/>
        </p:spPr>
        <p:txBody>
          <a:bodyPr/>
          <a:lstStyle>
            <a:lvl1pPr>
              <a:defRPr sz="3600">
                <a:solidFill>
                  <a:schemeClr val="bg1"/>
                </a:solidFill>
              </a:defRPr>
            </a:lvl1pPr>
          </a:lstStyle>
          <a:p>
            <a:r>
              <a:rPr lang="en-US"/>
              <a:t>Click to edit Master title style</a:t>
            </a:r>
            <a:endParaRPr lang="en-US" dirty="0"/>
          </a:p>
        </p:txBody>
      </p:sp>
      <p:sp>
        <p:nvSpPr>
          <p:cNvPr id="4" name="Text Placeholder 3"/>
          <p:cNvSpPr>
            <a:spLocks noGrp="1"/>
          </p:cNvSpPr>
          <p:nvPr>
            <p:ph type="body" sz="quarter" idx="11" hasCustomPrompt="1"/>
          </p:nvPr>
        </p:nvSpPr>
        <p:spPr>
          <a:xfrm>
            <a:off x="6096000" y="6553199"/>
            <a:ext cx="3048000" cy="161925"/>
          </a:xfrm>
          <a:prstGeom prst="rect">
            <a:avLst/>
          </a:prstGeom>
        </p:spPr>
        <p:txBody>
          <a:bodyPr/>
          <a:lstStyle>
            <a:lvl1pPr marL="0" indent="0" algn="r">
              <a:buNone/>
              <a:defRPr sz="800" baseline="0">
                <a:solidFill>
                  <a:srgbClr val="6A6A6A"/>
                </a:solidFill>
              </a:defRPr>
            </a:lvl1pPr>
          </a:lstStyle>
          <a:p>
            <a:pPr lvl="0"/>
            <a:r>
              <a:rPr lang="en-US" dirty="0"/>
              <a:t>Insert Photo Credit Here</a:t>
            </a:r>
          </a:p>
        </p:txBody>
      </p:sp>
    </p:spTree>
    <p:extLst>
      <p:ext uri="{BB962C8B-B14F-4D97-AF65-F5344CB8AC3E}">
        <p14:creationId xmlns:p14="http://schemas.microsoft.com/office/powerpoint/2010/main" val="178481251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276725"/>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776539"/>
            <a:ext cx="7772400" cy="1500187"/>
          </a:xfrm>
          <a:prstGeom prst="rect">
            <a:avLst/>
          </a:prstGeom>
        </p:spPr>
        <p:txBody>
          <a:bodyPr anchor="b"/>
          <a:lstStyle>
            <a:lvl1pPr marL="0" indent="0">
              <a:buNone/>
              <a:defRPr sz="2400">
                <a:solidFill>
                  <a:srgbClr val="6A6A6A"/>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7"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77265008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Black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276725"/>
            <a:ext cx="7772400" cy="1362075"/>
          </a:xfrm>
          <a:prstGeom prst="rect">
            <a:avLst/>
          </a:prstGeom>
        </p:spPr>
        <p:txBody>
          <a:bodyPr anchor="t"/>
          <a:lstStyle>
            <a:lvl1pPr algn="l">
              <a:defRPr sz="3600" b="1" cap="a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776539"/>
            <a:ext cx="7772400" cy="1500187"/>
          </a:xfrm>
          <a:prstGeom prst="rect">
            <a:avLst/>
          </a:prstGeom>
        </p:spPr>
        <p:txBody>
          <a:bodyPr anchor="b"/>
          <a:lstStyle>
            <a:lvl1pPr marL="0" indent="0">
              <a:buNone/>
              <a:defRPr sz="2400">
                <a:solidFill>
                  <a:srgbClr val="6A6A6A"/>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24718994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Color_Title Only (Title can be hidden)">
    <p:spTree>
      <p:nvGrpSpPr>
        <p:cNvPr id="1" name=""/>
        <p:cNvGrpSpPr/>
        <p:nvPr/>
      </p:nvGrpSpPr>
      <p:grpSpPr>
        <a:xfrm>
          <a:off x="0" y="0"/>
          <a:ext cx="0" cy="0"/>
          <a:chOff x="0" y="0"/>
          <a:chExt cx="0" cy="0"/>
        </a:xfrm>
      </p:grpSpPr>
      <p:sp>
        <p:nvSpPr>
          <p:cNvPr id="4" name="Title 1"/>
          <p:cNvSpPr>
            <a:spLocks noGrp="1"/>
          </p:cNvSpPr>
          <p:nvPr>
            <p:ph type="title"/>
          </p:nvPr>
        </p:nvSpPr>
        <p:spPr>
          <a:xfrm>
            <a:off x="1066800" y="228600"/>
            <a:ext cx="7010400" cy="1069848"/>
          </a:xfrm>
          <a:prstGeom prst="rect">
            <a:avLst/>
          </a:prstGeom>
        </p:spPr>
        <p:txBody>
          <a:bodyPr anchor="ctr"/>
          <a:lstStyle>
            <a:lvl1pPr>
              <a:defRPr sz="3600">
                <a:solidFill>
                  <a:schemeClr val="bg2"/>
                </a:solidFill>
              </a:defRPr>
            </a:lvl1pPr>
          </a:lstStyle>
          <a:p>
            <a:r>
              <a:rPr lang="en-US"/>
              <a:t>Click to edit Master title style</a:t>
            </a:r>
            <a:endParaRPr lang="en-US" dirty="0"/>
          </a:p>
        </p:txBody>
      </p:sp>
      <p:sp>
        <p:nvSpPr>
          <p:cNvPr id="5"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4128410725"/>
      </p:ext>
    </p:extLst>
  </p:cSld>
  <p:clrMapOvr>
    <a:masterClrMapping/>
  </p:clrMapOvr>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84">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Black_Title Only (Title can be hidden)">
    <p:spTree>
      <p:nvGrpSpPr>
        <p:cNvPr id="1" name=""/>
        <p:cNvGrpSpPr/>
        <p:nvPr/>
      </p:nvGrpSpPr>
      <p:grpSpPr>
        <a:xfrm>
          <a:off x="0" y="0"/>
          <a:ext cx="0" cy="0"/>
          <a:chOff x="0" y="0"/>
          <a:chExt cx="0" cy="0"/>
        </a:xfrm>
      </p:grpSpPr>
      <p:sp>
        <p:nvSpPr>
          <p:cNvPr id="4" name="Title 1"/>
          <p:cNvSpPr>
            <a:spLocks noGrp="1"/>
          </p:cNvSpPr>
          <p:nvPr>
            <p:ph type="title"/>
          </p:nvPr>
        </p:nvSpPr>
        <p:spPr>
          <a:xfrm>
            <a:off x="1066800" y="228600"/>
            <a:ext cx="7010400" cy="609600"/>
          </a:xfrm>
          <a:prstGeom prst="rect">
            <a:avLst/>
          </a:prstGeom>
        </p:spPr>
        <p:txBody>
          <a:bodyPr/>
          <a:lstStyle>
            <a:lvl1pPr>
              <a:defRPr sz="3600">
                <a:solidFill>
                  <a:schemeClr val="tx1"/>
                </a:solidFill>
              </a:defRPr>
            </a:lvl1pPr>
          </a:lstStyle>
          <a:p>
            <a:r>
              <a:rPr lang="en-US"/>
              <a:t>Click to edit Master title style</a:t>
            </a:r>
            <a:endParaRPr lang="en-US" dirty="0"/>
          </a:p>
        </p:txBody>
      </p:sp>
      <p:sp>
        <p:nvSpPr>
          <p:cNvPr id="5"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171170992"/>
      </p:ext>
    </p:extLst>
  </p:cSld>
  <p:clrMapOvr>
    <a:masterClrMapping/>
  </p:clrMapOvr>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84">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Color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5200" cy="1069848"/>
          </a:xfrm>
          <a:prstGeom prst="rect">
            <a:avLst/>
          </a:prstGeom>
        </p:spPr>
        <p:txBody>
          <a:bodyPr anchor="ct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600199"/>
            <a:ext cx="8229600" cy="4953001"/>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908636006"/>
      </p:ext>
    </p:extLst>
  </p:cSld>
  <p:clrMapOvr>
    <a:masterClrMapping/>
  </p:clrMapOvr>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MORA_Core_Objective">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914400" y="228600"/>
            <a:ext cx="2971800" cy="457200"/>
          </a:xfrm>
          <a:prstGeom prst="rect">
            <a:avLst/>
          </a:prstGeom>
        </p:spPr>
        <p:txBody>
          <a:bodyPr/>
          <a:lstStyle>
            <a:lvl1pPr marL="0" indent="0">
              <a:buNone/>
              <a:defRPr sz="2400" b="1">
                <a:solidFill>
                  <a:schemeClr val="bg2">
                    <a:lumMod val="50000"/>
                  </a:schemeClr>
                </a:solidFill>
              </a:defRPr>
            </a:lvl1pPr>
          </a:lstStyle>
          <a:p>
            <a:pPr lvl="0"/>
            <a:r>
              <a:rPr lang="en-US" dirty="0"/>
              <a:t>CLICK TO EDIT </a:t>
            </a:r>
          </a:p>
        </p:txBody>
      </p:sp>
      <p:sp>
        <p:nvSpPr>
          <p:cNvPr id="2" name="Title 1"/>
          <p:cNvSpPr>
            <a:spLocks noGrp="1"/>
          </p:cNvSpPr>
          <p:nvPr>
            <p:ph type="title"/>
          </p:nvPr>
        </p:nvSpPr>
        <p:spPr>
          <a:xfrm>
            <a:off x="914400" y="685800"/>
            <a:ext cx="7315200" cy="685800"/>
          </a:xfrm>
          <a:prstGeom prst="rect">
            <a:avLst/>
          </a:prstGeom>
        </p:spPr>
        <p:txBody>
          <a:bodyPr anchor="ct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953000"/>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2297775347"/>
      </p:ext>
    </p:extLst>
  </p:cSld>
  <p:clrMapOvr>
    <a:masterClrMapping/>
  </p:clrMapOvr>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p:cSld name="MORA_Table slide">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5200" cy="609600"/>
          </a:xfrm>
          <a:prstGeom prst="rect">
            <a:avLst/>
          </a:prstGeom>
        </p:spPr>
        <p:txBody>
          <a:bodyPr anchor="ctr"/>
          <a:lstStyle>
            <a:lvl1pPr>
              <a:defRPr sz="2400" b="1"/>
            </a:lvl1pPr>
          </a:lstStyle>
          <a:p>
            <a:r>
              <a:rPr lang="en-US"/>
              <a:t>Click to edit Master title style</a:t>
            </a:r>
            <a:endParaRPr lang="en-US" dirty="0"/>
          </a:p>
        </p:txBody>
      </p:sp>
      <p:sp>
        <p:nvSpPr>
          <p:cNvPr id="3" name="Content Placeholder 2"/>
          <p:cNvSpPr>
            <a:spLocks noGrp="1"/>
          </p:cNvSpPr>
          <p:nvPr>
            <p:ph idx="1"/>
          </p:nvPr>
        </p:nvSpPr>
        <p:spPr>
          <a:xfrm>
            <a:off x="457200" y="1143000"/>
            <a:ext cx="8229600" cy="5410199"/>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4244256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ck_SimpleTitle&amp;Subtitl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lvl1pPr>
              <a:defRPr sz="48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rgbClr val="6A6A6A"/>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3275654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SPECIAL_MORA_Table slide">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5200" cy="609600"/>
          </a:xfrm>
          <a:prstGeom prst="rect">
            <a:avLst/>
          </a:prstGeom>
        </p:spPr>
        <p:txBody>
          <a:bodyPr anchor="ctr"/>
          <a:lstStyle>
            <a:lvl1pPr>
              <a:defRPr sz="2400" b="1"/>
            </a:lvl1pPr>
          </a:lstStyle>
          <a:p>
            <a:r>
              <a:rPr lang="en-US"/>
              <a:t>Click to edit Master title style</a:t>
            </a:r>
            <a:endParaRPr lang="en-US" dirty="0"/>
          </a:p>
        </p:txBody>
      </p:sp>
      <p:sp>
        <p:nvSpPr>
          <p:cNvPr id="3" name="Content Placeholder 2"/>
          <p:cNvSpPr>
            <a:spLocks noGrp="1"/>
          </p:cNvSpPr>
          <p:nvPr>
            <p:ph idx="1"/>
          </p:nvPr>
        </p:nvSpPr>
        <p:spPr>
          <a:xfrm>
            <a:off x="457200" y="1143000"/>
            <a:ext cx="8229600" cy="5410199"/>
          </a:xfrm>
          <a:prstGeom prst="rect">
            <a:avLst/>
          </a:prstGeom>
        </p:spPr>
        <p:txBody>
          <a:bodyPr/>
          <a:lstStyle>
            <a:lvl1pPr>
              <a:defRPr sz="2800"/>
            </a:lvl1pPr>
            <a:lvl2pPr>
              <a:defRPr sz="24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6" name="Text Placeholder 5"/>
          <p:cNvSpPr>
            <a:spLocks noGrp="1"/>
          </p:cNvSpPr>
          <p:nvPr>
            <p:ph type="body" sz="quarter" idx="11"/>
          </p:nvPr>
        </p:nvSpPr>
        <p:spPr>
          <a:xfrm>
            <a:off x="457200" y="6400800"/>
            <a:ext cx="4572000" cy="152400"/>
          </a:xfrm>
          <a:prstGeom prst="rect">
            <a:avLst/>
          </a:prstGeom>
        </p:spPr>
        <p:txBody>
          <a:bodyPr/>
          <a:lstStyle>
            <a:lvl1pPr marL="0" indent="0">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Edit Master text styles</a:t>
            </a:r>
          </a:p>
        </p:txBody>
      </p:sp>
    </p:spTree>
    <p:extLst>
      <p:ext uri="{BB962C8B-B14F-4D97-AF65-F5344CB8AC3E}">
        <p14:creationId xmlns:p14="http://schemas.microsoft.com/office/powerpoint/2010/main" val="110389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Color_Two Content">
    <p:spTree>
      <p:nvGrpSpPr>
        <p:cNvPr id="1" name=""/>
        <p:cNvGrpSpPr/>
        <p:nvPr/>
      </p:nvGrpSpPr>
      <p:grpSpPr>
        <a:xfrm>
          <a:off x="0" y="0"/>
          <a:ext cx="0" cy="0"/>
          <a:chOff x="0" y="0"/>
          <a:chExt cx="0" cy="0"/>
        </a:xfrm>
      </p:grpSpPr>
      <p:sp>
        <p:nvSpPr>
          <p:cNvPr id="6" name="Title 1"/>
          <p:cNvSpPr>
            <a:spLocks noGrp="1"/>
          </p:cNvSpPr>
          <p:nvPr>
            <p:ph type="title"/>
          </p:nvPr>
        </p:nvSpPr>
        <p:spPr>
          <a:xfrm>
            <a:off x="1066800" y="228600"/>
            <a:ext cx="7010400" cy="1069848"/>
          </a:xfrm>
          <a:prstGeom prst="rect">
            <a:avLst/>
          </a:prstGeom>
        </p:spPr>
        <p:txBody>
          <a:bodyPr anchor="ct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95604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95604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553351060"/>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MORA_Focus_On">
    <p:spTree>
      <p:nvGrpSpPr>
        <p:cNvPr id="1" name=""/>
        <p:cNvGrpSpPr/>
        <p:nvPr/>
      </p:nvGrpSpPr>
      <p:grpSpPr>
        <a:xfrm>
          <a:off x="0" y="0"/>
          <a:ext cx="0" cy="0"/>
          <a:chOff x="0" y="0"/>
          <a:chExt cx="0" cy="0"/>
        </a:xfrm>
      </p:grpSpPr>
      <p:sp>
        <p:nvSpPr>
          <p:cNvPr id="8" name="Text Placeholder 5"/>
          <p:cNvSpPr>
            <a:spLocks noGrp="1"/>
          </p:cNvSpPr>
          <p:nvPr>
            <p:ph type="body" sz="quarter" idx="12" hasCustomPrompt="1"/>
          </p:nvPr>
        </p:nvSpPr>
        <p:spPr>
          <a:xfrm>
            <a:off x="914400" y="228600"/>
            <a:ext cx="2971800" cy="457200"/>
          </a:xfrm>
          <a:prstGeom prst="rect">
            <a:avLst/>
          </a:prstGeom>
        </p:spPr>
        <p:txBody>
          <a:bodyPr/>
          <a:lstStyle>
            <a:lvl1pPr marL="0" indent="0">
              <a:buNone/>
              <a:defRPr sz="2400" b="1">
                <a:solidFill>
                  <a:schemeClr val="bg2">
                    <a:lumMod val="50000"/>
                  </a:schemeClr>
                </a:solidFill>
              </a:defRPr>
            </a:lvl1pPr>
          </a:lstStyle>
          <a:p>
            <a:pPr lvl="0"/>
            <a:r>
              <a:rPr lang="en-US" dirty="0"/>
              <a:t>CLICK TO EDIT</a:t>
            </a:r>
          </a:p>
        </p:txBody>
      </p:sp>
      <p:sp>
        <p:nvSpPr>
          <p:cNvPr id="6" name="Title 1"/>
          <p:cNvSpPr>
            <a:spLocks noGrp="1"/>
          </p:cNvSpPr>
          <p:nvPr>
            <p:ph type="title"/>
          </p:nvPr>
        </p:nvSpPr>
        <p:spPr>
          <a:xfrm>
            <a:off x="914400" y="685800"/>
            <a:ext cx="7239000" cy="765048"/>
          </a:xfrm>
          <a:prstGeom prst="rect">
            <a:avLst/>
          </a:prstGeom>
        </p:spPr>
        <p:txBody>
          <a:bodyPr anchor="ctr"/>
          <a:lstStyle>
            <a:lvl1pPr>
              <a:defRPr sz="3600">
                <a:solidFill>
                  <a:schemeClr val="bg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600200"/>
            <a:ext cx="4038600" cy="495604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00200"/>
            <a:ext cx="4038600" cy="495604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0" hasCustomPrompt="1"/>
          </p:nvPr>
        </p:nvSpPr>
        <p:spPr>
          <a:xfrm>
            <a:off x="2286000" y="6705600"/>
            <a:ext cx="68580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882350924"/>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p:cSld name="Black_Two Content">
    <p:spTree>
      <p:nvGrpSpPr>
        <p:cNvPr id="1" name=""/>
        <p:cNvGrpSpPr/>
        <p:nvPr/>
      </p:nvGrpSpPr>
      <p:grpSpPr>
        <a:xfrm>
          <a:off x="0" y="0"/>
          <a:ext cx="0" cy="0"/>
          <a:chOff x="0" y="0"/>
          <a:chExt cx="0" cy="0"/>
        </a:xfrm>
      </p:grpSpPr>
      <p:sp>
        <p:nvSpPr>
          <p:cNvPr id="6" name="Title 1"/>
          <p:cNvSpPr>
            <a:spLocks noGrp="1"/>
          </p:cNvSpPr>
          <p:nvPr>
            <p:ph type="title"/>
          </p:nvPr>
        </p:nvSpPr>
        <p:spPr>
          <a:xfrm>
            <a:off x="1066800" y="228600"/>
            <a:ext cx="7010400" cy="609600"/>
          </a:xfrm>
          <a:prstGeom prst="rect">
            <a:avLst/>
          </a:prstGeom>
        </p:spPr>
        <p:txBody>
          <a:bodyPr/>
          <a:lstStyle>
            <a:lvl1pPr>
              <a:defRPr sz="3600">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57200" y="1143000"/>
            <a:ext cx="4038600" cy="541020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143000"/>
            <a:ext cx="4038600" cy="5410201"/>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99394210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Color_Comparison">
    <p:spTree>
      <p:nvGrpSpPr>
        <p:cNvPr id="1" name=""/>
        <p:cNvGrpSpPr/>
        <p:nvPr/>
      </p:nvGrpSpPr>
      <p:grpSpPr>
        <a:xfrm>
          <a:off x="0" y="0"/>
          <a:ext cx="0" cy="0"/>
          <a:chOff x="0" y="0"/>
          <a:chExt cx="0" cy="0"/>
        </a:xfrm>
      </p:grpSpPr>
      <p:sp>
        <p:nvSpPr>
          <p:cNvPr id="8" name="Title 1"/>
          <p:cNvSpPr>
            <a:spLocks noGrp="1"/>
          </p:cNvSpPr>
          <p:nvPr>
            <p:ph type="title"/>
          </p:nvPr>
        </p:nvSpPr>
        <p:spPr>
          <a:xfrm>
            <a:off x="1066800" y="228600"/>
            <a:ext cx="7010400" cy="1069848"/>
          </a:xfrm>
          <a:prstGeom prst="rect">
            <a:avLst/>
          </a:prstGeom>
        </p:spPr>
        <p:txBody>
          <a:bodyPr anchor="ctr"/>
          <a:lstStyle>
            <a:lvl1pPr>
              <a:defRPr sz="3600">
                <a:solidFill>
                  <a:schemeClr val="bg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16002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39962"/>
            <a:ext cx="4040188" cy="43132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6002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239962"/>
            <a:ext cx="4041775" cy="431323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45367252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p:cSld name="1_Black_Comparison">
    <p:spTree>
      <p:nvGrpSpPr>
        <p:cNvPr id="1" name=""/>
        <p:cNvGrpSpPr/>
        <p:nvPr/>
      </p:nvGrpSpPr>
      <p:grpSpPr>
        <a:xfrm>
          <a:off x="0" y="0"/>
          <a:ext cx="0" cy="0"/>
          <a:chOff x="0" y="0"/>
          <a:chExt cx="0" cy="0"/>
        </a:xfrm>
      </p:grpSpPr>
      <p:sp>
        <p:nvSpPr>
          <p:cNvPr id="8" name="Title 1"/>
          <p:cNvSpPr>
            <a:spLocks noGrp="1"/>
          </p:cNvSpPr>
          <p:nvPr>
            <p:ph type="title"/>
          </p:nvPr>
        </p:nvSpPr>
        <p:spPr>
          <a:xfrm>
            <a:off x="1066800" y="228600"/>
            <a:ext cx="7010400" cy="609600"/>
          </a:xfrm>
          <a:prstGeom prst="rect">
            <a:avLst/>
          </a:prstGeom>
        </p:spPr>
        <p:txBody>
          <a:bodyPr/>
          <a:lstStyle>
            <a:lvl1pPr>
              <a:defRPr sz="36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1143000"/>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1828800"/>
            <a:ext cx="4040188" cy="47244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143000"/>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828800"/>
            <a:ext cx="4041775" cy="47244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178510583"/>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p:cSld name="MORA_Alt-table slide">
    <p:spTree>
      <p:nvGrpSpPr>
        <p:cNvPr id="1" name=""/>
        <p:cNvGrpSpPr/>
        <p:nvPr/>
      </p:nvGrpSpPr>
      <p:grpSpPr>
        <a:xfrm>
          <a:off x="0" y="0"/>
          <a:ext cx="0" cy="0"/>
          <a:chOff x="0" y="0"/>
          <a:chExt cx="0" cy="0"/>
        </a:xfrm>
      </p:grpSpPr>
      <p:sp>
        <p:nvSpPr>
          <p:cNvPr id="8" name="Title 1"/>
          <p:cNvSpPr>
            <a:spLocks noGrp="1"/>
          </p:cNvSpPr>
          <p:nvPr>
            <p:ph type="title"/>
          </p:nvPr>
        </p:nvSpPr>
        <p:spPr>
          <a:xfrm>
            <a:off x="1066800" y="228600"/>
            <a:ext cx="7010400" cy="609600"/>
          </a:xfrm>
          <a:prstGeom prst="rect">
            <a:avLst/>
          </a:prstGeom>
        </p:spPr>
        <p:txBody>
          <a:bodyPr anchor="ctr"/>
          <a:lstStyle>
            <a:lvl1pPr>
              <a:defRPr sz="2400" b="1">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1143000"/>
            <a:ext cx="2743200"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1828800"/>
            <a:ext cx="2743200" cy="4724400"/>
          </a:xfrm>
          <a:prstGeom prst="rect">
            <a:avLst/>
          </a:prstGeo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00401" y="1143000"/>
            <a:ext cx="2743200"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200401" y="1828800"/>
            <a:ext cx="2743200" cy="4724400"/>
          </a:xfrm>
          <a:prstGeom prst="rect">
            <a:avLst/>
          </a:prstGeo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10" name="Text Placeholder 4"/>
          <p:cNvSpPr>
            <a:spLocks noGrp="1"/>
          </p:cNvSpPr>
          <p:nvPr>
            <p:ph type="body" sz="quarter" idx="11"/>
          </p:nvPr>
        </p:nvSpPr>
        <p:spPr>
          <a:xfrm>
            <a:off x="5943601" y="1143000"/>
            <a:ext cx="2743200"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5"/>
          <p:cNvSpPr>
            <a:spLocks noGrp="1"/>
          </p:cNvSpPr>
          <p:nvPr>
            <p:ph sz="quarter" idx="12"/>
          </p:nvPr>
        </p:nvSpPr>
        <p:spPr>
          <a:xfrm>
            <a:off x="5943601" y="1828800"/>
            <a:ext cx="2743200" cy="4724400"/>
          </a:xfrm>
          <a:prstGeom prst="rect">
            <a:avLst/>
          </a:prstGeo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4956394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SPECIALCH06_MORA_Alt-table slide">
    <p:spTree>
      <p:nvGrpSpPr>
        <p:cNvPr id="1" name=""/>
        <p:cNvGrpSpPr/>
        <p:nvPr/>
      </p:nvGrpSpPr>
      <p:grpSpPr>
        <a:xfrm>
          <a:off x="0" y="0"/>
          <a:ext cx="0" cy="0"/>
          <a:chOff x="0" y="0"/>
          <a:chExt cx="0" cy="0"/>
        </a:xfrm>
      </p:grpSpPr>
      <p:sp>
        <p:nvSpPr>
          <p:cNvPr id="8" name="Title 1"/>
          <p:cNvSpPr>
            <a:spLocks noGrp="1"/>
          </p:cNvSpPr>
          <p:nvPr>
            <p:ph type="title"/>
          </p:nvPr>
        </p:nvSpPr>
        <p:spPr>
          <a:xfrm>
            <a:off x="457201" y="5205484"/>
            <a:ext cx="8229600" cy="609600"/>
          </a:xfrm>
          <a:prstGeom prst="rect">
            <a:avLst/>
          </a:prstGeom>
        </p:spPr>
        <p:txBody>
          <a:bodyPr anchor="ctr"/>
          <a:lstStyle>
            <a:lvl1pPr>
              <a:defRPr sz="2400" b="1">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1" y="381000"/>
            <a:ext cx="2743200"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457201" y="1066800"/>
            <a:ext cx="2743200" cy="4724400"/>
          </a:xfrm>
          <a:prstGeom prst="rect">
            <a:avLst/>
          </a:prstGeo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3200401" y="381000"/>
            <a:ext cx="2743200"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200401" y="1066800"/>
            <a:ext cx="2743200" cy="4724400"/>
          </a:xfrm>
          <a:prstGeom prst="rect">
            <a:avLst/>
          </a:prstGeo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
        <p:nvSpPr>
          <p:cNvPr id="10" name="Text Placeholder 4"/>
          <p:cNvSpPr>
            <a:spLocks noGrp="1"/>
          </p:cNvSpPr>
          <p:nvPr>
            <p:ph type="body" sz="quarter" idx="11"/>
          </p:nvPr>
        </p:nvSpPr>
        <p:spPr>
          <a:xfrm>
            <a:off x="5943601" y="381000"/>
            <a:ext cx="2743200" cy="639762"/>
          </a:xfrm>
          <a:prstGeom prst="rect">
            <a:avLst/>
          </a:prstGeo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1" name="Content Placeholder 5"/>
          <p:cNvSpPr>
            <a:spLocks noGrp="1"/>
          </p:cNvSpPr>
          <p:nvPr>
            <p:ph sz="quarter" idx="12"/>
          </p:nvPr>
        </p:nvSpPr>
        <p:spPr>
          <a:xfrm>
            <a:off x="5943601" y="1066800"/>
            <a:ext cx="2743200" cy="4724400"/>
          </a:xfrm>
          <a:prstGeom prst="rect">
            <a:avLst/>
          </a:prstGeo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6"/>
          <p:cNvSpPr>
            <a:spLocks noGrp="1"/>
          </p:cNvSpPr>
          <p:nvPr>
            <p:ph sz="quarter" idx="13" hasCustomPrompt="1"/>
          </p:nvPr>
        </p:nvSpPr>
        <p:spPr>
          <a:xfrm>
            <a:off x="457201" y="5943600"/>
            <a:ext cx="8229600" cy="609600"/>
          </a:xfrm>
          <a:prstGeom prst="rect">
            <a:avLst/>
          </a:prstGeom>
        </p:spPr>
        <p:txBody>
          <a:bodyPr/>
          <a:lstStyle>
            <a:lvl1pPr marL="0" indent="0">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dirty="0"/>
              <a:t>Click to edit caption</a:t>
            </a:r>
          </a:p>
        </p:txBody>
      </p:sp>
    </p:spTree>
    <p:extLst>
      <p:ext uri="{BB962C8B-B14F-4D97-AF65-F5344CB8AC3E}">
        <p14:creationId xmlns:p14="http://schemas.microsoft.com/office/powerpoint/2010/main" val="249710223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p:cSld name="Color_Content with Lef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304800"/>
            <a:ext cx="3008313" cy="838200"/>
          </a:xfrm>
          <a:prstGeom prst="rect">
            <a:avLst/>
          </a:prstGeom>
        </p:spPr>
        <p:txBody>
          <a:bodyPr anchor="b"/>
          <a:lstStyle>
            <a:lvl1pPr algn="l">
              <a:defRPr sz="32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2057400" y="685800"/>
            <a:ext cx="6629400" cy="5797296"/>
          </a:xfrm>
          <a:prstGeom prst="rect">
            <a:avLst/>
          </a:prstGeo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11" hasCustomPrompt="1"/>
          </p:nvPr>
        </p:nvSpPr>
        <p:spPr>
          <a:xfrm>
            <a:off x="6096000" y="6678413"/>
            <a:ext cx="3048000" cy="179587"/>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02790733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p:cSld name="Black_Content with Lef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304800"/>
            <a:ext cx="3008313" cy="838200"/>
          </a:xfrm>
          <a:prstGeom prst="rect">
            <a:avLst/>
          </a:prstGeom>
        </p:spPr>
        <p:txBody>
          <a:bodyPr anchor="b"/>
          <a:lstStyle>
            <a:lvl1pPr algn="l">
              <a:defRPr sz="1800" b="1">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457201"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3575050" y="304800"/>
            <a:ext cx="5111751" cy="61798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1" hasCustomPrompt="1"/>
          </p:nvPr>
        </p:nvSpPr>
        <p:spPr>
          <a:xfrm>
            <a:off x="6096000" y="6678413"/>
            <a:ext cx="3048000" cy="179587"/>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4091649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lor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772400" cy="1362075"/>
          </a:xfrm>
          <a:prstGeom prst="rect">
            <a:avLst/>
          </a:prstGeom>
        </p:spPr>
        <p:txBody>
          <a:bodyPr anchor="t"/>
          <a:lstStyle>
            <a:lvl1pPr algn="l">
              <a:defRPr sz="3600" b="1" cap="all">
                <a:solidFill>
                  <a:schemeClr val="bg2"/>
                </a:solidFi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685800" y="2906714"/>
            <a:ext cx="7772400" cy="1500187"/>
          </a:xfrm>
          <a:prstGeom prst="rect">
            <a:avLst/>
          </a:prstGeom>
        </p:spPr>
        <p:txBody>
          <a:bodyPr anchor="b"/>
          <a:lstStyle>
            <a:lvl1pPr marL="0" indent="0">
              <a:buNone/>
              <a:defRPr sz="2400">
                <a:solidFill>
                  <a:srgbClr val="6A6A6A"/>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046170029"/>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p:cSld name="Color_Content with Righ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5678487" y="304800"/>
            <a:ext cx="3008313" cy="838200"/>
          </a:xfrm>
          <a:prstGeom prst="rect">
            <a:avLst/>
          </a:prstGeom>
        </p:spPr>
        <p:txBody>
          <a:bodyPr anchor="b"/>
          <a:lstStyle>
            <a:lvl1pPr algn="l">
              <a:defRPr sz="18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57200" y="304800"/>
            <a:ext cx="5111751" cy="61798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1" hasCustomPrompt="1"/>
          </p:nvPr>
        </p:nvSpPr>
        <p:spPr>
          <a:xfrm>
            <a:off x="6096000" y="6678413"/>
            <a:ext cx="3048000" cy="179587"/>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57278834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Black_Content with Right Side-Caption">
    <p:spTree>
      <p:nvGrpSpPr>
        <p:cNvPr id="1" name=""/>
        <p:cNvGrpSpPr/>
        <p:nvPr/>
      </p:nvGrpSpPr>
      <p:grpSpPr>
        <a:xfrm>
          <a:off x="0" y="0"/>
          <a:ext cx="0" cy="0"/>
          <a:chOff x="0" y="0"/>
          <a:chExt cx="0" cy="0"/>
        </a:xfrm>
      </p:grpSpPr>
      <p:sp>
        <p:nvSpPr>
          <p:cNvPr id="2" name="Title 1"/>
          <p:cNvSpPr>
            <a:spLocks noGrp="1"/>
          </p:cNvSpPr>
          <p:nvPr>
            <p:ph type="title"/>
          </p:nvPr>
        </p:nvSpPr>
        <p:spPr>
          <a:xfrm>
            <a:off x="5678487" y="304800"/>
            <a:ext cx="3008313" cy="838200"/>
          </a:xfrm>
          <a:prstGeom prst="rect">
            <a:avLst/>
          </a:prstGeom>
        </p:spPr>
        <p:txBody>
          <a:bodyPr anchor="b"/>
          <a:lstStyle>
            <a:lvl1pPr algn="l">
              <a:defRPr sz="1800" b="1">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5678487" y="1143000"/>
            <a:ext cx="3008313" cy="53340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57200" y="304800"/>
            <a:ext cx="5111751" cy="6179819"/>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4"/>
          <p:cNvSpPr>
            <a:spLocks noGrp="1"/>
          </p:cNvSpPr>
          <p:nvPr>
            <p:ph type="body" sz="quarter" idx="11" hasCustomPrompt="1"/>
          </p:nvPr>
        </p:nvSpPr>
        <p:spPr>
          <a:xfrm>
            <a:off x="6096000" y="6678413"/>
            <a:ext cx="3048000" cy="179587"/>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466689436"/>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Color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Picture Placeholder 2"/>
          <p:cNvSpPr>
            <a:spLocks noGrp="1"/>
          </p:cNvSpPr>
          <p:nvPr>
            <p:ph type="pic" idx="1"/>
          </p:nvPr>
        </p:nvSpPr>
        <p:spPr>
          <a:xfrm>
            <a:off x="1028700" y="22860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4"/>
          <p:cNvSpPr>
            <a:spLocks noGrp="1"/>
          </p:cNvSpPr>
          <p:nvPr>
            <p:ph type="body" sz="quarter" idx="11" hasCustomPrompt="1"/>
          </p:nvPr>
        </p:nvSpPr>
        <p:spPr>
          <a:xfrm>
            <a:off x="6096000" y="6678413"/>
            <a:ext cx="3048000" cy="179587"/>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206030376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Black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5253037"/>
            <a:ext cx="5486400" cy="566738"/>
          </a:xfrm>
          <a:prstGeom prst="rect">
            <a:avLst/>
          </a:prstGeom>
        </p:spPr>
        <p:txBody>
          <a:bodyPr anchor="b"/>
          <a:lstStyle>
            <a:lvl1pPr algn="l">
              <a:defRPr sz="2400" b="1">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Picture Placeholder 2"/>
          <p:cNvSpPr>
            <a:spLocks noGrp="1"/>
          </p:cNvSpPr>
          <p:nvPr>
            <p:ph type="pic" idx="1"/>
          </p:nvPr>
        </p:nvSpPr>
        <p:spPr>
          <a:xfrm>
            <a:off x="1028700" y="22860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6" name="Text Placeholder 4"/>
          <p:cNvSpPr>
            <a:spLocks noGrp="1"/>
          </p:cNvSpPr>
          <p:nvPr>
            <p:ph type="body" sz="quarter" idx="11" hasCustomPrompt="1"/>
          </p:nvPr>
        </p:nvSpPr>
        <p:spPr>
          <a:xfrm>
            <a:off x="6096000" y="6678413"/>
            <a:ext cx="3048000" cy="179587"/>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6044708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Color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5200" cy="609600"/>
          </a:xfrm>
          <a:prstGeom prst="rect">
            <a:avLst/>
          </a:prstGeom>
        </p:spPr>
        <p:txBody>
          <a:bodyPr/>
          <a:lstStyle>
            <a:lvl1pPr>
              <a:defRPr sz="3600">
                <a:solidFill>
                  <a:schemeClr val="bg2"/>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990600"/>
            <a:ext cx="9144000" cy="5410200"/>
          </a:xfrm>
          <a:prstGeom prst="rect">
            <a:avLst/>
          </a:prstGeom>
        </p:spPr>
        <p:txBody>
          <a:bodyPr/>
          <a:lstStyle/>
          <a:p>
            <a:r>
              <a:rPr lang="en-US" dirty="0"/>
              <a:t>Click icon to add media</a:t>
            </a:r>
          </a:p>
        </p:txBody>
      </p:sp>
      <p:sp>
        <p:nvSpPr>
          <p:cNvPr id="9" name="TextBox 8"/>
          <p:cNvSpPr txBox="1"/>
          <p:nvPr/>
        </p:nvSpPr>
        <p:spPr>
          <a:xfrm>
            <a:off x="2933700" y="6382757"/>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Tree>
    <p:extLst>
      <p:ext uri="{BB962C8B-B14F-4D97-AF65-F5344CB8AC3E}">
        <p14:creationId xmlns:p14="http://schemas.microsoft.com/office/powerpoint/2010/main" val="578386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Black_Title and Video">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5200" cy="609600"/>
          </a:xfrm>
          <a:prstGeom prst="rect">
            <a:avLst/>
          </a:prstGeom>
        </p:spPr>
        <p:txBody>
          <a:bodyPr/>
          <a:lstStyle>
            <a:lvl1pPr>
              <a:defRPr sz="3600">
                <a:solidFill>
                  <a:schemeClr val="tx1"/>
                </a:solidFill>
              </a:defRPr>
            </a:lvl1pPr>
          </a:lstStyle>
          <a:p>
            <a:r>
              <a:rPr lang="en-US"/>
              <a:t>Click to edit Master title style</a:t>
            </a:r>
            <a:endParaRPr lang="en-US" dirty="0"/>
          </a:p>
        </p:txBody>
      </p:sp>
      <p:sp>
        <p:nvSpPr>
          <p:cNvPr id="6" name="Media Placeholder 5"/>
          <p:cNvSpPr>
            <a:spLocks noGrp="1"/>
          </p:cNvSpPr>
          <p:nvPr>
            <p:ph type="media" sz="quarter" idx="11"/>
          </p:nvPr>
        </p:nvSpPr>
        <p:spPr>
          <a:xfrm>
            <a:off x="0" y="990600"/>
            <a:ext cx="9144000" cy="5410200"/>
          </a:xfrm>
          <a:prstGeom prst="rect">
            <a:avLst/>
          </a:prstGeom>
        </p:spPr>
        <p:txBody>
          <a:bodyPr/>
          <a:lstStyle/>
          <a:p>
            <a:r>
              <a:rPr lang="en-US" dirty="0"/>
              <a:t>Click icon to add media</a:t>
            </a:r>
          </a:p>
        </p:txBody>
      </p:sp>
      <p:sp>
        <p:nvSpPr>
          <p:cNvPr id="9" name="TextBox 8"/>
          <p:cNvSpPr txBox="1"/>
          <p:nvPr/>
        </p:nvSpPr>
        <p:spPr>
          <a:xfrm>
            <a:off x="2933700" y="6382757"/>
            <a:ext cx="3276600" cy="3686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Click above to play video</a:t>
            </a:r>
          </a:p>
        </p:txBody>
      </p:sp>
      <p:sp>
        <p:nvSpPr>
          <p:cNvPr id="7"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Video Credit Here</a:t>
            </a:r>
          </a:p>
        </p:txBody>
      </p:sp>
    </p:spTree>
    <p:extLst>
      <p:ext uri="{BB962C8B-B14F-4D97-AF65-F5344CB8AC3E}">
        <p14:creationId xmlns:p14="http://schemas.microsoft.com/office/powerpoint/2010/main" val="31624449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pos="528">
          <p15:clr>
            <a:srgbClr val="FBAE40"/>
          </p15:clr>
        </p15:guide>
        <p15:guide id="3" pos="5136">
          <p15:clr>
            <a:srgbClr val="FBAE40"/>
          </p15:clr>
        </p15:guide>
      </p15:sldGuideLst>
    </p:ext>
  </p:extLst>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Title &amp; Subtitle Right">
    <p:spTree>
      <p:nvGrpSpPr>
        <p:cNvPr id="1" name=""/>
        <p:cNvGrpSpPr/>
        <p:nvPr/>
      </p:nvGrpSpPr>
      <p:grpSpPr>
        <a:xfrm>
          <a:off x="0" y="0"/>
          <a:ext cx="0" cy="0"/>
          <a:chOff x="0" y="0"/>
          <a:chExt cx="0" cy="0"/>
        </a:xfrm>
      </p:grpSpPr>
      <p:sp>
        <p:nvSpPr>
          <p:cNvPr id="8" name="Rectangle 7"/>
          <p:cNvSpPr/>
          <p:nvPr/>
        </p:nvSpPr>
        <p:spPr>
          <a:xfrm>
            <a:off x="2898648" y="3429000"/>
            <a:ext cx="6245352"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276600" y="3581400"/>
            <a:ext cx="5638800" cy="609600"/>
          </a:xfrm>
          <a:prstGeom prst="rect">
            <a:avLst/>
          </a:prstGeom>
          <a:effectLst>
            <a:outerShdw blurRad="50800" dist="38100" dir="5400000" algn="t" rotWithShape="0">
              <a:prstClr val="black">
                <a:alpha val="40000"/>
              </a:prstClr>
            </a:outerShdw>
          </a:effectLst>
        </p:spPr>
        <p:txBody>
          <a:bodyPr/>
          <a:lstStyle>
            <a:lvl1pPr algn="r">
              <a:defRPr sz="3600">
                <a:solidFill>
                  <a:schemeClr val="bg1"/>
                </a:solidFill>
              </a:defRPr>
            </a:lvl1pPr>
          </a:lstStyle>
          <a:p>
            <a:r>
              <a:rPr lang="en-US"/>
              <a:t>Click to edit Master title style</a:t>
            </a:r>
            <a:endParaRPr lang="en-US" dirty="0"/>
          </a:p>
        </p:txBody>
      </p:sp>
      <p:sp>
        <p:nvSpPr>
          <p:cNvPr id="7" name="Text Placeholder 6"/>
          <p:cNvSpPr>
            <a:spLocks noGrp="1"/>
          </p:cNvSpPr>
          <p:nvPr>
            <p:ph type="body" sz="quarter" idx="10"/>
          </p:nvPr>
        </p:nvSpPr>
        <p:spPr>
          <a:xfrm>
            <a:off x="3276600" y="4260273"/>
            <a:ext cx="5638800" cy="692727"/>
          </a:xfrm>
          <a:prstGeom prst="rect">
            <a:avLst/>
          </a:prstGeom>
        </p:spPr>
        <p:txBody>
          <a:bodyPr/>
          <a:lstStyle>
            <a:lvl1pPr marL="0" indent="0" algn="r">
              <a:buNone/>
              <a:defRPr sz="2200" b="0">
                <a:solidFill>
                  <a:schemeClr val="bg1"/>
                </a:solidFill>
                <a:latin typeface="+mn-lt"/>
              </a:defRPr>
            </a:lvl1pPr>
            <a:lvl2pPr marL="457200" indent="0" algn="r">
              <a:buNone/>
              <a:defRPr sz="2200" b="0">
                <a:solidFill>
                  <a:schemeClr val="bg1"/>
                </a:solidFill>
                <a:latin typeface="+mn-lt"/>
              </a:defRPr>
            </a:lvl2pPr>
            <a:lvl3pPr marL="914400" indent="0" algn="r">
              <a:buNone/>
              <a:defRPr sz="2200" b="0">
                <a:solidFill>
                  <a:schemeClr val="bg1"/>
                </a:solidFill>
                <a:latin typeface="+mn-lt"/>
              </a:defRPr>
            </a:lvl3pPr>
            <a:lvl4pPr marL="1371600" indent="0" algn="r">
              <a:buNone/>
              <a:defRPr sz="2200" b="0">
                <a:solidFill>
                  <a:schemeClr val="bg1"/>
                </a:solidFill>
                <a:latin typeface="+mn-lt"/>
              </a:defRPr>
            </a:lvl4pPr>
            <a:lvl5pPr marL="1828800" indent="0" algn="r">
              <a:buNone/>
              <a:defRPr sz="2200" b="0">
                <a:solidFill>
                  <a:schemeClr val="bg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3"/>
          <p:cNvSpPr>
            <a:spLocks noGrp="1"/>
          </p:cNvSpPr>
          <p:nvPr>
            <p:ph type="body" sz="quarter" idx="11" hasCustomPrompt="1"/>
          </p:nvPr>
        </p:nvSpPr>
        <p:spPr>
          <a:xfrm>
            <a:off x="6096000" y="6486525"/>
            <a:ext cx="3048000" cy="228600"/>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372942397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1_Color_Picture with Caption and Jump to Long Descrip">
    <p:spTree>
      <p:nvGrpSpPr>
        <p:cNvPr id="1" name=""/>
        <p:cNvGrpSpPr/>
        <p:nvPr/>
      </p:nvGrpSpPr>
      <p:grpSpPr>
        <a:xfrm>
          <a:off x="0" y="0"/>
          <a:ext cx="0" cy="0"/>
          <a:chOff x="0" y="0"/>
          <a:chExt cx="0" cy="0"/>
        </a:xfrm>
      </p:grpSpPr>
      <p:sp>
        <p:nvSpPr>
          <p:cNvPr id="2" name="Title 1"/>
          <p:cNvSpPr>
            <a:spLocks noGrp="1"/>
          </p:cNvSpPr>
          <p:nvPr>
            <p:ph type="title"/>
          </p:nvPr>
        </p:nvSpPr>
        <p:spPr>
          <a:xfrm>
            <a:off x="1828800" y="5253037"/>
            <a:ext cx="5486400" cy="566738"/>
          </a:xfrm>
          <a:prstGeom prst="rect">
            <a:avLst/>
          </a:prstGeom>
        </p:spPr>
        <p:txBody>
          <a:bodyPr anchor="b"/>
          <a:lstStyle>
            <a:lvl1pPr algn="l">
              <a:defRPr sz="2400" b="1">
                <a:solidFill>
                  <a:schemeClr val="bg2"/>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1828800" y="5895975"/>
            <a:ext cx="5486400" cy="6096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Picture Placeholder 2"/>
          <p:cNvSpPr>
            <a:spLocks noGrp="1"/>
          </p:cNvSpPr>
          <p:nvPr>
            <p:ph type="pic" idx="1"/>
          </p:nvPr>
        </p:nvSpPr>
        <p:spPr>
          <a:xfrm>
            <a:off x="1028700" y="228600"/>
            <a:ext cx="7086600" cy="4944623"/>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Text Placeholder 6"/>
          <p:cNvSpPr>
            <a:spLocks noGrp="1"/>
          </p:cNvSpPr>
          <p:nvPr>
            <p:ph type="body" sz="quarter" idx="12" hasCustomPrompt="1"/>
          </p:nvPr>
        </p:nvSpPr>
        <p:spPr>
          <a:xfrm>
            <a:off x="3200400" y="6505575"/>
            <a:ext cx="2743200" cy="172838"/>
          </a:xfrm>
          <a:prstGeom prst="rect">
            <a:avLst/>
          </a:prstGeom>
        </p:spPr>
        <p:txBody>
          <a:bodyPr/>
          <a:lstStyle>
            <a:lvl1pPr marL="0" indent="0" algn="ctr">
              <a:buNone/>
              <a:defRPr sz="800" baseline="0"/>
            </a:lvl1pPr>
            <a:lvl5pPr>
              <a:defRPr/>
            </a:lvl5pPr>
          </a:lstStyle>
          <a:p>
            <a:pPr lvl="0"/>
            <a:r>
              <a:rPr lang="en-US" sz="800" dirty="0"/>
              <a:t>Jump to long image description</a:t>
            </a:r>
            <a:endParaRPr lang="en-US" dirty="0"/>
          </a:p>
        </p:txBody>
      </p:sp>
      <p:sp>
        <p:nvSpPr>
          <p:cNvPr id="6" name="Text Placeholder 4"/>
          <p:cNvSpPr>
            <a:spLocks noGrp="1"/>
          </p:cNvSpPr>
          <p:nvPr>
            <p:ph type="body" sz="quarter" idx="11" hasCustomPrompt="1"/>
          </p:nvPr>
        </p:nvSpPr>
        <p:spPr>
          <a:xfrm>
            <a:off x="2286000" y="6678413"/>
            <a:ext cx="6858000" cy="179587"/>
          </a:xfrm>
          <a:prstGeom prst="rect">
            <a:avLst/>
          </a:prstGeom>
        </p:spPr>
        <p:txBody>
          <a:bodyPr/>
          <a:lstStyle>
            <a:lvl1pPr marL="0" indent="0" algn="r">
              <a:buNone/>
              <a:defRPr sz="800" baseline="0">
                <a:solidFill>
                  <a:schemeClr val="bg1"/>
                </a:solidFill>
              </a:defRPr>
            </a:lvl1pPr>
          </a:lstStyle>
          <a:p>
            <a:pPr lvl="0"/>
            <a:r>
              <a:rPr lang="en-US" dirty="0"/>
              <a:t>Insert Photo Credit Here</a:t>
            </a:r>
          </a:p>
        </p:txBody>
      </p:sp>
    </p:spTree>
    <p:extLst>
      <p:ext uri="{BB962C8B-B14F-4D97-AF65-F5344CB8AC3E}">
        <p14:creationId xmlns:p14="http://schemas.microsoft.com/office/powerpoint/2010/main" val="106698483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p:cSld name="1_Black_Title and Content with Jump to Long Image Descrip">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315200" cy="609600"/>
          </a:xfrm>
          <a:prstGeom prst="rect">
            <a:avLst/>
          </a:prstGeom>
        </p:spPr>
        <p:txBody>
          <a:bodyPr anchor="ctr"/>
          <a:lstStyle>
            <a:lvl1pPr>
              <a:defRPr sz="2400" b="1"/>
            </a:lvl1pPr>
          </a:lstStyle>
          <a:p>
            <a:r>
              <a:rPr lang="en-US"/>
              <a:t>Click to edit Master title style</a:t>
            </a:r>
            <a:endParaRPr lang="en-US" dirty="0"/>
          </a:p>
        </p:txBody>
      </p:sp>
      <p:sp>
        <p:nvSpPr>
          <p:cNvPr id="3" name="Content Placeholder 2"/>
          <p:cNvSpPr>
            <a:spLocks noGrp="1"/>
          </p:cNvSpPr>
          <p:nvPr>
            <p:ph idx="1"/>
          </p:nvPr>
        </p:nvSpPr>
        <p:spPr>
          <a:xfrm>
            <a:off x="457200" y="1143000"/>
            <a:ext cx="8229600" cy="5410199"/>
          </a:xfrm>
          <a:prstGeom prst="rect">
            <a:avLst/>
          </a:prstGeom>
        </p:spPr>
        <p:txBody>
          <a:bodyPr/>
          <a:lstStyle>
            <a:lvl1pPr>
              <a:defRPr sz="2200"/>
            </a:lvl1pPr>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1" hasCustomPrompt="1"/>
          </p:nvPr>
        </p:nvSpPr>
        <p:spPr>
          <a:xfrm>
            <a:off x="3200400" y="6510528"/>
            <a:ext cx="2743200" cy="173736"/>
          </a:xfrm>
          <a:prstGeom prst="rect">
            <a:avLst/>
          </a:prstGeom>
        </p:spPr>
        <p:txBody>
          <a:bodyPr/>
          <a:lstStyle>
            <a:lvl1pPr marL="0" indent="0" algn="ctr">
              <a:buNone/>
              <a:defRPr sz="800" baseline="0"/>
            </a:lvl1pPr>
          </a:lstStyle>
          <a:p>
            <a:pPr lvl="0"/>
            <a:r>
              <a:rPr lang="en-US" sz="800" dirty="0"/>
              <a:t>Jump back to slide containing original image</a:t>
            </a:r>
            <a:endParaRPr lang="en-US" dirty="0"/>
          </a:p>
        </p:txBody>
      </p:sp>
      <p:sp>
        <p:nvSpPr>
          <p:cNvPr id="5" name="Text Placeholder 6"/>
          <p:cNvSpPr>
            <a:spLocks noGrp="1"/>
          </p:cNvSpPr>
          <p:nvPr>
            <p:ph type="body" sz="quarter" idx="10" hasCustomPrompt="1"/>
          </p:nvPr>
        </p:nvSpPr>
        <p:spPr>
          <a:xfrm>
            <a:off x="5867400" y="67056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85100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p:cSld name="Title &amp; Subtitle Left">
    <p:spTree>
      <p:nvGrpSpPr>
        <p:cNvPr id="1" name=""/>
        <p:cNvGrpSpPr/>
        <p:nvPr/>
      </p:nvGrpSpPr>
      <p:grpSpPr>
        <a:xfrm>
          <a:off x="0" y="0"/>
          <a:ext cx="0" cy="0"/>
          <a:chOff x="0" y="0"/>
          <a:chExt cx="0" cy="0"/>
        </a:xfrm>
      </p:grpSpPr>
      <p:sp>
        <p:nvSpPr>
          <p:cNvPr id="8" name="Rectangle 7"/>
          <p:cNvSpPr/>
          <p:nvPr/>
        </p:nvSpPr>
        <p:spPr>
          <a:xfrm>
            <a:off x="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4724400"/>
            <a:ext cx="5105400" cy="609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7" name="Text Placeholder 6"/>
          <p:cNvSpPr>
            <a:spLocks noGrp="1"/>
          </p:cNvSpPr>
          <p:nvPr>
            <p:ph type="body" sz="quarter" idx="10"/>
          </p:nvPr>
        </p:nvSpPr>
        <p:spPr>
          <a:xfrm>
            <a:off x="228600" y="5410200"/>
            <a:ext cx="5105400" cy="685800"/>
          </a:xfrm>
          <a:prstGeom prst="rect">
            <a:avLst/>
          </a:prstGeom>
        </p:spPr>
        <p:txBody>
          <a:bodyPr/>
          <a:lstStyle>
            <a:lvl1pPr marL="0" indent="0">
              <a:buNone/>
              <a:defRPr sz="2200" b="0">
                <a:solidFill>
                  <a:schemeClr val="bg1"/>
                </a:solidFill>
                <a:latin typeface="+mn-lt"/>
              </a:defRPr>
            </a:lvl1pPr>
            <a:lvl2pPr marL="457200" indent="0">
              <a:buNone/>
              <a:defRPr sz="2200" b="0">
                <a:solidFill>
                  <a:schemeClr val="bg1"/>
                </a:solidFill>
                <a:latin typeface="+mn-lt"/>
              </a:defRPr>
            </a:lvl2pPr>
            <a:lvl3pPr marL="914400" indent="0">
              <a:buNone/>
              <a:defRPr sz="2200" b="0">
                <a:solidFill>
                  <a:schemeClr val="bg1"/>
                </a:solidFill>
                <a:latin typeface="+mn-lt"/>
              </a:defRPr>
            </a:lvl3pPr>
            <a:lvl4pPr marL="1371600" indent="0">
              <a:buNone/>
              <a:defRPr sz="2200" b="0">
                <a:solidFill>
                  <a:schemeClr val="bg1"/>
                </a:solidFill>
                <a:latin typeface="+mn-lt"/>
              </a:defRPr>
            </a:lvl4pPr>
            <a:lvl5pPr marL="1828800" indent="0">
              <a:buNone/>
              <a:defRPr sz="2200" b="0">
                <a:solidFill>
                  <a:schemeClr val="bg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rgbClr val="6A6A6A"/>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810426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lack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3600" b="1" cap="all">
                <a:latin typeface="+mj-lt"/>
              </a:defRPr>
            </a:lvl1pPr>
          </a:lstStyle>
          <a:p>
            <a:r>
              <a:rPr lang="en-US"/>
              <a:t>Click to edit Master title style</a:t>
            </a:r>
            <a:endParaRPr lang="en-US" dirty="0"/>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buNone/>
              <a:defRPr sz="2400">
                <a:solidFill>
                  <a:srgbClr val="6A6A6A"/>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Text Placeholder 6"/>
          <p:cNvSpPr>
            <a:spLocks noGrp="1"/>
          </p:cNvSpPr>
          <p:nvPr>
            <p:ph type="body" sz="quarter" idx="10" hasCustomPrompt="1"/>
          </p:nvPr>
        </p:nvSpPr>
        <p:spPr>
          <a:xfrm>
            <a:off x="5867400" y="6553200"/>
            <a:ext cx="3276600" cy="152400"/>
          </a:xfrm>
          <a:prstGeom prst="rect">
            <a:avLst/>
          </a:prstGeom>
        </p:spPr>
        <p:txBody>
          <a:bodyPr anchor="ctr"/>
          <a:lstStyle>
            <a:lvl1pPr marL="0" indent="0" algn="r">
              <a:buNone/>
              <a:defRPr sz="800">
                <a:solidFill>
                  <a:schemeClr val="bg1"/>
                </a:solidFill>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77073666"/>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p:cSld name="Title &amp; Subtitle Right">
    <p:spTree>
      <p:nvGrpSpPr>
        <p:cNvPr id="1" name=""/>
        <p:cNvGrpSpPr/>
        <p:nvPr/>
      </p:nvGrpSpPr>
      <p:grpSpPr>
        <a:xfrm>
          <a:off x="0" y="0"/>
          <a:ext cx="0" cy="0"/>
          <a:chOff x="0" y="0"/>
          <a:chExt cx="0" cy="0"/>
        </a:xfrm>
      </p:grpSpPr>
      <p:sp>
        <p:nvSpPr>
          <p:cNvPr id="8" name="Rectangle 7"/>
          <p:cNvSpPr/>
          <p:nvPr/>
        </p:nvSpPr>
        <p:spPr>
          <a:xfrm>
            <a:off x="342900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4724400"/>
            <a:ext cx="5181600" cy="609600"/>
          </a:xfrm>
          <a:prstGeom prst="rect">
            <a:avLst/>
          </a:prstGeom>
          <a:effectLst>
            <a:outerShdw blurRad="50800" dist="38100" dir="5400000" algn="t" rotWithShape="0">
              <a:prstClr val="black">
                <a:alpha val="40000"/>
              </a:prstClr>
            </a:outerShdw>
          </a:effectLst>
        </p:spPr>
        <p:txBody>
          <a:bodyPr/>
          <a:lstStyle>
            <a:lvl1pPr algn="r">
              <a:defRPr sz="3600">
                <a:latin typeface="+mj-lt"/>
              </a:defRPr>
            </a:lvl1pPr>
          </a:lstStyle>
          <a:p>
            <a:r>
              <a:rPr lang="en-US"/>
              <a:t>Click to edit Master title style</a:t>
            </a:r>
            <a:endParaRPr lang="en-US" dirty="0"/>
          </a:p>
        </p:txBody>
      </p:sp>
      <p:sp>
        <p:nvSpPr>
          <p:cNvPr id="7" name="Text Placeholder 6"/>
          <p:cNvSpPr>
            <a:spLocks noGrp="1"/>
          </p:cNvSpPr>
          <p:nvPr>
            <p:ph type="body" sz="quarter" idx="10"/>
          </p:nvPr>
        </p:nvSpPr>
        <p:spPr>
          <a:xfrm>
            <a:off x="3733800" y="5403273"/>
            <a:ext cx="5181600" cy="692727"/>
          </a:xfrm>
          <a:prstGeom prst="rect">
            <a:avLst/>
          </a:prstGeom>
        </p:spPr>
        <p:txBody>
          <a:bodyPr/>
          <a:lstStyle>
            <a:lvl1pPr marL="0" indent="0" algn="r">
              <a:buNone/>
              <a:defRPr sz="2200" b="0">
                <a:solidFill>
                  <a:schemeClr val="bg1"/>
                </a:solidFill>
                <a:latin typeface="+mn-lt"/>
              </a:defRPr>
            </a:lvl1pPr>
            <a:lvl2pPr marL="457200" indent="0" algn="r">
              <a:buNone/>
              <a:defRPr sz="2200" b="0">
                <a:solidFill>
                  <a:schemeClr val="bg1"/>
                </a:solidFill>
                <a:latin typeface="+mn-lt"/>
              </a:defRPr>
            </a:lvl2pPr>
            <a:lvl3pPr marL="914400" indent="0" algn="r">
              <a:buNone/>
              <a:defRPr sz="2200" b="0">
                <a:solidFill>
                  <a:schemeClr val="bg1"/>
                </a:solidFill>
                <a:latin typeface="+mn-lt"/>
              </a:defRPr>
            </a:lvl3pPr>
            <a:lvl4pPr marL="1371600" indent="0" algn="r">
              <a:buNone/>
              <a:defRPr sz="2200" b="0">
                <a:solidFill>
                  <a:schemeClr val="bg1"/>
                </a:solidFill>
                <a:latin typeface="+mn-lt"/>
              </a:defRPr>
            </a:lvl4pPr>
            <a:lvl5pPr marL="1828800" indent="0" algn="r">
              <a:buNone/>
              <a:defRPr sz="2200" b="0">
                <a:solidFill>
                  <a:schemeClr val="bg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rgbClr val="6A6A6A"/>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355425306"/>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p:cSld name="Title-Only Left">
    <p:spTree>
      <p:nvGrpSpPr>
        <p:cNvPr id="1" name=""/>
        <p:cNvGrpSpPr/>
        <p:nvPr/>
      </p:nvGrpSpPr>
      <p:grpSpPr>
        <a:xfrm>
          <a:off x="0" y="0"/>
          <a:ext cx="0" cy="0"/>
          <a:chOff x="0" y="0"/>
          <a:chExt cx="0" cy="0"/>
        </a:xfrm>
      </p:grpSpPr>
      <p:sp>
        <p:nvSpPr>
          <p:cNvPr id="8" name="Rectangle 7"/>
          <p:cNvSpPr/>
          <p:nvPr/>
        </p:nvSpPr>
        <p:spPr>
          <a:xfrm>
            <a:off x="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4724400"/>
            <a:ext cx="5105400" cy="1371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5"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rgbClr val="6A6A6A"/>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811506990"/>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p:cSld name="Title-Only Right">
    <p:spTree>
      <p:nvGrpSpPr>
        <p:cNvPr id="1" name=""/>
        <p:cNvGrpSpPr/>
        <p:nvPr/>
      </p:nvGrpSpPr>
      <p:grpSpPr>
        <a:xfrm>
          <a:off x="0" y="0"/>
          <a:ext cx="0" cy="0"/>
          <a:chOff x="0" y="0"/>
          <a:chExt cx="0" cy="0"/>
        </a:xfrm>
      </p:grpSpPr>
      <p:sp>
        <p:nvSpPr>
          <p:cNvPr id="8" name="Rectangle 7"/>
          <p:cNvSpPr/>
          <p:nvPr/>
        </p:nvSpPr>
        <p:spPr>
          <a:xfrm>
            <a:off x="342900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tx1"/>
              </a:solidFill>
            </a:endParaRPr>
          </a:p>
        </p:txBody>
      </p:sp>
      <p:sp>
        <p:nvSpPr>
          <p:cNvPr id="2" name="Title 1"/>
          <p:cNvSpPr>
            <a:spLocks noGrp="1"/>
          </p:cNvSpPr>
          <p:nvPr>
            <p:ph type="ctrTitle"/>
          </p:nvPr>
        </p:nvSpPr>
        <p:spPr>
          <a:xfrm>
            <a:off x="3733800" y="4724400"/>
            <a:ext cx="5181600" cy="1371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5" name="Text Placeholder 6"/>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rgbClr val="6A6A6A"/>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260729589"/>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p:cSld name="Title &amp; Subtitle Left">
    <p:spTree>
      <p:nvGrpSpPr>
        <p:cNvPr id="1" name=""/>
        <p:cNvGrpSpPr/>
        <p:nvPr/>
      </p:nvGrpSpPr>
      <p:grpSpPr>
        <a:xfrm>
          <a:off x="0" y="0"/>
          <a:ext cx="0" cy="0"/>
          <a:chOff x="0" y="0"/>
          <a:chExt cx="0" cy="0"/>
        </a:xfrm>
      </p:grpSpPr>
      <p:sp>
        <p:nvSpPr>
          <p:cNvPr id="8" name="Rectangle 7"/>
          <p:cNvSpPr/>
          <p:nvPr/>
        </p:nvSpPr>
        <p:spPr>
          <a:xfrm>
            <a:off x="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4724400"/>
            <a:ext cx="5105400" cy="609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7" name="Text Placeholder 6"/>
          <p:cNvSpPr>
            <a:spLocks noGrp="1"/>
          </p:cNvSpPr>
          <p:nvPr>
            <p:ph type="body" sz="quarter" idx="10"/>
          </p:nvPr>
        </p:nvSpPr>
        <p:spPr>
          <a:xfrm>
            <a:off x="228600" y="5410200"/>
            <a:ext cx="5105400" cy="685800"/>
          </a:xfrm>
          <a:prstGeom prst="rect">
            <a:avLst/>
          </a:prstGeom>
        </p:spPr>
        <p:txBody>
          <a:bodyPr/>
          <a:lstStyle>
            <a:lvl1pPr marL="0" indent="0">
              <a:buNone/>
              <a:defRPr sz="2200" b="0">
                <a:solidFill>
                  <a:schemeClr val="bg1"/>
                </a:solidFill>
                <a:latin typeface="+mn-lt"/>
              </a:defRPr>
            </a:lvl1pPr>
            <a:lvl2pPr marL="457200" indent="0">
              <a:buNone/>
              <a:defRPr sz="2200" b="0">
                <a:solidFill>
                  <a:schemeClr val="bg1"/>
                </a:solidFill>
                <a:latin typeface="+mn-lt"/>
              </a:defRPr>
            </a:lvl2pPr>
            <a:lvl3pPr marL="914400" indent="0">
              <a:buNone/>
              <a:defRPr sz="2200" b="0">
                <a:solidFill>
                  <a:schemeClr val="bg1"/>
                </a:solidFill>
                <a:latin typeface="+mn-lt"/>
              </a:defRPr>
            </a:lvl3pPr>
            <a:lvl4pPr marL="1371600" indent="0">
              <a:buNone/>
              <a:defRPr sz="2200" b="0">
                <a:solidFill>
                  <a:schemeClr val="bg1"/>
                </a:solidFill>
                <a:latin typeface="+mn-lt"/>
              </a:defRPr>
            </a:lvl4pPr>
            <a:lvl5pPr marL="1828800" indent="0">
              <a:buNone/>
              <a:defRPr sz="2200" b="0">
                <a:solidFill>
                  <a:schemeClr val="bg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215235114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p:cSld name="Title &amp; Subtitle Right">
    <p:spTree>
      <p:nvGrpSpPr>
        <p:cNvPr id="1" name=""/>
        <p:cNvGrpSpPr/>
        <p:nvPr/>
      </p:nvGrpSpPr>
      <p:grpSpPr>
        <a:xfrm>
          <a:off x="0" y="0"/>
          <a:ext cx="0" cy="0"/>
          <a:chOff x="0" y="0"/>
          <a:chExt cx="0" cy="0"/>
        </a:xfrm>
      </p:grpSpPr>
      <p:sp>
        <p:nvSpPr>
          <p:cNvPr id="8" name="Rectangle 7"/>
          <p:cNvSpPr/>
          <p:nvPr/>
        </p:nvSpPr>
        <p:spPr>
          <a:xfrm>
            <a:off x="342900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3733800" y="4724400"/>
            <a:ext cx="5181600" cy="609600"/>
          </a:xfrm>
          <a:prstGeom prst="rect">
            <a:avLst/>
          </a:prstGeom>
          <a:effectLst>
            <a:outerShdw blurRad="50800" dist="38100" dir="5400000" algn="t" rotWithShape="0">
              <a:prstClr val="black">
                <a:alpha val="40000"/>
              </a:prstClr>
            </a:outerShdw>
          </a:effectLst>
        </p:spPr>
        <p:txBody>
          <a:bodyPr/>
          <a:lstStyle>
            <a:lvl1pPr algn="r">
              <a:defRPr sz="3600">
                <a:latin typeface="+mj-lt"/>
              </a:defRPr>
            </a:lvl1pPr>
          </a:lstStyle>
          <a:p>
            <a:r>
              <a:rPr lang="en-US"/>
              <a:t>Click to edit Master title style</a:t>
            </a:r>
            <a:endParaRPr lang="en-US" dirty="0"/>
          </a:p>
        </p:txBody>
      </p:sp>
      <p:sp>
        <p:nvSpPr>
          <p:cNvPr id="7" name="Text Placeholder 6"/>
          <p:cNvSpPr>
            <a:spLocks noGrp="1"/>
          </p:cNvSpPr>
          <p:nvPr>
            <p:ph type="body" sz="quarter" idx="10"/>
          </p:nvPr>
        </p:nvSpPr>
        <p:spPr>
          <a:xfrm>
            <a:off x="3733800" y="5403273"/>
            <a:ext cx="5181600" cy="692727"/>
          </a:xfrm>
          <a:prstGeom prst="rect">
            <a:avLst/>
          </a:prstGeom>
        </p:spPr>
        <p:txBody>
          <a:bodyPr/>
          <a:lstStyle>
            <a:lvl1pPr marL="0" indent="0" algn="r">
              <a:buNone/>
              <a:defRPr sz="2200" b="0">
                <a:solidFill>
                  <a:schemeClr val="bg1"/>
                </a:solidFill>
                <a:latin typeface="+mn-lt"/>
              </a:defRPr>
            </a:lvl1pPr>
            <a:lvl2pPr marL="457200" indent="0" algn="r">
              <a:buNone/>
              <a:defRPr sz="2200" b="0">
                <a:solidFill>
                  <a:schemeClr val="bg1"/>
                </a:solidFill>
                <a:latin typeface="+mn-lt"/>
              </a:defRPr>
            </a:lvl2pPr>
            <a:lvl3pPr marL="914400" indent="0" algn="r">
              <a:buNone/>
              <a:defRPr sz="2200" b="0">
                <a:solidFill>
                  <a:schemeClr val="bg1"/>
                </a:solidFill>
                <a:latin typeface="+mn-lt"/>
              </a:defRPr>
            </a:lvl3pPr>
            <a:lvl4pPr marL="1371600" indent="0" algn="r">
              <a:buNone/>
              <a:defRPr sz="2200" b="0">
                <a:solidFill>
                  <a:schemeClr val="bg1"/>
                </a:solidFill>
                <a:latin typeface="+mn-lt"/>
              </a:defRPr>
            </a:lvl4pPr>
            <a:lvl5pPr marL="1828800" indent="0" algn="r">
              <a:buNone/>
              <a:defRPr sz="2200" b="0">
                <a:solidFill>
                  <a:schemeClr val="bg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3"/>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374076776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p:cSld name="Title-Only Left">
    <p:spTree>
      <p:nvGrpSpPr>
        <p:cNvPr id="1" name=""/>
        <p:cNvGrpSpPr/>
        <p:nvPr/>
      </p:nvGrpSpPr>
      <p:grpSpPr>
        <a:xfrm>
          <a:off x="0" y="0"/>
          <a:ext cx="0" cy="0"/>
          <a:chOff x="0" y="0"/>
          <a:chExt cx="0" cy="0"/>
        </a:xfrm>
      </p:grpSpPr>
      <p:sp>
        <p:nvSpPr>
          <p:cNvPr id="8" name="Rectangle 7"/>
          <p:cNvSpPr/>
          <p:nvPr/>
        </p:nvSpPr>
        <p:spPr>
          <a:xfrm>
            <a:off x="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 name="Title 1"/>
          <p:cNvSpPr>
            <a:spLocks noGrp="1"/>
          </p:cNvSpPr>
          <p:nvPr>
            <p:ph type="ctrTitle"/>
          </p:nvPr>
        </p:nvSpPr>
        <p:spPr>
          <a:xfrm>
            <a:off x="228600" y="4724400"/>
            <a:ext cx="5105400" cy="1371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5" name="Text Placeholder 6"/>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137143688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Title-Only Right">
    <p:spTree>
      <p:nvGrpSpPr>
        <p:cNvPr id="1" name=""/>
        <p:cNvGrpSpPr/>
        <p:nvPr/>
      </p:nvGrpSpPr>
      <p:grpSpPr>
        <a:xfrm>
          <a:off x="0" y="0"/>
          <a:ext cx="0" cy="0"/>
          <a:chOff x="0" y="0"/>
          <a:chExt cx="0" cy="0"/>
        </a:xfrm>
      </p:grpSpPr>
      <p:sp>
        <p:nvSpPr>
          <p:cNvPr id="8" name="Rectangle 7"/>
          <p:cNvSpPr/>
          <p:nvPr/>
        </p:nvSpPr>
        <p:spPr>
          <a:xfrm>
            <a:off x="3429000" y="4572000"/>
            <a:ext cx="5715000" cy="1752600"/>
          </a:xfrm>
          <a:prstGeom prst="rect">
            <a:avLst/>
          </a:prstGeom>
          <a:solidFill>
            <a:schemeClr val="tx1">
              <a:alpha val="47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000" dirty="0">
              <a:solidFill>
                <a:schemeClr val="tx1"/>
              </a:solidFill>
            </a:endParaRPr>
          </a:p>
        </p:txBody>
      </p:sp>
      <p:sp>
        <p:nvSpPr>
          <p:cNvPr id="2" name="Title 1"/>
          <p:cNvSpPr>
            <a:spLocks noGrp="1"/>
          </p:cNvSpPr>
          <p:nvPr>
            <p:ph type="ctrTitle"/>
          </p:nvPr>
        </p:nvSpPr>
        <p:spPr>
          <a:xfrm>
            <a:off x="3733800" y="4724400"/>
            <a:ext cx="5181600" cy="1371600"/>
          </a:xfrm>
          <a:prstGeom prst="rect">
            <a:avLst/>
          </a:prstGeom>
          <a:effectLst>
            <a:outerShdw blurRad="50800" dist="38100" dir="5400000" algn="t" rotWithShape="0">
              <a:prstClr val="black">
                <a:alpha val="40000"/>
              </a:prstClr>
            </a:outerShdw>
          </a:effectLst>
        </p:spPr>
        <p:txBody>
          <a:bodyPr/>
          <a:lstStyle>
            <a:lvl1pPr>
              <a:defRPr sz="3600">
                <a:latin typeface="+mj-lt"/>
              </a:defRPr>
            </a:lvl1pPr>
          </a:lstStyle>
          <a:p>
            <a:r>
              <a:rPr lang="en-US"/>
              <a:t>Click to edit Master title style</a:t>
            </a:r>
            <a:endParaRPr lang="en-US" dirty="0"/>
          </a:p>
        </p:txBody>
      </p:sp>
      <p:sp>
        <p:nvSpPr>
          <p:cNvPr id="5" name="Text Placeholder 6"/>
          <p:cNvSpPr>
            <a:spLocks noGrp="1"/>
          </p:cNvSpPr>
          <p:nvPr>
            <p:ph type="body" sz="quarter" idx="11" hasCustomPrompt="1"/>
          </p:nvPr>
        </p:nvSpPr>
        <p:spPr>
          <a:xfrm>
            <a:off x="5867400" y="6705600"/>
            <a:ext cx="3276600" cy="152400"/>
          </a:xfrm>
          <a:prstGeom prst="rect">
            <a:avLst/>
          </a:prstGeom>
        </p:spPr>
        <p:txBody>
          <a:bodyPr anchor="ctr"/>
          <a:lstStyle>
            <a:lvl1pPr marL="0" indent="0" algn="r">
              <a:buNone/>
              <a:defRPr sz="800">
                <a:solidFill>
                  <a:schemeClr val="bg1"/>
                </a:solidFill>
                <a:latin typeface="+mn-lt"/>
              </a:defRPr>
            </a:lvl1pPr>
            <a:lvl2pPr marL="457200" indent="0">
              <a:buNone/>
              <a:defRPr sz="1100">
                <a:solidFill>
                  <a:schemeClr val="bg1"/>
                </a:solidFill>
              </a:defRPr>
            </a:lvl2pPr>
            <a:lvl3pPr marL="914400" indent="0">
              <a:buNone/>
              <a:defRPr sz="1050">
                <a:solidFill>
                  <a:schemeClr val="bg1"/>
                </a:solidFill>
              </a:defRPr>
            </a:lvl3pPr>
            <a:lvl4pPr marL="1371600" indent="0">
              <a:buNone/>
              <a:defRPr sz="1000">
                <a:solidFill>
                  <a:schemeClr val="bg1"/>
                </a:solidFill>
              </a:defRPr>
            </a:lvl4pPr>
            <a:lvl5pPr marL="1828800" indent="0">
              <a:buNone/>
              <a:defRPr sz="1000">
                <a:solidFill>
                  <a:schemeClr val="bg1"/>
                </a:solidFill>
              </a:defRPr>
            </a:lvl5pPr>
          </a:lstStyle>
          <a:p>
            <a:pPr lvl="0"/>
            <a:r>
              <a:rPr lang="en-US" dirty="0"/>
              <a:t>Insert Photo Credit Here</a:t>
            </a:r>
          </a:p>
        </p:txBody>
      </p:sp>
    </p:spTree>
    <p:extLst>
      <p:ext uri="{BB962C8B-B14F-4D97-AF65-F5344CB8AC3E}">
        <p14:creationId xmlns:p14="http://schemas.microsoft.com/office/powerpoint/2010/main" val="84064586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p:cSld name="Title above text">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524000"/>
            <a:ext cx="7048500" cy="1470025"/>
          </a:xfrm>
          <a:prstGeom prst="rect">
            <a:avLst/>
          </a:prstGeom>
        </p:spPr>
        <p:txBody>
          <a:bodyPr/>
          <a:lstStyle>
            <a:lvl1pPr algn="l">
              <a:defRPr sz="4400">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1066800" y="2971800"/>
            <a:ext cx="6400800" cy="1752600"/>
          </a:xfrm>
          <a:prstGeom prst="rect">
            <a:avLst/>
          </a:prstGeom>
        </p:spPr>
        <p:txBody>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4066533931"/>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secHead" preserve="1">
  <p:cSld name="Text above title">
    <p:spTree>
      <p:nvGrpSpPr>
        <p:cNvPr id="1" name=""/>
        <p:cNvGrpSpPr/>
        <p:nvPr/>
      </p:nvGrpSpPr>
      <p:grpSpPr>
        <a:xfrm>
          <a:off x="0" y="0"/>
          <a:ext cx="0" cy="0"/>
          <a:chOff x="0" y="0"/>
          <a:chExt cx="0" cy="0"/>
        </a:xfrm>
      </p:grpSpPr>
      <p:sp>
        <p:nvSpPr>
          <p:cNvPr id="2" name="Title 1"/>
          <p:cNvSpPr>
            <a:spLocks noGrp="1"/>
          </p:cNvSpPr>
          <p:nvPr>
            <p:ph type="title"/>
          </p:nvPr>
        </p:nvSpPr>
        <p:spPr>
          <a:xfrm>
            <a:off x="722313" y="2643186"/>
            <a:ext cx="7202487" cy="1362075"/>
          </a:xfrm>
          <a:prstGeom prst="rect">
            <a:avLst/>
          </a:prstGeom>
        </p:spPr>
        <p:txBody>
          <a:bodyPr anchor="t"/>
          <a:lstStyle>
            <a:lvl1pPr algn="l">
              <a:defRPr sz="4400" b="1" cap="all">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722313" y="1143000"/>
            <a:ext cx="7202487"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243715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image" Target="../media/image1.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theme" Target="../theme/theme2.xml"/><Relationship Id="rId2" Type="http://schemas.openxmlformats.org/officeDocument/2006/relationships/slideLayout" Target="../slideLayouts/slideLayout26.xml"/><Relationship Id="rId16" Type="http://schemas.openxmlformats.org/officeDocument/2006/relationships/slideLayout" Target="../slideLayouts/slideLayout40.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10" Type="http://schemas.openxmlformats.org/officeDocument/2006/relationships/slideLayout" Target="../slideLayouts/slideLayout34.xml"/><Relationship Id="rId19" Type="http://schemas.openxmlformats.org/officeDocument/2006/relationships/image" Target="../media/image5.gif"/><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slideLayout" Target="../slideLayouts/slideLayout58.xml"/><Relationship Id="rId3" Type="http://schemas.openxmlformats.org/officeDocument/2006/relationships/slideLayout" Target="../slideLayouts/slideLayout43.xml"/><Relationship Id="rId21" Type="http://schemas.openxmlformats.org/officeDocument/2006/relationships/slideLayout" Target="../slideLayouts/slideLayout61.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slideLayout" Target="../slideLayouts/slideLayout57.xml"/><Relationship Id="rId2" Type="http://schemas.openxmlformats.org/officeDocument/2006/relationships/slideLayout" Target="../slideLayouts/slideLayout42.xml"/><Relationship Id="rId16" Type="http://schemas.openxmlformats.org/officeDocument/2006/relationships/slideLayout" Target="../slideLayouts/slideLayout56.xml"/><Relationship Id="rId20" Type="http://schemas.openxmlformats.org/officeDocument/2006/relationships/slideLayout" Target="../slideLayouts/slideLayout60.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23" Type="http://schemas.openxmlformats.org/officeDocument/2006/relationships/theme" Target="../theme/theme3.xml"/><Relationship Id="rId10" Type="http://schemas.openxmlformats.org/officeDocument/2006/relationships/slideLayout" Target="../slideLayouts/slideLayout50.xml"/><Relationship Id="rId19" Type="http://schemas.openxmlformats.org/officeDocument/2006/relationships/slideLayout" Target="../slideLayouts/slideLayout59.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 Id="rId22" Type="http://schemas.openxmlformats.org/officeDocument/2006/relationships/slideLayout" Target="../slideLayouts/slideLayout6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70.xml"/><Relationship Id="rId13" Type="http://schemas.openxmlformats.org/officeDocument/2006/relationships/slideLayout" Target="../slideLayouts/slideLayout75.xml"/><Relationship Id="rId18" Type="http://schemas.openxmlformats.org/officeDocument/2006/relationships/slideLayout" Target="../slideLayouts/slideLayout80.xml"/><Relationship Id="rId26" Type="http://schemas.openxmlformats.org/officeDocument/2006/relationships/slideLayout" Target="../slideLayouts/slideLayout88.xml"/><Relationship Id="rId3" Type="http://schemas.openxmlformats.org/officeDocument/2006/relationships/slideLayout" Target="../slideLayouts/slideLayout65.xml"/><Relationship Id="rId21" Type="http://schemas.openxmlformats.org/officeDocument/2006/relationships/slideLayout" Target="../slideLayouts/slideLayout83.xml"/><Relationship Id="rId7" Type="http://schemas.openxmlformats.org/officeDocument/2006/relationships/slideLayout" Target="../slideLayouts/slideLayout69.xml"/><Relationship Id="rId12" Type="http://schemas.openxmlformats.org/officeDocument/2006/relationships/slideLayout" Target="../slideLayouts/slideLayout74.xml"/><Relationship Id="rId17" Type="http://schemas.openxmlformats.org/officeDocument/2006/relationships/slideLayout" Target="../slideLayouts/slideLayout79.xml"/><Relationship Id="rId25" Type="http://schemas.openxmlformats.org/officeDocument/2006/relationships/slideLayout" Target="../slideLayouts/slideLayout87.xml"/><Relationship Id="rId2" Type="http://schemas.openxmlformats.org/officeDocument/2006/relationships/slideLayout" Target="../slideLayouts/slideLayout64.xml"/><Relationship Id="rId16" Type="http://schemas.openxmlformats.org/officeDocument/2006/relationships/slideLayout" Target="../slideLayouts/slideLayout78.xml"/><Relationship Id="rId20" Type="http://schemas.openxmlformats.org/officeDocument/2006/relationships/slideLayout" Target="../slideLayouts/slideLayout82.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24" Type="http://schemas.openxmlformats.org/officeDocument/2006/relationships/slideLayout" Target="../slideLayouts/slideLayout86.xml"/><Relationship Id="rId5" Type="http://schemas.openxmlformats.org/officeDocument/2006/relationships/slideLayout" Target="../slideLayouts/slideLayout67.xml"/><Relationship Id="rId15" Type="http://schemas.openxmlformats.org/officeDocument/2006/relationships/slideLayout" Target="../slideLayouts/slideLayout77.xml"/><Relationship Id="rId23" Type="http://schemas.openxmlformats.org/officeDocument/2006/relationships/slideLayout" Target="../slideLayouts/slideLayout85.xml"/><Relationship Id="rId10" Type="http://schemas.openxmlformats.org/officeDocument/2006/relationships/slideLayout" Target="../slideLayouts/slideLayout72.xml"/><Relationship Id="rId19" Type="http://schemas.openxmlformats.org/officeDocument/2006/relationships/slideLayout" Target="../slideLayouts/slideLayout81.xml"/><Relationship Id="rId4" Type="http://schemas.openxmlformats.org/officeDocument/2006/relationships/slideLayout" Target="../slideLayouts/slideLayout66.xml"/><Relationship Id="rId9" Type="http://schemas.openxmlformats.org/officeDocument/2006/relationships/slideLayout" Target="../slideLayouts/slideLayout71.xml"/><Relationship Id="rId14" Type="http://schemas.openxmlformats.org/officeDocument/2006/relationships/slideLayout" Target="../slideLayouts/slideLayout76.xml"/><Relationship Id="rId22" Type="http://schemas.openxmlformats.org/officeDocument/2006/relationships/slideLayout" Target="../slideLayouts/slideLayout84.xml"/><Relationship Id="rId27"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91.xml"/><Relationship Id="rId2" Type="http://schemas.openxmlformats.org/officeDocument/2006/relationships/slideLayout" Target="../slideLayouts/slideLayout90.xml"/><Relationship Id="rId1" Type="http://schemas.openxmlformats.org/officeDocument/2006/relationships/slideLayout" Target="../slideLayouts/slideLayout89.xml"/><Relationship Id="rId5" Type="http://schemas.openxmlformats.org/officeDocument/2006/relationships/theme" Target="../theme/theme5.xml"/><Relationship Id="rId4" Type="http://schemas.openxmlformats.org/officeDocument/2006/relationships/slideLayout" Target="../slideLayouts/slideLayout92.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95.xml"/><Relationship Id="rId2" Type="http://schemas.openxmlformats.org/officeDocument/2006/relationships/slideLayout" Target="../slideLayouts/slideLayout94.xml"/><Relationship Id="rId1" Type="http://schemas.openxmlformats.org/officeDocument/2006/relationships/slideLayout" Target="../slideLayouts/slideLayout93.xml"/><Relationship Id="rId5" Type="http://schemas.openxmlformats.org/officeDocument/2006/relationships/theme" Target="../theme/theme6.xml"/><Relationship Id="rId4" Type="http://schemas.openxmlformats.org/officeDocument/2006/relationships/slideLayout" Target="../slideLayouts/slideLayout9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98.xml"/><Relationship Id="rId1" Type="http://schemas.openxmlformats.org/officeDocument/2006/relationships/slideLayout" Target="../slideLayouts/slideLayout9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Logo: McGraw-Hill Education"/>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sp>
        <p:nvSpPr>
          <p:cNvPr id="13" name="Rectangle 12"/>
          <p:cNvSpPr/>
          <p:nvPr/>
        </p:nvSpPr>
        <p:spPr>
          <a:xfrm>
            <a:off x="0" y="6248400"/>
            <a:ext cx="9144000" cy="503767"/>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pic>
        <p:nvPicPr>
          <p:cNvPr id="12" name="Picture 11" descr="Tagline: Because learning changes everything.™"/>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53481" y="6351925"/>
            <a:ext cx="3223119" cy="272375"/>
          </a:xfrm>
          <a:prstGeom prst="rect">
            <a:avLst/>
          </a:prstGeom>
        </p:spPr>
      </p:pic>
      <p:sp>
        <p:nvSpPr>
          <p:cNvPr id="14" name="Text Placeholder 2"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
        <p:nvSpPr>
          <p:cNvPr id="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3521157207"/>
      </p:ext>
    </p:extLst>
  </p:cSld>
  <p:clrMap bg1="lt1" tx1="dk1" bg2="lt2" tx2="dk2" accent1="accent1" accent2="accent2" accent3="accent3" accent4="accent4" accent5="accent5" accent6="accent6" hlink="hlink" folHlink="folHlink"/>
  <p:sldLayoutIdLst>
    <p:sldLayoutId id="2147484472" r:id="rId1"/>
    <p:sldLayoutId id="2147484473" r:id="rId2"/>
    <p:sldLayoutId id="2147484474" r:id="rId3"/>
    <p:sldLayoutId id="2147484475" r:id="rId4"/>
    <p:sldLayoutId id="2147484476" r:id="rId5"/>
    <p:sldLayoutId id="2147484477" r:id="rId6"/>
    <p:sldLayoutId id="2147484478" r:id="rId7"/>
    <p:sldLayoutId id="2147484479" r:id="rId8"/>
    <p:sldLayoutId id="2147484480" r:id="rId9"/>
    <p:sldLayoutId id="2147484481" r:id="rId10"/>
    <p:sldLayoutId id="2147484482" r:id="rId11"/>
    <p:sldLayoutId id="2147484483" r:id="rId12"/>
    <p:sldLayoutId id="2147484484" r:id="rId13"/>
    <p:sldLayoutId id="2147484485" r:id="rId14"/>
    <p:sldLayoutId id="2147484486" r:id="rId15"/>
    <p:sldLayoutId id="2147484487" r:id="rId16"/>
    <p:sldLayoutId id="2147484488" r:id="rId17"/>
    <p:sldLayoutId id="2147484489" r:id="rId18"/>
    <p:sldLayoutId id="2147484490" r:id="rId19"/>
    <p:sldLayoutId id="2147484491" r:id="rId20"/>
    <p:sldLayoutId id="2147484492" r:id="rId21"/>
    <p:sldLayoutId id="2147484493" r:id="rId22"/>
    <p:sldLayoutId id="2147484494" r:id="rId23"/>
    <p:sldLayoutId id="2147484495" r:id="rId24"/>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Picture 9" descr="Logo: McGraw-Hill Education"/>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0" y="0"/>
            <a:ext cx="762000" cy="762000"/>
          </a:xfrm>
          <a:prstGeom prst="rect">
            <a:avLst/>
          </a:prstGeom>
        </p:spPr>
      </p:pic>
      <p:pic>
        <p:nvPicPr>
          <p:cNvPr id="2" name="Picture 1" descr="Tag line: Because learning changes everything™"/>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0" y="6257775"/>
            <a:ext cx="3371850" cy="476250"/>
          </a:xfrm>
          <a:prstGeom prst="rect">
            <a:avLst/>
          </a:prstGeom>
        </p:spPr>
      </p:pic>
      <p:sp>
        <p:nvSpPr>
          <p:cNvPr id="14" name="Text Placeholder 2" descr="©McGraw-Hill Education. All rights reserved. Authorized only for instructor use in the classroom.  No reproduction or further distribution permitted without the prior written consent of McGraw-Hill Education.&#10;"/>
          <p:cNvSpPr txBox="1">
            <a:spLocks/>
          </p:cNvSpPr>
          <p:nvPr/>
        </p:nvSpPr>
        <p:spPr>
          <a:xfrm>
            <a:off x="0" y="6734025"/>
            <a:ext cx="9144000" cy="17175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en-US" sz="3200" b="0" i="0" u="none" strike="noStrike" kern="1200" cap="none" spc="0" normalizeH="0" baseline="0" noProof="0" dirty="0">
                <a:ln>
                  <a:noFill/>
                </a:ln>
                <a:solidFill>
                  <a:srgbClr val="6A6A6A"/>
                </a:solidFill>
                <a:effectLst/>
                <a:uLnTx/>
                <a:uFillTx/>
                <a:latin typeface="Calibri"/>
                <a:ea typeface="+mn-ea"/>
                <a:cs typeface="+mn-cs"/>
              </a:rPr>
              <a:t>©McGraw-Hill Education. All rights reserved. Authorized </a:t>
            </a:r>
            <a:r>
              <a:rPr lang="en-US" sz="3200" kern="1200" dirty="0">
                <a:solidFill>
                  <a:srgbClr val="6A6A6A"/>
                </a:solidFill>
                <a:effectLst/>
                <a:latin typeface="+mn-lt"/>
                <a:ea typeface="+mn-ea"/>
                <a:cs typeface="+mn-cs"/>
              </a:rPr>
              <a:t>only </a:t>
            </a:r>
            <a:r>
              <a:rPr kumimoji="0" lang="en-US" sz="3200" b="0" i="0" u="none" strike="noStrike" kern="1200" cap="none" spc="0" normalizeH="0" baseline="0" noProof="0" dirty="0">
                <a:ln>
                  <a:noFill/>
                </a:ln>
                <a:solidFill>
                  <a:srgbClr val="6A6A6A"/>
                </a:solidFill>
                <a:effectLst/>
                <a:uLnTx/>
                <a:uFillTx/>
                <a:latin typeface="Calibri"/>
                <a:ea typeface="+mn-ea"/>
                <a:cs typeface="+mn-cs"/>
              </a:rPr>
              <a:t>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944628363"/>
      </p:ext>
    </p:extLst>
  </p:cSld>
  <p:clrMap bg1="lt1" tx1="dk1" bg2="lt2" tx2="dk2" accent1="accent1" accent2="accent2" accent3="accent3" accent4="accent4" accent5="accent5" accent6="accent6" hlink="hlink" folHlink="folHlink"/>
  <p:sldLayoutIdLst>
    <p:sldLayoutId id="2147484497"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 id="2147484511" r:id="rId15"/>
    <p:sldLayoutId id="2147484512" r:id="rId16"/>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Text Placeholder 2" descr="©McGraw-Hill Education"/>
          <p:cNvSpPr txBox="1">
            <a:spLocks/>
          </p:cNvSpPr>
          <p:nvPr/>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rgbClr val="6A6A6A"/>
                </a:solidFill>
                <a:effectLst/>
                <a:latin typeface="+mn-lt"/>
                <a:ea typeface="+mn-ea"/>
                <a:cs typeface="+mn-cs"/>
              </a:rPr>
              <a:t>©McGraw-Hill Education.</a:t>
            </a:r>
          </a:p>
        </p:txBody>
      </p:sp>
    </p:spTree>
    <p:extLst>
      <p:ext uri="{BB962C8B-B14F-4D97-AF65-F5344CB8AC3E}">
        <p14:creationId xmlns:p14="http://schemas.microsoft.com/office/powerpoint/2010/main" val="577893688"/>
      </p:ext>
    </p:extLst>
  </p:cSld>
  <p:clrMap bg1="lt1" tx1="dk1" bg2="lt2" tx2="dk2" accent1="accent1" accent2="accent2" accent3="accent3" accent4="accent4" accent5="accent5" accent6="accent6" hlink="hlink" folHlink="folHlink"/>
  <p:sldLayoutIdLst>
    <p:sldLayoutId id="2147484514" r:id="rId1"/>
    <p:sldLayoutId id="2147484515" r:id="rId2"/>
    <p:sldLayoutId id="2147484516" r:id="rId3"/>
    <p:sldLayoutId id="2147484517" r:id="rId4"/>
    <p:sldLayoutId id="2147484518" r:id="rId5"/>
    <p:sldLayoutId id="2147484519" r:id="rId6"/>
    <p:sldLayoutId id="2147484520" r:id="rId7"/>
    <p:sldLayoutId id="2147484521" r:id="rId8"/>
    <p:sldLayoutId id="2147484522" r:id="rId9"/>
    <p:sldLayoutId id="2147484523" r:id="rId10"/>
    <p:sldLayoutId id="2147484524" r:id="rId11"/>
    <p:sldLayoutId id="2147484525" r:id="rId12"/>
    <p:sldLayoutId id="2147484526" r:id="rId13"/>
    <p:sldLayoutId id="2147484527" r:id="rId14"/>
    <p:sldLayoutId id="2147484528" r:id="rId15"/>
    <p:sldLayoutId id="2147484529" r:id="rId16"/>
    <p:sldLayoutId id="2147484530" r:id="rId17"/>
    <p:sldLayoutId id="2147484531" r:id="rId18"/>
    <p:sldLayoutId id="2147484532" r:id="rId19"/>
    <p:sldLayoutId id="2147484533" r:id="rId20"/>
    <p:sldLayoutId id="2147484534" r:id="rId21"/>
    <p:sldLayoutId id="2147484535" r:id="rId22"/>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p:cNvSpPr/>
          <p:nvPr/>
        </p:nvSpPr>
        <p:spPr>
          <a:xfrm>
            <a:off x="0" y="6705600"/>
            <a:ext cx="9144000" cy="1524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10" name="Text Placeholder 2" descr="©McGraw-Hill Education&#10;"/>
          <p:cNvSpPr txBox="1">
            <a:spLocks/>
          </p:cNvSpPr>
          <p:nvPr/>
        </p:nvSpPr>
        <p:spPr>
          <a:xfrm>
            <a:off x="0" y="6705600"/>
            <a:ext cx="1371600" cy="152400"/>
          </a:xfrm>
          <a:prstGeom prst="rect">
            <a:avLst/>
          </a:prstGeom>
        </p:spPr>
        <p:txBody>
          <a:bodyPr vert="horz" lIns="91440" tIns="45720" rIns="91440" bIns="45720" rtlCol="0">
            <a:normAutofit fontScale="250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l">
              <a:buNone/>
            </a:pPr>
            <a:r>
              <a:rPr lang="en-US" sz="3200" kern="1200" dirty="0">
                <a:solidFill>
                  <a:schemeClr val="bg1"/>
                </a:solidFill>
                <a:effectLst/>
                <a:latin typeface="+mn-lt"/>
                <a:ea typeface="+mn-ea"/>
                <a:cs typeface="+mn-cs"/>
              </a:rPr>
              <a:t>©McGraw-Hill Education.</a:t>
            </a:r>
          </a:p>
        </p:txBody>
      </p:sp>
    </p:spTree>
    <p:extLst>
      <p:ext uri="{BB962C8B-B14F-4D97-AF65-F5344CB8AC3E}">
        <p14:creationId xmlns:p14="http://schemas.microsoft.com/office/powerpoint/2010/main" val="1616904003"/>
      </p:ext>
    </p:extLst>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40" r:id="rId4"/>
    <p:sldLayoutId id="2147484541" r:id="rId5"/>
    <p:sldLayoutId id="2147484542" r:id="rId6"/>
    <p:sldLayoutId id="2147484543" r:id="rId7"/>
    <p:sldLayoutId id="2147484575" r:id="rId8"/>
    <p:sldLayoutId id="2147484544" r:id="rId9"/>
    <p:sldLayoutId id="2147484545" r:id="rId10"/>
    <p:sldLayoutId id="2147484546" r:id="rId11"/>
    <p:sldLayoutId id="2147484547" r:id="rId12"/>
    <p:sldLayoutId id="2147484548" r:id="rId13"/>
    <p:sldLayoutId id="2147484549" r:id="rId14"/>
    <p:sldLayoutId id="2147484574" r:id="rId15"/>
    <p:sldLayoutId id="2147484550" r:id="rId16"/>
    <p:sldLayoutId id="2147484551" r:id="rId17"/>
    <p:sldLayoutId id="2147484552" r:id="rId18"/>
    <p:sldLayoutId id="2147484553" r:id="rId19"/>
    <p:sldLayoutId id="2147484554" r:id="rId20"/>
    <p:sldLayoutId id="2147484555" r:id="rId21"/>
    <p:sldLayoutId id="2147484556" r:id="rId22"/>
    <p:sldLayoutId id="2147484557" r:id="rId23"/>
    <p:sldLayoutId id="2147484558" r:id="rId24"/>
    <p:sldLayoutId id="2147484559" r:id="rId25"/>
    <p:sldLayoutId id="2147484560" r:id="rId26"/>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 name="TextBox 4" descr="©McGraw-Hill Education&#10;"/>
          <p:cNvSpPr txBox="1"/>
          <p:nvPr/>
        </p:nvSpPr>
        <p:spPr>
          <a:xfrm>
            <a:off x="0" y="6642556"/>
            <a:ext cx="1295400" cy="215444"/>
          </a:xfrm>
          <a:prstGeom prst="rect">
            <a:avLst/>
          </a:prstGeom>
          <a:noFill/>
        </p:spPr>
        <p:txBody>
          <a:bodyPr wrap="square" rtlCol="0">
            <a:spAutoFit/>
          </a:bodyPr>
          <a:lstStyle/>
          <a:p>
            <a:r>
              <a:rPr lang="en-US" sz="800" dirty="0">
                <a:solidFill>
                  <a:srgbClr val="6A6A6A"/>
                </a:solidFill>
              </a:rPr>
              <a:t>©McGraw-Hill Education</a:t>
            </a:r>
          </a:p>
        </p:txBody>
      </p:sp>
    </p:spTree>
    <p:extLst>
      <p:ext uri="{BB962C8B-B14F-4D97-AF65-F5344CB8AC3E}">
        <p14:creationId xmlns:p14="http://schemas.microsoft.com/office/powerpoint/2010/main" val="3916962255"/>
      </p:ext>
    </p:extLst>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Lst>
  <p:hf sldNum="0" hdr="0" ftr="0" dt="0"/>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p:cNvSpPr/>
          <p:nvPr/>
        </p:nvSpPr>
        <p:spPr>
          <a:xfrm>
            <a:off x="0" y="6629400"/>
            <a:ext cx="9144000" cy="228600"/>
          </a:xfrm>
          <a:prstGeom prst="rect">
            <a:avLst/>
          </a:prstGeom>
          <a:solidFill>
            <a:srgbClr val="C30C2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bg2"/>
              </a:solidFill>
            </a:endParaRPr>
          </a:p>
        </p:txBody>
      </p:sp>
      <p:sp>
        <p:nvSpPr>
          <p:cNvPr id="5" name="TextBox 4" descr="©McGraw-Hill Education."/>
          <p:cNvSpPr txBox="1"/>
          <p:nvPr/>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1096119167"/>
      </p:ext>
    </p:extLst>
  </p:cSld>
  <p:clrMap bg1="lt1" tx1="dk1" bg2="lt2" tx2="dk2" accent1="accent1" accent2="accent2" accent3="accent3" accent4="accent4" accent5="accent5" accent6="accent6" hlink="hlink" folHlink="folHlink"/>
  <p:sldLayoutIdLst>
    <p:sldLayoutId id="2147484567" r:id="rId1"/>
    <p:sldLayoutId id="2147484568" r:id="rId2"/>
    <p:sldLayoutId id="2147484569" r:id="rId3"/>
    <p:sldLayoutId id="2147484570" r:id="rId4"/>
  </p:sldLayoutIdLst>
  <p:hf sldNum="0" hdr="0" ftr="0" dt="0"/>
  <p:txStyles>
    <p:titleStyle>
      <a:lvl1pPr algn="l" defTabSz="914400" rtl="0" eaLnBrk="1" latinLnBrk="0" hangingPunct="1">
        <a:spcBef>
          <a:spcPct val="0"/>
        </a:spcBef>
        <a:buNone/>
        <a:defRPr sz="3200" kern="1200">
          <a:solidFill>
            <a:schemeClr val="bg1"/>
          </a:solidFill>
          <a:latin typeface="Vectipede Rg"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ctipede Rg"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ctipede Rg"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ctipede Rg"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ctipede Rg"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chemeClr val="bg2">
                <a:tint val="80000"/>
                <a:satMod val="300000"/>
              </a:schemeClr>
            </a:gs>
            <a:gs pos="100000">
              <a:schemeClr val="bg2">
                <a:lumMod val="5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4" cstate="screen">
            <a:alphaModFix amt="25000"/>
            <a:extLst>
              <a:ext uri="{28A0092B-C50C-407E-A947-70E740481C1C}">
                <a14:useLocalDpi xmlns:a14="http://schemas.microsoft.com/office/drawing/2010/main"/>
              </a:ext>
            </a:extLst>
          </a:blip>
          <a:srcRect r="28644" b="27282"/>
          <a:stretch/>
        </p:blipFill>
        <p:spPr>
          <a:xfrm>
            <a:off x="461821" y="1943668"/>
            <a:ext cx="8682180" cy="4914333"/>
          </a:xfrm>
          <a:prstGeom prst="rect">
            <a:avLst/>
          </a:prstGeom>
        </p:spPr>
      </p:pic>
      <p:sp>
        <p:nvSpPr>
          <p:cNvPr id="8" name="TextBox 7" descr="©McGraw-Hill Education"/>
          <p:cNvSpPr txBox="1"/>
          <p:nvPr/>
        </p:nvSpPr>
        <p:spPr>
          <a:xfrm>
            <a:off x="0" y="6629400"/>
            <a:ext cx="1828800" cy="215444"/>
          </a:xfrm>
          <a:prstGeom prst="rect">
            <a:avLst/>
          </a:prstGeom>
          <a:noFill/>
        </p:spPr>
        <p:txBody>
          <a:bodyPr wrap="square" rtlCol="0">
            <a:spAutoFit/>
          </a:bodyPr>
          <a:lstStyle/>
          <a:p>
            <a:r>
              <a:rPr lang="en-US" sz="800" dirty="0">
                <a:solidFill>
                  <a:schemeClr val="bg1"/>
                </a:solidFill>
              </a:rPr>
              <a:t>©McGraw-Hill Education</a:t>
            </a:r>
          </a:p>
        </p:txBody>
      </p:sp>
    </p:spTree>
    <p:extLst>
      <p:ext uri="{BB962C8B-B14F-4D97-AF65-F5344CB8AC3E}">
        <p14:creationId xmlns:p14="http://schemas.microsoft.com/office/powerpoint/2010/main" val="2877319260"/>
      </p:ext>
    </p:extLst>
  </p:cSld>
  <p:clrMap bg1="lt1" tx1="dk1" bg2="lt2" tx2="dk2" accent1="accent1" accent2="accent2" accent3="accent3" accent4="accent4" accent5="accent5" accent6="accent6" hlink="hlink" folHlink="folHlink"/>
  <p:sldLayoutIdLst>
    <p:sldLayoutId id="2147484572" r:id="rId1"/>
    <p:sldLayoutId id="2147484573" r:id="rId2"/>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CHAPTER 11</a:t>
            </a:r>
          </a:p>
        </p:txBody>
      </p:sp>
      <p:sp>
        <p:nvSpPr>
          <p:cNvPr id="20482" name="Rectangle 2050"/>
          <p:cNvSpPr>
            <a:spLocks noGrp="1" noChangeArrowheads="1"/>
          </p:cNvSpPr>
          <p:nvPr>
            <p:ph type="ctrTitle"/>
          </p:nvPr>
        </p:nvSpPr>
        <p:spPr/>
        <p:txBody>
          <a:bodyPr/>
          <a:lstStyle/>
          <a:p>
            <a:r>
              <a:rPr lang="en-US" dirty="0"/>
              <a:t>Public Policy in Texas</a:t>
            </a:r>
          </a:p>
        </p:txBody>
      </p:sp>
      <p:sp>
        <p:nvSpPr>
          <p:cNvPr id="3" name="Text Placeholder 2"/>
          <p:cNvSpPr>
            <a:spLocks noGrp="1"/>
          </p:cNvSpPr>
          <p:nvPr>
            <p:ph type="body" sz="quarter" idx="10"/>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9848"/>
          </a:xfrm>
        </p:spPr>
        <p:txBody>
          <a:bodyPr/>
          <a:lstStyle/>
          <a:p>
            <a:r>
              <a:rPr lang="en-US" dirty="0"/>
              <a:t>Regulatory Policy: </a:t>
            </a:r>
            <a:br>
              <a:rPr lang="en-US" dirty="0"/>
            </a:br>
            <a:r>
              <a:rPr lang="en-US" dirty="0"/>
              <a:t>Licensing and the Court System in Texas</a:t>
            </a:r>
          </a:p>
        </p:txBody>
      </p:sp>
      <p:sp>
        <p:nvSpPr>
          <p:cNvPr id="3" name="Content Placeholder 2"/>
          <p:cNvSpPr>
            <a:spLocks noGrp="1"/>
          </p:cNvSpPr>
          <p:nvPr>
            <p:ph idx="1"/>
          </p:nvPr>
        </p:nvSpPr>
        <p:spPr/>
        <p:txBody>
          <a:bodyPr/>
          <a:lstStyle/>
          <a:p>
            <a:r>
              <a:rPr lang="en-US" dirty="0"/>
              <a:t>Texas has a history of burdensome licensing regulations, but reforms have recently been made</a:t>
            </a:r>
          </a:p>
          <a:p>
            <a:pPr lvl="1"/>
            <a:r>
              <a:rPr lang="en-US" dirty="0"/>
              <a:t>Occupational licenses, now issued for a wide range of workers, are often justified as safer for the public; but they can reduce competition, opportunity, and affordability</a:t>
            </a:r>
          </a:p>
          <a:p>
            <a:pPr lvl="1"/>
            <a:r>
              <a:rPr lang="en-US" dirty="0"/>
              <a:t>Licensing fees have been eliminated for some professionals; and licensing requirements have been reduced for a number of other occupations</a:t>
            </a:r>
          </a:p>
          <a:p>
            <a:r>
              <a:rPr lang="en-US" dirty="0"/>
              <a:t>One area where Texas is not very pro-business is its court system: the state is comparatively friendly to plaintiffs who sue businesses</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205006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Welfare Policy</a:t>
            </a:r>
          </a:p>
        </p:txBody>
      </p:sp>
      <p:sp>
        <p:nvSpPr>
          <p:cNvPr id="3" name="Content Placeholder 2"/>
          <p:cNvSpPr>
            <a:spLocks noGrp="1"/>
          </p:cNvSpPr>
          <p:nvPr>
            <p:ph idx="1"/>
          </p:nvPr>
        </p:nvSpPr>
        <p:spPr/>
        <p:txBody>
          <a:bodyPr/>
          <a:lstStyle/>
          <a:p>
            <a:r>
              <a:rPr lang="en-US" dirty="0"/>
              <a:t>States have considerable leeway in determining eligibility for some federal programs providing benefits to the poor, unemployed, and disabled</a:t>
            </a:r>
          </a:p>
          <a:p>
            <a:pPr lvl="1"/>
            <a:r>
              <a:rPr lang="en-US" dirty="0"/>
              <a:t>In the case of Medicaid, which is run by the states, </a:t>
            </a:r>
            <a:br>
              <a:rPr lang="en-US" dirty="0"/>
            </a:br>
            <a:r>
              <a:rPr lang="en-US" dirty="0"/>
              <a:t>Texas’s eligibility requirements are relatively stringent</a:t>
            </a:r>
          </a:p>
          <a:p>
            <a:pPr lvl="1"/>
            <a:r>
              <a:rPr lang="en-US" dirty="0"/>
              <a:t>As of January 2016, Texas was also one of 19 states not to expand Medicaid as intended under the Affordable Care Act (ACA)</a:t>
            </a:r>
          </a:p>
          <a:p>
            <a:pPr lvl="1"/>
            <a:r>
              <a:rPr lang="en-US" dirty="0"/>
              <a:t>Texas provides lower benefit levels and additional eligibility requirements in other programs as well</a:t>
            </a:r>
          </a:p>
          <a:p>
            <a:pPr lvl="1"/>
            <a:r>
              <a:rPr lang="en-US" dirty="0"/>
              <a:t>Finally, Texas spends less than most other states on welfare programs as a share of the state budget</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17798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Policy</a:t>
            </a:r>
          </a:p>
        </p:txBody>
      </p:sp>
      <p:sp>
        <p:nvSpPr>
          <p:cNvPr id="3" name="Content Placeholder 2"/>
          <p:cNvSpPr>
            <a:spLocks noGrp="1"/>
          </p:cNvSpPr>
          <p:nvPr>
            <p:ph idx="1"/>
          </p:nvPr>
        </p:nvSpPr>
        <p:spPr/>
        <p:txBody>
          <a:bodyPr/>
          <a:lstStyle/>
          <a:p>
            <a:r>
              <a:rPr lang="en-US" dirty="0"/>
              <a:t>The Affordable Care Act (ACA) passed in 2010</a:t>
            </a:r>
          </a:p>
          <a:p>
            <a:pPr lvl="1"/>
            <a:r>
              <a:rPr lang="en-US" dirty="0"/>
              <a:t>The Supreme Court upheld most of the law, but rejected the portion requiring expansion of Medicaid eligibility, leaving the decision to expand up to the states</a:t>
            </a:r>
          </a:p>
          <a:p>
            <a:pPr lvl="1"/>
            <a:r>
              <a:rPr lang="en-US" dirty="0"/>
              <a:t>A key provision—the requirement that every person purchase health insurance—depends on insurance marketplaces, or exchanges</a:t>
            </a:r>
          </a:p>
          <a:p>
            <a:pPr lvl="1"/>
            <a:r>
              <a:rPr lang="en-US" dirty="0"/>
              <a:t>Texas has declined to run its own exchange, so Texans use a federally run exchange</a:t>
            </a:r>
          </a:p>
          <a:p>
            <a:pPr lvl="1"/>
            <a:r>
              <a:rPr lang="en-US" dirty="0"/>
              <a:t>The majority of states defaulting to a federal exchange have Republican governors</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177985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2"/>
                </a:solidFill>
              </a:rPr>
              <a:t>TABLE 11.2 </a:t>
            </a:r>
            <a:r>
              <a:rPr lang="en-US" dirty="0"/>
              <a:t>Key Provisions of the ACA</a:t>
            </a:r>
          </a:p>
        </p:txBody>
      </p:sp>
      <p:sp>
        <p:nvSpPr>
          <p:cNvPr id="10" name="Text Placeholder 9"/>
          <p:cNvSpPr>
            <a:spLocks noGrp="1"/>
          </p:cNvSpPr>
          <p:nvPr>
            <p:ph type="body" sz="quarter" idx="10"/>
          </p:nvPr>
        </p:nvSpPr>
        <p:spPr>
          <a:xfrm rot="16200000">
            <a:off x="5627124" y="3264924"/>
            <a:ext cx="6477000" cy="404352"/>
          </a:xfrm>
        </p:spPr>
        <p:txBody>
          <a:bodyPr/>
          <a:lstStyle/>
          <a:p>
            <a:pPr algn="l"/>
            <a:r>
              <a:rPr lang="en-US" i="1" dirty="0">
                <a:solidFill>
                  <a:schemeClr val="bg1">
                    <a:lumMod val="50000"/>
                  </a:schemeClr>
                </a:solidFill>
              </a:rPr>
              <a:t>Sources: Mike Patton, “Obamacare: Seven Major Provisions And How They Affect You,” Forbes, November 27, 2013, http://www.forbes.com/</a:t>
            </a:r>
            <a:br>
              <a:rPr lang="en-US" i="1" dirty="0">
                <a:solidFill>
                  <a:schemeClr val="bg1">
                    <a:lumMod val="50000"/>
                  </a:schemeClr>
                </a:solidFill>
              </a:rPr>
            </a:br>
            <a:r>
              <a:rPr lang="en-US" i="1" dirty="0">
                <a:solidFill>
                  <a:schemeClr val="bg1">
                    <a:lumMod val="50000"/>
                  </a:schemeClr>
                </a:solidFill>
              </a:rPr>
              <a:t>sites/mikepatton/2013/11/27/how-obamacare-will-change-the-american-health-system/#1d8423ab6593; U.S. Department of Health and Human Services, “Key Features of the Affordable Care Act By Year,” http://www.hhs.gov/healthcare/facts-and-features/key-features-of-aca-by-year/index.html.</a:t>
            </a:r>
            <a:endParaRPr lang="en-US" dirty="0">
              <a:solidFill>
                <a:schemeClr val="bg1">
                  <a:lumMod val="50000"/>
                </a:schemeClr>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1251363"/>
              </p:ext>
            </p:extLst>
          </p:nvPr>
        </p:nvGraphicFramePr>
        <p:xfrm>
          <a:off x="514350" y="1081278"/>
          <a:ext cx="8115300" cy="5548122"/>
        </p:xfrm>
        <a:graphic>
          <a:graphicData uri="http://schemas.openxmlformats.org/drawingml/2006/table">
            <a:tbl>
              <a:tblPr firstRow="1" bandRow="1">
                <a:tableStyleId>{F5AB1C69-6EDB-4FF4-983F-18BD219EF322}</a:tableStyleId>
              </a:tblPr>
              <a:tblGrid>
                <a:gridCol w="1302915">
                  <a:extLst>
                    <a:ext uri="{9D8B030D-6E8A-4147-A177-3AD203B41FA5}">
                      <a16:colId xmlns:a16="http://schemas.microsoft.com/office/drawing/2014/main" val="20000"/>
                    </a:ext>
                  </a:extLst>
                </a:gridCol>
                <a:gridCol w="6812385">
                  <a:extLst>
                    <a:ext uri="{9D8B030D-6E8A-4147-A177-3AD203B41FA5}">
                      <a16:colId xmlns:a16="http://schemas.microsoft.com/office/drawing/2014/main" val="20001"/>
                    </a:ext>
                  </a:extLst>
                </a:gridCol>
              </a:tblGrid>
              <a:tr h="293290">
                <a:tc>
                  <a:txBody>
                    <a:bodyPr/>
                    <a:lstStyle/>
                    <a:p>
                      <a:pPr>
                        <a:lnSpc>
                          <a:spcPct val="95000"/>
                        </a:lnSpc>
                      </a:pPr>
                      <a:r>
                        <a:rPr lang="en-US" sz="1500" kern="1200" dirty="0">
                          <a:solidFill>
                            <a:schemeClr val="tx1"/>
                          </a:solidFill>
                        </a:rPr>
                        <a:t>Provision</a:t>
                      </a:r>
                      <a:endParaRPr lang="en-US" sz="1500" b="1" kern="1200" dirty="0">
                        <a:solidFill>
                          <a:schemeClr val="tx1"/>
                        </a:solidFill>
                        <a:latin typeface="+mn-lt"/>
                        <a:ea typeface="+mn-ea"/>
                        <a:cs typeface="+mn-cs"/>
                      </a:endParaRPr>
                    </a:p>
                  </a:txBody>
                  <a:tcPr marT="54864" marB="54864">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lgn="l">
                        <a:lnSpc>
                          <a:spcPct val="95000"/>
                        </a:lnSpc>
                      </a:pPr>
                      <a:r>
                        <a:rPr lang="en-US" sz="1500" kern="1200" dirty="0">
                          <a:solidFill>
                            <a:schemeClr val="tx1"/>
                          </a:solidFill>
                        </a:rPr>
                        <a:t>Description</a:t>
                      </a:r>
                      <a:endParaRPr lang="en-US" sz="1500" b="1" kern="1200" dirty="0">
                        <a:solidFill>
                          <a:schemeClr val="tx1"/>
                        </a:solidFill>
                        <a:latin typeface="+mn-lt"/>
                        <a:ea typeface="+mn-ea"/>
                        <a:cs typeface="+mn-cs"/>
                      </a:endParaRPr>
                    </a:p>
                  </a:txBody>
                  <a:tcPr marT="54864" marB="54864">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0000"/>
                  </a:ext>
                </a:extLst>
              </a:tr>
              <a:tr h="502783">
                <a:tc>
                  <a:txBody>
                    <a:bodyPr/>
                    <a:lstStyle/>
                    <a:p>
                      <a:pPr algn="l">
                        <a:lnSpc>
                          <a:spcPct val="95000"/>
                        </a:lnSpc>
                      </a:pPr>
                      <a:r>
                        <a:rPr lang="en-US" sz="1500" kern="1200" dirty="0">
                          <a:solidFill>
                            <a:schemeClr val="tx1"/>
                          </a:solidFill>
                        </a:rPr>
                        <a:t>Guaranteed Coverage</a:t>
                      </a:r>
                      <a:endParaRPr lang="en-US" sz="1500" b="0" kern="1200" dirty="0">
                        <a:solidFill>
                          <a:schemeClr val="tx1"/>
                        </a:solidFill>
                        <a:latin typeface="+mn-lt"/>
                        <a:ea typeface="+mn-ea"/>
                        <a:cs typeface="+mn-cs"/>
                      </a:endParaRPr>
                    </a:p>
                  </a:txBody>
                  <a:tcPr marT="54864" marB="54864">
                    <a:lnL w="12700" cap="flat" cmpd="sng" algn="ctr">
                      <a:solidFill>
                        <a:schemeClr val="tx1"/>
                      </a:solidFill>
                      <a:prstDash val="solid"/>
                      <a:round/>
                      <a:headEnd type="none" w="med" len="med"/>
                      <a:tailEnd type="none" w="med" len="med"/>
                    </a:lnL>
                  </a:tcPr>
                </a:tc>
                <a:tc>
                  <a:txBody>
                    <a:bodyPr/>
                    <a:lstStyle/>
                    <a:p>
                      <a:pPr algn="l">
                        <a:lnSpc>
                          <a:spcPct val="95000"/>
                        </a:lnSpc>
                      </a:pPr>
                      <a:r>
                        <a:rPr lang="en-US" sz="1500" kern="1200" dirty="0">
                          <a:solidFill>
                            <a:schemeClr val="tx1"/>
                          </a:solidFill>
                        </a:rPr>
                        <a:t>Health insurers cannot refuse to cover an individual because of current or prior health problems (called “preexisting conditions”).</a:t>
                      </a:r>
                      <a:endParaRPr lang="en-US" sz="1500" b="0" kern="1200" dirty="0">
                        <a:solidFill>
                          <a:schemeClr val="tx1"/>
                        </a:solidFill>
                        <a:latin typeface="+mn-lt"/>
                        <a:ea typeface="+mn-ea"/>
                        <a:cs typeface="+mn-cs"/>
                      </a:endParaRPr>
                    </a:p>
                  </a:txBody>
                  <a:tcPr marT="54864" marB="54864">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1"/>
                  </a:ext>
                </a:extLst>
              </a:tr>
              <a:tr h="502783">
                <a:tc>
                  <a:txBody>
                    <a:bodyPr/>
                    <a:lstStyle/>
                    <a:p>
                      <a:pPr algn="l">
                        <a:lnSpc>
                          <a:spcPct val="95000"/>
                        </a:lnSpc>
                      </a:pPr>
                      <a:r>
                        <a:rPr lang="en-US" sz="1500" dirty="0">
                          <a:solidFill>
                            <a:schemeClr val="tx1"/>
                          </a:solidFill>
                        </a:rPr>
                        <a:t>Benefit Standards</a:t>
                      </a:r>
                    </a:p>
                  </a:txBody>
                  <a:tcPr marT="54864" marB="54864">
                    <a:lnL w="12700" cap="flat" cmpd="sng" algn="ctr">
                      <a:solidFill>
                        <a:schemeClr val="tx1"/>
                      </a:solidFill>
                      <a:prstDash val="solid"/>
                      <a:round/>
                      <a:headEnd type="none" w="med" len="med"/>
                      <a:tailEnd type="none" w="med" len="med"/>
                    </a:lnL>
                  </a:tcPr>
                </a:tc>
                <a:tc>
                  <a:txBody>
                    <a:bodyPr/>
                    <a:lstStyle/>
                    <a:p>
                      <a:pPr algn="l">
                        <a:lnSpc>
                          <a:spcPct val="95000"/>
                        </a:lnSpc>
                      </a:pPr>
                      <a:r>
                        <a:rPr lang="en-US" sz="1500" dirty="0">
                          <a:solidFill>
                            <a:schemeClr val="tx1"/>
                          </a:solidFill>
                        </a:rPr>
                        <a:t>Health insurance policies must provide certain benefits, called “minimum essential coverage.”</a:t>
                      </a:r>
                    </a:p>
                  </a:txBody>
                  <a:tcPr marT="54864" marB="54864">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2"/>
                  </a:ext>
                </a:extLst>
              </a:tr>
              <a:tr h="502783">
                <a:tc>
                  <a:txBody>
                    <a:bodyPr/>
                    <a:lstStyle/>
                    <a:p>
                      <a:pPr algn="l">
                        <a:lnSpc>
                          <a:spcPct val="95000"/>
                        </a:lnSpc>
                      </a:pPr>
                      <a:r>
                        <a:rPr lang="en-US" sz="1500" dirty="0">
                          <a:solidFill>
                            <a:schemeClr val="tx1"/>
                          </a:solidFill>
                        </a:rPr>
                        <a:t>Individual Mandate</a:t>
                      </a:r>
                    </a:p>
                  </a:txBody>
                  <a:tcPr marT="54864" marB="54864">
                    <a:lnL w="12700" cap="flat" cmpd="sng" algn="ctr">
                      <a:solidFill>
                        <a:schemeClr val="tx1"/>
                      </a:solidFill>
                      <a:prstDash val="solid"/>
                      <a:round/>
                      <a:headEnd type="none" w="med" len="med"/>
                      <a:tailEnd type="none" w="med" len="med"/>
                    </a:lnL>
                  </a:tcPr>
                </a:tc>
                <a:tc>
                  <a:txBody>
                    <a:bodyPr/>
                    <a:lstStyle/>
                    <a:p>
                      <a:pPr algn="l">
                        <a:lnSpc>
                          <a:spcPct val="95000"/>
                        </a:lnSpc>
                      </a:pPr>
                      <a:r>
                        <a:rPr lang="en-US" sz="1500" dirty="0">
                          <a:solidFill>
                            <a:schemeClr val="tx1"/>
                          </a:solidFill>
                        </a:rPr>
                        <a:t>Individuals are required to buy health insurance or pay a fee (what critics contend is a tax) for not having coverage.</a:t>
                      </a:r>
                    </a:p>
                  </a:txBody>
                  <a:tcPr marT="54864" marB="54864">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3"/>
                  </a:ext>
                </a:extLst>
              </a:tr>
              <a:tr h="712276">
                <a:tc>
                  <a:txBody>
                    <a:bodyPr/>
                    <a:lstStyle/>
                    <a:p>
                      <a:pPr algn="l">
                        <a:lnSpc>
                          <a:spcPct val="95000"/>
                        </a:lnSpc>
                      </a:pPr>
                      <a:r>
                        <a:rPr lang="en-US" sz="1500" dirty="0">
                          <a:solidFill>
                            <a:schemeClr val="tx1"/>
                          </a:solidFill>
                        </a:rPr>
                        <a:t>Health Insurance Exchanges</a:t>
                      </a:r>
                    </a:p>
                  </a:txBody>
                  <a:tcPr marT="54864" marB="54864">
                    <a:lnL w="12700" cap="flat" cmpd="sng" algn="ctr">
                      <a:solidFill>
                        <a:schemeClr val="tx1"/>
                      </a:solidFill>
                      <a:prstDash val="solid"/>
                      <a:round/>
                      <a:headEnd type="none" w="med" len="med"/>
                      <a:tailEnd type="none" w="med" len="med"/>
                    </a:lnL>
                  </a:tcPr>
                </a:tc>
                <a:tc>
                  <a:txBody>
                    <a:bodyPr/>
                    <a:lstStyle/>
                    <a:p>
                      <a:pPr algn="l">
                        <a:lnSpc>
                          <a:spcPct val="95000"/>
                        </a:lnSpc>
                      </a:pPr>
                      <a:r>
                        <a:rPr lang="en-US" sz="1500" dirty="0">
                          <a:solidFill>
                            <a:schemeClr val="tx1"/>
                          </a:solidFill>
                        </a:rPr>
                        <a:t>Individuals who do not have health insurance through their employer or the government must buy coverage through a state or federal exchange (i.e., online “Health Insurance Marketplace”).</a:t>
                      </a:r>
                    </a:p>
                  </a:txBody>
                  <a:tcPr marT="54864" marB="54864">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4"/>
                  </a:ext>
                </a:extLst>
              </a:tr>
              <a:tr h="712276">
                <a:tc>
                  <a:txBody>
                    <a:bodyPr/>
                    <a:lstStyle/>
                    <a:p>
                      <a:pPr algn="l">
                        <a:lnSpc>
                          <a:spcPct val="95000"/>
                        </a:lnSpc>
                      </a:pPr>
                      <a:r>
                        <a:rPr lang="en-US" sz="1500" dirty="0">
                          <a:solidFill>
                            <a:schemeClr val="tx1"/>
                          </a:solidFill>
                        </a:rPr>
                        <a:t>Low Income Subsidies</a:t>
                      </a:r>
                    </a:p>
                  </a:txBody>
                  <a:tcPr marT="54864" marB="54864">
                    <a:lnL w="12700" cap="flat" cmpd="sng" algn="ctr">
                      <a:solidFill>
                        <a:schemeClr val="tx1"/>
                      </a:solidFill>
                      <a:prstDash val="solid"/>
                      <a:round/>
                      <a:headEnd type="none" w="med" len="med"/>
                      <a:tailEnd type="none" w="med" len="med"/>
                    </a:lnL>
                  </a:tcPr>
                </a:tc>
                <a:tc>
                  <a:txBody>
                    <a:bodyPr/>
                    <a:lstStyle/>
                    <a:p>
                      <a:pPr algn="l">
                        <a:lnSpc>
                          <a:spcPct val="95000"/>
                        </a:lnSpc>
                      </a:pPr>
                      <a:r>
                        <a:rPr lang="en-US" sz="1500" dirty="0">
                          <a:solidFill>
                            <a:schemeClr val="tx1"/>
                          </a:solidFill>
                        </a:rPr>
                        <a:t>Individuals who buy coverage through an exchange and whose income is below a certain threshold are eligible for a government subsidy. In other words, the government pays a portion of that person’s insurance premiums.</a:t>
                      </a:r>
                    </a:p>
                  </a:txBody>
                  <a:tcPr marT="54864" marB="54864">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5"/>
                  </a:ext>
                </a:extLst>
              </a:tr>
              <a:tr h="725107">
                <a:tc>
                  <a:txBody>
                    <a:bodyPr/>
                    <a:lstStyle/>
                    <a:p>
                      <a:pPr algn="l">
                        <a:lnSpc>
                          <a:spcPct val="95000"/>
                        </a:lnSpc>
                      </a:pPr>
                      <a:r>
                        <a:rPr lang="en-US" sz="1500" dirty="0">
                          <a:solidFill>
                            <a:schemeClr val="tx1"/>
                          </a:solidFill>
                        </a:rPr>
                        <a:t>Medicaid Expansion</a:t>
                      </a:r>
                    </a:p>
                  </a:txBody>
                  <a:tcPr marT="54864" marB="54864">
                    <a:lnL w="12700" cap="flat" cmpd="sng" algn="ctr">
                      <a:solidFill>
                        <a:schemeClr val="tx1"/>
                      </a:solidFill>
                      <a:prstDash val="solid"/>
                      <a:round/>
                      <a:headEnd type="none" w="med" len="med"/>
                      <a:tailEnd type="none" w="med" len="med"/>
                    </a:lnL>
                  </a:tcPr>
                </a:tc>
                <a:tc>
                  <a:txBody>
                    <a:bodyPr/>
                    <a:lstStyle/>
                    <a:p>
                      <a:pPr algn="l">
                        <a:lnSpc>
                          <a:spcPct val="95000"/>
                        </a:lnSpc>
                      </a:pPr>
                      <a:r>
                        <a:rPr lang="en-US" sz="1500" dirty="0">
                          <a:solidFill>
                            <a:schemeClr val="tx1"/>
                          </a:solidFill>
                        </a:rPr>
                        <a:t>The income threshold used to qualify individuals for Medicaid coverage has been raised. (Note: States may opt out of this expansion and continue to use the prior income threshold to determine whether individuals qualify for their state’s program.)</a:t>
                      </a:r>
                    </a:p>
                  </a:txBody>
                  <a:tcPr marT="54864" marB="54864">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6"/>
                  </a:ext>
                </a:extLst>
              </a:tr>
              <a:tr h="502783">
                <a:tc>
                  <a:txBody>
                    <a:bodyPr/>
                    <a:lstStyle/>
                    <a:p>
                      <a:pPr algn="l">
                        <a:lnSpc>
                          <a:spcPct val="95000"/>
                        </a:lnSpc>
                      </a:pPr>
                      <a:r>
                        <a:rPr lang="en-US" sz="1500" dirty="0">
                          <a:solidFill>
                            <a:schemeClr val="tx1"/>
                          </a:solidFill>
                        </a:rPr>
                        <a:t>Coverage for Young Adults</a:t>
                      </a:r>
                    </a:p>
                  </a:txBody>
                  <a:tcPr marT="54864" marB="54864">
                    <a:lnL w="12700" cap="flat" cmpd="sng" algn="ctr">
                      <a:solidFill>
                        <a:schemeClr val="tx1"/>
                      </a:solidFill>
                      <a:prstDash val="solid"/>
                      <a:round/>
                      <a:headEnd type="none" w="med" len="med"/>
                      <a:tailEnd type="none" w="med" len="med"/>
                    </a:lnL>
                  </a:tcPr>
                </a:tc>
                <a:tc>
                  <a:txBody>
                    <a:bodyPr/>
                    <a:lstStyle/>
                    <a:p>
                      <a:pPr algn="l">
                        <a:lnSpc>
                          <a:spcPct val="95000"/>
                        </a:lnSpc>
                      </a:pPr>
                      <a:r>
                        <a:rPr lang="en-US" sz="1500" dirty="0">
                          <a:solidFill>
                            <a:schemeClr val="tx1"/>
                          </a:solidFill>
                        </a:rPr>
                        <a:t>Children can remain on their parents’ insurance plan until age 26.</a:t>
                      </a:r>
                    </a:p>
                  </a:txBody>
                  <a:tcPr marT="54864" marB="54864">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0007"/>
                  </a:ext>
                </a:extLst>
              </a:tr>
              <a:tr h="712276">
                <a:tc>
                  <a:txBody>
                    <a:bodyPr/>
                    <a:lstStyle/>
                    <a:p>
                      <a:pPr algn="l">
                        <a:lnSpc>
                          <a:spcPct val="95000"/>
                        </a:lnSpc>
                      </a:pPr>
                      <a:r>
                        <a:rPr lang="en-US" sz="1500" dirty="0">
                          <a:solidFill>
                            <a:schemeClr val="tx1"/>
                          </a:solidFill>
                        </a:rPr>
                        <a:t>Annual and Lifetime Limits</a:t>
                      </a:r>
                    </a:p>
                  </a:txBody>
                  <a:tcPr marT="54864" marB="54864">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l">
                        <a:lnSpc>
                          <a:spcPct val="95000"/>
                        </a:lnSpc>
                      </a:pPr>
                      <a:r>
                        <a:rPr lang="en-US" sz="1500" dirty="0">
                          <a:solidFill>
                            <a:schemeClr val="tx1"/>
                          </a:solidFill>
                        </a:rPr>
                        <a:t>Insurance companies cannot limit the dollar amount they would spend for most of an individual’s covered benefits, either during a given year or during the entire time a person is enrolled in that insurance plan.</a:t>
                      </a:r>
                    </a:p>
                  </a:txBody>
                  <a:tcPr marT="54864" marB="54864">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471863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Healthcare Policy </a:t>
            </a:r>
            <a:r>
              <a:rPr lang="en-US" sz="1600" dirty="0"/>
              <a:t>2</a:t>
            </a:r>
          </a:p>
        </p:txBody>
      </p:sp>
      <p:sp>
        <p:nvSpPr>
          <p:cNvPr id="3" name="Content Placeholder 2"/>
          <p:cNvSpPr>
            <a:spLocks noGrp="1"/>
          </p:cNvSpPr>
          <p:nvPr>
            <p:ph idx="1"/>
          </p:nvPr>
        </p:nvSpPr>
        <p:spPr/>
        <p:txBody>
          <a:bodyPr/>
          <a:lstStyle/>
          <a:p>
            <a:r>
              <a:rPr lang="en-US" dirty="0"/>
              <a:t>In 2014, Texas had the highest percentage of uninsured people in the U.S.: 19% of the population</a:t>
            </a:r>
          </a:p>
          <a:p>
            <a:pPr lvl="1"/>
            <a:r>
              <a:rPr lang="en-US" dirty="0"/>
              <a:t>The national average was 10.4%</a:t>
            </a:r>
          </a:p>
          <a:p>
            <a:r>
              <a:rPr lang="en-US" dirty="0">
                <a:solidFill>
                  <a:srgbClr val="FF0000"/>
                </a:solidFill>
              </a:rPr>
              <a:t>Proponents</a:t>
            </a:r>
            <a:r>
              <a:rPr lang="en-US" dirty="0"/>
              <a:t> of the ACA say it will reduce the number of uninsured and drive down costs</a:t>
            </a:r>
          </a:p>
          <a:p>
            <a:r>
              <a:rPr lang="en-US" dirty="0">
                <a:solidFill>
                  <a:srgbClr val="FF0000"/>
                </a:solidFill>
              </a:rPr>
              <a:t>Opponents</a:t>
            </a:r>
            <a:r>
              <a:rPr lang="en-US" dirty="0"/>
              <a:t> argue it is an overreach of federal authority and will stress state budgets</a:t>
            </a:r>
          </a:p>
          <a:p>
            <a:r>
              <a:rPr lang="en-US" dirty="0"/>
              <a:t>Texas’s past two governors have firmly opposed the health care law</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789005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and Secondary Education </a:t>
            </a:r>
            <a:br>
              <a:rPr lang="en-US" dirty="0"/>
            </a:br>
            <a:r>
              <a:rPr lang="en-US" dirty="0"/>
              <a:t>in Texas: Funding</a:t>
            </a:r>
          </a:p>
        </p:txBody>
      </p:sp>
      <p:sp>
        <p:nvSpPr>
          <p:cNvPr id="3" name="Content Placeholder 2"/>
          <p:cNvSpPr>
            <a:spLocks noGrp="1"/>
          </p:cNvSpPr>
          <p:nvPr>
            <p:ph idx="1"/>
          </p:nvPr>
        </p:nvSpPr>
        <p:spPr>
          <a:xfrm>
            <a:off x="457200" y="1600199"/>
            <a:ext cx="8229600" cy="4953001"/>
          </a:xfrm>
        </p:spPr>
        <p:txBody>
          <a:bodyPr/>
          <a:lstStyle/>
          <a:p>
            <a:r>
              <a:rPr lang="en-US" dirty="0">
                <a:solidFill>
                  <a:srgbClr val="FF0000"/>
                </a:solidFill>
              </a:rPr>
              <a:t>The cost of public K</a:t>
            </a:r>
            <a:r>
              <a:rPr lang="en-US" dirty="0">
                <a:solidFill>
                  <a:srgbClr val="FF0000"/>
                </a:solidFill>
                <a:latin typeface="Calibri" panose="020F0502020204030204" pitchFamily="34" charset="0"/>
                <a:cs typeface="Calibri" panose="020F0502020204030204" pitchFamily="34" charset="0"/>
              </a:rPr>
              <a:t>–12 education is shared by the state, the federal government, and local districts</a:t>
            </a:r>
          </a:p>
          <a:p>
            <a:pPr lvl="1"/>
            <a:r>
              <a:rPr lang="en-US" dirty="0">
                <a:latin typeface="Calibri" panose="020F0502020204030204" pitchFamily="34" charset="0"/>
                <a:cs typeface="Calibri" panose="020F0502020204030204" pitchFamily="34" charset="0"/>
              </a:rPr>
              <a:t>In 2014–2015, local districts covered about 49%</a:t>
            </a:r>
          </a:p>
          <a:p>
            <a:pPr lvl="1"/>
            <a:r>
              <a:rPr lang="en-US" dirty="0">
                <a:latin typeface="Calibri" panose="020F0502020204030204" pitchFamily="34" charset="0"/>
                <a:cs typeface="Calibri" panose="020F0502020204030204" pitchFamily="34" charset="0"/>
              </a:rPr>
              <a:t>Because the primary source of local funding is the property tax, the money available per pupil varies by district</a:t>
            </a:r>
          </a:p>
          <a:p>
            <a:pPr lvl="1"/>
            <a:r>
              <a:rPr lang="en-US" dirty="0">
                <a:latin typeface="Calibri" panose="020F0502020204030204" pitchFamily="34" charset="0"/>
                <a:cs typeface="Calibri" panose="020F0502020204030204" pitchFamily="34" charset="0"/>
              </a:rPr>
              <a:t>A system whereby rich districts directly provided money for poor districts—the </a:t>
            </a:r>
            <a:r>
              <a:rPr lang="en-US" b="1" dirty="0">
                <a:solidFill>
                  <a:srgbClr val="FF0000"/>
                </a:solidFill>
                <a:latin typeface="Calibri" panose="020F0502020204030204" pitchFamily="34" charset="0"/>
                <a:cs typeface="Calibri" panose="020F0502020204030204" pitchFamily="34" charset="0"/>
              </a:rPr>
              <a:t>Robin Hood Plan</a:t>
            </a:r>
            <a:r>
              <a:rPr lang="en-US" dirty="0">
                <a:latin typeface="Calibri" panose="020F0502020204030204" pitchFamily="34" charset="0"/>
                <a:cs typeface="Calibri" panose="020F0502020204030204" pitchFamily="34" charset="0"/>
              </a:rPr>
              <a:t>—was challenged in court and rejected by voters</a:t>
            </a:r>
          </a:p>
          <a:p>
            <a:pPr lvl="1"/>
            <a:r>
              <a:rPr lang="en-US" dirty="0">
                <a:latin typeface="Calibri" panose="020F0502020204030204" pitchFamily="34" charset="0"/>
                <a:cs typeface="Calibri" panose="020F0502020204030204" pitchFamily="34" charset="0"/>
              </a:rPr>
              <a:t>In a newer “Robin Hood” law that has been upheld, when a district’s property tax wealth per student exceeds the cap, the district has several choices on how to proceed, with most funds then going to poorer districts</a:t>
            </a:r>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17798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and Secondary Education </a:t>
            </a:r>
            <a:br>
              <a:rPr lang="en-US" dirty="0"/>
            </a:br>
            <a:r>
              <a:rPr lang="en-US" dirty="0"/>
              <a:t>in Texas: Testing</a:t>
            </a:r>
            <a:endParaRPr lang="en-US" sz="1600" dirty="0"/>
          </a:p>
        </p:txBody>
      </p:sp>
      <p:sp>
        <p:nvSpPr>
          <p:cNvPr id="3" name="Content Placeholder 2"/>
          <p:cNvSpPr>
            <a:spLocks noGrp="1"/>
          </p:cNvSpPr>
          <p:nvPr>
            <p:ph idx="1"/>
          </p:nvPr>
        </p:nvSpPr>
        <p:spPr/>
        <p:txBody>
          <a:bodyPr/>
          <a:lstStyle/>
          <a:p>
            <a:r>
              <a:rPr lang="en-US" dirty="0"/>
              <a:t>Local governments follow guidelines set by the State Board of Education (SBE) and enforced by the Texas Education Authority (TEA)</a:t>
            </a:r>
          </a:p>
          <a:p>
            <a:pPr lvl="1"/>
            <a:r>
              <a:rPr lang="en-US" dirty="0"/>
              <a:t>To measure student and school performance, basic mandatory standardized testing is administered</a:t>
            </a:r>
          </a:p>
          <a:p>
            <a:pPr lvl="1"/>
            <a:r>
              <a:rPr lang="en-US" dirty="0"/>
              <a:t>Students must achieve a cumulative satisfactory score in reading and writing, math, science, and social studies</a:t>
            </a:r>
          </a:p>
          <a:p>
            <a:pPr lvl="1"/>
            <a:r>
              <a:rPr lang="en-US" dirty="0"/>
              <a:t>The role of these tests in the evaluation of school districts may be leading teachers to “teach to the test”</a:t>
            </a:r>
          </a:p>
          <a:p>
            <a:pPr lvl="1"/>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59237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Primary and Secondary Education </a:t>
            </a:r>
            <a:br>
              <a:rPr lang="en-US" dirty="0"/>
            </a:br>
            <a:r>
              <a:rPr lang="en-US" dirty="0"/>
              <a:t>in Texas: Curriculum</a:t>
            </a:r>
          </a:p>
        </p:txBody>
      </p:sp>
      <p:sp>
        <p:nvSpPr>
          <p:cNvPr id="3" name="Content Placeholder 2"/>
          <p:cNvSpPr>
            <a:spLocks noGrp="1"/>
          </p:cNvSpPr>
          <p:nvPr>
            <p:ph idx="1"/>
          </p:nvPr>
        </p:nvSpPr>
        <p:spPr/>
        <p:txBody>
          <a:bodyPr/>
          <a:lstStyle/>
          <a:p>
            <a:r>
              <a:rPr lang="en-US" dirty="0"/>
              <a:t>Certain curriculum issues in particular stir controversy in Texas school board elections and across the nation</a:t>
            </a:r>
          </a:p>
          <a:p>
            <a:pPr lvl="1"/>
            <a:r>
              <a:rPr lang="en-US" dirty="0"/>
              <a:t>Sex education and creationism are issues primarily driven by “social conservatives,” who have sought to limit sex education to abstinence-based programs and to require the teaching of creationism along with evolution</a:t>
            </a:r>
          </a:p>
          <a:p>
            <a:pPr lvl="1"/>
            <a:r>
              <a:rPr lang="en-US" dirty="0"/>
              <a:t>Bilingual education has been a controversial issue dating back to the early twentieth century, prompting numerous efforts to prohibit the teaching of languages other than English</a:t>
            </a:r>
          </a:p>
          <a:p>
            <a:pPr lvl="1"/>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733970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2"/>
          </p:nvPr>
        </p:nvSpPr>
        <p:spPr/>
        <p:txBody>
          <a:bodyPr/>
          <a:lstStyle/>
          <a:p>
            <a:r>
              <a:rPr lang="en-US" dirty="0"/>
              <a:t>FOCUS ON</a:t>
            </a:r>
          </a:p>
        </p:txBody>
      </p:sp>
      <p:sp>
        <p:nvSpPr>
          <p:cNvPr id="3" name="Title 2"/>
          <p:cNvSpPr>
            <a:spLocks noGrp="1"/>
          </p:cNvSpPr>
          <p:nvPr>
            <p:ph type="title"/>
          </p:nvPr>
        </p:nvSpPr>
        <p:spPr/>
        <p:txBody>
          <a:bodyPr/>
          <a:lstStyle/>
          <a:p>
            <a:r>
              <a:rPr lang="en-US" dirty="0"/>
              <a:t>Hispanics and Bilingual Education</a:t>
            </a:r>
          </a:p>
        </p:txBody>
      </p:sp>
      <p:sp>
        <p:nvSpPr>
          <p:cNvPr id="4" name="Content Placeholder 3"/>
          <p:cNvSpPr>
            <a:spLocks noGrp="1"/>
          </p:cNvSpPr>
          <p:nvPr>
            <p:ph idx="1"/>
          </p:nvPr>
        </p:nvSpPr>
        <p:spPr/>
        <p:txBody>
          <a:bodyPr/>
          <a:lstStyle/>
          <a:p>
            <a:r>
              <a:rPr lang="en-US" dirty="0"/>
              <a:t>The issue of bilingual education is again current in Texas with the explosive growth of the state’s Hispanic population</a:t>
            </a:r>
          </a:p>
          <a:p>
            <a:pPr lvl="1"/>
            <a:r>
              <a:rPr lang="en-US" dirty="0"/>
              <a:t>Texas law requires that bilingual education and instruction in English as a second language (ESL) both be offered</a:t>
            </a:r>
          </a:p>
          <a:p>
            <a:pPr lvl="1"/>
            <a:r>
              <a:rPr lang="en-US" dirty="0"/>
              <a:t>Typically bilingual education involves students being taught all academic subjects using a mix of Spanish and English</a:t>
            </a:r>
          </a:p>
          <a:p>
            <a:r>
              <a:rPr lang="en-US" dirty="0"/>
              <a:t>There is continued debate over which instruction models are best and over whether students should be required to learn English</a:t>
            </a:r>
          </a:p>
        </p:txBody>
      </p:sp>
      <p:sp>
        <p:nvSpPr>
          <p:cNvPr id="5" name="Text Placeholder 4"/>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5155067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Higher Education in Texas</a:t>
            </a:r>
          </a:p>
        </p:txBody>
      </p:sp>
      <p:sp>
        <p:nvSpPr>
          <p:cNvPr id="3" name="Content Placeholder 2"/>
          <p:cNvSpPr>
            <a:spLocks noGrp="1"/>
          </p:cNvSpPr>
          <p:nvPr>
            <p:ph idx="1"/>
          </p:nvPr>
        </p:nvSpPr>
        <p:spPr/>
        <p:txBody>
          <a:bodyPr/>
          <a:lstStyle/>
          <a:p>
            <a:r>
              <a:rPr lang="en-US" dirty="0">
                <a:solidFill>
                  <a:srgbClr val="FF0000"/>
                </a:solidFill>
              </a:rPr>
              <a:t>Texas’s public higher education system</a:t>
            </a:r>
            <a:r>
              <a:rPr lang="en-US" dirty="0"/>
              <a:t> is vast</a:t>
            </a:r>
          </a:p>
          <a:p>
            <a:pPr lvl="1"/>
            <a:r>
              <a:rPr lang="en-US" dirty="0"/>
              <a:t>38 four-year institutions</a:t>
            </a:r>
          </a:p>
          <a:p>
            <a:pPr lvl="1"/>
            <a:r>
              <a:rPr lang="en-US" dirty="0"/>
              <a:t>50 community and junior college districts</a:t>
            </a:r>
          </a:p>
          <a:p>
            <a:pPr lvl="1"/>
            <a:r>
              <a:rPr lang="en-US" dirty="0"/>
              <a:t>4 technical colleges</a:t>
            </a:r>
          </a:p>
          <a:p>
            <a:pPr lvl="1"/>
            <a:r>
              <a:rPr lang="en-US" dirty="0"/>
              <a:t>3 state colleges</a:t>
            </a:r>
          </a:p>
          <a:p>
            <a:pPr lvl="1"/>
            <a:r>
              <a:rPr lang="en-US" dirty="0"/>
              <a:t>9 health science centers</a:t>
            </a:r>
          </a:p>
          <a:p>
            <a:r>
              <a:rPr lang="en-US" dirty="0"/>
              <a:t>Taxpayers pay part of the cost</a:t>
            </a:r>
          </a:p>
          <a:p>
            <a:pPr lvl="1"/>
            <a:r>
              <a:rPr lang="en-US" dirty="0"/>
              <a:t>The schools received $18.7 billion in 2014 and enrolled more than 1.6 million students</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1779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in the Policy-Making Process: The “Policy Cycle”</a:t>
            </a:r>
          </a:p>
        </p:txBody>
      </p:sp>
      <p:sp>
        <p:nvSpPr>
          <p:cNvPr id="3" name="Content Placeholder 2"/>
          <p:cNvSpPr>
            <a:spLocks noGrp="1"/>
          </p:cNvSpPr>
          <p:nvPr>
            <p:ph idx="1"/>
          </p:nvPr>
        </p:nvSpPr>
        <p:spPr/>
        <p:txBody>
          <a:bodyPr/>
          <a:lstStyle/>
          <a:p>
            <a:r>
              <a:rPr lang="en-US" dirty="0"/>
              <a:t>The policy-making cycle, in ideal form, is a set of distinct stages</a:t>
            </a:r>
          </a:p>
          <a:p>
            <a:pPr lvl="1"/>
            <a:r>
              <a:rPr lang="en-US" dirty="0"/>
              <a:t>Problem identification and agenda setting; policy formulation; policy adoption; policy implementation; and policy evaluation</a:t>
            </a:r>
          </a:p>
          <a:p>
            <a:r>
              <a:rPr lang="en-US" dirty="0"/>
              <a:t>In practice, there is often no policy evaluation stage</a:t>
            </a:r>
          </a:p>
          <a:p>
            <a:r>
              <a:rPr lang="en-US" dirty="0"/>
              <a:t>Often, policy formulation may lack critical analysis of the impact of the proposed policy or any alternatives</a:t>
            </a:r>
          </a:p>
          <a:p>
            <a:pPr lvl="1"/>
            <a:r>
              <a:rPr lang="en-US" dirty="0"/>
              <a:t>Legislators may react without great forethought to constituent complaints</a:t>
            </a:r>
          </a:p>
          <a:p>
            <a:r>
              <a:rPr lang="en-US" dirty="0"/>
              <a:t>In some cases, new policies are largely symbolic</a:t>
            </a:r>
          </a:p>
          <a:p>
            <a:pPr lvl="1"/>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90173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Higher Education in Texas: </a:t>
            </a:r>
            <a:br>
              <a:rPr lang="en-US" dirty="0"/>
            </a:br>
            <a:r>
              <a:rPr lang="en-US" dirty="0"/>
              <a:t>Tuition and Fees</a:t>
            </a:r>
          </a:p>
        </p:txBody>
      </p:sp>
      <p:sp>
        <p:nvSpPr>
          <p:cNvPr id="3" name="Content Placeholder 2"/>
          <p:cNvSpPr>
            <a:spLocks noGrp="1"/>
          </p:cNvSpPr>
          <p:nvPr>
            <p:ph idx="1"/>
          </p:nvPr>
        </p:nvSpPr>
        <p:spPr>
          <a:xfrm>
            <a:off x="457200" y="1600199"/>
            <a:ext cx="8305800" cy="4953001"/>
          </a:xfrm>
        </p:spPr>
        <p:txBody>
          <a:bodyPr/>
          <a:lstStyle/>
          <a:p>
            <a:r>
              <a:rPr lang="en-US" dirty="0"/>
              <a:t>For years universities had not been permitted to set their own tuition rates; but in 2003, the Republican majority passed a policy of </a:t>
            </a:r>
            <a:r>
              <a:rPr lang="en-US" b="1" dirty="0"/>
              <a:t>“deregulated” tuition</a:t>
            </a:r>
          </a:p>
          <a:p>
            <a:pPr lvl="1"/>
            <a:r>
              <a:rPr lang="en-US" dirty="0"/>
              <a:t>From fall 2003 to fall 2011, the average tuition at Texas public universities jumped by 90%</a:t>
            </a:r>
          </a:p>
          <a:p>
            <a:pPr lvl="1"/>
            <a:r>
              <a:rPr lang="en-US" dirty="0"/>
              <a:t>Because higher education funding is not part of the </a:t>
            </a:r>
            <a:r>
              <a:rPr lang="en-US" b="1" dirty="0"/>
              <a:t>budget fix</a:t>
            </a:r>
            <a:r>
              <a:rPr lang="en-US" dirty="0"/>
              <a:t>—required spending on certain items—it can be reduced</a:t>
            </a:r>
          </a:p>
          <a:p>
            <a:pPr lvl="1"/>
            <a:r>
              <a:rPr lang="en-US" dirty="0"/>
              <a:t>As tuition costs have risen, state funding has gone down</a:t>
            </a:r>
          </a:p>
          <a:p>
            <a:r>
              <a:rPr lang="en-US" dirty="0"/>
              <a:t>While there is continued pressure to keep costs down, there is also concern that cost-cutting will affect quality</a:t>
            </a:r>
          </a:p>
          <a:p>
            <a:pPr lvl="1"/>
            <a:endParaRPr lang="en-US" dirty="0"/>
          </a:p>
          <a:p>
            <a:pPr lvl="1"/>
            <a:endParaRPr lang="en-US" dirty="0"/>
          </a:p>
          <a:p>
            <a:pPr lvl="1"/>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7604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Higher Education in Texas: </a:t>
            </a:r>
            <a:br>
              <a:rPr lang="en-US" dirty="0"/>
            </a:br>
            <a:r>
              <a:rPr lang="en-US" dirty="0"/>
              <a:t>Curriculum and Degree Requirements</a:t>
            </a:r>
          </a:p>
        </p:txBody>
      </p:sp>
      <p:sp>
        <p:nvSpPr>
          <p:cNvPr id="3" name="Content Placeholder 2"/>
          <p:cNvSpPr>
            <a:spLocks noGrp="1"/>
          </p:cNvSpPr>
          <p:nvPr>
            <p:ph idx="1"/>
          </p:nvPr>
        </p:nvSpPr>
        <p:spPr/>
        <p:txBody>
          <a:bodyPr/>
          <a:lstStyle/>
          <a:p>
            <a:r>
              <a:rPr lang="en-US" dirty="0"/>
              <a:t>The Texas legislature has in recent years made laws and rules that impact curriculum choices</a:t>
            </a:r>
          </a:p>
          <a:p>
            <a:pPr lvl="1"/>
            <a:r>
              <a:rPr lang="en-US" dirty="0"/>
              <a:t>All state universities must offer a set number of courses in the core curriculum; and students must complete them in order to graduate</a:t>
            </a:r>
          </a:p>
          <a:p>
            <a:pPr lvl="1"/>
            <a:r>
              <a:rPr lang="en-US" dirty="0"/>
              <a:t>The total hours required for degree completion is limited to 120 for most degrees; and students can receive a rebate of $1,000 if they graduate within 3 credit hours of the total</a:t>
            </a:r>
          </a:p>
          <a:p>
            <a:pPr lvl="1"/>
            <a:r>
              <a:rPr lang="en-US" dirty="0"/>
              <a:t>Undergraduate students pay in-state tuition rates up to a certain number of total hours</a:t>
            </a:r>
          </a:p>
          <a:p>
            <a:pPr lvl="1"/>
            <a:r>
              <a:rPr lang="en-US" dirty="0"/>
              <a:t>Grades of as low as “D” in courses at one school must be accepted as transfer credit at another</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8334205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Higher Education in Texas: </a:t>
            </a:r>
            <a:br>
              <a:rPr lang="en-US" dirty="0"/>
            </a:br>
            <a:r>
              <a:rPr lang="en-US" dirty="0"/>
              <a:t>Funds</a:t>
            </a:r>
          </a:p>
        </p:txBody>
      </p:sp>
      <p:sp>
        <p:nvSpPr>
          <p:cNvPr id="3" name="Content Placeholder 2"/>
          <p:cNvSpPr>
            <a:spLocks noGrp="1"/>
          </p:cNvSpPr>
          <p:nvPr>
            <p:ph idx="1"/>
          </p:nvPr>
        </p:nvSpPr>
        <p:spPr/>
        <p:txBody>
          <a:bodyPr/>
          <a:lstStyle/>
          <a:p>
            <a:r>
              <a:rPr lang="en-US" dirty="0"/>
              <a:t>Higher education has certain funds available for capital projects—that is, longer-term investments</a:t>
            </a:r>
          </a:p>
          <a:p>
            <a:pPr lvl="1"/>
            <a:r>
              <a:rPr lang="en-US" dirty="0"/>
              <a:t>These funds are an example of public policy prioritizing education over other ends</a:t>
            </a:r>
          </a:p>
          <a:p>
            <a:pPr lvl="1"/>
            <a:r>
              <a:rPr lang="en-US" dirty="0"/>
              <a:t>The </a:t>
            </a:r>
            <a:r>
              <a:rPr lang="en-US" b="1" dirty="0"/>
              <a:t>Permanent University Fund (PUF) </a:t>
            </a:r>
            <a:r>
              <a:rPr lang="en-US" dirty="0"/>
              <a:t>was established in 1876 to support the University of Texas and Texas A&amp;M University systems</a:t>
            </a:r>
          </a:p>
          <a:p>
            <a:pPr lvl="1"/>
            <a:r>
              <a:rPr lang="en-US" dirty="0"/>
              <a:t>The </a:t>
            </a:r>
            <a:r>
              <a:rPr lang="en-US" b="1" dirty="0"/>
              <a:t>Higher Education Assistance Fund (HEAF) </a:t>
            </a:r>
            <a:r>
              <a:rPr lang="en-US" dirty="0"/>
              <a:t>was created in 1984 to support institutions not covered by PUF</a:t>
            </a:r>
          </a:p>
          <a:p>
            <a:pPr lvl="1"/>
            <a:r>
              <a:rPr lang="en-US" dirty="0"/>
              <a:t>In 2015 Governor Abbott introduced the Governor’s University Research Initiative to recruit researchers and boost the state’s economy through research advances</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817121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Higher Education in Texas: </a:t>
            </a:r>
            <a:br>
              <a:rPr lang="en-US" dirty="0"/>
            </a:br>
            <a:r>
              <a:rPr lang="en-US" dirty="0"/>
              <a:t>Access</a:t>
            </a:r>
          </a:p>
        </p:txBody>
      </p:sp>
      <p:sp>
        <p:nvSpPr>
          <p:cNvPr id="3" name="Content Placeholder 2"/>
          <p:cNvSpPr>
            <a:spLocks noGrp="1"/>
          </p:cNvSpPr>
          <p:nvPr>
            <p:ph idx="1"/>
          </p:nvPr>
        </p:nvSpPr>
        <p:spPr/>
        <p:txBody>
          <a:bodyPr/>
          <a:lstStyle/>
          <a:p>
            <a:r>
              <a:rPr lang="en-US" dirty="0"/>
              <a:t>In the 1980s, access to higher education in Texas began to shift away from “open enrollment” </a:t>
            </a:r>
          </a:p>
          <a:p>
            <a:pPr lvl="1"/>
            <a:r>
              <a:rPr lang="en-US" dirty="0"/>
              <a:t>Higher enrollment standards conflicted with efforts to increase minority enrollment </a:t>
            </a:r>
          </a:p>
          <a:p>
            <a:pPr lvl="1"/>
            <a:r>
              <a:rPr lang="en-US" dirty="0"/>
              <a:t>Affirmative action programs prompted a lawsuit; and when affirmative action at the University of Texas law school was ended with the 1996 </a:t>
            </a:r>
            <a:r>
              <a:rPr lang="en-US" b="1" i="1" dirty="0"/>
              <a:t>Hopwood Decision</a:t>
            </a:r>
            <a:r>
              <a:rPr lang="en-US" dirty="0"/>
              <a:t>, the ruling was applied to all Texas state colleges and universities</a:t>
            </a:r>
          </a:p>
          <a:p>
            <a:pPr lvl="1"/>
            <a:r>
              <a:rPr lang="en-US" i="1" dirty="0"/>
              <a:t>Hopwood</a:t>
            </a:r>
            <a:r>
              <a:rPr lang="en-US" dirty="0"/>
              <a:t> was ultimately overturned in </a:t>
            </a:r>
            <a:r>
              <a:rPr lang="en-US" i="1" dirty="0"/>
              <a:t>Grutter v. Bollinger</a:t>
            </a:r>
            <a:r>
              <a:rPr lang="en-US" dirty="0"/>
              <a:t>, 2003: the U.S. Supreme Court found the Constitution does not prohibit using race in admissions policies</a:t>
            </a:r>
            <a:endParaRPr lang="en-US" i="1"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958192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Higher Education in Texas: </a:t>
            </a:r>
            <a:br>
              <a:rPr lang="en-US" dirty="0"/>
            </a:br>
            <a:r>
              <a:rPr lang="en-US" dirty="0"/>
              <a:t>Access </a:t>
            </a:r>
            <a:r>
              <a:rPr lang="en-US" sz="1600" dirty="0"/>
              <a:t>2</a:t>
            </a:r>
          </a:p>
        </p:txBody>
      </p:sp>
      <p:sp>
        <p:nvSpPr>
          <p:cNvPr id="3" name="Content Placeholder 2"/>
          <p:cNvSpPr>
            <a:spLocks noGrp="1"/>
          </p:cNvSpPr>
          <p:nvPr>
            <p:ph idx="1"/>
          </p:nvPr>
        </p:nvSpPr>
        <p:spPr>
          <a:xfrm>
            <a:off x="457200" y="1600199"/>
            <a:ext cx="8382000" cy="4953001"/>
          </a:xfrm>
        </p:spPr>
        <p:txBody>
          <a:bodyPr/>
          <a:lstStyle/>
          <a:p>
            <a:r>
              <a:rPr lang="en-US" dirty="0"/>
              <a:t>Before the </a:t>
            </a:r>
            <a:r>
              <a:rPr lang="en-US" i="1" dirty="0"/>
              <a:t>Grutter v. Bollinger </a:t>
            </a:r>
            <a:r>
              <a:rPr lang="en-US" dirty="0"/>
              <a:t>decision, the legislature attempted a different solution to the problems of minority representation and equal opportunity</a:t>
            </a:r>
          </a:p>
          <a:p>
            <a:pPr lvl="1"/>
            <a:r>
              <a:rPr lang="en-US" dirty="0"/>
              <a:t>Any new student graduating in the top 10% of a high school class was granted automatic admission</a:t>
            </a:r>
          </a:p>
          <a:p>
            <a:pPr lvl="1"/>
            <a:r>
              <a:rPr lang="en-US" dirty="0"/>
              <a:t>This “Top Ten Percent Plan” may have increased minority enrollment; but it has also created problems for some high-performing students at highly competitive high schools</a:t>
            </a:r>
          </a:p>
          <a:p>
            <a:r>
              <a:rPr lang="en-US" dirty="0"/>
              <a:t>The U.S. Supreme Court has continued to uphold the constitutionality of race in admissions</a:t>
            </a:r>
          </a:p>
          <a:p>
            <a:pPr lvl="1"/>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8412577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Policy: Firearms</a:t>
            </a:r>
          </a:p>
        </p:txBody>
      </p:sp>
      <p:sp>
        <p:nvSpPr>
          <p:cNvPr id="3" name="Content Placeholder 2"/>
          <p:cNvSpPr>
            <a:spLocks noGrp="1"/>
          </p:cNvSpPr>
          <p:nvPr>
            <p:ph idx="1"/>
          </p:nvPr>
        </p:nvSpPr>
        <p:spPr/>
        <p:txBody>
          <a:bodyPr/>
          <a:lstStyle/>
          <a:p>
            <a:r>
              <a:rPr lang="en-US" dirty="0"/>
              <a:t>Texas has traditionally had more restrictive gun laws than many other states; but some restrictions have recently been lifted</a:t>
            </a:r>
          </a:p>
          <a:p>
            <a:pPr lvl="1"/>
            <a:r>
              <a:rPr lang="en-US" dirty="0"/>
              <a:t>As of January 2016, a new law permits “open carry”—allowing licensed gun owners to carry a loaded or unloaded handgun, holstered, in plain view</a:t>
            </a:r>
          </a:p>
          <a:p>
            <a:pPr lvl="1"/>
            <a:r>
              <a:rPr lang="en-US" dirty="0"/>
              <a:t>Open carry is prohibited on college campuses, but a different law passed in 2016 allows concealed handguns</a:t>
            </a:r>
          </a:p>
          <a:p>
            <a:r>
              <a:rPr lang="en-US" dirty="0"/>
              <a:t>The cost of an initial permit to carry a firearm in Texas is higher than in most other states</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345097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Policy: Gay Rights</a:t>
            </a:r>
          </a:p>
        </p:txBody>
      </p:sp>
      <p:sp>
        <p:nvSpPr>
          <p:cNvPr id="3" name="Content Placeholder 2"/>
          <p:cNvSpPr>
            <a:spLocks noGrp="1"/>
          </p:cNvSpPr>
          <p:nvPr>
            <p:ph idx="1"/>
          </p:nvPr>
        </p:nvSpPr>
        <p:spPr/>
        <p:txBody>
          <a:bodyPr/>
          <a:lstStyle/>
          <a:p>
            <a:r>
              <a:rPr lang="en-US" dirty="0"/>
              <a:t>Texas was one of the last states to maintain antisodomy laws aimed at homosexuals</a:t>
            </a:r>
          </a:p>
          <a:p>
            <a:r>
              <a:rPr lang="en-US" dirty="0"/>
              <a:t>Before the landmark ruling in </a:t>
            </a:r>
            <a:r>
              <a:rPr lang="en-US" i="1" dirty="0"/>
              <a:t>Obergefell v. Hodges </a:t>
            </a:r>
            <a:r>
              <a:rPr lang="en-US" dirty="0"/>
              <a:t>(2015) found them legal nationwide, Texas also had a long-standing ban on same-sex marriages</a:t>
            </a:r>
          </a:p>
          <a:p>
            <a:r>
              <a:rPr lang="en-US" dirty="0"/>
              <a:t>Texans may adopt children without consideration of their sexual orientation</a:t>
            </a:r>
          </a:p>
          <a:p>
            <a:r>
              <a:rPr lang="en-US" dirty="0"/>
              <a:t>While there is no statewide antidiscrimination law protecting the LGBT community, some local governments in Texas have passed such laws</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177985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Policy: Abortion</a:t>
            </a:r>
          </a:p>
        </p:txBody>
      </p:sp>
      <p:sp>
        <p:nvSpPr>
          <p:cNvPr id="3" name="Content Placeholder 2"/>
          <p:cNvSpPr>
            <a:spLocks noGrp="1"/>
          </p:cNvSpPr>
          <p:nvPr>
            <p:ph idx="1"/>
          </p:nvPr>
        </p:nvSpPr>
        <p:spPr/>
        <p:txBody>
          <a:bodyPr/>
          <a:lstStyle/>
          <a:p>
            <a:r>
              <a:rPr lang="en-US" dirty="0"/>
              <a:t>In 1973’s </a:t>
            </a:r>
            <a:r>
              <a:rPr lang="en-US" b="1" i="1" dirty="0"/>
              <a:t>Roe v. Wade</a:t>
            </a:r>
            <a:r>
              <a:rPr lang="en-US" dirty="0"/>
              <a:t>, the U.S. Supreme Court ruled that laws banning abortions were unconstitutional</a:t>
            </a:r>
          </a:p>
          <a:p>
            <a:r>
              <a:rPr lang="en-US" dirty="0"/>
              <a:t>Since </a:t>
            </a:r>
            <a:r>
              <a:rPr lang="en-US" i="1" dirty="0"/>
              <a:t>Roe</a:t>
            </a:r>
            <a:r>
              <a:rPr lang="en-US" dirty="0"/>
              <a:t>, states have tried to implement limits</a:t>
            </a:r>
          </a:p>
          <a:p>
            <a:pPr lvl="1"/>
            <a:r>
              <a:rPr lang="en-US" dirty="0"/>
              <a:t>In 2013, in the face of intense Democratic opposition, the Texas legislature enacted a controversial abortion law that is considered especially strict</a:t>
            </a:r>
          </a:p>
          <a:p>
            <a:pPr lvl="1"/>
            <a:r>
              <a:rPr lang="en-US" dirty="0"/>
              <a:t>When it first went into effect, about half the abortion clinics in the state closed; and it has been subject to multiple court challenges</a:t>
            </a:r>
          </a:p>
          <a:p>
            <a:pPr lvl="1"/>
            <a:r>
              <a:rPr lang="en-US" dirty="0"/>
              <a:t>Several of the law’s provisions were struck down in 2016</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6540084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Policy: Sex Education</a:t>
            </a:r>
          </a:p>
        </p:txBody>
      </p:sp>
      <p:sp>
        <p:nvSpPr>
          <p:cNvPr id="3" name="Content Placeholder 2"/>
          <p:cNvSpPr>
            <a:spLocks noGrp="1"/>
          </p:cNvSpPr>
          <p:nvPr>
            <p:ph idx="1"/>
          </p:nvPr>
        </p:nvSpPr>
        <p:spPr>
          <a:xfrm>
            <a:off x="457200" y="1600199"/>
            <a:ext cx="8382000" cy="4953001"/>
          </a:xfrm>
        </p:spPr>
        <p:txBody>
          <a:bodyPr/>
          <a:lstStyle/>
          <a:p>
            <a:r>
              <a:rPr lang="en-US" dirty="0"/>
              <a:t>Sex education is frequently a controversial </a:t>
            </a:r>
            <a:br>
              <a:rPr lang="en-US" dirty="0"/>
            </a:br>
            <a:r>
              <a:rPr lang="en-US" dirty="0"/>
              <a:t>component of public school curricula</a:t>
            </a:r>
          </a:p>
          <a:p>
            <a:r>
              <a:rPr lang="en-US" dirty="0"/>
              <a:t>Texas accepts no federal funding for sex education programs that promote anything beyond celibacy</a:t>
            </a:r>
          </a:p>
          <a:p>
            <a:pPr lvl="1"/>
            <a:r>
              <a:rPr lang="en-US" dirty="0"/>
              <a:t>Many Texans believe sex education should be the responsibility of parents; and if schools are to be involved, they should teach abstinence</a:t>
            </a:r>
          </a:p>
          <a:p>
            <a:r>
              <a:rPr lang="en-US" dirty="0"/>
              <a:t>These attitudes have implications for public health</a:t>
            </a:r>
          </a:p>
          <a:p>
            <a:pPr lvl="1"/>
            <a:r>
              <a:rPr lang="en-US" dirty="0"/>
              <a:t>A controversial executive order requiring schoolgirls be vaccinated against a common sexually transmitted infection was overturned by the Texas legislature</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6007602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Immigration Policy</a:t>
            </a:r>
          </a:p>
        </p:txBody>
      </p:sp>
      <p:sp>
        <p:nvSpPr>
          <p:cNvPr id="3" name="Content Placeholder 2"/>
          <p:cNvSpPr>
            <a:spLocks noGrp="1"/>
          </p:cNvSpPr>
          <p:nvPr>
            <p:ph idx="1"/>
          </p:nvPr>
        </p:nvSpPr>
        <p:spPr/>
        <p:txBody>
          <a:bodyPr/>
          <a:lstStyle/>
          <a:p>
            <a:r>
              <a:rPr lang="en-US" dirty="0"/>
              <a:t>While immigration policy is set at the federal level, Texas plays a prominent role in immigration matters</a:t>
            </a:r>
          </a:p>
          <a:p>
            <a:pPr lvl="1"/>
            <a:r>
              <a:rPr lang="en-US" dirty="0"/>
              <a:t>In 2010</a:t>
            </a:r>
            <a:r>
              <a:rPr lang="en-US" dirty="0">
                <a:latin typeface="Calibri" panose="020F0502020204030204" pitchFamily="34" charset="0"/>
                <a:cs typeface="Calibri" panose="020F0502020204030204" pitchFamily="34" charset="0"/>
              </a:rPr>
              <a:t>–2014, 16.5% of Texans were foreign-born</a:t>
            </a:r>
          </a:p>
          <a:p>
            <a:pPr lvl="1"/>
            <a:r>
              <a:rPr lang="en-US" dirty="0">
                <a:latin typeface="Calibri" panose="020F0502020204030204" pitchFamily="34" charset="0"/>
                <a:cs typeface="Calibri" panose="020F0502020204030204" pitchFamily="34" charset="0"/>
              </a:rPr>
              <a:t>Legal immigrants go through a variety of processes to become lawful permanent residents (LPR) and can subsequently apply for U.S. citizenship</a:t>
            </a:r>
          </a:p>
          <a:p>
            <a:pPr lvl="1"/>
            <a:r>
              <a:rPr lang="en-US" dirty="0">
                <a:latin typeface="Calibri" panose="020F0502020204030204" pitchFamily="34" charset="0"/>
                <a:cs typeface="Calibri" panose="020F0502020204030204" pitchFamily="34" charset="0"/>
              </a:rPr>
              <a:t>Illegal immigrants enter or remain in the country without government permission</a:t>
            </a:r>
          </a:p>
          <a:p>
            <a:pPr lvl="1"/>
            <a:r>
              <a:rPr lang="en-US" dirty="0">
                <a:latin typeface="Calibri" panose="020F0502020204030204" pitchFamily="34" charset="0"/>
                <a:cs typeface="Calibri" panose="020F0502020204030204" pitchFamily="34" charset="0"/>
              </a:rPr>
              <a:t>There has been a reported surge of illegal immigrants entering the state in recent years</a:t>
            </a:r>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17798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919662"/>
            <a:ext cx="5486400" cy="566738"/>
          </a:xfrm>
        </p:spPr>
        <p:txBody>
          <a:bodyPr/>
          <a:lstStyle/>
          <a:p>
            <a:r>
              <a:rPr lang="en-US" dirty="0"/>
              <a:t>FIGURE 11.1 </a:t>
            </a:r>
            <a:r>
              <a:rPr lang="en-US" dirty="0">
                <a:solidFill>
                  <a:schemeClr val="tx1"/>
                </a:solidFill>
              </a:rPr>
              <a:t>The Policy-Making Cycle </a:t>
            </a:r>
          </a:p>
        </p:txBody>
      </p:sp>
      <p:sp>
        <p:nvSpPr>
          <p:cNvPr id="3" name="Text Placeholder 2"/>
          <p:cNvSpPr>
            <a:spLocks noGrp="1"/>
          </p:cNvSpPr>
          <p:nvPr>
            <p:ph type="body" sz="half" idx="2"/>
          </p:nvPr>
        </p:nvSpPr>
        <p:spPr>
          <a:xfrm>
            <a:off x="1828800" y="5562600"/>
            <a:ext cx="5486400" cy="609600"/>
          </a:xfrm>
        </p:spPr>
        <p:txBody>
          <a:bodyPr/>
          <a:lstStyle/>
          <a:p>
            <a:r>
              <a:rPr lang="en-US" dirty="0"/>
              <a:t>Although the cycle is depicted as moving from one stage to the next, ideally stages are revisited as the policy and its effects are evaluated. Changes may be recommended in problem identification and agenda setting; in policy formulation; or in policy implementation. </a:t>
            </a:r>
          </a:p>
        </p:txBody>
      </p:sp>
      <p:pic>
        <p:nvPicPr>
          <p:cNvPr id="7" name="Picture Placeholder 6" descr="The stages in order: problem identification; agenda setting; policy formulation; adoption; implementation; and evaluation."/>
          <p:cNvPicPr>
            <a:picLocks noGrp="1" noChangeAspect="1"/>
          </p:cNvPicPr>
          <p:nvPr>
            <p:ph type="pic" idx="1"/>
          </p:nvPr>
        </p:nvPicPr>
        <p:blipFill rotWithShape="1">
          <a:blip r:embed="rId2" cstate="print"/>
          <a:srcRect l="-13537" r="-13537"/>
          <a:stretch/>
        </p:blipFill>
        <p:spPr>
          <a:xfrm>
            <a:off x="1404930" y="228601"/>
            <a:ext cx="6334141" cy="4419600"/>
          </a:xfrm>
        </p:spPr>
      </p:pic>
      <p:sp>
        <p:nvSpPr>
          <p:cNvPr id="5" name="Text Placeholder 4"/>
          <p:cNvSpPr>
            <a:spLocks noGrp="1"/>
          </p:cNvSpPr>
          <p:nvPr>
            <p:ph type="body" sz="quarter" idx="12"/>
          </p:nvPr>
        </p:nvSpPr>
        <p:spPr/>
        <p:txBody>
          <a:bodyPr/>
          <a:lstStyle/>
          <a:p>
            <a:endParaRPr lang="en-US" dirty="0"/>
          </a:p>
        </p:txBody>
      </p:sp>
      <p:sp>
        <p:nvSpPr>
          <p:cNvPr id="6" name="Text Placeholder 5"/>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729002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Immigration Policy </a:t>
            </a:r>
            <a:r>
              <a:rPr lang="en-US" sz="1600" dirty="0"/>
              <a:t>2</a:t>
            </a:r>
          </a:p>
        </p:txBody>
      </p:sp>
      <p:sp>
        <p:nvSpPr>
          <p:cNvPr id="3" name="Content Placeholder 2"/>
          <p:cNvSpPr>
            <a:spLocks noGrp="1"/>
          </p:cNvSpPr>
          <p:nvPr>
            <p:ph idx="1"/>
          </p:nvPr>
        </p:nvSpPr>
        <p:spPr/>
        <p:txBody>
          <a:bodyPr/>
          <a:lstStyle/>
          <a:p>
            <a:r>
              <a:rPr lang="en-US" dirty="0"/>
              <a:t>The large illegal immigrant population has a financial impact on the state</a:t>
            </a:r>
          </a:p>
          <a:p>
            <a:pPr lvl="1"/>
            <a:r>
              <a:rPr lang="en-US" dirty="0"/>
              <a:t>Undocumented immigrants do generate state revenue—primarily from sales tax and other government fees</a:t>
            </a:r>
          </a:p>
          <a:p>
            <a:pPr lvl="1"/>
            <a:r>
              <a:rPr lang="en-US" dirty="0"/>
              <a:t>Illegal immigrants are not eligible for federal programs but are eligible for K-12 education and some medical care, the costs borne disproportionately by local governments</a:t>
            </a:r>
          </a:p>
          <a:p>
            <a:pPr lvl="1"/>
            <a:r>
              <a:rPr lang="en-US" dirty="0"/>
              <a:t>Reform attempts at the federal level have failed to pass or—in the case of executive order—been blocked</a:t>
            </a:r>
          </a:p>
          <a:p>
            <a:pPr lvl="1"/>
            <a:r>
              <a:rPr lang="en-US" dirty="0"/>
              <a:t>Texas recently committed $800 million in state funds to bolster security along the state’s border with Mexico</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116628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329237"/>
            <a:ext cx="5638800" cy="566738"/>
          </a:xfrm>
        </p:spPr>
        <p:txBody>
          <a:bodyPr/>
          <a:lstStyle/>
          <a:p>
            <a:r>
              <a:rPr lang="en-US" sz="1400" b="0" dirty="0">
                <a:solidFill>
                  <a:schemeClr val="tx1"/>
                </a:solidFill>
              </a:rPr>
              <a:t>Members of the U.S. Army install part of the fence along the border </a:t>
            </a:r>
            <a:br>
              <a:rPr lang="en-US" sz="1400" b="0" dirty="0">
                <a:solidFill>
                  <a:schemeClr val="tx1"/>
                </a:solidFill>
              </a:rPr>
            </a:br>
            <a:r>
              <a:rPr lang="en-US" sz="1400" b="0" dirty="0">
                <a:solidFill>
                  <a:schemeClr val="tx1"/>
                </a:solidFill>
              </a:rPr>
              <a:t>near Puerto Palomas, Mexico.</a:t>
            </a:r>
          </a:p>
        </p:txBody>
      </p:sp>
      <p:sp>
        <p:nvSpPr>
          <p:cNvPr id="3" name="Text Placeholder 2"/>
          <p:cNvSpPr>
            <a:spLocks noGrp="1"/>
          </p:cNvSpPr>
          <p:nvPr>
            <p:ph type="body" sz="half" idx="2"/>
          </p:nvPr>
        </p:nvSpPr>
        <p:spPr>
          <a:xfrm>
            <a:off x="1828800" y="5943600"/>
            <a:ext cx="5638800" cy="609600"/>
          </a:xfrm>
        </p:spPr>
        <p:txBody>
          <a:bodyPr/>
          <a:lstStyle/>
          <a:p>
            <a:r>
              <a:rPr lang="en-US" dirty="0"/>
              <a:t>The federal government is building a 745-mile fence along the U.S.–Mexico border to reduce the flow of illegal migrants into the United States.</a:t>
            </a:r>
          </a:p>
        </p:txBody>
      </p:sp>
      <p:sp>
        <p:nvSpPr>
          <p:cNvPr id="5" name="Text Placeholder 4"/>
          <p:cNvSpPr>
            <a:spLocks noGrp="1"/>
          </p:cNvSpPr>
          <p:nvPr>
            <p:ph type="body" sz="quarter" idx="12"/>
          </p:nvPr>
        </p:nvSpPr>
        <p:spPr/>
        <p:txBody>
          <a:bodyPr/>
          <a:lstStyle/>
          <a:p>
            <a:endParaRPr lang="en-US" dirty="0"/>
          </a:p>
        </p:txBody>
      </p:sp>
      <p:sp>
        <p:nvSpPr>
          <p:cNvPr id="6" name="Text Placeholder 5"/>
          <p:cNvSpPr>
            <a:spLocks noGrp="1"/>
          </p:cNvSpPr>
          <p:nvPr>
            <p:ph type="body" sz="quarter" idx="11"/>
          </p:nvPr>
        </p:nvSpPr>
        <p:spPr/>
        <p:txBody>
          <a:bodyPr/>
          <a:lstStyle/>
          <a:p>
            <a:r>
              <a:rPr lang="en-US" i="1" dirty="0"/>
              <a:t>© Guadalupe Williams/AFP/Getty Images</a:t>
            </a:r>
            <a:endParaRPr lang="en-US" dirty="0"/>
          </a:p>
        </p:txBody>
      </p:sp>
      <p:pic>
        <p:nvPicPr>
          <p:cNvPr id="7" name="Picture Placeholder 6" descr="The fencing shown is designed to begin below the ground, so a deep ditch has first been dug."/>
          <p:cNvPicPr>
            <a:picLocks noGrp="1" noChangeAspect="1"/>
          </p:cNvPicPr>
          <p:nvPr>
            <p:ph type="pic" idx="1"/>
          </p:nvPr>
        </p:nvPicPr>
        <p:blipFill>
          <a:blip r:embed="rId2" cstate="print"/>
          <a:srcRect l="2422" r="2422"/>
          <a:stretch>
            <a:fillRect/>
          </a:stretch>
        </p:blipFill>
        <p:spPr>
          <a:xfrm>
            <a:off x="1028700" y="304800"/>
            <a:ext cx="7086600" cy="4944623"/>
          </a:xfrm>
        </p:spPr>
      </p:pic>
    </p:spTree>
    <p:extLst>
      <p:ext uri="{BB962C8B-B14F-4D97-AF65-F5344CB8AC3E}">
        <p14:creationId xmlns:p14="http://schemas.microsoft.com/office/powerpoint/2010/main" val="1729002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Policy</a:t>
            </a:r>
          </a:p>
        </p:txBody>
      </p:sp>
      <p:sp>
        <p:nvSpPr>
          <p:cNvPr id="3" name="Content Placeholder 2"/>
          <p:cNvSpPr>
            <a:spLocks noGrp="1"/>
          </p:cNvSpPr>
          <p:nvPr>
            <p:ph idx="1"/>
          </p:nvPr>
        </p:nvSpPr>
        <p:spPr/>
        <p:txBody>
          <a:bodyPr/>
          <a:lstStyle/>
          <a:p>
            <a:r>
              <a:rPr lang="en-US" dirty="0"/>
              <a:t>Water demand in Texas is expected to grow, from now to 2060, at about one-fourth the rate of population growth</a:t>
            </a:r>
          </a:p>
          <a:p>
            <a:pPr lvl="1"/>
            <a:r>
              <a:rPr lang="en-US" dirty="0"/>
              <a:t>Municipal, manufacturing, and steam electricity uses are expected to increase; while livestock and irrigation uses are expected to decline</a:t>
            </a:r>
          </a:p>
          <a:p>
            <a:pPr lvl="1"/>
            <a:r>
              <a:rPr lang="en-US" dirty="0"/>
              <a:t>Urban areas will experience the greatest increase in demand</a:t>
            </a:r>
          </a:p>
          <a:p>
            <a:r>
              <a:rPr lang="en-US" dirty="0"/>
              <a:t>Groundwater currently provides about 59% of the state’s water demand; surface water, 41%</a:t>
            </a:r>
          </a:p>
          <a:p>
            <a:pPr lvl="1"/>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177985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Policy </a:t>
            </a:r>
            <a:r>
              <a:rPr lang="en-US" sz="1600" dirty="0"/>
              <a:t>2</a:t>
            </a:r>
          </a:p>
        </p:txBody>
      </p:sp>
      <p:sp>
        <p:nvSpPr>
          <p:cNvPr id="3" name="Content Placeholder 2"/>
          <p:cNvSpPr>
            <a:spLocks noGrp="1"/>
          </p:cNvSpPr>
          <p:nvPr>
            <p:ph idx="1"/>
          </p:nvPr>
        </p:nvSpPr>
        <p:spPr/>
        <p:txBody>
          <a:bodyPr/>
          <a:lstStyle/>
          <a:p>
            <a:r>
              <a:rPr lang="en-US" dirty="0"/>
              <a:t>Water law deals both with the right to use a given quantity and with efforts to keep it safe</a:t>
            </a:r>
          </a:p>
          <a:p>
            <a:r>
              <a:rPr lang="en-US" dirty="0"/>
              <a:t>Texas owns surface water, but citizens can obtain exclusive rights to use a certain quantity</a:t>
            </a:r>
          </a:p>
          <a:p>
            <a:pPr lvl="1"/>
            <a:r>
              <a:rPr lang="en-US" dirty="0"/>
              <a:t>These surface water rights can then be sold</a:t>
            </a:r>
          </a:p>
          <a:p>
            <a:r>
              <a:rPr lang="en-US" dirty="0"/>
              <a:t>According to the “</a:t>
            </a:r>
            <a:r>
              <a:rPr lang="en-US" dirty="0">
                <a:solidFill>
                  <a:srgbClr val="FF0000"/>
                </a:solidFill>
              </a:rPr>
              <a:t>rule of capture</a:t>
            </a:r>
            <a:r>
              <a:rPr lang="en-US" dirty="0"/>
              <a:t>,” groundwater under a landowner’s property is private property</a:t>
            </a:r>
          </a:p>
          <a:p>
            <a:pPr lvl="1"/>
            <a:r>
              <a:rPr lang="en-US" dirty="0"/>
              <a:t>The Texas legislature has made efforts to regulate groundwater through the creation of conservation districts with limited powers over the spacing of wells and the quantity of water pumped</a:t>
            </a:r>
          </a:p>
          <a:p>
            <a:endParaRPr lang="en-US" dirty="0"/>
          </a:p>
          <a:p>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2966659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Water Policy </a:t>
            </a:r>
            <a:r>
              <a:rPr lang="en-US" sz="1600" dirty="0"/>
              <a:t>3</a:t>
            </a:r>
          </a:p>
        </p:txBody>
      </p:sp>
      <p:sp>
        <p:nvSpPr>
          <p:cNvPr id="3" name="Content Placeholder 2"/>
          <p:cNvSpPr>
            <a:spLocks noGrp="1"/>
          </p:cNvSpPr>
          <p:nvPr>
            <p:ph idx="1"/>
          </p:nvPr>
        </p:nvSpPr>
        <p:spPr/>
        <p:txBody>
          <a:bodyPr/>
          <a:lstStyle/>
          <a:p>
            <a:r>
              <a:rPr lang="en-US" dirty="0"/>
              <a:t>Texas faces a number of water related challenges, including drought and risks to water safety</a:t>
            </a:r>
          </a:p>
          <a:p>
            <a:pPr lvl="1"/>
            <a:r>
              <a:rPr lang="en-US" dirty="0"/>
              <a:t>The </a:t>
            </a:r>
            <a:r>
              <a:rPr lang="en-US" dirty="0">
                <a:solidFill>
                  <a:srgbClr val="FF0000"/>
                </a:solidFill>
              </a:rPr>
              <a:t>Texas Water Development Board </a:t>
            </a:r>
            <a:r>
              <a:rPr lang="en-US" dirty="0"/>
              <a:t>(TWDB) oversees a statewide water planning process for surface and groundwater every five years</a:t>
            </a:r>
          </a:p>
          <a:p>
            <a:pPr lvl="1"/>
            <a:r>
              <a:rPr lang="en-US" dirty="0"/>
              <a:t>At the end of each five-year cycle, the TWDB synthesizes 16 regional water plans and other sources to create the State Water Plan</a:t>
            </a:r>
          </a:p>
          <a:p>
            <a:pPr lvl="1"/>
            <a:r>
              <a:rPr lang="en-US" dirty="0"/>
              <a:t>The </a:t>
            </a:r>
            <a:r>
              <a:rPr lang="en-US" dirty="0">
                <a:solidFill>
                  <a:srgbClr val="FF0000"/>
                </a:solidFill>
              </a:rPr>
              <a:t>Texas Commission on Environmental Quality </a:t>
            </a:r>
            <a:r>
              <a:rPr lang="en-US" dirty="0"/>
              <a:t>(TCEQ) carries out the Federal Clean Water Act and Safe Drinking Water Act, as well as state water quality statutes, to prevent water contamination</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8048428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Veteran Policy</a:t>
            </a:r>
          </a:p>
        </p:txBody>
      </p:sp>
      <p:sp>
        <p:nvSpPr>
          <p:cNvPr id="3" name="Content Placeholder 2"/>
          <p:cNvSpPr>
            <a:spLocks noGrp="1"/>
          </p:cNvSpPr>
          <p:nvPr>
            <p:ph idx="1"/>
          </p:nvPr>
        </p:nvSpPr>
        <p:spPr/>
        <p:txBody>
          <a:bodyPr/>
          <a:lstStyle/>
          <a:p>
            <a:r>
              <a:rPr lang="en-US" dirty="0"/>
              <a:t>Texas has one of the largest veteran populations</a:t>
            </a:r>
          </a:p>
          <a:p>
            <a:r>
              <a:rPr lang="en-US" dirty="0"/>
              <a:t>The main public agency for veterans’ issues is the Texas Veterans Commission (TVC)</a:t>
            </a:r>
          </a:p>
          <a:p>
            <a:pPr lvl="1"/>
            <a:r>
              <a:rPr lang="en-US" dirty="0"/>
              <a:t>The TVC assists veterans with obtaining benefits, provides employment and education services, and oversees delivery of a number of federal programs for veterans—such as the Montgomery and Post-9/11 GI Bills</a:t>
            </a:r>
          </a:p>
          <a:p>
            <a:pPr lvl="1"/>
            <a:r>
              <a:rPr lang="en-US" dirty="0"/>
              <a:t>Other assistance to veterans comes through the Texas Veterans Leadership Program, the College Credit for Heroes Program, and a range of other programs and policies</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177985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State and local government policy decisions impact a wide range of issues and areas</a:t>
            </a:r>
          </a:p>
          <a:p>
            <a:r>
              <a:rPr lang="en-US" dirty="0"/>
              <a:t>The Texas state government is actively involved in regulating business activity, providing welfare and educational services, attempting to manage natural resources and land use, and restricting certain behaviors or protecting certain rights</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984259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Liberalism Index</a:t>
            </a:r>
          </a:p>
        </p:txBody>
      </p:sp>
      <p:sp>
        <p:nvSpPr>
          <p:cNvPr id="3" name="Content Placeholder 2"/>
          <p:cNvSpPr>
            <a:spLocks noGrp="1"/>
          </p:cNvSpPr>
          <p:nvPr>
            <p:ph idx="1"/>
          </p:nvPr>
        </p:nvSpPr>
        <p:spPr/>
        <p:txBody>
          <a:bodyPr/>
          <a:lstStyle/>
          <a:p>
            <a:r>
              <a:rPr lang="en-US" dirty="0"/>
              <a:t>“Policy liberalism” is a common scientific measure used to compare the 50 states</a:t>
            </a:r>
          </a:p>
          <a:p>
            <a:pPr lvl="1"/>
            <a:r>
              <a:rPr lang="en-US" dirty="0"/>
              <a:t>Policy differences can be understood in terms of ideology along a left-right, or liberal-conservative, spectrum</a:t>
            </a:r>
          </a:p>
          <a:p>
            <a:pPr lvl="1"/>
            <a:r>
              <a:rPr lang="en-US" dirty="0"/>
              <a:t>Note that a variety of factors, including specific policy problems and different historical “legacies,” accounts for differences</a:t>
            </a:r>
          </a:p>
          <a:p>
            <a:r>
              <a:rPr lang="en-US" dirty="0"/>
              <a:t>A number of different </a:t>
            </a:r>
            <a:r>
              <a:rPr lang="en-US" b="1" dirty="0"/>
              <a:t>policy liberalism indices </a:t>
            </a:r>
            <a:r>
              <a:rPr lang="en-US" dirty="0"/>
              <a:t>compare the states, according to a set of policies, and they are remarkably consistent in their findings</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650351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Liberalism Index </a:t>
            </a:r>
            <a:r>
              <a:rPr lang="en-US" sz="1600" dirty="0"/>
              <a:t>2</a:t>
            </a:r>
          </a:p>
        </p:txBody>
      </p:sp>
      <p:sp>
        <p:nvSpPr>
          <p:cNvPr id="3" name="Content Placeholder 2"/>
          <p:cNvSpPr>
            <a:spLocks noGrp="1"/>
          </p:cNvSpPr>
          <p:nvPr>
            <p:ph idx="1"/>
          </p:nvPr>
        </p:nvSpPr>
        <p:spPr/>
        <p:txBody>
          <a:bodyPr/>
          <a:lstStyle/>
          <a:p>
            <a:pPr marL="0" indent="0">
              <a:buNone/>
            </a:pPr>
            <a:endParaRPr lang="en-US" dirty="0"/>
          </a:p>
          <a:p>
            <a:r>
              <a:rPr lang="en-US" dirty="0"/>
              <a:t>Texas ranks as one of the more conservative states</a:t>
            </a:r>
          </a:p>
          <a:p>
            <a:pPr lvl="1"/>
            <a:r>
              <a:rPr lang="en-US" dirty="0"/>
              <a:t>Texans oppose gun control, are more often pro-life/</a:t>
            </a:r>
            <a:br>
              <a:rPr lang="en-US" dirty="0"/>
            </a:br>
            <a:r>
              <a:rPr lang="en-US" dirty="0"/>
              <a:t>anti-abortion, and favor regressive consumer taxes</a:t>
            </a:r>
          </a:p>
          <a:p>
            <a:pPr lvl="1"/>
            <a:r>
              <a:rPr lang="en-US" dirty="0"/>
              <a:t>The states ranked near or below Texas are either Western or Southern states</a:t>
            </a:r>
          </a:p>
          <a:p>
            <a:pPr marL="0" indent="0">
              <a:buNone/>
            </a:pPr>
            <a:endParaRPr lang="en-US" dirty="0"/>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077196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Public Policy Areas in </a:t>
            </a:r>
            <a:br>
              <a:rPr lang="en-US" dirty="0"/>
            </a:br>
            <a:r>
              <a:rPr lang="en-US" dirty="0"/>
              <a:t>Texas State Government</a:t>
            </a:r>
          </a:p>
        </p:txBody>
      </p:sp>
      <p:sp>
        <p:nvSpPr>
          <p:cNvPr id="3" name="Content Placeholder 2"/>
          <p:cNvSpPr>
            <a:spLocks noGrp="1"/>
          </p:cNvSpPr>
          <p:nvPr>
            <p:ph idx="1"/>
          </p:nvPr>
        </p:nvSpPr>
        <p:spPr/>
        <p:txBody>
          <a:bodyPr/>
          <a:lstStyle/>
          <a:p>
            <a:r>
              <a:rPr lang="en-US" dirty="0"/>
              <a:t>States play an important role in implementing policies set at both the state and federal levels</a:t>
            </a:r>
          </a:p>
          <a:p>
            <a:r>
              <a:rPr lang="en-US" dirty="0"/>
              <a:t>States vary quite a bit, however, in terms of policy output and outcomes</a:t>
            </a:r>
          </a:p>
          <a:p>
            <a:pPr lvl="1"/>
            <a:r>
              <a:rPr lang="en-US" dirty="0"/>
              <a:t>Tax policy (discussed in Chapter 13)</a:t>
            </a:r>
          </a:p>
          <a:p>
            <a:pPr lvl="1"/>
            <a:r>
              <a:rPr lang="en-US" dirty="0"/>
              <a:t>Regulatory policy</a:t>
            </a:r>
          </a:p>
          <a:p>
            <a:pPr lvl="1"/>
            <a:r>
              <a:rPr lang="en-US" dirty="0"/>
              <a:t>Welfare policy</a:t>
            </a:r>
          </a:p>
          <a:p>
            <a:pPr lvl="1"/>
            <a:r>
              <a:rPr lang="en-US" dirty="0"/>
              <a:t>Education policy</a:t>
            </a:r>
          </a:p>
          <a:p>
            <a:pPr lvl="1"/>
            <a:r>
              <a:rPr lang="en-US" dirty="0"/>
              <a:t>Social policy</a:t>
            </a:r>
          </a:p>
          <a:p>
            <a:pPr lvl="1"/>
            <a:r>
              <a:rPr lang="en-US" dirty="0"/>
              <a:t>Water policy</a:t>
            </a:r>
          </a:p>
          <a:p>
            <a:pPr lvl="1"/>
            <a:r>
              <a:rPr lang="en-US" dirty="0"/>
              <a:t>Policies affecting immigrants and veterans</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17798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Policy</a:t>
            </a:r>
          </a:p>
        </p:txBody>
      </p:sp>
      <p:sp>
        <p:nvSpPr>
          <p:cNvPr id="3" name="Content Placeholder 2"/>
          <p:cNvSpPr>
            <a:spLocks noGrp="1"/>
          </p:cNvSpPr>
          <p:nvPr>
            <p:ph idx="1"/>
          </p:nvPr>
        </p:nvSpPr>
        <p:spPr/>
        <p:txBody>
          <a:bodyPr/>
          <a:lstStyle/>
          <a:p>
            <a:r>
              <a:rPr lang="en-US" dirty="0"/>
              <a:t>State governments regulate a range of activities, including the following:</a:t>
            </a:r>
          </a:p>
          <a:p>
            <a:pPr lvl="1"/>
            <a:r>
              <a:rPr lang="en-US" dirty="0"/>
              <a:t>Life, property, and auto insurance</a:t>
            </a:r>
          </a:p>
          <a:p>
            <a:pPr lvl="1"/>
            <a:r>
              <a:rPr lang="en-US" dirty="0"/>
              <a:t>The court system</a:t>
            </a:r>
          </a:p>
          <a:p>
            <a:pPr lvl="1"/>
            <a:r>
              <a:rPr lang="en-US" dirty="0"/>
              <a:t>Professions and occupations</a:t>
            </a:r>
          </a:p>
          <a:p>
            <a:pPr lvl="1"/>
            <a:r>
              <a:rPr lang="en-US" dirty="0"/>
              <a:t>Public utilities</a:t>
            </a:r>
          </a:p>
          <a:p>
            <a:pPr lvl="1"/>
            <a:r>
              <a:rPr lang="en-US" dirty="0"/>
              <a:t>Labor law</a:t>
            </a:r>
          </a:p>
          <a:p>
            <a:pPr lvl="1"/>
            <a:r>
              <a:rPr lang="en-US" dirty="0"/>
              <a:t>The environment, including land use</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317798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Policy: </a:t>
            </a:r>
            <a:br>
              <a:rPr lang="en-US" dirty="0"/>
            </a:br>
            <a:r>
              <a:rPr lang="en-US" dirty="0"/>
              <a:t>Texas’s Pro-Business Policies</a:t>
            </a:r>
            <a:endParaRPr lang="en-US" sz="1600" dirty="0"/>
          </a:p>
        </p:txBody>
      </p:sp>
      <p:sp>
        <p:nvSpPr>
          <p:cNvPr id="3" name="Content Placeholder 2"/>
          <p:cNvSpPr>
            <a:spLocks noGrp="1"/>
          </p:cNvSpPr>
          <p:nvPr>
            <p:ph idx="1"/>
          </p:nvPr>
        </p:nvSpPr>
        <p:spPr/>
        <p:txBody>
          <a:bodyPr/>
          <a:lstStyle/>
          <a:p>
            <a:r>
              <a:rPr lang="en-US" dirty="0"/>
              <a:t>Texas’s regulatory policies tend to be pro-business</a:t>
            </a:r>
          </a:p>
          <a:p>
            <a:pPr lvl="1"/>
            <a:r>
              <a:rPr lang="en-US" dirty="0"/>
              <a:t>Anti-union and pro-employer policies include a right-to-work law and a policy allowing employers to opt for a “tort” model, rather than workers’ compensation, in the case of employee injury</a:t>
            </a:r>
          </a:p>
          <a:p>
            <a:pPr lvl="1"/>
            <a:r>
              <a:rPr lang="en-US" dirty="0"/>
              <a:t>State and local governments actively recruit and support businesses with tax abatements and subsidies; and Texas has no corporate income tax</a:t>
            </a:r>
          </a:p>
          <a:p>
            <a:r>
              <a:rPr lang="en-US" dirty="0"/>
              <a:t>These policies are criticized by liberal Democrats as “corporate welfare” and by libertarian Republicans as “crony capitalism”</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3127443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Regulatory Policy: </a:t>
            </a:r>
            <a:br>
              <a:rPr lang="en-US" dirty="0"/>
            </a:br>
            <a:r>
              <a:rPr lang="en-US" dirty="0"/>
              <a:t>Land Use in Texas</a:t>
            </a:r>
          </a:p>
        </p:txBody>
      </p:sp>
      <p:sp>
        <p:nvSpPr>
          <p:cNvPr id="3" name="Content Placeholder 2"/>
          <p:cNvSpPr>
            <a:spLocks noGrp="1"/>
          </p:cNvSpPr>
          <p:nvPr>
            <p:ph idx="1"/>
          </p:nvPr>
        </p:nvSpPr>
        <p:spPr/>
        <p:txBody>
          <a:bodyPr/>
          <a:lstStyle/>
          <a:p>
            <a:r>
              <a:rPr lang="en-US" dirty="0"/>
              <a:t>Texas is one of the least regulated states in the country on land use</a:t>
            </a:r>
          </a:p>
          <a:p>
            <a:pPr lvl="1"/>
            <a:r>
              <a:rPr lang="en-US" dirty="0"/>
              <a:t>The state and individual localities place relatively few restrictions on subdividing and building</a:t>
            </a:r>
          </a:p>
          <a:p>
            <a:pPr lvl="1"/>
            <a:r>
              <a:rPr lang="en-US" dirty="0"/>
              <a:t>One benefit is low home prices and rents; but costs include loss of natural habitat and lower quality of life for residents who oppose development</a:t>
            </a:r>
          </a:p>
          <a:p>
            <a:r>
              <a:rPr lang="en-US" dirty="0"/>
              <a:t>State policies heavily restrict the use of eminent domain—the process whereby the government can take private land for a public purpose</a:t>
            </a:r>
          </a:p>
        </p:txBody>
      </p:sp>
      <p:sp>
        <p:nvSpPr>
          <p:cNvPr id="4" name="Text Placeholder 3"/>
          <p:cNvSpPr>
            <a:spLocks noGrp="1"/>
          </p:cNvSpPr>
          <p:nvPr>
            <p:ph type="body" sz="quarter" idx="11"/>
          </p:nvPr>
        </p:nvSpPr>
        <p:spPr/>
        <p:txBody>
          <a:bodyPr/>
          <a:lstStyle/>
          <a:p>
            <a:endParaRPr lang="en-US" dirty="0"/>
          </a:p>
        </p:txBody>
      </p:sp>
    </p:spTree>
    <p:extLst>
      <p:ext uri="{BB962C8B-B14F-4D97-AF65-F5344CB8AC3E}">
        <p14:creationId xmlns:p14="http://schemas.microsoft.com/office/powerpoint/2010/main" val="10998347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 type=&quot;3&quot; unique_id=&quot;10005&quot;&gt;&lt;property id=&quot;20148&quot; value=&quot;5&quot;/&gt;&lt;property id=&quot;20300&quot; value=&quot;Slide 2&quot;/&gt;&lt;property id=&quot;20307&quot; value=&quot;270&quot;/&gt;&lt;/object&gt;&lt;object type=&quot;3&quot; unique_id=&quot;10006&quot;&gt;&lt;property id=&quot;20148&quot; value=&quot;5&quot;/&gt;&lt;property id=&quot;20300&quot; value=&quot;Slide 3&quot;/&gt;&lt;property id=&quot;20307&quot; value=&quot;269&quot;/&gt;&lt;/object&gt;&lt;object type=&quot;3&quot; unique_id=&quot;10007&quot;&gt;&lt;property id=&quot;20148&quot; value=&quot;5&quot;/&gt;&lt;property id=&quot;20300&quot; value=&quot;Slide 4 - &amp;quot;Learning to Think Politically&amp;quot;&quot;/&gt;&lt;property id=&quot;20307&quot; value=&quot;294&quot;/&gt;&lt;/object&gt;&lt;object type=&quot;3&quot; unique_id=&quot;10008&quot;&gt;&lt;property id=&quot;20148&quot; value=&quot;5&quot;/&gt;&lt;property id=&quot;20300&quot; value=&quot;Slide 5 - &amp;quot;Learning to Think Politically&amp;quot;&quot;/&gt;&lt;property id=&quot;20307&quot; value=&quot;298&quot;/&gt;&lt;/object&gt;&lt;object type=&quot;3&quot; unique_id=&quot;10009&quot;&gt;&lt;property id=&quot;20148&quot; value=&quot;5&quot;/&gt;&lt;property id=&quot;20300&quot; value=&quot;Slide 6 - &amp;quot;Learning to Think Politically&amp;quot;&quot;/&gt;&lt;property id=&quot;20307&quot; value=&quot;286&quot;/&gt;&lt;/object&gt;&lt;object type=&quot;3&quot; unique_id=&quot;10010&quot;&gt;&lt;property id=&quot;20148&quot; value=&quot;5&quot;/&gt;&lt;property id=&quot;20300&quot; value=&quot;Slide 7 - &amp;quot;Learning to Think Politically&amp;quot;&quot;/&gt;&lt;property id=&quot;20307&quot; value=&quot;299&quot;/&gt;&lt;/object&gt;&lt;object type=&quot;3&quot; unique_id=&quot;10011&quot;&gt;&lt;property id=&quot;20148&quot; value=&quot;5&quot;/&gt;&lt;property id=&quot;20300&quot; value=&quot;Slide 8 - &amp;quot;Political Culture: &amp;#x0D;&amp;#x0A;Americans’ Enduring Beliefs&amp;quot;&quot;/&gt;&lt;property id=&quot;20307&quot; value=&quot;307&quot;/&gt;&lt;/object&gt;&lt;object type=&quot;3&quot; unique_id=&quot;10012&quot;&gt;&lt;property id=&quot;20148&quot; value=&quot;5&quot;/&gt;&lt;property id=&quot;20300&quot; value=&quot;Slide 9 - &amp;quot;Political Culture: &amp;#x0D;&amp;#x0A;Americans’ Enduring Beliefs&amp;quot;&quot;/&gt;&lt;property id=&quot;20307&quot; value=&quot;313&quot;/&gt;&lt;/object&gt;&lt;object type=&quot;3&quot; unique_id=&quot;10013&quot;&gt;&lt;property id=&quot;20148&quot; value=&quot;5&quot;/&gt;&lt;property id=&quot;20300&quot; value=&quot;Slide 10 - &amp;quot;Political Culture: &amp;#x0D;&amp;#x0A;Americans’ Enduring Beliefs&amp;quot;&quot;/&gt;&lt;property id=&quot;20307&quot; value=&quot;308&quot;/&gt;&lt;/object&gt;&lt;object type=&quot;3&quot; unique_id=&quot;10014&quot;&gt;&lt;property id=&quot;20148&quot; value=&quot;5&quot;/&gt;&lt;property id=&quot;20300&quot; value=&quot;Slide 11 - &amp;quot;Political Culture: &amp;#x0D;&amp;#x0A;Americans’ Enduring Beliefs&amp;quot;&quot;/&gt;&lt;property id=&quot;20307&quot; value=&quot;309&quot;/&gt;&lt;/object&gt;&lt;object type=&quot;3&quot; unique_id=&quot;10015&quot;&gt;&lt;property id=&quot;20148&quot; value=&quot;5&quot;/&gt;&lt;property id=&quot;20300&quot; value=&quot;Slide 12 - &amp;quot;Political Culture: &amp;#x0D;&amp;#x0A;Americans’ Enduring Beliefs&amp;quot;&quot;/&gt;&lt;property id=&quot;20307&quot; value=&quot;310&quot;/&gt;&lt;/object&gt;&lt;object type=&quot;3&quot; unique_id=&quot;10016&quot;&gt;&lt;property id=&quot;20148&quot; value=&quot;5&quot;/&gt;&lt;property id=&quot;20300&quot; value=&quot;Slide 13 - &amp;quot;Political Culture: &amp;#x0D;&amp;#x0A;Americans’ Enduring Beliefs&amp;quot;&quot;/&gt;&lt;property id=&quot;20307&quot; value=&quot;311&quot;/&gt;&lt;/object&gt;&lt;object type=&quot;3&quot; unique_id=&quot;10017&quot;&gt;&lt;property id=&quot;20148&quot; value=&quot;5&quot;/&gt;&lt;property id=&quot;20300&quot; value=&quot;Slide 14 - &amp;quot;Political Culture: &amp;#x0D;&amp;#x0A;Americans’ Enduring Beliefs&amp;quot;&quot;/&gt;&lt;property id=&quot;20307&quot; value=&quot;312&quot;/&gt;&lt;/object&gt;&lt;object type=&quot;3&quot; unique_id=&quot;10018&quot;&gt;&lt;property id=&quot;20148&quot; value=&quot;5&quot;/&gt;&lt;property id=&quot;20300&quot; value=&quot;Slide 15 - &amp;quot;Political Culture: &amp;#x0D;&amp;#x0A;Americans’ Enduring Beliefs&amp;quot;&quot;/&gt;&lt;property id=&quot;20307&quot; value=&quot;314&quot;/&gt;&lt;/object&gt;&lt;object type=&quot;3&quot; unique_id=&quot;10019&quot;&gt;&lt;property id=&quot;20148&quot; value=&quot;5&quot;/&gt;&lt;property id=&quot;20300&quot; value=&quot;Slide 16&quot;/&gt;&lt;property id=&quot;20307&quot; value=&quot;320&quot;/&gt;&lt;/object&gt;&lt;object type=&quot;3&quot; unique_id=&quot;10020&quot;&gt;&lt;property id=&quot;20148&quot; value=&quot;5&quot;/&gt;&lt;property id=&quot;20300&quot; value=&quot;Slide 17 - &amp;quot;Politics and Power in America&amp;quot;&quot;/&gt;&lt;property id=&quot;20307&quot; value=&quot;291&quot;/&gt;&lt;/object&gt;&lt;object type=&quot;3&quot; unique_id=&quot;10021&quot;&gt;&lt;property id=&quot;20148&quot; value=&quot;5&quot;/&gt;&lt;property id=&quot;20300&quot; value=&quot;Slide 18&quot;/&gt;&lt;property id=&quot;20307&quot; value=&quot;323&quot;/&gt;&lt;/object&gt;&lt;object type=&quot;3&quot; unique_id=&quot;10022&quot;&gt;&lt;property id=&quot;20148&quot; value=&quot;5&quot;/&gt;&lt;property id=&quot;20300&quot; value=&quot;Slide 19 - &amp;quot;Politics and Power in America&amp;quot;&quot;/&gt;&lt;property id=&quot;20307&quot; value=&quot;300&quot;/&gt;&lt;/object&gt;&lt;object type=&quot;3&quot; unique_id=&quot;10023&quot;&gt;&lt;property id=&quot;20148&quot; value=&quot;5&quot;/&gt;&lt;property id=&quot;20300&quot; value=&quot;Slide 20 - &amp;quot;Politics and Power in America&amp;quot;&quot;/&gt;&lt;property id=&quot;20307&quot; value=&quot;301&quot;/&gt;&lt;/object&gt;&lt;object type=&quot;3&quot; unique_id=&quot;10024&quot;&gt;&lt;property id=&quot;20148&quot; value=&quot;5&quot;/&gt;&lt;property id=&quot;20300&quot; value=&quot;Slide 21 - &amp;quot;Politics and Power in America&amp;quot;&quot;/&gt;&lt;property id=&quot;20307&quot; value=&quot;295&quot;/&gt;&lt;/object&gt;&lt;object type=&quot;3&quot; unique_id=&quot;10025&quot;&gt;&lt;property id=&quot;20148&quot; value=&quot;5&quot;/&gt;&lt;property id=&quot;20300&quot; value=&quot;Slide 22&quot;/&gt;&lt;property id=&quot;20307&quot; value=&quot;304&quot;/&gt;&lt;/object&gt;&lt;object type=&quot;3&quot; unique_id=&quot;10026&quot;&gt;&lt;property id=&quot;20148&quot; value=&quot;5&quot;/&gt;&lt;property id=&quot;20300&quot; value=&quot;Slide 23 - &amp;quot;Politics and Power in America&amp;quot;&quot;/&gt;&lt;property id=&quot;20307&quot; value=&quot;296&quot;/&gt;&lt;/object&gt;&lt;object type=&quot;3&quot; unique_id=&quot;10027&quot;&gt;&lt;property id=&quot;20148&quot; value=&quot;5&quot;/&gt;&lt;property id=&quot;20300&quot; value=&quot;Slide 24 - &amp;quot;Politics and Power in America&amp;quot;&quot;/&gt;&lt;property id=&quot;20307&quot; value=&quot;297&quot;/&gt;&lt;/object&gt;&lt;object type=&quot;3&quot; unique_id=&quot;10028&quot;&gt;&lt;property id=&quot;20148&quot; value=&quot;5&quot;/&gt;&lt;property id=&quot;20300&quot; value=&quot;Slide 25 - &amp;quot;The Text’s Organization&amp;quot;&quot;/&gt;&lt;property id=&quot;20307&quot; value=&quot;324&quot;/&gt;&lt;/object&gt;&lt;/object&gt;&lt;/object&gt;&lt;/database&gt;"/>
  <p:tag name="SECTOMILLISECCONVERTED" val="1"/>
</p:tagLst>
</file>

<file path=ppt/theme/theme1.xml><?xml version="1.0" encoding="utf-8"?>
<a:theme xmlns:a="http://schemas.openxmlformats.org/drawingml/2006/main" name="1_2017_mora3">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17_mora3" id="{B4F136A1-DC6F-43BA-875D-C3E01B071816}" vid="{82AC4AA9-B6D5-4E2D-9F1E-8567FA805092}"/>
    </a:ext>
  </a:extLst>
</a:theme>
</file>

<file path=ppt/theme/theme2.xml><?xml version="1.0" encoding="utf-8"?>
<a:theme xmlns:a="http://schemas.openxmlformats.org/drawingml/2006/main" name="Alternate FIRST, BREAK, LAST slide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lain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Red bar footer BODY/MAIN CONTENT">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PLAIN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RED FOOTER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LUE Section Divider, Quotes, Callouts">
  <a:themeElements>
    <a:clrScheme name="MHHE Branding">
      <a:dk1>
        <a:sysClr val="windowText" lastClr="000000"/>
      </a:dk1>
      <a:lt1>
        <a:sysClr val="window" lastClr="FFFFFF"/>
      </a:lt1>
      <a:dk2>
        <a:srgbClr val="E6E4CC"/>
      </a:dk2>
      <a:lt2>
        <a:srgbClr val="C30C20"/>
      </a:lt2>
      <a:accent1>
        <a:srgbClr val="7AC1AC"/>
      </a:accent1>
      <a:accent2>
        <a:srgbClr val="802754"/>
      </a:accent2>
      <a:accent3>
        <a:srgbClr val="777777"/>
      </a:accent3>
      <a:accent4>
        <a:srgbClr val="DC5A20"/>
      </a:accent4>
      <a:accent5>
        <a:srgbClr val="39858E"/>
      </a:accent5>
      <a:accent6>
        <a:srgbClr val="FFCE00"/>
      </a:accent6>
      <a:hlink>
        <a:srgbClr val="39858E"/>
      </a:hlink>
      <a:folHlink>
        <a:srgbClr val="39858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17925</TotalTime>
  <Words>2856</Words>
  <Application>Microsoft Office PowerPoint</Application>
  <PresentationFormat>On-screen Show (4:3)</PresentationFormat>
  <Paragraphs>214</Paragraphs>
  <Slides>36</Slides>
  <Notes>2</Notes>
  <HiddenSlides>0</HiddenSlides>
  <MMClips>0</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36</vt:i4>
      </vt:variant>
    </vt:vector>
  </HeadingPairs>
  <TitlesOfParts>
    <vt:vector size="48" baseType="lpstr">
      <vt:lpstr>MS PGothic</vt:lpstr>
      <vt:lpstr>Arial</vt:lpstr>
      <vt:lpstr>Calibri</vt:lpstr>
      <vt:lpstr>Times New Roman</vt:lpstr>
      <vt:lpstr>Vectipede Rg</vt:lpstr>
      <vt:lpstr>1_2017_mora3</vt:lpstr>
      <vt:lpstr>Alternate FIRST, BREAK, LAST slides</vt:lpstr>
      <vt:lpstr>Plain BODY/MAIN CONTENT</vt:lpstr>
      <vt:lpstr>Red bar footer BODY/MAIN CONTENT</vt:lpstr>
      <vt:lpstr>PLAIN Section Divider, Quotes, Callouts</vt:lpstr>
      <vt:lpstr>RED FOOTER Section Divider, Quotes, Callouts</vt:lpstr>
      <vt:lpstr>BLUE Section Divider, Quotes, Callouts</vt:lpstr>
      <vt:lpstr>Public Policy in Texas</vt:lpstr>
      <vt:lpstr>Steps in the Policy-Making Process: The “Policy Cycle”</vt:lpstr>
      <vt:lpstr>FIGURE 11.1 The Policy-Making Cycle </vt:lpstr>
      <vt:lpstr>Policy Liberalism Index</vt:lpstr>
      <vt:lpstr>Policy Liberalism Index 2</vt:lpstr>
      <vt:lpstr>Public Policy Areas in  Texas State Government</vt:lpstr>
      <vt:lpstr>Regulatory Policy</vt:lpstr>
      <vt:lpstr>Regulatory Policy:  Texas’s Pro-Business Policies</vt:lpstr>
      <vt:lpstr>Regulatory Policy:  Land Use in Texas</vt:lpstr>
      <vt:lpstr>Regulatory Policy:  Licensing and the Court System in Texas</vt:lpstr>
      <vt:lpstr>Welfare Policy</vt:lpstr>
      <vt:lpstr>Healthcare Policy</vt:lpstr>
      <vt:lpstr>TABLE 11.2 Key Provisions of the ACA</vt:lpstr>
      <vt:lpstr>Healthcare Policy 2</vt:lpstr>
      <vt:lpstr>Primary and Secondary Education  in Texas: Funding</vt:lpstr>
      <vt:lpstr>Primary and Secondary Education  in Texas: Testing</vt:lpstr>
      <vt:lpstr>Primary and Secondary Education  in Texas: Curriculum</vt:lpstr>
      <vt:lpstr>Hispanics and Bilingual Education</vt:lpstr>
      <vt:lpstr>Higher Education in Texas</vt:lpstr>
      <vt:lpstr>Higher Education in Texas:  Tuition and Fees</vt:lpstr>
      <vt:lpstr>Higher Education in Texas:  Curriculum and Degree Requirements</vt:lpstr>
      <vt:lpstr>Higher Education in Texas:  Funds</vt:lpstr>
      <vt:lpstr>Higher Education in Texas:  Access</vt:lpstr>
      <vt:lpstr>Higher Education in Texas:  Access 2</vt:lpstr>
      <vt:lpstr>Social Policy: Firearms</vt:lpstr>
      <vt:lpstr>Social Policy: Gay Rights</vt:lpstr>
      <vt:lpstr>Social Policy: Abortion</vt:lpstr>
      <vt:lpstr>Social Policy: Sex Education</vt:lpstr>
      <vt:lpstr>Immigration Policy</vt:lpstr>
      <vt:lpstr>Immigration Policy 2</vt:lpstr>
      <vt:lpstr>Members of the U.S. Army install part of the fence along the border  near Puerto Palomas, Mexico.</vt:lpstr>
      <vt:lpstr>Water Policy</vt:lpstr>
      <vt:lpstr>Water Policy 2</vt:lpstr>
      <vt:lpstr>Water Policy 3</vt:lpstr>
      <vt:lpstr>Veteran Policy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 Democracy</dc:title>
  <dc:creator>Diane Feibel</dc:creator>
  <cp:lastModifiedBy>User</cp:lastModifiedBy>
  <cp:revision>721</cp:revision>
  <dcterms:created xsi:type="dcterms:W3CDTF">2002-04-06T19:12:43Z</dcterms:created>
  <dcterms:modified xsi:type="dcterms:W3CDTF">2019-04-11T18:03:04Z</dcterms:modified>
</cp:coreProperties>
</file>