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3BD9"/>
    <a:srgbClr val="5855D2"/>
    <a:srgbClr val="5A4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5"/>
    <p:restoredTop sz="94633"/>
  </p:normalViewPr>
  <p:slideViewPr>
    <p:cSldViewPr snapToGrid="0" snapToObjects="1">
      <p:cViewPr varScale="1">
        <p:scale>
          <a:sx n="96" d="100"/>
          <a:sy n="96" d="100"/>
        </p:scale>
        <p:origin x="44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E7A8F-D967-4743-9D47-F158734E5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67DE5B-F40F-4E44-91EA-D97A2E5BD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39BD4-02A8-E444-B71B-63E57701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722-5A58-5F4E-AAC2-BA03BFE1E87A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7F6BB-ECA5-EC41-AEA0-E04E7287E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B60B8-4C0B-3342-9801-D562C1272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763F-8FC6-1244-9F34-8F4DC766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5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5F321-78ED-2A44-AE16-D5DD8FE22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3EE6D-6EB9-1246-A124-52C3E4AC6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9ACFD-ED83-2547-8FA8-6658B7160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722-5A58-5F4E-AAC2-BA03BFE1E87A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33753-E8B1-FE47-BA2F-8C020D644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385FC-5A14-FC49-A7C5-12759D28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763F-8FC6-1244-9F34-8F4DC766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5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8A7FF8-1F47-B241-A88A-55DE09D88B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802F7-A0DB-2E41-B6C6-57A5D3C87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10E9D-F972-F140-B459-D2C91ECB9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722-5A58-5F4E-AAC2-BA03BFE1E87A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4EA6C-D188-7E41-84E0-108F22EE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EFB42-9E6F-174D-B682-E9724D145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763F-8FC6-1244-9F34-8F4DC766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4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5FC4D-1132-384D-AA0B-6FDD309B2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3444-95DE-644B-B8A3-9E70BE5B9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DF282-FAD6-F541-873F-8F5608266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722-5A58-5F4E-AAC2-BA03BFE1E87A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18B8F-AC79-754F-95D6-7428F120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F1AF5-0638-DD4F-B58C-A0F63B272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763F-8FC6-1244-9F34-8F4DC766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8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26635-78DD-1646-8521-270BC5AD2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4C35A-3712-FC4C-BF8D-B0E3C78C8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05929-4D0C-344F-8532-C7B458F19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722-5A58-5F4E-AAC2-BA03BFE1E87A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FCC9D-4B3F-E740-A1FA-CBF143502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9AFF8-AFEF-3A4A-942E-D3F385FD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763F-8FC6-1244-9F34-8F4DC766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5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2718-10B3-204D-9427-7F13D958A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1FFE1-E7FA-1B40-B63B-36DC01CE7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E0808-6FD3-7D44-AB01-827E11F5A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3EC84-E6BA-FB46-904D-5362EED46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722-5A58-5F4E-AAC2-BA03BFE1E87A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B35B6-B82E-F74F-A8FE-DA827EBBA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A88F3-2F84-6A4B-8699-4E318BE30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763F-8FC6-1244-9F34-8F4DC766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6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DA03-F163-0445-AC10-5ED1039FB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1C816-F4D5-D341-A059-17F6ACCBD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284BE-E7E6-CF43-8349-E876ADAFE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0F1C4-27FD-4542-8264-4C3F55340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C67D8-F949-3C45-BBFC-46D636B095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6B3C8A-C4E0-DB4F-BE81-A21DCB1EA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722-5A58-5F4E-AAC2-BA03BFE1E87A}" type="datetimeFigureOut">
              <a:rPr lang="en-US" smtClean="0"/>
              <a:t>9/12/19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537AE9-F179-6F4B-9BE8-E259ECF12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98EBDC-F6DC-174F-9D40-30FE7B0B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763F-8FC6-1244-9F34-8F4DC766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6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C580-049D-504E-B5CE-7842BB574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2E9B7D-0A4B-8E4D-ADBE-51137E58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722-5A58-5F4E-AAC2-BA03BFE1E87A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106E58-2790-F849-9732-B1F89F0F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A40A0-9321-3B43-9190-CF486A592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763F-8FC6-1244-9F34-8F4DC766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4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1FBB0E-AF1C-194F-B216-FEEA78424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722-5A58-5F4E-AAC2-BA03BFE1E87A}" type="datetimeFigureOut">
              <a:rPr lang="en-US" smtClean="0"/>
              <a:t>9/12/19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53BF04-CB5E-1443-ADAD-1553ED248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CD423-9B11-9347-9E8F-D5E91B19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763F-8FC6-1244-9F34-8F4DC766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7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9E57E-F3DA-9747-8F55-EB4269236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002CA-0FFB-DE45-9913-9DCFD6F5D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43D1B-F51A-E443-B93D-4419152A7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92835-595E-E148-BE2F-9D523DF4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722-5A58-5F4E-AAC2-BA03BFE1E87A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56DCE-30AA-584F-B2FE-8D98B5AA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541B3-AEC7-F04C-8535-0B61492E0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763F-8FC6-1244-9F34-8F4DC766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4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DC0B-5B63-E94D-909D-D52F7D55D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F35B95-19E7-9349-A47D-E8C0F7744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90EBE-26BC-2A45-985E-1296801BC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A81B0-0B8B-3D42-B0DC-180D4A98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722-5A58-5F4E-AAC2-BA03BFE1E87A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5A0C0-C4B4-7F4E-92CD-47A44E56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DFD26-8A09-8A41-83D1-3E2BE53D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9763F-8FC6-1244-9F34-8F4DC766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0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7AFA87-7EAB-3F45-97D5-6249D7C1F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655A9-43F3-1641-8ED4-3030D4AB2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A1273-0967-C147-84B2-0A32D4523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B0722-5A58-5F4E-AAC2-BA03BFE1E87A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F9115-726E-9A44-9658-3FD8A7A4B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9F709-0CCF-704A-B59C-AA486FBDB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9763F-8FC6-1244-9F34-8F4DC766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0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8A9FED-BCF4-A842-8A0C-72625871CEE6}"/>
              </a:ext>
            </a:extLst>
          </p:cNvPr>
          <p:cNvSpPr txBox="1"/>
          <p:nvPr/>
        </p:nvSpPr>
        <p:spPr>
          <a:xfrm>
            <a:off x="66263" y="79515"/>
            <a:ext cx="2928731" cy="461665"/>
          </a:xfrm>
          <a:prstGeom prst="rect">
            <a:avLst/>
          </a:prstGeom>
          <a:noFill/>
          <a:ln w="44450">
            <a:solidFill>
              <a:srgbClr val="FA3BD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5855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Salomeh</a:t>
            </a:r>
            <a:r>
              <a:rPr lang="en-US" sz="2400" b="1" dirty="0">
                <a:solidFill>
                  <a:srgbClr val="5855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5855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Tabatabaei</a:t>
            </a:r>
            <a:endParaRPr lang="en-US" sz="2400" b="1" dirty="0">
              <a:solidFill>
                <a:srgbClr val="5855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ABE50D-415A-2247-8F06-FBBB06C8D361}"/>
              </a:ext>
            </a:extLst>
          </p:cNvPr>
          <p:cNvSpPr txBox="1"/>
          <p:nvPr/>
        </p:nvSpPr>
        <p:spPr>
          <a:xfrm>
            <a:off x="66266" y="583104"/>
            <a:ext cx="60297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Fields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Applied Physics, 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Metallurgical Engineering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Engineering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Science &amp; Nanoengineering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50E054-0240-C040-A513-0485B2FA5544}"/>
              </a:ext>
            </a:extLst>
          </p:cNvPr>
          <p:cNvSpPr txBox="1"/>
          <p:nvPr/>
        </p:nvSpPr>
        <p:spPr>
          <a:xfrm>
            <a:off x="79517" y="1364787"/>
            <a:ext cx="5539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Experience</a:t>
            </a:r>
          </a:p>
          <a:p>
            <a:pPr lvl="1"/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Courses Taught: Introduction to Materials Science &amp; Engineering, </a:t>
            </a:r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Statics,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Dynamics, Dynamics of Machinery, Introduction to Engineering,</a:t>
            </a:r>
            <a:r>
              <a:rPr lang="en-US" sz="1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Math and Science Tutor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761B05-7A4E-9846-94C7-1BABF2EE6CB7}"/>
              </a:ext>
            </a:extLst>
          </p:cNvPr>
          <p:cNvSpPr txBox="1"/>
          <p:nvPr/>
        </p:nvSpPr>
        <p:spPr>
          <a:xfrm>
            <a:off x="79522" y="2365509"/>
            <a:ext cx="580444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Experience</a:t>
            </a:r>
          </a:p>
          <a:p>
            <a:pPr lvl="1"/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 underlying of diseases, Study new biomarkers for the brain, urological, lung cancer,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Synergy study of various immunotherapy methods,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Synthesis and characterization of nanoalloy for high temperature electronics, 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en-US" sz="1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nanophasediagram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better design in </a:t>
            </a:r>
            <a:r>
              <a:rPr lang="en-US" sz="14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nnaostructures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nanoalloys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of different classes of materials to enhance proton therapy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AEB98B-91C0-0743-A38C-46115843C27C}"/>
              </a:ext>
            </a:extLst>
          </p:cNvPr>
          <p:cNvSpPr txBox="1"/>
          <p:nvPr/>
        </p:nvSpPr>
        <p:spPr>
          <a:xfrm>
            <a:off x="5983378" y="616239"/>
            <a:ext cx="582432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 Publications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Facile synthesis of mono-disperse thermally immiscible Ag-Ni alloy nanoparticles at room temperature, 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Synthesis of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Alloy Nanoparticles with Low Melting Temperature Using Wet Chemical Method,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Situ Synthesis of Metal Nanoparticles Embedded on Free Standing Multifunctional PDMS Film. </a:t>
            </a:r>
          </a:p>
          <a:p>
            <a:pPr lvl="1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57F881-EB1C-B842-948D-55A655E0C063}"/>
              </a:ext>
            </a:extLst>
          </p:cNvPr>
          <p:cNvSpPr txBox="1"/>
          <p:nvPr/>
        </p:nvSpPr>
        <p:spPr>
          <a:xfrm>
            <a:off x="125906" y="4121416"/>
            <a:ext cx="575805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Experience</a:t>
            </a:r>
          </a:p>
          <a:p>
            <a:pPr lvl="1"/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Offshore consultant in metallurgy, materials testing and failure analysis to welding and aerospace manufactures.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Administered instructions for technicians to ensure performance tact per client requirements and deadlines, </a:t>
            </a:r>
            <a:r>
              <a:rPr lang="en-US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 Member of International Standards: Organize an international group to define </a:t>
            </a:r>
            <a:r>
              <a:rPr lang="en-US" sz="1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en-US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-indicators among all international standard representatives,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Gathered and evaluated data, determined the next step by communicating and collaborating with other international members and conclude standard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-indicators, </a:t>
            </a:r>
            <a:r>
              <a:rPr lang="en-US" sz="1400" dirty="0">
                <a:solidFill>
                  <a:srgbClr val="FA3B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 companies with </a:t>
            </a:r>
            <a:r>
              <a:rPr lang="en-US" sz="1400" dirty="0" err="1">
                <a:solidFill>
                  <a:srgbClr val="FA3B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en-US" sz="1400" dirty="0">
                <a:solidFill>
                  <a:srgbClr val="FA3B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-products final </a:t>
            </a:r>
            <a:r>
              <a:rPr lang="en-US" sz="1400" dirty="0" err="1">
                <a:solidFill>
                  <a:srgbClr val="FA3B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en-US" sz="1400" dirty="0">
                <a:solidFill>
                  <a:srgbClr val="FA3B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-indicators to report their and outcomes based on standard </a:t>
            </a:r>
            <a:r>
              <a:rPr lang="en-US" sz="1400" dirty="0" err="1">
                <a:solidFill>
                  <a:srgbClr val="FA3B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en-US" sz="1400" dirty="0">
                <a:solidFill>
                  <a:srgbClr val="FA3B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-indicators.	</a:t>
            </a:r>
          </a:p>
          <a:p>
            <a:pPr lvl="1"/>
            <a:endParaRPr lang="en-US" sz="1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7A6FC2-402F-5A49-9EB1-F49EDF071EDE}"/>
              </a:ext>
            </a:extLst>
          </p:cNvPr>
          <p:cNvSpPr txBox="1"/>
          <p:nvPr/>
        </p:nvSpPr>
        <p:spPr>
          <a:xfrm>
            <a:off x="6096000" y="2048814"/>
            <a:ext cx="73218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Awards</a:t>
            </a:r>
          </a:p>
          <a:p>
            <a:pPr lvl="1"/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NSF Awards for S2M, STEM to Market Graduation Award (2019)                                                            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ICMR Santa Barbara Summer School from NSF Award (2010)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Young Scientists from TSRC's Peter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Salamon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Award(2010)</a:t>
            </a:r>
          </a:p>
          <a:p>
            <a:pPr lvl="1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Society of Iranian American Woman for Education Fellowship                                                             (2008), Award for Best Master Thesis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868C13-D1C5-234E-81C8-44C8420E3165}"/>
              </a:ext>
            </a:extLst>
          </p:cNvPr>
          <p:cNvSpPr txBox="1"/>
          <p:nvPr/>
        </p:nvSpPr>
        <p:spPr>
          <a:xfrm>
            <a:off x="5983360" y="3605948"/>
            <a:ext cx="597672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Skills</a:t>
            </a:r>
          </a:p>
          <a:p>
            <a:pPr lvl="1">
              <a:buClr>
                <a:srgbClr val="000000"/>
              </a:buClr>
            </a:pPr>
            <a:r>
              <a:rPr lang="en-US" sz="1400" dirty="0">
                <a:solidFill>
                  <a:srgbClr val="C00000"/>
                </a:solidFill>
                <a:latin typeface="Georgia" panose="02040502050405020303" pitchFamily="18" charset="0"/>
              </a:rPr>
              <a:t>Cancer biology, course certificates from John Hopkins University</a:t>
            </a:r>
            <a:r>
              <a:rPr lang="en-US" sz="14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endParaRPr lang="en-US" sz="1400" i="1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1">
              <a:buClr>
                <a:srgbClr val="000000"/>
              </a:buClr>
            </a:pPr>
            <a:r>
              <a:rPr lang="en-US" sz="1400" dirty="0">
                <a:solidFill>
                  <a:srgbClr val="5A4BBE"/>
                </a:solidFill>
                <a:latin typeface="Georgia" panose="02040502050405020303" pitchFamily="18" charset="0"/>
              </a:rPr>
              <a:t>X-ray</a:t>
            </a:r>
            <a:r>
              <a:rPr lang="en-US" sz="1400" dirty="0">
                <a:solidFill>
                  <a:srgbClr val="5A4BBE"/>
                </a:solidFill>
                <a:latin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5A4BBE"/>
                </a:solidFill>
                <a:latin typeface="Georgia" panose="02040502050405020303" pitchFamily="18" charset="0"/>
              </a:rPr>
              <a:t>techniques, </a:t>
            </a:r>
            <a:r>
              <a:rPr lang="en-US" sz="1400" dirty="0">
                <a:solidFill>
                  <a:srgbClr val="00B050"/>
                </a:solidFill>
                <a:latin typeface="Georgia" panose="02040502050405020303" pitchFamily="18" charset="0"/>
              </a:rPr>
              <a:t>Atomic force microscopy (AFM),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Scanning electron microscopy (SEM),</a:t>
            </a:r>
            <a:r>
              <a:rPr lang="en-US" sz="14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Georgia" panose="02040502050405020303" pitchFamily="18" charset="0"/>
              </a:rPr>
              <a:t>Transmission electron microscopy (TEM) techniques (TEM, HRTEM, HAAD, STEM and GIF</a:t>
            </a:r>
            <a:r>
              <a:rPr lang="en-US" sz="1400" dirty="0">
                <a:solidFill>
                  <a:srgbClr val="5855D2"/>
                </a:solidFill>
                <a:latin typeface="Georgia" panose="02040502050405020303" pitchFamily="18" charset="0"/>
              </a:rPr>
              <a:t>), Thermal analysis (DSC &amp; TGA),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UV Spectroscopy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14D056-5122-6C41-A499-3343F19969A2}"/>
              </a:ext>
            </a:extLst>
          </p:cNvPr>
          <p:cNvSpPr txBox="1"/>
          <p:nvPr/>
        </p:nvSpPr>
        <p:spPr>
          <a:xfrm>
            <a:off x="6069500" y="5189580"/>
            <a:ext cx="597672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Outreach and Leadership Roles</a:t>
            </a:r>
          </a:p>
          <a:p>
            <a:pPr lvl="1">
              <a:buClr>
                <a:srgbClr val="000000"/>
              </a:buClr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Volunteer at the Society of Women Engineers in STEM outreach program for selected high schools</a:t>
            </a:r>
            <a:r>
              <a:rPr lang="en-US" sz="1400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Workshop organizer, “Role of Nanotechnology and Nanoscience in the current technology, advancements and economy impacts” to high school students and school teachers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0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385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seyedehsalomeh.tabatabaei</dc:creator>
  <cp:lastModifiedBy>seyedehsalomeh.tabatabaei</cp:lastModifiedBy>
  <cp:revision>25</cp:revision>
  <dcterms:created xsi:type="dcterms:W3CDTF">2019-09-13T00:39:09Z</dcterms:created>
  <dcterms:modified xsi:type="dcterms:W3CDTF">2019-09-15T00:39:10Z</dcterms:modified>
</cp:coreProperties>
</file>