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56" r:id="rId2"/>
    <p:sldId id="260" r:id="rId3"/>
    <p:sldId id="261" r:id="rId4"/>
    <p:sldId id="316" r:id="rId5"/>
    <p:sldId id="259" r:id="rId6"/>
    <p:sldId id="264" r:id="rId7"/>
    <p:sldId id="320" r:id="rId8"/>
    <p:sldId id="317" r:id="rId9"/>
    <p:sldId id="280" r:id="rId10"/>
    <p:sldId id="318" r:id="rId11"/>
    <p:sldId id="265" r:id="rId12"/>
    <p:sldId id="296" r:id="rId13"/>
    <p:sldId id="297" r:id="rId14"/>
    <p:sldId id="298" r:id="rId15"/>
    <p:sldId id="299" r:id="rId16"/>
    <p:sldId id="300" r:id="rId17"/>
    <p:sldId id="301" r:id="rId18"/>
    <p:sldId id="302" r:id="rId19"/>
    <p:sldId id="303" r:id="rId20"/>
    <p:sldId id="321" r:id="rId21"/>
    <p:sldId id="271" r:id="rId22"/>
    <p:sldId id="304" r:id="rId23"/>
    <p:sldId id="305" r:id="rId24"/>
    <p:sldId id="306" r:id="rId25"/>
    <p:sldId id="307" r:id="rId26"/>
    <p:sldId id="273" r:id="rId27"/>
    <p:sldId id="322" r:id="rId28"/>
    <p:sldId id="308" r:id="rId29"/>
    <p:sldId id="315" r:id="rId30"/>
    <p:sldId id="269" r:id="rId31"/>
    <p:sldId id="274" r:id="rId32"/>
    <p:sldId id="275" r:id="rId33"/>
    <p:sldId id="276" r:id="rId34"/>
    <p:sldId id="309" r:id="rId35"/>
    <p:sldId id="310" r:id="rId36"/>
    <p:sldId id="311" r:id="rId37"/>
    <p:sldId id="312" r:id="rId38"/>
    <p:sldId id="313" r:id="rId39"/>
    <p:sldId id="292" r:id="rId40"/>
    <p:sldId id="290" r:id="rId41"/>
    <p:sldId id="323" r:id="rId42"/>
    <p:sldId id="324" r:id="rId43"/>
    <p:sldId id="325" r:id="rId44"/>
    <p:sldId id="262" r:id="rId45"/>
    <p:sldId id="26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7531"/>
    <a:srgbClr val="EEEB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diagrams/_rels/data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image" Target="../media/image7.gif"/><Relationship Id="rId5" Type="http://schemas.openxmlformats.org/officeDocument/2006/relationships/image" Target="../media/image11.gif"/><Relationship Id="rId4" Type="http://schemas.openxmlformats.org/officeDocument/2006/relationships/image" Target="../media/image10.gif"/></Relationships>
</file>

<file path=ppt/diagrams/_rels/data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image" Target="../media/image20.gif"/><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diagrams/_rels/data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gif"/></Relationships>
</file>

<file path=ppt/diagrams/_rels/drawing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image" Target="../media/image7.gif"/><Relationship Id="rId5" Type="http://schemas.openxmlformats.org/officeDocument/2006/relationships/image" Target="../media/image11.gif"/><Relationship Id="rId4" Type="http://schemas.openxmlformats.org/officeDocument/2006/relationships/image" Target="../media/image10.gif"/></Relationships>
</file>

<file path=ppt/diagrams/_rels/drawing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image" Target="../media/image20.gif"/><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diagrams/_rels/drawing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gif"/></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9E547-3C66-4E5D-9D07-0515EED2B913}" type="doc">
      <dgm:prSet loTypeId="urn:microsoft.com/office/officeart/2005/8/layout/default#1" loCatId="list" qsTypeId="urn:microsoft.com/office/officeart/2005/8/quickstyle/simple5" qsCatId="simple" csTypeId="urn:microsoft.com/office/officeart/2005/8/colors/accent4_3" csCatId="accent4" phldr="1"/>
      <dgm:spPr/>
      <dgm:t>
        <a:bodyPr/>
        <a:lstStyle/>
        <a:p>
          <a:endParaRPr lang="en-US"/>
        </a:p>
      </dgm:t>
    </dgm:pt>
    <dgm:pt modelId="{F9022B54-68C2-4973-9A00-460029290542}">
      <dgm:prSet phldrT="[Text]"/>
      <dgm:spPr/>
      <dgm:t>
        <a:bodyPr/>
        <a:lstStyle/>
        <a:p>
          <a:r>
            <a:rPr lang="en-US" dirty="0" smtClean="0"/>
            <a:t>Differentiate among laptops, tablets, and servers</a:t>
          </a:r>
          <a:endParaRPr lang="en-US" dirty="0"/>
        </a:p>
      </dgm:t>
    </dgm:pt>
    <dgm:pt modelId="{0EBC0F7C-C083-479E-822C-AA3F278D062A}" type="parTrans" cxnId="{A36A33C9-5EC3-4472-82B9-956D1373C0B4}">
      <dgm:prSet/>
      <dgm:spPr/>
      <dgm:t>
        <a:bodyPr/>
        <a:lstStyle/>
        <a:p>
          <a:endParaRPr lang="en-US"/>
        </a:p>
      </dgm:t>
    </dgm:pt>
    <dgm:pt modelId="{AEC43A17-FDDC-4261-BB01-B6005B7A4552}" type="sibTrans" cxnId="{A36A33C9-5EC3-4472-82B9-956D1373C0B4}">
      <dgm:prSet/>
      <dgm:spPr/>
      <dgm:t>
        <a:bodyPr/>
        <a:lstStyle/>
        <a:p>
          <a:endParaRPr lang="en-US"/>
        </a:p>
      </dgm:t>
    </dgm:pt>
    <dgm:pt modelId="{8A47425E-7446-4BD4-950B-06306EBE98E7}">
      <dgm:prSet phldrT="[Text]"/>
      <dgm:spPr/>
      <dgm:t>
        <a:bodyPr/>
        <a:lstStyle/>
        <a:p>
          <a:r>
            <a:rPr lang="en-US" dirty="0" smtClean="0"/>
            <a:t>Describe the purpose and uses of smartphones, digital cameras, portable media players, e-book readers, and game devices</a:t>
          </a:r>
          <a:endParaRPr lang="en-US" dirty="0"/>
        </a:p>
      </dgm:t>
    </dgm:pt>
    <dgm:pt modelId="{DB058A21-BFFA-4008-AA1C-01D005A2027B}" type="parTrans" cxnId="{18F103FD-03E3-48FC-88C5-A55D4AD501A2}">
      <dgm:prSet/>
      <dgm:spPr/>
      <dgm:t>
        <a:bodyPr/>
        <a:lstStyle/>
        <a:p>
          <a:endParaRPr lang="en-US"/>
        </a:p>
      </dgm:t>
    </dgm:pt>
    <dgm:pt modelId="{5F88DFC0-9AFC-49A6-B214-4E42577282F6}" type="sibTrans" cxnId="{18F103FD-03E3-48FC-88C5-A55D4AD501A2}">
      <dgm:prSet/>
      <dgm:spPr/>
      <dgm:t>
        <a:bodyPr/>
        <a:lstStyle/>
        <a:p>
          <a:endParaRPr lang="en-US"/>
        </a:p>
      </dgm:t>
    </dgm:pt>
    <dgm:pt modelId="{C1F25A9A-294C-4EDD-9534-4241F581D804}">
      <dgm:prSet phldrT="[Text]"/>
      <dgm:spPr/>
      <dgm:t>
        <a:bodyPr/>
        <a:lstStyle/>
        <a:p>
          <a:r>
            <a:rPr lang="en-US" dirty="0" smtClean="0"/>
            <a:t>Describe the relationship between data and information</a:t>
          </a:r>
          <a:endParaRPr lang="en-US" dirty="0"/>
        </a:p>
      </dgm:t>
    </dgm:pt>
    <dgm:pt modelId="{973DF934-BC6E-465C-8AA6-E99266BE5317}" type="parTrans" cxnId="{43DC4382-71A7-4FCA-AF7B-BC400F9A92D9}">
      <dgm:prSet/>
      <dgm:spPr/>
      <dgm:t>
        <a:bodyPr/>
        <a:lstStyle/>
        <a:p>
          <a:endParaRPr lang="en-US"/>
        </a:p>
      </dgm:t>
    </dgm:pt>
    <dgm:pt modelId="{BD4DAC88-0CA5-47D6-BCE0-C36821242E85}" type="sibTrans" cxnId="{43DC4382-71A7-4FCA-AF7B-BC400F9A92D9}">
      <dgm:prSet/>
      <dgm:spPr/>
      <dgm:t>
        <a:bodyPr/>
        <a:lstStyle/>
        <a:p>
          <a:endParaRPr lang="en-US"/>
        </a:p>
      </dgm:t>
    </dgm:pt>
    <dgm:pt modelId="{A497B343-275B-4837-9084-3A43D69CA6EE}">
      <dgm:prSet phldrT="[Text]"/>
      <dgm:spPr/>
      <dgm:t>
        <a:bodyPr/>
        <a:lstStyle/>
        <a:p>
          <a:r>
            <a:rPr lang="en-US" dirty="0" smtClean="0"/>
            <a:t>Briefly explain various input options</a:t>
          </a:r>
          <a:endParaRPr lang="en-US" dirty="0"/>
        </a:p>
      </dgm:t>
    </dgm:pt>
    <dgm:pt modelId="{648A2172-4E3A-4F25-9FB1-548E17D33E65}" type="parTrans" cxnId="{A5B85BE5-1D10-4F31-93A5-15618325368E}">
      <dgm:prSet/>
      <dgm:spPr/>
      <dgm:t>
        <a:bodyPr/>
        <a:lstStyle/>
        <a:p>
          <a:endParaRPr lang="en-US"/>
        </a:p>
      </dgm:t>
    </dgm:pt>
    <dgm:pt modelId="{ADFAFD75-FCE9-4829-9236-20BA15EF1E3E}" type="sibTrans" cxnId="{A5B85BE5-1D10-4F31-93A5-15618325368E}">
      <dgm:prSet/>
      <dgm:spPr/>
      <dgm:t>
        <a:bodyPr/>
        <a:lstStyle/>
        <a:p>
          <a:endParaRPr lang="en-US"/>
        </a:p>
      </dgm:t>
    </dgm:pt>
    <dgm:pt modelId="{4D10F580-10A4-4B69-BACA-4E64B4957590}">
      <dgm:prSet phldrT="[Text]"/>
      <dgm:spPr/>
      <dgm:t>
        <a:bodyPr/>
        <a:lstStyle/>
        <a:p>
          <a:r>
            <a:rPr lang="en-US" dirty="0" smtClean="0"/>
            <a:t>Differentiate the Internet from the web, and describe the relationship among the web, webpages, websites, and web servers</a:t>
          </a:r>
          <a:endParaRPr lang="en-US" dirty="0"/>
        </a:p>
      </dgm:t>
    </dgm:pt>
    <dgm:pt modelId="{B84A899F-5C71-475B-BA74-58E27CB247CF}" type="parTrans" cxnId="{9446C489-46E5-40E3-B298-6305F54A2C67}">
      <dgm:prSet/>
      <dgm:spPr/>
      <dgm:t>
        <a:bodyPr/>
        <a:lstStyle/>
        <a:p>
          <a:endParaRPr lang="en-US"/>
        </a:p>
      </dgm:t>
    </dgm:pt>
    <dgm:pt modelId="{146080FE-11EF-4B97-94FC-298B0327CC19}" type="sibTrans" cxnId="{9446C489-46E5-40E3-B298-6305F54A2C67}">
      <dgm:prSet/>
      <dgm:spPr/>
      <dgm:t>
        <a:bodyPr/>
        <a:lstStyle/>
        <a:p>
          <a:endParaRPr lang="en-US"/>
        </a:p>
      </dgm:t>
    </dgm:pt>
    <dgm:pt modelId="{901C16EB-EEF6-4262-9A63-D23FBA52A1C5}">
      <dgm:prSet phldrT="[Text]"/>
      <dgm:spPr/>
      <dgm:t>
        <a:bodyPr/>
        <a:lstStyle/>
        <a:p>
          <a:r>
            <a:rPr lang="en-US" dirty="0" smtClean="0"/>
            <a:t>Explain the purpose of a browser, a search engine, and an online social network</a:t>
          </a:r>
          <a:endParaRPr lang="en-US" dirty="0"/>
        </a:p>
      </dgm:t>
    </dgm:pt>
    <dgm:pt modelId="{E0B7AB40-22B1-41F6-B7E2-935DF45AFF33}" type="parTrans" cxnId="{69065C65-328A-45FE-98A9-3654959FF160}">
      <dgm:prSet/>
      <dgm:spPr/>
      <dgm:t>
        <a:bodyPr/>
        <a:lstStyle/>
        <a:p>
          <a:endParaRPr lang="en-US"/>
        </a:p>
      </dgm:t>
    </dgm:pt>
    <dgm:pt modelId="{B5BAA9AD-E383-47A5-8705-7681AEF6308C}" type="sibTrans" cxnId="{69065C65-328A-45FE-98A9-3654959FF160}">
      <dgm:prSet/>
      <dgm:spPr/>
      <dgm:t>
        <a:bodyPr/>
        <a:lstStyle/>
        <a:p>
          <a:endParaRPr lang="en-US"/>
        </a:p>
      </dgm:t>
    </dgm:pt>
    <dgm:pt modelId="{46A1C575-DE29-4021-A28C-E1E7FA78085E}" type="pres">
      <dgm:prSet presAssocID="{3DE9E547-3C66-4E5D-9D07-0515EED2B913}" presName="diagram" presStyleCnt="0">
        <dgm:presLayoutVars>
          <dgm:dir/>
          <dgm:resizeHandles val="exact"/>
        </dgm:presLayoutVars>
      </dgm:prSet>
      <dgm:spPr/>
      <dgm:t>
        <a:bodyPr/>
        <a:lstStyle/>
        <a:p>
          <a:endParaRPr lang="en-US"/>
        </a:p>
      </dgm:t>
    </dgm:pt>
    <dgm:pt modelId="{E43CDCF3-D5B2-4556-A6FF-1FBA940E878F}" type="pres">
      <dgm:prSet presAssocID="{F9022B54-68C2-4973-9A00-460029290542}" presName="node" presStyleLbl="node1" presStyleIdx="0" presStyleCnt="6">
        <dgm:presLayoutVars>
          <dgm:bulletEnabled val="1"/>
        </dgm:presLayoutVars>
      </dgm:prSet>
      <dgm:spPr/>
      <dgm:t>
        <a:bodyPr/>
        <a:lstStyle/>
        <a:p>
          <a:endParaRPr lang="en-US"/>
        </a:p>
      </dgm:t>
    </dgm:pt>
    <dgm:pt modelId="{54066D3B-676A-41CA-98B3-C0905E22B6EF}" type="pres">
      <dgm:prSet presAssocID="{AEC43A17-FDDC-4261-BB01-B6005B7A4552}" presName="sibTrans" presStyleCnt="0"/>
      <dgm:spPr/>
    </dgm:pt>
    <dgm:pt modelId="{EA4E9440-896F-4487-B416-F3817C8302D6}" type="pres">
      <dgm:prSet presAssocID="{8A47425E-7446-4BD4-950B-06306EBE98E7}" presName="node" presStyleLbl="node1" presStyleIdx="1" presStyleCnt="6">
        <dgm:presLayoutVars>
          <dgm:bulletEnabled val="1"/>
        </dgm:presLayoutVars>
      </dgm:prSet>
      <dgm:spPr/>
      <dgm:t>
        <a:bodyPr/>
        <a:lstStyle/>
        <a:p>
          <a:endParaRPr lang="en-US"/>
        </a:p>
      </dgm:t>
    </dgm:pt>
    <dgm:pt modelId="{3E0A7B3C-C406-4F7D-9345-FB9B8835F02C}" type="pres">
      <dgm:prSet presAssocID="{5F88DFC0-9AFC-49A6-B214-4E42577282F6}" presName="sibTrans" presStyleCnt="0"/>
      <dgm:spPr/>
    </dgm:pt>
    <dgm:pt modelId="{247782FD-7A6A-4F40-A1D7-00D5AA965A8E}" type="pres">
      <dgm:prSet presAssocID="{C1F25A9A-294C-4EDD-9534-4241F581D804}" presName="node" presStyleLbl="node1" presStyleIdx="2" presStyleCnt="6">
        <dgm:presLayoutVars>
          <dgm:bulletEnabled val="1"/>
        </dgm:presLayoutVars>
      </dgm:prSet>
      <dgm:spPr/>
      <dgm:t>
        <a:bodyPr/>
        <a:lstStyle/>
        <a:p>
          <a:endParaRPr lang="en-US"/>
        </a:p>
      </dgm:t>
    </dgm:pt>
    <dgm:pt modelId="{9CB9FDEB-14A9-404C-AEDA-D8321CF028F6}" type="pres">
      <dgm:prSet presAssocID="{BD4DAC88-0CA5-47D6-BCE0-C36821242E85}" presName="sibTrans" presStyleCnt="0"/>
      <dgm:spPr/>
    </dgm:pt>
    <dgm:pt modelId="{715C2F6A-8E30-414D-A6D5-02F271F98A08}" type="pres">
      <dgm:prSet presAssocID="{A497B343-275B-4837-9084-3A43D69CA6EE}" presName="node" presStyleLbl="node1" presStyleIdx="3" presStyleCnt="6">
        <dgm:presLayoutVars>
          <dgm:bulletEnabled val="1"/>
        </dgm:presLayoutVars>
      </dgm:prSet>
      <dgm:spPr/>
      <dgm:t>
        <a:bodyPr/>
        <a:lstStyle/>
        <a:p>
          <a:endParaRPr lang="en-US"/>
        </a:p>
      </dgm:t>
    </dgm:pt>
    <dgm:pt modelId="{8899F63F-BA7F-464C-820E-8C868ADF6C81}" type="pres">
      <dgm:prSet presAssocID="{ADFAFD75-FCE9-4829-9236-20BA15EF1E3E}" presName="sibTrans" presStyleCnt="0"/>
      <dgm:spPr/>
    </dgm:pt>
    <dgm:pt modelId="{6C841F80-75E4-4DD1-A0B7-E6AE16AFD200}" type="pres">
      <dgm:prSet presAssocID="{4D10F580-10A4-4B69-BACA-4E64B4957590}" presName="node" presStyleLbl="node1" presStyleIdx="4" presStyleCnt="6">
        <dgm:presLayoutVars>
          <dgm:bulletEnabled val="1"/>
        </dgm:presLayoutVars>
      </dgm:prSet>
      <dgm:spPr/>
      <dgm:t>
        <a:bodyPr/>
        <a:lstStyle/>
        <a:p>
          <a:endParaRPr lang="en-US"/>
        </a:p>
      </dgm:t>
    </dgm:pt>
    <dgm:pt modelId="{6FBE8C06-C6BC-40C9-B34C-A3460F74DAC2}" type="pres">
      <dgm:prSet presAssocID="{146080FE-11EF-4B97-94FC-298B0327CC19}" presName="sibTrans" presStyleCnt="0"/>
      <dgm:spPr/>
    </dgm:pt>
    <dgm:pt modelId="{46FD9A8A-9723-4A5B-BC8C-FD169AB4B772}" type="pres">
      <dgm:prSet presAssocID="{901C16EB-EEF6-4262-9A63-D23FBA52A1C5}" presName="node" presStyleLbl="node1" presStyleIdx="5" presStyleCnt="6">
        <dgm:presLayoutVars>
          <dgm:bulletEnabled val="1"/>
        </dgm:presLayoutVars>
      </dgm:prSet>
      <dgm:spPr/>
      <dgm:t>
        <a:bodyPr/>
        <a:lstStyle/>
        <a:p>
          <a:endParaRPr lang="en-US"/>
        </a:p>
      </dgm:t>
    </dgm:pt>
  </dgm:ptLst>
  <dgm:cxnLst>
    <dgm:cxn modelId="{9446C489-46E5-40E3-B298-6305F54A2C67}" srcId="{3DE9E547-3C66-4E5D-9D07-0515EED2B913}" destId="{4D10F580-10A4-4B69-BACA-4E64B4957590}" srcOrd="4" destOrd="0" parTransId="{B84A899F-5C71-475B-BA74-58E27CB247CF}" sibTransId="{146080FE-11EF-4B97-94FC-298B0327CC19}"/>
    <dgm:cxn modelId="{69065C65-328A-45FE-98A9-3654959FF160}" srcId="{3DE9E547-3C66-4E5D-9D07-0515EED2B913}" destId="{901C16EB-EEF6-4262-9A63-D23FBA52A1C5}" srcOrd="5" destOrd="0" parTransId="{E0B7AB40-22B1-41F6-B7E2-935DF45AFF33}" sibTransId="{B5BAA9AD-E383-47A5-8705-7681AEF6308C}"/>
    <dgm:cxn modelId="{CCFAE137-1CC4-4FE6-B045-98E2BD738192}" type="presOf" srcId="{8A47425E-7446-4BD4-950B-06306EBE98E7}" destId="{EA4E9440-896F-4487-B416-F3817C8302D6}" srcOrd="0" destOrd="0" presId="urn:microsoft.com/office/officeart/2005/8/layout/default#1"/>
    <dgm:cxn modelId="{A4B8E5E9-148A-46FA-8254-D8AA892AAE95}" type="presOf" srcId="{901C16EB-EEF6-4262-9A63-D23FBA52A1C5}" destId="{46FD9A8A-9723-4A5B-BC8C-FD169AB4B772}" srcOrd="0" destOrd="0" presId="urn:microsoft.com/office/officeart/2005/8/layout/default#1"/>
    <dgm:cxn modelId="{A5B85BE5-1D10-4F31-93A5-15618325368E}" srcId="{3DE9E547-3C66-4E5D-9D07-0515EED2B913}" destId="{A497B343-275B-4837-9084-3A43D69CA6EE}" srcOrd="3" destOrd="0" parTransId="{648A2172-4E3A-4F25-9FB1-548E17D33E65}" sibTransId="{ADFAFD75-FCE9-4829-9236-20BA15EF1E3E}"/>
    <dgm:cxn modelId="{7A3CDD82-A5DC-432F-B77A-A94670C92B06}" type="presOf" srcId="{A497B343-275B-4837-9084-3A43D69CA6EE}" destId="{715C2F6A-8E30-414D-A6D5-02F271F98A08}" srcOrd="0" destOrd="0" presId="urn:microsoft.com/office/officeart/2005/8/layout/default#1"/>
    <dgm:cxn modelId="{D8C2608E-CE87-4636-A076-FD3F6025E844}" type="presOf" srcId="{4D10F580-10A4-4B69-BACA-4E64B4957590}" destId="{6C841F80-75E4-4DD1-A0B7-E6AE16AFD200}" srcOrd="0" destOrd="0" presId="urn:microsoft.com/office/officeart/2005/8/layout/default#1"/>
    <dgm:cxn modelId="{18F103FD-03E3-48FC-88C5-A55D4AD501A2}" srcId="{3DE9E547-3C66-4E5D-9D07-0515EED2B913}" destId="{8A47425E-7446-4BD4-950B-06306EBE98E7}" srcOrd="1" destOrd="0" parTransId="{DB058A21-BFFA-4008-AA1C-01D005A2027B}" sibTransId="{5F88DFC0-9AFC-49A6-B214-4E42577282F6}"/>
    <dgm:cxn modelId="{022D44B3-BAD5-4D48-8778-BC86F1F26829}" type="presOf" srcId="{C1F25A9A-294C-4EDD-9534-4241F581D804}" destId="{247782FD-7A6A-4F40-A1D7-00D5AA965A8E}" srcOrd="0" destOrd="0" presId="urn:microsoft.com/office/officeart/2005/8/layout/default#1"/>
    <dgm:cxn modelId="{A36A33C9-5EC3-4472-82B9-956D1373C0B4}" srcId="{3DE9E547-3C66-4E5D-9D07-0515EED2B913}" destId="{F9022B54-68C2-4973-9A00-460029290542}" srcOrd="0" destOrd="0" parTransId="{0EBC0F7C-C083-479E-822C-AA3F278D062A}" sibTransId="{AEC43A17-FDDC-4261-BB01-B6005B7A4552}"/>
    <dgm:cxn modelId="{36C3BEF2-2DBA-42EB-9810-973BE445D0C7}" type="presOf" srcId="{3DE9E547-3C66-4E5D-9D07-0515EED2B913}" destId="{46A1C575-DE29-4021-A28C-E1E7FA78085E}" srcOrd="0" destOrd="0" presId="urn:microsoft.com/office/officeart/2005/8/layout/default#1"/>
    <dgm:cxn modelId="{DB5CF76F-016D-4F32-AE1E-423FE30EF2F6}" type="presOf" srcId="{F9022B54-68C2-4973-9A00-460029290542}" destId="{E43CDCF3-D5B2-4556-A6FF-1FBA940E878F}" srcOrd="0" destOrd="0" presId="urn:microsoft.com/office/officeart/2005/8/layout/default#1"/>
    <dgm:cxn modelId="{43DC4382-71A7-4FCA-AF7B-BC400F9A92D9}" srcId="{3DE9E547-3C66-4E5D-9D07-0515EED2B913}" destId="{C1F25A9A-294C-4EDD-9534-4241F581D804}" srcOrd="2" destOrd="0" parTransId="{973DF934-BC6E-465C-8AA6-E99266BE5317}" sibTransId="{BD4DAC88-0CA5-47D6-BCE0-C36821242E85}"/>
    <dgm:cxn modelId="{C6831F33-A671-4D3A-9651-E6901DF4D6AC}" type="presParOf" srcId="{46A1C575-DE29-4021-A28C-E1E7FA78085E}" destId="{E43CDCF3-D5B2-4556-A6FF-1FBA940E878F}" srcOrd="0" destOrd="0" presId="urn:microsoft.com/office/officeart/2005/8/layout/default#1"/>
    <dgm:cxn modelId="{35DD0409-81A9-44E7-92CE-7F20C19E51A6}" type="presParOf" srcId="{46A1C575-DE29-4021-A28C-E1E7FA78085E}" destId="{54066D3B-676A-41CA-98B3-C0905E22B6EF}" srcOrd="1" destOrd="0" presId="urn:microsoft.com/office/officeart/2005/8/layout/default#1"/>
    <dgm:cxn modelId="{B1EAEE7E-5921-46C8-9A4F-B7411CE32E4F}" type="presParOf" srcId="{46A1C575-DE29-4021-A28C-E1E7FA78085E}" destId="{EA4E9440-896F-4487-B416-F3817C8302D6}" srcOrd="2" destOrd="0" presId="urn:microsoft.com/office/officeart/2005/8/layout/default#1"/>
    <dgm:cxn modelId="{EC9BB50C-CE9D-4B72-8D82-0890E4B20F90}" type="presParOf" srcId="{46A1C575-DE29-4021-A28C-E1E7FA78085E}" destId="{3E0A7B3C-C406-4F7D-9345-FB9B8835F02C}" srcOrd="3" destOrd="0" presId="urn:microsoft.com/office/officeart/2005/8/layout/default#1"/>
    <dgm:cxn modelId="{070B41FC-0544-407F-A906-10D646D82C0A}" type="presParOf" srcId="{46A1C575-DE29-4021-A28C-E1E7FA78085E}" destId="{247782FD-7A6A-4F40-A1D7-00D5AA965A8E}" srcOrd="4" destOrd="0" presId="urn:microsoft.com/office/officeart/2005/8/layout/default#1"/>
    <dgm:cxn modelId="{30A75B82-0183-484A-984A-348C93619D68}" type="presParOf" srcId="{46A1C575-DE29-4021-A28C-E1E7FA78085E}" destId="{9CB9FDEB-14A9-404C-AEDA-D8321CF028F6}" srcOrd="5" destOrd="0" presId="urn:microsoft.com/office/officeart/2005/8/layout/default#1"/>
    <dgm:cxn modelId="{878A9672-B73F-4B51-9AE3-549734A62067}" type="presParOf" srcId="{46A1C575-DE29-4021-A28C-E1E7FA78085E}" destId="{715C2F6A-8E30-414D-A6D5-02F271F98A08}" srcOrd="6" destOrd="0" presId="urn:microsoft.com/office/officeart/2005/8/layout/default#1"/>
    <dgm:cxn modelId="{FFFE0623-8AD1-4119-B93A-9A6E8168E8F2}" type="presParOf" srcId="{46A1C575-DE29-4021-A28C-E1E7FA78085E}" destId="{8899F63F-BA7F-464C-820E-8C868ADF6C81}" srcOrd="7" destOrd="0" presId="urn:microsoft.com/office/officeart/2005/8/layout/default#1"/>
    <dgm:cxn modelId="{FA9784CF-4675-4AEE-8A53-AE49DD893821}" type="presParOf" srcId="{46A1C575-DE29-4021-A28C-E1E7FA78085E}" destId="{6C841F80-75E4-4DD1-A0B7-E6AE16AFD200}" srcOrd="8" destOrd="0" presId="urn:microsoft.com/office/officeart/2005/8/layout/default#1"/>
    <dgm:cxn modelId="{8FAFF13D-9D6A-42EB-92AC-B99F9D4102E1}" type="presParOf" srcId="{46A1C575-DE29-4021-A28C-E1E7FA78085E}" destId="{6FBE8C06-C6BC-40C9-B34C-A3460F74DAC2}" srcOrd="9" destOrd="0" presId="urn:microsoft.com/office/officeart/2005/8/layout/default#1"/>
    <dgm:cxn modelId="{E384ADD4-6B16-429C-92E9-E5A82ADCD515}" type="presParOf" srcId="{46A1C575-DE29-4021-A28C-E1E7FA78085E}" destId="{46FD9A8A-9723-4A5B-BC8C-FD169AB4B772}"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88C3F6-84D1-4E19-9B51-D4ECA04C18E3}" type="doc">
      <dgm:prSet loTypeId="urn:microsoft.com/office/officeart/2005/8/layout/default#4" loCatId="list" qsTypeId="urn:microsoft.com/office/officeart/2005/8/quickstyle/simple5" qsCatId="simple" csTypeId="urn:microsoft.com/office/officeart/2005/8/colors/accent4_2" csCatId="accent4" phldr="1"/>
      <dgm:spPr/>
      <dgm:t>
        <a:bodyPr/>
        <a:lstStyle/>
        <a:p>
          <a:endParaRPr lang="en-US"/>
        </a:p>
      </dgm:t>
    </dgm:pt>
    <dgm:pt modelId="{347422A2-C10A-4FBD-B558-3851072C5D17}">
      <dgm:prSet phldrT="[Text]"/>
      <dgm:spPr/>
      <dgm:t>
        <a:bodyPr/>
        <a:lstStyle/>
        <a:p>
          <a:r>
            <a:rPr lang="en-US" dirty="0" smtClean="0"/>
            <a:t>Chat rooms</a:t>
          </a:r>
          <a:endParaRPr lang="en-US" dirty="0"/>
        </a:p>
      </dgm:t>
    </dgm:pt>
    <dgm:pt modelId="{F999C11C-4D49-4329-BE5C-B8F79E0503B2}" type="parTrans" cxnId="{9130521B-F2F1-4CE0-BFDD-384034F8CFCB}">
      <dgm:prSet/>
      <dgm:spPr/>
      <dgm:t>
        <a:bodyPr/>
        <a:lstStyle/>
        <a:p>
          <a:endParaRPr lang="en-US"/>
        </a:p>
      </dgm:t>
    </dgm:pt>
    <dgm:pt modelId="{C369CD7F-3F93-44A0-876E-6478DABA6833}" type="sibTrans" cxnId="{9130521B-F2F1-4CE0-BFDD-384034F8CFCB}">
      <dgm:prSet/>
      <dgm:spPr/>
      <dgm:t>
        <a:bodyPr/>
        <a:lstStyle/>
        <a:p>
          <a:endParaRPr lang="en-US"/>
        </a:p>
      </dgm:t>
    </dgm:pt>
    <dgm:pt modelId="{EC34C947-8E40-4C57-9C5A-AD220502E35D}">
      <dgm:prSet phldrT="[Text]"/>
      <dgm:spPr/>
      <dgm:t>
        <a:bodyPr/>
        <a:lstStyle/>
        <a:p>
          <a:r>
            <a:rPr lang="en-US" dirty="0" smtClean="0"/>
            <a:t>Email</a:t>
          </a:r>
          <a:endParaRPr lang="en-US" dirty="0"/>
        </a:p>
      </dgm:t>
    </dgm:pt>
    <dgm:pt modelId="{67BEE717-842E-47ED-92D7-528592742B7A}" type="parTrans" cxnId="{04026E1B-34CE-48B3-9C44-068EA2B582D0}">
      <dgm:prSet/>
      <dgm:spPr/>
      <dgm:t>
        <a:bodyPr/>
        <a:lstStyle/>
        <a:p>
          <a:endParaRPr lang="en-US"/>
        </a:p>
      </dgm:t>
    </dgm:pt>
    <dgm:pt modelId="{12554E4D-3FF1-4843-929A-8DDE02D3BB51}" type="sibTrans" cxnId="{04026E1B-34CE-48B3-9C44-068EA2B582D0}">
      <dgm:prSet/>
      <dgm:spPr/>
      <dgm:t>
        <a:bodyPr/>
        <a:lstStyle/>
        <a:p>
          <a:endParaRPr lang="en-US"/>
        </a:p>
      </dgm:t>
    </dgm:pt>
    <dgm:pt modelId="{4C1631D5-0A78-4E14-BD53-244666921357}">
      <dgm:prSet phldrT="[Text]"/>
      <dgm:spPr/>
      <dgm:t>
        <a:bodyPr/>
        <a:lstStyle/>
        <a:p>
          <a:r>
            <a:rPr lang="en-US" dirty="0" smtClean="0"/>
            <a:t>Fax</a:t>
          </a:r>
          <a:endParaRPr lang="en-US" dirty="0"/>
        </a:p>
      </dgm:t>
    </dgm:pt>
    <dgm:pt modelId="{0A63B7AD-EB39-4643-A327-C5C2E49C6E0D}" type="parTrans" cxnId="{AAD64EC4-A420-471C-94E2-7A3E847D750F}">
      <dgm:prSet/>
      <dgm:spPr/>
      <dgm:t>
        <a:bodyPr/>
        <a:lstStyle/>
        <a:p>
          <a:endParaRPr lang="en-US"/>
        </a:p>
      </dgm:t>
    </dgm:pt>
    <dgm:pt modelId="{F18E3B61-3A87-4B4D-A707-36C79CB9BBF3}" type="sibTrans" cxnId="{AAD64EC4-A420-471C-94E2-7A3E847D750F}">
      <dgm:prSet/>
      <dgm:spPr/>
      <dgm:t>
        <a:bodyPr/>
        <a:lstStyle/>
        <a:p>
          <a:endParaRPr lang="en-US"/>
        </a:p>
      </dgm:t>
    </dgm:pt>
    <dgm:pt modelId="{0DA97269-BBF3-4BBD-8517-16ED9B2B193F}">
      <dgm:prSet phldrT="[Text]"/>
      <dgm:spPr/>
      <dgm:t>
        <a:bodyPr/>
        <a:lstStyle/>
        <a:p>
          <a:r>
            <a:rPr lang="en-US" dirty="0" smtClean="0"/>
            <a:t>FTP</a:t>
          </a:r>
          <a:endParaRPr lang="en-US" dirty="0"/>
        </a:p>
      </dgm:t>
    </dgm:pt>
    <dgm:pt modelId="{15C76500-776B-42E9-A48F-CE54F11498AB}" type="parTrans" cxnId="{8773F2A9-5A62-492A-9594-20EF87CAF6E1}">
      <dgm:prSet/>
      <dgm:spPr/>
      <dgm:t>
        <a:bodyPr/>
        <a:lstStyle/>
        <a:p>
          <a:endParaRPr lang="en-US"/>
        </a:p>
      </dgm:t>
    </dgm:pt>
    <dgm:pt modelId="{3A76371A-3369-47E3-924A-238C4E0517E1}" type="sibTrans" cxnId="{8773F2A9-5A62-492A-9594-20EF87CAF6E1}">
      <dgm:prSet/>
      <dgm:spPr/>
      <dgm:t>
        <a:bodyPr/>
        <a:lstStyle/>
        <a:p>
          <a:endParaRPr lang="en-US"/>
        </a:p>
      </dgm:t>
    </dgm:pt>
    <dgm:pt modelId="{D9BCDCB6-5BDB-444B-82E3-7DDFF06937E0}">
      <dgm:prSet phldrT="[Text]"/>
      <dgm:spPr/>
      <dgm:t>
        <a:bodyPr/>
        <a:lstStyle/>
        <a:p>
          <a:r>
            <a:rPr lang="en-US" dirty="0" smtClean="0"/>
            <a:t>GPS</a:t>
          </a:r>
          <a:endParaRPr lang="en-US" dirty="0"/>
        </a:p>
      </dgm:t>
    </dgm:pt>
    <dgm:pt modelId="{D7033966-C48D-4D62-9995-A3CE8553AC61}" type="parTrans" cxnId="{955455BC-4508-4D13-880B-23F8EF8BC7D2}">
      <dgm:prSet/>
      <dgm:spPr/>
      <dgm:t>
        <a:bodyPr/>
        <a:lstStyle/>
        <a:p>
          <a:endParaRPr lang="en-US"/>
        </a:p>
      </dgm:t>
    </dgm:pt>
    <dgm:pt modelId="{E58BDC97-5881-4163-ADB1-BB85A25EDE31}" type="sibTrans" cxnId="{955455BC-4508-4D13-880B-23F8EF8BC7D2}">
      <dgm:prSet/>
      <dgm:spPr/>
      <dgm:t>
        <a:bodyPr/>
        <a:lstStyle/>
        <a:p>
          <a:endParaRPr lang="en-US"/>
        </a:p>
      </dgm:t>
    </dgm:pt>
    <dgm:pt modelId="{E6656BF5-A615-45B5-B4B6-C59A672D55CD}">
      <dgm:prSet phldrT="[Text]"/>
      <dgm:spPr/>
      <dgm:t>
        <a:bodyPr/>
        <a:lstStyle/>
        <a:p>
          <a:r>
            <a:rPr lang="en-US" dirty="0" smtClean="0"/>
            <a:t>Instant messaging</a:t>
          </a:r>
          <a:endParaRPr lang="en-US" dirty="0"/>
        </a:p>
      </dgm:t>
    </dgm:pt>
    <dgm:pt modelId="{06410CAA-A77F-481D-8642-ED8DF00E0033}" type="parTrans" cxnId="{49FEEDE7-1FA0-4955-824B-295BBE298B4E}">
      <dgm:prSet/>
      <dgm:spPr/>
      <dgm:t>
        <a:bodyPr/>
        <a:lstStyle/>
        <a:p>
          <a:endParaRPr lang="en-US"/>
        </a:p>
      </dgm:t>
    </dgm:pt>
    <dgm:pt modelId="{0244C8D1-A05F-414A-B225-44539B8558F7}" type="sibTrans" cxnId="{49FEEDE7-1FA0-4955-824B-295BBE298B4E}">
      <dgm:prSet/>
      <dgm:spPr/>
      <dgm:t>
        <a:bodyPr/>
        <a:lstStyle/>
        <a:p>
          <a:endParaRPr lang="en-US"/>
        </a:p>
      </dgm:t>
    </dgm:pt>
    <dgm:pt modelId="{B3191E62-D68D-4201-9C88-649286D7B0C2}">
      <dgm:prSet phldrT="[Text]"/>
      <dgm:spPr/>
      <dgm:t>
        <a:bodyPr/>
        <a:lstStyle/>
        <a:p>
          <a:r>
            <a:rPr lang="en-US" dirty="0" smtClean="0"/>
            <a:t>Internet</a:t>
          </a:r>
          <a:endParaRPr lang="en-US" dirty="0"/>
        </a:p>
      </dgm:t>
    </dgm:pt>
    <dgm:pt modelId="{F5BD5451-2DE9-4B26-9A06-7768D05B4969}" type="parTrans" cxnId="{D2A9156C-EF2A-4D6A-A42D-05BDFB1B7861}">
      <dgm:prSet/>
      <dgm:spPr/>
      <dgm:t>
        <a:bodyPr/>
        <a:lstStyle/>
        <a:p>
          <a:endParaRPr lang="en-US"/>
        </a:p>
      </dgm:t>
    </dgm:pt>
    <dgm:pt modelId="{D9C3A292-EE4C-4993-96EC-0A9054BCBEC0}" type="sibTrans" cxnId="{D2A9156C-EF2A-4D6A-A42D-05BDFB1B7861}">
      <dgm:prSet/>
      <dgm:spPr/>
      <dgm:t>
        <a:bodyPr/>
        <a:lstStyle/>
        <a:p>
          <a:endParaRPr lang="en-US"/>
        </a:p>
      </dgm:t>
    </dgm:pt>
    <dgm:pt modelId="{1094F3D4-456D-47B4-821B-1A650870D8E1}">
      <dgm:prSet phldrT="[Text]"/>
      <dgm:spPr/>
      <dgm:t>
        <a:bodyPr/>
        <a:lstStyle/>
        <a:p>
          <a:r>
            <a:rPr lang="en-US" dirty="0" smtClean="0"/>
            <a:t>Newsgroups</a:t>
          </a:r>
          <a:endParaRPr lang="en-US" dirty="0"/>
        </a:p>
      </dgm:t>
    </dgm:pt>
    <dgm:pt modelId="{0D5E3468-F61B-46C1-B1A7-7E8684FD797B}" type="parTrans" cxnId="{FE6C5326-3169-47A4-94D1-0C634D94A148}">
      <dgm:prSet/>
      <dgm:spPr/>
      <dgm:t>
        <a:bodyPr/>
        <a:lstStyle/>
        <a:p>
          <a:endParaRPr lang="en-US"/>
        </a:p>
      </dgm:t>
    </dgm:pt>
    <dgm:pt modelId="{E7202858-1CDB-46FF-BDBD-AC90B2BCA9CB}" type="sibTrans" cxnId="{FE6C5326-3169-47A4-94D1-0C634D94A148}">
      <dgm:prSet/>
      <dgm:spPr/>
      <dgm:t>
        <a:bodyPr/>
        <a:lstStyle/>
        <a:p>
          <a:endParaRPr lang="en-US"/>
        </a:p>
      </dgm:t>
    </dgm:pt>
    <dgm:pt modelId="{0F509B06-FCE7-44E5-9074-EEE502EFB14F}">
      <dgm:prSet phldrT="[Text]"/>
      <dgm:spPr/>
      <dgm:t>
        <a:bodyPr/>
        <a:lstStyle/>
        <a:p>
          <a:r>
            <a:rPr lang="en-US" dirty="0" smtClean="0"/>
            <a:t>RSS</a:t>
          </a:r>
          <a:endParaRPr lang="en-US" dirty="0"/>
        </a:p>
      </dgm:t>
    </dgm:pt>
    <dgm:pt modelId="{82B2E16F-D3D8-4AA4-B1F8-4D17EF58194C}" type="parTrans" cxnId="{B2EC87FC-8026-4C96-A451-6C855653C712}">
      <dgm:prSet/>
      <dgm:spPr/>
      <dgm:t>
        <a:bodyPr/>
        <a:lstStyle/>
        <a:p>
          <a:endParaRPr lang="en-US"/>
        </a:p>
      </dgm:t>
    </dgm:pt>
    <dgm:pt modelId="{3560078C-2CF5-4D1D-B435-4EE482FC8208}" type="sibTrans" cxnId="{B2EC87FC-8026-4C96-A451-6C855653C712}">
      <dgm:prSet/>
      <dgm:spPr/>
      <dgm:t>
        <a:bodyPr/>
        <a:lstStyle/>
        <a:p>
          <a:endParaRPr lang="en-US"/>
        </a:p>
      </dgm:t>
    </dgm:pt>
    <dgm:pt modelId="{F8E9C7C5-3D82-4CD2-98CF-AA91E35D7EB1}">
      <dgm:prSet phldrT="[Text]"/>
      <dgm:spPr/>
      <dgm:t>
        <a:bodyPr/>
        <a:lstStyle/>
        <a:p>
          <a:r>
            <a:rPr lang="en-US" dirty="0" smtClean="0"/>
            <a:t>Video conference</a:t>
          </a:r>
          <a:endParaRPr lang="en-US" dirty="0"/>
        </a:p>
      </dgm:t>
    </dgm:pt>
    <dgm:pt modelId="{0A57EEA5-2012-4437-8B82-643731B0F9E0}" type="parTrans" cxnId="{EF9D9A02-6291-4C0B-8AA7-EE863CB22EC7}">
      <dgm:prSet/>
      <dgm:spPr/>
      <dgm:t>
        <a:bodyPr/>
        <a:lstStyle/>
        <a:p>
          <a:endParaRPr lang="en-US"/>
        </a:p>
      </dgm:t>
    </dgm:pt>
    <dgm:pt modelId="{0F7FD3C1-F9FC-403F-95B7-6CF3D80439A3}" type="sibTrans" cxnId="{EF9D9A02-6291-4C0B-8AA7-EE863CB22EC7}">
      <dgm:prSet/>
      <dgm:spPr/>
      <dgm:t>
        <a:bodyPr/>
        <a:lstStyle/>
        <a:p>
          <a:endParaRPr lang="en-US"/>
        </a:p>
      </dgm:t>
    </dgm:pt>
    <dgm:pt modelId="{04262CE0-3247-4123-BC3A-798544C5B469}">
      <dgm:prSet phldrT="[Text]"/>
      <dgm:spPr/>
      <dgm:t>
        <a:bodyPr/>
        <a:lstStyle/>
        <a:p>
          <a:r>
            <a:rPr lang="en-US" dirty="0" smtClean="0"/>
            <a:t>Voice mail</a:t>
          </a:r>
          <a:endParaRPr lang="en-US" dirty="0"/>
        </a:p>
      </dgm:t>
    </dgm:pt>
    <dgm:pt modelId="{CE4857B1-1674-4CDC-B8AB-BF2A29AC0317}" type="parTrans" cxnId="{D2AC5306-DA16-48A3-8AEA-5401F2C1E8C5}">
      <dgm:prSet/>
      <dgm:spPr/>
      <dgm:t>
        <a:bodyPr/>
        <a:lstStyle/>
        <a:p>
          <a:endParaRPr lang="en-US"/>
        </a:p>
      </dgm:t>
    </dgm:pt>
    <dgm:pt modelId="{E2A766CF-2D44-489A-A011-891AE79B4BF7}" type="sibTrans" cxnId="{D2AC5306-DA16-48A3-8AEA-5401F2C1E8C5}">
      <dgm:prSet/>
      <dgm:spPr/>
      <dgm:t>
        <a:bodyPr/>
        <a:lstStyle/>
        <a:p>
          <a:endParaRPr lang="en-US"/>
        </a:p>
      </dgm:t>
    </dgm:pt>
    <dgm:pt modelId="{501A32BE-1FB2-46C8-AF64-E149FC6CC99D}">
      <dgm:prSet phldrT="[Text]"/>
      <dgm:spPr/>
      <dgm:t>
        <a:bodyPr/>
        <a:lstStyle/>
        <a:p>
          <a:r>
            <a:rPr lang="en-US" dirty="0" smtClean="0"/>
            <a:t>VoIP</a:t>
          </a:r>
          <a:endParaRPr lang="en-US" dirty="0"/>
        </a:p>
      </dgm:t>
    </dgm:pt>
    <dgm:pt modelId="{1FA85883-03F4-407E-BBAF-CAA3390F70BB}" type="parTrans" cxnId="{8AA60460-C456-43ED-B8BA-FC7D2BF7EDE8}">
      <dgm:prSet/>
      <dgm:spPr/>
      <dgm:t>
        <a:bodyPr/>
        <a:lstStyle/>
        <a:p>
          <a:endParaRPr lang="en-US"/>
        </a:p>
      </dgm:t>
    </dgm:pt>
    <dgm:pt modelId="{0FAE19E4-73D8-4872-865E-10F7B93E96C8}" type="sibTrans" cxnId="{8AA60460-C456-43ED-B8BA-FC7D2BF7EDE8}">
      <dgm:prSet/>
      <dgm:spPr/>
      <dgm:t>
        <a:bodyPr/>
        <a:lstStyle/>
        <a:p>
          <a:endParaRPr lang="en-US"/>
        </a:p>
      </dgm:t>
    </dgm:pt>
    <dgm:pt modelId="{3541BBF0-5C19-475D-9CE9-B00350CD967C}">
      <dgm:prSet phldrT="[Text]"/>
      <dgm:spPr/>
      <dgm:t>
        <a:bodyPr/>
        <a:lstStyle/>
        <a:p>
          <a:r>
            <a:rPr lang="en-US" dirty="0" smtClean="0"/>
            <a:t>Wireless Internet access points</a:t>
          </a:r>
          <a:endParaRPr lang="en-US" dirty="0"/>
        </a:p>
      </dgm:t>
    </dgm:pt>
    <dgm:pt modelId="{B8FAA667-7F03-439C-8C28-6B390D1B18DA}" type="parTrans" cxnId="{292EE30E-23E9-43F2-89D0-42536B888E91}">
      <dgm:prSet/>
      <dgm:spPr/>
      <dgm:t>
        <a:bodyPr/>
        <a:lstStyle/>
        <a:p>
          <a:endParaRPr lang="en-US"/>
        </a:p>
      </dgm:t>
    </dgm:pt>
    <dgm:pt modelId="{AFD35CCC-3A38-4BF0-93DE-051E9A009101}" type="sibTrans" cxnId="{292EE30E-23E9-43F2-89D0-42536B888E91}">
      <dgm:prSet/>
      <dgm:spPr/>
      <dgm:t>
        <a:bodyPr/>
        <a:lstStyle/>
        <a:p>
          <a:endParaRPr lang="en-US"/>
        </a:p>
      </dgm:t>
    </dgm:pt>
    <dgm:pt modelId="{2CDA2A45-9AD7-4CF8-A4B2-D19CE969809C}">
      <dgm:prSet phldrT="[Text]"/>
      <dgm:spPr/>
      <dgm:t>
        <a:bodyPr/>
        <a:lstStyle/>
        <a:p>
          <a:r>
            <a:rPr lang="en-US" dirty="0" smtClean="0"/>
            <a:t>Wireless messaging services</a:t>
          </a:r>
          <a:endParaRPr lang="en-US" dirty="0"/>
        </a:p>
      </dgm:t>
    </dgm:pt>
    <dgm:pt modelId="{4DA1AF03-F239-4F3A-AA33-863DDE55D1E1}" type="parTrans" cxnId="{AE2AE7C6-EAB4-4FDF-A84C-67ECD38DE228}">
      <dgm:prSet/>
      <dgm:spPr/>
      <dgm:t>
        <a:bodyPr/>
        <a:lstStyle/>
        <a:p>
          <a:endParaRPr lang="en-US"/>
        </a:p>
      </dgm:t>
    </dgm:pt>
    <dgm:pt modelId="{DD2B6297-F00B-4133-946D-4F8206D590C6}" type="sibTrans" cxnId="{AE2AE7C6-EAB4-4FDF-A84C-67ECD38DE228}">
      <dgm:prSet/>
      <dgm:spPr/>
      <dgm:t>
        <a:bodyPr/>
        <a:lstStyle/>
        <a:p>
          <a:endParaRPr lang="en-US"/>
        </a:p>
      </dgm:t>
    </dgm:pt>
    <dgm:pt modelId="{5DADBCD9-06B8-4AC7-88B6-1F9E36C5976E}" type="pres">
      <dgm:prSet presAssocID="{0288C3F6-84D1-4E19-9B51-D4ECA04C18E3}" presName="diagram" presStyleCnt="0">
        <dgm:presLayoutVars>
          <dgm:dir/>
          <dgm:resizeHandles val="exact"/>
        </dgm:presLayoutVars>
      </dgm:prSet>
      <dgm:spPr/>
      <dgm:t>
        <a:bodyPr/>
        <a:lstStyle/>
        <a:p>
          <a:endParaRPr lang="en-US"/>
        </a:p>
      </dgm:t>
    </dgm:pt>
    <dgm:pt modelId="{5D8EB483-CA05-4B03-BEE1-F0B6FD1E83A3}" type="pres">
      <dgm:prSet presAssocID="{347422A2-C10A-4FBD-B558-3851072C5D17}" presName="node" presStyleLbl="node1" presStyleIdx="0" presStyleCnt="14">
        <dgm:presLayoutVars>
          <dgm:bulletEnabled val="1"/>
        </dgm:presLayoutVars>
      </dgm:prSet>
      <dgm:spPr/>
      <dgm:t>
        <a:bodyPr/>
        <a:lstStyle/>
        <a:p>
          <a:endParaRPr lang="en-US"/>
        </a:p>
      </dgm:t>
    </dgm:pt>
    <dgm:pt modelId="{DDCA9194-F6E1-41EE-AA97-C46FD0267C71}" type="pres">
      <dgm:prSet presAssocID="{C369CD7F-3F93-44A0-876E-6478DABA6833}" presName="sibTrans" presStyleCnt="0"/>
      <dgm:spPr/>
    </dgm:pt>
    <dgm:pt modelId="{8F5E9F04-03FF-4993-91F4-33F71EBA371C}" type="pres">
      <dgm:prSet presAssocID="{EC34C947-8E40-4C57-9C5A-AD220502E35D}" presName="node" presStyleLbl="node1" presStyleIdx="1" presStyleCnt="14">
        <dgm:presLayoutVars>
          <dgm:bulletEnabled val="1"/>
        </dgm:presLayoutVars>
      </dgm:prSet>
      <dgm:spPr/>
      <dgm:t>
        <a:bodyPr/>
        <a:lstStyle/>
        <a:p>
          <a:endParaRPr lang="en-US"/>
        </a:p>
      </dgm:t>
    </dgm:pt>
    <dgm:pt modelId="{B901A6BE-78F9-4B89-AE29-A1F0DC5F7857}" type="pres">
      <dgm:prSet presAssocID="{12554E4D-3FF1-4843-929A-8DDE02D3BB51}" presName="sibTrans" presStyleCnt="0"/>
      <dgm:spPr/>
    </dgm:pt>
    <dgm:pt modelId="{0870CE1C-FF0E-4BAC-9E2D-A6A417056471}" type="pres">
      <dgm:prSet presAssocID="{4C1631D5-0A78-4E14-BD53-244666921357}" presName="node" presStyleLbl="node1" presStyleIdx="2" presStyleCnt="14">
        <dgm:presLayoutVars>
          <dgm:bulletEnabled val="1"/>
        </dgm:presLayoutVars>
      </dgm:prSet>
      <dgm:spPr/>
      <dgm:t>
        <a:bodyPr/>
        <a:lstStyle/>
        <a:p>
          <a:endParaRPr lang="en-US"/>
        </a:p>
      </dgm:t>
    </dgm:pt>
    <dgm:pt modelId="{8F4C9604-C0FF-4F8A-9DA8-00328CCA42EF}" type="pres">
      <dgm:prSet presAssocID="{F18E3B61-3A87-4B4D-A707-36C79CB9BBF3}" presName="sibTrans" presStyleCnt="0"/>
      <dgm:spPr/>
    </dgm:pt>
    <dgm:pt modelId="{6FD2ABA7-EA7E-42FA-8D98-143C8375EE72}" type="pres">
      <dgm:prSet presAssocID="{0DA97269-BBF3-4BBD-8517-16ED9B2B193F}" presName="node" presStyleLbl="node1" presStyleIdx="3" presStyleCnt="14">
        <dgm:presLayoutVars>
          <dgm:bulletEnabled val="1"/>
        </dgm:presLayoutVars>
      </dgm:prSet>
      <dgm:spPr/>
      <dgm:t>
        <a:bodyPr/>
        <a:lstStyle/>
        <a:p>
          <a:endParaRPr lang="en-US"/>
        </a:p>
      </dgm:t>
    </dgm:pt>
    <dgm:pt modelId="{C18C0641-3586-4265-A03C-1D1C4D91AF84}" type="pres">
      <dgm:prSet presAssocID="{3A76371A-3369-47E3-924A-238C4E0517E1}" presName="sibTrans" presStyleCnt="0"/>
      <dgm:spPr/>
    </dgm:pt>
    <dgm:pt modelId="{0E567451-884F-4F18-9B60-2991115FCEAA}" type="pres">
      <dgm:prSet presAssocID="{D9BCDCB6-5BDB-444B-82E3-7DDFF06937E0}" presName="node" presStyleLbl="node1" presStyleIdx="4" presStyleCnt="14">
        <dgm:presLayoutVars>
          <dgm:bulletEnabled val="1"/>
        </dgm:presLayoutVars>
      </dgm:prSet>
      <dgm:spPr/>
      <dgm:t>
        <a:bodyPr/>
        <a:lstStyle/>
        <a:p>
          <a:endParaRPr lang="en-US"/>
        </a:p>
      </dgm:t>
    </dgm:pt>
    <dgm:pt modelId="{CCF41C7A-8724-4B86-AA52-EC91792ECF4D}" type="pres">
      <dgm:prSet presAssocID="{E58BDC97-5881-4163-ADB1-BB85A25EDE31}" presName="sibTrans" presStyleCnt="0"/>
      <dgm:spPr/>
    </dgm:pt>
    <dgm:pt modelId="{1D6F9410-1E69-42FB-9BD9-3A96427105A5}" type="pres">
      <dgm:prSet presAssocID="{E6656BF5-A615-45B5-B4B6-C59A672D55CD}" presName="node" presStyleLbl="node1" presStyleIdx="5" presStyleCnt="14">
        <dgm:presLayoutVars>
          <dgm:bulletEnabled val="1"/>
        </dgm:presLayoutVars>
      </dgm:prSet>
      <dgm:spPr/>
      <dgm:t>
        <a:bodyPr/>
        <a:lstStyle/>
        <a:p>
          <a:endParaRPr lang="en-US"/>
        </a:p>
      </dgm:t>
    </dgm:pt>
    <dgm:pt modelId="{3E1E09D0-5D79-4477-9A7F-78D638AC1A3E}" type="pres">
      <dgm:prSet presAssocID="{0244C8D1-A05F-414A-B225-44539B8558F7}" presName="sibTrans" presStyleCnt="0"/>
      <dgm:spPr/>
    </dgm:pt>
    <dgm:pt modelId="{20DAB769-E621-488A-90B8-00D3DF95F2E3}" type="pres">
      <dgm:prSet presAssocID="{B3191E62-D68D-4201-9C88-649286D7B0C2}" presName="node" presStyleLbl="node1" presStyleIdx="6" presStyleCnt="14">
        <dgm:presLayoutVars>
          <dgm:bulletEnabled val="1"/>
        </dgm:presLayoutVars>
      </dgm:prSet>
      <dgm:spPr/>
      <dgm:t>
        <a:bodyPr/>
        <a:lstStyle/>
        <a:p>
          <a:endParaRPr lang="en-US"/>
        </a:p>
      </dgm:t>
    </dgm:pt>
    <dgm:pt modelId="{DB79C679-6DC9-451C-BCEF-E10ABD8A55F7}" type="pres">
      <dgm:prSet presAssocID="{D9C3A292-EE4C-4993-96EC-0A9054BCBEC0}" presName="sibTrans" presStyleCnt="0"/>
      <dgm:spPr/>
    </dgm:pt>
    <dgm:pt modelId="{CF921651-9B17-4928-B03F-5A992BE10252}" type="pres">
      <dgm:prSet presAssocID="{1094F3D4-456D-47B4-821B-1A650870D8E1}" presName="node" presStyleLbl="node1" presStyleIdx="7" presStyleCnt="14">
        <dgm:presLayoutVars>
          <dgm:bulletEnabled val="1"/>
        </dgm:presLayoutVars>
      </dgm:prSet>
      <dgm:spPr/>
      <dgm:t>
        <a:bodyPr/>
        <a:lstStyle/>
        <a:p>
          <a:endParaRPr lang="en-US"/>
        </a:p>
      </dgm:t>
    </dgm:pt>
    <dgm:pt modelId="{BA3670C1-0968-49B9-8E05-FD10923CB993}" type="pres">
      <dgm:prSet presAssocID="{E7202858-1CDB-46FF-BDBD-AC90B2BCA9CB}" presName="sibTrans" presStyleCnt="0"/>
      <dgm:spPr/>
    </dgm:pt>
    <dgm:pt modelId="{D7263BDD-14C2-4778-9A48-04A4B21C44DB}" type="pres">
      <dgm:prSet presAssocID="{0F509B06-FCE7-44E5-9074-EEE502EFB14F}" presName="node" presStyleLbl="node1" presStyleIdx="8" presStyleCnt="14">
        <dgm:presLayoutVars>
          <dgm:bulletEnabled val="1"/>
        </dgm:presLayoutVars>
      </dgm:prSet>
      <dgm:spPr/>
      <dgm:t>
        <a:bodyPr/>
        <a:lstStyle/>
        <a:p>
          <a:endParaRPr lang="en-US"/>
        </a:p>
      </dgm:t>
    </dgm:pt>
    <dgm:pt modelId="{8822CA90-F317-437A-8FAF-1C692B7E5BE2}" type="pres">
      <dgm:prSet presAssocID="{3560078C-2CF5-4D1D-B435-4EE482FC8208}" presName="sibTrans" presStyleCnt="0"/>
      <dgm:spPr/>
    </dgm:pt>
    <dgm:pt modelId="{1C387A54-12DA-4454-8671-4F6D46BE3F98}" type="pres">
      <dgm:prSet presAssocID="{F8E9C7C5-3D82-4CD2-98CF-AA91E35D7EB1}" presName="node" presStyleLbl="node1" presStyleIdx="9" presStyleCnt="14">
        <dgm:presLayoutVars>
          <dgm:bulletEnabled val="1"/>
        </dgm:presLayoutVars>
      </dgm:prSet>
      <dgm:spPr/>
      <dgm:t>
        <a:bodyPr/>
        <a:lstStyle/>
        <a:p>
          <a:endParaRPr lang="en-US"/>
        </a:p>
      </dgm:t>
    </dgm:pt>
    <dgm:pt modelId="{CB9F672F-A867-40BF-813E-FFD71FE3B620}" type="pres">
      <dgm:prSet presAssocID="{0F7FD3C1-F9FC-403F-95B7-6CF3D80439A3}" presName="sibTrans" presStyleCnt="0"/>
      <dgm:spPr/>
    </dgm:pt>
    <dgm:pt modelId="{A1032007-D7F7-4AA0-B4CC-60FED12370D0}" type="pres">
      <dgm:prSet presAssocID="{04262CE0-3247-4123-BC3A-798544C5B469}" presName="node" presStyleLbl="node1" presStyleIdx="10" presStyleCnt="14">
        <dgm:presLayoutVars>
          <dgm:bulletEnabled val="1"/>
        </dgm:presLayoutVars>
      </dgm:prSet>
      <dgm:spPr/>
      <dgm:t>
        <a:bodyPr/>
        <a:lstStyle/>
        <a:p>
          <a:endParaRPr lang="en-US"/>
        </a:p>
      </dgm:t>
    </dgm:pt>
    <dgm:pt modelId="{2D6BA4C5-2029-47C9-967C-AE86DDF23291}" type="pres">
      <dgm:prSet presAssocID="{E2A766CF-2D44-489A-A011-891AE79B4BF7}" presName="sibTrans" presStyleCnt="0"/>
      <dgm:spPr/>
    </dgm:pt>
    <dgm:pt modelId="{73D3077D-42D1-4168-B954-F45A10EEF5A9}" type="pres">
      <dgm:prSet presAssocID="{501A32BE-1FB2-46C8-AF64-E149FC6CC99D}" presName="node" presStyleLbl="node1" presStyleIdx="11" presStyleCnt="14">
        <dgm:presLayoutVars>
          <dgm:bulletEnabled val="1"/>
        </dgm:presLayoutVars>
      </dgm:prSet>
      <dgm:spPr/>
      <dgm:t>
        <a:bodyPr/>
        <a:lstStyle/>
        <a:p>
          <a:endParaRPr lang="en-US"/>
        </a:p>
      </dgm:t>
    </dgm:pt>
    <dgm:pt modelId="{38BD98AD-5055-4526-8FA8-375EAE7C3A7A}" type="pres">
      <dgm:prSet presAssocID="{0FAE19E4-73D8-4872-865E-10F7B93E96C8}" presName="sibTrans" presStyleCnt="0"/>
      <dgm:spPr/>
    </dgm:pt>
    <dgm:pt modelId="{79D94561-C41C-4D46-80AD-78C941DC9A6C}" type="pres">
      <dgm:prSet presAssocID="{3541BBF0-5C19-475D-9CE9-B00350CD967C}" presName="node" presStyleLbl="node1" presStyleIdx="12" presStyleCnt="14">
        <dgm:presLayoutVars>
          <dgm:bulletEnabled val="1"/>
        </dgm:presLayoutVars>
      </dgm:prSet>
      <dgm:spPr/>
      <dgm:t>
        <a:bodyPr/>
        <a:lstStyle/>
        <a:p>
          <a:endParaRPr lang="en-US"/>
        </a:p>
      </dgm:t>
    </dgm:pt>
    <dgm:pt modelId="{D60C3B9D-F1B2-4C38-902E-4D9BF7B854F9}" type="pres">
      <dgm:prSet presAssocID="{AFD35CCC-3A38-4BF0-93DE-051E9A009101}" presName="sibTrans" presStyleCnt="0"/>
      <dgm:spPr/>
    </dgm:pt>
    <dgm:pt modelId="{3ACD3B3B-2DAD-4819-99D5-8F2E3F5D4CCA}" type="pres">
      <dgm:prSet presAssocID="{2CDA2A45-9AD7-4CF8-A4B2-D19CE969809C}" presName="node" presStyleLbl="node1" presStyleIdx="13" presStyleCnt="14">
        <dgm:presLayoutVars>
          <dgm:bulletEnabled val="1"/>
        </dgm:presLayoutVars>
      </dgm:prSet>
      <dgm:spPr/>
      <dgm:t>
        <a:bodyPr/>
        <a:lstStyle/>
        <a:p>
          <a:endParaRPr lang="en-US"/>
        </a:p>
      </dgm:t>
    </dgm:pt>
  </dgm:ptLst>
  <dgm:cxnLst>
    <dgm:cxn modelId="{EF9D9A02-6291-4C0B-8AA7-EE863CB22EC7}" srcId="{0288C3F6-84D1-4E19-9B51-D4ECA04C18E3}" destId="{F8E9C7C5-3D82-4CD2-98CF-AA91E35D7EB1}" srcOrd="9" destOrd="0" parTransId="{0A57EEA5-2012-4437-8B82-643731B0F9E0}" sibTransId="{0F7FD3C1-F9FC-403F-95B7-6CF3D80439A3}"/>
    <dgm:cxn modelId="{04026E1B-34CE-48B3-9C44-068EA2B582D0}" srcId="{0288C3F6-84D1-4E19-9B51-D4ECA04C18E3}" destId="{EC34C947-8E40-4C57-9C5A-AD220502E35D}" srcOrd="1" destOrd="0" parTransId="{67BEE717-842E-47ED-92D7-528592742B7A}" sibTransId="{12554E4D-3FF1-4843-929A-8DDE02D3BB51}"/>
    <dgm:cxn modelId="{566F20EA-5C79-43A9-9B40-6929F75EF1B1}" type="presOf" srcId="{F8E9C7C5-3D82-4CD2-98CF-AA91E35D7EB1}" destId="{1C387A54-12DA-4454-8671-4F6D46BE3F98}" srcOrd="0" destOrd="0" presId="urn:microsoft.com/office/officeart/2005/8/layout/default#4"/>
    <dgm:cxn modelId="{02D73A72-A273-4481-B422-513B78503D07}" type="presOf" srcId="{D9BCDCB6-5BDB-444B-82E3-7DDFF06937E0}" destId="{0E567451-884F-4F18-9B60-2991115FCEAA}" srcOrd="0" destOrd="0" presId="urn:microsoft.com/office/officeart/2005/8/layout/default#4"/>
    <dgm:cxn modelId="{AD4A1A5B-525A-476D-872C-3D4E75E13BA2}" type="presOf" srcId="{501A32BE-1FB2-46C8-AF64-E149FC6CC99D}" destId="{73D3077D-42D1-4168-B954-F45A10EEF5A9}" srcOrd="0" destOrd="0" presId="urn:microsoft.com/office/officeart/2005/8/layout/default#4"/>
    <dgm:cxn modelId="{955455BC-4508-4D13-880B-23F8EF8BC7D2}" srcId="{0288C3F6-84D1-4E19-9B51-D4ECA04C18E3}" destId="{D9BCDCB6-5BDB-444B-82E3-7DDFF06937E0}" srcOrd="4" destOrd="0" parTransId="{D7033966-C48D-4D62-9995-A3CE8553AC61}" sibTransId="{E58BDC97-5881-4163-ADB1-BB85A25EDE31}"/>
    <dgm:cxn modelId="{B2EC87FC-8026-4C96-A451-6C855653C712}" srcId="{0288C3F6-84D1-4E19-9B51-D4ECA04C18E3}" destId="{0F509B06-FCE7-44E5-9074-EEE502EFB14F}" srcOrd="8" destOrd="0" parTransId="{82B2E16F-D3D8-4AA4-B1F8-4D17EF58194C}" sibTransId="{3560078C-2CF5-4D1D-B435-4EE482FC8208}"/>
    <dgm:cxn modelId="{D441F952-C6FF-4733-B790-6096F84D7189}" type="presOf" srcId="{4C1631D5-0A78-4E14-BD53-244666921357}" destId="{0870CE1C-FF0E-4BAC-9E2D-A6A417056471}" srcOrd="0" destOrd="0" presId="urn:microsoft.com/office/officeart/2005/8/layout/default#4"/>
    <dgm:cxn modelId="{C4071B49-BA0E-4B5C-A4BC-E3B5ECCF1D7D}" type="presOf" srcId="{0DA97269-BBF3-4BBD-8517-16ED9B2B193F}" destId="{6FD2ABA7-EA7E-42FA-8D98-143C8375EE72}" srcOrd="0" destOrd="0" presId="urn:microsoft.com/office/officeart/2005/8/layout/default#4"/>
    <dgm:cxn modelId="{05912732-1A01-4A6C-8667-32EF83B32CA5}" type="presOf" srcId="{B3191E62-D68D-4201-9C88-649286D7B0C2}" destId="{20DAB769-E621-488A-90B8-00D3DF95F2E3}" srcOrd="0" destOrd="0" presId="urn:microsoft.com/office/officeart/2005/8/layout/default#4"/>
    <dgm:cxn modelId="{572E6CC4-912A-4E83-AAE8-28B2D0297A81}" type="presOf" srcId="{0288C3F6-84D1-4E19-9B51-D4ECA04C18E3}" destId="{5DADBCD9-06B8-4AC7-88B6-1F9E36C5976E}" srcOrd="0" destOrd="0" presId="urn:microsoft.com/office/officeart/2005/8/layout/default#4"/>
    <dgm:cxn modelId="{AAD64EC4-A420-471C-94E2-7A3E847D750F}" srcId="{0288C3F6-84D1-4E19-9B51-D4ECA04C18E3}" destId="{4C1631D5-0A78-4E14-BD53-244666921357}" srcOrd="2" destOrd="0" parTransId="{0A63B7AD-EB39-4643-A327-C5C2E49C6E0D}" sibTransId="{F18E3B61-3A87-4B4D-A707-36C79CB9BBF3}"/>
    <dgm:cxn modelId="{9130521B-F2F1-4CE0-BFDD-384034F8CFCB}" srcId="{0288C3F6-84D1-4E19-9B51-D4ECA04C18E3}" destId="{347422A2-C10A-4FBD-B558-3851072C5D17}" srcOrd="0" destOrd="0" parTransId="{F999C11C-4D49-4329-BE5C-B8F79E0503B2}" sibTransId="{C369CD7F-3F93-44A0-876E-6478DABA6833}"/>
    <dgm:cxn modelId="{292EE30E-23E9-43F2-89D0-42536B888E91}" srcId="{0288C3F6-84D1-4E19-9B51-D4ECA04C18E3}" destId="{3541BBF0-5C19-475D-9CE9-B00350CD967C}" srcOrd="12" destOrd="0" parTransId="{B8FAA667-7F03-439C-8C28-6B390D1B18DA}" sibTransId="{AFD35CCC-3A38-4BF0-93DE-051E9A009101}"/>
    <dgm:cxn modelId="{AE2AE7C6-EAB4-4FDF-A84C-67ECD38DE228}" srcId="{0288C3F6-84D1-4E19-9B51-D4ECA04C18E3}" destId="{2CDA2A45-9AD7-4CF8-A4B2-D19CE969809C}" srcOrd="13" destOrd="0" parTransId="{4DA1AF03-F239-4F3A-AA33-863DDE55D1E1}" sibTransId="{DD2B6297-F00B-4133-946D-4F8206D590C6}"/>
    <dgm:cxn modelId="{F2DA6DF4-774F-4A2D-A75E-1713ACF150E6}" type="presOf" srcId="{04262CE0-3247-4123-BC3A-798544C5B469}" destId="{A1032007-D7F7-4AA0-B4CC-60FED12370D0}" srcOrd="0" destOrd="0" presId="urn:microsoft.com/office/officeart/2005/8/layout/default#4"/>
    <dgm:cxn modelId="{D2AC5306-DA16-48A3-8AEA-5401F2C1E8C5}" srcId="{0288C3F6-84D1-4E19-9B51-D4ECA04C18E3}" destId="{04262CE0-3247-4123-BC3A-798544C5B469}" srcOrd="10" destOrd="0" parTransId="{CE4857B1-1674-4CDC-B8AB-BF2A29AC0317}" sibTransId="{E2A766CF-2D44-489A-A011-891AE79B4BF7}"/>
    <dgm:cxn modelId="{FE09377F-B3F0-4739-BBE8-76127BF4C4DF}" type="presOf" srcId="{347422A2-C10A-4FBD-B558-3851072C5D17}" destId="{5D8EB483-CA05-4B03-BEE1-F0B6FD1E83A3}" srcOrd="0" destOrd="0" presId="urn:microsoft.com/office/officeart/2005/8/layout/default#4"/>
    <dgm:cxn modelId="{49FEEDE7-1FA0-4955-824B-295BBE298B4E}" srcId="{0288C3F6-84D1-4E19-9B51-D4ECA04C18E3}" destId="{E6656BF5-A615-45B5-B4B6-C59A672D55CD}" srcOrd="5" destOrd="0" parTransId="{06410CAA-A77F-481D-8642-ED8DF00E0033}" sibTransId="{0244C8D1-A05F-414A-B225-44539B8558F7}"/>
    <dgm:cxn modelId="{D2A9156C-EF2A-4D6A-A42D-05BDFB1B7861}" srcId="{0288C3F6-84D1-4E19-9B51-D4ECA04C18E3}" destId="{B3191E62-D68D-4201-9C88-649286D7B0C2}" srcOrd="6" destOrd="0" parTransId="{F5BD5451-2DE9-4B26-9A06-7768D05B4969}" sibTransId="{D9C3A292-EE4C-4993-96EC-0A9054BCBEC0}"/>
    <dgm:cxn modelId="{458DD58A-3BEA-4C47-AE1A-2B7606E46AE7}" type="presOf" srcId="{1094F3D4-456D-47B4-821B-1A650870D8E1}" destId="{CF921651-9B17-4928-B03F-5A992BE10252}" srcOrd="0" destOrd="0" presId="urn:microsoft.com/office/officeart/2005/8/layout/default#4"/>
    <dgm:cxn modelId="{491E667E-DABF-4653-82B0-EA78E6F554F4}" type="presOf" srcId="{3541BBF0-5C19-475D-9CE9-B00350CD967C}" destId="{79D94561-C41C-4D46-80AD-78C941DC9A6C}" srcOrd="0" destOrd="0" presId="urn:microsoft.com/office/officeart/2005/8/layout/default#4"/>
    <dgm:cxn modelId="{7117F502-8B24-4D3C-8147-1EEE34EE4E21}" type="presOf" srcId="{E6656BF5-A615-45B5-B4B6-C59A672D55CD}" destId="{1D6F9410-1E69-42FB-9BD9-3A96427105A5}" srcOrd="0" destOrd="0" presId="urn:microsoft.com/office/officeart/2005/8/layout/default#4"/>
    <dgm:cxn modelId="{FE6C5326-3169-47A4-94D1-0C634D94A148}" srcId="{0288C3F6-84D1-4E19-9B51-D4ECA04C18E3}" destId="{1094F3D4-456D-47B4-821B-1A650870D8E1}" srcOrd="7" destOrd="0" parTransId="{0D5E3468-F61B-46C1-B1A7-7E8684FD797B}" sibTransId="{E7202858-1CDB-46FF-BDBD-AC90B2BCA9CB}"/>
    <dgm:cxn modelId="{8AA60460-C456-43ED-B8BA-FC7D2BF7EDE8}" srcId="{0288C3F6-84D1-4E19-9B51-D4ECA04C18E3}" destId="{501A32BE-1FB2-46C8-AF64-E149FC6CC99D}" srcOrd="11" destOrd="0" parTransId="{1FA85883-03F4-407E-BBAF-CAA3390F70BB}" sibTransId="{0FAE19E4-73D8-4872-865E-10F7B93E96C8}"/>
    <dgm:cxn modelId="{0CE19EAD-E07B-45E5-8559-C20D4F2AFCAF}" type="presOf" srcId="{EC34C947-8E40-4C57-9C5A-AD220502E35D}" destId="{8F5E9F04-03FF-4993-91F4-33F71EBA371C}" srcOrd="0" destOrd="0" presId="urn:microsoft.com/office/officeart/2005/8/layout/default#4"/>
    <dgm:cxn modelId="{8773F2A9-5A62-492A-9594-20EF87CAF6E1}" srcId="{0288C3F6-84D1-4E19-9B51-D4ECA04C18E3}" destId="{0DA97269-BBF3-4BBD-8517-16ED9B2B193F}" srcOrd="3" destOrd="0" parTransId="{15C76500-776B-42E9-A48F-CE54F11498AB}" sibTransId="{3A76371A-3369-47E3-924A-238C4E0517E1}"/>
    <dgm:cxn modelId="{92A28BB0-A4B5-45FA-888E-FC26703BB84D}" type="presOf" srcId="{0F509B06-FCE7-44E5-9074-EEE502EFB14F}" destId="{D7263BDD-14C2-4778-9A48-04A4B21C44DB}" srcOrd="0" destOrd="0" presId="urn:microsoft.com/office/officeart/2005/8/layout/default#4"/>
    <dgm:cxn modelId="{F8B01FF7-E058-4739-ACAB-4F425B093376}" type="presOf" srcId="{2CDA2A45-9AD7-4CF8-A4B2-D19CE969809C}" destId="{3ACD3B3B-2DAD-4819-99D5-8F2E3F5D4CCA}" srcOrd="0" destOrd="0" presId="urn:microsoft.com/office/officeart/2005/8/layout/default#4"/>
    <dgm:cxn modelId="{87118CD4-763C-4698-B9C4-C8623F94854C}" type="presParOf" srcId="{5DADBCD9-06B8-4AC7-88B6-1F9E36C5976E}" destId="{5D8EB483-CA05-4B03-BEE1-F0B6FD1E83A3}" srcOrd="0" destOrd="0" presId="urn:microsoft.com/office/officeart/2005/8/layout/default#4"/>
    <dgm:cxn modelId="{6EE16940-D15A-40D7-8A09-E8E36BB3360A}" type="presParOf" srcId="{5DADBCD9-06B8-4AC7-88B6-1F9E36C5976E}" destId="{DDCA9194-F6E1-41EE-AA97-C46FD0267C71}" srcOrd="1" destOrd="0" presId="urn:microsoft.com/office/officeart/2005/8/layout/default#4"/>
    <dgm:cxn modelId="{2BC02B2D-F2AC-42FE-8505-975E89BBE2FB}" type="presParOf" srcId="{5DADBCD9-06B8-4AC7-88B6-1F9E36C5976E}" destId="{8F5E9F04-03FF-4993-91F4-33F71EBA371C}" srcOrd="2" destOrd="0" presId="urn:microsoft.com/office/officeart/2005/8/layout/default#4"/>
    <dgm:cxn modelId="{C2ABE023-9277-4C45-AEA6-5155F2B09C26}" type="presParOf" srcId="{5DADBCD9-06B8-4AC7-88B6-1F9E36C5976E}" destId="{B901A6BE-78F9-4B89-AE29-A1F0DC5F7857}" srcOrd="3" destOrd="0" presId="urn:microsoft.com/office/officeart/2005/8/layout/default#4"/>
    <dgm:cxn modelId="{F1F533CD-2A69-4FD7-BE50-C68B6D4CAAFA}" type="presParOf" srcId="{5DADBCD9-06B8-4AC7-88B6-1F9E36C5976E}" destId="{0870CE1C-FF0E-4BAC-9E2D-A6A417056471}" srcOrd="4" destOrd="0" presId="urn:microsoft.com/office/officeart/2005/8/layout/default#4"/>
    <dgm:cxn modelId="{82D09782-3927-459A-B79B-BD6434495F7F}" type="presParOf" srcId="{5DADBCD9-06B8-4AC7-88B6-1F9E36C5976E}" destId="{8F4C9604-C0FF-4F8A-9DA8-00328CCA42EF}" srcOrd="5" destOrd="0" presId="urn:microsoft.com/office/officeart/2005/8/layout/default#4"/>
    <dgm:cxn modelId="{81D02AE5-D743-407C-9CF9-082C1B6C65E4}" type="presParOf" srcId="{5DADBCD9-06B8-4AC7-88B6-1F9E36C5976E}" destId="{6FD2ABA7-EA7E-42FA-8D98-143C8375EE72}" srcOrd="6" destOrd="0" presId="urn:microsoft.com/office/officeart/2005/8/layout/default#4"/>
    <dgm:cxn modelId="{1759BB9C-DD04-46E7-B675-F7BAFFA8DD03}" type="presParOf" srcId="{5DADBCD9-06B8-4AC7-88B6-1F9E36C5976E}" destId="{C18C0641-3586-4265-A03C-1D1C4D91AF84}" srcOrd="7" destOrd="0" presId="urn:microsoft.com/office/officeart/2005/8/layout/default#4"/>
    <dgm:cxn modelId="{8983BD54-38BF-4EF1-B507-0E3EC19982D2}" type="presParOf" srcId="{5DADBCD9-06B8-4AC7-88B6-1F9E36C5976E}" destId="{0E567451-884F-4F18-9B60-2991115FCEAA}" srcOrd="8" destOrd="0" presId="urn:microsoft.com/office/officeart/2005/8/layout/default#4"/>
    <dgm:cxn modelId="{2E48AF06-B049-4A46-A46D-0D46DFBE6F8D}" type="presParOf" srcId="{5DADBCD9-06B8-4AC7-88B6-1F9E36C5976E}" destId="{CCF41C7A-8724-4B86-AA52-EC91792ECF4D}" srcOrd="9" destOrd="0" presId="urn:microsoft.com/office/officeart/2005/8/layout/default#4"/>
    <dgm:cxn modelId="{3DB1F76D-FD6B-4E2C-8AB8-DE85D13B896C}" type="presParOf" srcId="{5DADBCD9-06B8-4AC7-88B6-1F9E36C5976E}" destId="{1D6F9410-1E69-42FB-9BD9-3A96427105A5}" srcOrd="10" destOrd="0" presId="urn:microsoft.com/office/officeart/2005/8/layout/default#4"/>
    <dgm:cxn modelId="{B73583F6-C5D2-4AA7-AF3E-DFA263DF5E3B}" type="presParOf" srcId="{5DADBCD9-06B8-4AC7-88B6-1F9E36C5976E}" destId="{3E1E09D0-5D79-4477-9A7F-78D638AC1A3E}" srcOrd="11" destOrd="0" presId="urn:microsoft.com/office/officeart/2005/8/layout/default#4"/>
    <dgm:cxn modelId="{A5782C3F-6414-4DE9-B4E4-FFADD028FAF3}" type="presParOf" srcId="{5DADBCD9-06B8-4AC7-88B6-1F9E36C5976E}" destId="{20DAB769-E621-488A-90B8-00D3DF95F2E3}" srcOrd="12" destOrd="0" presId="urn:microsoft.com/office/officeart/2005/8/layout/default#4"/>
    <dgm:cxn modelId="{6791A014-027A-4136-84C0-54DACB3D3C3D}" type="presParOf" srcId="{5DADBCD9-06B8-4AC7-88B6-1F9E36C5976E}" destId="{DB79C679-6DC9-451C-BCEF-E10ABD8A55F7}" srcOrd="13" destOrd="0" presId="urn:microsoft.com/office/officeart/2005/8/layout/default#4"/>
    <dgm:cxn modelId="{31D11A9B-5E1C-4638-8755-D8833C743E5C}" type="presParOf" srcId="{5DADBCD9-06B8-4AC7-88B6-1F9E36C5976E}" destId="{CF921651-9B17-4928-B03F-5A992BE10252}" srcOrd="14" destOrd="0" presId="urn:microsoft.com/office/officeart/2005/8/layout/default#4"/>
    <dgm:cxn modelId="{16EF6E7D-8C04-4DB3-ABB7-367E8DC881B1}" type="presParOf" srcId="{5DADBCD9-06B8-4AC7-88B6-1F9E36C5976E}" destId="{BA3670C1-0968-49B9-8E05-FD10923CB993}" srcOrd="15" destOrd="0" presId="urn:microsoft.com/office/officeart/2005/8/layout/default#4"/>
    <dgm:cxn modelId="{8C527740-396D-42EA-9D34-D57ADB386534}" type="presParOf" srcId="{5DADBCD9-06B8-4AC7-88B6-1F9E36C5976E}" destId="{D7263BDD-14C2-4778-9A48-04A4B21C44DB}" srcOrd="16" destOrd="0" presId="urn:microsoft.com/office/officeart/2005/8/layout/default#4"/>
    <dgm:cxn modelId="{9F75D87C-DCB4-4ADB-851E-2EA05F214269}" type="presParOf" srcId="{5DADBCD9-06B8-4AC7-88B6-1F9E36C5976E}" destId="{8822CA90-F317-437A-8FAF-1C692B7E5BE2}" srcOrd="17" destOrd="0" presId="urn:microsoft.com/office/officeart/2005/8/layout/default#4"/>
    <dgm:cxn modelId="{FA5E9AC4-142D-48FE-918B-2F4789A40A79}" type="presParOf" srcId="{5DADBCD9-06B8-4AC7-88B6-1F9E36C5976E}" destId="{1C387A54-12DA-4454-8671-4F6D46BE3F98}" srcOrd="18" destOrd="0" presId="urn:microsoft.com/office/officeart/2005/8/layout/default#4"/>
    <dgm:cxn modelId="{6D7EAA08-13C8-4280-8A41-428B693CE6A8}" type="presParOf" srcId="{5DADBCD9-06B8-4AC7-88B6-1F9E36C5976E}" destId="{CB9F672F-A867-40BF-813E-FFD71FE3B620}" srcOrd="19" destOrd="0" presId="urn:microsoft.com/office/officeart/2005/8/layout/default#4"/>
    <dgm:cxn modelId="{D0D6ADEC-4E17-4B43-935C-D5989403A43F}" type="presParOf" srcId="{5DADBCD9-06B8-4AC7-88B6-1F9E36C5976E}" destId="{A1032007-D7F7-4AA0-B4CC-60FED12370D0}" srcOrd="20" destOrd="0" presId="urn:microsoft.com/office/officeart/2005/8/layout/default#4"/>
    <dgm:cxn modelId="{8C4A1F12-4144-4BEC-951D-DBF75F651E7C}" type="presParOf" srcId="{5DADBCD9-06B8-4AC7-88B6-1F9E36C5976E}" destId="{2D6BA4C5-2029-47C9-967C-AE86DDF23291}" srcOrd="21" destOrd="0" presId="urn:microsoft.com/office/officeart/2005/8/layout/default#4"/>
    <dgm:cxn modelId="{60D1B0CF-045D-4383-A7B2-BFCFB69245D6}" type="presParOf" srcId="{5DADBCD9-06B8-4AC7-88B6-1F9E36C5976E}" destId="{73D3077D-42D1-4168-B954-F45A10EEF5A9}" srcOrd="22" destOrd="0" presId="urn:microsoft.com/office/officeart/2005/8/layout/default#4"/>
    <dgm:cxn modelId="{0DD74A22-53D7-42A8-AB03-5DC7F3E94F84}" type="presParOf" srcId="{5DADBCD9-06B8-4AC7-88B6-1F9E36C5976E}" destId="{38BD98AD-5055-4526-8FA8-375EAE7C3A7A}" srcOrd="23" destOrd="0" presId="urn:microsoft.com/office/officeart/2005/8/layout/default#4"/>
    <dgm:cxn modelId="{CA744E91-E075-4D9D-8C28-804246C04E8D}" type="presParOf" srcId="{5DADBCD9-06B8-4AC7-88B6-1F9E36C5976E}" destId="{79D94561-C41C-4D46-80AD-78C941DC9A6C}" srcOrd="24" destOrd="0" presId="urn:microsoft.com/office/officeart/2005/8/layout/default#4"/>
    <dgm:cxn modelId="{544D0AF9-673B-4E53-A941-65F6D9E41D09}" type="presParOf" srcId="{5DADBCD9-06B8-4AC7-88B6-1F9E36C5976E}" destId="{D60C3B9D-F1B2-4C38-902E-4D9BF7B854F9}" srcOrd="25" destOrd="0" presId="urn:microsoft.com/office/officeart/2005/8/layout/default#4"/>
    <dgm:cxn modelId="{BBDCC6D4-22EC-4568-B288-1734BE877B50}" type="presParOf" srcId="{5DADBCD9-06B8-4AC7-88B6-1F9E36C5976E}" destId="{3ACD3B3B-2DAD-4819-99D5-8F2E3F5D4CCA}" srcOrd="26"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E519E4-9098-4FC2-9ACE-45FA89DA50F3}" type="doc">
      <dgm:prSet loTypeId="urn:microsoft.com/office/officeart/2005/8/layout/vList2" loCatId="list" qsTypeId="urn:microsoft.com/office/officeart/2005/8/quickstyle/simple5" qsCatId="simple" csTypeId="urn:microsoft.com/office/officeart/2005/8/colors/accent6_2" csCatId="accent6" phldr="1"/>
      <dgm:spPr/>
      <dgm:t>
        <a:bodyPr/>
        <a:lstStyle/>
        <a:p>
          <a:endParaRPr lang="en-US"/>
        </a:p>
      </dgm:t>
    </dgm:pt>
    <dgm:pt modelId="{82B17B7D-9158-4A17-987D-53D6AA7D8D01}">
      <dgm:prSet phldrT="[Text]"/>
      <dgm:spPr/>
      <dgm:t>
        <a:bodyPr/>
        <a:lstStyle/>
        <a:p>
          <a:pPr algn="ctr"/>
          <a:r>
            <a:rPr lang="en-US" dirty="0" smtClean="0"/>
            <a:t>Wi-Fi</a:t>
          </a:r>
          <a:endParaRPr lang="en-US" dirty="0"/>
        </a:p>
      </dgm:t>
    </dgm:pt>
    <dgm:pt modelId="{F275CE09-56D4-4671-9AE9-13F0BA29BE1F}" type="parTrans" cxnId="{B012502B-1657-49C1-9ECB-E5CEAD3E0E2A}">
      <dgm:prSet/>
      <dgm:spPr/>
      <dgm:t>
        <a:bodyPr/>
        <a:lstStyle/>
        <a:p>
          <a:endParaRPr lang="en-US"/>
        </a:p>
      </dgm:t>
    </dgm:pt>
    <dgm:pt modelId="{610A2594-011F-4F58-AAFE-D7BC1A543B99}" type="sibTrans" cxnId="{B012502B-1657-49C1-9ECB-E5CEAD3E0E2A}">
      <dgm:prSet/>
      <dgm:spPr/>
      <dgm:t>
        <a:bodyPr/>
        <a:lstStyle/>
        <a:p>
          <a:endParaRPr lang="en-US"/>
        </a:p>
      </dgm:t>
    </dgm:pt>
    <dgm:pt modelId="{333E2569-53AD-43A5-91D6-047146CE9AF0}">
      <dgm:prSet phldrT="[Text]"/>
      <dgm:spPr/>
      <dgm:t>
        <a:bodyPr/>
        <a:lstStyle/>
        <a:p>
          <a:pPr algn="ctr"/>
          <a:r>
            <a:rPr lang="en-US" dirty="0" smtClean="0"/>
            <a:t>Bluetooth</a:t>
          </a:r>
          <a:endParaRPr lang="en-US" dirty="0"/>
        </a:p>
      </dgm:t>
    </dgm:pt>
    <dgm:pt modelId="{68888F1A-215C-4EC6-9320-26DCA00CB81A}" type="parTrans" cxnId="{FE6896FA-48AF-4387-B7C9-316A5FE9A5E0}">
      <dgm:prSet/>
      <dgm:spPr/>
      <dgm:t>
        <a:bodyPr/>
        <a:lstStyle/>
        <a:p>
          <a:endParaRPr lang="en-US"/>
        </a:p>
      </dgm:t>
    </dgm:pt>
    <dgm:pt modelId="{EFA726C7-9A2D-4175-8815-81096E902C04}" type="sibTrans" cxnId="{FE6896FA-48AF-4387-B7C9-316A5FE9A5E0}">
      <dgm:prSet/>
      <dgm:spPr/>
      <dgm:t>
        <a:bodyPr/>
        <a:lstStyle/>
        <a:p>
          <a:endParaRPr lang="en-US"/>
        </a:p>
      </dgm:t>
    </dgm:pt>
    <dgm:pt modelId="{F65AB354-843C-4B54-BD22-ABA3C55805DB}">
      <dgm:prSet phldrT="[Text]"/>
      <dgm:spPr/>
      <dgm:t>
        <a:bodyPr/>
        <a:lstStyle/>
        <a:p>
          <a:pPr algn="ctr"/>
          <a:r>
            <a:rPr lang="en-US" dirty="0" smtClean="0"/>
            <a:t>Cellular radio</a:t>
          </a:r>
          <a:endParaRPr lang="en-US" dirty="0"/>
        </a:p>
      </dgm:t>
    </dgm:pt>
    <dgm:pt modelId="{2A0C2CEC-80C8-4E53-B8D5-C6B2F134AE16}" type="parTrans" cxnId="{573736EA-85DB-4F8F-B952-B30E7CA9F50E}">
      <dgm:prSet/>
      <dgm:spPr/>
      <dgm:t>
        <a:bodyPr/>
        <a:lstStyle/>
        <a:p>
          <a:endParaRPr lang="en-US"/>
        </a:p>
      </dgm:t>
    </dgm:pt>
    <dgm:pt modelId="{F40D64AC-B2D8-4217-9DD5-C3846B00FB45}" type="sibTrans" cxnId="{573736EA-85DB-4F8F-B952-B30E7CA9F50E}">
      <dgm:prSet/>
      <dgm:spPr/>
      <dgm:t>
        <a:bodyPr/>
        <a:lstStyle/>
        <a:p>
          <a:endParaRPr lang="en-US"/>
        </a:p>
      </dgm:t>
    </dgm:pt>
    <dgm:pt modelId="{815CC5F9-40E8-407B-997C-3D0DD60EFBF1}" type="pres">
      <dgm:prSet presAssocID="{ABE519E4-9098-4FC2-9ACE-45FA89DA50F3}" presName="linear" presStyleCnt="0">
        <dgm:presLayoutVars>
          <dgm:animLvl val="lvl"/>
          <dgm:resizeHandles val="exact"/>
        </dgm:presLayoutVars>
      </dgm:prSet>
      <dgm:spPr/>
      <dgm:t>
        <a:bodyPr/>
        <a:lstStyle/>
        <a:p>
          <a:endParaRPr lang="en-US"/>
        </a:p>
      </dgm:t>
    </dgm:pt>
    <dgm:pt modelId="{595DA0F8-960F-4BD6-BAA2-9C63CF306A04}" type="pres">
      <dgm:prSet presAssocID="{82B17B7D-9158-4A17-987D-53D6AA7D8D01}" presName="parentText" presStyleLbl="node1" presStyleIdx="0" presStyleCnt="3">
        <dgm:presLayoutVars>
          <dgm:chMax val="0"/>
          <dgm:bulletEnabled val="1"/>
        </dgm:presLayoutVars>
      </dgm:prSet>
      <dgm:spPr/>
      <dgm:t>
        <a:bodyPr/>
        <a:lstStyle/>
        <a:p>
          <a:endParaRPr lang="en-US"/>
        </a:p>
      </dgm:t>
    </dgm:pt>
    <dgm:pt modelId="{15F5ED4E-7FFA-4494-92F5-5431FA69DE7B}" type="pres">
      <dgm:prSet presAssocID="{610A2594-011F-4F58-AAFE-D7BC1A543B99}" presName="spacer" presStyleCnt="0"/>
      <dgm:spPr/>
    </dgm:pt>
    <dgm:pt modelId="{ED3585B3-1D89-4A8B-88BA-B2C1E4BCCEBD}" type="pres">
      <dgm:prSet presAssocID="{333E2569-53AD-43A5-91D6-047146CE9AF0}" presName="parentText" presStyleLbl="node1" presStyleIdx="1" presStyleCnt="3">
        <dgm:presLayoutVars>
          <dgm:chMax val="0"/>
          <dgm:bulletEnabled val="1"/>
        </dgm:presLayoutVars>
      </dgm:prSet>
      <dgm:spPr/>
      <dgm:t>
        <a:bodyPr/>
        <a:lstStyle/>
        <a:p>
          <a:endParaRPr lang="en-US"/>
        </a:p>
      </dgm:t>
    </dgm:pt>
    <dgm:pt modelId="{2AD82E48-7BD3-4E18-8FF4-69345FEE204D}" type="pres">
      <dgm:prSet presAssocID="{EFA726C7-9A2D-4175-8815-81096E902C04}" presName="spacer" presStyleCnt="0"/>
      <dgm:spPr/>
    </dgm:pt>
    <dgm:pt modelId="{A2EC4D1B-BCEF-4E13-98A1-BF83E3D3D91D}" type="pres">
      <dgm:prSet presAssocID="{F65AB354-843C-4B54-BD22-ABA3C55805DB}" presName="parentText" presStyleLbl="node1" presStyleIdx="2" presStyleCnt="3">
        <dgm:presLayoutVars>
          <dgm:chMax val="0"/>
          <dgm:bulletEnabled val="1"/>
        </dgm:presLayoutVars>
      </dgm:prSet>
      <dgm:spPr/>
      <dgm:t>
        <a:bodyPr/>
        <a:lstStyle/>
        <a:p>
          <a:endParaRPr lang="en-US"/>
        </a:p>
      </dgm:t>
    </dgm:pt>
  </dgm:ptLst>
  <dgm:cxnLst>
    <dgm:cxn modelId="{A9A8AFC5-8ABA-410C-A84D-C4116FC9D79D}" type="presOf" srcId="{82B17B7D-9158-4A17-987D-53D6AA7D8D01}" destId="{595DA0F8-960F-4BD6-BAA2-9C63CF306A04}" srcOrd="0" destOrd="0" presId="urn:microsoft.com/office/officeart/2005/8/layout/vList2"/>
    <dgm:cxn modelId="{573736EA-85DB-4F8F-B952-B30E7CA9F50E}" srcId="{ABE519E4-9098-4FC2-9ACE-45FA89DA50F3}" destId="{F65AB354-843C-4B54-BD22-ABA3C55805DB}" srcOrd="2" destOrd="0" parTransId="{2A0C2CEC-80C8-4E53-B8D5-C6B2F134AE16}" sibTransId="{F40D64AC-B2D8-4217-9DD5-C3846B00FB45}"/>
    <dgm:cxn modelId="{54D187F6-15D3-4DA3-9C94-7D2B0346A436}" type="presOf" srcId="{ABE519E4-9098-4FC2-9ACE-45FA89DA50F3}" destId="{815CC5F9-40E8-407B-997C-3D0DD60EFBF1}" srcOrd="0" destOrd="0" presId="urn:microsoft.com/office/officeart/2005/8/layout/vList2"/>
    <dgm:cxn modelId="{5351ABE0-6F04-4207-9F8C-13E301B95081}" type="presOf" srcId="{F65AB354-843C-4B54-BD22-ABA3C55805DB}" destId="{A2EC4D1B-BCEF-4E13-98A1-BF83E3D3D91D}" srcOrd="0" destOrd="0" presId="urn:microsoft.com/office/officeart/2005/8/layout/vList2"/>
    <dgm:cxn modelId="{836173F0-D490-4619-9845-509D0B24E24A}" type="presOf" srcId="{333E2569-53AD-43A5-91D6-047146CE9AF0}" destId="{ED3585B3-1D89-4A8B-88BA-B2C1E4BCCEBD}" srcOrd="0" destOrd="0" presId="urn:microsoft.com/office/officeart/2005/8/layout/vList2"/>
    <dgm:cxn modelId="{B012502B-1657-49C1-9ECB-E5CEAD3E0E2A}" srcId="{ABE519E4-9098-4FC2-9ACE-45FA89DA50F3}" destId="{82B17B7D-9158-4A17-987D-53D6AA7D8D01}" srcOrd="0" destOrd="0" parTransId="{F275CE09-56D4-4671-9AE9-13F0BA29BE1F}" sibTransId="{610A2594-011F-4F58-AAFE-D7BC1A543B99}"/>
    <dgm:cxn modelId="{FE6896FA-48AF-4387-B7C9-316A5FE9A5E0}" srcId="{ABE519E4-9098-4FC2-9ACE-45FA89DA50F3}" destId="{333E2569-53AD-43A5-91D6-047146CE9AF0}" srcOrd="1" destOrd="0" parTransId="{68888F1A-215C-4EC6-9320-26DCA00CB81A}" sibTransId="{EFA726C7-9A2D-4175-8815-81096E902C04}"/>
    <dgm:cxn modelId="{40664809-E5E7-4B23-9889-0A061D9223CA}" type="presParOf" srcId="{815CC5F9-40E8-407B-997C-3D0DD60EFBF1}" destId="{595DA0F8-960F-4BD6-BAA2-9C63CF306A04}" srcOrd="0" destOrd="0" presId="urn:microsoft.com/office/officeart/2005/8/layout/vList2"/>
    <dgm:cxn modelId="{C84E0415-BE79-4C0D-ACA4-C6B4EB005001}" type="presParOf" srcId="{815CC5F9-40E8-407B-997C-3D0DD60EFBF1}" destId="{15F5ED4E-7FFA-4494-92F5-5431FA69DE7B}" srcOrd="1" destOrd="0" presId="urn:microsoft.com/office/officeart/2005/8/layout/vList2"/>
    <dgm:cxn modelId="{8E605671-590F-4CFF-B12E-8E330B268F29}" type="presParOf" srcId="{815CC5F9-40E8-407B-997C-3D0DD60EFBF1}" destId="{ED3585B3-1D89-4A8B-88BA-B2C1E4BCCEBD}" srcOrd="2" destOrd="0" presId="urn:microsoft.com/office/officeart/2005/8/layout/vList2"/>
    <dgm:cxn modelId="{91240088-E4F8-4A18-8274-B53CBC4BA277}" type="presParOf" srcId="{815CC5F9-40E8-407B-997C-3D0DD60EFBF1}" destId="{2AD82E48-7BD3-4E18-8FF4-69345FEE204D}" srcOrd="3" destOrd="0" presId="urn:microsoft.com/office/officeart/2005/8/layout/vList2"/>
    <dgm:cxn modelId="{9A644C2A-9C2B-4B66-A62D-FA255DBB22D0}" type="presParOf" srcId="{815CC5F9-40E8-407B-997C-3D0DD60EFBF1}" destId="{A2EC4D1B-BCEF-4E13-98A1-BF83E3D3D91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820917-FE44-453C-A3F0-2E3E5E78F6B7}" type="doc">
      <dgm:prSet loTypeId="urn:microsoft.com/office/officeart/2005/8/layout/vList2" loCatId="list" qsTypeId="urn:microsoft.com/office/officeart/2005/8/quickstyle/simple5" qsCatId="simple" csTypeId="urn:microsoft.com/office/officeart/2005/8/colors/accent4_2" csCatId="accent4" phldr="1"/>
      <dgm:spPr/>
      <dgm:t>
        <a:bodyPr/>
        <a:lstStyle/>
        <a:p>
          <a:endParaRPr lang="en-US"/>
        </a:p>
      </dgm:t>
    </dgm:pt>
    <dgm:pt modelId="{72845E71-C724-4CAE-B10C-9D01D33E5212}">
      <dgm:prSet phldrT="[Text]"/>
      <dgm:spPr/>
      <dgm:t>
        <a:bodyPr/>
        <a:lstStyle/>
        <a:p>
          <a:r>
            <a:rPr lang="en-US" dirty="0" smtClean="0"/>
            <a:t>Home Networks</a:t>
          </a:r>
          <a:endParaRPr lang="en-US" dirty="0"/>
        </a:p>
      </dgm:t>
    </dgm:pt>
    <dgm:pt modelId="{3AA0C1AD-89A2-4A3F-8ACD-121C9BD3BCA0}" type="parTrans" cxnId="{37419D25-5FDB-42B6-86CE-0846E0ACC229}">
      <dgm:prSet/>
      <dgm:spPr/>
      <dgm:t>
        <a:bodyPr/>
        <a:lstStyle/>
        <a:p>
          <a:endParaRPr lang="en-US"/>
        </a:p>
      </dgm:t>
    </dgm:pt>
    <dgm:pt modelId="{23B954C2-F531-46AC-85FC-A813BADB4E64}" type="sibTrans" cxnId="{37419D25-5FDB-42B6-86CE-0846E0ACC229}">
      <dgm:prSet/>
      <dgm:spPr/>
      <dgm:t>
        <a:bodyPr/>
        <a:lstStyle/>
        <a:p>
          <a:endParaRPr lang="en-US"/>
        </a:p>
      </dgm:t>
    </dgm:pt>
    <dgm:pt modelId="{50AB1A18-E721-4EF4-B8E0-E35180809283}">
      <dgm:prSet phldrT="[Text]"/>
      <dgm:spPr/>
      <dgm:t>
        <a:bodyPr/>
        <a:lstStyle/>
        <a:p>
          <a:r>
            <a:rPr lang="en-US" dirty="0" smtClean="0"/>
            <a:t>Connect to the Internet</a:t>
          </a:r>
          <a:endParaRPr lang="en-US" dirty="0"/>
        </a:p>
      </dgm:t>
    </dgm:pt>
    <dgm:pt modelId="{64229211-A8BE-4FE0-B995-2142DC8397E9}" type="parTrans" cxnId="{E10A9994-254E-48F9-9399-340E6D2E4DDD}">
      <dgm:prSet/>
      <dgm:spPr/>
      <dgm:t>
        <a:bodyPr/>
        <a:lstStyle/>
        <a:p>
          <a:endParaRPr lang="en-US"/>
        </a:p>
      </dgm:t>
    </dgm:pt>
    <dgm:pt modelId="{717E774E-6F1E-4677-9B56-AC75A5F52944}" type="sibTrans" cxnId="{E10A9994-254E-48F9-9399-340E6D2E4DDD}">
      <dgm:prSet/>
      <dgm:spPr/>
      <dgm:t>
        <a:bodyPr/>
        <a:lstStyle/>
        <a:p>
          <a:endParaRPr lang="en-US"/>
        </a:p>
      </dgm:t>
    </dgm:pt>
    <dgm:pt modelId="{CDED4344-1089-4976-B50C-7AD0059E9C4B}">
      <dgm:prSet phldrT="[Text]"/>
      <dgm:spPr/>
      <dgm:t>
        <a:bodyPr/>
        <a:lstStyle/>
        <a:p>
          <a:r>
            <a:rPr lang="en-US" dirty="0" smtClean="0"/>
            <a:t>Access photos, music, videos, and other content</a:t>
          </a:r>
          <a:endParaRPr lang="en-US" dirty="0"/>
        </a:p>
      </dgm:t>
    </dgm:pt>
    <dgm:pt modelId="{1A0E7C48-4931-43AB-999E-C2220D49627A}" type="parTrans" cxnId="{F7F3C35D-C02D-4BB8-B5A7-897321AC7155}">
      <dgm:prSet/>
      <dgm:spPr/>
      <dgm:t>
        <a:bodyPr/>
        <a:lstStyle/>
        <a:p>
          <a:endParaRPr lang="en-US"/>
        </a:p>
      </dgm:t>
    </dgm:pt>
    <dgm:pt modelId="{C040D835-BC52-47D5-9663-733DA2C17D6C}" type="sibTrans" cxnId="{F7F3C35D-C02D-4BB8-B5A7-897321AC7155}">
      <dgm:prSet/>
      <dgm:spPr/>
      <dgm:t>
        <a:bodyPr/>
        <a:lstStyle/>
        <a:p>
          <a:endParaRPr lang="en-US"/>
        </a:p>
      </dgm:t>
    </dgm:pt>
    <dgm:pt modelId="{40950D3C-A2A4-457C-A122-7D7A90045F43}">
      <dgm:prSet phldrT="[Text]"/>
      <dgm:spPr/>
      <dgm:t>
        <a:bodyPr/>
        <a:lstStyle/>
        <a:p>
          <a:r>
            <a:rPr lang="en-US" dirty="0" smtClean="0"/>
            <a:t>Share devices</a:t>
          </a:r>
          <a:endParaRPr lang="en-US" dirty="0"/>
        </a:p>
      </dgm:t>
    </dgm:pt>
    <dgm:pt modelId="{21FA5391-F1CE-4534-A986-9B78AF836353}" type="parTrans" cxnId="{A78206ED-25F7-4B4E-90F3-B46518451601}">
      <dgm:prSet/>
      <dgm:spPr/>
      <dgm:t>
        <a:bodyPr/>
        <a:lstStyle/>
        <a:p>
          <a:endParaRPr lang="en-US"/>
        </a:p>
      </dgm:t>
    </dgm:pt>
    <dgm:pt modelId="{4F3C9D9B-49B6-4FB6-9F33-F33AA1840824}" type="sibTrans" cxnId="{A78206ED-25F7-4B4E-90F3-B46518451601}">
      <dgm:prSet/>
      <dgm:spPr/>
      <dgm:t>
        <a:bodyPr/>
        <a:lstStyle/>
        <a:p>
          <a:endParaRPr lang="en-US"/>
        </a:p>
      </dgm:t>
    </dgm:pt>
    <dgm:pt modelId="{E424F799-C74E-43B6-9E09-EE77BD57A135}">
      <dgm:prSet phldrT="[Text]"/>
      <dgm:spPr/>
      <dgm:t>
        <a:bodyPr/>
        <a:lstStyle/>
        <a:p>
          <a:r>
            <a:rPr lang="en-US" dirty="0" smtClean="0"/>
            <a:t>Connect game consoles to the Internet</a:t>
          </a:r>
          <a:endParaRPr lang="en-US" dirty="0"/>
        </a:p>
      </dgm:t>
    </dgm:pt>
    <dgm:pt modelId="{93610BCE-3E08-4E3A-AF34-A0B7E1659578}" type="parTrans" cxnId="{8A330AA8-B965-4A0F-B6BD-57032677F90B}">
      <dgm:prSet/>
      <dgm:spPr/>
      <dgm:t>
        <a:bodyPr/>
        <a:lstStyle/>
        <a:p>
          <a:endParaRPr lang="en-US"/>
        </a:p>
      </dgm:t>
    </dgm:pt>
    <dgm:pt modelId="{193AD7ED-522C-4111-9B82-A14621486AAA}" type="sibTrans" cxnId="{8A330AA8-B965-4A0F-B6BD-57032677F90B}">
      <dgm:prSet/>
      <dgm:spPr/>
      <dgm:t>
        <a:bodyPr/>
        <a:lstStyle/>
        <a:p>
          <a:endParaRPr lang="en-US"/>
        </a:p>
      </dgm:t>
    </dgm:pt>
    <dgm:pt modelId="{D95FBAD4-57C5-41E3-A030-2A0342698974}">
      <dgm:prSet phldrT="[Text]"/>
      <dgm:spPr/>
      <dgm:t>
        <a:bodyPr/>
        <a:lstStyle/>
        <a:p>
          <a:r>
            <a:rPr lang="en-US" dirty="0" smtClean="0"/>
            <a:t>Subscribe to and use VoIP</a:t>
          </a:r>
          <a:endParaRPr lang="en-US" dirty="0"/>
        </a:p>
      </dgm:t>
    </dgm:pt>
    <dgm:pt modelId="{D16657AC-60E9-465E-A3F3-828BF7BB5765}" type="parTrans" cxnId="{56BD0CB6-E0B8-4FAA-AFC6-58E31DD6A0D0}">
      <dgm:prSet/>
      <dgm:spPr/>
      <dgm:t>
        <a:bodyPr/>
        <a:lstStyle/>
        <a:p>
          <a:endParaRPr lang="en-US"/>
        </a:p>
      </dgm:t>
    </dgm:pt>
    <dgm:pt modelId="{09E1B5AC-FE06-40B7-AE31-89F5C6291E37}" type="sibTrans" cxnId="{56BD0CB6-E0B8-4FAA-AFC6-58E31DD6A0D0}">
      <dgm:prSet/>
      <dgm:spPr/>
      <dgm:t>
        <a:bodyPr/>
        <a:lstStyle/>
        <a:p>
          <a:endParaRPr lang="en-US"/>
        </a:p>
      </dgm:t>
    </dgm:pt>
    <dgm:pt modelId="{3CE40155-F2A9-4DDE-B966-080568E90422}">
      <dgm:prSet phldrT="[Text]"/>
      <dgm:spPr/>
      <dgm:t>
        <a:bodyPr/>
        <a:lstStyle/>
        <a:p>
          <a:r>
            <a:rPr lang="en-US" dirty="0" smtClean="0"/>
            <a:t>Play multiplayer games</a:t>
          </a:r>
          <a:endParaRPr lang="en-US" dirty="0"/>
        </a:p>
      </dgm:t>
    </dgm:pt>
    <dgm:pt modelId="{96BC2389-4198-4E73-92D9-29E965E0E6E0}" type="parTrans" cxnId="{85F417F4-986C-4A71-B098-763DC9B49F2B}">
      <dgm:prSet/>
      <dgm:spPr/>
      <dgm:t>
        <a:bodyPr/>
        <a:lstStyle/>
        <a:p>
          <a:endParaRPr lang="en-US"/>
        </a:p>
      </dgm:t>
    </dgm:pt>
    <dgm:pt modelId="{5316B6CC-BCE7-454A-8547-6CB5FD0E969D}" type="sibTrans" cxnId="{85F417F4-986C-4A71-B098-763DC9B49F2B}">
      <dgm:prSet/>
      <dgm:spPr/>
      <dgm:t>
        <a:bodyPr/>
        <a:lstStyle/>
        <a:p>
          <a:endParaRPr lang="en-US"/>
        </a:p>
      </dgm:t>
    </dgm:pt>
    <dgm:pt modelId="{BCF6DB06-3B97-418B-BFF9-FB82C226C603}">
      <dgm:prSet phldrT="[Text]"/>
      <dgm:spPr/>
      <dgm:t>
        <a:bodyPr/>
        <a:lstStyle/>
        <a:p>
          <a:r>
            <a:rPr lang="en-US" dirty="0" smtClean="0"/>
            <a:t>Share a single high-speed Internet connection</a:t>
          </a:r>
          <a:endParaRPr lang="en-US" dirty="0"/>
        </a:p>
      </dgm:t>
    </dgm:pt>
    <dgm:pt modelId="{9D12F130-796F-496F-8C94-D1C6BBCFF856}" type="parTrans" cxnId="{313FF48F-B450-4F1F-BEFF-BF5C98DAD28E}">
      <dgm:prSet/>
      <dgm:spPr/>
      <dgm:t>
        <a:bodyPr/>
        <a:lstStyle/>
        <a:p>
          <a:endParaRPr lang="en-US"/>
        </a:p>
      </dgm:t>
    </dgm:pt>
    <dgm:pt modelId="{CEF05DC4-0AF0-4209-85AF-C948AFD14E5A}" type="sibTrans" cxnId="{313FF48F-B450-4F1F-BEFF-BF5C98DAD28E}">
      <dgm:prSet/>
      <dgm:spPr/>
      <dgm:t>
        <a:bodyPr/>
        <a:lstStyle/>
        <a:p>
          <a:endParaRPr lang="en-US"/>
        </a:p>
      </dgm:t>
    </dgm:pt>
    <dgm:pt modelId="{E82B0A94-68E1-467A-AE90-4FC15A5C0533}" type="pres">
      <dgm:prSet presAssocID="{BF820917-FE44-453C-A3F0-2E3E5E78F6B7}" presName="linear" presStyleCnt="0">
        <dgm:presLayoutVars>
          <dgm:animLvl val="lvl"/>
          <dgm:resizeHandles val="exact"/>
        </dgm:presLayoutVars>
      </dgm:prSet>
      <dgm:spPr/>
      <dgm:t>
        <a:bodyPr/>
        <a:lstStyle/>
        <a:p>
          <a:endParaRPr lang="en-US"/>
        </a:p>
      </dgm:t>
    </dgm:pt>
    <dgm:pt modelId="{96499B17-D3E2-430D-B999-055BA61AE48E}" type="pres">
      <dgm:prSet presAssocID="{72845E71-C724-4CAE-B10C-9D01D33E5212}" presName="parentText" presStyleLbl="node1" presStyleIdx="0" presStyleCnt="1">
        <dgm:presLayoutVars>
          <dgm:chMax val="0"/>
          <dgm:bulletEnabled val="1"/>
        </dgm:presLayoutVars>
      </dgm:prSet>
      <dgm:spPr/>
      <dgm:t>
        <a:bodyPr/>
        <a:lstStyle/>
        <a:p>
          <a:endParaRPr lang="en-US"/>
        </a:p>
      </dgm:t>
    </dgm:pt>
    <dgm:pt modelId="{F6FB2847-2645-49A7-83CF-4843DB89A45A}" type="pres">
      <dgm:prSet presAssocID="{72845E71-C724-4CAE-B10C-9D01D33E5212}" presName="childText" presStyleLbl="revTx" presStyleIdx="0" presStyleCnt="1">
        <dgm:presLayoutVars>
          <dgm:bulletEnabled val="1"/>
        </dgm:presLayoutVars>
      </dgm:prSet>
      <dgm:spPr/>
      <dgm:t>
        <a:bodyPr/>
        <a:lstStyle/>
        <a:p>
          <a:endParaRPr lang="en-US"/>
        </a:p>
      </dgm:t>
    </dgm:pt>
  </dgm:ptLst>
  <dgm:cxnLst>
    <dgm:cxn modelId="{86AEECA1-343F-4852-92D2-B8DC4BF1D191}" type="presOf" srcId="{BCF6DB06-3B97-418B-BFF9-FB82C226C603}" destId="{F6FB2847-2645-49A7-83CF-4843DB89A45A}" srcOrd="0" destOrd="1" presId="urn:microsoft.com/office/officeart/2005/8/layout/vList2"/>
    <dgm:cxn modelId="{24CEA409-0C25-474E-8133-1331A61DCF0E}" type="presOf" srcId="{BF820917-FE44-453C-A3F0-2E3E5E78F6B7}" destId="{E82B0A94-68E1-467A-AE90-4FC15A5C0533}" srcOrd="0" destOrd="0" presId="urn:microsoft.com/office/officeart/2005/8/layout/vList2"/>
    <dgm:cxn modelId="{C8A1C18F-AC56-4508-82E4-41FB851996BF}" type="presOf" srcId="{D95FBAD4-57C5-41E3-A030-2A0342698974}" destId="{F6FB2847-2645-49A7-83CF-4843DB89A45A}" srcOrd="0" destOrd="6" presId="urn:microsoft.com/office/officeart/2005/8/layout/vList2"/>
    <dgm:cxn modelId="{62FB412E-DFF8-4A96-B6A1-81BC000CC6DD}" type="presOf" srcId="{3CE40155-F2A9-4DDE-B966-080568E90422}" destId="{F6FB2847-2645-49A7-83CF-4843DB89A45A}" srcOrd="0" destOrd="4" presId="urn:microsoft.com/office/officeart/2005/8/layout/vList2"/>
    <dgm:cxn modelId="{6AAF6D4B-7B77-486F-952A-423440E63EC5}" type="presOf" srcId="{50AB1A18-E721-4EF4-B8E0-E35180809283}" destId="{F6FB2847-2645-49A7-83CF-4843DB89A45A}" srcOrd="0" destOrd="0" presId="urn:microsoft.com/office/officeart/2005/8/layout/vList2"/>
    <dgm:cxn modelId="{A78206ED-25F7-4B4E-90F3-B46518451601}" srcId="{72845E71-C724-4CAE-B10C-9D01D33E5212}" destId="{40950D3C-A2A4-457C-A122-7D7A90045F43}" srcOrd="3" destOrd="0" parTransId="{21FA5391-F1CE-4534-A986-9B78AF836353}" sibTransId="{4F3C9D9B-49B6-4FB6-9F33-F33AA1840824}"/>
    <dgm:cxn modelId="{56BD0CB6-E0B8-4FAA-AFC6-58E31DD6A0D0}" srcId="{72845E71-C724-4CAE-B10C-9D01D33E5212}" destId="{D95FBAD4-57C5-41E3-A030-2A0342698974}" srcOrd="6" destOrd="0" parTransId="{D16657AC-60E9-465E-A3F3-828BF7BB5765}" sibTransId="{09E1B5AC-FE06-40B7-AE31-89F5C6291E37}"/>
    <dgm:cxn modelId="{37419D25-5FDB-42B6-86CE-0846E0ACC229}" srcId="{BF820917-FE44-453C-A3F0-2E3E5E78F6B7}" destId="{72845E71-C724-4CAE-B10C-9D01D33E5212}" srcOrd="0" destOrd="0" parTransId="{3AA0C1AD-89A2-4A3F-8ACD-121C9BD3BCA0}" sibTransId="{23B954C2-F531-46AC-85FC-A813BADB4E64}"/>
    <dgm:cxn modelId="{E10A9994-254E-48F9-9399-340E6D2E4DDD}" srcId="{72845E71-C724-4CAE-B10C-9D01D33E5212}" destId="{50AB1A18-E721-4EF4-B8E0-E35180809283}" srcOrd="0" destOrd="0" parTransId="{64229211-A8BE-4FE0-B995-2142DC8397E9}" sibTransId="{717E774E-6F1E-4677-9B56-AC75A5F52944}"/>
    <dgm:cxn modelId="{3A8F5B87-9151-4223-9342-38D9D911A5AB}" type="presOf" srcId="{72845E71-C724-4CAE-B10C-9D01D33E5212}" destId="{96499B17-D3E2-430D-B999-055BA61AE48E}" srcOrd="0" destOrd="0" presId="urn:microsoft.com/office/officeart/2005/8/layout/vList2"/>
    <dgm:cxn modelId="{8A330AA8-B965-4A0F-B6BD-57032677F90B}" srcId="{72845E71-C724-4CAE-B10C-9D01D33E5212}" destId="{E424F799-C74E-43B6-9E09-EE77BD57A135}" srcOrd="5" destOrd="0" parTransId="{93610BCE-3E08-4E3A-AF34-A0B7E1659578}" sibTransId="{193AD7ED-522C-4111-9B82-A14621486AAA}"/>
    <dgm:cxn modelId="{85F417F4-986C-4A71-B098-763DC9B49F2B}" srcId="{72845E71-C724-4CAE-B10C-9D01D33E5212}" destId="{3CE40155-F2A9-4DDE-B966-080568E90422}" srcOrd="4" destOrd="0" parTransId="{96BC2389-4198-4E73-92D9-29E965E0E6E0}" sibTransId="{5316B6CC-BCE7-454A-8547-6CB5FD0E969D}"/>
    <dgm:cxn modelId="{E5243D23-99C3-41A3-B92E-8CCEA39CC35E}" type="presOf" srcId="{40950D3C-A2A4-457C-A122-7D7A90045F43}" destId="{F6FB2847-2645-49A7-83CF-4843DB89A45A}" srcOrd="0" destOrd="3" presId="urn:microsoft.com/office/officeart/2005/8/layout/vList2"/>
    <dgm:cxn modelId="{313FF48F-B450-4F1F-BEFF-BF5C98DAD28E}" srcId="{72845E71-C724-4CAE-B10C-9D01D33E5212}" destId="{BCF6DB06-3B97-418B-BFF9-FB82C226C603}" srcOrd="1" destOrd="0" parTransId="{9D12F130-796F-496F-8C94-D1C6BBCFF856}" sibTransId="{CEF05DC4-0AF0-4209-85AF-C948AFD14E5A}"/>
    <dgm:cxn modelId="{F7B1EA5A-E6BA-4D16-9722-80AA777875DF}" type="presOf" srcId="{E424F799-C74E-43B6-9E09-EE77BD57A135}" destId="{F6FB2847-2645-49A7-83CF-4843DB89A45A}" srcOrd="0" destOrd="5" presId="urn:microsoft.com/office/officeart/2005/8/layout/vList2"/>
    <dgm:cxn modelId="{F7F3C35D-C02D-4BB8-B5A7-897321AC7155}" srcId="{72845E71-C724-4CAE-B10C-9D01D33E5212}" destId="{CDED4344-1089-4976-B50C-7AD0059E9C4B}" srcOrd="2" destOrd="0" parTransId="{1A0E7C48-4931-43AB-999E-C2220D49627A}" sibTransId="{C040D835-BC52-47D5-9663-733DA2C17D6C}"/>
    <dgm:cxn modelId="{1441622B-F061-4468-982E-55B5BB5FAE1B}" type="presOf" srcId="{CDED4344-1089-4976-B50C-7AD0059E9C4B}" destId="{F6FB2847-2645-49A7-83CF-4843DB89A45A}" srcOrd="0" destOrd="2" presId="urn:microsoft.com/office/officeart/2005/8/layout/vList2"/>
    <dgm:cxn modelId="{46A0E4B5-0162-4943-B6AB-3AA69FD383F9}" type="presParOf" srcId="{E82B0A94-68E1-467A-AE90-4FC15A5C0533}" destId="{96499B17-D3E2-430D-B999-055BA61AE48E}" srcOrd="0" destOrd="0" presId="urn:microsoft.com/office/officeart/2005/8/layout/vList2"/>
    <dgm:cxn modelId="{81654FC4-7DA7-4A39-9BE5-7962ADA498F8}" type="presParOf" srcId="{E82B0A94-68E1-467A-AE90-4FC15A5C0533}" destId="{F6FB2847-2645-49A7-83CF-4843DB89A45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E21D371-FD1E-431B-BF8B-7C6A7B06F24F}" type="doc">
      <dgm:prSet loTypeId="urn:microsoft.com/office/officeart/2005/8/layout/vList2" loCatId="list" qsTypeId="urn:microsoft.com/office/officeart/2005/8/quickstyle/simple5" qsCatId="simple" csTypeId="urn:microsoft.com/office/officeart/2005/8/colors/accent4_2" csCatId="accent4" phldr="1"/>
      <dgm:spPr/>
      <dgm:t>
        <a:bodyPr/>
        <a:lstStyle/>
        <a:p>
          <a:endParaRPr lang="en-US"/>
        </a:p>
      </dgm:t>
    </dgm:pt>
    <dgm:pt modelId="{68C5CFDC-99C9-4F23-BCFC-87A634F00D04}">
      <dgm:prSet phldrT="[Text]"/>
      <dgm:spPr/>
      <dgm:t>
        <a:bodyPr/>
        <a:lstStyle/>
        <a:p>
          <a:r>
            <a:rPr lang="en-US" dirty="0" smtClean="0"/>
            <a:t>Business Networks</a:t>
          </a:r>
          <a:endParaRPr lang="en-US" dirty="0"/>
        </a:p>
      </dgm:t>
    </dgm:pt>
    <dgm:pt modelId="{D46D9111-A097-4EB2-88A0-5DB2D806F191}" type="parTrans" cxnId="{364AE7D1-4C75-4C91-AA8A-48AFF042FF3E}">
      <dgm:prSet/>
      <dgm:spPr/>
      <dgm:t>
        <a:bodyPr/>
        <a:lstStyle/>
        <a:p>
          <a:endParaRPr lang="en-US"/>
        </a:p>
      </dgm:t>
    </dgm:pt>
    <dgm:pt modelId="{5AF57A59-8368-43ED-AD5E-519334E7AFC8}" type="sibTrans" cxnId="{364AE7D1-4C75-4C91-AA8A-48AFF042FF3E}">
      <dgm:prSet/>
      <dgm:spPr/>
      <dgm:t>
        <a:bodyPr/>
        <a:lstStyle/>
        <a:p>
          <a:endParaRPr lang="en-US"/>
        </a:p>
      </dgm:t>
    </dgm:pt>
    <dgm:pt modelId="{0F47F10C-EF3D-497A-99E6-4B361C6B2EF6}">
      <dgm:prSet phldrT="[Text]"/>
      <dgm:spPr/>
      <dgm:t>
        <a:bodyPr/>
        <a:lstStyle/>
        <a:p>
          <a:r>
            <a:rPr lang="en-US" dirty="0" smtClean="0"/>
            <a:t>Facilitate communications</a:t>
          </a:r>
          <a:endParaRPr lang="en-US" dirty="0"/>
        </a:p>
      </dgm:t>
    </dgm:pt>
    <dgm:pt modelId="{3323D566-39AA-4002-BC1D-B0F367A7651E}" type="parTrans" cxnId="{A3CC9368-1589-4C98-AEB9-00E3D44A45A0}">
      <dgm:prSet/>
      <dgm:spPr/>
      <dgm:t>
        <a:bodyPr/>
        <a:lstStyle/>
        <a:p>
          <a:endParaRPr lang="en-US"/>
        </a:p>
      </dgm:t>
    </dgm:pt>
    <dgm:pt modelId="{B411A04F-B70E-459E-AD70-44137881BC18}" type="sibTrans" cxnId="{A3CC9368-1589-4C98-AEB9-00E3D44A45A0}">
      <dgm:prSet/>
      <dgm:spPr/>
      <dgm:t>
        <a:bodyPr/>
        <a:lstStyle/>
        <a:p>
          <a:endParaRPr lang="en-US"/>
        </a:p>
      </dgm:t>
    </dgm:pt>
    <dgm:pt modelId="{02C62120-8E48-4B00-A716-C17642FD12C1}">
      <dgm:prSet phldrT="[Text]"/>
      <dgm:spPr/>
      <dgm:t>
        <a:bodyPr/>
        <a:lstStyle/>
        <a:p>
          <a:r>
            <a:rPr lang="en-US" dirty="0" smtClean="0"/>
            <a:t>Share hardware</a:t>
          </a:r>
          <a:endParaRPr lang="en-US" dirty="0"/>
        </a:p>
      </dgm:t>
    </dgm:pt>
    <dgm:pt modelId="{10818CAF-9BE9-4F1F-8DE3-8DE833B52B5C}" type="parTrans" cxnId="{285C2932-D884-45D5-A2A7-C9DFC2D113D9}">
      <dgm:prSet/>
      <dgm:spPr/>
      <dgm:t>
        <a:bodyPr/>
        <a:lstStyle/>
        <a:p>
          <a:endParaRPr lang="en-US"/>
        </a:p>
      </dgm:t>
    </dgm:pt>
    <dgm:pt modelId="{B5F4A85B-0CD8-49DA-A2E1-F34DCAF0DF19}" type="sibTrans" cxnId="{285C2932-D884-45D5-A2A7-C9DFC2D113D9}">
      <dgm:prSet/>
      <dgm:spPr/>
      <dgm:t>
        <a:bodyPr/>
        <a:lstStyle/>
        <a:p>
          <a:endParaRPr lang="en-US"/>
        </a:p>
      </dgm:t>
    </dgm:pt>
    <dgm:pt modelId="{C984295E-EDD4-4019-9CA7-F2D5D76EAB89}">
      <dgm:prSet phldrT="[Text]"/>
      <dgm:spPr/>
      <dgm:t>
        <a:bodyPr/>
        <a:lstStyle/>
        <a:p>
          <a:r>
            <a:rPr lang="en-US" dirty="0" smtClean="0"/>
            <a:t>Share data, information, and software</a:t>
          </a:r>
          <a:endParaRPr lang="en-US" dirty="0"/>
        </a:p>
      </dgm:t>
    </dgm:pt>
    <dgm:pt modelId="{8B4B2D52-5E76-4B7A-9B6C-7B4711BAF87D}" type="parTrans" cxnId="{9685C89F-5BD3-41AC-BE17-245BA892CAE0}">
      <dgm:prSet/>
      <dgm:spPr/>
      <dgm:t>
        <a:bodyPr/>
        <a:lstStyle/>
        <a:p>
          <a:endParaRPr lang="en-US"/>
        </a:p>
      </dgm:t>
    </dgm:pt>
    <dgm:pt modelId="{EA2A7A98-44F4-4021-A954-C5C97B1D337E}" type="sibTrans" cxnId="{9685C89F-5BD3-41AC-BE17-245BA892CAE0}">
      <dgm:prSet/>
      <dgm:spPr/>
      <dgm:t>
        <a:bodyPr/>
        <a:lstStyle/>
        <a:p>
          <a:endParaRPr lang="en-US"/>
        </a:p>
      </dgm:t>
    </dgm:pt>
    <dgm:pt modelId="{9F96F428-A34D-434E-B825-BCB635650393}">
      <dgm:prSet phldrT="[Text]"/>
      <dgm:spPr/>
      <dgm:t>
        <a:bodyPr/>
        <a:lstStyle/>
        <a:p>
          <a:endParaRPr lang="en-US" dirty="0"/>
        </a:p>
      </dgm:t>
    </dgm:pt>
    <dgm:pt modelId="{8387F2CD-4CA6-40CC-AF47-9621BB83AF5C}" type="parTrans" cxnId="{5B62D666-0C1B-4EC6-A7D1-52C6D3B6254A}">
      <dgm:prSet/>
      <dgm:spPr/>
      <dgm:t>
        <a:bodyPr/>
        <a:lstStyle/>
        <a:p>
          <a:endParaRPr lang="en-US"/>
        </a:p>
      </dgm:t>
    </dgm:pt>
    <dgm:pt modelId="{A5580203-D42B-484B-B228-FFF664EFE61A}" type="sibTrans" cxnId="{5B62D666-0C1B-4EC6-A7D1-52C6D3B6254A}">
      <dgm:prSet/>
      <dgm:spPr/>
      <dgm:t>
        <a:bodyPr/>
        <a:lstStyle/>
        <a:p>
          <a:endParaRPr lang="en-US"/>
        </a:p>
      </dgm:t>
    </dgm:pt>
    <dgm:pt modelId="{36B8EF00-8EA6-4E79-AE80-8C7CB36A87AF}">
      <dgm:prSet phldrT="[Text]"/>
      <dgm:spPr/>
      <dgm:t>
        <a:bodyPr/>
        <a:lstStyle/>
        <a:p>
          <a:endParaRPr lang="en-US" dirty="0"/>
        </a:p>
      </dgm:t>
    </dgm:pt>
    <dgm:pt modelId="{73BED9F8-92AD-4425-B1B5-851FF1D85C67}" type="parTrans" cxnId="{E0F948AA-C9E9-48E9-B8B6-3D770B6087AC}">
      <dgm:prSet/>
      <dgm:spPr/>
      <dgm:t>
        <a:bodyPr/>
        <a:lstStyle/>
        <a:p>
          <a:endParaRPr lang="en-US"/>
        </a:p>
      </dgm:t>
    </dgm:pt>
    <dgm:pt modelId="{9F003A0E-E7A0-4D5B-BFAF-A65E263383B7}" type="sibTrans" cxnId="{E0F948AA-C9E9-48E9-B8B6-3D770B6087AC}">
      <dgm:prSet/>
      <dgm:spPr/>
      <dgm:t>
        <a:bodyPr/>
        <a:lstStyle/>
        <a:p>
          <a:endParaRPr lang="en-US"/>
        </a:p>
      </dgm:t>
    </dgm:pt>
    <dgm:pt modelId="{F70436FD-CF5D-453C-873C-F092B3304516}">
      <dgm:prSet phldrT="[Text]"/>
      <dgm:spPr/>
      <dgm:t>
        <a:bodyPr/>
        <a:lstStyle/>
        <a:p>
          <a:endParaRPr lang="en-US" dirty="0"/>
        </a:p>
      </dgm:t>
    </dgm:pt>
    <dgm:pt modelId="{6F12F7A3-DFFE-4B46-9254-B9CDC9F4E033}" type="parTrans" cxnId="{6C358FB6-6F83-4CFA-8851-E5FCBC5CFDF1}">
      <dgm:prSet/>
      <dgm:spPr/>
      <dgm:t>
        <a:bodyPr/>
        <a:lstStyle/>
        <a:p>
          <a:endParaRPr lang="en-US"/>
        </a:p>
      </dgm:t>
    </dgm:pt>
    <dgm:pt modelId="{11115138-0A37-45F9-A66E-11F62999F39B}" type="sibTrans" cxnId="{6C358FB6-6F83-4CFA-8851-E5FCBC5CFDF1}">
      <dgm:prSet/>
      <dgm:spPr/>
      <dgm:t>
        <a:bodyPr/>
        <a:lstStyle/>
        <a:p>
          <a:endParaRPr lang="en-US"/>
        </a:p>
      </dgm:t>
    </dgm:pt>
    <dgm:pt modelId="{A148C558-C8E2-4327-B38D-9DE2D0CCF3CC}">
      <dgm:prSet phldrT="[Text]"/>
      <dgm:spPr/>
      <dgm:t>
        <a:bodyPr/>
        <a:lstStyle/>
        <a:p>
          <a:endParaRPr lang="en-US" dirty="0"/>
        </a:p>
      </dgm:t>
    </dgm:pt>
    <dgm:pt modelId="{1582C1AB-9577-4B2A-A05E-B43A9E559CBF}" type="parTrans" cxnId="{62BF7CD1-6A66-4F7A-B9C9-3587A74066C9}">
      <dgm:prSet/>
      <dgm:spPr/>
      <dgm:t>
        <a:bodyPr/>
        <a:lstStyle/>
        <a:p>
          <a:endParaRPr lang="en-US"/>
        </a:p>
      </dgm:t>
    </dgm:pt>
    <dgm:pt modelId="{83BF3643-23E2-4461-948F-9BA81CCA0616}" type="sibTrans" cxnId="{62BF7CD1-6A66-4F7A-B9C9-3587A74066C9}">
      <dgm:prSet/>
      <dgm:spPr/>
      <dgm:t>
        <a:bodyPr/>
        <a:lstStyle/>
        <a:p>
          <a:endParaRPr lang="en-US"/>
        </a:p>
      </dgm:t>
    </dgm:pt>
    <dgm:pt modelId="{DC926FA9-0A7F-41F0-A501-D2F7295D5B0D}">
      <dgm:prSet phldrT="[Text]"/>
      <dgm:spPr/>
      <dgm:t>
        <a:bodyPr/>
        <a:lstStyle/>
        <a:p>
          <a:endParaRPr lang="en-US" dirty="0"/>
        </a:p>
      </dgm:t>
    </dgm:pt>
    <dgm:pt modelId="{8D57F76F-6A45-416C-BBE9-55548A05E591}" type="parTrans" cxnId="{31498F7A-33EB-4DF4-8D0F-2532E5BC406C}">
      <dgm:prSet/>
      <dgm:spPr/>
      <dgm:t>
        <a:bodyPr/>
        <a:lstStyle/>
        <a:p>
          <a:endParaRPr lang="en-US"/>
        </a:p>
      </dgm:t>
    </dgm:pt>
    <dgm:pt modelId="{8ED7C0CC-3A58-452A-AD09-D76084DDB206}" type="sibTrans" cxnId="{31498F7A-33EB-4DF4-8D0F-2532E5BC406C}">
      <dgm:prSet/>
      <dgm:spPr/>
      <dgm:t>
        <a:bodyPr/>
        <a:lstStyle/>
        <a:p>
          <a:endParaRPr lang="en-US"/>
        </a:p>
      </dgm:t>
    </dgm:pt>
    <dgm:pt modelId="{9859BE30-10EE-4F60-99AD-0960F25DCDEA}" type="pres">
      <dgm:prSet presAssocID="{4E21D371-FD1E-431B-BF8B-7C6A7B06F24F}" presName="linear" presStyleCnt="0">
        <dgm:presLayoutVars>
          <dgm:animLvl val="lvl"/>
          <dgm:resizeHandles val="exact"/>
        </dgm:presLayoutVars>
      </dgm:prSet>
      <dgm:spPr/>
      <dgm:t>
        <a:bodyPr/>
        <a:lstStyle/>
        <a:p>
          <a:endParaRPr lang="en-US"/>
        </a:p>
      </dgm:t>
    </dgm:pt>
    <dgm:pt modelId="{E14AC5F9-B549-43AF-AB0C-711A1080CE7E}" type="pres">
      <dgm:prSet presAssocID="{68C5CFDC-99C9-4F23-BCFC-87A634F00D04}" presName="parentText" presStyleLbl="node1" presStyleIdx="0" presStyleCnt="1">
        <dgm:presLayoutVars>
          <dgm:chMax val="0"/>
          <dgm:bulletEnabled val="1"/>
        </dgm:presLayoutVars>
      </dgm:prSet>
      <dgm:spPr/>
      <dgm:t>
        <a:bodyPr/>
        <a:lstStyle/>
        <a:p>
          <a:endParaRPr lang="en-US"/>
        </a:p>
      </dgm:t>
    </dgm:pt>
    <dgm:pt modelId="{449F9E82-4D22-4BA9-8DD4-6384E3278422}" type="pres">
      <dgm:prSet presAssocID="{68C5CFDC-99C9-4F23-BCFC-87A634F00D04}" presName="childText" presStyleLbl="revTx" presStyleIdx="0" presStyleCnt="1">
        <dgm:presLayoutVars>
          <dgm:bulletEnabled val="1"/>
        </dgm:presLayoutVars>
      </dgm:prSet>
      <dgm:spPr/>
      <dgm:t>
        <a:bodyPr/>
        <a:lstStyle/>
        <a:p>
          <a:endParaRPr lang="en-US"/>
        </a:p>
      </dgm:t>
    </dgm:pt>
  </dgm:ptLst>
  <dgm:cxnLst>
    <dgm:cxn modelId="{203A13EF-3FC5-4A40-88D3-50203A09FC16}" type="presOf" srcId="{F70436FD-CF5D-453C-873C-F092B3304516}" destId="{449F9E82-4D22-4BA9-8DD4-6384E3278422}" srcOrd="0" destOrd="4" presId="urn:microsoft.com/office/officeart/2005/8/layout/vList2"/>
    <dgm:cxn modelId="{62BF7CD1-6A66-4F7A-B9C9-3587A74066C9}" srcId="{68C5CFDC-99C9-4F23-BCFC-87A634F00D04}" destId="{A148C558-C8E2-4327-B38D-9DE2D0CCF3CC}" srcOrd="5" destOrd="0" parTransId="{1582C1AB-9577-4B2A-A05E-B43A9E559CBF}" sibTransId="{83BF3643-23E2-4461-948F-9BA81CCA0616}"/>
    <dgm:cxn modelId="{9685C89F-5BD3-41AC-BE17-245BA892CAE0}" srcId="{68C5CFDC-99C9-4F23-BCFC-87A634F00D04}" destId="{C984295E-EDD4-4019-9CA7-F2D5D76EAB89}" srcOrd="2" destOrd="0" parTransId="{8B4B2D52-5E76-4B7A-9B6C-7B4711BAF87D}" sibTransId="{EA2A7A98-44F4-4021-A954-C5C97B1D337E}"/>
    <dgm:cxn modelId="{0FF9E586-029D-4958-B6E2-611D59C0EE68}" type="presOf" srcId="{A148C558-C8E2-4327-B38D-9DE2D0CCF3CC}" destId="{449F9E82-4D22-4BA9-8DD4-6384E3278422}" srcOrd="0" destOrd="5" presId="urn:microsoft.com/office/officeart/2005/8/layout/vList2"/>
    <dgm:cxn modelId="{03A6BFC9-A97D-488C-B9A4-0C65D99EBB6E}" type="presOf" srcId="{C984295E-EDD4-4019-9CA7-F2D5D76EAB89}" destId="{449F9E82-4D22-4BA9-8DD4-6384E3278422}" srcOrd="0" destOrd="2" presId="urn:microsoft.com/office/officeart/2005/8/layout/vList2"/>
    <dgm:cxn modelId="{494EADF5-CF32-4B55-933B-A11632C5BF12}" type="presOf" srcId="{4E21D371-FD1E-431B-BF8B-7C6A7B06F24F}" destId="{9859BE30-10EE-4F60-99AD-0960F25DCDEA}" srcOrd="0" destOrd="0" presId="urn:microsoft.com/office/officeart/2005/8/layout/vList2"/>
    <dgm:cxn modelId="{A7A6432B-1DA8-4956-8F25-C8A1B1A676A0}" type="presOf" srcId="{02C62120-8E48-4B00-A716-C17642FD12C1}" destId="{449F9E82-4D22-4BA9-8DD4-6384E3278422}" srcOrd="0" destOrd="1" presId="urn:microsoft.com/office/officeart/2005/8/layout/vList2"/>
    <dgm:cxn modelId="{31498F7A-33EB-4DF4-8D0F-2532E5BC406C}" srcId="{68C5CFDC-99C9-4F23-BCFC-87A634F00D04}" destId="{DC926FA9-0A7F-41F0-A501-D2F7295D5B0D}" srcOrd="6" destOrd="0" parTransId="{8D57F76F-6A45-416C-BBE9-55548A05E591}" sibTransId="{8ED7C0CC-3A58-452A-AD09-D76084DDB206}"/>
    <dgm:cxn modelId="{42D1004C-0171-4056-8054-9295000B35A5}" type="presOf" srcId="{36B8EF00-8EA6-4E79-AE80-8C7CB36A87AF}" destId="{449F9E82-4D22-4BA9-8DD4-6384E3278422}" srcOrd="0" destOrd="3" presId="urn:microsoft.com/office/officeart/2005/8/layout/vList2"/>
    <dgm:cxn modelId="{B56E4E04-6BEB-4077-BA04-6E6701DD9CAF}" type="presOf" srcId="{0F47F10C-EF3D-497A-99E6-4B361C6B2EF6}" destId="{449F9E82-4D22-4BA9-8DD4-6384E3278422}" srcOrd="0" destOrd="0" presId="urn:microsoft.com/office/officeart/2005/8/layout/vList2"/>
    <dgm:cxn modelId="{364AE7D1-4C75-4C91-AA8A-48AFF042FF3E}" srcId="{4E21D371-FD1E-431B-BF8B-7C6A7B06F24F}" destId="{68C5CFDC-99C9-4F23-BCFC-87A634F00D04}" srcOrd="0" destOrd="0" parTransId="{D46D9111-A097-4EB2-88A0-5DB2D806F191}" sibTransId="{5AF57A59-8368-43ED-AD5E-519334E7AFC8}"/>
    <dgm:cxn modelId="{A3CC9368-1589-4C98-AEB9-00E3D44A45A0}" srcId="{68C5CFDC-99C9-4F23-BCFC-87A634F00D04}" destId="{0F47F10C-EF3D-497A-99E6-4B361C6B2EF6}" srcOrd="0" destOrd="0" parTransId="{3323D566-39AA-4002-BC1D-B0F367A7651E}" sibTransId="{B411A04F-B70E-459E-AD70-44137881BC18}"/>
    <dgm:cxn modelId="{285C2932-D884-45D5-A2A7-C9DFC2D113D9}" srcId="{68C5CFDC-99C9-4F23-BCFC-87A634F00D04}" destId="{02C62120-8E48-4B00-A716-C17642FD12C1}" srcOrd="1" destOrd="0" parTransId="{10818CAF-9BE9-4F1F-8DE3-8DE833B52B5C}" sibTransId="{B5F4A85B-0CD8-49DA-A2E1-F34DCAF0DF19}"/>
    <dgm:cxn modelId="{E0F948AA-C9E9-48E9-B8B6-3D770B6087AC}" srcId="{68C5CFDC-99C9-4F23-BCFC-87A634F00D04}" destId="{36B8EF00-8EA6-4E79-AE80-8C7CB36A87AF}" srcOrd="3" destOrd="0" parTransId="{73BED9F8-92AD-4425-B1B5-851FF1D85C67}" sibTransId="{9F003A0E-E7A0-4D5B-BFAF-A65E263383B7}"/>
    <dgm:cxn modelId="{AC84CEC3-F78E-46CC-9F7D-79082F3F8CA6}" type="presOf" srcId="{68C5CFDC-99C9-4F23-BCFC-87A634F00D04}" destId="{E14AC5F9-B549-43AF-AB0C-711A1080CE7E}" srcOrd="0" destOrd="0" presId="urn:microsoft.com/office/officeart/2005/8/layout/vList2"/>
    <dgm:cxn modelId="{92605F4D-DD9F-4993-89FC-B95B8418BDBE}" type="presOf" srcId="{9F96F428-A34D-434E-B825-BCB635650393}" destId="{449F9E82-4D22-4BA9-8DD4-6384E3278422}" srcOrd="0" destOrd="7" presId="urn:microsoft.com/office/officeart/2005/8/layout/vList2"/>
    <dgm:cxn modelId="{6C358FB6-6F83-4CFA-8851-E5FCBC5CFDF1}" srcId="{68C5CFDC-99C9-4F23-BCFC-87A634F00D04}" destId="{F70436FD-CF5D-453C-873C-F092B3304516}" srcOrd="4" destOrd="0" parTransId="{6F12F7A3-DFFE-4B46-9254-B9CDC9F4E033}" sibTransId="{11115138-0A37-45F9-A66E-11F62999F39B}"/>
    <dgm:cxn modelId="{5B62D666-0C1B-4EC6-A7D1-52C6D3B6254A}" srcId="{68C5CFDC-99C9-4F23-BCFC-87A634F00D04}" destId="{9F96F428-A34D-434E-B825-BCB635650393}" srcOrd="7" destOrd="0" parTransId="{8387F2CD-4CA6-40CC-AF47-9621BB83AF5C}" sibTransId="{A5580203-D42B-484B-B228-FFF664EFE61A}"/>
    <dgm:cxn modelId="{B2E64B8D-B30A-47B6-B7B5-B0E9836D2287}" type="presOf" srcId="{DC926FA9-0A7F-41F0-A501-D2F7295D5B0D}" destId="{449F9E82-4D22-4BA9-8DD4-6384E3278422}" srcOrd="0" destOrd="6" presId="urn:microsoft.com/office/officeart/2005/8/layout/vList2"/>
    <dgm:cxn modelId="{A25C2452-D25E-4FE3-A46B-E66E8654C32F}" type="presParOf" srcId="{9859BE30-10EE-4F60-99AD-0960F25DCDEA}" destId="{E14AC5F9-B549-43AF-AB0C-711A1080CE7E}" srcOrd="0" destOrd="0" presId="urn:microsoft.com/office/officeart/2005/8/layout/vList2"/>
    <dgm:cxn modelId="{91EDA9E9-BC21-4055-A2CC-70C0ABA8F020}" type="presParOf" srcId="{9859BE30-10EE-4F60-99AD-0960F25DCDEA}" destId="{449F9E82-4D22-4BA9-8DD4-6384E3278422}"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3815483-5641-4FFF-8F00-193D3899EC2E}" type="doc">
      <dgm:prSet loTypeId="urn:microsoft.com/office/officeart/2005/8/layout/default#5" loCatId="list" qsTypeId="urn:microsoft.com/office/officeart/2005/8/quickstyle/simple5" qsCatId="simple" csTypeId="urn:microsoft.com/office/officeart/2005/8/colors/accent6_2" csCatId="accent6" phldr="1"/>
      <dgm:spPr/>
      <dgm:t>
        <a:bodyPr/>
        <a:lstStyle/>
        <a:p>
          <a:endParaRPr lang="en-US"/>
        </a:p>
      </dgm:t>
    </dgm:pt>
    <dgm:pt modelId="{7EF3336C-3439-41A8-BAD8-83C869330471}">
      <dgm:prSet/>
      <dgm:spPr/>
      <dgm:t>
        <a:bodyPr/>
        <a:lstStyle/>
        <a:p>
          <a:r>
            <a:rPr lang="en-US" dirty="0" smtClean="0"/>
            <a:t>Education</a:t>
          </a:r>
          <a:endParaRPr lang="en-US" dirty="0"/>
        </a:p>
      </dgm:t>
    </dgm:pt>
    <dgm:pt modelId="{707B565C-291E-4159-83FE-1368DB78A42A}" type="parTrans" cxnId="{226F819E-02AF-4F06-A795-EDC83A2DB108}">
      <dgm:prSet/>
      <dgm:spPr/>
      <dgm:t>
        <a:bodyPr/>
        <a:lstStyle/>
        <a:p>
          <a:endParaRPr lang="en-US"/>
        </a:p>
      </dgm:t>
    </dgm:pt>
    <dgm:pt modelId="{EA185229-FAC9-48EA-B15C-81DF0F880E06}" type="sibTrans" cxnId="{226F819E-02AF-4F06-A795-EDC83A2DB108}">
      <dgm:prSet/>
      <dgm:spPr/>
      <dgm:t>
        <a:bodyPr/>
        <a:lstStyle/>
        <a:p>
          <a:endParaRPr lang="en-US"/>
        </a:p>
      </dgm:t>
    </dgm:pt>
    <dgm:pt modelId="{BEC662A4-3135-4FD5-B7FC-11EED34CAD0E}">
      <dgm:prSet/>
      <dgm:spPr/>
      <dgm:t>
        <a:bodyPr/>
        <a:lstStyle/>
        <a:p>
          <a:r>
            <a:rPr lang="en-US" dirty="0" smtClean="0"/>
            <a:t>Government</a:t>
          </a:r>
          <a:endParaRPr lang="en-US" dirty="0"/>
        </a:p>
      </dgm:t>
    </dgm:pt>
    <dgm:pt modelId="{56F7A3A5-2509-41A6-AE35-5E4D713F082E}" type="parTrans" cxnId="{5CF926D7-6541-4FA6-B40D-8234FA3C49FD}">
      <dgm:prSet/>
      <dgm:spPr/>
      <dgm:t>
        <a:bodyPr/>
        <a:lstStyle/>
        <a:p>
          <a:endParaRPr lang="en-US"/>
        </a:p>
      </dgm:t>
    </dgm:pt>
    <dgm:pt modelId="{795C145D-EEEF-4B6B-9628-113318284DE8}" type="sibTrans" cxnId="{5CF926D7-6541-4FA6-B40D-8234FA3C49FD}">
      <dgm:prSet/>
      <dgm:spPr/>
      <dgm:t>
        <a:bodyPr/>
        <a:lstStyle/>
        <a:p>
          <a:endParaRPr lang="en-US"/>
        </a:p>
      </dgm:t>
    </dgm:pt>
    <dgm:pt modelId="{3225D0DC-7634-4EA5-B82A-2244086F1278}">
      <dgm:prSet/>
      <dgm:spPr/>
      <dgm:t>
        <a:bodyPr/>
        <a:lstStyle/>
        <a:p>
          <a:r>
            <a:rPr lang="en-US" dirty="0" smtClean="0"/>
            <a:t>Finance</a:t>
          </a:r>
          <a:endParaRPr lang="en-US" dirty="0"/>
        </a:p>
      </dgm:t>
    </dgm:pt>
    <dgm:pt modelId="{BE8FB3D9-B101-4626-8C9A-1827717C0D23}" type="parTrans" cxnId="{194D6FC6-4788-4C68-BD4D-53FC40A5175C}">
      <dgm:prSet/>
      <dgm:spPr/>
      <dgm:t>
        <a:bodyPr/>
        <a:lstStyle/>
        <a:p>
          <a:endParaRPr lang="en-US"/>
        </a:p>
      </dgm:t>
    </dgm:pt>
    <dgm:pt modelId="{F0568B08-0B6A-4E00-A490-96749A359396}" type="sibTrans" cxnId="{194D6FC6-4788-4C68-BD4D-53FC40A5175C}">
      <dgm:prSet/>
      <dgm:spPr/>
      <dgm:t>
        <a:bodyPr/>
        <a:lstStyle/>
        <a:p>
          <a:endParaRPr lang="en-US"/>
        </a:p>
      </dgm:t>
    </dgm:pt>
    <dgm:pt modelId="{07FDEB5F-927C-4FC4-AD62-728C7834BE9D}">
      <dgm:prSet/>
      <dgm:spPr/>
      <dgm:t>
        <a:bodyPr/>
        <a:lstStyle/>
        <a:p>
          <a:r>
            <a:rPr lang="en-US" dirty="0" smtClean="0"/>
            <a:t>Retail</a:t>
          </a:r>
          <a:endParaRPr lang="en-US" dirty="0"/>
        </a:p>
      </dgm:t>
    </dgm:pt>
    <dgm:pt modelId="{D4554C2B-2408-41C6-821B-D487EF96A943}" type="parTrans" cxnId="{6C06F4A4-6090-4BE1-AC38-31ABD820D5A8}">
      <dgm:prSet/>
      <dgm:spPr/>
      <dgm:t>
        <a:bodyPr/>
        <a:lstStyle/>
        <a:p>
          <a:endParaRPr lang="en-US"/>
        </a:p>
      </dgm:t>
    </dgm:pt>
    <dgm:pt modelId="{6CF0A988-40C8-4838-87EA-D5247120A56A}" type="sibTrans" cxnId="{6C06F4A4-6090-4BE1-AC38-31ABD820D5A8}">
      <dgm:prSet/>
      <dgm:spPr/>
      <dgm:t>
        <a:bodyPr/>
        <a:lstStyle/>
        <a:p>
          <a:endParaRPr lang="en-US"/>
        </a:p>
      </dgm:t>
    </dgm:pt>
    <dgm:pt modelId="{74983084-7C4A-4CCF-AC8F-E4D9891BB8AE}">
      <dgm:prSet/>
      <dgm:spPr/>
      <dgm:t>
        <a:bodyPr/>
        <a:lstStyle/>
        <a:p>
          <a:r>
            <a:rPr lang="en-US" dirty="0" smtClean="0"/>
            <a:t>Entertainment</a:t>
          </a:r>
          <a:endParaRPr lang="en-US" dirty="0"/>
        </a:p>
      </dgm:t>
    </dgm:pt>
    <dgm:pt modelId="{05ECBC2F-E6D1-441C-B1FB-77D72ACBBC22}" type="parTrans" cxnId="{F014A44A-D6D3-4CFB-A814-17108E1ED3BE}">
      <dgm:prSet/>
      <dgm:spPr/>
      <dgm:t>
        <a:bodyPr/>
        <a:lstStyle/>
        <a:p>
          <a:endParaRPr lang="en-US"/>
        </a:p>
      </dgm:t>
    </dgm:pt>
    <dgm:pt modelId="{D190780C-6238-4FEA-8500-4986FEAB157B}" type="sibTrans" cxnId="{F014A44A-D6D3-4CFB-A814-17108E1ED3BE}">
      <dgm:prSet/>
      <dgm:spPr/>
      <dgm:t>
        <a:bodyPr/>
        <a:lstStyle/>
        <a:p>
          <a:endParaRPr lang="en-US"/>
        </a:p>
      </dgm:t>
    </dgm:pt>
    <dgm:pt modelId="{5A738839-C47B-496E-A67C-52B52F4CA48B}">
      <dgm:prSet/>
      <dgm:spPr/>
      <dgm:t>
        <a:bodyPr/>
        <a:lstStyle/>
        <a:p>
          <a:r>
            <a:rPr lang="en-US" smtClean="0"/>
            <a:t>Health Care</a:t>
          </a:r>
          <a:endParaRPr lang="en-US" dirty="0"/>
        </a:p>
      </dgm:t>
    </dgm:pt>
    <dgm:pt modelId="{E80D579D-354D-49D8-9755-397965D007ED}" type="parTrans" cxnId="{D41253FA-9D5C-4E0A-8EA7-4CA174726927}">
      <dgm:prSet/>
      <dgm:spPr/>
      <dgm:t>
        <a:bodyPr/>
        <a:lstStyle/>
        <a:p>
          <a:endParaRPr lang="en-US"/>
        </a:p>
      </dgm:t>
    </dgm:pt>
    <dgm:pt modelId="{F7846246-B411-4FE3-B7FD-75CE71048D72}" type="sibTrans" cxnId="{D41253FA-9D5C-4E0A-8EA7-4CA174726927}">
      <dgm:prSet/>
      <dgm:spPr/>
      <dgm:t>
        <a:bodyPr/>
        <a:lstStyle/>
        <a:p>
          <a:endParaRPr lang="en-US"/>
        </a:p>
      </dgm:t>
    </dgm:pt>
    <dgm:pt modelId="{0121441D-F4A5-4D0B-85FF-C15A9B7750F1}">
      <dgm:prSet/>
      <dgm:spPr/>
      <dgm:t>
        <a:bodyPr/>
        <a:lstStyle/>
        <a:p>
          <a:r>
            <a:rPr lang="en-US" dirty="0" smtClean="0"/>
            <a:t>Travel</a:t>
          </a:r>
          <a:endParaRPr lang="en-US" dirty="0"/>
        </a:p>
      </dgm:t>
    </dgm:pt>
    <dgm:pt modelId="{91A82402-8A41-44C7-A7D6-0C3096926550}" type="parTrans" cxnId="{075344E0-47DA-4075-A482-E598CF7988C9}">
      <dgm:prSet/>
      <dgm:spPr/>
      <dgm:t>
        <a:bodyPr/>
        <a:lstStyle/>
        <a:p>
          <a:endParaRPr lang="en-US"/>
        </a:p>
      </dgm:t>
    </dgm:pt>
    <dgm:pt modelId="{258C05DA-8D1C-4E31-962E-F0F103788997}" type="sibTrans" cxnId="{075344E0-47DA-4075-A482-E598CF7988C9}">
      <dgm:prSet/>
      <dgm:spPr/>
      <dgm:t>
        <a:bodyPr/>
        <a:lstStyle/>
        <a:p>
          <a:endParaRPr lang="en-US"/>
        </a:p>
      </dgm:t>
    </dgm:pt>
    <dgm:pt modelId="{6C6985FD-328B-4378-8689-51D61025768D}">
      <dgm:prSet/>
      <dgm:spPr/>
      <dgm:t>
        <a:bodyPr/>
        <a:lstStyle/>
        <a:p>
          <a:r>
            <a:rPr lang="en-US" dirty="0" smtClean="0"/>
            <a:t>Science</a:t>
          </a:r>
          <a:endParaRPr lang="en-US" dirty="0"/>
        </a:p>
      </dgm:t>
    </dgm:pt>
    <dgm:pt modelId="{075825BD-2802-483C-88EE-CDADA39E5E88}" type="parTrans" cxnId="{83CDBD43-BF60-4098-8AF9-922D13C099D0}">
      <dgm:prSet/>
      <dgm:spPr/>
      <dgm:t>
        <a:bodyPr/>
        <a:lstStyle/>
        <a:p>
          <a:endParaRPr lang="en-US"/>
        </a:p>
      </dgm:t>
    </dgm:pt>
    <dgm:pt modelId="{95C51147-A021-43D3-9F94-BEFBA7287F71}" type="sibTrans" cxnId="{83CDBD43-BF60-4098-8AF9-922D13C099D0}">
      <dgm:prSet/>
      <dgm:spPr/>
      <dgm:t>
        <a:bodyPr/>
        <a:lstStyle/>
        <a:p>
          <a:endParaRPr lang="en-US"/>
        </a:p>
      </dgm:t>
    </dgm:pt>
    <dgm:pt modelId="{02415555-F1E9-4D7E-801B-A8BB7CB8A871}">
      <dgm:prSet/>
      <dgm:spPr/>
      <dgm:t>
        <a:bodyPr/>
        <a:lstStyle/>
        <a:p>
          <a:r>
            <a:rPr lang="en-US" dirty="0" smtClean="0"/>
            <a:t>Publishing</a:t>
          </a:r>
          <a:endParaRPr lang="en-US" dirty="0"/>
        </a:p>
      </dgm:t>
    </dgm:pt>
    <dgm:pt modelId="{CBA0AF87-555A-4A52-A4CC-1E15DC352F5C}" type="parTrans" cxnId="{0CB1E99C-A1E7-4997-AAB1-B12BCD096155}">
      <dgm:prSet/>
      <dgm:spPr/>
      <dgm:t>
        <a:bodyPr/>
        <a:lstStyle/>
        <a:p>
          <a:endParaRPr lang="en-US"/>
        </a:p>
      </dgm:t>
    </dgm:pt>
    <dgm:pt modelId="{1771D8AC-BFF4-465E-AF92-7C465505B77E}" type="sibTrans" cxnId="{0CB1E99C-A1E7-4997-AAB1-B12BCD096155}">
      <dgm:prSet/>
      <dgm:spPr/>
      <dgm:t>
        <a:bodyPr/>
        <a:lstStyle/>
        <a:p>
          <a:endParaRPr lang="en-US"/>
        </a:p>
      </dgm:t>
    </dgm:pt>
    <dgm:pt modelId="{36DE58AC-11AB-477F-A661-3F952A7FF605}">
      <dgm:prSet/>
      <dgm:spPr/>
      <dgm:t>
        <a:bodyPr/>
        <a:lstStyle/>
        <a:p>
          <a:r>
            <a:rPr lang="en-US" dirty="0" smtClean="0"/>
            <a:t>Manufacturing</a:t>
          </a:r>
          <a:endParaRPr lang="en-US" dirty="0"/>
        </a:p>
      </dgm:t>
    </dgm:pt>
    <dgm:pt modelId="{18BA9882-55BF-47D9-87D7-EC5B4E56AB31}" type="parTrans" cxnId="{336F0541-456C-4DF1-8CFF-9CCB0809099C}">
      <dgm:prSet/>
      <dgm:spPr/>
      <dgm:t>
        <a:bodyPr/>
        <a:lstStyle/>
        <a:p>
          <a:endParaRPr lang="en-US"/>
        </a:p>
      </dgm:t>
    </dgm:pt>
    <dgm:pt modelId="{55ECDF37-3679-4352-9B3D-84FB20C52133}" type="sibTrans" cxnId="{336F0541-456C-4DF1-8CFF-9CCB0809099C}">
      <dgm:prSet/>
      <dgm:spPr/>
      <dgm:t>
        <a:bodyPr/>
        <a:lstStyle/>
        <a:p>
          <a:endParaRPr lang="en-US"/>
        </a:p>
      </dgm:t>
    </dgm:pt>
    <dgm:pt modelId="{718CFB03-CDDB-4872-9BCB-0892C20A39DB}" type="pres">
      <dgm:prSet presAssocID="{D3815483-5641-4FFF-8F00-193D3899EC2E}" presName="diagram" presStyleCnt="0">
        <dgm:presLayoutVars>
          <dgm:dir/>
          <dgm:resizeHandles val="exact"/>
        </dgm:presLayoutVars>
      </dgm:prSet>
      <dgm:spPr/>
      <dgm:t>
        <a:bodyPr/>
        <a:lstStyle/>
        <a:p>
          <a:endParaRPr lang="en-US"/>
        </a:p>
      </dgm:t>
    </dgm:pt>
    <dgm:pt modelId="{980BAD67-7FFC-4A68-84C0-E5E63A8E6941}" type="pres">
      <dgm:prSet presAssocID="{7EF3336C-3439-41A8-BAD8-83C869330471}" presName="node" presStyleLbl="node1" presStyleIdx="0" presStyleCnt="10">
        <dgm:presLayoutVars>
          <dgm:bulletEnabled val="1"/>
        </dgm:presLayoutVars>
      </dgm:prSet>
      <dgm:spPr/>
      <dgm:t>
        <a:bodyPr/>
        <a:lstStyle/>
        <a:p>
          <a:endParaRPr lang="en-US"/>
        </a:p>
      </dgm:t>
    </dgm:pt>
    <dgm:pt modelId="{2FF2DF5B-A618-4DEB-817B-EDE9E9062606}" type="pres">
      <dgm:prSet presAssocID="{EA185229-FAC9-48EA-B15C-81DF0F880E06}" presName="sibTrans" presStyleCnt="0"/>
      <dgm:spPr/>
      <dgm:t>
        <a:bodyPr/>
        <a:lstStyle/>
        <a:p>
          <a:endParaRPr lang="en-US"/>
        </a:p>
      </dgm:t>
    </dgm:pt>
    <dgm:pt modelId="{2C1EC5CA-910E-4E3E-B5BE-806A859AE453}" type="pres">
      <dgm:prSet presAssocID="{BEC662A4-3135-4FD5-B7FC-11EED34CAD0E}" presName="node" presStyleLbl="node1" presStyleIdx="1" presStyleCnt="10">
        <dgm:presLayoutVars>
          <dgm:bulletEnabled val="1"/>
        </dgm:presLayoutVars>
      </dgm:prSet>
      <dgm:spPr/>
      <dgm:t>
        <a:bodyPr/>
        <a:lstStyle/>
        <a:p>
          <a:endParaRPr lang="en-US"/>
        </a:p>
      </dgm:t>
    </dgm:pt>
    <dgm:pt modelId="{C1D0B812-C856-4553-A380-A714A90E0D96}" type="pres">
      <dgm:prSet presAssocID="{795C145D-EEEF-4B6B-9628-113318284DE8}" presName="sibTrans" presStyleCnt="0"/>
      <dgm:spPr/>
      <dgm:t>
        <a:bodyPr/>
        <a:lstStyle/>
        <a:p>
          <a:endParaRPr lang="en-US"/>
        </a:p>
      </dgm:t>
    </dgm:pt>
    <dgm:pt modelId="{98CA7759-3FBC-4B07-B314-75CE0A9066CC}" type="pres">
      <dgm:prSet presAssocID="{3225D0DC-7634-4EA5-B82A-2244086F1278}" presName="node" presStyleLbl="node1" presStyleIdx="2" presStyleCnt="10">
        <dgm:presLayoutVars>
          <dgm:bulletEnabled val="1"/>
        </dgm:presLayoutVars>
      </dgm:prSet>
      <dgm:spPr/>
      <dgm:t>
        <a:bodyPr/>
        <a:lstStyle/>
        <a:p>
          <a:endParaRPr lang="en-US"/>
        </a:p>
      </dgm:t>
    </dgm:pt>
    <dgm:pt modelId="{92F895FA-7F0C-4DC6-8F6F-91CF9F39EA13}" type="pres">
      <dgm:prSet presAssocID="{F0568B08-0B6A-4E00-A490-96749A359396}" presName="sibTrans" presStyleCnt="0"/>
      <dgm:spPr/>
      <dgm:t>
        <a:bodyPr/>
        <a:lstStyle/>
        <a:p>
          <a:endParaRPr lang="en-US"/>
        </a:p>
      </dgm:t>
    </dgm:pt>
    <dgm:pt modelId="{CDEB3FED-522B-40C4-93AC-7F485E0A6210}" type="pres">
      <dgm:prSet presAssocID="{07FDEB5F-927C-4FC4-AD62-728C7834BE9D}" presName="node" presStyleLbl="node1" presStyleIdx="3" presStyleCnt="10">
        <dgm:presLayoutVars>
          <dgm:bulletEnabled val="1"/>
        </dgm:presLayoutVars>
      </dgm:prSet>
      <dgm:spPr/>
      <dgm:t>
        <a:bodyPr/>
        <a:lstStyle/>
        <a:p>
          <a:endParaRPr lang="en-US"/>
        </a:p>
      </dgm:t>
    </dgm:pt>
    <dgm:pt modelId="{F20C92AB-A119-4F83-AE7A-20C05E1CF4D8}" type="pres">
      <dgm:prSet presAssocID="{6CF0A988-40C8-4838-87EA-D5247120A56A}" presName="sibTrans" presStyleCnt="0"/>
      <dgm:spPr/>
      <dgm:t>
        <a:bodyPr/>
        <a:lstStyle/>
        <a:p>
          <a:endParaRPr lang="en-US"/>
        </a:p>
      </dgm:t>
    </dgm:pt>
    <dgm:pt modelId="{4B2566A1-EA86-44B1-8765-CB3C169B26EC}" type="pres">
      <dgm:prSet presAssocID="{74983084-7C4A-4CCF-AC8F-E4D9891BB8AE}" presName="node" presStyleLbl="node1" presStyleIdx="4" presStyleCnt="10">
        <dgm:presLayoutVars>
          <dgm:bulletEnabled val="1"/>
        </dgm:presLayoutVars>
      </dgm:prSet>
      <dgm:spPr/>
      <dgm:t>
        <a:bodyPr/>
        <a:lstStyle/>
        <a:p>
          <a:endParaRPr lang="en-US"/>
        </a:p>
      </dgm:t>
    </dgm:pt>
    <dgm:pt modelId="{B68CEE7E-2243-4122-B76D-883305CA77E1}" type="pres">
      <dgm:prSet presAssocID="{D190780C-6238-4FEA-8500-4986FEAB157B}" presName="sibTrans" presStyleCnt="0"/>
      <dgm:spPr/>
      <dgm:t>
        <a:bodyPr/>
        <a:lstStyle/>
        <a:p>
          <a:endParaRPr lang="en-US"/>
        </a:p>
      </dgm:t>
    </dgm:pt>
    <dgm:pt modelId="{CD23A378-2881-4E63-B4DF-3CD869D88DBC}" type="pres">
      <dgm:prSet presAssocID="{5A738839-C47B-496E-A67C-52B52F4CA48B}" presName="node" presStyleLbl="node1" presStyleIdx="5" presStyleCnt="10">
        <dgm:presLayoutVars>
          <dgm:bulletEnabled val="1"/>
        </dgm:presLayoutVars>
      </dgm:prSet>
      <dgm:spPr/>
      <dgm:t>
        <a:bodyPr/>
        <a:lstStyle/>
        <a:p>
          <a:endParaRPr lang="en-US"/>
        </a:p>
      </dgm:t>
    </dgm:pt>
    <dgm:pt modelId="{F0912114-EE57-4896-83A2-30E0A48AF501}" type="pres">
      <dgm:prSet presAssocID="{F7846246-B411-4FE3-B7FD-75CE71048D72}" presName="sibTrans" presStyleCnt="0"/>
      <dgm:spPr/>
      <dgm:t>
        <a:bodyPr/>
        <a:lstStyle/>
        <a:p>
          <a:endParaRPr lang="en-US"/>
        </a:p>
      </dgm:t>
    </dgm:pt>
    <dgm:pt modelId="{98C6DEB1-5B02-4888-8C24-370A35FCCC15}" type="pres">
      <dgm:prSet presAssocID="{0121441D-F4A5-4D0B-85FF-C15A9B7750F1}" presName="node" presStyleLbl="node1" presStyleIdx="6" presStyleCnt="10">
        <dgm:presLayoutVars>
          <dgm:bulletEnabled val="1"/>
        </dgm:presLayoutVars>
      </dgm:prSet>
      <dgm:spPr/>
      <dgm:t>
        <a:bodyPr/>
        <a:lstStyle/>
        <a:p>
          <a:endParaRPr lang="en-US"/>
        </a:p>
      </dgm:t>
    </dgm:pt>
    <dgm:pt modelId="{E06EE2BB-21F8-47C7-90A1-7672EF8B4232}" type="pres">
      <dgm:prSet presAssocID="{258C05DA-8D1C-4E31-962E-F0F103788997}" presName="sibTrans" presStyleCnt="0"/>
      <dgm:spPr/>
      <dgm:t>
        <a:bodyPr/>
        <a:lstStyle/>
        <a:p>
          <a:endParaRPr lang="en-US"/>
        </a:p>
      </dgm:t>
    </dgm:pt>
    <dgm:pt modelId="{ACBE0838-E4F8-4889-86EE-5B64A444E720}" type="pres">
      <dgm:prSet presAssocID="{6C6985FD-328B-4378-8689-51D61025768D}" presName="node" presStyleLbl="node1" presStyleIdx="7" presStyleCnt="10">
        <dgm:presLayoutVars>
          <dgm:bulletEnabled val="1"/>
        </dgm:presLayoutVars>
      </dgm:prSet>
      <dgm:spPr/>
      <dgm:t>
        <a:bodyPr/>
        <a:lstStyle/>
        <a:p>
          <a:endParaRPr lang="en-US"/>
        </a:p>
      </dgm:t>
    </dgm:pt>
    <dgm:pt modelId="{1550D65A-E33C-4337-9B03-60077BC4610E}" type="pres">
      <dgm:prSet presAssocID="{95C51147-A021-43D3-9F94-BEFBA7287F71}" presName="sibTrans" presStyleCnt="0"/>
      <dgm:spPr/>
      <dgm:t>
        <a:bodyPr/>
        <a:lstStyle/>
        <a:p>
          <a:endParaRPr lang="en-US"/>
        </a:p>
      </dgm:t>
    </dgm:pt>
    <dgm:pt modelId="{068D4CE1-CA2C-4864-8929-81A670DED37F}" type="pres">
      <dgm:prSet presAssocID="{02415555-F1E9-4D7E-801B-A8BB7CB8A871}" presName="node" presStyleLbl="node1" presStyleIdx="8" presStyleCnt="10">
        <dgm:presLayoutVars>
          <dgm:bulletEnabled val="1"/>
        </dgm:presLayoutVars>
      </dgm:prSet>
      <dgm:spPr/>
      <dgm:t>
        <a:bodyPr/>
        <a:lstStyle/>
        <a:p>
          <a:endParaRPr lang="en-US"/>
        </a:p>
      </dgm:t>
    </dgm:pt>
    <dgm:pt modelId="{3F4335D3-D3BE-4EB8-910E-6C751B7FF71F}" type="pres">
      <dgm:prSet presAssocID="{1771D8AC-BFF4-465E-AF92-7C465505B77E}" presName="sibTrans" presStyleCnt="0"/>
      <dgm:spPr/>
      <dgm:t>
        <a:bodyPr/>
        <a:lstStyle/>
        <a:p>
          <a:endParaRPr lang="en-US"/>
        </a:p>
      </dgm:t>
    </dgm:pt>
    <dgm:pt modelId="{59539FF7-8E50-45F7-A75F-6F1FA402AFBE}" type="pres">
      <dgm:prSet presAssocID="{36DE58AC-11AB-477F-A661-3F952A7FF605}" presName="node" presStyleLbl="node1" presStyleIdx="9" presStyleCnt="10">
        <dgm:presLayoutVars>
          <dgm:bulletEnabled val="1"/>
        </dgm:presLayoutVars>
      </dgm:prSet>
      <dgm:spPr/>
      <dgm:t>
        <a:bodyPr/>
        <a:lstStyle/>
        <a:p>
          <a:endParaRPr lang="en-US"/>
        </a:p>
      </dgm:t>
    </dgm:pt>
  </dgm:ptLst>
  <dgm:cxnLst>
    <dgm:cxn modelId="{7418479D-72F6-412B-AFB0-783B5A5DFA0D}" type="presOf" srcId="{D3815483-5641-4FFF-8F00-193D3899EC2E}" destId="{718CFB03-CDDB-4872-9BCB-0892C20A39DB}" srcOrd="0" destOrd="0" presId="urn:microsoft.com/office/officeart/2005/8/layout/default#5"/>
    <dgm:cxn modelId="{0CB1E99C-A1E7-4997-AAB1-B12BCD096155}" srcId="{D3815483-5641-4FFF-8F00-193D3899EC2E}" destId="{02415555-F1E9-4D7E-801B-A8BB7CB8A871}" srcOrd="8" destOrd="0" parTransId="{CBA0AF87-555A-4A52-A4CC-1E15DC352F5C}" sibTransId="{1771D8AC-BFF4-465E-AF92-7C465505B77E}"/>
    <dgm:cxn modelId="{43CB85D0-2B09-43C6-ACB1-69DB9329CF38}" type="presOf" srcId="{7EF3336C-3439-41A8-BAD8-83C869330471}" destId="{980BAD67-7FFC-4A68-84C0-E5E63A8E6941}" srcOrd="0" destOrd="0" presId="urn:microsoft.com/office/officeart/2005/8/layout/default#5"/>
    <dgm:cxn modelId="{336F0541-456C-4DF1-8CFF-9CCB0809099C}" srcId="{D3815483-5641-4FFF-8F00-193D3899EC2E}" destId="{36DE58AC-11AB-477F-A661-3F952A7FF605}" srcOrd="9" destOrd="0" parTransId="{18BA9882-55BF-47D9-87D7-EC5B4E56AB31}" sibTransId="{55ECDF37-3679-4352-9B3D-84FB20C52133}"/>
    <dgm:cxn modelId="{7556C27E-79C7-4CAA-91E6-BCC35D13C283}" type="presOf" srcId="{0121441D-F4A5-4D0B-85FF-C15A9B7750F1}" destId="{98C6DEB1-5B02-4888-8C24-370A35FCCC15}" srcOrd="0" destOrd="0" presId="urn:microsoft.com/office/officeart/2005/8/layout/default#5"/>
    <dgm:cxn modelId="{D41253FA-9D5C-4E0A-8EA7-4CA174726927}" srcId="{D3815483-5641-4FFF-8F00-193D3899EC2E}" destId="{5A738839-C47B-496E-A67C-52B52F4CA48B}" srcOrd="5" destOrd="0" parTransId="{E80D579D-354D-49D8-9755-397965D007ED}" sibTransId="{F7846246-B411-4FE3-B7FD-75CE71048D72}"/>
    <dgm:cxn modelId="{8C6A5262-A8EE-4A75-8347-BCC806674271}" type="presOf" srcId="{74983084-7C4A-4CCF-AC8F-E4D9891BB8AE}" destId="{4B2566A1-EA86-44B1-8765-CB3C169B26EC}" srcOrd="0" destOrd="0" presId="urn:microsoft.com/office/officeart/2005/8/layout/default#5"/>
    <dgm:cxn modelId="{5CF926D7-6541-4FA6-B40D-8234FA3C49FD}" srcId="{D3815483-5641-4FFF-8F00-193D3899EC2E}" destId="{BEC662A4-3135-4FD5-B7FC-11EED34CAD0E}" srcOrd="1" destOrd="0" parTransId="{56F7A3A5-2509-41A6-AE35-5E4D713F082E}" sibTransId="{795C145D-EEEF-4B6B-9628-113318284DE8}"/>
    <dgm:cxn modelId="{F014A44A-D6D3-4CFB-A814-17108E1ED3BE}" srcId="{D3815483-5641-4FFF-8F00-193D3899EC2E}" destId="{74983084-7C4A-4CCF-AC8F-E4D9891BB8AE}" srcOrd="4" destOrd="0" parTransId="{05ECBC2F-E6D1-441C-B1FB-77D72ACBBC22}" sibTransId="{D190780C-6238-4FEA-8500-4986FEAB157B}"/>
    <dgm:cxn modelId="{075344E0-47DA-4075-A482-E598CF7988C9}" srcId="{D3815483-5641-4FFF-8F00-193D3899EC2E}" destId="{0121441D-F4A5-4D0B-85FF-C15A9B7750F1}" srcOrd="6" destOrd="0" parTransId="{91A82402-8A41-44C7-A7D6-0C3096926550}" sibTransId="{258C05DA-8D1C-4E31-962E-F0F103788997}"/>
    <dgm:cxn modelId="{83CDBD43-BF60-4098-8AF9-922D13C099D0}" srcId="{D3815483-5641-4FFF-8F00-193D3899EC2E}" destId="{6C6985FD-328B-4378-8689-51D61025768D}" srcOrd="7" destOrd="0" parTransId="{075825BD-2802-483C-88EE-CDADA39E5E88}" sibTransId="{95C51147-A021-43D3-9F94-BEFBA7287F71}"/>
    <dgm:cxn modelId="{CB245422-21F8-41AA-A7E2-5A12DE9A4C6F}" type="presOf" srcId="{3225D0DC-7634-4EA5-B82A-2244086F1278}" destId="{98CA7759-3FBC-4B07-B314-75CE0A9066CC}" srcOrd="0" destOrd="0" presId="urn:microsoft.com/office/officeart/2005/8/layout/default#5"/>
    <dgm:cxn modelId="{D673BF6D-9059-4C6D-9D53-C1697F1D2FBC}" type="presOf" srcId="{5A738839-C47B-496E-A67C-52B52F4CA48B}" destId="{CD23A378-2881-4E63-B4DF-3CD869D88DBC}" srcOrd="0" destOrd="0" presId="urn:microsoft.com/office/officeart/2005/8/layout/default#5"/>
    <dgm:cxn modelId="{40BABF2E-E8D5-427D-A231-91F80EB63836}" type="presOf" srcId="{BEC662A4-3135-4FD5-B7FC-11EED34CAD0E}" destId="{2C1EC5CA-910E-4E3E-B5BE-806A859AE453}" srcOrd="0" destOrd="0" presId="urn:microsoft.com/office/officeart/2005/8/layout/default#5"/>
    <dgm:cxn modelId="{226F819E-02AF-4F06-A795-EDC83A2DB108}" srcId="{D3815483-5641-4FFF-8F00-193D3899EC2E}" destId="{7EF3336C-3439-41A8-BAD8-83C869330471}" srcOrd="0" destOrd="0" parTransId="{707B565C-291E-4159-83FE-1368DB78A42A}" sibTransId="{EA185229-FAC9-48EA-B15C-81DF0F880E06}"/>
    <dgm:cxn modelId="{3B735350-1935-4723-B45D-011229234FCF}" type="presOf" srcId="{02415555-F1E9-4D7E-801B-A8BB7CB8A871}" destId="{068D4CE1-CA2C-4864-8929-81A670DED37F}" srcOrd="0" destOrd="0" presId="urn:microsoft.com/office/officeart/2005/8/layout/default#5"/>
    <dgm:cxn modelId="{10AC3053-6645-41EB-99FE-4CC6625E7C2A}" type="presOf" srcId="{36DE58AC-11AB-477F-A661-3F952A7FF605}" destId="{59539FF7-8E50-45F7-A75F-6F1FA402AFBE}" srcOrd="0" destOrd="0" presId="urn:microsoft.com/office/officeart/2005/8/layout/default#5"/>
    <dgm:cxn modelId="{17F5B0EC-E1AF-47AE-B320-9745869BBF48}" type="presOf" srcId="{6C6985FD-328B-4378-8689-51D61025768D}" destId="{ACBE0838-E4F8-4889-86EE-5B64A444E720}" srcOrd="0" destOrd="0" presId="urn:microsoft.com/office/officeart/2005/8/layout/default#5"/>
    <dgm:cxn modelId="{70B26EBA-494F-4CEC-A3C5-99B11828D0E2}" type="presOf" srcId="{07FDEB5F-927C-4FC4-AD62-728C7834BE9D}" destId="{CDEB3FED-522B-40C4-93AC-7F485E0A6210}" srcOrd="0" destOrd="0" presId="urn:microsoft.com/office/officeart/2005/8/layout/default#5"/>
    <dgm:cxn modelId="{6C06F4A4-6090-4BE1-AC38-31ABD820D5A8}" srcId="{D3815483-5641-4FFF-8F00-193D3899EC2E}" destId="{07FDEB5F-927C-4FC4-AD62-728C7834BE9D}" srcOrd="3" destOrd="0" parTransId="{D4554C2B-2408-41C6-821B-D487EF96A943}" sibTransId="{6CF0A988-40C8-4838-87EA-D5247120A56A}"/>
    <dgm:cxn modelId="{194D6FC6-4788-4C68-BD4D-53FC40A5175C}" srcId="{D3815483-5641-4FFF-8F00-193D3899EC2E}" destId="{3225D0DC-7634-4EA5-B82A-2244086F1278}" srcOrd="2" destOrd="0" parTransId="{BE8FB3D9-B101-4626-8C9A-1827717C0D23}" sibTransId="{F0568B08-0B6A-4E00-A490-96749A359396}"/>
    <dgm:cxn modelId="{76FCC36E-CAB3-4010-AF08-7FE127AF3A79}" type="presParOf" srcId="{718CFB03-CDDB-4872-9BCB-0892C20A39DB}" destId="{980BAD67-7FFC-4A68-84C0-E5E63A8E6941}" srcOrd="0" destOrd="0" presId="urn:microsoft.com/office/officeart/2005/8/layout/default#5"/>
    <dgm:cxn modelId="{96CBBE07-875B-460A-85F1-7FE4C4C984CB}" type="presParOf" srcId="{718CFB03-CDDB-4872-9BCB-0892C20A39DB}" destId="{2FF2DF5B-A618-4DEB-817B-EDE9E9062606}" srcOrd="1" destOrd="0" presId="urn:microsoft.com/office/officeart/2005/8/layout/default#5"/>
    <dgm:cxn modelId="{3BD6C2ED-1DA3-4EFE-8A35-80FE00FC8B2A}" type="presParOf" srcId="{718CFB03-CDDB-4872-9BCB-0892C20A39DB}" destId="{2C1EC5CA-910E-4E3E-B5BE-806A859AE453}" srcOrd="2" destOrd="0" presId="urn:microsoft.com/office/officeart/2005/8/layout/default#5"/>
    <dgm:cxn modelId="{7EBC25AA-AB98-471C-A620-1EDC03F95070}" type="presParOf" srcId="{718CFB03-CDDB-4872-9BCB-0892C20A39DB}" destId="{C1D0B812-C856-4553-A380-A714A90E0D96}" srcOrd="3" destOrd="0" presId="urn:microsoft.com/office/officeart/2005/8/layout/default#5"/>
    <dgm:cxn modelId="{DA2E8F04-A72F-4731-8366-3BB091C05D4F}" type="presParOf" srcId="{718CFB03-CDDB-4872-9BCB-0892C20A39DB}" destId="{98CA7759-3FBC-4B07-B314-75CE0A9066CC}" srcOrd="4" destOrd="0" presId="urn:microsoft.com/office/officeart/2005/8/layout/default#5"/>
    <dgm:cxn modelId="{C51A6761-342D-4303-A930-4DAC09DFDB90}" type="presParOf" srcId="{718CFB03-CDDB-4872-9BCB-0892C20A39DB}" destId="{92F895FA-7F0C-4DC6-8F6F-91CF9F39EA13}" srcOrd="5" destOrd="0" presId="urn:microsoft.com/office/officeart/2005/8/layout/default#5"/>
    <dgm:cxn modelId="{F17E0A10-3CB5-4130-931C-1DE376CC6D87}" type="presParOf" srcId="{718CFB03-CDDB-4872-9BCB-0892C20A39DB}" destId="{CDEB3FED-522B-40C4-93AC-7F485E0A6210}" srcOrd="6" destOrd="0" presId="urn:microsoft.com/office/officeart/2005/8/layout/default#5"/>
    <dgm:cxn modelId="{AF58378F-F81C-4E55-8846-4980D654EC20}" type="presParOf" srcId="{718CFB03-CDDB-4872-9BCB-0892C20A39DB}" destId="{F20C92AB-A119-4F83-AE7A-20C05E1CF4D8}" srcOrd="7" destOrd="0" presId="urn:microsoft.com/office/officeart/2005/8/layout/default#5"/>
    <dgm:cxn modelId="{4CC4A5F7-96E6-4D38-872F-9ADA38E193D3}" type="presParOf" srcId="{718CFB03-CDDB-4872-9BCB-0892C20A39DB}" destId="{4B2566A1-EA86-44B1-8765-CB3C169B26EC}" srcOrd="8" destOrd="0" presId="urn:microsoft.com/office/officeart/2005/8/layout/default#5"/>
    <dgm:cxn modelId="{854D399D-4632-4EC5-9B87-70943620E20A}" type="presParOf" srcId="{718CFB03-CDDB-4872-9BCB-0892C20A39DB}" destId="{B68CEE7E-2243-4122-B76D-883305CA77E1}" srcOrd="9" destOrd="0" presId="urn:microsoft.com/office/officeart/2005/8/layout/default#5"/>
    <dgm:cxn modelId="{BEBFC056-65BA-4881-9EA4-3C3E6139072A}" type="presParOf" srcId="{718CFB03-CDDB-4872-9BCB-0892C20A39DB}" destId="{CD23A378-2881-4E63-B4DF-3CD869D88DBC}" srcOrd="10" destOrd="0" presId="urn:microsoft.com/office/officeart/2005/8/layout/default#5"/>
    <dgm:cxn modelId="{B3E2B3D9-F0FD-45E6-A981-2B4049ADAFCB}" type="presParOf" srcId="{718CFB03-CDDB-4872-9BCB-0892C20A39DB}" destId="{F0912114-EE57-4896-83A2-30E0A48AF501}" srcOrd="11" destOrd="0" presId="urn:microsoft.com/office/officeart/2005/8/layout/default#5"/>
    <dgm:cxn modelId="{82EFB60D-BCB6-4FF1-8FF9-7D96E774B909}" type="presParOf" srcId="{718CFB03-CDDB-4872-9BCB-0892C20A39DB}" destId="{98C6DEB1-5B02-4888-8C24-370A35FCCC15}" srcOrd="12" destOrd="0" presId="urn:microsoft.com/office/officeart/2005/8/layout/default#5"/>
    <dgm:cxn modelId="{E00E7A08-0306-4C80-B796-BDB316EA4612}" type="presParOf" srcId="{718CFB03-CDDB-4872-9BCB-0892C20A39DB}" destId="{E06EE2BB-21F8-47C7-90A1-7672EF8B4232}" srcOrd="13" destOrd="0" presId="urn:microsoft.com/office/officeart/2005/8/layout/default#5"/>
    <dgm:cxn modelId="{B10C2BEB-7EC7-4782-9D7A-63F74FDA18A1}" type="presParOf" srcId="{718CFB03-CDDB-4872-9BCB-0892C20A39DB}" destId="{ACBE0838-E4F8-4889-86EE-5B64A444E720}" srcOrd="14" destOrd="0" presId="urn:microsoft.com/office/officeart/2005/8/layout/default#5"/>
    <dgm:cxn modelId="{3A8E7F30-585E-4C5A-87C6-E42A8D4BB033}" type="presParOf" srcId="{718CFB03-CDDB-4872-9BCB-0892C20A39DB}" destId="{1550D65A-E33C-4337-9B03-60077BC4610E}" srcOrd="15" destOrd="0" presId="urn:microsoft.com/office/officeart/2005/8/layout/default#5"/>
    <dgm:cxn modelId="{71750DEC-7CF7-40A7-9582-02037818C7B2}" type="presParOf" srcId="{718CFB03-CDDB-4872-9BCB-0892C20A39DB}" destId="{068D4CE1-CA2C-4864-8929-81A670DED37F}" srcOrd="16" destOrd="0" presId="urn:microsoft.com/office/officeart/2005/8/layout/default#5"/>
    <dgm:cxn modelId="{DF70AC40-28FF-46D2-9D53-0602B894315C}" type="presParOf" srcId="{718CFB03-CDDB-4872-9BCB-0892C20A39DB}" destId="{3F4335D3-D3BE-4EB8-910E-6C751B7FF71F}" srcOrd="17" destOrd="0" presId="urn:microsoft.com/office/officeart/2005/8/layout/default#5"/>
    <dgm:cxn modelId="{EFA72A9A-B0C5-4FDA-ACBB-D59C771438A7}" type="presParOf" srcId="{718CFB03-CDDB-4872-9BCB-0892C20A39DB}" destId="{59539FF7-8E50-45F7-A75F-6F1FA402AFBE}" srcOrd="18"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1FCD39F-0E97-48AA-AEE0-ADC5B56E5B6C}" type="doc">
      <dgm:prSet loTypeId="urn:microsoft.com/office/officeart/2005/8/layout/pList1#2" loCatId="list" qsTypeId="urn:microsoft.com/office/officeart/2005/8/quickstyle/simple5" qsCatId="simple" csTypeId="urn:microsoft.com/office/officeart/2005/8/colors/accent6_5" csCatId="accent6" phldr="1"/>
      <dgm:spPr/>
    </dgm:pt>
    <dgm:pt modelId="{8622223F-6247-424B-A7DF-015B01CA8259}">
      <dgm:prSet/>
      <dgm:spPr/>
      <dgm:t>
        <a:bodyPr/>
        <a:lstStyle/>
        <a:p>
          <a:r>
            <a:rPr lang="en-US" dirty="0" smtClean="0"/>
            <a:t>Home User</a:t>
          </a:r>
          <a:endParaRPr lang="en-US" dirty="0"/>
        </a:p>
      </dgm:t>
    </dgm:pt>
    <dgm:pt modelId="{519F20CB-72D8-41DA-9487-8D04BC459D38}" type="parTrans" cxnId="{23A2CF06-30BC-44C0-9F4B-7F5AEBAFB886}">
      <dgm:prSet/>
      <dgm:spPr/>
      <dgm:t>
        <a:bodyPr/>
        <a:lstStyle/>
        <a:p>
          <a:endParaRPr lang="en-US"/>
        </a:p>
      </dgm:t>
    </dgm:pt>
    <dgm:pt modelId="{30A65B6F-5AE5-4984-8CDA-66B4D9A09E57}" type="sibTrans" cxnId="{23A2CF06-30BC-44C0-9F4B-7F5AEBAFB886}">
      <dgm:prSet/>
      <dgm:spPr/>
      <dgm:t>
        <a:bodyPr/>
        <a:lstStyle/>
        <a:p>
          <a:endParaRPr lang="en-US"/>
        </a:p>
      </dgm:t>
    </dgm:pt>
    <dgm:pt modelId="{5DB718FD-4544-406D-88D8-DD9044017FD9}">
      <dgm:prSet/>
      <dgm:spPr/>
      <dgm:t>
        <a:bodyPr/>
        <a:lstStyle/>
        <a:p>
          <a:r>
            <a:rPr lang="en-US" dirty="0" smtClean="0"/>
            <a:t>Small/Home Office User</a:t>
          </a:r>
          <a:endParaRPr lang="en-US" dirty="0"/>
        </a:p>
      </dgm:t>
    </dgm:pt>
    <dgm:pt modelId="{C019C2C5-70BD-4BFD-8795-A5FA235FE60F}" type="parTrans" cxnId="{49DDF485-8B17-4F89-AAB8-24580680F3F3}">
      <dgm:prSet/>
      <dgm:spPr/>
      <dgm:t>
        <a:bodyPr/>
        <a:lstStyle/>
        <a:p>
          <a:endParaRPr lang="en-US"/>
        </a:p>
      </dgm:t>
    </dgm:pt>
    <dgm:pt modelId="{608EC782-51F4-411E-92E3-511543B75A29}" type="sibTrans" cxnId="{49DDF485-8B17-4F89-AAB8-24580680F3F3}">
      <dgm:prSet/>
      <dgm:spPr/>
      <dgm:t>
        <a:bodyPr/>
        <a:lstStyle/>
        <a:p>
          <a:endParaRPr lang="en-US"/>
        </a:p>
      </dgm:t>
    </dgm:pt>
    <dgm:pt modelId="{790C64B3-656B-4FF6-8077-840EC332D0EE}">
      <dgm:prSet/>
      <dgm:spPr/>
      <dgm:t>
        <a:bodyPr/>
        <a:lstStyle/>
        <a:p>
          <a:r>
            <a:rPr lang="en-US" dirty="0" smtClean="0"/>
            <a:t>Mobile User</a:t>
          </a:r>
          <a:endParaRPr lang="en-US" dirty="0"/>
        </a:p>
      </dgm:t>
    </dgm:pt>
    <dgm:pt modelId="{B1CE46F1-9029-44B7-A171-9BFB7DC361B0}" type="parTrans" cxnId="{98284E63-2111-4EE6-AEA8-E22979F99840}">
      <dgm:prSet/>
      <dgm:spPr/>
      <dgm:t>
        <a:bodyPr/>
        <a:lstStyle/>
        <a:p>
          <a:endParaRPr lang="en-US"/>
        </a:p>
      </dgm:t>
    </dgm:pt>
    <dgm:pt modelId="{3E626C6B-74F5-43C9-885A-6A6EF5C02C13}" type="sibTrans" cxnId="{98284E63-2111-4EE6-AEA8-E22979F99840}">
      <dgm:prSet/>
      <dgm:spPr/>
      <dgm:t>
        <a:bodyPr/>
        <a:lstStyle/>
        <a:p>
          <a:endParaRPr lang="en-US"/>
        </a:p>
      </dgm:t>
    </dgm:pt>
    <dgm:pt modelId="{32C20F8D-5607-4488-B6D5-6A1ACC6F9E52}">
      <dgm:prSet/>
      <dgm:spPr/>
      <dgm:t>
        <a:bodyPr/>
        <a:lstStyle/>
        <a:p>
          <a:r>
            <a:rPr lang="en-US" dirty="0" smtClean="0"/>
            <a:t>Power User</a:t>
          </a:r>
          <a:endParaRPr lang="en-US" dirty="0"/>
        </a:p>
      </dgm:t>
    </dgm:pt>
    <dgm:pt modelId="{33027ADD-4910-400E-A73B-AA11ED211AD6}" type="parTrans" cxnId="{9E4F2247-F40D-4529-9913-E8039690B848}">
      <dgm:prSet/>
      <dgm:spPr/>
      <dgm:t>
        <a:bodyPr/>
        <a:lstStyle/>
        <a:p>
          <a:endParaRPr lang="en-US"/>
        </a:p>
      </dgm:t>
    </dgm:pt>
    <dgm:pt modelId="{5E9268BB-3B68-4F32-AE72-0E4619BE6802}" type="sibTrans" cxnId="{9E4F2247-F40D-4529-9913-E8039690B848}">
      <dgm:prSet/>
      <dgm:spPr/>
      <dgm:t>
        <a:bodyPr/>
        <a:lstStyle/>
        <a:p>
          <a:endParaRPr lang="en-US"/>
        </a:p>
      </dgm:t>
    </dgm:pt>
    <dgm:pt modelId="{1FDACE4B-D39F-43BE-A9C8-35A139AC9CDA}">
      <dgm:prSet/>
      <dgm:spPr/>
      <dgm:t>
        <a:bodyPr/>
        <a:lstStyle/>
        <a:p>
          <a:r>
            <a:rPr lang="en-US" dirty="0" smtClean="0"/>
            <a:t>Enterprise User</a:t>
          </a:r>
          <a:endParaRPr lang="en-US" dirty="0"/>
        </a:p>
      </dgm:t>
    </dgm:pt>
    <dgm:pt modelId="{6C40C966-F018-4D91-AF1F-6491F5DFD9D6}" type="parTrans" cxnId="{052A1DC9-66A5-40A8-833D-D14C2C7A2C9D}">
      <dgm:prSet/>
      <dgm:spPr/>
      <dgm:t>
        <a:bodyPr/>
        <a:lstStyle/>
        <a:p>
          <a:endParaRPr lang="en-US"/>
        </a:p>
      </dgm:t>
    </dgm:pt>
    <dgm:pt modelId="{1FCB8DF1-B9F6-4DE9-973F-6FCA18820DBA}" type="sibTrans" cxnId="{052A1DC9-66A5-40A8-833D-D14C2C7A2C9D}">
      <dgm:prSet/>
      <dgm:spPr/>
      <dgm:t>
        <a:bodyPr/>
        <a:lstStyle/>
        <a:p>
          <a:endParaRPr lang="en-US"/>
        </a:p>
      </dgm:t>
    </dgm:pt>
    <dgm:pt modelId="{92097C99-24BB-45EB-A525-FD8F0B2C5B58}" type="pres">
      <dgm:prSet presAssocID="{C1FCD39F-0E97-48AA-AEE0-ADC5B56E5B6C}" presName="Name0" presStyleCnt="0">
        <dgm:presLayoutVars>
          <dgm:dir/>
          <dgm:resizeHandles val="exact"/>
        </dgm:presLayoutVars>
      </dgm:prSet>
      <dgm:spPr/>
    </dgm:pt>
    <dgm:pt modelId="{CF58DC91-9C14-49CD-8E5B-D1F7DBC3DE07}" type="pres">
      <dgm:prSet presAssocID="{8622223F-6247-424B-A7DF-015B01CA8259}" presName="compNode" presStyleCnt="0"/>
      <dgm:spPr/>
    </dgm:pt>
    <dgm:pt modelId="{1876411E-9C18-4229-83A6-E17F6946BF55}" type="pres">
      <dgm:prSet presAssocID="{8622223F-6247-424B-A7DF-015B01CA8259}" presName="pictRect" presStyleLbl="node1" presStyleIdx="0" presStyleCnt="5"/>
      <dgm:spPr>
        <a:blipFill rotWithShape="1">
          <a:blip xmlns:r="http://schemas.openxmlformats.org/officeDocument/2006/relationships" r:embed="rId1"/>
          <a:stretch>
            <a:fillRect/>
          </a:stretch>
        </a:blipFill>
      </dgm:spPr>
    </dgm:pt>
    <dgm:pt modelId="{DF0FE380-0A4C-40F9-8231-EFFC168D6842}" type="pres">
      <dgm:prSet presAssocID="{8622223F-6247-424B-A7DF-015B01CA8259}" presName="textRect" presStyleLbl="revTx" presStyleIdx="0" presStyleCnt="5">
        <dgm:presLayoutVars>
          <dgm:bulletEnabled val="1"/>
        </dgm:presLayoutVars>
      </dgm:prSet>
      <dgm:spPr/>
      <dgm:t>
        <a:bodyPr/>
        <a:lstStyle/>
        <a:p>
          <a:endParaRPr lang="en-US"/>
        </a:p>
      </dgm:t>
    </dgm:pt>
    <dgm:pt modelId="{29F144EB-CEA0-4399-871A-B56AF242D9CB}" type="pres">
      <dgm:prSet presAssocID="{30A65B6F-5AE5-4984-8CDA-66B4D9A09E57}" presName="sibTrans" presStyleLbl="sibTrans2D1" presStyleIdx="0" presStyleCnt="0"/>
      <dgm:spPr/>
      <dgm:t>
        <a:bodyPr/>
        <a:lstStyle/>
        <a:p>
          <a:endParaRPr lang="en-US"/>
        </a:p>
      </dgm:t>
    </dgm:pt>
    <dgm:pt modelId="{58ADF489-3AAB-4BAA-BD1C-9922E39E7AC6}" type="pres">
      <dgm:prSet presAssocID="{5DB718FD-4544-406D-88D8-DD9044017FD9}" presName="compNode" presStyleCnt="0"/>
      <dgm:spPr/>
    </dgm:pt>
    <dgm:pt modelId="{E40C1C46-2D33-4C1E-A404-91E4F3850546}" type="pres">
      <dgm:prSet presAssocID="{5DB718FD-4544-406D-88D8-DD9044017FD9}" presName="pictRect" presStyleLbl="node1" presStyleIdx="1" presStyleCnt="5"/>
      <dgm:spPr>
        <a:blipFill rotWithShape="1">
          <a:blip xmlns:r="http://schemas.openxmlformats.org/officeDocument/2006/relationships" r:embed="rId2"/>
          <a:stretch>
            <a:fillRect/>
          </a:stretch>
        </a:blipFill>
      </dgm:spPr>
    </dgm:pt>
    <dgm:pt modelId="{434725CB-6D21-4117-824A-315EE5222F37}" type="pres">
      <dgm:prSet presAssocID="{5DB718FD-4544-406D-88D8-DD9044017FD9}" presName="textRect" presStyleLbl="revTx" presStyleIdx="1" presStyleCnt="5">
        <dgm:presLayoutVars>
          <dgm:bulletEnabled val="1"/>
        </dgm:presLayoutVars>
      </dgm:prSet>
      <dgm:spPr/>
      <dgm:t>
        <a:bodyPr/>
        <a:lstStyle/>
        <a:p>
          <a:endParaRPr lang="en-US"/>
        </a:p>
      </dgm:t>
    </dgm:pt>
    <dgm:pt modelId="{3DEBE4B0-FBAD-48CC-9070-2A5834B850B5}" type="pres">
      <dgm:prSet presAssocID="{608EC782-51F4-411E-92E3-511543B75A29}" presName="sibTrans" presStyleLbl="sibTrans2D1" presStyleIdx="0" presStyleCnt="0"/>
      <dgm:spPr/>
      <dgm:t>
        <a:bodyPr/>
        <a:lstStyle/>
        <a:p>
          <a:endParaRPr lang="en-US"/>
        </a:p>
      </dgm:t>
    </dgm:pt>
    <dgm:pt modelId="{C6AF4DB6-0A56-4189-A609-4CA9DD6FB865}" type="pres">
      <dgm:prSet presAssocID="{790C64B3-656B-4FF6-8077-840EC332D0EE}" presName="compNode" presStyleCnt="0"/>
      <dgm:spPr/>
    </dgm:pt>
    <dgm:pt modelId="{90B2E07F-126E-40A6-80EF-049D09582923}" type="pres">
      <dgm:prSet presAssocID="{790C64B3-656B-4FF6-8077-840EC332D0EE}" presName="pictRect" presStyleLbl="node1" presStyleIdx="2" presStyleCnt="5"/>
      <dgm:spPr>
        <a:blipFill rotWithShape="1">
          <a:blip xmlns:r="http://schemas.openxmlformats.org/officeDocument/2006/relationships" r:embed="rId3"/>
          <a:stretch>
            <a:fillRect/>
          </a:stretch>
        </a:blipFill>
      </dgm:spPr>
    </dgm:pt>
    <dgm:pt modelId="{623AAE8C-8CC4-4FE7-8A9D-202152175BB2}" type="pres">
      <dgm:prSet presAssocID="{790C64B3-656B-4FF6-8077-840EC332D0EE}" presName="textRect" presStyleLbl="revTx" presStyleIdx="2" presStyleCnt="5">
        <dgm:presLayoutVars>
          <dgm:bulletEnabled val="1"/>
        </dgm:presLayoutVars>
      </dgm:prSet>
      <dgm:spPr/>
      <dgm:t>
        <a:bodyPr/>
        <a:lstStyle/>
        <a:p>
          <a:endParaRPr lang="en-US"/>
        </a:p>
      </dgm:t>
    </dgm:pt>
    <dgm:pt modelId="{C9C68C90-2377-4E9B-BE88-FE0B842CDB8A}" type="pres">
      <dgm:prSet presAssocID="{3E626C6B-74F5-43C9-885A-6A6EF5C02C13}" presName="sibTrans" presStyleLbl="sibTrans2D1" presStyleIdx="0" presStyleCnt="0"/>
      <dgm:spPr/>
      <dgm:t>
        <a:bodyPr/>
        <a:lstStyle/>
        <a:p>
          <a:endParaRPr lang="en-US"/>
        </a:p>
      </dgm:t>
    </dgm:pt>
    <dgm:pt modelId="{407FCDB0-5FE4-4092-ACC9-70318562CF4A}" type="pres">
      <dgm:prSet presAssocID="{32C20F8D-5607-4488-B6D5-6A1ACC6F9E52}" presName="compNode" presStyleCnt="0"/>
      <dgm:spPr/>
    </dgm:pt>
    <dgm:pt modelId="{D9A6FBC2-A6F2-4A30-BF2D-7E42945CB60F}" type="pres">
      <dgm:prSet presAssocID="{32C20F8D-5607-4488-B6D5-6A1ACC6F9E52}" presName="pictRect" presStyleLbl="node1" presStyleIdx="3" presStyleCnt="5"/>
      <dgm:spPr>
        <a:blipFill rotWithShape="1">
          <a:blip xmlns:r="http://schemas.openxmlformats.org/officeDocument/2006/relationships" r:embed="rId4"/>
          <a:stretch>
            <a:fillRect/>
          </a:stretch>
        </a:blipFill>
      </dgm:spPr>
    </dgm:pt>
    <dgm:pt modelId="{E504C19C-67F8-4031-AB80-7B5183423EEF}" type="pres">
      <dgm:prSet presAssocID="{32C20F8D-5607-4488-B6D5-6A1ACC6F9E52}" presName="textRect" presStyleLbl="revTx" presStyleIdx="3" presStyleCnt="5">
        <dgm:presLayoutVars>
          <dgm:bulletEnabled val="1"/>
        </dgm:presLayoutVars>
      </dgm:prSet>
      <dgm:spPr/>
      <dgm:t>
        <a:bodyPr/>
        <a:lstStyle/>
        <a:p>
          <a:endParaRPr lang="en-US"/>
        </a:p>
      </dgm:t>
    </dgm:pt>
    <dgm:pt modelId="{E42475B4-F4D4-4B43-B480-BE0A5EEEF66E}" type="pres">
      <dgm:prSet presAssocID="{5E9268BB-3B68-4F32-AE72-0E4619BE6802}" presName="sibTrans" presStyleLbl="sibTrans2D1" presStyleIdx="0" presStyleCnt="0"/>
      <dgm:spPr/>
      <dgm:t>
        <a:bodyPr/>
        <a:lstStyle/>
        <a:p>
          <a:endParaRPr lang="en-US"/>
        </a:p>
      </dgm:t>
    </dgm:pt>
    <dgm:pt modelId="{C07CC632-40B6-4AE2-9A6B-EC966B958EC7}" type="pres">
      <dgm:prSet presAssocID="{1FDACE4B-D39F-43BE-A9C8-35A139AC9CDA}" presName="compNode" presStyleCnt="0"/>
      <dgm:spPr/>
    </dgm:pt>
    <dgm:pt modelId="{E30A69AE-9562-443B-9AAD-4FE3AE0FC5AF}" type="pres">
      <dgm:prSet presAssocID="{1FDACE4B-D39F-43BE-A9C8-35A139AC9CDA}" presName="pictRect" presStyleLbl="node1" presStyleIdx="4" presStyleCnt="5"/>
      <dgm:spPr>
        <a:blipFill rotWithShape="1">
          <a:blip xmlns:r="http://schemas.openxmlformats.org/officeDocument/2006/relationships" r:embed="rId5"/>
          <a:stretch>
            <a:fillRect/>
          </a:stretch>
        </a:blipFill>
      </dgm:spPr>
    </dgm:pt>
    <dgm:pt modelId="{C6771819-A478-4681-91BF-3D530C46E9AE}" type="pres">
      <dgm:prSet presAssocID="{1FDACE4B-D39F-43BE-A9C8-35A139AC9CDA}" presName="textRect" presStyleLbl="revTx" presStyleIdx="4" presStyleCnt="5">
        <dgm:presLayoutVars>
          <dgm:bulletEnabled val="1"/>
        </dgm:presLayoutVars>
      </dgm:prSet>
      <dgm:spPr/>
      <dgm:t>
        <a:bodyPr/>
        <a:lstStyle/>
        <a:p>
          <a:endParaRPr lang="en-US"/>
        </a:p>
      </dgm:t>
    </dgm:pt>
  </dgm:ptLst>
  <dgm:cxnLst>
    <dgm:cxn modelId="{A6A1AD5B-E424-4187-B3C4-FE9EE3325B63}" type="presOf" srcId="{1FDACE4B-D39F-43BE-A9C8-35A139AC9CDA}" destId="{C6771819-A478-4681-91BF-3D530C46E9AE}" srcOrd="0" destOrd="0" presId="urn:microsoft.com/office/officeart/2005/8/layout/pList1#2"/>
    <dgm:cxn modelId="{7FFC7ED6-980B-42AF-B7F5-1F4AEF5515B3}" type="presOf" srcId="{30A65B6F-5AE5-4984-8CDA-66B4D9A09E57}" destId="{29F144EB-CEA0-4399-871A-B56AF242D9CB}" srcOrd="0" destOrd="0" presId="urn:microsoft.com/office/officeart/2005/8/layout/pList1#2"/>
    <dgm:cxn modelId="{E5BCAAD2-0D03-4E53-BAB4-53222F03EC2B}" type="presOf" srcId="{5E9268BB-3B68-4F32-AE72-0E4619BE6802}" destId="{E42475B4-F4D4-4B43-B480-BE0A5EEEF66E}" srcOrd="0" destOrd="0" presId="urn:microsoft.com/office/officeart/2005/8/layout/pList1#2"/>
    <dgm:cxn modelId="{9E4F2247-F40D-4529-9913-E8039690B848}" srcId="{C1FCD39F-0E97-48AA-AEE0-ADC5B56E5B6C}" destId="{32C20F8D-5607-4488-B6D5-6A1ACC6F9E52}" srcOrd="3" destOrd="0" parTransId="{33027ADD-4910-400E-A73B-AA11ED211AD6}" sibTransId="{5E9268BB-3B68-4F32-AE72-0E4619BE6802}"/>
    <dgm:cxn modelId="{49DDF485-8B17-4F89-AAB8-24580680F3F3}" srcId="{C1FCD39F-0E97-48AA-AEE0-ADC5B56E5B6C}" destId="{5DB718FD-4544-406D-88D8-DD9044017FD9}" srcOrd="1" destOrd="0" parTransId="{C019C2C5-70BD-4BFD-8795-A5FA235FE60F}" sibTransId="{608EC782-51F4-411E-92E3-511543B75A29}"/>
    <dgm:cxn modelId="{38AC24CF-D0FF-4175-A31A-6187DC28173F}" type="presOf" srcId="{8622223F-6247-424B-A7DF-015B01CA8259}" destId="{DF0FE380-0A4C-40F9-8231-EFFC168D6842}" srcOrd="0" destOrd="0" presId="urn:microsoft.com/office/officeart/2005/8/layout/pList1#2"/>
    <dgm:cxn modelId="{BDA921D4-519D-484C-A683-A77E997BBEC4}" type="presOf" srcId="{790C64B3-656B-4FF6-8077-840EC332D0EE}" destId="{623AAE8C-8CC4-4FE7-8A9D-202152175BB2}" srcOrd="0" destOrd="0" presId="urn:microsoft.com/office/officeart/2005/8/layout/pList1#2"/>
    <dgm:cxn modelId="{C901BD07-5AF3-4025-B554-F7AC81531373}" type="presOf" srcId="{3E626C6B-74F5-43C9-885A-6A6EF5C02C13}" destId="{C9C68C90-2377-4E9B-BE88-FE0B842CDB8A}" srcOrd="0" destOrd="0" presId="urn:microsoft.com/office/officeart/2005/8/layout/pList1#2"/>
    <dgm:cxn modelId="{2BD31143-24BB-4D92-8016-8451654BB654}" type="presOf" srcId="{5DB718FD-4544-406D-88D8-DD9044017FD9}" destId="{434725CB-6D21-4117-824A-315EE5222F37}" srcOrd="0" destOrd="0" presId="urn:microsoft.com/office/officeart/2005/8/layout/pList1#2"/>
    <dgm:cxn modelId="{AB728370-7339-455F-B001-4F251A472C7B}" type="presOf" srcId="{608EC782-51F4-411E-92E3-511543B75A29}" destId="{3DEBE4B0-FBAD-48CC-9070-2A5834B850B5}" srcOrd="0" destOrd="0" presId="urn:microsoft.com/office/officeart/2005/8/layout/pList1#2"/>
    <dgm:cxn modelId="{66A7E6AD-D3DF-48C6-9A2B-E221087AFDA6}" type="presOf" srcId="{C1FCD39F-0E97-48AA-AEE0-ADC5B56E5B6C}" destId="{92097C99-24BB-45EB-A525-FD8F0B2C5B58}" srcOrd="0" destOrd="0" presId="urn:microsoft.com/office/officeart/2005/8/layout/pList1#2"/>
    <dgm:cxn modelId="{052A1DC9-66A5-40A8-833D-D14C2C7A2C9D}" srcId="{C1FCD39F-0E97-48AA-AEE0-ADC5B56E5B6C}" destId="{1FDACE4B-D39F-43BE-A9C8-35A139AC9CDA}" srcOrd="4" destOrd="0" parTransId="{6C40C966-F018-4D91-AF1F-6491F5DFD9D6}" sibTransId="{1FCB8DF1-B9F6-4DE9-973F-6FCA18820DBA}"/>
    <dgm:cxn modelId="{98284E63-2111-4EE6-AEA8-E22979F99840}" srcId="{C1FCD39F-0E97-48AA-AEE0-ADC5B56E5B6C}" destId="{790C64B3-656B-4FF6-8077-840EC332D0EE}" srcOrd="2" destOrd="0" parTransId="{B1CE46F1-9029-44B7-A171-9BFB7DC361B0}" sibTransId="{3E626C6B-74F5-43C9-885A-6A6EF5C02C13}"/>
    <dgm:cxn modelId="{13397AC0-6AAF-4740-B24E-699454376AC0}" type="presOf" srcId="{32C20F8D-5607-4488-B6D5-6A1ACC6F9E52}" destId="{E504C19C-67F8-4031-AB80-7B5183423EEF}" srcOrd="0" destOrd="0" presId="urn:microsoft.com/office/officeart/2005/8/layout/pList1#2"/>
    <dgm:cxn modelId="{23A2CF06-30BC-44C0-9F4B-7F5AEBAFB886}" srcId="{C1FCD39F-0E97-48AA-AEE0-ADC5B56E5B6C}" destId="{8622223F-6247-424B-A7DF-015B01CA8259}" srcOrd="0" destOrd="0" parTransId="{519F20CB-72D8-41DA-9487-8D04BC459D38}" sibTransId="{30A65B6F-5AE5-4984-8CDA-66B4D9A09E57}"/>
    <dgm:cxn modelId="{5A5C91D4-222A-468A-877A-C55E6DF1655E}" type="presParOf" srcId="{92097C99-24BB-45EB-A525-FD8F0B2C5B58}" destId="{CF58DC91-9C14-49CD-8E5B-D1F7DBC3DE07}" srcOrd="0" destOrd="0" presId="urn:microsoft.com/office/officeart/2005/8/layout/pList1#2"/>
    <dgm:cxn modelId="{3D641D53-2D2D-4B7F-8277-C66954CD4D24}" type="presParOf" srcId="{CF58DC91-9C14-49CD-8E5B-D1F7DBC3DE07}" destId="{1876411E-9C18-4229-83A6-E17F6946BF55}" srcOrd="0" destOrd="0" presId="urn:microsoft.com/office/officeart/2005/8/layout/pList1#2"/>
    <dgm:cxn modelId="{E721029C-1833-4C67-A4C5-833CB976FA43}" type="presParOf" srcId="{CF58DC91-9C14-49CD-8E5B-D1F7DBC3DE07}" destId="{DF0FE380-0A4C-40F9-8231-EFFC168D6842}" srcOrd="1" destOrd="0" presId="urn:microsoft.com/office/officeart/2005/8/layout/pList1#2"/>
    <dgm:cxn modelId="{40BC8B90-7BF1-40FA-AA1D-F3D9C9CD2AF2}" type="presParOf" srcId="{92097C99-24BB-45EB-A525-FD8F0B2C5B58}" destId="{29F144EB-CEA0-4399-871A-B56AF242D9CB}" srcOrd="1" destOrd="0" presId="urn:microsoft.com/office/officeart/2005/8/layout/pList1#2"/>
    <dgm:cxn modelId="{C8FF0DF7-53C2-4068-A73E-9B1A12DD43B9}" type="presParOf" srcId="{92097C99-24BB-45EB-A525-FD8F0B2C5B58}" destId="{58ADF489-3AAB-4BAA-BD1C-9922E39E7AC6}" srcOrd="2" destOrd="0" presId="urn:microsoft.com/office/officeart/2005/8/layout/pList1#2"/>
    <dgm:cxn modelId="{ACDB47F2-D867-4C8D-A606-E31B86EB2343}" type="presParOf" srcId="{58ADF489-3AAB-4BAA-BD1C-9922E39E7AC6}" destId="{E40C1C46-2D33-4C1E-A404-91E4F3850546}" srcOrd="0" destOrd="0" presId="urn:microsoft.com/office/officeart/2005/8/layout/pList1#2"/>
    <dgm:cxn modelId="{CA05F2A8-3A81-4372-8551-065860A60B70}" type="presParOf" srcId="{58ADF489-3AAB-4BAA-BD1C-9922E39E7AC6}" destId="{434725CB-6D21-4117-824A-315EE5222F37}" srcOrd="1" destOrd="0" presId="urn:microsoft.com/office/officeart/2005/8/layout/pList1#2"/>
    <dgm:cxn modelId="{330A7AA1-A9B9-490E-AE64-665C1222EB0A}" type="presParOf" srcId="{92097C99-24BB-45EB-A525-FD8F0B2C5B58}" destId="{3DEBE4B0-FBAD-48CC-9070-2A5834B850B5}" srcOrd="3" destOrd="0" presId="urn:microsoft.com/office/officeart/2005/8/layout/pList1#2"/>
    <dgm:cxn modelId="{4B1C2678-4924-4C15-A3A9-B88CFDA20415}" type="presParOf" srcId="{92097C99-24BB-45EB-A525-FD8F0B2C5B58}" destId="{C6AF4DB6-0A56-4189-A609-4CA9DD6FB865}" srcOrd="4" destOrd="0" presId="urn:microsoft.com/office/officeart/2005/8/layout/pList1#2"/>
    <dgm:cxn modelId="{170EB563-15B0-463D-AAA9-008EE7ED4160}" type="presParOf" srcId="{C6AF4DB6-0A56-4189-A609-4CA9DD6FB865}" destId="{90B2E07F-126E-40A6-80EF-049D09582923}" srcOrd="0" destOrd="0" presId="urn:microsoft.com/office/officeart/2005/8/layout/pList1#2"/>
    <dgm:cxn modelId="{B79ACC0E-DFC8-4CAA-9469-791607AF8C68}" type="presParOf" srcId="{C6AF4DB6-0A56-4189-A609-4CA9DD6FB865}" destId="{623AAE8C-8CC4-4FE7-8A9D-202152175BB2}" srcOrd="1" destOrd="0" presId="urn:microsoft.com/office/officeart/2005/8/layout/pList1#2"/>
    <dgm:cxn modelId="{462A92BC-9D4B-4DC8-A461-DA7B6E356F79}" type="presParOf" srcId="{92097C99-24BB-45EB-A525-FD8F0B2C5B58}" destId="{C9C68C90-2377-4E9B-BE88-FE0B842CDB8A}" srcOrd="5" destOrd="0" presId="urn:microsoft.com/office/officeart/2005/8/layout/pList1#2"/>
    <dgm:cxn modelId="{57EA8F95-D6EC-4482-B09B-1C083C592A5A}" type="presParOf" srcId="{92097C99-24BB-45EB-A525-FD8F0B2C5B58}" destId="{407FCDB0-5FE4-4092-ACC9-70318562CF4A}" srcOrd="6" destOrd="0" presId="urn:microsoft.com/office/officeart/2005/8/layout/pList1#2"/>
    <dgm:cxn modelId="{8FB4D7A3-9BDF-4925-89E1-8A8E84BADB3D}" type="presParOf" srcId="{407FCDB0-5FE4-4092-ACC9-70318562CF4A}" destId="{D9A6FBC2-A6F2-4A30-BF2D-7E42945CB60F}" srcOrd="0" destOrd="0" presId="urn:microsoft.com/office/officeart/2005/8/layout/pList1#2"/>
    <dgm:cxn modelId="{A7C53D72-168A-469F-AD70-07F4D8A2ABF2}" type="presParOf" srcId="{407FCDB0-5FE4-4092-ACC9-70318562CF4A}" destId="{E504C19C-67F8-4031-AB80-7B5183423EEF}" srcOrd="1" destOrd="0" presId="urn:microsoft.com/office/officeart/2005/8/layout/pList1#2"/>
    <dgm:cxn modelId="{98A8AF1B-00C3-4793-AA4A-9D6AF493B661}" type="presParOf" srcId="{92097C99-24BB-45EB-A525-FD8F0B2C5B58}" destId="{E42475B4-F4D4-4B43-B480-BE0A5EEEF66E}" srcOrd="7" destOrd="0" presId="urn:microsoft.com/office/officeart/2005/8/layout/pList1#2"/>
    <dgm:cxn modelId="{0286E422-705D-4A88-8BCD-E771412FFE25}" type="presParOf" srcId="{92097C99-24BB-45EB-A525-FD8F0B2C5B58}" destId="{C07CC632-40B6-4AE2-9A6B-EC966B958EC7}" srcOrd="8" destOrd="0" presId="urn:microsoft.com/office/officeart/2005/8/layout/pList1#2"/>
    <dgm:cxn modelId="{9DB4A7CD-630A-49B0-A4E2-399D8C693733}" type="presParOf" srcId="{C07CC632-40B6-4AE2-9A6B-EC966B958EC7}" destId="{E30A69AE-9562-443B-9AAD-4FE3AE0FC5AF}" srcOrd="0" destOrd="0" presId="urn:microsoft.com/office/officeart/2005/8/layout/pList1#2"/>
    <dgm:cxn modelId="{528F1D69-E9C8-44A2-B257-9316E52D99E2}" type="presParOf" srcId="{C07CC632-40B6-4AE2-9A6B-EC966B958EC7}" destId="{C6771819-A478-4681-91BF-3D530C46E9AE}" srcOrd="1" destOrd="0" presId="urn:microsoft.com/office/officeart/2005/8/layout/pList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F85102C-52AA-4C9D-8775-2FF712ADBFCB}" type="doc">
      <dgm:prSet loTypeId="urn:microsoft.com/office/officeart/2005/8/layout/default#6" loCatId="list" qsTypeId="urn:microsoft.com/office/officeart/2005/8/quickstyle/simple5" qsCatId="simple" csTypeId="urn:microsoft.com/office/officeart/2005/8/colors/accent4_3" csCatId="accent4" phldr="1"/>
      <dgm:spPr/>
      <dgm:t>
        <a:bodyPr/>
        <a:lstStyle/>
        <a:p>
          <a:endParaRPr lang="en-US"/>
        </a:p>
      </dgm:t>
    </dgm:pt>
    <dgm:pt modelId="{4BE61A80-F514-4E80-B78E-1A2FBAB1DD95}">
      <dgm:prSet/>
      <dgm:spPr/>
      <dgm:t>
        <a:bodyPr/>
        <a:lstStyle/>
        <a:p>
          <a:r>
            <a:rPr lang="en-US" dirty="0" smtClean="0"/>
            <a:t>Basic computer concepts</a:t>
          </a:r>
          <a:endParaRPr lang="en-US" dirty="0"/>
        </a:p>
      </dgm:t>
    </dgm:pt>
    <dgm:pt modelId="{C03EAD1D-891A-4A33-B670-78A09894B497}" type="parTrans" cxnId="{D19A9A1D-8F9E-49BD-A27D-5CCFF51CF7C4}">
      <dgm:prSet/>
      <dgm:spPr/>
      <dgm:t>
        <a:bodyPr/>
        <a:lstStyle/>
        <a:p>
          <a:endParaRPr lang="en-US"/>
        </a:p>
      </dgm:t>
    </dgm:pt>
    <dgm:pt modelId="{67E33806-C16A-4992-B4F4-2D6B8D7A3ED2}" type="sibTrans" cxnId="{D19A9A1D-8F9E-49BD-A27D-5CCFF51CF7C4}">
      <dgm:prSet/>
      <dgm:spPr/>
      <dgm:t>
        <a:bodyPr/>
        <a:lstStyle/>
        <a:p>
          <a:endParaRPr lang="en-US"/>
        </a:p>
      </dgm:t>
    </dgm:pt>
    <dgm:pt modelId="{DD94CE3E-2CC3-4C48-802A-5FA79645597C}">
      <dgm:prSet/>
      <dgm:spPr/>
      <dgm:t>
        <a:bodyPr/>
        <a:lstStyle/>
        <a:p>
          <a:r>
            <a:rPr lang="en-US" dirty="0" smtClean="0"/>
            <a:t>Various methods for input, output, memory, and storage</a:t>
          </a:r>
          <a:endParaRPr lang="en-US" dirty="0"/>
        </a:p>
      </dgm:t>
    </dgm:pt>
    <dgm:pt modelId="{0AB9EAF4-9752-4567-B20A-D87D983E49DC}" type="parTrans" cxnId="{D7B1E1E8-EFA0-4F4A-BF92-9E59616B5CE8}">
      <dgm:prSet/>
      <dgm:spPr/>
      <dgm:t>
        <a:bodyPr/>
        <a:lstStyle/>
        <a:p>
          <a:endParaRPr lang="en-US"/>
        </a:p>
      </dgm:t>
    </dgm:pt>
    <dgm:pt modelId="{A418F123-0AA8-45B5-A51E-E729123EE41C}" type="sibTrans" cxnId="{D7B1E1E8-EFA0-4F4A-BF92-9E59616B5CE8}">
      <dgm:prSet/>
      <dgm:spPr/>
      <dgm:t>
        <a:bodyPr/>
        <a:lstStyle/>
        <a:p>
          <a:endParaRPr lang="en-US"/>
        </a:p>
      </dgm:t>
    </dgm:pt>
    <dgm:pt modelId="{56ADE40E-E05F-4A81-A98F-4F563FDD58F3}">
      <dgm:prSet/>
      <dgm:spPr/>
      <dgm:t>
        <a:bodyPr/>
        <a:lstStyle/>
        <a:p>
          <a:r>
            <a:rPr lang="en-US" dirty="0" smtClean="0"/>
            <a:t>The Internet</a:t>
          </a:r>
          <a:endParaRPr lang="en-US" dirty="0"/>
        </a:p>
      </dgm:t>
    </dgm:pt>
    <dgm:pt modelId="{59B70F45-EFBA-4F2A-9356-69A6B49DEBF7}" type="parTrans" cxnId="{49418E0E-03E5-4A28-B5BA-608EB72475B4}">
      <dgm:prSet/>
      <dgm:spPr/>
      <dgm:t>
        <a:bodyPr/>
        <a:lstStyle/>
        <a:p>
          <a:endParaRPr lang="en-US"/>
        </a:p>
      </dgm:t>
    </dgm:pt>
    <dgm:pt modelId="{F21871D2-E5AC-4200-8AEC-54B2D85A899D}" type="sibTrans" cxnId="{49418E0E-03E5-4A28-B5BA-608EB72475B4}">
      <dgm:prSet/>
      <dgm:spPr/>
      <dgm:t>
        <a:bodyPr/>
        <a:lstStyle/>
        <a:p>
          <a:endParaRPr lang="en-US"/>
        </a:p>
      </dgm:t>
    </dgm:pt>
    <dgm:pt modelId="{6B0673D4-F8DA-4256-AE31-EEB223CE8062}">
      <dgm:prSet/>
      <dgm:spPr/>
      <dgm:t>
        <a:bodyPr/>
        <a:lstStyle/>
        <a:p>
          <a:r>
            <a:rPr lang="en-US" dirty="0" smtClean="0"/>
            <a:t>Digital security and safety risks and precautions</a:t>
          </a:r>
          <a:endParaRPr lang="en-US" dirty="0"/>
        </a:p>
      </dgm:t>
    </dgm:pt>
    <dgm:pt modelId="{7FAD8A88-FDC6-40A2-B0A7-3BB8D574DD4B}" type="parTrans" cxnId="{BB23A700-138E-409C-A5F8-6F13AC4D438B}">
      <dgm:prSet/>
      <dgm:spPr/>
      <dgm:t>
        <a:bodyPr/>
        <a:lstStyle/>
        <a:p>
          <a:endParaRPr lang="en-US"/>
        </a:p>
      </dgm:t>
    </dgm:pt>
    <dgm:pt modelId="{0FA3EA0A-EB14-40B0-99DC-B1210C11E80B}" type="sibTrans" cxnId="{BB23A700-138E-409C-A5F8-6F13AC4D438B}">
      <dgm:prSet/>
      <dgm:spPr/>
      <dgm:t>
        <a:bodyPr/>
        <a:lstStyle/>
        <a:p>
          <a:endParaRPr lang="en-US"/>
        </a:p>
      </dgm:t>
    </dgm:pt>
    <dgm:pt modelId="{6C307044-AC6D-477E-A629-EB629C3E7C43}">
      <dgm:prSet/>
      <dgm:spPr/>
      <dgm:t>
        <a:bodyPr/>
        <a:lstStyle/>
        <a:p>
          <a:r>
            <a:rPr lang="en-US" dirty="0" smtClean="0"/>
            <a:t>Uses of technology applications in society</a:t>
          </a:r>
          <a:endParaRPr lang="en-US" dirty="0"/>
        </a:p>
      </dgm:t>
    </dgm:pt>
    <dgm:pt modelId="{0A51FEFC-8963-453D-AE05-EC800C710CCA}" type="parTrans" cxnId="{9234416A-8B54-4C8A-8B19-EF755F5D30A4}">
      <dgm:prSet/>
      <dgm:spPr/>
      <dgm:t>
        <a:bodyPr/>
        <a:lstStyle/>
        <a:p>
          <a:endParaRPr lang="en-US"/>
        </a:p>
      </dgm:t>
    </dgm:pt>
    <dgm:pt modelId="{7028BC2B-56B7-447A-8C14-5E154AF60D2E}" type="sibTrans" cxnId="{9234416A-8B54-4C8A-8B19-EF755F5D30A4}">
      <dgm:prSet/>
      <dgm:spPr/>
      <dgm:t>
        <a:bodyPr/>
        <a:lstStyle/>
        <a:p>
          <a:endParaRPr lang="en-US"/>
        </a:p>
      </dgm:t>
    </dgm:pt>
    <dgm:pt modelId="{83D7DC62-EB60-457E-92F5-18866EA92871}" type="pres">
      <dgm:prSet presAssocID="{CF85102C-52AA-4C9D-8775-2FF712ADBFCB}" presName="diagram" presStyleCnt="0">
        <dgm:presLayoutVars>
          <dgm:dir/>
          <dgm:resizeHandles val="exact"/>
        </dgm:presLayoutVars>
      </dgm:prSet>
      <dgm:spPr/>
      <dgm:t>
        <a:bodyPr/>
        <a:lstStyle/>
        <a:p>
          <a:endParaRPr lang="en-US"/>
        </a:p>
      </dgm:t>
    </dgm:pt>
    <dgm:pt modelId="{A2320912-8D9A-492B-894B-23596CF49463}" type="pres">
      <dgm:prSet presAssocID="{4BE61A80-F514-4E80-B78E-1A2FBAB1DD95}" presName="node" presStyleLbl="node1" presStyleIdx="0" presStyleCnt="5">
        <dgm:presLayoutVars>
          <dgm:bulletEnabled val="1"/>
        </dgm:presLayoutVars>
      </dgm:prSet>
      <dgm:spPr/>
      <dgm:t>
        <a:bodyPr/>
        <a:lstStyle/>
        <a:p>
          <a:endParaRPr lang="en-US"/>
        </a:p>
      </dgm:t>
    </dgm:pt>
    <dgm:pt modelId="{9563B308-9D7E-4AEF-8E39-DF2C5AADD5BC}" type="pres">
      <dgm:prSet presAssocID="{67E33806-C16A-4992-B4F4-2D6B8D7A3ED2}" presName="sibTrans" presStyleCnt="0"/>
      <dgm:spPr/>
    </dgm:pt>
    <dgm:pt modelId="{50A5D91A-3B6D-431A-B423-1814834F0F41}" type="pres">
      <dgm:prSet presAssocID="{DD94CE3E-2CC3-4C48-802A-5FA79645597C}" presName="node" presStyleLbl="node1" presStyleIdx="1" presStyleCnt="5">
        <dgm:presLayoutVars>
          <dgm:bulletEnabled val="1"/>
        </dgm:presLayoutVars>
      </dgm:prSet>
      <dgm:spPr/>
      <dgm:t>
        <a:bodyPr/>
        <a:lstStyle/>
        <a:p>
          <a:endParaRPr lang="en-US"/>
        </a:p>
      </dgm:t>
    </dgm:pt>
    <dgm:pt modelId="{B3DC95CA-5F1A-462C-984E-4E5AAE5ABCEE}" type="pres">
      <dgm:prSet presAssocID="{A418F123-0AA8-45B5-A51E-E729123EE41C}" presName="sibTrans" presStyleCnt="0"/>
      <dgm:spPr/>
    </dgm:pt>
    <dgm:pt modelId="{CFF08C53-4BD1-4F13-A99F-F0E164233DAE}" type="pres">
      <dgm:prSet presAssocID="{56ADE40E-E05F-4A81-A98F-4F563FDD58F3}" presName="node" presStyleLbl="node1" presStyleIdx="2" presStyleCnt="5">
        <dgm:presLayoutVars>
          <dgm:bulletEnabled val="1"/>
        </dgm:presLayoutVars>
      </dgm:prSet>
      <dgm:spPr/>
      <dgm:t>
        <a:bodyPr/>
        <a:lstStyle/>
        <a:p>
          <a:endParaRPr lang="en-US"/>
        </a:p>
      </dgm:t>
    </dgm:pt>
    <dgm:pt modelId="{41213B60-EE25-46A7-B84C-6457F91C698D}" type="pres">
      <dgm:prSet presAssocID="{F21871D2-E5AC-4200-8AEC-54B2D85A899D}" presName="sibTrans" presStyleCnt="0"/>
      <dgm:spPr/>
    </dgm:pt>
    <dgm:pt modelId="{D2360D57-C03D-41F1-BA7A-215CD565CDBD}" type="pres">
      <dgm:prSet presAssocID="{6B0673D4-F8DA-4256-AE31-EEB223CE8062}" presName="node" presStyleLbl="node1" presStyleIdx="3" presStyleCnt="5">
        <dgm:presLayoutVars>
          <dgm:bulletEnabled val="1"/>
        </dgm:presLayoutVars>
      </dgm:prSet>
      <dgm:spPr/>
      <dgm:t>
        <a:bodyPr/>
        <a:lstStyle/>
        <a:p>
          <a:endParaRPr lang="en-US"/>
        </a:p>
      </dgm:t>
    </dgm:pt>
    <dgm:pt modelId="{6C06313C-8F14-482C-B332-C1C582CDB0F5}" type="pres">
      <dgm:prSet presAssocID="{0FA3EA0A-EB14-40B0-99DC-B1210C11E80B}" presName="sibTrans" presStyleCnt="0"/>
      <dgm:spPr/>
    </dgm:pt>
    <dgm:pt modelId="{1BFEB1AF-A666-48C2-8757-EB779B16D882}" type="pres">
      <dgm:prSet presAssocID="{6C307044-AC6D-477E-A629-EB629C3E7C43}" presName="node" presStyleLbl="node1" presStyleIdx="4" presStyleCnt="5">
        <dgm:presLayoutVars>
          <dgm:bulletEnabled val="1"/>
        </dgm:presLayoutVars>
      </dgm:prSet>
      <dgm:spPr/>
      <dgm:t>
        <a:bodyPr/>
        <a:lstStyle/>
        <a:p>
          <a:endParaRPr lang="en-US"/>
        </a:p>
      </dgm:t>
    </dgm:pt>
  </dgm:ptLst>
  <dgm:cxnLst>
    <dgm:cxn modelId="{C6676327-20B8-4264-A010-C4F6BE0968AC}" type="presOf" srcId="{4BE61A80-F514-4E80-B78E-1A2FBAB1DD95}" destId="{A2320912-8D9A-492B-894B-23596CF49463}" srcOrd="0" destOrd="0" presId="urn:microsoft.com/office/officeart/2005/8/layout/default#6"/>
    <dgm:cxn modelId="{699227CF-1967-4EFE-BD9D-49860B6A4B16}" type="presOf" srcId="{DD94CE3E-2CC3-4C48-802A-5FA79645597C}" destId="{50A5D91A-3B6D-431A-B423-1814834F0F41}" srcOrd="0" destOrd="0" presId="urn:microsoft.com/office/officeart/2005/8/layout/default#6"/>
    <dgm:cxn modelId="{9234416A-8B54-4C8A-8B19-EF755F5D30A4}" srcId="{CF85102C-52AA-4C9D-8775-2FF712ADBFCB}" destId="{6C307044-AC6D-477E-A629-EB629C3E7C43}" srcOrd="4" destOrd="0" parTransId="{0A51FEFC-8963-453D-AE05-EC800C710CCA}" sibTransId="{7028BC2B-56B7-447A-8C14-5E154AF60D2E}"/>
    <dgm:cxn modelId="{49418E0E-03E5-4A28-B5BA-608EB72475B4}" srcId="{CF85102C-52AA-4C9D-8775-2FF712ADBFCB}" destId="{56ADE40E-E05F-4A81-A98F-4F563FDD58F3}" srcOrd="2" destOrd="0" parTransId="{59B70F45-EFBA-4F2A-9356-69A6B49DEBF7}" sibTransId="{F21871D2-E5AC-4200-8AEC-54B2D85A899D}"/>
    <dgm:cxn modelId="{D7B1E1E8-EFA0-4F4A-BF92-9E59616B5CE8}" srcId="{CF85102C-52AA-4C9D-8775-2FF712ADBFCB}" destId="{DD94CE3E-2CC3-4C48-802A-5FA79645597C}" srcOrd="1" destOrd="0" parTransId="{0AB9EAF4-9752-4567-B20A-D87D983E49DC}" sibTransId="{A418F123-0AA8-45B5-A51E-E729123EE41C}"/>
    <dgm:cxn modelId="{EE424CE6-8D9F-4807-986A-631DF1DEE64D}" type="presOf" srcId="{6C307044-AC6D-477E-A629-EB629C3E7C43}" destId="{1BFEB1AF-A666-48C2-8757-EB779B16D882}" srcOrd="0" destOrd="0" presId="urn:microsoft.com/office/officeart/2005/8/layout/default#6"/>
    <dgm:cxn modelId="{BB23A700-138E-409C-A5F8-6F13AC4D438B}" srcId="{CF85102C-52AA-4C9D-8775-2FF712ADBFCB}" destId="{6B0673D4-F8DA-4256-AE31-EEB223CE8062}" srcOrd="3" destOrd="0" parTransId="{7FAD8A88-FDC6-40A2-B0A7-3BB8D574DD4B}" sibTransId="{0FA3EA0A-EB14-40B0-99DC-B1210C11E80B}"/>
    <dgm:cxn modelId="{0F2262FE-F290-4ADB-BFA1-26D8F96EF6E7}" type="presOf" srcId="{CF85102C-52AA-4C9D-8775-2FF712ADBFCB}" destId="{83D7DC62-EB60-457E-92F5-18866EA92871}" srcOrd="0" destOrd="0" presId="urn:microsoft.com/office/officeart/2005/8/layout/default#6"/>
    <dgm:cxn modelId="{02A70A89-2383-46E4-877C-38384FDB2C97}" type="presOf" srcId="{56ADE40E-E05F-4A81-A98F-4F563FDD58F3}" destId="{CFF08C53-4BD1-4F13-A99F-F0E164233DAE}" srcOrd="0" destOrd="0" presId="urn:microsoft.com/office/officeart/2005/8/layout/default#6"/>
    <dgm:cxn modelId="{D19A9A1D-8F9E-49BD-A27D-5CCFF51CF7C4}" srcId="{CF85102C-52AA-4C9D-8775-2FF712ADBFCB}" destId="{4BE61A80-F514-4E80-B78E-1A2FBAB1DD95}" srcOrd="0" destOrd="0" parTransId="{C03EAD1D-891A-4A33-B670-78A09894B497}" sibTransId="{67E33806-C16A-4992-B4F4-2D6B8D7A3ED2}"/>
    <dgm:cxn modelId="{FE2A739E-7C10-412A-90E7-2F15E6181665}" type="presOf" srcId="{6B0673D4-F8DA-4256-AE31-EEB223CE8062}" destId="{D2360D57-C03D-41F1-BA7A-215CD565CDBD}" srcOrd="0" destOrd="0" presId="urn:microsoft.com/office/officeart/2005/8/layout/default#6"/>
    <dgm:cxn modelId="{3E7C2D07-76FE-4433-9ED0-979FB7A08586}" type="presParOf" srcId="{83D7DC62-EB60-457E-92F5-18866EA92871}" destId="{A2320912-8D9A-492B-894B-23596CF49463}" srcOrd="0" destOrd="0" presId="urn:microsoft.com/office/officeart/2005/8/layout/default#6"/>
    <dgm:cxn modelId="{23295A45-6D20-449F-837C-33A507FD26C5}" type="presParOf" srcId="{83D7DC62-EB60-457E-92F5-18866EA92871}" destId="{9563B308-9D7E-4AEF-8E39-DF2C5AADD5BC}" srcOrd="1" destOrd="0" presId="urn:microsoft.com/office/officeart/2005/8/layout/default#6"/>
    <dgm:cxn modelId="{D80A0C86-DFEE-4E7D-81C9-92BED4F3084E}" type="presParOf" srcId="{83D7DC62-EB60-457E-92F5-18866EA92871}" destId="{50A5D91A-3B6D-431A-B423-1814834F0F41}" srcOrd="2" destOrd="0" presId="urn:microsoft.com/office/officeart/2005/8/layout/default#6"/>
    <dgm:cxn modelId="{7E04487A-3C07-4439-93B9-0073A05DFBC9}" type="presParOf" srcId="{83D7DC62-EB60-457E-92F5-18866EA92871}" destId="{B3DC95CA-5F1A-462C-984E-4E5AAE5ABCEE}" srcOrd="3" destOrd="0" presId="urn:microsoft.com/office/officeart/2005/8/layout/default#6"/>
    <dgm:cxn modelId="{6F7DABA1-04BE-4710-BAEB-98061FA15997}" type="presParOf" srcId="{83D7DC62-EB60-457E-92F5-18866EA92871}" destId="{CFF08C53-4BD1-4F13-A99F-F0E164233DAE}" srcOrd="4" destOrd="0" presId="urn:microsoft.com/office/officeart/2005/8/layout/default#6"/>
    <dgm:cxn modelId="{01EB6720-8EB6-4F90-8C12-DC2FCC620502}" type="presParOf" srcId="{83D7DC62-EB60-457E-92F5-18866EA92871}" destId="{41213B60-EE25-46A7-B84C-6457F91C698D}" srcOrd="5" destOrd="0" presId="urn:microsoft.com/office/officeart/2005/8/layout/default#6"/>
    <dgm:cxn modelId="{3B4F586F-03D3-43F7-AE28-87B609635A8F}" type="presParOf" srcId="{83D7DC62-EB60-457E-92F5-18866EA92871}" destId="{D2360D57-C03D-41F1-BA7A-215CD565CDBD}" srcOrd="6" destOrd="0" presId="urn:microsoft.com/office/officeart/2005/8/layout/default#6"/>
    <dgm:cxn modelId="{4464585A-1744-41A1-BA8C-0D623D77E1FC}" type="presParOf" srcId="{83D7DC62-EB60-457E-92F5-18866EA92871}" destId="{6C06313C-8F14-482C-B332-C1C582CDB0F5}" srcOrd="7" destOrd="0" presId="urn:microsoft.com/office/officeart/2005/8/layout/default#6"/>
    <dgm:cxn modelId="{03AA1650-E7A4-4315-AD19-D5C4EAEFF0E7}" type="presParOf" srcId="{83D7DC62-EB60-457E-92F5-18866EA92871}" destId="{1BFEB1AF-A666-48C2-8757-EB779B16D882}" srcOrd="8"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BC15C7-9BC5-433D-92A7-BCC39A2CC830}" type="doc">
      <dgm:prSet loTypeId="urn:microsoft.com/office/officeart/2005/8/layout/default#2" loCatId="list" qsTypeId="urn:microsoft.com/office/officeart/2005/8/quickstyle/simple5" qsCatId="simple" csTypeId="urn:microsoft.com/office/officeart/2005/8/colors/accent4_3" csCatId="accent4" phldr="1"/>
      <dgm:spPr/>
      <dgm:t>
        <a:bodyPr/>
        <a:lstStyle/>
        <a:p>
          <a:endParaRPr lang="en-US"/>
        </a:p>
      </dgm:t>
    </dgm:pt>
    <dgm:pt modelId="{D106D101-98E2-4ADD-B050-08FB6FD9C7E3}">
      <dgm:prSet phldrT="[Text]"/>
      <dgm:spPr/>
      <dgm:t>
        <a:bodyPr/>
        <a:lstStyle/>
        <a:p>
          <a:r>
            <a:rPr lang="en-US" dirty="0" smtClean="0"/>
            <a:t>Briefly describe digital security risks associated with viruses and other malware, privacy, your health, and the environment</a:t>
          </a:r>
          <a:endParaRPr lang="en-US" dirty="0"/>
        </a:p>
      </dgm:t>
    </dgm:pt>
    <dgm:pt modelId="{685FBDA6-CC85-496D-A170-BC99493577D0}" type="parTrans" cxnId="{F6B034F9-891C-437A-8AF1-AD1C485BC557}">
      <dgm:prSet/>
      <dgm:spPr/>
      <dgm:t>
        <a:bodyPr/>
        <a:lstStyle/>
        <a:p>
          <a:endParaRPr lang="en-US"/>
        </a:p>
      </dgm:t>
    </dgm:pt>
    <dgm:pt modelId="{1B976BB2-06E8-4BEE-A370-A1865A421EA8}" type="sibTrans" cxnId="{F6B034F9-891C-437A-8AF1-AD1C485BC557}">
      <dgm:prSet/>
      <dgm:spPr/>
      <dgm:t>
        <a:bodyPr/>
        <a:lstStyle/>
        <a:p>
          <a:endParaRPr lang="en-US"/>
        </a:p>
      </dgm:t>
    </dgm:pt>
    <dgm:pt modelId="{E683650F-969A-431F-B1A8-7A392E6CCE08}">
      <dgm:prSet phldrT="[Text]"/>
      <dgm:spPr/>
      <dgm:t>
        <a:bodyPr/>
        <a:lstStyle/>
        <a:p>
          <a:r>
            <a:rPr lang="en-US" dirty="0" smtClean="0"/>
            <a:t>Differentiate between an operating system and applications</a:t>
          </a:r>
          <a:endParaRPr lang="en-US" dirty="0"/>
        </a:p>
      </dgm:t>
    </dgm:pt>
    <dgm:pt modelId="{EB2153BD-7623-4125-B285-2D84219E16E0}" type="parTrans" cxnId="{5F9ADF71-2D7B-4B40-93D0-31A43F3C9DAD}">
      <dgm:prSet/>
      <dgm:spPr/>
      <dgm:t>
        <a:bodyPr/>
        <a:lstStyle/>
        <a:p>
          <a:endParaRPr lang="en-US"/>
        </a:p>
      </dgm:t>
    </dgm:pt>
    <dgm:pt modelId="{C1F5DF27-E8B7-46D7-9C19-F72D3F4AB362}" type="sibTrans" cxnId="{5F9ADF71-2D7B-4B40-93D0-31A43F3C9DAD}">
      <dgm:prSet/>
      <dgm:spPr/>
      <dgm:t>
        <a:bodyPr/>
        <a:lstStyle/>
        <a:p>
          <a:endParaRPr lang="en-US"/>
        </a:p>
      </dgm:t>
    </dgm:pt>
    <dgm:pt modelId="{EECB72D3-5A1B-4EC2-BCF3-2740DCA5D298}">
      <dgm:prSet phldrT="[Text]"/>
      <dgm:spPr/>
      <dgm:t>
        <a:bodyPr/>
        <a:lstStyle/>
        <a:p>
          <a:r>
            <a:rPr lang="en-US" dirty="0" smtClean="0"/>
            <a:t>Differentiate between wired and wireless technologies, and identify reasons individuals and businesses use networks</a:t>
          </a:r>
          <a:endParaRPr lang="en-US" dirty="0"/>
        </a:p>
      </dgm:t>
    </dgm:pt>
    <dgm:pt modelId="{C74FB816-63BC-4130-BFA2-E827BCD3982F}" type="parTrans" cxnId="{15929DE4-29C4-488A-8FA9-BDFB3F721AB8}">
      <dgm:prSet/>
      <dgm:spPr/>
      <dgm:t>
        <a:bodyPr/>
        <a:lstStyle/>
        <a:p>
          <a:endParaRPr lang="en-US"/>
        </a:p>
      </dgm:t>
    </dgm:pt>
    <dgm:pt modelId="{335CA448-2D9A-49C7-BD61-CCBF3865C1DF}" type="sibTrans" cxnId="{15929DE4-29C4-488A-8FA9-BDFB3F721AB8}">
      <dgm:prSet/>
      <dgm:spPr/>
      <dgm:t>
        <a:bodyPr/>
        <a:lstStyle/>
        <a:p>
          <a:endParaRPr lang="en-US"/>
        </a:p>
      </dgm:t>
    </dgm:pt>
    <dgm:pt modelId="{451E44A7-5D5A-4506-BB26-5B53D2A3601F}">
      <dgm:prSet phldrT="[Text]"/>
      <dgm:spPr/>
      <dgm:t>
        <a:bodyPr/>
        <a:lstStyle/>
        <a:p>
          <a:r>
            <a:rPr lang="en-US" dirty="0" smtClean="0"/>
            <a:t>Discuss how society uses technology in education, retail, finance, entertainment, health care, travel, government, science, publishing, and manufacturing</a:t>
          </a:r>
          <a:endParaRPr lang="en-US" dirty="0"/>
        </a:p>
      </dgm:t>
    </dgm:pt>
    <dgm:pt modelId="{6E85447F-5678-4CAA-A13A-49AE754BBCAA}" type="parTrans" cxnId="{F5949629-0263-403E-AB32-13672DB0CDC5}">
      <dgm:prSet/>
      <dgm:spPr/>
      <dgm:t>
        <a:bodyPr/>
        <a:lstStyle/>
        <a:p>
          <a:endParaRPr lang="en-US"/>
        </a:p>
      </dgm:t>
    </dgm:pt>
    <dgm:pt modelId="{14B957A1-D05B-4A2D-AC74-39CC4E4193FB}" type="sibTrans" cxnId="{F5949629-0263-403E-AB32-13672DB0CDC5}">
      <dgm:prSet/>
      <dgm:spPr/>
      <dgm:t>
        <a:bodyPr/>
        <a:lstStyle/>
        <a:p>
          <a:endParaRPr lang="en-US"/>
        </a:p>
      </dgm:t>
    </dgm:pt>
    <dgm:pt modelId="{8ABE1BCE-81CF-47B9-9731-D7CD982EFD2C}">
      <dgm:prSet phldrT="[Text]"/>
      <dgm:spPr/>
      <dgm:t>
        <a:bodyPr/>
        <a:lstStyle/>
        <a:p>
          <a:r>
            <a:rPr lang="en-US" dirty="0" smtClean="0"/>
            <a:t>Identify technology used by home users, small office/home office users, mobile users, power users, and enterprise users</a:t>
          </a:r>
          <a:endParaRPr lang="en-US" dirty="0"/>
        </a:p>
      </dgm:t>
    </dgm:pt>
    <dgm:pt modelId="{7DF3C401-32F9-472D-82BB-95033C7E6BAA}" type="parTrans" cxnId="{FC6C68DE-ADD4-4DF8-973C-FAC32C5ACFDC}">
      <dgm:prSet/>
      <dgm:spPr/>
      <dgm:t>
        <a:bodyPr/>
        <a:lstStyle/>
        <a:p>
          <a:endParaRPr lang="en-US"/>
        </a:p>
      </dgm:t>
    </dgm:pt>
    <dgm:pt modelId="{3C1445EB-1F18-4DF3-8306-D71BA1173033}" type="sibTrans" cxnId="{FC6C68DE-ADD4-4DF8-973C-FAC32C5ACFDC}">
      <dgm:prSet/>
      <dgm:spPr/>
      <dgm:t>
        <a:bodyPr/>
        <a:lstStyle/>
        <a:p>
          <a:endParaRPr lang="en-US"/>
        </a:p>
      </dgm:t>
    </dgm:pt>
    <dgm:pt modelId="{0283AAF8-8E6B-4228-934C-18F9A9076AC0}" type="pres">
      <dgm:prSet presAssocID="{3DBC15C7-9BC5-433D-92A7-BCC39A2CC830}" presName="diagram" presStyleCnt="0">
        <dgm:presLayoutVars>
          <dgm:dir/>
          <dgm:resizeHandles val="exact"/>
        </dgm:presLayoutVars>
      </dgm:prSet>
      <dgm:spPr/>
      <dgm:t>
        <a:bodyPr/>
        <a:lstStyle/>
        <a:p>
          <a:endParaRPr lang="en-US"/>
        </a:p>
      </dgm:t>
    </dgm:pt>
    <dgm:pt modelId="{2C05064A-AF3B-4300-BA44-77588901B427}" type="pres">
      <dgm:prSet presAssocID="{D106D101-98E2-4ADD-B050-08FB6FD9C7E3}" presName="node" presStyleLbl="node1" presStyleIdx="0" presStyleCnt="5">
        <dgm:presLayoutVars>
          <dgm:bulletEnabled val="1"/>
        </dgm:presLayoutVars>
      </dgm:prSet>
      <dgm:spPr/>
      <dgm:t>
        <a:bodyPr/>
        <a:lstStyle/>
        <a:p>
          <a:endParaRPr lang="en-US"/>
        </a:p>
      </dgm:t>
    </dgm:pt>
    <dgm:pt modelId="{EDCDCE41-86BA-475A-A518-EA8E02F91814}" type="pres">
      <dgm:prSet presAssocID="{1B976BB2-06E8-4BEE-A370-A1865A421EA8}" presName="sibTrans" presStyleCnt="0"/>
      <dgm:spPr/>
    </dgm:pt>
    <dgm:pt modelId="{EAD282B1-C92D-4E7B-A9B2-23800860C524}" type="pres">
      <dgm:prSet presAssocID="{E683650F-969A-431F-B1A8-7A392E6CCE08}" presName="node" presStyleLbl="node1" presStyleIdx="1" presStyleCnt="5">
        <dgm:presLayoutVars>
          <dgm:bulletEnabled val="1"/>
        </dgm:presLayoutVars>
      </dgm:prSet>
      <dgm:spPr/>
      <dgm:t>
        <a:bodyPr/>
        <a:lstStyle/>
        <a:p>
          <a:endParaRPr lang="en-US"/>
        </a:p>
      </dgm:t>
    </dgm:pt>
    <dgm:pt modelId="{D9BACC48-5B90-4E1B-ABB6-B8C7A02420D2}" type="pres">
      <dgm:prSet presAssocID="{C1F5DF27-E8B7-46D7-9C19-F72D3F4AB362}" presName="sibTrans" presStyleCnt="0"/>
      <dgm:spPr/>
    </dgm:pt>
    <dgm:pt modelId="{3B52B756-4B88-4A1A-98A5-6F2C8D6BE19B}" type="pres">
      <dgm:prSet presAssocID="{EECB72D3-5A1B-4EC2-BCF3-2740DCA5D298}" presName="node" presStyleLbl="node1" presStyleIdx="2" presStyleCnt="5">
        <dgm:presLayoutVars>
          <dgm:bulletEnabled val="1"/>
        </dgm:presLayoutVars>
      </dgm:prSet>
      <dgm:spPr/>
      <dgm:t>
        <a:bodyPr/>
        <a:lstStyle/>
        <a:p>
          <a:endParaRPr lang="en-US"/>
        </a:p>
      </dgm:t>
    </dgm:pt>
    <dgm:pt modelId="{47A8088C-A795-4E10-9B16-7B2E838AFAB9}" type="pres">
      <dgm:prSet presAssocID="{335CA448-2D9A-49C7-BD61-CCBF3865C1DF}" presName="sibTrans" presStyleCnt="0"/>
      <dgm:spPr/>
    </dgm:pt>
    <dgm:pt modelId="{73651040-9E30-4804-92CD-CBD6FACA2F5C}" type="pres">
      <dgm:prSet presAssocID="{451E44A7-5D5A-4506-BB26-5B53D2A3601F}" presName="node" presStyleLbl="node1" presStyleIdx="3" presStyleCnt="5">
        <dgm:presLayoutVars>
          <dgm:bulletEnabled val="1"/>
        </dgm:presLayoutVars>
      </dgm:prSet>
      <dgm:spPr/>
      <dgm:t>
        <a:bodyPr/>
        <a:lstStyle/>
        <a:p>
          <a:endParaRPr lang="en-US"/>
        </a:p>
      </dgm:t>
    </dgm:pt>
    <dgm:pt modelId="{7C1D6047-0361-4035-B45A-FE1D394610DA}" type="pres">
      <dgm:prSet presAssocID="{14B957A1-D05B-4A2D-AC74-39CC4E4193FB}" presName="sibTrans" presStyleCnt="0"/>
      <dgm:spPr/>
    </dgm:pt>
    <dgm:pt modelId="{59248198-4CC3-4FCE-A733-2F3ED9BAB699}" type="pres">
      <dgm:prSet presAssocID="{8ABE1BCE-81CF-47B9-9731-D7CD982EFD2C}" presName="node" presStyleLbl="node1" presStyleIdx="4" presStyleCnt="5">
        <dgm:presLayoutVars>
          <dgm:bulletEnabled val="1"/>
        </dgm:presLayoutVars>
      </dgm:prSet>
      <dgm:spPr/>
      <dgm:t>
        <a:bodyPr/>
        <a:lstStyle/>
        <a:p>
          <a:endParaRPr lang="en-US"/>
        </a:p>
      </dgm:t>
    </dgm:pt>
  </dgm:ptLst>
  <dgm:cxnLst>
    <dgm:cxn modelId="{20D6ECDB-1C97-4A8A-90FA-97D02654FEC0}" type="presOf" srcId="{EECB72D3-5A1B-4EC2-BCF3-2740DCA5D298}" destId="{3B52B756-4B88-4A1A-98A5-6F2C8D6BE19B}" srcOrd="0" destOrd="0" presId="urn:microsoft.com/office/officeart/2005/8/layout/default#2"/>
    <dgm:cxn modelId="{F5949629-0263-403E-AB32-13672DB0CDC5}" srcId="{3DBC15C7-9BC5-433D-92A7-BCC39A2CC830}" destId="{451E44A7-5D5A-4506-BB26-5B53D2A3601F}" srcOrd="3" destOrd="0" parTransId="{6E85447F-5678-4CAA-A13A-49AE754BBCAA}" sibTransId="{14B957A1-D05B-4A2D-AC74-39CC4E4193FB}"/>
    <dgm:cxn modelId="{CDBCAF59-7884-42E2-B8B1-CCAA45AECC3B}" type="presOf" srcId="{3DBC15C7-9BC5-433D-92A7-BCC39A2CC830}" destId="{0283AAF8-8E6B-4228-934C-18F9A9076AC0}" srcOrd="0" destOrd="0" presId="urn:microsoft.com/office/officeart/2005/8/layout/default#2"/>
    <dgm:cxn modelId="{FC6C68DE-ADD4-4DF8-973C-FAC32C5ACFDC}" srcId="{3DBC15C7-9BC5-433D-92A7-BCC39A2CC830}" destId="{8ABE1BCE-81CF-47B9-9731-D7CD982EFD2C}" srcOrd="4" destOrd="0" parTransId="{7DF3C401-32F9-472D-82BB-95033C7E6BAA}" sibTransId="{3C1445EB-1F18-4DF3-8306-D71BA1173033}"/>
    <dgm:cxn modelId="{CA15C842-B547-4D3A-8822-D41A9B421CFB}" type="presOf" srcId="{D106D101-98E2-4ADD-B050-08FB6FD9C7E3}" destId="{2C05064A-AF3B-4300-BA44-77588901B427}" srcOrd="0" destOrd="0" presId="urn:microsoft.com/office/officeart/2005/8/layout/default#2"/>
    <dgm:cxn modelId="{CCD29DE5-5163-4BBB-B972-AD281E5FFEA4}" type="presOf" srcId="{8ABE1BCE-81CF-47B9-9731-D7CD982EFD2C}" destId="{59248198-4CC3-4FCE-A733-2F3ED9BAB699}" srcOrd="0" destOrd="0" presId="urn:microsoft.com/office/officeart/2005/8/layout/default#2"/>
    <dgm:cxn modelId="{81FF62EC-12BA-49F9-8277-25015377EC4E}" type="presOf" srcId="{451E44A7-5D5A-4506-BB26-5B53D2A3601F}" destId="{73651040-9E30-4804-92CD-CBD6FACA2F5C}" srcOrd="0" destOrd="0" presId="urn:microsoft.com/office/officeart/2005/8/layout/default#2"/>
    <dgm:cxn modelId="{15929DE4-29C4-488A-8FA9-BDFB3F721AB8}" srcId="{3DBC15C7-9BC5-433D-92A7-BCC39A2CC830}" destId="{EECB72D3-5A1B-4EC2-BCF3-2740DCA5D298}" srcOrd="2" destOrd="0" parTransId="{C74FB816-63BC-4130-BFA2-E827BCD3982F}" sibTransId="{335CA448-2D9A-49C7-BD61-CCBF3865C1DF}"/>
    <dgm:cxn modelId="{77DF27D7-7F79-4EBB-838B-2FED06F7A057}" type="presOf" srcId="{E683650F-969A-431F-B1A8-7A392E6CCE08}" destId="{EAD282B1-C92D-4E7B-A9B2-23800860C524}" srcOrd="0" destOrd="0" presId="urn:microsoft.com/office/officeart/2005/8/layout/default#2"/>
    <dgm:cxn modelId="{5F9ADF71-2D7B-4B40-93D0-31A43F3C9DAD}" srcId="{3DBC15C7-9BC5-433D-92A7-BCC39A2CC830}" destId="{E683650F-969A-431F-B1A8-7A392E6CCE08}" srcOrd="1" destOrd="0" parTransId="{EB2153BD-7623-4125-B285-2D84219E16E0}" sibTransId="{C1F5DF27-E8B7-46D7-9C19-F72D3F4AB362}"/>
    <dgm:cxn modelId="{F6B034F9-891C-437A-8AF1-AD1C485BC557}" srcId="{3DBC15C7-9BC5-433D-92A7-BCC39A2CC830}" destId="{D106D101-98E2-4ADD-B050-08FB6FD9C7E3}" srcOrd="0" destOrd="0" parTransId="{685FBDA6-CC85-496D-A170-BC99493577D0}" sibTransId="{1B976BB2-06E8-4BEE-A370-A1865A421EA8}"/>
    <dgm:cxn modelId="{45F311B3-9358-4F34-B290-F0CB16687AD3}" type="presParOf" srcId="{0283AAF8-8E6B-4228-934C-18F9A9076AC0}" destId="{2C05064A-AF3B-4300-BA44-77588901B427}" srcOrd="0" destOrd="0" presId="urn:microsoft.com/office/officeart/2005/8/layout/default#2"/>
    <dgm:cxn modelId="{9DBFFD50-E001-4D39-B11C-409583C3D684}" type="presParOf" srcId="{0283AAF8-8E6B-4228-934C-18F9A9076AC0}" destId="{EDCDCE41-86BA-475A-A518-EA8E02F91814}" srcOrd="1" destOrd="0" presId="urn:microsoft.com/office/officeart/2005/8/layout/default#2"/>
    <dgm:cxn modelId="{B1367C6C-6D0A-4E8D-9750-C014145DEA5F}" type="presParOf" srcId="{0283AAF8-8E6B-4228-934C-18F9A9076AC0}" destId="{EAD282B1-C92D-4E7B-A9B2-23800860C524}" srcOrd="2" destOrd="0" presId="urn:microsoft.com/office/officeart/2005/8/layout/default#2"/>
    <dgm:cxn modelId="{5EF1FDCC-0285-400B-9755-A0EAC42B4C0D}" type="presParOf" srcId="{0283AAF8-8E6B-4228-934C-18F9A9076AC0}" destId="{D9BACC48-5B90-4E1B-ABB6-B8C7A02420D2}" srcOrd="3" destOrd="0" presId="urn:microsoft.com/office/officeart/2005/8/layout/default#2"/>
    <dgm:cxn modelId="{5BB1E67C-C922-4FD4-B837-FD85050C14C7}" type="presParOf" srcId="{0283AAF8-8E6B-4228-934C-18F9A9076AC0}" destId="{3B52B756-4B88-4A1A-98A5-6F2C8D6BE19B}" srcOrd="4" destOrd="0" presId="urn:microsoft.com/office/officeart/2005/8/layout/default#2"/>
    <dgm:cxn modelId="{6CC7DC15-1F92-4F22-8812-4B5F4A8C9A1F}" type="presParOf" srcId="{0283AAF8-8E6B-4228-934C-18F9A9076AC0}" destId="{47A8088C-A795-4E10-9B16-7B2E838AFAB9}" srcOrd="5" destOrd="0" presId="urn:microsoft.com/office/officeart/2005/8/layout/default#2"/>
    <dgm:cxn modelId="{F40E4CFC-4FF6-4F5E-99FA-B0F46D8DDE1D}" type="presParOf" srcId="{0283AAF8-8E6B-4228-934C-18F9A9076AC0}" destId="{73651040-9E30-4804-92CD-CBD6FACA2F5C}" srcOrd="6" destOrd="0" presId="urn:microsoft.com/office/officeart/2005/8/layout/default#2"/>
    <dgm:cxn modelId="{252A5E54-E1A5-44FF-A5E5-0368C10343B9}" type="presParOf" srcId="{0283AAF8-8E6B-4228-934C-18F9A9076AC0}" destId="{7C1D6047-0361-4035-B45A-FE1D394610DA}" srcOrd="7" destOrd="0" presId="urn:microsoft.com/office/officeart/2005/8/layout/default#2"/>
    <dgm:cxn modelId="{B17525E5-2ACE-4E3A-B441-14C89200AC36}" type="presParOf" srcId="{0283AAF8-8E6B-4228-934C-18F9A9076AC0}" destId="{59248198-4CC3-4FCE-A733-2F3ED9BAB699}"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C667A-D310-4763-ACC9-753BBCA9BFA9}" type="doc">
      <dgm:prSet loTypeId="urn:microsoft.com/office/officeart/2005/8/layout/hProcess9" loCatId="process" qsTypeId="urn:microsoft.com/office/officeart/2005/8/quickstyle/simple1" qsCatId="simple" csTypeId="urn:microsoft.com/office/officeart/2005/8/colors/accent6_1" csCatId="accent6" phldr="1"/>
      <dgm:spPr/>
    </dgm:pt>
    <dgm:pt modelId="{6D4279D2-03BF-4B1D-B787-907508243DE8}">
      <dgm:prSet phldrT="[Text]"/>
      <dgm:spPr/>
      <dgm:t>
        <a:bodyPr/>
        <a:lstStyle/>
        <a:p>
          <a:r>
            <a:rPr lang="en-US" dirty="0" smtClean="0"/>
            <a:t>Accepts</a:t>
          </a:r>
          <a:br>
            <a:rPr lang="en-US" dirty="0" smtClean="0"/>
          </a:br>
          <a:r>
            <a:rPr lang="en-US" b="1" dirty="0" smtClean="0">
              <a:solidFill>
                <a:schemeClr val="accent6">
                  <a:lumMod val="75000"/>
                </a:schemeClr>
              </a:solidFill>
            </a:rPr>
            <a:t>data</a:t>
          </a:r>
          <a:r>
            <a:rPr lang="en-US" b="0" dirty="0" smtClean="0"/>
            <a:t> </a:t>
          </a:r>
          <a:br>
            <a:rPr lang="en-US" b="0" dirty="0" smtClean="0"/>
          </a:br>
          <a:r>
            <a:rPr lang="en-US" b="0" dirty="0" smtClean="0"/>
            <a:t>(input)</a:t>
          </a:r>
          <a:endParaRPr lang="en-US" dirty="0"/>
        </a:p>
      </dgm:t>
    </dgm:pt>
    <dgm:pt modelId="{2BA20D1A-6D87-4197-8FDE-DEBFA04082ED}" type="parTrans" cxnId="{E2610A7C-AA81-4A63-AB96-FE40980C4E62}">
      <dgm:prSet/>
      <dgm:spPr/>
      <dgm:t>
        <a:bodyPr/>
        <a:lstStyle/>
        <a:p>
          <a:endParaRPr lang="en-US"/>
        </a:p>
      </dgm:t>
    </dgm:pt>
    <dgm:pt modelId="{A48B6DCA-659D-4118-916D-E16AA4512686}" type="sibTrans" cxnId="{E2610A7C-AA81-4A63-AB96-FE40980C4E62}">
      <dgm:prSet/>
      <dgm:spPr/>
      <dgm:t>
        <a:bodyPr/>
        <a:lstStyle/>
        <a:p>
          <a:endParaRPr lang="en-US"/>
        </a:p>
      </dgm:t>
    </dgm:pt>
    <dgm:pt modelId="{1174BD7F-C4A9-4C61-BC33-523BD768E33F}">
      <dgm:prSet phldrT="[Text]"/>
      <dgm:spPr/>
      <dgm:t>
        <a:bodyPr/>
        <a:lstStyle/>
        <a:p>
          <a:r>
            <a:rPr lang="en-US" dirty="0" smtClean="0"/>
            <a:t>Processing</a:t>
          </a:r>
          <a:endParaRPr lang="en-US" dirty="0"/>
        </a:p>
      </dgm:t>
    </dgm:pt>
    <dgm:pt modelId="{EBEC916C-DDBD-4E19-AF4B-627D0645BFE9}" type="parTrans" cxnId="{F033DE4F-7425-40E5-8455-61F7676AA202}">
      <dgm:prSet/>
      <dgm:spPr/>
      <dgm:t>
        <a:bodyPr/>
        <a:lstStyle/>
        <a:p>
          <a:endParaRPr lang="en-US"/>
        </a:p>
      </dgm:t>
    </dgm:pt>
    <dgm:pt modelId="{C9D08436-5380-4B43-BD10-447344C0009D}" type="sibTrans" cxnId="{F033DE4F-7425-40E5-8455-61F7676AA202}">
      <dgm:prSet/>
      <dgm:spPr/>
      <dgm:t>
        <a:bodyPr/>
        <a:lstStyle/>
        <a:p>
          <a:endParaRPr lang="en-US"/>
        </a:p>
      </dgm:t>
    </dgm:pt>
    <dgm:pt modelId="{FA8087C9-2F58-48E2-BC46-2712743E9DEB}">
      <dgm:prSet phldrT="[Text]"/>
      <dgm:spPr/>
      <dgm:t>
        <a:bodyPr/>
        <a:lstStyle/>
        <a:p>
          <a:r>
            <a:rPr lang="en-US" dirty="0" smtClean="0"/>
            <a:t>Produces </a:t>
          </a:r>
          <a:r>
            <a:rPr lang="en-US" b="1" dirty="0" smtClean="0">
              <a:solidFill>
                <a:schemeClr val="accent6">
                  <a:lumMod val="75000"/>
                </a:schemeClr>
              </a:solidFill>
            </a:rPr>
            <a:t>information</a:t>
          </a:r>
          <a:r>
            <a:rPr lang="en-US" b="0" dirty="0" smtClean="0"/>
            <a:t> (output)</a:t>
          </a:r>
          <a:endParaRPr lang="en-US" dirty="0"/>
        </a:p>
      </dgm:t>
    </dgm:pt>
    <dgm:pt modelId="{CC7E2EDA-2642-46DE-B7E8-F1854F83CC3F}" type="parTrans" cxnId="{1A0E51BD-BCDB-4BE5-9791-A69D6C3EAD32}">
      <dgm:prSet/>
      <dgm:spPr/>
      <dgm:t>
        <a:bodyPr/>
        <a:lstStyle/>
        <a:p>
          <a:endParaRPr lang="en-US"/>
        </a:p>
      </dgm:t>
    </dgm:pt>
    <dgm:pt modelId="{BAA8D6F9-EFCD-4930-BE96-52012372C180}" type="sibTrans" cxnId="{1A0E51BD-BCDB-4BE5-9791-A69D6C3EAD32}">
      <dgm:prSet/>
      <dgm:spPr/>
      <dgm:t>
        <a:bodyPr/>
        <a:lstStyle/>
        <a:p>
          <a:endParaRPr lang="en-US"/>
        </a:p>
      </dgm:t>
    </dgm:pt>
    <dgm:pt modelId="{F5DBF1F5-1366-4F08-B66A-627EF92BC2DC}" type="pres">
      <dgm:prSet presAssocID="{EF1C667A-D310-4763-ACC9-753BBCA9BFA9}" presName="CompostProcess" presStyleCnt="0">
        <dgm:presLayoutVars>
          <dgm:dir/>
          <dgm:resizeHandles val="exact"/>
        </dgm:presLayoutVars>
      </dgm:prSet>
      <dgm:spPr/>
    </dgm:pt>
    <dgm:pt modelId="{FC7E71E9-C861-4252-A8B3-7133E3096461}" type="pres">
      <dgm:prSet presAssocID="{EF1C667A-D310-4763-ACC9-753BBCA9BFA9}" presName="arrow" presStyleLbl="bgShp" presStyleIdx="0" presStyleCnt="1"/>
      <dgm:spPr/>
    </dgm:pt>
    <dgm:pt modelId="{52A0DC1D-AA5A-422D-989B-688F8AFE066A}" type="pres">
      <dgm:prSet presAssocID="{EF1C667A-D310-4763-ACC9-753BBCA9BFA9}" presName="linearProcess" presStyleCnt="0"/>
      <dgm:spPr/>
    </dgm:pt>
    <dgm:pt modelId="{AD0FAD57-6986-4AE2-A3DE-AE00CF9B49C2}" type="pres">
      <dgm:prSet presAssocID="{6D4279D2-03BF-4B1D-B787-907508243DE8}" presName="textNode" presStyleLbl="node1" presStyleIdx="0" presStyleCnt="3">
        <dgm:presLayoutVars>
          <dgm:bulletEnabled val="1"/>
        </dgm:presLayoutVars>
      </dgm:prSet>
      <dgm:spPr/>
      <dgm:t>
        <a:bodyPr/>
        <a:lstStyle/>
        <a:p>
          <a:endParaRPr lang="en-US"/>
        </a:p>
      </dgm:t>
    </dgm:pt>
    <dgm:pt modelId="{BDC655D8-AA55-46D8-8B3D-C6DCFBE9A871}" type="pres">
      <dgm:prSet presAssocID="{A48B6DCA-659D-4118-916D-E16AA4512686}" presName="sibTrans" presStyleCnt="0"/>
      <dgm:spPr/>
    </dgm:pt>
    <dgm:pt modelId="{4C7C901D-E847-4BA3-AC60-D3B610B8E90D}" type="pres">
      <dgm:prSet presAssocID="{1174BD7F-C4A9-4C61-BC33-523BD768E33F}" presName="textNode" presStyleLbl="node1" presStyleIdx="1" presStyleCnt="3">
        <dgm:presLayoutVars>
          <dgm:bulletEnabled val="1"/>
        </dgm:presLayoutVars>
      </dgm:prSet>
      <dgm:spPr/>
      <dgm:t>
        <a:bodyPr/>
        <a:lstStyle/>
        <a:p>
          <a:endParaRPr lang="en-US"/>
        </a:p>
      </dgm:t>
    </dgm:pt>
    <dgm:pt modelId="{885B0510-1590-4CF0-AB53-647B5E678660}" type="pres">
      <dgm:prSet presAssocID="{C9D08436-5380-4B43-BD10-447344C0009D}" presName="sibTrans" presStyleCnt="0"/>
      <dgm:spPr/>
    </dgm:pt>
    <dgm:pt modelId="{E12E5BBC-717A-4906-B450-1D7042878745}" type="pres">
      <dgm:prSet presAssocID="{FA8087C9-2F58-48E2-BC46-2712743E9DEB}" presName="textNode" presStyleLbl="node1" presStyleIdx="2" presStyleCnt="3">
        <dgm:presLayoutVars>
          <dgm:bulletEnabled val="1"/>
        </dgm:presLayoutVars>
      </dgm:prSet>
      <dgm:spPr/>
      <dgm:t>
        <a:bodyPr/>
        <a:lstStyle/>
        <a:p>
          <a:endParaRPr lang="en-US"/>
        </a:p>
      </dgm:t>
    </dgm:pt>
  </dgm:ptLst>
  <dgm:cxnLst>
    <dgm:cxn modelId="{E2610A7C-AA81-4A63-AB96-FE40980C4E62}" srcId="{EF1C667A-D310-4763-ACC9-753BBCA9BFA9}" destId="{6D4279D2-03BF-4B1D-B787-907508243DE8}" srcOrd="0" destOrd="0" parTransId="{2BA20D1A-6D87-4197-8FDE-DEBFA04082ED}" sibTransId="{A48B6DCA-659D-4118-916D-E16AA4512686}"/>
    <dgm:cxn modelId="{909C4F1A-3C09-4F0B-A945-9D432C77981E}" type="presOf" srcId="{6D4279D2-03BF-4B1D-B787-907508243DE8}" destId="{AD0FAD57-6986-4AE2-A3DE-AE00CF9B49C2}" srcOrd="0" destOrd="0" presId="urn:microsoft.com/office/officeart/2005/8/layout/hProcess9"/>
    <dgm:cxn modelId="{59CA65B4-E4C3-45FC-8624-E49287240C65}" type="presOf" srcId="{EF1C667A-D310-4763-ACC9-753BBCA9BFA9}" destId="{F5DBF1F5-1366-4F08-B66A-627EF92BC2DC}" srcOrd="0" destOrd="0" presId="urn:microsoft.com/office/officeart/2005/8/layout/hProcess9"/>
    <dgm:cxn modelId="{1A0E51BD-BCDB-4BE5-9791-A69D6C3EAD32}" srcId="{EF1C667A-D310-4763-ACC9-753BBCA9BFA9}" destId="{FA8087C9-2F58-48E2-BC46-2712743E9DEB}" srcOrd="2" destOrd="0" parTransId="{CC7E2EDA-2642-46DE-B7E8-F1854F83CC3F}" sibTransId="{BAA8D6F9-EFCD-4930-BE96-52012372C180}"/>
    <dgm:cxn modelId="{01FB0F9A-359E-4632-B755-70E819D08F08}" type="presOf" srcId="{FA8087C9-2F58-48E2-BC46-2712743E9DEB}" destId="{E12E5BBC-717A-4906-B450-1D7042878745}" srcOrd="0" destOrd="0" presId="urn:microsoft.com/office/officeart/2005/8/layout/hProcess9"/>
    <dgm:cxn modelId="{3556079C-1762-4CBE-A15F-8112AC209E8E}" type="presOf" srcId="{1174BD7F-C4A9-4C61-BC33-523BD768E33F}" destId="{4C7C901D-E847-4BA3-AC60-D3B610B8E90D}" srcOrd="0" destOrd="0" presId="urn:microsoft.com/office/officeart/2005/8/layout/hProcess9"/>
    <dgm:cxn modelId="{F033DE4F-7425-40E5-8455-61F7676AA202}" srcId="{EF1C667A-D310-4763-ACC9-753BBCA9BFA9}" destId="{1174BD7F-C4A9-4C61-BC33-523BD768E33F}" srcOrd="1" destOrd="0" parTransId="{EBEC916C-DDBD-4E19-AF4B-627D0645BFE9}" sibTransId="{C9D08436-5380-4B43-BD10-447344C0009D}"/>
    <dgm:cxn modelId="{D337BE5E-32D3-4553-B2FA-2E80E5C33662}" type="presParOf" srcId="{F5DBF1F5-1366-4F08-B66A-627EF92BC2DC}" destId="{FC7E71E9-C861-4252-A8B3-7133E3096461}" srcOrd="0" destOrd="0" presId="urn:microsoft.com/office/officeart/2005/8/layout/hProcess9"/>
    <dgm:cxn modelId="{F3C78472-E7F8-46B4-89F0-4D827656D71D}" type="presParOf" srcId="{F5DBF1F5-1366-4F08-B66A-627EF92BC2DC}" destId="{52A0DC1D-AA5A-422D-989B-688F8AFE066A}" srcOrd="1" destOrd="0" presId="urn:microsoft.com/office/officeart/2005/8/layout/hProcess9"/>
    <dgm:cxn modelId="{E59A6D43-5708-4DB8-854C-20F732CB6BDF}" type="presParOf" srcId="{52A0DC1D-AA5A-422D-989B-688F8AFE066A}" destId="{AD0FAD57-6986-4AE2-A3DE-AE00CF9B49C2}" srcOrd="0" destOrd="0" presId="urn:microsoft.com/office/officeart/2005/8/layout/hProcess9"/>
    <dgm:cxn modelId="{FACD021B-C45D-41E7-A249-EA6D58478246}" type="presParOf" srcId="{52A0DC1D-AA5A-422D-989B-688F8AFE066A}" destId="{BDC655D8-AA55-46D8-8B3D-C6DCFBE9A871}" srcOrd="1" destOrd="0" presId="urn:microsoft.com/office/officeart/2005/8/layout/hProcess9"/>
    <dgm:cxn modelId="{242E9087-BD4F-4494-8D89-DEC2E7B387B8}" type="presParOf" srcId="{52A0DC1D-AA5A-422D-989B-688F8AFE066A}" destId="{4C7C901D-E847-4BA3-AC60-D3B610B8E90D}" srcOrd="2" destOrd="0" presId="urn:microsoft.com/office/officeart/2005/8/layout/hProcess9"/>
    <dgm:cxn modelId="{BA433344-4EB8-4F8B-8B3C-D9312CABE0B8}" type="presParOf" srcId="{52A0DC1D-AA5A-422D-989B-688F8AFE066A}" destId="{885B0510-1590-4CF0-AB53-647B5E678660}" srcOrd="3" destOrd="0" presId="urn:microsoft.com/office/officeart/2005/8/layout/hProcess9"/>
    <dgm:cxn modelId="{E7522AE3-62B9-4FF1-9577-EE63A4517F18}" type="presParOf" srcId="{52A0DC1D-AA5A-422D-989B-688F8AFE066A}" destId="{E12E5BBC-717A-4906-B450-1D704287874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0733F6-69A9-436B-8871-17A58104ADDF}" type="doc">
      <dgm:prSet loTypeId="urn:microsoft.com/office/officeart/2005/8/layout/vList3#1" loCatId="list" qsTypeId="urn:microsoft.com/office/officeart/2005/8/quickstyle/simple5" qsCatId="simple" csTypeId="urn:microsoft.com/office/officeart/2005/8/colors/accent4_4" csCatId="accent4" phldr="1"/>
      <dgm:spPr/>
    </dgm:pt>
    <dgm:pt modelId="{5999E81B-5A77-4C35-BFA9-E2E1015D8B2C}">
      <dgm:prSet phldrT="[Text]"/>
      <dgm:spPr/>
      <dgm:t>
        <a:bodyPr/>
        <a:lstStyle/>
        <a:p>
          <a:r>
            <a:rPr lang="en-US" dirty="0" smtClean="0"/>
            <a:t>Smartphone</a:t>
          </a:r>
          <a:endParaRPr lang="en-US" dirty="0"/>
        </a:p>
      </dgm:t>
    </dgm:pt>
    <dgm:pt modelId="{F652A9E9-CA9F-4920-B6AE-B369F82F001D}" type="parTrans" cxnId="{DE2506E3-9B28-46DA-B1FA-1CD074F24A98}">
      <dgm:prSet/>
      <dgm:spPr/>
      <dgm:t>
        <a:bodyPr/>
        <a:lstStyle/>
        <a:p>
          <a:endParaRPr lang="en-US"/>
        </a:p>
      </dgm:t>
    </dgm:pt>
    <dgm:pt modelId="{15219D10-6733-4A8B-B031-99DEE5E2B244}" type="sibTrans" cxnId="{DE2506E3-9B28-46DA-B1FA-1CD074F24A98}">
      <dgm:prSet/>
      <dgm:spPr/>
      <dgm:t>
        <a:bodyPr/>
        <a:lstStyle/>
        <a:p>
          <a:endParaRPr lang="en-US"/>
        </a:p>
      </dgm:t>
    </dgm:pt>
    <dgm:pt modelId="{69635DA6-D543-4F16-AC62-79098A6EB5D1}">
      <dgm:prSet phldrT="[Text]"/>
      <dgm:spPr/>
      <dgm:t>
        <a:bodyPr/>
        <a:lstStyle/>
        <a:p>
          <a:r>
            <a:rPr lang="en-US" dirty="0" smtClean="0"/>
            <a:t>Digital camera</a:t>
          </a:r>
          <a:endParaRPr lang="en-US" dirty="0"/>
        </a:p>
      </dgm:t>
    </dgm:pt>
    <dgm:pt modelId="{155D83A4-96D3-496C-9430-760A1821C30C}" type="parTrans" cxnId="{D6B0CAD1-B385-4F2A-9AEF-235087FEA102}">
      <dgm:prSet/>
      <dgm:spPr/>
      <dgm:t>
        <a:bodyPr/>
        <a:lstStyle/>
        <a:p>
          <a:endParaRPr lang="en-US"/>
        </a:p>
      </dgm:t>
    </dgm:pt>
    <dgm:pt modelId="{048868A4-500D-4851-8FDC-0D6459907E7B}" type="sibTrans" cxnId="{D6B0CAD1-B385-4F2A-9AEF-235087FEA102}">
      <dgm:prSet/>
      <dgm:spPr/>
      <dgm:t>
        <a:bodyPr/>
        <a:lstStyle/>
        <a:p>
          <a:endParaRPr lang="en-US"/>
        </a:p>
      </dgm:t>
    </dgm:pt>
    <dgm:pt modelId="{3A6FC745-352C-48C4-9506-0156A7A8C093}">
      <dgm:prSet phldrT="[Text]"/>
      <dgm:spPr/>
      <dgm:t>
        <a:bodyPr/>
        <a:lstStyle/>
        <a:p>
          <a:r>
            <a:rPr lang="en-US" dirty="0" smtClean="0"/>
            <a:t>Portable media player</a:t>
          </a:r>
          <a:endParaRPr lang="en-US" dirty="0"/>
        </a:p>
      </dgm:t>
    </dgm:pt>
    <dgm:pt modelId="{0966D3C2-1626-432C-926F-310D12E6C07A}" type="parTrans" cxnId="{7A7D3579-A428-465C-91F2-D67FBB42B353}">
      <dgm:prSet/>
      <dgm:spPr/>
      <dgm:t>
        <a:bodyPr/>
        <a:lstStyle/>
        <a:p>
          <a:endParaRPr lang="en-US"/>
        </a:p>
      </dgm:t>
    </dgm:pt>
    <dgm:pt modelId="{86CC8B06-514B-487F-80D4-8C8C5592DB2F}" type="sibTrans" cxnId="{7A7D3579-A428-465C-91F2-D67FBB42B353}">
      <dgm:prSet/>
      <dgm:spPr/>
      <dgm:t>
        <a:bodyPr/>
        <a:lstStyle/>
        <a:p>
          <a:endParaRPr lang="en-US"/>
        </a:p>
      </dgm:t>
    </dgm:pt>
    <dgm:pt modelId="{CDAEE5B3-8E46-47C4-997C-C6F26ADF889B}">
      <dgm:prSet phldrT="[Text]"/>
      <dgm:spPr/>
      <dgm:t>
        <a:bodyPr/>
        <a:lstStyle/>
        <a:p>
          <a:r>
            <a:rPr lang="en-US" dirty="0" smtClean="0"/>
            <a:t>E-book reader</a:t>
          </a:r>
          <a:endParaRPr lang="en-US" dirty="0"/>
        </a:p>
      </dgm:t>
    </dgm:pt>
    <dgm:pt modelId="{32C6BE3E-10A3-4973-82FC-379B6D8564B1}" type="parTrans" cxnId="{C6763AA4-F9CD-41C5-824C-D57CF4C185DD}">
      <dgm:prSet/>
      <dgm:spPr/>
      <dgm:t>
        <a:bodyPr/>
        <a:lstStyle/>
        <a:p>
          <a:endParaRPr lang="en-US"/>
        </a:p>
      </dgm:t>
    </dgm:pt>
    <dgm:pt modelId="{8337FF61-FCF7-4072-949D-EC150E9CE7ED}" type="sibTrans" cxnId="{C6763AA4-F9CD-41C5-824C-D57CF4C185DD}">
      <dgm:prSet/>
      <dgm:spPr/>
      <dgm:t>
        <a:bodyPr/>
        <a:lstStyle/>
        <a:p>
          <a:endParaRPr lang="en-US"/>
        </a:p>
      </dgm:t>
    </dgm:pt>
    <dgm:pt modelId="{E35D3EA4-32A0-41E3-823A-23DDD57CD3A1}">
      <dgm:prSet phldrT="[Text]"/>
      <dgm:spPr/>
      <dgm:t>
        <a:bodyPr/>
        <a:lstStyle/>
        <a:p>
          <a:r>
            <a:rPr lang="en-US" dirty="0" smtClean="0"/>
            <a:t>Game console</a:t>
          </a:r>
          <a:endParaRPr lang="en-US" dirty="0"/>
        </a:p>
      </dgm:t>
    </dgm:pt>
    <dgm:pt modelId="{C83E2D98-A259-4A2B-A31F-6DB29ECE096F}" type="parTrans" cxnId="{59320B00-CDA4-4BEE-9D42-814E33A3F4A1}">
      <dgm:prSet/>
      <dgm:spPr/>
      <dgm:t>
        <a:bodyPr/>
        <a:lstStyle/>
        <a:p>
          <a:endParaRPr lang="en-US"/>
        </a:p>
      </dgm:t>
    </dgm:pt>
    <dgm:pt modelId="{D070A17B-6459-488F-982F-C050C345D32B}" type="sibTrans" cxnId="{59320B00-CDA4-4BEE-9D42-814E33A3F4A1}">
      <dgm:prSet/>
      <dgm:spPr/>
      <dgm:t>
        <a:bodyPr/>
        <a:lstStyle/>
        <a:p>
          <a:endParaRPr lang="en-US"/>
        </a:p>
      </dgm:t>
    </dgm:pt>
    <dgm:pt modelId="{72269C81-4FCD-421F-AADC-BCA3529902B0}" type="pres">
      <dgm:prSet presAssocID="{CD0733F6-69A9-436B-8871-17A58104ADDF}" presName="linearFlow" presStyleCnt="0">
        <dgm:presLayoutVars>
          <dgm:dir/>
          <dgm:resizeHandles val="exact"/>
        </dgm:presLayoutVars>
      </dgm:prSet>
      <dgm:spPr/>
    </dgm:pt>
    <dgm:pt modelId="{B00704E4-B705-45E2-A074-67A2D7CBE712}" type="pres">
      <dgm:prSet presAssocID="{5999E81B-5A77-4C35-BFA9-E2E1015D8B2C}" presName="composite" presStyleCnt="0"/>
      <dgm:spPr/>
    </dgm:pt>
    <dgm:pt modelId="{9EC58068-C623-451E-9229-D155B0B4BE20}" type="pres">
      <dgm:prSet presAssocID="{5999E81B-5A77-4C35-BFA9-E2E1015D8B2C}"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dgm:spPr>
    </dgm:pt>
    <dgm:pt modelId="{F915C9BF-73A3-4968-AF12-E2E8A004C5BA}" type="pres">
      <dgm:prSet presAssocID="{5999E81B-5A77-4C35-BFA9-E2E1015D8B2C}" presName="txShp" presStyleLbl="node1" presStyleIdx="0" presStyleCnt="5">
        <dgm:presLayoutVars>
          <dgm:bulletEnabled val="1"/>
        </dgm:presLayoutVars>
      </dgm:prSet>
      <dgm:spPr/>
      <dgm:t>
        <a:bodyPr/>
        <a:lstStyle/>
        <a:p>
          <a:endParaRPr lang="en-US"/>
        </a:p>
      </dgm:t>
    </dgm:pt>
    <dgm:pt modelId="{C55F26E7-7D0F-49DB-A61D-4C126E32429E}" type="pres">
      <dgm:prSet presAssocID="{15219D10-6733-4A8B-B031-99DEE5E2B244}" presName="spacing" presStyleCnt="0"/>
      <dgm:spPr/>
    </dgm:pt>
    <dgm:pt modelId="{0ECCFDFD-8A17-4BE1-B8C6-592C6BE3CC93}" type="pres">
      <dgm:prSet presAssocID="{69635DA6-D543-4F16-AC62-79098A6EB5D1}" presName="composite" presStyleCnt="0"/>
      <dgm:spPr/>
    </dgm:pt>
    <dgm:pt modelId="{26884887-42E1-458C-BBBC-11F4B19DF744}" type="pres">
      <dgm:prSet presAssocID="{69635DA6-D543-4F16-AC62-79098A6EB5D1}"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dgm:spPr>
    </dgm:pt>
    <dgm:pt modelId="{EFEBBDAD-F0EA-4498-9A72-4464CD2C909C}" type="pres">
      <dgm:prSet presAssocID="{69635DA6-D543-4F16-AC62-79098A6EB5D1}" presName="txShp" presStyleLbl="node1" presStyleIdx="1" presStyleCnt="5">
        <dgm:presLayoutVars>
          <dgm:bulletEnabled val="1"/>
        </dgm:presLayoutVars>
      </dgm:prSet>
      <dgm:spPr/>
      <dgm:t>
        <a:bodyPr/>
        <a:lstStyle/>
        <a:p>
          <a:endParaRPr lang="en-US"/>
        </a:p>
      </dgm:t>
    </dgm:pt>
    <dgm:pt modelId="{2AF2E1AC-A88E-447C-ADCC-1F463E5A7EC6}" type="pres">
      <dgm:prSet presAssocID="{048868A4-500D-4851-8FDC-0D6459907E7B}" presName="spacing" presStyleCnt="0"/>
      <dgm:spPr/>
    </dgm:pt>
    <dgm:pt modelId="{202B8F09-361A-49E1-8ECD-EBF8BEFED559}" type="pres">
      <dgm:prSet presAssocID="{3A6FC745-352C-48C4-9506-0156A7A8C093}" presName="composite" presStyleCnt="0"/>
      <dgm:spPr/>
    </dgm:pt>
    <dgm:pt modelId="{B97472FA-456B-459E-8923-3B1BD3EEEDD9}" type="pres">
      <dgm:prSet presAssocID="{3A6FC745-352C-48C4-9506-0156A7A8C093}"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8130F85C-8364-47ED-9EDF-DAF97865E099}" type="pres">
      <dgm:prSet presAssocID="{3A6FC745-352C-48C4-9506-0156A7A8C093}" presName="txShp" presStyleLbl="node1" presStyleIdx="2" presStyleCnt="5">
        <dgm:presLayoutVars>
          <dgm:bulletEnabled val="1"/>
        </dgm:presLayoutVars>
      </dgm:prSet>
      <dgm:spPr/>
      <dgm:t>
        <a:bodyPr/>
        <a:lstStyle/>
        <a:p>
          <a:endParaRPr lang="en-US"/>
        </a:p>
      </dgm:t>
    </dgm:pt>
    <dgm:pt modelId="{0753744F-EA6C-4F35-B7F8-2621181E0903}" type="pres">
      <dgm:prSet presAssocID="{86CC8B06-514B-487F-80D4-8C8C5592DB2F}" presName="spacing" presStyleCnt="0"/>
      <dgm:spPr/>
    </dgm:pt>
    <dgm:pt modelId="{6F25087F-C56A-48CB-9E36-7CBDE273DE3B}" type="pres">
      <dgm:prSet presAssocID="{CDAEE5B3-8E46-47C4-997C-C6F26ADF889B}" presName="composite" presStyleCnt="0"/>
      <dgm:spPr/>
    </dgm:pt>
    <dgm:pt modelId="{57A36C7B-036B-494F-A5EF-CBBB445699D6}" type="pres">
      <dgm:prSet presAssocID="{CDAEE5B3-8E46-47C4-997C-C6F26ADF889B}"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dgm:spPr>
    </dgm:pt>
    <dgm:pt modelId="{BE0F0E98-59DB-475E-8715-3916B913F0C6}" type="pres">
      <dgm:prSet presAssocID="{CDAEE5B3-8E46-47C4-997C-C6F26ADF889B}" presName="txShp" presStyleLbl="node1" presStyleIdx="3" presStyleCnt="5">
        <dgm:presLayoutVars>
          <dgm:bulletEnabled val="1"/>
        </dgm:presLayoutVars>
      </dgm:prSet>
      <dgm:spPr/>
      <dgm:t>
        <a:bodyPr/>
        <a:lstStyle/>
        <a:p>
          <a:endParaRPr lang="en-US"/>
        </a:p>
      </dgm:t>
    </dgm:pt>
    <dgm:pt modelId="{851F6CF2-C4F6-48CF-8F2C-5210D422CFAF}" type="pres">
      <dgm:prSet presAssocID="{8337FF61-FCF7-4072-949D-EC150E9CE7ED}" presName="spacing" presStyleCnt="0"/>
      <dgm:spPr/>
    </dgm:pt>
    <dgm:pt modelId="{D3705174-A70C-4973-9147-A389DD559E87}" type="pres">
      <dgm:prSet presAssocID="{E35D3EA4-32A0-41E3-823A-23DDD57CD3A1}" presName="composite" presStyleCnt="0"/>
      <dgm:spPr/>
    </dgm:pt>
    <dgm:pt modelId="{ADC049DC-B9A2-4D91-9FAA-0BFC66971874}" type="pres">
      <dgm:prSet presAssocID="{E35D3EA4-32A0-41E3-823A-23DDD57CD3A1}" presName="imgShp" presStyleLbl="fgImgPlace1" presStyleIdx="4" presStyleCnt="5"/>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397" t="-3990" r="-141123" b="-68571"/>
          </a:stretch>
        </a:blipFill>
      </dgm:spPr>
    </dgm:pt>
    <dgm:pt modelId="{C2A03CA8-813B-417D-89B2-D2291B33CBF0}" type="pres">
      <dgm:prSet presAssocID="{E35D3EA4-32A0-41E3-823A-23DDD57CD3A1}" presName="txShp" presStyleLbl="node1" presStyleIdx="4" presStyleCnt="5">
        <dgm:presLayoutVars>
          <dgm:bulletEnabled val="1"/>
        </dgm:presLayoutVars>
      </dgm:prSet>
      <dgm:spPr/>
      <dgm:t>
        <a:bodyPr/>
        <a:lstStyle/>
        <a:p>
          <a:endParaRPr lang="en-US"/>
        </a:p>
      </dgm:t>
    </dgm:pt>
  </dgm:ptLst>
  <dgm:cxnLst>
    <dgm:cxn modelId="{46FBAAA5-8CE7-46E5-8302-163C33559617}" type="presOf" srcId="{5999E81B-5A77-4C35-BFA9-E2E1015D8B2C}" destId="{F915C9BF-73A3-4968-AF12-E2E8A004C5BA}" srcOrd="0" destOrd="0" presId="urn:microsoft.com/office/officeart/2005/8/layout/vList3#1"/>
    <dgm:cxn modelId="{D6B0CAD1-B385-4F2A-9AEF-235087FEA102}" srcId="{CD0733F6-69A9-436B-8871-17A58104ADDF}" destId="{69635DA6-D543-4F16-AC62-79098A6EB5D1}" srcOrd="1" destOrd="0" parTransId="{155D83A4-96D3-496C-9430-760A1821C30C}" sibTransId="{048868A4-500D-4851-8FDC-0D6459907E7B}"/>
    <dgm:cxn modelId="{C6763AA4-F9CD-41C5-824C-D57CF4C185DD}" srcId="{CD0733F6-69A9-436B-8871-17A58104ADDF}" destId="{CDAEE5B3-8E46-47C4-997C-C6F26ADF889B}" srcOrd="3" destOrd="0" parTransId="{32C6BE3E-10A3-4973-82FC-379B6D8564B1}" sibTransId="{8337FF61-FCF7-4072-949D-EC150E9CE7ED}"/>
    <dgm:cxn modelId="{581AEC66-2063-48D5-A75B-25B382D855C1}" type="presOf" srcId="{CDAEE5B3-8E46-47C4-997C-C6F26ADF889B}" destId="{BE0F0E98-59DB-475E-8715-3916B913F0C6}" srcOrd="0" destOrd="0" presId="urn:microsoft.com/office/officeart/2005/8/layout/vList3#1"/>
    <dgm:cxn modelId="{605DD2DD-B831-4AD5-9822-C96AAA3D989F}" type="presOf" srcId="{3A6FC745-352C-48C4-9506-0156A7A8C093}" destId="{8130F85C-8364-47ED-9EDF-DAF97865E099}" srcOrd="0" destOrd="0" presId="urn:microsoft.com/office/officeart/2005/8/layout/vList3#1"/>
    <dgm:cxn modelId="{7A7D3579-A428-465C-91F2-D67FBB42B353}" srcId="{CD0733F6-69A9-436B-8871-17A58104ADDF}" destId="{3A6FC745-352C-48C4-9506-0156A7A8C093}" srcOrd="2" destOrd="0" parTransId="{0966D3C2-1626-432C-926F-310D12E6C07A}" sibTransId="{86CC8B06-514B-487F-80D4-8C8C5592DB2F}"/>
    <dgm:cxn modelId="{DE2506E3-9B28-46DA-B1FA-1CD074F24A98}" srcId="{CD0733F6-69A9-436B-8871-17A58104ADDF}" destId="{5999E81B-5A77-4C35-BFA9-E2E1015D8B2C}" srcOrd="0" destOrd="0" parTransId="{F652A9E9-CA9F-4920-B6AE-B369F82F001D}" sibTransId="{15219D10-6733-4A8B-B031-99DEE5E2B244}"/>
    <dgm:cxn modelId="{59320B00-CDA4-4BEE-9D42-814E33A3F4A1}" srcId="{CD0733F6-69A9-436B-8871-17A58104ADDF}" destId="{E35D3EA4-32A0-41E3-823A-23DDD57CD3A1}" srcOrd="4" destOrd="0" parTransId="{C83E2D98-A259-4A2B-A31F-6DB29ECE096F}" sibTransId="{D070A17B-6459-488F-982F-C050C345D32B}"/>
    <dgm:cxn modelId="{551ECE94-9EB5-4469-8342-A918754FE4D8}" type="presOf" srcId="{CD0733F6-69A9-436B-8871-17A58104ADDF}" destId="{72269C81-4FCD-421F-AADC-BCA3529902B0}" srcOrd="0" destOrd="0" presId="urn:microsoft.com/office/officeart/2005/8/layout/vList3#1"/>
    <dgm:cxn modelId="{8B4F65CB-6E73-45A3-B047-E4EBC34C8A91}" type="presOf" srcId="{69635DA6-D543-4F16-AC62-79098A6EB5D1}" destId="{EFEBBDAD-F0EA-4498-9A72-4464CD2C909C}" srcOrd="0" destOrd="0" presId="urn:microsoft.com/office/officeart/2005/8/layout/vList3#1"/>
    <dgm:cxn modelId="{6B499AA7-12DD-4FBC-8F7C-C29A4EF211CC}" type="presOf" srcId="{E35D3EA4-32A0-41E3-823A-23DDD57CD3A1}" destId="{C2A03CA8-813B-417D-89B2-D2291B33CBF0}" srcOrd="0" destOrd="0" presId="urn:microsoft.com/office/officeart/2005/8/layout/vList3#1"/>
    <dgm:cxn modelId="{2002AC80-BF1E-48BF-B448-184277B22521}" type="presParOf" srcId="{72269C81-4FCD-421F-AADC-BCA3529902B0}" destId="{B00704E4-B705-45E2-A074-67A2D7CBE712}" srcOrd="0" destOrd="0" presId="urn:microsoft.com/office/officeart/2005/8/layout/vList3#1"/>
    <dgm:cxn modelId="{C8AC9804-EB46-4EC0-9F11-189EDA9FB120}" type="presParOf" srcId="{B00704E4-B705-45E2-A074-67A2D7CBE712}" destId="{9EC58068-C623-451E-9229-D155B0B4BE20}" srcOrd="0" destOrd="0" presId="urn:microsoft.com/office/officeart/2005/8/layout/vList3#1"/>
    <dgm:cxn modelId="{2D3D56A5-D194-4495-9123-F1C64BA7C0D1}" type="presParOf" srcId="{B00704E4-B705-45E2-A074-67A2D7CBE712}" destId="{F915C9BF-73A3-4968-AF12-E2E8A004C5BA}" srcOrd="1" destOrd="0" presId="urn:microsoft.com/office/officeart/2005/8/layout/vList3#1"/>
    <dgm:cxn modelId="{43D73776-7BF9-43F8-B764-278F52D6069F}" type="presParOf" srcId="{72269C81-4FCD-421F-AADC-BCA3529902B0}" destId="{C55F26E7-7D0F-49DB-A61D-4C126E32429E}" srcOrd="1" destOrd="0" presId="urn:microsoft.com/office/officeart/2005/8/layout/vList3#1"/>
    <dgm:cxn modelId="{FC2D4DFC-9405-4822-A825-FEC4FAEE3C6B}" type="presParOf" srcId="{72269C81-4FCD-421F-AADC-BCA3529902B0}" destId="{0ECCFDFD-8A17-4BE1-B8C6-592C6BE3CC93}" srcOrd="2" destOrd="0" presId="urn:microsoft.com/office/officeart/2005/8/layout/vList3#1"/>
    <dgm:cxn modelId="{E96A44C7-82F7-4B9E-98B6-9E2AA04B5A54}" type="presParOf" srcId="{0ECCFDFD-8A17-4BE1-B8C6-592C6BE3CC93}" destId="{26884887-42E1-458C-BBBC-11F4B19DF744}" srcOrd="0" destOrd="0" presId="urn:microsoft.com/office/officeart/2005/8/layout/vList3#1"/>
    <dgm:cxn modelId="{CF8A6B8C-05D4-4653-8C5C-D79FB0A54128}" type="presParOf" srcId="{0ECCFDFD-8A17-4BE1-B8C6-592C6BE3CC93}" destId="{EFEBBDAD-F0EA-4498-9A72-4464CD2C909C}" srcOrd="1" destOrd="0" presId="urn:microsoft.com/office/officeart/2005/8/layout/vList3#1"/>
    <dgm:cxn modelId="{65C27828-D601-4561-B0D9-E079A7044D4F}" type="presParOf" srcId="{72269C81-4FCD-421F-AADC-BCA3529902B0}" destId="{2AF2E1AC-A88E-447C-ADCC-1F463E5A7EC6}" srcOrd="3" destOrd="0" presId="urn:microsoft.com/office/officeart/2005/8/layout/vList3#1"/>
    <dgm:cxn modelId="{51C3F6AE-1C54-4A0F-B078-A48425AFC3B2}" type="presParOf" srcId="{72269C81-4FCD-421F-AADC-BCA3529902B0}" destId="{202B8F09-361A-49E1-8ECD-EBF8BEFED559}" srcOrd="4" destOrd="0" presId="urn:microsoft.com/office/officeart/2005/8/layout/vList3#1"/>
    <dgm:cxn modelId="{7E2FFC70-E0EF-465C-862F-023D449C577A}" type="presParOf" srcId="{202B8F09-361A-49E1-8ECD-EBF8BEFED559}" destId="{B97472FA-456B-459E-8923-3B1BD3EEEDD9}" srcOrd="0" destOrd="0" presId="urn:microsoft.com/office/officeart/2005/8/layout/vList3#1"/>
    <dgm:cxn modelId="{A9B046F7-270E-4685-B808-CB2A200863F7}" type="presParOf" srcId="{202B8F09-361A-49E1-8ECD-EBF8BEFED559}" destId="{8130F85C-8364-47ED-9EDF-DAF97865E099}" srcOrd="1" destOrd="0" presId="urn:microsoft.com/office/officeart/2005/8/layout/vList3#1"/>
    <dgm:cxn modelId="{BCA3A7D6-A1A6-4E0D-AD94-8D7F3E2B7705}" type="presParOf" srcId="{72269C81-4FCD-421F-AADC-BCA3529902B0}" destId="{0753744F-EA6C-4F35-B7F8-2621181E0903}" srcOrd="5" destOrd="0" presId="urn:microsoft.com/office/officeart/2005/8/layout/vList3#1"/>
    <dgm:cxn modelId="{5BE82095-1397-4820-8435-2A86413FBCB3}" type="presParOf" srcId="{72269C81-4FCD-421F-AADC-BCA3529902B0}" destId="{6F25087F-C56A-48CB-9E36-7CBDE273DE3B}" srcOrd="6" destOrd="0" presId="urn:microsoft.com/office/officeart/2005/8/layout/vList3#1"/>
    <dgm:cxn modelId="{0DC8496C-D3C6-4EF4-B5EA-66C4C1DCEE12}" type="presParOf" srcId="{6F25087F-C56A-48CB-9E36-7CBDE273DE3B}" destId="{57A36C7B-036B-494F-A5EF-CBBB445699D6}" srcOrd="0" destOrd="0" presId="urn:microsoft.com/office/officeart/2005/8/layout/vList3#1"/>
    <dgm:cxn modelId="{01B89CE6-162C-4409-AF8B-A98B2F61B1B2}" type="presParOf" srcId="{6F25087F-C56A-48CB-9E36-7CBDE273DE3B}" destId="{BE0F0E98-59DB-475E-8715-3916B913F0C6}" srcOrd="1" destOrd="0" presId="urn:microsoft.com/office/officeart/2005/8/layout/vList3#1"/>
    <dgm:cxn modelId="{6C7101D1-8B98-484E-8660-FDDE1571242E}" type="presParOf" srcId="{72269C81-4FCD-421F-AADC-BCA3529902B0}" destId="{851F6CF2-C4F6-48CF-8F2C-5210D422CFAF}" srcOrd="7" destOrd="0" presId="urn:microsoft.com/office/officeart/2005/8/layout/vList3#1"/>
    <dgm:cxn modelId="{DB053228-E5EF-4AB8-BAD4-B6AB0093493C}" type="presParOf" srcId="{72269C81-4FCD-421F-AADC-BCA3529902B0}" destId="{D3705174-A70C-4973-9147-A389DD559E87}" srcOrd="8" destOrd="0" presId="urn:microsoft.com/office/officeart/2005/8/layout/vList3#1"/>
    <dgm:cxn modelId="{496679ED-5077-4EF3-BF5F-A5CDA0EF5C73}" type="presParOf" srcId="{D3705174-A70C-4973-9147-A389DD559E87}" destId="{ADC049DC-B9A2-4D91-9FAA-0BFC66971874}" srcOrd="0" destOrd="0" presId="urn:microsoft.com/office/officeart/2005/8/layout/vList3#1"/>
    <dgm:cxn modelId="{E26EB02C-2156-43E3-8513-F168C5B47E9F}" type="presParOf" srcId="{D3705174-A70C-4973-9147-A389DD559E87}" destId="{C2A03CA8-813B-417D-89B2-D2291B33CBF0}"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DFBA1A-CA1A-427B-A034-B5EC6341F384}" type="doc">
      <dgm:prSet loTypeId="urn:microsoft.com/office/officeart/2005/8/layout/vList2" loCatId="list" qsTypeId="urn:microsoft.com/office/officeart/2005/8/quickstyle/simple5" qsCatId="simple" csTypeId="urn:microsoft.com/office/officeart/2005/8/colors/accent4_2" csCatId="accent4" phldr="1"/>
      <dgm:spPr/>
      <dgm:t>
        <a:bodyPr/>
        <a:lstStyle/>
        <a:p>
          <a:endParaRPr lang="en-US"/>
        </a:p>
      </dgm:t>
    </dgm:pt>
    <dgm:pt modelId="{51271233-AA20-4206-9B81-39FFB46D93EC}">
      <dgm:prSet phldrT="[Text]"/>
      <dgm:spPr/>
      <dgm:t>
        <a:bodyPr/>
        <a:lstStyle/>
        <a:p>
          <a:r>
            <a:rPr lang="en-US" dirty="0" smtClean="0"/>
            <a:t>Memory consists of electronic components that store instructions waiting to be executed and the data needed by those instructions</a:t>
          </a:r>
          <a:endParaRPr lang="en-US" dirty="0"/>
        </a:p>
      </dgm:t>
    </dgm:pt>
    <dgm:pt modelId="{304AE604-14AA-42AC-9F44-C004D7F25083}" type="parTrans" cxnId="{14222D0C-8E83-4086-BD98-AF3AFC32DE8D}">
      <dgm:prSet/>
      <dgm:spPr/>
      <dgm:t>
        <a:bodyPr/>
        <a:lstStyle/>
        <a:p>
          <a:endParaRPr lang="en-US"/>
        </a:p>
      </dgm:t>
    </dgm:pt>
    <dgm:pt modelId="{A85C81A0-C464-4E7F-89AF-F4F3334AC97C}" type="sibTrans" cxnId="{14222D0C-8E83-4086-BD98-AF3AFC32DE8D}">
      <dgm:prSet/>
      <dgm:spPr/>
      <dgm:t>
        <a:bodyPr/>
        <a:lstStyle/>
        <a:p>
          <a:endParaRPr lang="en-US"/>
        </a:p>
      </dgm:t>
    </dgm:pt>
    <dgm:pt modelId="{F5192EBB-5F86-4883-BE8F-3EEFB7D28A2B}">
      <dgm:prSet phldrT="[Text]"/>
      <dgm:spPr/>
      <dgm:t>
        <a:bodyPr/>
        <a:lstStyle/>
        <a:p>
          <a:r>
            <a:rPr lang="en-US" dirty="0" smtClean="0"/>
            <a:t>A computer keeps data, instructions, and information on a </a:t>
          </a:r>
          <a:r>
            <a:rPr lang="en-US" b="1" dirty="0" smtClean="0">
              <a:solidFill>
                <a:schemeClr val="accent6">
                  <a:lumMod val="75000"/>
                </a:schemeClr>
              </a:solidFill>
            </a:rPr>
            <a:t>storage media</a:t>
          </a:r>
          <a:endParaRPr lang="en-US" b="1" dirty="0">
            <a:solidFill>
              <a:schemeClr val="accent6">
                <a:lumMod val="75000"/>
              </a:schemeClr>
            </a:solidFill>
          </a:endParaRPr>
        </a:p>
      </dgm:t>
    </dgm:pt>
    <dgm:pt modelId="{53D49535-38AD-47B6-9398-C11201D98232}" type="parTrans" cxnId="{E987CECE-D8D6-456B-87C1-2BBF1DA3D6FC}">
      <dgm:prSet/>
      <dgm:spPr/>
      <dgm:t>
        <a:bodyPr/>
        <a:lstStyle/>
        <a:p>
          <a:endParaRPr lang="en-US"/>
        </a:p>
      </dgm:t>
    </dgm:pt>
    <dgm:pt modelId="{A05B5CD3-B001-4B10-B55C-525132E632B5}" type="sibTrans" cxnId="{E987CECE-D8D6-456B-87C1-2BBF1DA3D6FC}">
      <dgm:prSet/>
      <dgm:spPr/>
      <dgm:t>
        <a:bodyPr/>
        <a:lstStyle/>
        <a:p>
          <a:endParaRPr lang="en-US"/>
        </a:p>
      </dgm:t>
    </dgm:pt>
    <dgm:pt modelId="{D50C26A5-90CF-4E83-9A03-5D3F561A4C49}">
      <dgm:prSet phldrT="[Text]"/>
      <dgm:spPr/>
      <dgm:t>
        <a:bodyPr/>
        <a:lstStyle/>
        <a:p>
          <a:r>
            <a:rPr lang="en-US" dirty="0" smtClean="0"/>
            <a:t>A </a:t>
          </a:r>
          <a:r>
            <a:rPr lang="en-US" b="1" dirty="0" smtClean="0">
              <a:solidFill>
                <a:schemeClr val="accent6">
                  <a:lumMod val="75000"/>
                </a:schemeClr>
              </a:solidFill>
            </a:rPr>
            <a:t>storage device </a:t>
          </a:r>
          <a:r>
            <a:rPr lang="en-US" dirty="0" smtClean="0"/>
            <a:t>records (writes) and/or retrieves (reads) items to and from storage media</a:t>
          </a:r>
          <a:endParaRPr lang="en-US" dirty="0"/>
        </a:p>
      </dgm:t>
    </dgm:pt>
    <dgm:pt modelId="{13FFED20-894B-4ACE-B8CF-3538A590DBA2}" type="parTrans" cxnId="{FBA5BB8E-318A-435D-A9FA-AE4BBF5028F0}">
      <dgm:prSet/>
      <dgm:spPr/>
      <dgm:t>
        <a:bodyPr/>
        <a:lstStyle/>
        <a:p>
          <a:endParaRPr lang="en-US"/>
        </a:p>
      </dgm:t>
    </dgm:pt>
    <dgm:pt modelId="{002AA054-67B5-4AA7-929D-F0B9260F2FB3}" type="sibTrans" cxnId="{FBA5BB8E-318A-435D-A9FA-AE4BBF5028F0}">
      <dgm:prSet/>
      <dgm:spPr/>
      <dgm:t>
        <a:bodyPr/>
        <a:lstStyle/>
        <a:p>
          <a:endParaRPr lang="en-US"/>
        </a:p>
      </dgm:t>
    </dgm:pt>
    <dgm:pt modelId="{697172C6-D721-442A-B762-2C965CD69C23}" type="pres">
      <dgm:prSet presAssocID="{B1DFBA1A-CA1A-427B-A034-B5EC6341F384}" presName="linear" presStyleCnt="0">
        <dgm:presLayoutVars>
          <dgm:animLvl val="lvl"/>
          <dgm:resizeHandles val="exact"/>
        </dgm:presLayoutVars>
      </dgm:prSet>
      <dgm:spPr/>
      <dgm:t>
        <a:bodyPr/>
        <a:lstStyle/>
        <a:p>
          <a:endParaRPr lang="en-US"/>
        </a:p>
      </dgm:t>
    </dgm:pt>
    <dgm:pt modelId="{EA574BE6-D0CC-4EED-BAE0-93F80ACCE634}" type="pres">
      <dgm:prSet presAssocID="{51271233-AA20-4206-9B81-39FFB46D93EC}" presName="parentText" presStyleLbl="node1" presStyleIdx="0" presStyleCnt="3">
        <dgm:presLayoutVars>
          <dgm:chMax val="0"/>
          <dgm:bulletEnabled val="1"/>
        </dgm:presLayoutVars>
      </dgm:prSet>
      <dgm:spPr/>
      <dgm:t>
        <a:bodyPr/>
        <a:lstStyle/>
        <a:p>
          <a:endParaRPr lang="en-US"/>
        </a:p>
      </dgm:t>
    </dgm:pt>
    <dgm:pt modelId="{ABF21181-4615-4994-909B-363BB9C3E4A5}" type="pres">
      <dgm:prSet presAssocID="{A85C81A0-C464-4E7F-89AF-F4F3334AC97C}" presName="spacer" presStyleCnt="0"/>
      <dgm:spPr/>
    </dgm:pt>
    <dgm:pt modelId="{704D94CF-9D17-4DD4-ABC4-1EA27B3269A7}" type="pres">
      <dgm:prSet presAssocID="{F5192EBB-5F86-4883-BE8F-3EEFB7D28A2B}" presName="parentText" presStyleLbl="node1" presStyleIdx="1" presStyleCnt="3">
        <dgm:presLayoutVars>
          <dgm:chMax val="0"/>
          <dgm:bulletEnabled val="1"/>
        </dgm:presLayoutVars>
      </dgm:prSet>
      <dgm:spPr/>
      <dgm:t>
        <a:bodyPr/>
        <a:lstStyle/>
        <a:p>
          <a:endParaRPr lang="en-US"/>
        </a:p>
      </dgm:t>
    </dgm:pt>
    <dgm:pt modelId="{80681ECF-72E8-4A63-B1CF-D96915E1F4D7}" type="pres">
      <dgm:prSet presAssocID="{A05B5CD3-B001-4B10-B55C-525132E632B5}" presName="spacer" presStyleCnt="0"/>
      <dgm:spPr/>
    </dgm:pt>
    <dgm:pt modelId="{48FD705B-B90A-41E1-8C62-C3DE182E0B78}" type="pres">
      <dgm:prSet presAssocID="{D50C26A5-90CF-4E83-9A03-5D3F561A4C49}" presName="parentText" presStyleLbl="node1" presStyleIdx="2" presStyleCnt="3">
        <dgm:presLayoutVars>
          <dgm:chMax val="0"/>
          <dgm:bulletEnabled val="1"/>
        </dgm:presLayoutVars>
      </dgm:prSet>
      <dgm:spPr/>
      <dgm:t>
        <a:bodyPr/>
        <a:lstStyle/>
        <a:p>
          <a:endParaRPr lang="en-US"/>
        </a:p>
      </dgm:t>
    </dgm:pt>
  </dgm:ptLst>
  <dgm:cxnLst>
    <dgm:cxn modelId="{FBA5BB8E-318A-435D-A9FA-AE4BBF5028F0}" srcId="{B1DFBA1A-CA1A-427B-A034-B5EC6341F384}" destId="{D50C26A5-90CF-4E83-9A03-5D3F561A4C49}" srcOrd="2" destOrd="0" parTransId="{13FFED20-894B-4ACE-B8CF-3538A590DBA2}" sibTransId="{002AA054-67B5-4AA7-929D-F0B9260F2FB3}"/>
    <dgm:cxn modelId="{DB9B2F8B-269E-475C-AEDF-EE07CA107219}" type="presOf" srcId="{F5192EBB-5F86-4883-BE8F-3EEFB7D28A2B}" destId="{704D94CF-9D17-4DD4-ABC4-1EA27B3269A7}" srcOrd="0" destOrd="0" presId="urn:microsoft.com/office/officeart/2005/8/layout/vList2"/>
    <dgm:cxn modelId="{B4A394F6-90BA-4512-812D-FD141D2E3264}" type="presOf" srcId="{D50C26A5-90CF-4E83-9A03-5D3F561A4C49}" destId="{48FD705B-B90A-41E1-8C62-C3DE182E0B78}" srcOrd="0" destOrd="0" presId="urn:microsoft.com/office/officeart/2005/8/layout/vList2"/>
    <dgm:cxn modelId="{E987CECE-D8D6-456B-87C1-2BBF1DA3D6FC}" srcId="{B1DFBA1A-CA1A-427B-A034-B5EC6341F384}" destId="{F5192EBB-5F86-4883-BE8F-3EEFB7D28A2B}" srcOrd="1" destOrd="0" parTransId="{53D49535-38AD-47B6-9398-C11201D98232}" sibTransId="{A05B5CD3-B001-4B10-B55C-525132E632B5}"/>
    <dgm:cxn modelId="{8E50FE2F-3C6C-4DBB-AF4B-6CD9035B6BAD}" type="presOf" srcId="{B1DFBA1A-CA1A-427B-A034-B5EC6341F384}" destId="{697172C6-D721-442A-B762-2C965CD69C23}" srcOrd="0" destOrd="0" presId="urn:microsoft.com/office/officeart/2005/8/layout/vList2"/>
    <dgm:cxn modelId="{14222D0C-8E83-4086-BD98-AF3AFC32DE8D}" srcId="{B1DFBA1A-CA1A-427B-A034-B5EC6341F384}" destId="{51271233-AA20-4206-9B81-39FFB46D93EC}" srcOrd="0" destOrd="0" parTransId="{304AE604-14AA-42AC-9F44-C004D7F25083}" sibTransId="{A85C81A0-C464-4E7F-89AF-F4F3334AC97C}"/>
    <dgm:cxn modelId="{AC1C1757-25CB-4EB4-8CEA-94E41CC43840}" type="presOf" srcId="{51271233-AA20-4206-9B81-39FFB46D93EC}" destId="{EA574BE6-D0CC-4EED-BAE0-93F80ACCE634}" srcOrd="0" destOrd="0" presId="urn:microsoft.com/office/officeart/2005/8/layout/vList2"/>
    <dgm:cxn modelId="{81A3D328-8D3F-4B00-89F0-9564FDC9D0BE}" type="presParOf" srcId="{697172C6-D721-442A-B762-2C965CD69C23}" destId="{EA574BE6-D0CC-4EED-BAE0-93F80ACCE634}" srcOrd="0" destOrd="0" presId="urn:microsoft.com/office/officeart/2005/8/layout/vList2"/>
    <dgm:cxn modelId="{C54FDDB0-50A2-4946-955C-9DE9D6450B42}" type="presParOf" srcId="{697172C6-D721-442A-B762-2C965CD69C23}" destId="{ABF21181-4615-4994-909B-363BB9C3E4A5}" srcOrd="1" destOrd="0" presId="urn:microsoft.com/office/officeart/2005/8/layout/vList2"/>
    <dgm:cxn modelId="{E7007532-AAAE-49B8-9CF5-F664BEE953AB}" type="presParOf" srcId="{697172C6-D721-442A-B762-2C965CD69C23}" destId="{704D94CF-9D17-4DD4-ABC4-1EA27B3269A7}" srcOrd="2" destOrd="0" presId="urn:microsoft.com/office/officeart/2005/8/layout/vList2"/>
    <dgm:cxn modelId="{B8EAD324-DFEB-4638-89B0-BA581DE75C6D}" type="presParOf" srcId="{697172C6-D721-442A-B762-2C965CD69C23}" destId="{80681ECF-72E8-4A63-B1CF-D96915E1F4D7}" srcOrd="3" destOrd="0" presId="urn:microsoft.com/office/officeart/2005/8/layout/vList2"/>
    <dgm:cxn modelId="{019E0397-3D82-4FE5-ACF7-FBFA3B5D5EF3}" type="presParOf" srcId="{697172C6-D721-442A-B762-2C965CD69C23}" destId="{48FD705B-B90A-41E1-8C62-C3DE182E0B7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FCCF3C-C4C1-4CCA-99BB-5F5FD428DB32}" type="doc">
      <dgm:prSet loTypeId="urn:microsoft.com/office/officeart/2005/8/layout/pList1#1" loCatId="list" qsTypeId="urn:microsoft.com/office/officeart/2005/8/quickstyle/simple5" qsCatId="simple" csTypeId="urn:microsoft.com/office/officeart/2005/8/colors/accent1_2" csCatId="accent1" phldr="1"/>
      <dgm:spPr/>
      <dgm:t>
        <a:bodyPr/>
        <a:lstStyle/>
        <a:p>
          <a:endParaRPr lang="en-US"/>
        </a:p>
      </dgm:t>
    </dgm:pt>
    <dgm:pt modelId="{449C3686-876B-4753-9116-8EC75656098F}">
      <dgm:prSet phldrT="[Text]"/>
      <dgm:spPr/>
      <dgm:t>
        <a:bodyPr/>
        <a:lstStyle/>
        <a:p>
          <a:r>
            <a:rPr lang="en-US" dirty="0" smtClean="0"/>
            <a:t>Hard Disk</a:t>
          </a:r>
          <a:endParaRPr lang="en-US" dirty="0"/>
        </a:p>
      </dgm:t>
    </dgm:pt>
    <dgm:pt modelId="{A45463EB-3AAF-44C4-9198-D2466EE2E0A4}" type="parTrans" cxnId="{4E19BEC3-0AD8-45C0-B8F1-96DC2AF5EED1}">
      <dgm:prSet/>
      <dgm:spPr/>
      <dgm:t>
        <a:bodyPr/>
        <a:lstStyle/>
        <a:p>
          <a:endParaRPr lang="en-US"/>
        </a:p>
      </dgm:t>
    </dgm:pt>
    <dgm:pt modelId="{6FF74FC1-D076-492F-9AAE-4154E714D1AC}" type="sibTrans" cxnId="{4E19BEC3-0AD8-45C0-B8F1-96DC2AF5EED1}">
      <dgm:prSet/>
      <dgm:spPr/>
      <dgm:t>
        <a:bodyPr/>
        <a:lstStyle/>
        <a:p>
          <a:endParaRPr lang="en-US"/>
        </a:p>
      </dgm:t>
    </dgm:pt>
    <dgm:pt modelId="{71021BB2-26CD-407F-A376-0F01ACDF752B}">
      <dgm:prSet phldrT="[Text]"/>
      <dgm:spPr/>
      <dgm:t>
        <a:bodyPr/>
        <a:lstStyle/>
        <a:p>
          <a:r>
            <a:rPr lang="en-US" dirty="0" smtClean="0"/>
            <a:t>Solid-State Drive</a:t>
          </a:r>
          <a:endParaRPr lang="en-US" dirty="0"/>
        </a:p>
      </dgm:t>
    </dgm:pt>
    <dgm:pt modelId="{DB5C146D-ABAF-4CE8-B84A-E31765984A52}" type="parTrans" cxnId="{421FB4FE-D755-43F2-B1A8-94C79B324B9E}">
      <dgm:prSet/>
      <dgm:spPr/>
      <dgm:t>
        <a:bodyPr/>
        <a:lstStyle/>
        <a:p>
          <a:endParaRPr lang="en-US"/>
        </a:p>
      </dgm:t>
    </dgm:pt>
    <dgm:pt modelId="{76A812C5-140F-48E5-9A98-11B952E5CEB8}" type="sibTrans" cxnId="{421FB4FE-D755-43F2-B1A8-94C79B324B9E}">
      <dgm:prSet/>
      <dgm:spPr/>
      <dgm:t>
        <a:bodyPr/>
        <a:lstStyle/>
        <a:p>
          <a:endParaRPr lang="en-US"/>
        </a:p>
      </dgm:t>
    </dgm:pt>
    <dgm:pt modelId="{1851D5AE-6119-49AC-828A-5E4661733BF9}">
      <dgm:prSet phldrT="[Text]"/>
      <dgm:spPr/>
      <dgm:t>
        <a:bodyPr/>
        <a:lstStyle/>
        <a:p>
          <a:r>
            <a:rPr lang="en-US" dirty="0" smtClean="0"/>
            <a:t>USB Flash Drive</a:t>
          </a:r>
          <a:endParaRPr lang="en-US" dirty="0"/>
        </a:p>
      </dgm:t>
    </dgm:pt>
    <dgm:pt modelId="{8730E17F-628D-4787-9411-FAD76346E529}" type="parTrans" cxnId="{DE236756-940D-4A23-B40E-91B05BE1BE46}">
      <dgm:prSet/>
      <dgm:spPr/>
      <dgm:t>
        <a:bodyPr/>
        <a:lstStyle/>
        <a:p>
          <a:endParaRPr lang="en-US"/>
        </a:p>
      </dgm:t>
    </dgm:pt>
    <dgm:pt modelId="{9E0A4E5D-5161-49B3-BFB8-F4D0408DE4C9}" type="sibTrans" cxnId="{DE236756-940D-4A23-B40E-91B05BE1BE46}">
      <dgm:prSet/>
      <dgm:spPr/>
      <dgm:t>
        <a:bodyPr/>
        <a:lstStyle/>
        <a:p>
          <a:endParaRPr lang="en-US"/>
        </a:p>
      </dgm:t>
    </dgm:pt>
    <dgm:pt modelId="{DFCC9012-92C0-4CB7-B77F-FE6C3B59A90E}">
      <dgm:prSet phldrT="[Text]"/>
      <dgm:spPr/>
      <dgm:t>
        <a:bodyPr/>
        <a:lstStyle/>
        <a:p>
          <a:r>
            <a:rPr lang="en-US" dirty="0" smtClean="0"/>
            <a:t>Memory Card</a:t>
          </a:r>
          <a:endParaRPr lang="en-US" dirty="0"/>
        </a:p>
      </dgm:t>
    </dgm:pt>
    <dgm:pt modelId="{47A96496-346F-4AFF-A071-45A374B580E5}" type="parTrans" cxnId="{A6D2E216-8DE7-43BD-8052-22FB29E2134E}">
      <dgm:prSet/>
      <dgm:spPr/>
      <dgm:t>
        <a:bodyPr/>
        <a:lstStyle/>
        <a:p>
          <a:endParaRPr lang="en-US"/>
        </a:p>
      </dgm:t>
    </dgm:pt>
    <dgm:pt modelId="{9C1CA15C-AC0E-463D-98E1-542098BB996E}" type="sibTrans" cxnId="{A6D2E216-8DE7-43BD-8052-22FB29E2134E}">
      <dgm:prSet/>
      <dgm:spPr/>
      <dgm:t>
        <a:bodyPr/>
        <a:lstStyle/>
        <a:p>
          <a:endParaRPr lang="en-US"/>
        </a:p>
      </dgm:t>
    </dgm:pt>
    <dgm:pt modelId="{E5B46EC1-80ED-44C3-A688-ECEA1D227066}">
      <dgm:prSet phldrT="[Text]"/>
      <dgm:spPr/>
      <dgm:t>
        <a:bodyPr/>
        <a:lstStyle/>
        <a:p>
          <a:r>
            <a:rPr lang="en-US" dirty="0" smtClean="0"/>
            <a:t>Optical Disc</a:t>
          </a:r>
          <a:endParaRPr lang="en-US" dirty="0"/>
        </a:p>
      </dgm:t>
    </dgm:pt>
    <dgm:pt modelId="{C72AC69D-E1AF-4F5D-8168-F37B84156E1A}" type="parTrans" cxnId="{17B83AD2-CF1A-4E90-AD92-6001E65108DF}">
      <dgm:prSet/>
      <dgm:spPr/>
      <dgm:t>
        <a:bodyPr/>
        <a:lstStyle/>
        <a:p>
          <a:endParaRPr lang="en-US"/>
        </a:p>
      </dgm:t>
    </dgm:pt>
    <dgm:pt modelId="{1DE3CD71-7C9A-4117-8A9E-2407526258F6}" type="sibTrans" cxnId="{17B83AD2-CF1A-4E90-AD92-6001E65108DF}">
      <dgm:prSet/>
      <dgm:spPr/>
      <dgm:t>
        <a:bodyPr/>
        <a:lstStyle/>
        <a:p>
          <a:endParaRPr lang="en-US"/>
        </a:p>
      </dgm:t>
    </dgm:pt>
    <dgm:pt modelId="{7D1651C3-AA27-41C4-8A2A-21D761F6AB1B}">
      <dgm:prSet phldrT="[Text]"/>
      <dgm:spPr/>
      <dgm:t>
        <a:bodyPr/>
        <a:lstStyle/>
        <a:p>
          <a:r>
            <a:rPr lang="en-US" dirty="0" smtClean="0"/>
            <a:t>Cloud Storage</a:t>
          </a:r>
          <a:endParaRPr lang="en-US" dirty="0"/>
        </a:p>
      </dgm:t>
    </dgm:pt>
    <dgm:pt modelId="{AE4ECB3B-5336-4DA6-859E-4C44A507E216}" type="parTrans" cxnId="{76E974BC-BA3C-48B2-B0E2-79FE7199A5AA}">
      <dgm:prSet/>
      <dgm:spPr/>
      <dgm:t>
        <a:bodyPr/>
        <a:lstStyle/>
        <a:p>
          <a:endParaRPr lang="en-US"/>
        </a:p>
      </dgm:t>
    </dgm:pt>
    <dgm:pt modelId="{2C262F72-D88D-49AD-91B7-7DA555012EBC}" type="sibTrans" cxnId="{76E974BC-BA3C-48B2-B0E2-79FE7199A5AA}">
      <dgm:prSet/>
      <dgm:spPr/>
      <dgm:t>
        <a:bodyPr/>
        <a:lstStyle/>
        <a:p>
          <a:endParaRPr lang="en-US"/>
        </a:p>
      </dgm:t>
    </dgm:pt>
    <dgm:pt modelId="{6EB1AACE-F62C-4AFA-84C1-A7FAADA0FA42}" type="pres">
      <dgm:prSet presAssocID="{E6FCCF3C-C4C1-4CCA-99BB-5F5FD428DB32}" presName="Name0" presStyleCnt="0">
        <dgm:presLayoutVars>
          <dgm:dir/>
          <dgm:resizeHandles val="exact"/>
        </dgm:presLayoutVars>
      </dgm:prSet>
      <dgm:spPr/>
      <dgm:t>
        <a:bodyPr/>
        <a:lstStyle/>
        <a:p>
          <a:endParaRPr lang="en-US"/>
        </a:p>
      </dgm:t>
    </dgm:pt>
    <dgm:pt modelId="{3FECA407-AF71-4B0B-8B5D-C00EB1A36EBA}" type="pres">
      <dgm:prSet presAssocID="{449C3686-876B-4753-9116-8EC75656098F}" presName="compNode" presStyleCnt="0"/>
      <dgm:spPr/>
    </dgm:pt>
    <dgm:pt modelId="{4DB02FF7-49F4-4FE1-8A40-211E8B347E66}" type="pres">
      <dgm:prSet presAssocID="{449C3686-876B-4753-9116-8EC75656098F}" presName="pictRect" presStyleLbl="node1" presStyleIdx="0" presStyleCnt="6"/>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223" t="-51642" r="-96877"/>
          </a:stretch>
        </a:blipFill>
      </dgm:spPr>
    </dgm:pt>
    <dgm:pt modelId="{1C503DA6-9CA6-4C89-83BE-61D9ABF971CF}" type="pres">
      <dgm:prSet presAssocID="{449C3686-876B-4753-9116-8EC75656098F}" presName="textRect" presStyleLbl="revTx" presStyleIdx="0" presStyleCnt="6">
        <dgm:presLayoutVars>
          <dgm:bulletEnabled val="1"/>
        </dgm:presLayoutVars>
      </dgm:prSet>
      <dgm:spPr/>
      <dgm:t>
        <a:bodyPr/>
        <a:lstStyle/>
        <a:p>
          <a:endParaRPr lang="en-US"/>
        </a:p>
      </dgm:t>
    </dgm:pt>
    <dgm:pt modelId="{95A154E3-3817-4BE2-B568-F7BF549C4D8B}" type="pres">
      <dgm:prSet presAssocID="{6FF74FC1-D076-492F-9AAE-4154E714D1AC}" presName="sibTrans" presStyleLbl="sibTrans2D1" presStyleIdx="0" presStyleCnt="0"/>
      <dgm:spPr/>
      <dgm:t>
        <a:bodyPr/>
        <a:lstStyle/>
        <a:p>
          <a:endParaRPr lang="en-US"/>
        </a:p>
      </dgm:t>
    </dgm:pt>
    <dgm:pt modelId="{DA2ECBF4-9FA6-4854-B283-BA31A056210D}" type="pres">
      <dgm:prSet presAssocID="{71021BB2-26CD-407F-A376-0F01ACDF752B}" presName="compNode" presStyleCnt="0"/>
      <dgm:spPr/>
    </dgm:pt>
    <dgm:pt modelId="{8C238B59-1A02-487C-A716-3C1D6D1D4E49}" type="pres">
      <dgm:prSet presAssocID="{71021BB2-26CD-407F-A376-0F01ACDF752B}" presName="pictRect"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60696209-61F6-4D3B-A97C-6D7B0305FEDC}" type="pres">
      <dgm:prSet presAssocID="{71021BB2-26CD-407F-A376-0F01ACDF752B}" presName="textRect" presStyleLbl="revTx" presStyleIdx="1" presStyleCnt="6">
        <dgm:presLayoutVars>
          <dgm:bulletEnabled val="1"/>
        </dgm:presLayoutVars>
      </dgm:prSet>
      <dgm:spPr/>
      <dgm:t>
        <a:bodyPr/>
        <a:lstStyle/>
        <a:p>
          <a:endParaRPr lang="en-US"/>
        </a:p>
      </dgm:t>
    </dgm:pt>
    <dgm:pt modelId="{465C504A-B49C-4525-99EA-4DEACFD48DED}" type="pres">
      <dgm:prSet presAssocID="{76A812C5-140F-48E5-9A98-11B952E5CEB8}" presName="sibTrans" presStyleLbl="sibTrans2D1" presStyleIdx="0" presStyleCnt="0"/>
      <dgm:spPr/>
      <dgm:t>
        <a:bodyPr/>
        <a:lstStyle/>
        <a:p>
          <a:endParaRPr lang="en-US"/>
        </a:p>
      </dgm:t>
    </dgm:pt>
    <dgm:pt modelId="{86824752-F66F-4529-B0FF-FCA1B037271C}" type="pres">
      <dgm:prSet presAssocID="{1851D5AE-6119-49AC-828A-5E4661733BF9}" presName="compNode" presStyleCnt="0"/>
      <dgm:spPr/>
    </dgm:pt>
    <dgm:pt modelId="{FD47C17D-8BB9-4D66-8EB5-BB07EC6A945F}" type="pres">
      <dgm:prSet presAssocID="{1851D5AE-6119-49AC-828A-5E4661733BF9}" presName="pict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9879E85B-8335-4121-8CFC-286AFE494F2A}" type="pres">
      <dgm:prSet presAssocID="{1851D5AE-6119-49AC-828A-5E4661733BF9}" presName="textRect" presStyleLbl="revTx" presStyleIdx="2" presStyleCnt="6">
        <dgm:presLayoutVars>
          <dgm:bulletEnabled val="1"/>
        </dgm:presLayoutVars>
      </dgm:prSet>
      <dgm:spPr/>
      <dgm:t>
        <a:bodyPr/>
        <a:lstStyle/>
        <a:p>
          <a:endParaRPr lang="en-US"/>
        </a:p>
      </dgm:t>
    </dgm:pt>
    <dgm:pt modelId="{54C69C5A-102D-431B-8870-2A293DAA32A9}" type="pres">
      <dgm:prSet presAssocID="{9E0A4E5D-5161-49B3-BFB8-F4D0408DE4C9}" presName="sibTrans" presStyleLbl="sibTrans2D1" presStyleIdx="0" presStyleCnt="0"/>
      <dgm:spPr/>
      <dgm:t>
        <a:bodyPr/>
        <a:lstStyle/>
        <a:p>
          <a:endParaRPr lang="en-US"/>
        </a:p>
      </dgm:t>
    </dgm:pt>
    <dgm:pt modelId="{7B9CC1DA-E91A-4D18-B291-D9ECCA00B8B0}" type="pres">
      <dgm:prSet presAssocID="{DFCC9012-92C0-4CB7-B77F-FE6C3B59A90E}" presName="compNode" presStyleCnt="0"/>
      <dgm:spPr/>
    </dgm:pt>
    <dgm:pt modelId="{98699C3E-5F2C-4EE5-B2C1-0C0310F11709}" type="pres">
      <dgm:prSet presAssocID="{DFCC9012-92C0-4CB7-B77F-FE6C3B59A90E}" presName="pictRect" presStyleLbl="node1" presStyleIdx="3" presStyleCnt="6"/>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55120" t="1982" r="-138880" b="-1982"/>
          </a:stretch>
        </a:blipFill>
      </dgm:spPr>
    </dgm:pt>
    <dgm:pt modelId="{19F01B56-B8DD-4C43-A5DE-D2156E0136FF}" type="pres">
      <dgm:prSet presAssocID="{DFCC9012-92C0-4CB7-B77F-FE6C3B59A90E}" presName="textRect" presStyleLbl="revTx" presStyleIdx="3" presStyleCnt="6">
        <dgm:presLayoutVars>
          <dgm:bulletEnabled val="1"/>
        </dgm:presLayoutVars>
      </dgm:prSet>
      <dgm:spPr/>
      <dgm:t>
        <a:bodyPr/>
        <a:lstStyle/>
        <a:p>
          <a:endParaRPr lang="en-US"/>
        </a:p>
      </dgm:t>
    </dgm:pt>
    <dgm:pt modelId="{2777D6BE-1593-4E28-8D19-6D6409E82064}" type="pres">
      <dgm:prSet presAssocID="{9C1CA15C-AC0E-463D-98E1-542098BB996E}" presName="sibTrans" presStyleLbl="sibTrans2D1" presStyleIdx="0" presStyleCnt="0"/>
      <dgm:spPr/>
      <dgm:t>
        <a:bodyPr/>
        <a:lstStyle/>
        <a:p>
          <a:endParaRPr lang="en-US"/>
        </a:p>
      </dgm:t>
    </dgm:pt>
    <dgm:pt modelId="{41A97FD1-05DA-49C2-A038-5EF4E8FAC656}" type="pres">
      <dgm:prSet presAssocID="{E5B46EC1-80ED-44C3-A688-ECEA1D227066}" presName="compNode" presStyleCnt="0"/>
      <dgm:spPr/>
    </dgm:pt>
    <dgm:pt modelId="{63A9B14A-C938-4C00-989A-587AC3EB0A3E}" type="pres">
      <dgm:prSet presAssocID="{E5B46EC1-80ED-44C3-A688-ECEA1D227066}" presName="pictRect" presStyleLbl="nod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EA34ECC7-14D5-4441-9F88-508E601FE3C8}" type="pres">
      <dgm:prSet presAssocID="{E5B46EC1-80ED-44C3-A688-ECEA1D227066}" presName="textRect" presStyleLbl="revTx" presStyleIdx="4" presStyleCnt="6">
        <dgm:presLayoutVars>
          <dgm:bulletEnabled val="1"/>
        </dgm:presLayoutVars>
      </dgm:prSet>
      <dgm:spPr/>
      <dgm:t>
        <a:bodyPr/>
        <a:lstStyle/>
        <a:p>
          <a:endParaRPr lang="en-US"/>
        </a:p>
      </dgm:t>
    </dgm:pt>
    <dgm:pt modelId="{C194752A-2692-4DDE-B5E6-4C3336F8768B}" type="pres">
      <dgm:prSet presAssocID="{1DE3CD71-7C9A-4117-8A9E-2407526258F6}" presName="sibTrans" presStyleLbl="sibTrans2D1" presStyleIdx="0" presStyleCnt="0"/>
      <dgm:spPr/>
      <dgm:t>
        <a:bodyPr/>
        <a:lstStyle/>
        <a:p>
          <a:endParaRPr lang="en-US"/>
        </a:p>
      </dgm:t>
    </dgm:pt>
    <dgm:pt modelId="{72517B69-6B69-46A5-8975-B86EC89492BC}" type="pres">
      <dgm:prSet presAssocID="{7D1651C3-AA27-41C4-8A2A-21D761F6AB1B}" presName="compNode" presStyleCnt="0"/>
      <dgm:spPr/>
    </dgm:pt>
    <dgm:pt modelId="{D5C2A57E-6B2A-406A-9970-029E3F7F1C07}" type="pres">
      <dgm:prSet presAssocID="{7D1651C3-AA27-41C4-8A2A-21D761F6AB1B}" presName="pictRect" presStyleLbl="nod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6B00B875-BFC6-4F76-8EB7-D3DDF61B6539}" type="pres">
      <dgm:prSet presAssocID="{7D1651C3-AA27-41C4-8A2A-21D761F6AB1B}" presName="textRect" presStyleLbl="revTx" presStyleIdx="5" presStyleCnt="6">
        <dgm:presLayoutVars>
          <dgm:bulletEnabled val="1"/>
        </dgm:presLayoutVars>
      </dgm:prSet>
      <dgm:spPr/>
      <dgm:t>
        <a:bodyPr/>
        <a:lstStyle/>
        <a:p>
          <a:endParaRPr lang="en-US"/>
        </a:p>
      </dgm:t>
    </dgm:pt>
  </dgm:ptLst>
  <dgm:cxnLst>
    <dgm:cxn modelId="{17B83AD2-CF1A-4E90-AD92-6001E65108DF}" srcId="{E6FCCF3C-C4C1-4CCA-99BB-5F5FD428DB32}" destId="{E5B46EC1-80ED-44C3-A688-ECEA1D227066}" srcOrd="4" destOrd="0" parTransId="{C72AC69D-E1AF-4F5D-8168-F37B84156E1A}" sibTransId="{1DE3CD71-7C9A-4117-8A9E-2407526258F6}"/>
    <dgm:cxn modelId="{4BAB0031-969F-4E10-B20F-4AA4EE16C7E8}" type="presOf" srcId="{E6FCCF3C-C4C1-4CCA-99BB-5F5FD428DB32}" destId="{6EB1AACE-F62C-4AFA-84C1-A7FAADA0FA42}" srcOrd="0" destOrd="0" presId="urn:microsoft.com/office/officeart/2005/8/layout/pList1#1"/>
    <dgm:cxn modelId="{421FB4FE-D755-43F2-B1A8-94C79B324B9E}" srcId="{E6FCCF3C-C4C1-4CCA-99BB-5F5FD428DB32}" destId="{71021BB2-26CD-407F-A376-0F01ACDF752B}" srcOrd="1" destOrd="0" parTransId="{DB5C146D-ABAF-4CE8-B84A-E31765984A52}" sibTransId="{76A812C5-140F-48E5-9A98-11B952E5CEB8}"/>
    <dgm:cxn modelId="{DE236756-940D-4A23-B40E-91B05BE1BE46}" srcId="{E6FCCF3C-C4C1-4CCA-99BB-5F5FD428DB32}" destId="{1851D5AE-6119-49AC-828A-5E4661733BF9}" srcOrd="2" destOrd="0" parTransId="{8730E17F-628D-4787-9411-FAD76346E529}" sibTransId="{9E0A4E5D-5161-49B3-BFB8-F4D0408DE4C9}"/>
    <dgm:cxn modelId="{950367EB-003A-453B-B101-4CA0D8792BA4}" type="presOf" srcId="{449C3686-876B-4753-9116-8EC75656098F}" destId="{1C503DA6-9CA6-4C89-83BE-61D9ABF971CF}" srcOrd="0" destOrd="0" presId="urn:microsoft.com/office/officeart/2005/8/layout/pList1#1"/>
    <dgm:cxn modelId="{910060CB-FA8C-4C78-8275-E817A5FF98E7}" type="presOf" srcId="{7D1651C3-AA27-41C4-8A2A-21D761F6AB1B}" destId="{6B00B875-BFC6-4F76-8EB7-D3DDF61B6539}" srcOrd="0" destOrd="0" presId="urn:microsoft.com/office/officeart/2005/8/layout/pList1#1"/>
    <dgm:cxn modelId="{03DB179B-49A6-4DDC-A35F-33C6E4B717A0}" type="presOf" srcId="{9C1CA15C-AC0E-463D-98E1-542098BB996E}" destId="{2777D6BE-1593-4E28-8D19-6D6409E82064}" srcOrd="0" destOrd="0" presId="urn:microsoft.com/office/officeart/2005/8/layout/pList1#1"/>
    <dgm:cxn modelId="{01FA8595-B6AB-41F2-B81E-9A785C763444}" type="presOf" srcId="{1851D5AE-6119-49AC-828A-5E4661733BF9}" destId="{9879E85B-8335-4121-8CFC-286AFE494F2A}" srcOrd="0" destOrd="0" presId="urn:microsoft.com/office/officeart/2005/8/layout/pList1#1"/>
    <dgm:cxn modelId="{9BC5B96F-854E-48F4-85D8-015F501127CF}" type="presOf" srcId="{1DE3CD71-7C9A-4117-8A9E-2407526258F6}" destId="{C194752A-2692-4DDE-B5E6-4C3336F8768B}" srcOrd="0" destOrd="0" presId="urn:microsoft.com/office/officeart/2005/8/layout/pList1#1"/>
    <dgm:cxn modelId="{4E19BEC3-0AD8-45C0-B8F1-96DC2AF5EED1}" srcId="{E6FCCF3C-C4C1-4CCA-99BB-5F5FD428DB32}" destId="{449C3686-876B-4753-9116-8EC75656098F}" srcOrd="0" destOrd="0" parTransId="{A45463EB-3AAF-44C4-9198-D2466EE2E0A4}" sibTransId="{6FF74FC1-D076-492F-9AAE-4154E714D1AC}"/>
    <dgm:cxn modelId="{C20A3028-A7AB-4E33-B90D-156A23F000AD}" type="presOf" srcId="{E5B46EC1-80ED-44C3-A688-ECEA1D227066}" destId="{EA34ECC7-14D5-4441-9F88-508E601FE3C8}" srcOrd="0" destOrd="0" presId="urn:microsoft.com/office/officeart/2005/8/layout/pList1#1"/>
    <dgm:cxn modelId="{A6D2E216-8DE7-43BD-8052-22FB29E2134E}" srcId="{E6FCCF3C-C4C1-4CCA-99BB-5F5FD428DB32}" destId="{DFCC9012-92C0-4CB7-B77F-FE6C3B59A90E}" srcOrd="3" destOrd="0" parTransId="{47A96496-346F-4AFF-A071-45A374B580E5}" sibTransId="{9C1CA15C-AC0E-463D-98E1-542098BB996E}"/>
    <dgm:cxn modelId="{025D59EE-79C9-4DA2-A4E6-4CEBDF0BF6F0}" type="presOf" srcId="{9E0A4E5D-5161-49B3-BFB8-F4D0408DE4C9}" destId="{54C69C5A-102D-431B-8870-2A293DAA32A9}" srcOrd="0" destOrd="0" presId="urn:microsoft.com/office/officeart/2005/8/layout/pList1#1"/>
    <dgm:cxn modelId="{B393818E-8E18-4197-8C28-BB830F1DD56C}" type="presOf" srcId="{DFCC9012-92C0-4CB7-B77F-FE6C3B59A90E}" destId="{19F01B56-B8DD-4C43-A5DE-D2156E0136FF}" srcOrd="0" destOrd="0" presId="urn:microsoft.com/office/officeart/2005/8/layout/pList1#1"/>
    <dgm:cxn modelId="{76E974BC-BA3C-48B2-B0E2-79FE7199A5AA}" srcId="{E6FCCF3C-C4C1-4CCA-99BB-5F5FD428DB32}" destId="{7D1651C3-AA27-41C4-8A2A-21D761F6AB1B}" srcOrd="5" destOrd="0" parTransId="{AE4ECB3B-5336-4DA6-859E-4C44A507E216}" sibTransId="{2C262F72-D88D-49AD-91B7-7DA555012EBC}"/>
    <dgm:cxn modelId="{14040AF4-C7C2-4087-849B-0C5881FB31E5}" type="presOf" srcId="{71021BB2-26CD-407F-A376-0F01ACDF752B}" destId="{60696209-61F6-4D3B-A97C-6D7B0305FEDC}" srcOrd="0" destOrd="0" presId="urn:microsoft.com/office/officeart/2005/8/layout/pList1#1"/>
    <dgm:cxn modelId="{C669EF05-005D-4FD2-A63E-505A75D31E8F}" type="presOf" srcId="{6FF74FC1-D076-492F-9AAE-4154E714D1AC}" destId="{95A154E3-3817-4BE2-B568-F7BF549C4D8B}" srcOrd="0" destOrd="0" presId="urn:microsoft.com/office/officeart/2005/8/layout/pList1#1"/>
    <dgm:cxn modelId="{0916F62D-4A57-4A30-958A-529E8362D007}" type="presOf" srcId="{76A812C5-140F-48E5-9A98-11B952E5CEB8}" destId="{465C504A-B49C-4525-99EA-4DEACFD48DED}" srcOrd="0" destOrd="0" presId="urn:microsoft.com/office/officeart/2005/8/layout/pList1#1"/>
    <dgm:cxn modelId="{81543D6E-DBC2-4C73-88F1-F28EFACAA7CF}" type="presParOf" srcId="{6EB1AACE-F62C-4AFA-84C1-A7FAADA0FA42}" destId="{3FECA407-AF71-4B0B-8B5D-C00EB1A36EBA}" srcOrd="0" destOrd="0" presId="urn:microsoft.com/office/officeart/2005/8/layout/pList1#1"/>
    <dgm:cxn modelId="{6A41C79A-B5CA-4F73-B280-75E1D24C74A1}" type="presParOf" srcId="{3FECA407-AF71-4B0B-8B5D-C00EB1A36EBA}" destId="{4DB02FF7-49F4-4FE1-8A40-211E8B347E66}" srcOrd="0" destOrd="0" presId="urn:microsoft.com/office/officeart/2005/8/layout/pList1#1"/>
    <dgm:cxn modelId="{17F7B5E8-18CF-4E69-9307-000B82F8CCAE}" type="presParOf" srcId="{3FECA407-AF71-4B0B-8B5D-C00EB1A36EBA}" destId="{1C503DA6-9CA6-4C89-83BE-61D9ABF971CF}" srcOrd="1" destOrd="0" presId="urn:microsoft.com/office/officeart/2005/8/layout/pList1#1"/>
    <dgm:cxn modelId="{859E22DE-639D-43D9-9278-E1C95C3407D9}" type="presParOf" srcId="{6EB1AACE-F62C-4AFA-84C1-A7FAADA0FA42}" destId="{95A154E3-3817-4BE2-B568-F7BF549C4D8B}" srcOrd="1" destOrd="0" presId="urn:microsoft.com/office/officeart/2005/8/layout/pList1#1"/>
    <dgm:cxn modelId="{262400E1-54CF-41B9-B2A3-03FD27FE3B35}" type="presParOf" srcId="{6EB1AACE-F62C-4AFA-84C1-A7FAADA0FA42}" destId="{DA2ECBF4-9FA6-4854-B283-BA31A056210D}" srcOrd="2" destOrd="0" presId="urn:microsoft.com/office/officeart/2005/8/layout/pList1#1"/>
    <dgm:cxn modelId="{0B84F816-5EE2-4D4B-8A13-98A05C6E6A12}" type="presParOf" srcId="{DA2ECBF4-9FA6-4854-B283-BA31A056210D}" destId="{8C238B59-1A02-487C-A716-3C1D6D1D4E49}" srcOrd="0" destOrd="0" presId="urn:microsoft.com/office/officeart/2005/8/layout/pList1#1"/>
    <dgm:cxn modelId="{A86F9FDB-4EB3-41D0-B4C0-F94F24869766}" type="presParOf" srcId="{DA2ECBF4-9FA6-4854-B283-BA31A056210D}" destId="{60696209-61F6-4D3B-A97C-6D7B0305FEDC}" srcOrd="1" destOrd="0" presId="urn:microsoft.com/office/officeart/2005/8/layout/pList1#1"/>
    <dgm:cxn modelId="{A98A2F56-CF06-4DE8-91B9-06F8AC903E54}" type="presParOf" srcId="{6EB1AACE-F62C-4AFA-84C1-A7FAADA0FA42}" destId="{465C504A-B49C-4525-99EA-4DEACFD48DED}" srcOrd="3" destOrd="0" presId="urn:microsoft.com/office/officeart/2005/8/layout/pList1#1"/>
    <dgm:cxn modelId="{D264B223-674B-4528-83B9-A0F96655794C}" type="presParOf" srcId="{6EB1AACE-F62C-4AFA-84C1-A7FAADA0FA42}" destId="{86824752-F66F-4529-B0FF-FCA1B037271C}" srcOrd="4" destOrd="0" presId="urn:microsoft.com/office/officeart/2005/8/layout/pList1#1"/>
    <dgm:cxn modelId="{388B5F67-F881-4BBC-9456-1F47B73AD3D1}" type="presParOf" srcId="{86824752-F66F-4529-B0FF-FCA1B037271C}" destId="{FD47C17D-8BB9-4D66-8EB5-BB07EC6A945F}" srcOrd="0" destOrd="0" presId="urn:microsoft.com/office/officeart/2005/8/layout/pList1#1"/>
    <dgm:cxn modelId="{26977624-59C6-4E61-818C-222A7D5A94DD}" type="presParOf" srcId="{86824752-F66F-4529-B0FF-FCA1B037271C}" destId="{9879E85B-8335-4121-8CFC-286AFE494F2A}" srcOrd="1" destOrd="0" presId="urn:microsoft.com/office/officeart/2005/8/layout/pList1#1"/>
    <dgm:cxn modelId="{2477E9C0-F123-438D-9DDB-0DCBE83BE260}" type="presParOf" srcId="{6EB1AACE-F62C-4AFA-84C1-A7FAADA0FA42}" destId="{54C69C5A-102D-431B-8870-2A293DAA32A9}" srcOrd="5" destOrd="0" presId="urn:microsoft.com/office/officeart/2005/8/layout/pList1#1"/>
    <dgm:cxn modelId="{72C4962B-5D72-4D75-AD09-3DE6CC550647}" type="presParOf" srcId="{6EB1AACE-F62C-4AFA-84C1-A7FAADA0FA42}" destId="{7B9CC1DA-E91A-4D18-B291-D9ECCA00B8B0}" srcOrd="6" destOrd="0" presId="urn:microsoft.com/office/officeart/2005/8/layout/pList1#1"/>
    <dgm:cxn modelId="{2B2681DF-9F4A-427C-9077-6B6A5B880220}" type="presParOf" srcId="{7B9CC1DA-E91A-4D18-B291-D9ECCA00B8B0}" destId="{98699C3E-5F2C-4EE5-B2C1-0C0310F11709}" srcOrd="0" destOrd="0" presId="urn:microsoft.com/office/officeart/2005/8/layout/pList1#1"/>
    <dgm:cxn modelId="{C142A3D1-7AEA-41B2-9CE3-B6D09DEC3258}" type="presParOf" srcId="{7B9CC1DA-E91A-4D18-B291-D9ECCA00B8B0}" destId="{19F01B56-B8DD-4C43-A5DE-D2156E0136FF}" srcOrd="1" destOrd="0" presId="urn:microsoft.com/office/officeart/2005/8/layout/pList1#1"/>
    <dgm:cxn modelId="{587FEFAC-4485-4A62-86F7-DC073FB3F4B5}" type="presParOf" srcId="{6EB1AACE-F62C-4AFA-84C1-A7FAADA0FA42}" destId="{2777D6BE-1593-4E28-8D19-6D6409E82064}" srcOrd="7" destOrd="0" presId="urn:microsoft.com/office/officeart/2005/8/layout/pList1#1"/>
    <dgm:cxn modelId="{3C59BE9F-972C-4F4A-B577-A71700BD0B9D}" type="presParOf" srcId="{6EB1AACE-F62C-4AFA-84C1-A7FAADA0FA42}" destId="{41A97FD1-05DA-49C2-A038-5EF4E8FAC656}" srcOrd="8" destOrd="0" presId="urn:microsoft.com/office/officeart/2005/8/layout/pList1#1"/>
    <dgm:cxn modelId="{14BE9A8E-6D20-42D3-80B0-86CF77CD9257}" type="presParOf" srcId="{41A97FD1-05DA-49C2-A038-5EF4E8FAC656}" destId="{63A9B14A-C938-4C00-989A-587AC3EB0A3E}" srcOrd="0" destOrd="0" presId="urn:microsoft.com/office/officeart/2005/8/layout/pList1#1"/>
    <dgm:cxn modelId="{DB4D2843-9AC9-4FD5-944F-8EA39C14CB54}" type="presParOf" srcId="{41A97FD1-05DA-49C2-A038-5EF4E8FAC656}" destId="{EA34ECC7-14D5-4441-9F88-508E601FE3C8}" srcOrd="1" destOrd="0" presId="urn:microsoft.com/office/officeart/2005/8/layout/pList1#1"/>
    <dgm:cxn modelId="{B14A76B8-78FF-411F-8444-0179FEC69A3D}" type="presParOf" srcId="{6EB1AACE-F62C-4AFA-84C1-A7FAADA0FA42}" destId="{C194752A-2692-4DDE-B5E6-4C3336F8768B}" srcOrd="9" destOrd="0" presId="urn:microsoft.com/office/officeart/2005/8/layout/pList1#1"/>
    <dgm:cxn modelId="{9C4D3155-079E-49C7-9401-54211C01382B}" type="presParOf" srcId="{6EB1AACE-F62C-4AFA-84C1-A7FAADA0FA42}" destId="{72517B69-6B69-46A5-8975-B86EC89492BC}" srcOrd="10" destOrd="0" presId="urn:microsoft.com/office/officeart/2005/8/layout/pList1#1"/>
    <dgm:cxn modelId="{887ECFCD-C91E-4988-AFAB-9748C90FF326}" type="presParOf" srcId="{72517B69-6B69-46A5-8975-B86EC89492BC}" destId="{D5C2A57E-6B2A-406A-9970-029E3F7F1C07}" srcOrd="0" destOrd="0" presId="urn:microsoft.com/office/officeart/2005/8/layout/pList1#1"/>
    <dgm:cxn modelId="{ED6ABECF-ABED-488E-8BC6-088DDD895B89}" type="presParOf" srcId="{72517B69-6B69-46A5-8975-B86EC89492BC}" destId="{6B00B875-BFC6-4F76-8EB7-D3DDF61B6539}"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9E24F6-DAF7-4AFF-8E79-3D1C399597B2}" type="doc">
      <dgm:prSet loTypeId="urn:microsoft.com/office/officeart/2005/8/layout/vList2" loCatId="list" qsTypeId="urn:microsoft.com/office/officeart/2005/8/quickstyle/simple5" qsCatId="simple" csTypeId="urn:microsoft.com/office/officeart/2005/8/colors/accent6_2" csCatId="accent6" phldr="1"/>
      <dgm:spPr/>
      <dgm:t>
        <a:bodyPr/>
        <a:lstStyle/>
        <a:p>
          <a:endParaRPr lang="en-US"/>
        </a:p>
      </dgm:t>
    </dgm:pt>
    <dgm:pt modelId="{C01FD600-CB5A-4D8E-9272-318D100D70AA}">
      <dgm:prSet/>
      <dgm:spPr/>
      <dgm:t>
        <a:bodyPr/>
        <a:lstStyle/>
        <a:p>
          <a:pPr rtl="0"/>
          <a:r>
            <a:rPr lang="en-US" dirty="0" smtClean="0"/>
            <a:t>The World Wide Web (or web, for short) is a global library of information available to anyone connected to the Internet</a:t>
          </a:r>
          <a:endParaRPr lang="en-US" dirty="0"/>
        </a:p>
      </dgm:t>
    </dgm:pt>
    <dgm:pt modelId="{6F44BF4E-C709-4082-A328-F9FCA8F39634}" type="parTrans" cxnId="{8B8450D8-AC56-4703-8F9B-F1ADFA590747}">
      <dgm:prSet/>
      <dgm:spPr/>
      <dgm:t>
        <a:bodyPr/>
        <a:lstStyle/>
        <a:p>
          <a:endParaRPr lang="en-US"/>
        </a:p>
      </dgm:t>
    </dgm:pt>
    <dgm:pt modelId="{053155F0-D7F8-43C4-B36D-6903ADEEC8EA}" type="sibTrans" cxnId="{8B8450D8-AC56-4703-8F9B-F1ADFA590747}">
      <dgm:prSet/>
      <dgm:spPr/>
      <dgm:t>
        <a:bodyPr/>
        <a:lstStyle/>
        <a:p>
          <a:endParaRPr lang="en-US"/>
        </a:p>
      </dgm:t>
    </dgm:pt>
    <dgm:pt modelId="{DCA17EC0-6E3B-4DE7-BD8A-71F078BDE87A}">
      <dgm:prSet/>
      <dgm:spPr/>
      <dgm:t>
        <a:bodyPr/>
        <a:lstStyle/>
        <a:p>
          <a:pPr rtl="0"/>
          <a:r>
            <a:rPr lang="en-US" smtClean="0"/>
            <a:t>The </a:t>
          </a:r>
          <a:r>
            <a:rPr lang="en-US" b="1" smtClean="0"/>
            <a:t>web</a:t>
          </a:r>
          <a:r>
            <a:rPr lang="en-US" smtClean="0"/>
            <a:t> consists of a worldwide collection of electronic documents, each of which is called a </a:t>
          </a:r>
          <a:r>
            <a:rPr lang="en-US" b="1" smtClean="0"/>
            <a:t>webpage</a:t>
          </a:r>
          <a:endParaRPr lang="en-US"/>
        </a:p>
      </dgm:t>
    </dgm:pt>
    <dgm:pt modelId="{41B99E5C-9BEE-4180-A047-1E75AE20FE86}" type="parTrans" cxnId="{6291E340-F21E-46F5-A88B-5974BAA3DD88}">
      <dgm:prSet/>
      <dgm:spPr/>
      <dgm:t>
        <a:bodyPr/>
        <a:lstStyle/>
        <a:p>
          <a:endParaRPr lang="en-US"/>
        </a:p>
      </dgm:t>
    </dgm:pt>
    <dgm:pt modelId="{C1A68B54-F273-4F00-BD0D-CA34A4F1FC0B}" type="sibTrans" cxnId="{6291E340-F21E-46F5-A88B-5974BAA3DD88}">
      <dgm:prSet/>
      <dgm:spPr/>
      <dgm:t>
        <a:bodyPr/>
        <a:lstStyle/>
        <a:p>
          <a:endParaRPr lang="en-US"/>
        </a:p>
      </dgm:t>
    </dgm:pt>
    <dgm:pt modelId="{1FD9FA37-E74F-4A36-ADAB-588989BAA119}">
      <dgm:prSet/>
      <dgm:spPr/>
      <dgm:t>
        <a:bodyPr/>
        <a:lstStyle/>
        <a:p>
          <a:pPr rtl="0"/>
          <a:r>
            <a:rPr lang="en-US" dirty="0" smtClean="0"/>
            <a:t>A </a:t>
          </a:r>
          <a:r>
            <a:rPr lang="en-US" b="1" dirty="0" smtClean="0"/>
            <a:t>website</a:t>
          </a:r>
          <a:r>
            <a:rPr lang="en-US" dirty="0" smtClean="0"/>
            <a:t> is a collection of related webpages which are stored on a web server</a:t>
          </a:r>
          <a:endParaRPr lang="en-US" dirty="0"/>
        </a:p>
      </dgm:t>
    </dgm:pt>
    <dgm:pt modelId="{E9B111B4-80B0-4F07-A65D-9E7BE390E00F}" type="parTrans" cxnId="{B703D67E-5791-416E-8814-19A3623B6D97}">
      <dgm:prSet/>
      <dgm:spPr/>
      <dgm:t>
        <a:bodyPr/>
        <a:lstStyle/>
        <a:p>
          <a:endParaRPr lang="en-US"/>
        </a:p>
      </dgm:t>
    </dgm:pt>
    <dgm:pt modelId="{3F5246BC-0272-4DE4-904A-E6DB577C64F9}" type="sibTrans" cxnId="{B703D67E-5791-416E-8814-19A3623B6D97}">
      <dgm:prSet/>
      <dgm:spPr/>
      <dgm:t>
        <a:bodyPr/>
        <a:lstStyle/>
        <a:p>
          <a:endParaRPr lang="en-US"/>
        </a:p>
      </dgm:t>
    </dgm:pt>
    <dgm:pt modelId="{3D2CA982-65E3-413A-8A02-56FD1D45DC15}">
      <dgm:prSet/>
      <dgm:spPr/>
      <dgm:t>
        <a:bodyPr/>
        <a:lstStyle/>
        <a:p>
          <a:pPr rtl="0"/>
          <a:r>
            <a:rPr lang="en-US" dirty="0" smtClean="0"/>
            <a:t>A </a:t>
          </a:r>
          <a:r>
            <a:rPr lang="en-US" b="1" dirty="0" smtClean="0"/>
            <a:t>web server </a:t>
          </a:r>
          <a:r>
            <a:rPr lang="en-US" dirty="0" smtClean="0"/>
            <a:t>is a computer that delivers requested webpages to your computer</a:t>
          </a:r>
          <a:endParaRPr lang="en-US" dirty="0"/>
        </a:p>
      </dgm:t>
    </dgm:pt>
    <dgm:pt modelId="{EFE9AE54-40A0-47A4-9CA5-854670FE1FA7}" type="parTrans" cxnId="{321055A0-99E2-48B1-A5C9-EAA80F41F784}">
      <dgm:prSet/>
      <dgm:spPr/>
      <dgm:t>
        <a:bodyPr/>
        <a:lstStyle/>
        <a:p>
          <a:endParaRPr lang="en-US"/>
        </a:p>
      </dgm:t>
    </dgm:pt>
    <dgm:pt modelId="{7B6DBAAD-3CF2-4998-B4F6-0BA408FFCE98}" type="sibTrans" cxnId="{321055A0-99E2-48B1-A5C9-EAA80F41F784}">
      <dgm:prSet/>
      <dgm:spPr/>
      <dgm:t>
        <a:bodyPr/>
        <a:lstStyle/>
        <a:p>
          <a:endParaRPr lang="en-US"/>
        </a:p>
      </dgm:t>
    </dgm:pt>
    <dgm:pt modelId="{21461A21-13D0-41E3-AB16-375794B1BB3D}" type="pres">
      <dgm:prSet presAssocID="{E39E24F6-DAF7-4AFF-8E79-3D1C399597B2}" presName="linear" presStyleCnt="0">
        <dgm:presLayoutVars>
          <dgm:animLvl val="lvl"/>
          <dgm:resizeHandles val="exact"/>
        </dgm:presLayoutVars>
      </dgm:prSet>
      <dgm:spPr/>
      <dgm:t>
        <a:bodyPr/>
        <a:lstStyle/>
        <a:p>
          <a:endParaRPr lang="en-US"/>
        </a:p>
      </dgm:t>
    </dgm:pt>
    <dgm:pt modelId="{94F4DE23-D7D7-4890-ACD9-3FB190EA895D}" type="pres">
      <dgm:prSet presAssocID="{C01FD600-CB5A-4D8E-9272-318D100D70AA}" presName="parentText" presStyleLbl="node1" presStyleIdx="0" presStyleCnt="4">
        <dgm:presLayoutVars>
          <dgm:chMax val="0"/>
          <dgm:bulletEnabled val="1"/>
        </dgm:presLayoutVars>
      </dgm:prSet>
      <dgm:spPr/>
      <dgm:t>
        <a:bodyPr/>
        <a:lstStyle/>
        <a:p>
          <a:endParaRPr lang="en-US"/>
        </a:p>
      </dgm:t>
    </dgm:pt>
    <dgm:pt modelId="{1466FD6E-A74C-45DA-BF22-529CB8532C59}" type="pres">
      <dgm:prSet presAssocID="{053155F0-D7F8-43C4-B36D-6903ADEEC8EA}" presName="spacer" presStyleCnt="0"/>
      <dgm:spPr/>
    </dgm:pt>
    <dgm:pt modelId="{9C68EF52-C518-4BD2-A978-1CC7E5054693}" type="pres">
      <dgm:prSet presAssocID="{DCA17EC0-6E3B-4DE7-BD8A-71F078BDE87A}" presName="parentText" presStyleLbl="node1" presStyleIdx="1" presStyleCnt="4">
        <dgm:presLayoutVars>
          <dgm:chMax val="0"/>
          <dgm:bulletEnabled val="1"/>
        </dgm:presLayoutVars>
      </dgm:prSet>
      <dgm:spPr/>
      <dgm:t>
        <a:bodyPr/>
        <a:lstStyle/>
        <a:p>
          <a:endParaRPr lang="en-US"/>
        </a:p>
      </dgm:t>
    </dgm:pt>
    <dgm:pt modelId="{88FFBA0D-9D0D-4605-BB36-0647D91360AC}" type="pres">
      <dgm:prSet presAssocID="{C1A68B54-F273-4F00-BD0D-CA34A4F1FC0B}" presName="spacer" presStyleCnt="0"/>
      <dgm:spPr/>
    </dgm:pt>
    <dgm:pt modelId="{74B50B81-F9C9-408B-9192-5DCD73A09384}" type="pres">
      <dgm:prSet presAssocID="{1FD9FA37-E74F-4A36-ADAB-588989BAA119}" presName="parentText" presStyleLbl="node1" presStyleIdx="2" presStyleCnt="4">
        <dgm:presLayoutVars>
          <dgm:chMax val="0"/>
          <dgm:bulletEnabled val="1"/>
        </dgm:presLayoutVars>
      </dgm:prSet>
      <dgm:spPr/>
      <dgm:t>
        <a:bodyPr/>
        <a:lstStyle/>
        <a:p>
          <a:endParaRPr lang="en-US"/>
        </a:p>
      </dgm:t>
    </dgm:pt>
    <dgm:pt modelId="{2D456503-658F-4B8D-825C-F429A57CECA1}" type="pres">
      <dgm:prSet presAssocID="{3F5246BC-0272-4DE4-904A-E6DB577C64F9}" presName="spacer" presStyleCnt="0"/>
      <dgm:spPr/>
    </dgm:pt>
    <dgm:pt modelId="{01725DD3-D28F-4C51-9415-DEBD33396CD9}" type="pres">
      <dgm:prSet presAssocID="{3D2CA982-65E3-413A-8A02-56FD1D45DC15}" presName="parentText" presStyleLbl="node1" presStyleIdx="3" presStyleCnt="4">
        <dgm:presLayoutVars>
          <dgm:chMax val="0"/>
          <dgm:bulletEnabled val="1"/>
        </dgm:presLayoutVars>
      </dgm:prSet>
      <dgm:spPr/>
      <dgm:t>
        <a:bodyPr/>
        <a:lstStyle/>
        <a:p>
          <a:endParaRPr lang="en-US"/>
        </a:p>
      </dgm:t>
    </dgm:pt>
  </dgm:ptLst>
  <dgm:cxnLst>
    <dgm:cxn modelId="{D0889592-48B9-4F74-BFB6-5BD3D1314184}" type="presOf" srcId="{E39E24F6-DAF7-4AFF-8E79-3D1C399597B2}" destId="{21461A21-13D0-41E3-AB16-375794B1BB3D}" srcOrd="0" destOrd="0" presId="urn:microsoft.com/office/officeart/2005/8/layout/vList2"/>
    <dgm:cxn modelId="{349CC0C7-7D5F-4925-9496-EA8267AE8F33}" type="presOf" srcId="{C01FD600-CB5A-4D8E-9272-318D100D70AA}" destId="{94F4DE23-D7D7-4890-ACD9-3FB190EA895D}" srcOrd="0" destOrd="0" presId="urn:microsoft.com/office/officeart/2005/8/layout/vList2"/>
    <dgm:cxn modelId="{321055A0-99E2-48B1-A5C9-EAA80F41F784}" srcId="{E39E24F6-DAF7-4AFF-8E79-3D1C399597B2}" destId="{3D2CA982-65E3-413A-8A02-56FD1D45DC15}" srcOrd="3" destOrd="0" parTransId="{EFE9AE54-40A0-47A4-9CA5-854670FE1FA7}" sibTransId="{7B6DBAAD-3CF2-4998-B4F6-0BA408FFCE98}"/>
    <dgm:cxn modelId="{B703D67E-5791-416E-8814-19A3623B6D97}" srcId="{E39E24F6-DAF7-4AFF-8E79-3D1C399597B2}" destId="{1FD9FA37-E74F-4A36-ADAB-588989BAA119}" srcOrd="2" destOrd="0" parTransId="{E9B111B4-80B0-4F07-A65D-9E7BE390E00F}" sibTransId="{3F5246BC-0272-4DE4-904A-E6DB577C64F9}"/>
    <dgm:cxn modelId="{8B8450D8-AC56-4703-8F9B-F1ADFA590747}" srcId="{E39E24F6-DAF7-4AFF-8E79-3D1C399597B2}" destId="{C01FD600-CB5A-4D8E-9272-318D100D70AA}" srcOrd="0" destOrd="0" parTransId="{6F44BF4E-C709-4082-A328-F9FCA8F39634}" sibTransId="{053155F0-D7F8-43C4-B36D-6903ADEEC8EA}"/>
    <dgm:cxn modelId="{DC926683-F5D3-4B22-8400-5E25E509AFB8}" type="presOf" srcId="{DCA17EC0-6E3B-4DE7-BD8A-71F078BDE87A}" destId="{9C68EF52-C518-4BD2-A978-1CC7E5054693}" srcOrd="0" destOrd="0" presId="urn:microsoft.com/office/officeart/2005/8/layout/vList2"/>
    <dgm:cxn modelId="{6291E340-F21E-46F5-A88B-5974BAA3DD88}" srcId="{E39E24F6-DAF7-4AFF-8E79-3D1C399597B2}" destId="{DCA17EC0-6E3B-4DE7-BD8A-71F078BDE87A}" srcOrd="1" destOrd="0" parTransId="{41B99E5C-9BEE-4180-A047-1E75AE20FE86}" sibTransId="{C1A68B54-F273-4F00-BD0D-CA34A4F1FC0B}"/>
    <dgm:cxn modelId="{0F02430C-981B-462E-8959-51F516089801}" type="presOf" srcId="{1FD9FA37-E74F-4A36-ADAB-588989BAA119}" destId="{74B50B81-F9C9-408B-9192-5DCD73A09384}" srcOrd="0" destOrd="0" presId="urn:microsoft.com/office/officeart/2005/8/layout/vList2"/>
    <dgm:cxn modelId="{841B0BBE-7F33-437F-818F-70B4C8EE081A}" type="presOf" srcId="{3D2CA982-65E3-413A-8A02-56FD1D45DC15}" destId="{01725DD3-D28F-4C51-9415-DEBD33396CD9}" srcOrd="0" destOrd="0" presId="urn:microsoft.com/office/officeart/2005/8/layout/vList2"/>
    <dgm:cxn modelId="{5B810238-8E6D-4F7D-A8B7-2E456C97A357}" type="presParOf" srcId="{21461A21-13D0-41E3-AB16-375794B1BB3D}" destId="{94F4DE23-D7D7-4890-ACD9-3FB190EA895D}" srcOrd="0" destOrd="0" presId="urn:microsoft.com/office/officeart/2005/8/layout/vList2"/>
    <dgm:cxn modelId="{9F030552-0F5E-4429-85AC-862FB51915DA}" type="presParOf" srcId="{21461A21-13D0-41E3-AB16-375794B1BB3D}" destId="{1466FD6E-A74C-45DA-BF22-529CB8532C59}" srcOrd="1" destOrd="0" presId="urn:microsoft.com/office/officeart/2005/8/layout/vList2"/>
    <dgm:cxn modelId="{99D74C4E-F6AC-4940-B4A6-05D3D0CF9FAC}" type="presParOf" srcId="{21461A21-13D0-41E3-AB16-375794B1BB3D}" destId="{9C68EF52-C518-4BD2-A978-1CC7E5054693}" srcOrd="2" destOrd="0" presId="urn:microsoft.com/office/officeart/2005/8/layout/vList2"/>
    <dgm:cxn modelId="{E28E9E2C-98C0-42C1-A451-B2AE0FCE052E}" type="presParOf" srcId="{21461A21-13D0-41E3-AB16-375794B1BB3D}" destId="{88FFBA0D-9D0D-4605-BB36-0647D91360AC}" srcOrd="3" destOrd="0" presId="urn:microsoft.com/office/officeart/2005/8/layout/vList2"/>
    <dgm:cxn modelId="{02B12319-FF24-4CF2-90EF-0D5BFAFF0D9C}" type="presParOf" srcId="{21461A21-13D0-41E3-AB16-375794B1BB3D}" destId="{74B50B81-F9C9-408B-9192-5DCD73A09384}" srcOrd="4" destOrd="0" presId="urn:microsoft.com/office/officeart/2005/8/layout/vList2"/>
    <dgm:cxn modelId="{992451CF-CD89-40C5-A1F8-306846FF620D}" type="presParOf" srcId="{21461A21-13D0-41E3-AB16-375794B1BB3D}" destId="{2D456503-658F-4B8D-825C-F429A57CECA1}" srcOrd="5" destOrd="0" presId="urn:microsoft.com/office/officeart/2005/8/layout/vList2"/>
    <dgm:cxn modelId="{A8B292C4-BE17-4FB5-8F85-FB145A1149A4}" type="presParOf" srcId="{21461A21-13D0-41E3-AB16-375794B1BB3D}" destId="{01725DD3-D28F-4C51-9415-DEBD33396CD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212C56-5CF6-464C-BE81-709147301801}" type="doc">
      <dgm:prSet loTypeId="urn:microsoft.com/office/officeart/2005/8/layout/default#3" loCatId="list" qsTypeId="urn:microsoft.com/office/officeart/2005/8/quickstyle/simple5" qsCatId="simple" csTypeId="urn:microsoft.com/office/officeart/2005/8/colors/accent4_2" csCatId="accent4" phldr="1"/>
      <dgm:spPr/>
      <dgm:t>
        <a:bodyPr/>
        <a:lstStyle/>
        <a:p>
          <a:endParaRPr lang="en-US"/>
        </a:p>
      </dgm:t>
    </dgm:pt>
    <dgm:pt modelId="{B30C3BD2-11E0-4F91-B4E0-7036DBBB0F17}">
      <dgm:prSet phldrT="[Text]"/>
      <dgm:spPr/>
      <dgm:t>
        <a:bodyPr/>
        <a:lstStyle/>
        <a:p>
          <a:r>
            <a:rPr lang="en-US" dirty="0" smtClean="0"/>
            <a:t>Viruses and Other Malware</a:t>
          </a:r>
          <a:endParaRPr lang="en-US" dirty="0"/>
        </a:p>
      </dgm:t>
    </dgm:pt>
    <dgm:pt modelId="{8285D7D9-F56E-4AFF-BCFA-557E539ACCBF}" type="parTrans" cxnId="{DE4C8ADE-236B-4103-9935-B80C7E76193D}">
      <dgm:prSet/>
      <dgm:spPr/>
      <dgm:t>
        <a:bodyPr/>
        <a:lstStyle/>
        <a:p>
          <a:endParaRPr lang="en-US"/>
        </a:p>
      </dgm:t>
    </dgm:pt>
    <dgm:pt modelId="{FC03F9EC-1AD6-4B0B-B5D7-B8A8AAADBBAC}" type="sibTrans" cxnId="{DE4C8ADE-236B-4103-9935-B80C7E76193D}">
      <dgm:prSet/>
      <dgm:spPr/>
      <dgm:t>
        <a:bodyPr/>
        <a:lstStyle/>
        <a:p>
          <a:endParaRPr lang="en-US"/>
        </a:p>
      </dgm:t>
    </dgm:pt>
    <dgm:pt modelId="{DCB6D7AF-7AC3-42CE-8E5E-851843AE781B}">
      <dgm:prSet phldrT="[Text]"/>
      <dgm:spPr/>
      <dgm:t>
        <a:bodyPr/>
        <a:lstStyle/>
        <a:p>
          <a:r>
            <a:rPr lang="en-US" dirty="0" smtClean="0"/>
            <a:t>Privacy</a:t>
          </a:r>
          <a:endParaRPr lang="en-US" dirty="0"/>
        </a:p>
      </dgm:t>
    </dgm:pt>
    <dgm:pt modelId="{169E9D99-499A-44B0-8C2A-5E8D3A1CAB61}" type="parTrans" cxnId="{6E436180-C639-4163-8096-9267D044F033}">
      <dgm:prSet/>
      <dgm:spPr/>
      <dgm:t>
        <a:bodyPr/>
        <a:lstStyle/>
        <a:p>
          <a:endParaRPr lang="en-US"/>
        </a:p>
      </dgm:t>
    </dgm:pt>
    <dgm:pt modelId="{879777EC-CC09-48B2-B77B-C21DE1A57C4E}" type="sibTrans" cxnId="{6E436180-C639-4163-8096-9267D044F033}">
      <dgm:prSet/>
      <dgm:spPr/>
      <dgm:t>
        <a:bodyPr/>
        <a:lstStyle/>
        <a:p>
          <a:endParaRPr lang="en-US"/>
        </a:p>
      </dgm:t>
    </dgm:pt>
    <dgm:pt modelId="{E207C984-E0E6-4811-8C62-A526E57640A4}">
      <dgm:prSet phldrT="[Text]"/>
      <dgm:spPr/>
      <dgm:t>
        <a:bodyPr/>
        <a:lstStyle/>
        <a:p>
          <a:r>
            <a:rPr lang="en-US" dirty="0" smtClean="0"/>
            <a:t>Health Concerns</a:t>
          </a:r>
          <a:endParaRPr lang="en-US" dirty="0"/>
        </a:p>
      </dgm:t>
    </dgm:pt>
    <dgm:pt modelId="{AE0BF9D7-5DF2-4716-A135-8342A3860395}" type="parTrans" cxnId="{66C45103-E637-4B2F-B52B-5A9E9D9A047C}">
      <dgm:prSet/>
      <dgm:spPr/>
      <dgm:t>
        <a:bodyPr/>
        <a:lstStyle/>
        <a:p>
          <a:endParaRPr lang="en-US"/>
        </a:p>
      </dgm:t>
    </dgm:pt>
    <dgm:pt modelId="{0E539A9E-5ACA-4E75-96F0-C19D3F9211CD}" type="sibTrans" cxnId="{66C45103-E637-4B2F-B52B-5A9E9D9A047C}">
      <dgm:prSet/>
      <dgm:spPr/>
      <dgm:t>
        <a:bodyPr/>
        <a:lstStyle/>
        <a:p>
          <a:endParaRPr lang="en-US"/>
        </a:p>
      </dgm:t>
    </dgm:pt>
    <dgm:pt modelId="{079597AD-8215-4609-8607-32F4ACC71DAA}">
      <dgm:prSet phldrT="[Text]"/>
      <dgm:spPr/>
      <dgm:t>
        <a:bodyPr/>
        <a:lstStyle/>
        <a:p>
          <a:r>
            <a:rPr lang="en-US" dirty="0" smtClean="0"/>
            <a:t>Environmental Issues</a:t>
          </a:r>
          <a:endParaRPr lang="en-US" dirty="0"/>
        </a:p>
      </dgm:t>
    </dgm:pt>
    <dgm:pt modelId="{1D993216-1CBD-4089-BB6A-EDF352A0DC33}" type="parTrans" cxnId="{7C651DA4-E6F9-4E77-99F0-8CDB2EBE1102}">
      <dgm:prSet/>
      <dgm:spPr/>
      <dgm:t>
        <a:bodyPr/>
        <a:lstStyle/>
        <a:p>
          <a:endParaRPr lang="en-US"/>
        </a:p>
      </dgm:t>
    </dgm:pt>
    <dgm:pt modelId="{52F014EA-E1DF-4C14-AD75-8E76361829AD}" type="sibTrans" cxnId="{7C651DA4-E6F9-4E77-99F0-8CDB2EBE1102}">
      <dgm:prSet/>
      <dgm:spPr/>
      <dgm:t>
        <a:bodyPr/>
        <a:lstStyle/>
        <a:p>
          <a:endParaRPr lang="en-US"/>
        </a:p>
      </dgm:t>
    </dgm:pt>
    <dgm:pt modelId="{26A9553F-C8BB-4C35-8B6C-8DADDFD5FE01}" type="pres">
      <dgm:prSet presAssocID="{C2212C56-5CF6-464C-BE81-709147301801}" presName="diagram" presStyleCnt="0">
        <dgm:presLayoutVars>
          <dgm:dir/>
          <dgm:resizeHandles val="exact"/>
        </dgm:presLayoutVars>
      </dgm:prSet>
      <dgm:spPr/>
      <dgm:t>
        <a:bodyPr/>
        <a:lstStyle/>
        <a:p>
          <a:endParaRPr lang="en-US"/>
        </a:p>
      </dgm:t>
    </dgm:pt>
    <dgm:pt modelId="{F8BDBAAF-1ECA-4D0B-BA2D-C050E0FED146}" type="pres">
      <dgm:prSet presAssocID="{B30C3BD2-11E0-4F91-B4E0-7036DBBB0F17}" presName="node" presStyleLbl="node1" presStyleIdx="0" presStyleCnt="4">
        <dgm:presLayoutVars>
          <dgm:bulletEnabled val="1"/>
        </dgm:presLayoutVars>
      </dgm:prSet>
      <dgm:spPr/>
      <dgm:t>
        <a:bodyPr/>
        <a:lstStyle/>
        <a:p>
          <a:endParaRPr lang="en-US"/>
        </a:p>
      </dgm:t>
    </dgm:pt>
    <dgm:pt modelId="{B0DF47E7-A74D-4447-9A3A-67030AB3F51D}" type="pres">
      <dgm:prSet presAssocID="{FC03F9EC-1AD6-4B0B-B5D7-B8A8AAADBBAC}" presName="sibTrans" presStyleCnt="0"/>
      <dgm:spPr/>
    </dgm:pt>
    <dgm:pt modelId="{53903D14-BE2C-4A0B-A09C-60CF94532E1F}" type="pres">
      <dgm:prSet presAssocID="{DCB6D7AF-7AC3-42CE-8E5E-851843AE781B}" presName="node" presStyleLbl="node1" presStyleIdx="1" presStyleCnt="4">
        <dgm:presLayoutVars>
          <dgm:bulletEnabled val="1"/>
        </dgm:presLayoutVars>
      </dgm:prSet>
      <dgm:spPr/>
      <dgm:t>
        <a:bodyPr/>
        <a:lstStyle/>
        <a:p>
          <a:endParaRPr lang="en-US"/>
        </a:p>
      </dgm:t>
    </dgm:pt>
    <dgm:pt modelId="{E6D27D4A-2341-4392-BCD1-03672334D528}" type="pres">
      <dgm:prSet presAssocID="{879777EC-CC09-48B2-B77B-C21DE1A57C4E}" presName="sibTrans" presStyleCnt="0"/>
      <dgm:spPr/>
    </dgm:pt>
    <dgm:pt modelId="{9F47AC4B-AC13-480C-B240-C4D5B85BC145}" type="pres">
      <dgm:prSet presAssocID="{E207C984-E0E6-4811-8C62-A526E57640A4}" presName="node" presStyleLbl="node1" presStyleIdx="2" presStyleCnt="4">
        <dgm:presLayoutVars>
          <dgm:bulletEnabled val="1"/>
        </dgm:presLayoutVars>
      </dgm:prSet>
      <dgm:spPr/>
      <dgm:t>
        <a:bodyPr/>
        <a:lstStyle/>
        <a:p>
          <a:endParaRPr lang="en-US"/>
        </a:p>
      </dgm:t>
    </dgm:pt>
    <dgm:pt modelId="{A4EF7F3D-78D9-443B-B500-FE5DD6A76433}" type="pres">
      <dgm:prSet presAssocID="{0E539A9E-5ACA-4E75-96F0-C19D3F9211CD}" presName="sibTrans" presStyleCnt="0"/>
      <dgm:spPr/>
    </dgm:pt>
    <dgm:pt modelId="{F8C1E9ED-FA15-4E94-A517-78B753A6D851}" type="pres">
      <dgm:prSet presAssocID="{079597AD-8215-4609-8607-32F4ACC71DAA}" presName="node" presStyleLbl="node1" presStyleIdx="3" presStyleCnt="4">
        <dgm:presLayoutVars>
          <dgm:bulletEnabled val="1"/>
        </dgm:presLayoutVars>
      </dgm:prSet>
      <dgm:spPr/>
      <dgm:t>
        <a:bodyPr/>
        <a:lstStyle/>
        <a:p>
          <a:endParaRPr lang="en-US"/>
        </a:p>
      </dgm:t>
    </dgm:pt>
  </dgm:ptLst>
  <dgm:cxnLst>
    <dgm:cxn modelId="{B1F050EA-2CFE-4A67-8C0D-E6207C29DD8C}" type="presOf" srcId="{079597AD-8215-4609-8607-32F4ACC71DAA}" destId="{F8C1E9ED-FA15-4E94-A517-78B753A6D851}" srcOrd="0" destOrd="0" presId="urn:microsoft.com/office/officeart/2005/8/layout/default#3"/>
    <dgm:cxn modelId="{7C651DA4-E6F9-4E77-99F0-8CDB2EBE1102}" srcId="{C2212C56-5CF6-464C-BE81-709147301801}" destId="{079597AD-8215-4609-8607-32F4ACC71DAA}" srcOrd="3" destOrd="0" parTransId="{1D993216-1CBD-4089-BB6A-EDF352A0DC33}" sibTransId="{52F014EA-E1DF-4C14-AD75-8E76361829AD}"/>
    <dgm:cxn modelId="{6E436180-C639-4163-8096-9267D044F033}" srcId="{C2212C56-5CF6-464C-BE81-709147301801}" destId="{DCB6D7AF-7AC3-42CE-8E5E-851843AE781B}" srcOrd="1" destOrd="0" parTransId="{169E9D99-499A-44B0-8C2A-5E8D3A1CAB61}" sibTransId="{879777EC-CC09-48B2-B77B-C21DE1A57C4E}"/>
    <dgm:cxn modelId="{66C45103-E637-4B2F-B52B-5A9E9D9A047C}" srcId="{C2212C56-5CF6-464C-BE81-709147301801}" destId="{E207C984-E0E6-4811-8C62-A526E57640A4}" srcOrd="2" destOrd="0" parTransId="{AE0BF9D7-5DF2-4716-A135-8342A3860395}" sibTransId="{0E539A9E-5ACA-4E75-96F0-C19D3F9211CD}"/>
    <dgm:cxn modelId="{DE4C8ADE-236B-4103-9935-B80C7E76193D}" srcId="{C2212C56-5CF6-464C-BE81-709147301801}" destId="{B30C3BD2-11E0-4F91-B4E0-7036DBBB0F17}" srcOrd="0" destOrd="0" parTransId="{8285D7D9-F56E-4AFF-BCFA-557E539ACCBF}" sibTransId="{FC03F9EC-1AD6-4B0B-B5D7-B8A8AAADBBAC}"/>
    <dgm:cxn modelId="{9F866D94-F215-4D14-AFF4-6ED8BB58A3B4}" type="presOf" srcId="{B30C3BD2-11E0-4F91-B4E0-7036DBBB0F17}" destId="{F8BDBAAF-1ECA-4D0B-BA2D-C050E0FED146}" srcOrd="0" destOrd="0" presId="urn:microsoft.com/office/officeart/2005/8/layout/default#3"/>
    <dgm:cxn modelId="{893D47EB-51EA-4D09-9609-234ACAB4BAE3}" type="presOf" srcId="{E207C984-E0E6-4811-8C62-A526E57640A4}" destId="{9F47AC4B-AC13-480C-B240-C4D5B85BC145}" srcOrd="0" destOrd="0" presId="urn:microsoft.com/office/officeart/2005/8/layout/default#3"/>
    <dgm:cxn modelId="{3DC4DE79-930F-4FF4-B7E1-87A151836A7B}" type="presOf" srcId="{DCB6D7AF-7AC3-42CE-8E5E-851843AE781B}" destId="{53903D14-BE2C-4A0B-A09C-60CF94532E1F}" srcOrd="0" destOrd="0" presId="urn:microsoft.com/office/officeart/2005/8/layout/default#3"/>
    <dgm:cxn modelId="{3EE72499-8D55-4B57-8E5C-866B4BA91135}" type="presOf" srcId="{C2212C56-5CF6-464C-BE81-709147301801}" destId="{26A9553F-C8BB-4C35-8B6C-8DADDFD5FE01}" srcOrd="0" destOrd="0" presId="urn:microsoft.com/office/officeart/2005/8/layout/default#3"/>
    <dgm:cxn modelId="{C0772FED-82F7-448F-97EA-D7522B72B53E}" type="presParOf" srcId="{26A9553F-C8BB-4C35-8B6C-8DADDFD5FE01}" destId="{F8BDBAAF-1ECA-4D0B-BA2D-C050E0FED146}" srcOrd="0" destOrd="0" presId="urn:microsoft.com/office/officeart/2005/8/layout/default#3"/>
    <dgm:cxn modelId="{D963D575-9469-4EF8-B9F8-3E6AD7477565}" type="presParOf" srcId="{26A9553F-C8BB-4C35-8B6C-8DADDFD5FE01}" destId="{B0DF47E7-A74D-4447-9A3A-67030AB3F51D}" srcOrd="1" destOrd="0" presId="urn:microsoft.com/office/officeart/2005/8/layout/default#3"/>
    <dgm:cxn modelId="{97010C56-13CE-4781-BC78-EB0E3A671F95}" type="presParOf" srcId="{26A9553F-C8BB-4C35-8B6C-8DADDFD5FE01}" destId="{53903D14-BE2C-4A0B-A09C-60CF94532E1F}" srcOrd="2" destOrd="0" presId="urn:microsoft.com/office/officeart/2005/8/layout/default#3"/>
    <dgm:cxn modelId="{C1DF3FEF-7546-4C56-94F7-768D95B124FD}" type="presParOf" srcId="{26A9553F-C8BB-4C35-8B6C-8DADDFD5FE01}" destId="{E6D27D4A-2341-4392-BCD1-03672334D528}" srcOrd="3" destOrd="0" presId="urn:microsoft.com/office/officeart/2005/8/layout/default#3"/>
    <dgm:cxn modelId="{5733285A-9250-4E09-8D62-896A744DCDD1}" type="presParOf" srcId="{26A9553F-C8BB-4C35-8B6C-8DADDFD5FE01}" destId="{9F47AC4B-AC13-480C-B240-C4D5B85BC145}" srcOrd="4" destOrd="0" presId="urn:microsoft.com/office/officeart/2005/8/layout/default#3"/>
    <dgm:cxn modelId="{C1C7C8A8-8866-4F4C-BCAA-744577B2F779}" type="presParOf" srcId="{26A9553F-C8BB-4C35-8B6C-8DADDFD5FE01}" destId="{A4EF7F3D-78D9-443B-B500-FE5DD6A76433}" srcOrd="5" destOrd="0" presId="urn:microsoft.com/office/officeart/2005/8/layout/default#3"/>
    <dgm:cxn modelId="{4E949A88-D052-4B15-A76B-D94457B6BBAB}" type="presParOf" srcId="{26A9553F-C8BB-4C35-8B6C-8DADDFD5FE01}" destId="{F8C1E9ED-FA15-4E94-A517-78B753A6D851}" srcOrd="6"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6EF65D-A48E-4474-886A-FE52397FC38A}" type="doc">
      <dgm:prSet loTypeId="urn:microsoft.com/office/officeart/2005/8/layout/vList4#1" loCatId="list" qsTypeId="urn:microsoft.com/office/officeart/2005/8/quickstyle/simple5" qsCatId="simple" csTypeId="urn:microsoft.com/office/officeart/2005/8/colors/accent6_1" csCatId="accent6" phldr="1"/>
      <dgm:spPr/>
      <dgm:t>
        <a:bodyPr/>
        <a:lstStyle/>
        <a:p>
          <a:endParaRPr lang="en-US"/>
        </a:p>
      </dgm:t>
    </dgm:pt>
    <dgm:pt modelId="{241B44C4-E3CF-4A89-842C-4D1D687637F0}">
      <dgm:prSet phldrT="[Text]"/>
      <dgm:spPr/>
      <dgm:t>
        <a:bodyPr/>
        <a:lstStyle/>
        <a:p>
          <a:r>
            <a:rPr lang="en-US" b="1" dirty="0" smtClean="0"/>
            <a:t>System Software</a:t>
          </a:r>
          <a:endParaRPr lang="en-US" b="1" dirty="0"/>
        </a:p>
      </dgm:t>
    </dgm:pt>
    <dgm:pt modelId="{BDD228EC-830C-40C6-AC4F-784F37DF0D2F}" type="parTrans" cxnId="{8B3BDFF9-96AF-45B5-9861-0EE9A2A70B01}">
      <dgm:prSet/>
      <dgm:spPr/>
      <dgm:t>
        <a:bodyPr/>
        <a:lstStyle/>
        <a:p>
          <a:endParaRPr lang="en-US"/>
        </a:p>
      </dgm:t>
    </dgm:pt>
    <dgm:pt modelId="{05B49640-ED40-4013-B162-CED958B1304A}" type="sibTrans" cxnId="{8B3BDFF9-96AF-45B5-9861-0EE9A2A70B01}">
      <dgm:prSet/>
      <dgm:spPr/>
      <dgm:t>
        <a:bodyPr/>
        <a:lstStyle/>
        <a:p>
          <a:endParaRPr lang="en-US"/>
        </a:p>
      </dgm:t>
    </dgm:pt>
    <dgm:pt modelId="{4FD94B15-F026-49F7-834A-D8708B7BBE2A}">
      <dgm:prSet phldrT="[Text]"/>
      <dgm:spPr/>
      <dgm:t>
        <a:bodyPr/>
        <a:lstStyle/>
        <a:p>
          <a:r>
            <a:rPr lang="en-US" b="0" dirty="0" smtClean="0"/>
            <a:t>Operating system</a:t>
          </a:r>
          <a:endParaRPr lang="en-US" b="0" dirty="0"/>
        </a:p>
      </dgm:t>
    </dgm:pt>
    <dgm:pt modelId="{3A9872B9-8766-4CBB-8EFF-94EF4D240778}" type="parTrans" cxnId="{87D4275E-A4A1-471F-93FF-A1DC3197D3A5}">
      <dgm:prSet/>
      <dgm:spPr/>
      <dgm:t>
        <a:bodyPr/>
        <a:lstStyle/>
        <a:p>
          <a:endParaRPr lang="en-US"/>
        </a:p>
      </dgm:t>
    </dgm:pt>
    <dgm:pt modelId="{C498A82E-94D9-43B0-9F41-5890E43CBDA1}" type="sibTrans" cxnId="{87D4275E-A4A1-471F-93FF-A1DC3197D3A5}">
      <dgm:prSet/>
      <dgm:spPr/>
      <dgm:t>
        <a:bodyPr/>
        <a:lstStyle/>
        <a:p>
          <a:endParaRPr lang="en-US"/>
        </a:p>
      </dgm:t>
    </dgm:pt>
    <dgm:pt modelId="{D77B1436-3E3C-4CCD-9F7C-50A01B1999C8}">
      <dgm:prSet phldrT="[Text]"/>
      <dgm:spPr/>
      <dgm:t>
        <a:bodyPr/>
        <a:lstStyle/>
        <a:p>
          <a:r>
            <a:rPr lang="en-US" b="0" dirty="0" smtClean="0"/>
            <a:t>Utility program</a:t>
          </a:r>
          <a:endParaRPr lang="en-US" b="0" dirty="0"/>
        </a:p>
      </dgm:t>
    </dgm:pt>
    <dgm:pt modelId="{85388C3D-271A-4343-B979-23B8351B81EC}" type="parTrans" cxnId="{5B06B129-E28F-49EF-A69F-EC89075D1691}">
      <dgm:prSet/>
      <dgm:spPr/>
      <dgm:t>
        <a:bodyPr/>
        <a:lstStyle/>
        <a:p>
          <a:endParaRPr lang="en-US"/>
        </a:p>
      </dgm:t>
    </dgm:pt>
    <dgm:pt modelId="{E2575BFC-3F06-4F0E-A9E6-49860BD79BBD}" type="sibTrans" cxnId="{5B06B129-E28F-49EF-A69F-EC89075D1691}">
      <dgm:prSet/>
      <dgm:spPr/>
      <dgm:t>
        <a:bodyPr/>
        <a:lstStyle/>
        <a:p>
          <a:endParaRPr lang="en-US"/>
        </a:p>
      </dgm:t>
    </dgm:pt>
    <dgm:pt modelId="{A509F473-C4C7-46EB-A5B3-031489E25D98}">
      <dgm:prSet phldrT="[Text]"/>
      <dgm:spPr/>
      <dgm:t>
        <a:bodyPr/>
        <a:lstStyle/>
        <a:p>
          <a:r>
            <a:rPr lang="en-US" b="1" dirty="0" smtClean="0"/>
            <a:t>Application Software</a:t>
          </a:r>
          <a:endParaRPr lang="en-US" b="1" dirty="0"/>
        </a:p>
      </dgm:t>
    </dgm:pt>
    <dgm:pt modelId="{A8B61D5E-BEBC-4910-8B57-B97E92DBBD87}" type="parTrans" cxnId="{4CE014EC-D9A3-408D-AC04-921725754A8F}">
      <dgm:prSet/>
      <dgm:spPr/>
      <dgm:t>
        <a:bodyPr/>
        <a:lstStyle/>
        <a:p>
          <a:endParaRPr lang="en-US"/>
        </a:p>
      </dgm:t>
    </dgm:pt>
    <dgm:pt modelId="{1A0D91EA-3ADB-4416-B13F-0B112B7C61B7}" type="sibTrans" cxnId="{4CE014EC-D9A3-408D-AC04-921725754A8F}">
      <dgm:prSet/>
      <dgm:spPr/>
      <dgm:t>
        <a:bodyPr/>
        <a:lstStyle/>
        <a:p>
          <a:endParaRPr lang="en-US"/>
        </a:p>
      </dgm:t>
    </dgm:pt>
    <dgm:pt modelId="{23377D1A-31DF-47A3-A0C2-990E5EF6D026}" type="pres">
      <dgm:prSet presAssocID="{436EF65D-A48E-4474-886A-FE52397FC38A}" presName="linear" presStyleCnt="0">
        <dgm:presLayoutVars>
          <dgm:dir/>
          <dgm:resizeHandles val="exact"/>
        </dgm:presLayoutVars>
      </dgm:prSet>
      <dgm:spPr/>
      <dgm:t>
        <a:bodyPr/>
        <a:lstStyle/>
        <a:p>
          <a:endParaRPr lang="en-US"/>
        </a:p>
      </dgm:t>
    </dgm:pt>
    <dgm:pt modelId="{CBDB134D-2C8B-4671-8777-5769CFE4B4EC}" type="pres">
      <dgm:prSet presAssocID="{241B44C4-E3CF-4A89-842C-4D1D687637F0}" presName="comp" presStyleCnt="0"/>
      <dgm:spPr/>
    </dgm:pt>
    <dgm:pt modelId="{850F4538-0C74-466E-A2DC-A826110DB51C}" type="pres">
      <dgm:prSet presAssocID="{241B44C4-E3CF-4A89-842C-4D1D687637F0}" presName="box" presStyleLbl="node1" presStyleIdx="0" presStyleCnt="2"/>
      <dgm:spPr/>
      <dgm:t>
        <a:bodyPr/>
        <a:lstStyle/>
        <a:p>
          <a:endParaRPr lang="en-US"/>
        </a:p>
      </dgm:t>
    </dgm:pt>
    <dgm:pt modelId="{50BFB772-24EC-4925-A129-789BF47DCB89}" type="pres">
      <dgm:prSet presAssocID="{241B44C4-E3CF-4A89-842C-4D1D687637F0}"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23050BEB-6827-4EC2-825A-D5D7B447D3E9}" type="pres">
      <dgm:prSet presAssocID="{241B44C4-E3CF-4A89-842C-4D1D687637F0}" presName="text" presStyleLbl="node1" presStyleIdx="0" presStyleCnt="2">
        <dgm:presLayoutVars>
          <dgm:bulletEnabled val="1"/>
        </dgm:presLayoutVars>
      </dgm:prSet>
      <dgm:spPr/>
      <dgm:t>
        <a:bodyPr/>
        <a:lstStyle/>
        <a:p>
          <a:endParaRPr lang="en-US"/>
        </a:p>
      </dgm:t>
    </dgm:pt>
    <dgm:pt modelId="{3070FF89-0389-4C87-916A-63A994DBC471}" type="pres">
      <dgm:prSet presAssocID="{05B49640-ED40-4013-B162-CED958B1304A}" presName="spacer" presStyleCnt="0"/>
      <dgm:spPr/>
    </dgm:pt>
    <dgm:pt modelId="{FF9A5F7C-4055-4878-B2E9-2A9B17E72AF3}" type="pres">
      <dgm:prSet presAssocID="{A509F473-C4C7-46EB-A5B3-031489E25D98}" presName="comp" presStyleCnt="0"/>
      <dgm:spPr/>
    </dgm:pt>
    <dgm:pt modelId="{971E44CE-039A-4A87-8D65-3D529E2F3508}" type="pres">
      <dgm:prSet presAssocID="{A509F473-C4C7-46EB-A5B3-031489E25D98}" presName="box" presStyleLbl="node1" presStyleIdx="1" presStyleCnt="2"/>
      <dgm:spPr/>
      <dgm:t>
        <a:bodyPr/>
        <a:lstStyle/>
        <a:p>
          <a:endParaRPr lang="en-US"/>
        </a:p>
      </dgm:t>
    </dgm:pt>
    <dgm:pt modelId="{0581C512-F7C9-401B-BD54-44F3F82E3C2C}" type="pres">
      <dgm:prSet presAssocID="{A509F473-C4C7-46EB-A5B3-031489E25D98}" presName="img" presStyleLbl="fgImgPlace1" presStyleIdx="1" presStyleCnt="2"/>
      <dgm:spPr>
        <a:blipFill rotWithShape="1">
          <a:blip xmlns:r="http://schemas.openxmlformats.org/officeDocument/2006/relationships" r:embed="rId2"/>
          <a:stretch>
            <a:fillRect/>
          </a:stretch>
        </a:blipFill>
      </dgm:spPr>
      <dgm:t>
        <a:bodyPr/>
        <a:lstStyle/>
        <a:p>
          <a:endParaRPr lang="en-US"/>
        </a:p>
      </dgm:t>
    </dgm:pt>
    <dgm:pt modelId="{053D7162-626E-4D72-B5AC-CDB041247BAD}" type="pres">
      <dgm:prSet presAssocID="{A509F473-C4C7-46EB-A5B3-031489E25D98}" presName="text" presStyleLbl="node1" presStyleIdx="1" presStyleCnt="2">
        <dgm:presLayoutVars>
          <dgm:bulletEnabled val="1"/>
        </dgm:presLayoutVars>
      </dgm:prSet>
      <dgm:spPr/>
      <dgm:t>
        <a:bodyPr/>
        <a:lstStyle/>
        <a:p>
          <a:endParaRPr lang="en-US"/>
        </a:p>
      </dgm:t>
    </dgm:pt>
  </dgm:ptLst>
  <dgm:cxnLst>
    <dgm:cxn modelId="{BF804E0D-8C03-4638-85C5-541773759DDE}" type="presOf" srcId="{D77B1436-3E3C-4CCD-9F7C-50A01B1999C8}" destId="{850F4538-0C74-466E-A2DC-A826110DB51C}" srcOrd="0" destOrd="2" presId="urn:microsoft.com/office/officeart/2005/8/layout/vList4#1"/>
    <dgm:cxn modelId="{8B3BDFF9-96AF-45B5-9861-0EE9A2A70B01}" srcId="{436EF65D-A48E-4474-886A-FE52397FC38A}" destId="{241B44C4-E3CF-4A89-842C-4D1D687637F0}" srcOrd="0" destOrd="0" parTransId="{BDD228EC-830C-40C6-AC4F-784F37DF0D2F}" sibTransId="{05B49640-ED40-4013-B162-CED958B1304A}"/>
    <dgm:cxn modelId="{4CE014EC-D9A3-408D-AC04-921725754A8F}" srcId="{436EF65D-A48E-4474-886A-FE52397FC38A}" destId="{A509F473-C4C7-46EB-A5B3-031489E25D98}" srcOrd="1" destOrd="0" parTransId="{A8B61D5E-BEBC-4910-8B57-B97E92DBBD87}" sibTransId="{1A0D91EA-3ADB-4416-B13F-0B112B7C61B7}"/>
    <dgm:cxn modelId="{3E704113-BF0A-4808-9C88-E62D8941E3A3}" type="presOf" srcId="{4FD94B15-F026-49F7-834A-D8708B7BBE2A}" destId="{850F4538-0C74-466E-A2DC-A826110DB51C}" srcOrd="0" destOrd="1" presId="urn:microsoft.com/office/officeart/2005/8/layout/vList4#1"/>
    <dgm:cxn modelId="{5B06B129-E28F-49EF-A69F-EC89075D1691}" srcId="{241B44C4-E3CF-4A89-842C-4D1D687637F0}" destId="{D77B1436-3E3C-4CCD-9F7C-50A01B1999C8}" srcOrd="1" destOrd="0" parTransId="{85388C3D-271A-4343-B979-23B8351B81EC}" sibTransId="{E2575BFC-3F06-4F0E-A9E6-49860BD79BBD}"/>
    <dgm:cxn modelId="{2D965D8A-77E5-43ED-B29B-700A8D9F093B}" type="presOf" srcId="{4FD94B15-F026-49F7-834A-D8708B7BBE2A}" destId="{23050BEB-6827-4EC2-825A-D5D7B447D3E9}" srcOrd="1" destOrd="1" presId="urn:microsoft.com/office/officeart/2005/8/layout/vList4#1"/>
    <dgm:cxn modelId="{56B28589-4445-4CEE-BD5B-F1EB31A9DFD9}" type="presOf" srcId="{241B44C4-E3CF-4A89-842C-4D1D687637F0}" destId="{850F4538-0C74-466E-A2DC-A826110DB51C}" srcOrd="0" destOrd="0" presId="urn:microsoft.com/office/officeart/2005/8/layout/vList4#1"/>
    <dgm:cxn modelId="{FA8B0872-A167-411A-BBB0-B5E589937827}" type="presOf" srcId="{A509F473-C4C7-46EB-A5B3-031489E25D98}" destId="{053D7162-626E-4D72-B5AC-CDB041247BAD}" srcOrd="1" destOrd="0" presId="urn:microsoft.com/office/officeart/2005/8/layout/vList4#1"/>
    <dgm:cxn modelId="{D059405C-A218-4AAF-B6D1-A88D2A244476}" type="presOf" srcId="{436EF65D-A48E-4474-886A-FE52397FC38A}" destId="{23377D1A-31DF-47A3-A0C2-990E5EF6D026}" srcOrd="0" destOrd="0" presId="urn:microsoft.com/office/officeart/2005/8/layout/vList4#1"/>
    <dgm:cxn modelId="{53923D9A-8196-4A45-94AD-412E78BF2C8D}" type="presOf" srcId="{A509F473-C4C7-46EB-A5B3-031489E25D98}" destId="{971E44CE-039A-4A87-8D65-3D529E2F3508}" srcOrd="0" destOrd="0" presId="urn:microsoft.com/office/officeart/2005/8/layout/vList4#1"/>
    <dgm:cxn modelId="{28C98F38-8222-4E55-BAC8-4669F3240924}" type="presOf" srcId="{241B44C4-E3CF-4A89-842C-4D1D687637F0}" destId="{23050BEB-6827-4EC2-825A-D5D7B447D3E9}" srcOrd="1" destOrd="0" presId="urn:microsoft.com/office/officeart/2005/8/layout/vList4#1"/>
    <dgm:cxn modelId="{87D4275E-A4A1-471F-93FF-A1DC3197D3A5}" srcId="{241B44C4-E3CF-4A89-842C-4D1D687637F0}" destId="{4FD94B15-F026-49F7-834A-D8708B7BBE2A}" srcOrd="0" destOrd="0" parTransId="{3A9872B9-8766-4CBB-8EFF-94EF4D240778}" sibTransId="{C498A82E-94D9-43B0-9F41-5890E43CBDA1}"/>
    <dgm:cxn modelId="{37D2F228-6F2F-4373-9422-377B4748D0BB}" type="presOf" srcId="{D77B1436-3E3C-4CCD-9F7C-50A01B1999C8}" destId="{23050BEB-6827-4EC2-825A-D5D7B447D3E9}" srcOrd="1" destOrd="2" presId="urn:microsoft.com/office/officeart/2005/8/layout/vList4#1"/>
    <dgm:cxn modelId="{F2F4F9BA-A3D5-4F83-AB7B-1BC0F4FF2F81}" type="presParOf" srcId="{23377D1A-31DF-47A3-A0C2-990E5EF6D026}" destId="{CBDB134D-2C8B-4671-8777-5769CFE4B4EC}" srcOrd="0" destOrd="0" presId="urn:microsoft.com/office/officeart/2005/8/layout/vList4#1"/>
    <dgm:cxn modelId="{E2C3C4DC-7DEA-44B4-B305-53879DAD7FE8}" type="presParOf" srcId="{CBDB134D-2C8B-4671-8777-5769CFE4B4EC}" destId="{850F4538-0C74-466E-A2DC-A826110DB51C}" srcOrd="0" destOrd="0" presId="urn:microsoft.com/office/officeart/2005/8/layout/vList4#1"/>
    <dgm:cxn modelId="{3E6820D6-665E-43AD-9639-D394B41CDB06}" type="presParOf" srcId="{CBDB134D-2C8B-4671-8777-5769CFE4B4EC}" destId="{50BFB772-24EC-4925-A129-789BF47DCB89}" srcOrd="1" destOrd="0" presId="urn:microsoft.com/office/officeart/2005/8/layout/vList4#1"/>
    <dgm:cxn modelId="{321072AF-0ADB-4F6E-BFD2-EECA7BFB773D}" type="presParOf" srcId="{CBDB134D-2C8B-4671-8777-5769CFE4B4EC}" destId="{23050BEB-6827-4EC2-825A-D5D7B447D3E9}" srcOrd="2" destOrd="0" presId="urn:microsoft.com/office/officeart/2005/8/layout/vList4#1"/>
    <dgm:cxn modelId="{B5B23B72-51DA-42C6-8653-EE6635C1AA3D}" type="presParOf" srcId="{23377D1A-31DF-47A3-A0C2-990E5EF6D026}" destId="{3070FF89-0389-4C87-916A-63A994DBC471}" srcOrd="1" destOrd="0" presId="urn:microsoft.com/office/officeart/2005/8/layout/vList4#1"/>
    <dgm:cxn modelId="{7DAE9F89-DA9D-4983-B986-DA38F5E1B2B0}" type="presParOf" srcId="{23377D1A-31DF-47A3-A0C2-990E5EF6D026}" destId="{FF9A5F7C-4055-4878-B2E9-2A9B17E72AF3}" srcOrd="2" destOrd="0" presId="urn:microsoft.com/office/officeart/2005/8/layout/vList4#1"/>
    <dgm:cxn modelId="{4C459914-8D0F-48FA-ABE6-F23B42512545}" type="presParOf" srcId="{FF9A5F7C-4055-4878-B2E9-2A9B17E72AF3}" destId="{971E44CE-039A-4A87-8D65-3D529E2F3508}" srcOrd="0" destOrd="0" presId="urn:microsoft.com/office/officeart/2005/8/layout/vList4#1"/>
    <dgm:cxn modelId="{63E794BF-2307-4541-A084-E11E29EB5A2E}" type="presParOf" srcId="{FF9A5F7C-4055-4878-B2E9-2A9B17E72AF3}" destId="{0581C512-F7C9-401B-BD54-44F3F82E3C2C}" srcOrd="1" destOrd="0" presId="urn:microsoft.com/office/officeart/2005/8/layout/vList4#1"/>
    <dgm:cxn modelId="{C67BF928-2055-4315-A203-1E8CC3EF5A99}" type="presParOf" srcId="{FF9A5F7C-4055-4878-B2E9-2A9B17E72AF3}" destId="{053D7162-626E-4D72-B5AC-CDB041247BAD}"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CDCF3-D5B2-4556-A6FF-1FBA940E878F}">
      <dsp:nvSpPr>
        <dsp:cNvPr id="0" name=""/>
        <dsp:cNvSpPr/>
      </dsp:nvSpPr>
      <dsp:spPr>
        <a:xfrm>
          <a:off x="0" y="528637"/>
          <a:ext cx="2762250" cy="1657349"/>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Differentiate among laptops, tablets, and servers</a:t>
          </a:r>
          <a:endParaRPr lang="en-US" sz="1800" kern="1200" dirty="0"/>
        </a:p>
      </dsp:txBody>
      <dsp:txXfrm>
        <a:off x="0" y="528637"/>
        <a:ext cx="2762250" cy="1657349"/>
      </dsp:txXfrm>
    </dsp:sp>
    <dsp:sp modelId="{EA4E9440-896F-4487-B416-F3817C8302D6}">
      <dsp:nvSpPr>
        <dsp:cNvPr id="0" name=""/>
        <dsp:cNvSpPr/>
      </dsp:nvSpPr>
      <dsp:spPr>
        <a:xfrm>
          <a:off x="3038474" y="528637"/>
          <a:ext cx="2762250" cy="1657349"/>
        </a:xfrm>
        <a:prstGeom prst="rect">
          <a:avLst/>
        </a:prstGeom>
        <a:gradFill rotWithShape="0">
          <a:gsLst>
            <a:gs pos="0">
              <a:schemeClr val="accent4">
                <a:shade val="80000"/>
                <a:hueOff val="-35312"/>
                <a:satOff val="-873"/>
                <a:lumOff val="4998"/>
                <a:alphaOff val="0"/>
                <a:shade val="51000"/>
                <a:satMod val="130000"/>
              </a:schemeClr>
            </a:gs>
            <a:gs pos="80000">
              <a:schemeClr val="accent4">
                <a:shade val="80000"/>
                <a:hueOff val="-35312"/>
                <a:satOff val="-873"/>
                <a:lumOff val="4998"/>
                <a:alphaOff val="0"/>
                <a:shade val="93000"/>
                <a:satMod val="130000"/>
              </a:schemeClr>
            </a:gs>
            <a:gs pos="100000">
              <a:schemeClr val="accent4">
                <a:shade val="80000"/>
                <a:hueOff val="-35312"/>
                <a:satOff val="-873"/>
                <a:lumOff val="49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Describe the purpose and uses of smartphones, digital cameras, portable media players, e-book readers, and game devices</a:t>
          </a:r>
          <a:endParaRPr lang="en-US" sz="1800" kern="1200" dirty="0"/>
        </a:p>
      </dsp:txBody>
      <dsp:txXfrm>
        <a:off x="3038474" y="528637"/>
        <a:ext cx="2762250" cy="1657349"/>
      </dsp:txXfrm>
    </dsp:sp>
    <dsp:sp modelId="{247782FD-7A6A-4F40-A1D7-00D5AA965A8E}">
      <dsp:nvSpPr>
        <dsp:cNvPr id="0" name=""/>
        <dsp:cNvSpPr/>
      </dsp:nvSpPr>
      <dsp:spPr>
        <a:xfrm>
          <a:off x="6076950" y="528637"/>
          <a:ext cx="2762250" cy="1657349"/>
        </a:xfrm>
        <a:prstGeom prst="rect">
          <a:avLst/>
        </a:prstGeom>
        <a:gradFill rotWithShape="0">
          <a:gsLst>
            <a:gs pos="0">
              <a:schemeClr val="accent4">
                <a:shade val="80000"/>
                <a:hueOff val="-70623"/>
                <a:satOff val="-1746"/>
                <a:lumOff val="9995"/>
                <a:alphaOff val="0"/>
                <a:shade val="51000"/>
                <a:satMod val="130000"/>
              </a:schemeClr>
            </a:gs>
            <a:gs pos="80000">
              <a:schemeClr val="accent4">
                <a:shade val="80000"/>
                <a:hueOff val="-70623"/>
                <a:satOff val="-1746"/>
                <a:lumOff val="9995"/>
                <a:alphaOff val="0"/>
                <a:shade val="93000"/>
                <a:satMod val="130000"/>
              </a:schemeClr>
            </a:gs>
            <a:gs pos="100000">
              <a:schemeClr val="accent4">
                <a:shade val="80000"/>
                <a:hueOff val="-70623"/>
                <a:satOff val="-1746"/>
                <a:lumOff val="99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Describe the relationship between data and information</a:t>
          </a:r>
          <a:endParaRPr lang="en-US" sz="1800" kern="1200" dirty="0"/>
        </a:p>
      </dsp:txBody>
      <dsp:txXfrm>
        <a:off x="6076950" y="528637"/>
        <a:ext cx="2762250" cy="1657349"/>
      </dsp:txXfrm>
    </dsp:sp>
    <dsp:sp modelId="{715C2F6A-8E30-414D-A6D5-02F271F98A08}">
      <dsp:nvSpPr>
        <dsp:cNvPr id="0" name=""/>
        <dsp:cNvSpPr/>
      </dsp:nvSpPr>
      <dsp:spPr>
        <a:xfrm>
          <a:off x="0" y="2462212"/>
          <a:ext cx="2762250" cy="1657349"/>
        </a:xfrm>
        <a:prstGeom prst="rect">
          <a:avLst/>
        </a:prstGeom>
        <a:gradFill rotWithShape="0">
          <a:gsLst>
            <a:gs pos="0">
              <a:schemeClr val="accent4">
                <a:shade val="80000"/>
                <a:hueOff val="-105935"/>
                <a:satOff val="-2619"/>
                <a:lumOff val="14993"/>
                <a:alphaOff val="0"/>
                <a:shade val="51000"/>
                <a:satMod val="130000"/>
              </a:schemeClr>
            </a:gs>
            <a:gs pos="80000">
              <a:schemeClr val="accent4">
                <a:shade val="80000"/>
                <a:hueOff val="-105935"/>
                <a:satOff val="-2619"/>
                <a:lumOff val="14993"/>
                <a:alphaOff val="0"/>
                <a:shade val="93000"/>
                <a:satMod val="130000"/>
              </a:schemeClr>
            </a:gs>
            <a:gs pos="100000">
              <a:schemeClr val="accent4">
                <a:shade val="80000"/>
                <a:hueOff val="-105935"/>
                <a:satOff val="-2619"/>
                <a:lumOff val="149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Briefly explain various input options</a:t>
          </a:r>
          <a:endParaRPr lang="en-US" sz="1800" kern="1200" dirty="0"/>
        </a:p>
      </dsp:txBody>
      <dsp:txXfrm>
        <a:off x="0" y="2462212"/>
        <a:ext cx="2762250" cy="1657349"/>
      </dsp:txXfrm>
    </dsp:sp>
    <dsp:sp modelId="{6C841F80-75E4-4DD1-A0B7-E6AE16AFD200}">
      <dsp:nvSpPr>
        <dsp:cNvPr id="0" name=""/>
        <dsp:cNvSpPr/>
      </dsp:nvSpPr>
      <dsp:spPr>
        <a:xfrm>
          <a:off x="3038474" y="2462212"/>
          <a:ext cx="2762250" cy="1657349"/>
        </a:xfrm>
        <a:prstGeom prst="rect">
          <a:avLst/>
        </a:prstGeom>
        <a:gradFill rotWithShape="0">
          <a:gsLst>
            <a:gs pos="0">
              <a:schemeClr val="accent4">
                <a:shade val="80000"/>
                <a:hueOff val="-141246"/>
                <a:satOff val="-3492"/>
                <a:lumOff val="19990"/>
                <a:alphaOff val="0"/>
                <a:shade val="51000"/>
                <a:satMod val="130000"/>
              </a:schemeClr>
            </a:gs>
            <a:gs pos="80000">
              <a:schemeClr val="accent4">
                <a:shade val="80000"/>
                <a:hueOff val="-141246"/>
                <a:satOff val="-3492"/>
                <a:lumOff val="19990"/>
                <a:alphaOff val="0"/>
                <a:shade val="93000"/>
                <a:satMod val="130000"/>
              </a:schemeClr>
            </a:gs>
            <a:gs pos="100000">
              <a:schemeClr val="accent4">
                <a:shade val="80000"/>
                <a:hueOff val="-141246"/>
                <a:satOff val="-3492"/>
                <a:lumOff val="199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Differentiate the Internet from the web, and describe the relationship among the web, webpages, websites, and web servers</a:t>
          </a:r>
          <a:endParaRPr lang="en-US" sz="1800" kern="1200" dirty="0"/>
        </a:p>
      </dsp:txBody>
      <dsp:txXfrm>
        <a:off x="3038474" y="2462212"/>
        <a:ext cx="2762250" cy="1657349"/>
      </dsp:txXfrm>
    </dsp:sp>
    <dsp:sp modelId="{46FD9A8A-9723-4A5B-BC8C-FD169AB4B772}">
      <dsp:nvSpPr>
        <dsp:cNvPr id="0" name=""/>
        <dsp:cNvSpPr/>
      </dsp:nvSpPr>
      <dsp:spPr>
        <a:xfrm>
          <a:off x="6076950" y="2462212"/>
          <a:ext cx="2762250" cy="1657349"/>
        </a:xfrm>
        <a:prstGeom prst="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Explain the purpose of a browser, a search engine, and an online social network</a:t>
          </a:r>
          <a:endParaRPr lang="en-US" sz="1800" kern="1200" dirty="0"/>
        </a:p>
      </dsp:txBody>
      <dsp:txXfrm>
        <a:off x="6076950" y="2462212"/>
        <a:ext cx="2762250" cy="16573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EB483-CA05-4B03-BEE1-F0B6FD1E83A3}">
      <dsp:nvSpPr>
        <dsp:cNvPr id="0" name=""/>
        <dsp:cNvSpPr/>
      </dsp:nvSpPr>
      <dsp:spPr>
        <a:xfrm>
          <a:off x="306005" y="446"/>
          <a:ext cx="1523553" cy="914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Chat rooms</a:t>
          </a:r>
          <a:endParaRPr lang="en-US" sz="1800" kern="1200" dirty="0"/>
        </a:p>
      </dsp:txBody>
      <dsp:txXfrm>
        <a:off x="306005" y="446"/>
        <a:ext cx="1523553" cy="914132"/>
      </dsp:txXfrm>
    </dsp:sp>
    <dsp:sp modelId="{8F5E9F04-03FF-4993-91F4-33F71EBA371C}">
      <dsp:nvSpPr>
        <dsp:cNvPr id="0" name=""/>
        <dsp:cNvSpPr/>
      </dsp:nvSpPr>
      <dsp:spPr>
        <a:xfrm>
          <a:off x="1981914" y="446"/>
          <a:ext cx="1523553" cy="914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Email</a:t>
          </a:r>
          <a:endParaRPr lang="en-US" sz="1800" kern="1200" dirty="0"/>
        </a:p>
      </dsp:txBody>
      <dsp:txXfrm>
        <a:off x="1981914" y="446"/>
        <a:ext cx="1523553" cy="914132"/>
      </dsp:txXfrm>
    </dsp:sp>
    <dsp:sp modelId="{0870CE1C-FF0E-4BAC-9E2D-A6A417056471}">
      <dsp:nvSpPr>
        <dsp:cNvPr id="0" name=""/>
        <dsp:cNvSpPr/>
      </dsp:nvSpPr>
      <dsp:spPr>
        <a:xfrm>
          <a:off x="3657823" y="446"/>
          <a:ext cx="1523553" cy="914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Fax</a:t>
          </a:r>
          <a:endParaRPr lang="en-US" sz="1800" kern="1200" dirty="0"/>
        </a:p>
      </dsp:txBody>
      <dsp:txXfrm>
        <a:off x="3657823" y="446"/>
        <a:ext cx="1523553" cy="914132"/>
      </dsp:txXfrm>
    </dsp:sp>
    <dsp:sp modelId="{6FD2ABA7-EA7E-42FA-8D98-143C8375EE72}">
      <dsp:nvSpPr>
        <dsp:cNvPr id="0" name=""/>
        <dsp:cNvSpPr/>
      </dsp:nvSpPr>
      <dsp:spPr>
        <a:xfrm>
          <a:off x="5333732" y="446"/>
          <a:ext cx="1523553" cy="914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FTP</a:t>
          </a:r>
          <a:endParaRPr lang="en-US" sz="1800" kern="1200" dirty="0"/>
        </a:p>
      </dsp:txBody>
      <dsp:txXfrm>
        <a:off x="5333732" y="446"/>
        <a:ext cx="1523553" cy="914132"/>
      </dsp:txXfrm>
    </dsp:sp>
    <dsp:sp modelId="{0E567451-884F-4F18-9B60-2991115FCEAA}">
      <dsp:nvSpPr>
        <dsp:cNvPr id="0" name=""/>
        <dsp:cNvSpPr/>
      </dsp:nvSpPr>
      <dsp:spPr>
        <a:xfrm>
          <a:off x="7009640" y="446"/>
          <a:ext cx="1523553" cy="914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GPS</a:t>
          </a:r>
          <a:endParaRPr lang="en-US" sz="1800" kern="1200" dirty="0"/>
        </a:p>
      </dsp:txBody>
      <dsp:txXfrm>
        <a:off x="7009640" y="446"/>
        <a:ext cx="1523553" cy="914132"/>
      </dsp:txXfrm>
    </dsp:sp>
    <dsp:sp modelId="{1D6F9410-1E69-42FB-9BD9-3A96427105A5}">
      <dsp:nvSpPr>
        <dsp:cNvPr id="0" name=""/>
        <dsp:cNvSpPr/>
      </dsp:nvSpPr>
      <dsp:spPr>
        <a:xfrm>
          <a:off x="306005" y="1066933"/>
          <a:ext cx="1523553" cy="914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Instant messaging</a:t>
          </a:r>
          <a:endParaRPr lang="en-US" sz="1800" kern="1200" dirty="0"/>
        </a:p>
      </dsp:txBody>
      <dsp:txXfrm>
        <a:off x="306005" y="1066933"/>
        <a:ext cx="1523553" cy="914132"/>
      </dsp:txXfrm>
    </dsp:sp>
    <dsp:sp modelId="{20DAB769-E621-488A-90B8-00D3DF95F2E3}">
      <dsp:nvSpPr>
        <dsp:cNvPr id="0" name=""/>
        <dsp:cNvSpPr/>
      </dsp:nvSpPr>
      <dsp:spPr>
        <a:xfrm>
          <a:off x="1981914" y="1066933"/>
          <a:ext cx="1523553" cy="914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Internet</a:t>
          </a:r>
          <a:endParaRPr lang="en-US" sz="1800" kern="1200" dirty="0"/>
        </a:p>
      </dsp:txBody>
      <dsp:txXfrm>
        <a:off x="1981914" y="1066933"/>
        <a:ext cx="1523553" cy="914132"/>
      </dsp:txXfrm>
    </dsp:sp>
    <dsp:sp modelId="{CF921651-9B17-4928-B03F-5A992BE10252}">
      <dsp:nvSpPr>
        <dsp:cNvPr id="0" name=""/>
        <dsp:cNvSpPr/>
      </dsp:nvSpPr>
      <dsp:spPr>
        <a:xfrm>
          <a:off x="3657823" y="1066933"/>
          <a:ext cx="1523553" cy="914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Newsgroups</a:t>
          </a:r>
          <a:endParaRPr lang="en-US" sz="1800" kern="1200" dirty="0"/>
        </a:p>
      </dsp:txBody>
      <dsp:txXfrm>
        <a:off x="3657823" y="1066933"/>
        <a:ext cx="1523553" cy="914132"/>
      </dsp:txXfrm>
    </dsp:sp>
    <dsp:sp modelId="{D7263BDD-14C2-4778-9A48-04A4B21C44DB}">
      <dsp:nvSpPr>
        <dsp:cNvPr id="0" name=""/>
        <dsp:cNvSpPr/>
      </dsp:nvSpPr>
      <dsp:spPr>
        <a:xfrm>
          <a:off x="5333732" y="1066933"/>
          <a:ext cx="1523553" cy="914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RSS</a:t>
          </a:r>
          <a:endParaRPr lang="en-US" sz="1800" kern="1200" dirty="0"/>
        </a:p>
      </dsp:txBody>
      <dsp:txXfrm>
        <a:off x="5333732" y="1066933"/>
        <a:ext cx="1523553" cy="914132"/>
      </dsp:txXfrm>
    </dsp:sp>
    <dsp:sp modelId="{1C387A54-12DA-4454-8671-4F6D46BE3F98}">
      <dsp:nvSpPr>
        <dsp:cNvPr id="0" name=""/>
        <dsp:cNvSpPr/>
      </dsp:nvSpPr>
      <dsp:spPr>
        <a:xfrm>
          <a:off x="7009640" y="1066933"/>
          <a:ext cx="1523553" cy="914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Video conference</a:t>
          </a:r>
          <a:endParaRPr lang="en-US" sz="1800" kern="1200" dirty="0"/>
        </a:p>
      </dsp:txBody>
      <dsp:txXfrm>
        <a:off x="7009640" y="1066933"/>
        <a:ext cx="1523553" cy="914132"/>
      </dsp:txXfrm>
    </dsp:sp>
    <dsp:sp modelId="{A1032007-D7F7-4AA0-B4CC-60FED12370D0}">
      <dsp:nvSpPr>
        <dsp:cNvPr id="0" name=""/>
        <dsp:cNvSpPr/>
      </dsp:nvSpPr>
      <dsp:spPr>
        <a:xfrm>
          <a:off x="1143959" y="2133421"/>
          <a:ext cx="1523553" cy="914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Voice mail</a:t>
          </a:r>
          <a:endParaRPr lang="en-US" sz="1800" kern="1200" dirty="0"/>
        </a:p>
      </dsp:txBody>
      <dsp:txXfrm>
        <a:off x="1143959" y="2133421"/>
        <a:ext cx="1523553" cy="914132"/>
      </dsp:txXfrm>
    </dsp:sp>
    <dsp:sp modelId="{73D3077D-42D1-4168-B954-F45A10EEF5A9}">
      <dsp:nvSpPr>
        <dsp:cNvPr id="0" name=""/>
        <dsp:cNvSpPr/>
      </dsp:nvSpPr>
      <dsp:spPr>
        <a:xfrm>
          <a:off x="2819868" y="2133421"/>
          <a:ext cx="1523553" cy="914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VoIP</a:t>
          </a:r>
          <a:endParaRPr lang="en-US" sz="1800" kern="1200" dirty="0"/>
        </a:p>
      </dsp:txBody>
      <dsp:txXfrm>
        <a:off x="2819868" y="2133421"/>
        <a:ext cx="1523553" cy="914132"/>
      </dsp:txXfrm>
    </dsp:sp>
    <dsp:sp modelId="{79D94561-C41C-4D46-80AD-78C941DC9A6C}">
      <dsp:nvSpPr>
        <dsp:cNvPr id="0" name=""/>
        <dsp:cNvSpPr/>
      </dsp:nvSpPr>
      <dsp:spPr>
        <a:xfrm>
          <a:off x="4495777" y="2133421"/>
          <a:ext cx="1523553" cy="914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Wireless Internet access points</a:t>
          </a:r>
          <a:endParaRPr lang="en-US" sz="1800" kern="1200" dirty="0"/>
        </a:p>
      </dsp:txBody>
      <dsp:txXfrm>
        <a:off x="4495777" y="2133421"/>
        <a:ext cx="1523553" cy="914132"/>
      </dsp:txXfrm>
    </dsp:sp>
    <dsp:sp modelId="{3ACD3B3B-2DAD-4819-99D5-8F2E3F5D4CCA}">
      <dsp:nvSpPr>
        <dsp:cNvPr id="0" name=""/>
        <dsp:cNvSpPr/>
      </dsp:nvSpPr>
      <dsp:spPr>
        <a:xfrm>
          <a:off x="6171686" y="2133421"/>
          <a:ext cx="1523553" cy="914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Wireless messaging services</a:t>
          </a:r>
          <a:endParaRPr lang="en-US" sz="1800" kern="1200" dirty="0"/>
        </a:p>
      </dsp:txBody>
      <dsp:txXfrm>
        <a:off x="6171686" y="2133421"/>
        <a:ext cx="1523553" cy="9141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DA0F8-960F-4BD6-BAA2-9C63CF306A04}">
      <dsp:nvSpPr>
        <dsp:cNvPr id="0" name=""/>
        <dsp:cNvSpPr/>
      </dsp:nvSpPr>
      <dsp:spPr>
        <a:xfrm>
          <a:off x="0" y="2497"/>
          <a:ext cx="3962400" cy="112729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Wi-Fi</a:t>
          </a:r>
          <a:endParaRPr lang="en-US" sz="4700" kern="1200" dirty="0"/>
        </a:p>
      </dsp:txBody>
      <dsp:txXfrm>
        <a:off x="55030" y="57527"/>
        <a:ext cx="3852340" cy="1017235"/>
      </dsp:txXfrm>
    </dsp:sp>
    <dsp:sp modelId="{ED3585B3-1D89-4A8B-88BA-B2C1E4BCCEBD}">
      <dsp:nvSpPr>
        <dsp:cNvPr id="0" name=""/>
        <dsp:cNvSpPr/>
      </dsp:nvSpPr>
      <dsp:spPr>
        <a:xfrm>
          <a:off x="0" y="1265152"/>
          <a:ext cx="3962400" cy="112729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Bluetooth</a:t>
          </a:r>
          <a:endParaRPr lang="en-US" sz="4700" kern="1200" dirty="0"/>
        </a:p>
      </dsp:txBody>
      <dsp:txXfrm>
        <a:off x="55030" y="1320182"/>
        <a:ext cx="3852340" cy="1017235"/>
      </dsp:txXfrm>
    </dsp:sp>
    <dsp:sp modelId="{A2EC4D1B-BCEF-4E13-98A1-BF83E3D3D91D}">
      <dsp:nvSpPr>
        <dsp:cNvPr id="0" name=""/>
        <dsp:cNvSpPr/>
      </dsp:nvSpPr>
      <dsp:spPr>
        <a:xfrm>
          <a:off x="0" y="2527807"/>
          <a:ext cx="3962400" cy="112729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Cellular radio</a:t>
          </a:r>
          <a:endParaRPr lang="en-US" sz="4700" kern="1200" dirty="0"/>
        </a:p>
      </dsp:txBody>
      <dsp:txXfrm>
        <a:off x="55030" y="2582837"/>
        <a:ext cx="3852340" cy="10172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99B17-D3E2-430D-B999-055BA61AE48E}">
      <dsp:nvSpPr>
        <dsp:cNvPr id="0" name=""/>
        <dsp:cNvSpPr/>
      </dsp:nvSpPr>
      <dsp:spPr>
        <a:xfrm>
          <a:off x="0" y="40206"/>
          <a:ext cx="4038600" cy="71954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Home Networks</a:t>
          </a:r>
          <a:endParaRPr lang="en-US" sz="3000" kern="1200" dirty="0"/>
        </a:p>
      </dsp:txBody>
      <dsp:txXfrm>
        <a:off x="35125" y="75331"/>
        <a:ext cx="3968350" cy="649299"/>
      </dsp:txXfrm>
    </dsp:sp>
    <dsp:sp modelId="{F6FB2847-2645-49A7-83CF-4843DB89A45A}">
      <dsp:nvSpPr>
        <dsp:cNvPr id="0" name=""/>
        <dsp:cNvSpPr/>
      </dsp:nvSpPr>
      <dsp:spPr>
        <a:xfrm>
          <a:off x="0" y="759756"/>
          <a:ext cx="4038600" cy="372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2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t>Connect to the Internet</a:t>
          </a:r>
          <a:endParaRPr lang="en-US" sz="2300" kern="1200" dirty="0"/>
        </a:p>
        <a:p>
          <a:pPr marL="228600" lvl="1" indent="-228600" algn="l" defTabSz="1022350">
            <a:lnSpc>
              <a:spcPct val="90000"/>
            </a:lnSpc>
            <a:spcBef>
              <a:spcPct val="0"/>
            </a:spcBef>
            <a:spcAft>
              <a:spcPct val="20000"/>
            </a:spcAft>
            <a:buChar char="••"/>
          </a:pPr>
          <a:r>
            <a:rPr lang="en-US" sz="2300" kern="1200" dirty="0" smtClean="0"/>
            <a:t>Share a single high-speed Internet connection</a:t>
          </a:r>
          <a:endParaRPr lang="en-US" sz="2300" kern="1200" dirty="0"/>
        </a:p>
        <a:p>
          <a:pPr marL="228600" lvl="1" indent="-228600" algn="l" defTabSz="1022350">
            <a:lnSpc>
              <a:spcPct val="90000"/>
            </a:lnSpc>
            <a:spcBef>
              <a:spcPct val="0"/>
            </a:spcBef>
            <a:spcAft>
              <a:spcPct val="20000"/>
            </a:spcAft>
            <a:buChar char="••"/>
          </a:pPr>
          <a:r>
            <a:rPr lang="en-US" sz="2300" kern="1200" dirty="0" smtClean="0"/>
            <a:t>Access photos, music, videos, and other content</a:t>
          </a:r>
          <a:endParaRPr lang="en-US" sz="2300" kern="1200" dirty="0"/>
        </a:p>
        <a:p>
          <a:pPr marL="228600" lvl="1" indent="-228600" algn="l" defTabSz="1022350">
            <a:lnSpc>
              <a:spcPct val="90000"/>
            </a:lnSpc>
            <a:spcBef>
              <a:spcPct val="0"/>
            </a:spcBef>
            <a:spcAft>
              <a:spcPct val="20000"/>
            </a:spcAft>
            <a:buChar char="••"/>
          </a:pPr>
          <a:r>
            <a:rPr lang="en-US" sz="2300" kern="1200" dirty="0" smtClean="0"/>
            <a:t>Share devices</a:t>
          </a:r>
          <a:endParaRPr lang="en-US" sz="2300" kern="1200" dirty="0"/>
        </a:p>
        <a:p>
          <a:pPr marL="228600" lvl="1" indent="-228600" algn="l" defTabSz="1022350">
            <a:lnSpc>
              <a:spcPct val="90000"/>
            </a:lnSpc>
            <a:spcBef>
              <a:spcPct val="0"/>
            </a:spcBef>
            <a:spcAft>
              <a:spcPct val="20000"/>
            </a:spcAft>
            <a:buChar char="••"/>
          </a:pPr>
          <a:r>
            <a:rPr lang="en-US" sz="2300" kern="1200" dirty="0" smtClean="0"/>
            <a:t>Play multiplayer games</a:t>
          </a:r>
          <a:endParaRPr lang="en-US" sz="2300" kern="1200" dirty="0"/>
        </a:p>
        <a:p>
          <a:pPr marL="228600" lvl="1" indent="-228600" algn="l" defTabSz="1022350">
            <a:lnSpc>
              <a:spcPct val="90000"/>
            </a:lnSpc>
            <a:spcBef>
              <a:spcPct val="0"/>
            </a:spcBef>
            <a:spcAft>
              <a:spcPct val="20000"/>
            </a:spcAft>
            <a:buChar char="••"/>
          </a:pPr>
          <a:r>
            <a:rPr lang="en-US" sz="2300" kern="1200" dirty="0" smtClean="0"/>
            <a:t>Connect game consoles to the Internet</a:t>
          </a:r>
          <a:endParaRPr lang="en-US" sz="2300" kern="1200" dirty="0"/>
        </a:p>
        <a:p>
          <a:pPr marL="228600" lvl="1" indent="-228600" algn="l" defTabSz="1022350">
            <a:lnSpc>
              <a:spcPct val="90000"/>
            </a:lnSpc>
            <a:spcBef>
              <a:spcPct val="0"/>
            </a:spcBef>
            <a:spcAft>
              <a:spcPct val="20000"/>
            </a:spcAft>
            <a:buChar char="••"/>
          </a:pPr>
          <a:r>
            <a:rPr lang="en-US" sz="2300" kern="1200" dirty="0" smtClean="0"/>
            <a:t>Subscribe to and use VoIP</a:t>
          </a:r>
          <a:endParaRPr lang="en-US" sz="2300" kern="1200" dirty="0"/>
        </a:p>
      </dsp:txBody>
      <dsp:txXfrm>
        <a:off x="0" y="759756"/>
        <a:ext cx="4038600" cy="3726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AC5F9-B549-43AF-AB0C-711A1080CE7E}">
      <dsp:nvSpPr>
        <dsp:cNvPr id="0" name=""/>
        <dsp:cNvSpPr/>
      </dsp:nvSpPr>
      <dsp:spPr>
        <a:xfrm>
          <a:off x="0" y="62368"/>
          <a:ext cx="4038600" cy="74353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Business Networks</a:t>
          </a:r>
          <a:endParaRPr lang="en-US" sz="3100" kern="1200" dirty="0"/>
        </a:p>
      </dsp:txBody>
      <dsp:txXfrm>
        <a:off x="36296" y="98664"/>
        <a:ext cx="3966008" cy="670943"/>
      </dsp:txXfrm>
    </dsp:sp>
    <dsp:sp modelId="{449F9E82-4D22-4BA9-8DD4-6384E3278422}">
      <dsp:nvSpPr>
        <dsp:cNvPr id="0" name=""/>
        <dsp:cNvSpPr/>
      </dsp:nvSpPr>
      <dsp:spPr>
        <a:xfrm>
          <a:off x="0" y="805903"/>
          <a:ext cx="4038600" cy="365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2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Facilitate communications</a:t>
          </a:r>
          <a:endParaRPr lang="en-US" sz="2400" kern="1200" dirty="0"/>
        </a:p>
        <a:p>
          <a:pPr marL="228600" lvl="1" indent="-228600" algn="l" defTabSz="1066800">
            <a:lnSpc>
              <a:spcPct val="90000"/>
            </a:lnSpc>
            <a:spcBef>
              <a:spcPct val="0"/>
            </a:spcBef>
            <a:spcAft>
              <a:spcPct val="20000"/>
            </a:spcAft>
            <a:buChar char="••"/>
          </a:pPr>
          <a:r>
            <a:rPr lang="en-US" sz="2400" kern="1200" dirty="0" smtClean="0"/>
            <a:t>Share hardware</a:t>
          </a:r>
          <a:endParaRPr lang="en-US" sz="2400" kern="1200" dirty="0"/>
        </a:p>
        <a:p>
          <a:pPr marL="228600" lvl="1" indent="-228600" algn="l" defTabSz="1066800">
            <a:lnSpc>
              <a:spcPct val="90000"/>
            </a:lnSpc>
            <a:spcBef>
              <a:spcPct val="0"/>
            </a:spcBef>
            <a:spcAft>
              <a:spcPct val="20000"/>
            </a:spcAft>
            <a:buChar char="••"/>
          </a:pPr>
          <a:r>
            <a:rPr lang="en-US" sz="2400" kern="1200" dirty="0" smtClean="0"/>
            <a:t>Share data, information, and software</a:t>
          </a:r>
          <a:endParaRPr lang="en-US" sz="2400" kern="1200" dirty="0"/>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endParaRPr lang="en-US" sz="2400" kern="1200" dirty="0"/>
        </a:p>
      </dsp:txBody>
      <dsp:txXfrm>
        <a:off x="0" y="805903"/>
        <a:ext cx="4038600" cy="36576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BAD67-7FFC-4A68-84C0-E5E63A8E6941}">
      <dsp:nvSpPr>
        <dsp:cNvPr id="0" name=""/>
        <dsp:cNvSpPr/>
      </dsp:nvSpPr>
      <dsp:spPr>
        <a:xfrm>
          <a:off x="2589" y="231576"/>
          <a:ext cx="2054423" cy="12326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Education</a:t>
          </a:r>
          <a:endParaRPr lang="en-US" sz="2400" kern="1200" dirty="0"/>
        </a:p>
      </dsp:txBody>
      <dsp:txXfrm>
        <a:off x="2589" y="231576"/>
        <a:ext cx="2054423" cy="1232654"/>
      </dsp:txXfrm>
    </dsp:sp>
    <dsp:sp modelId="{2C1EC5CA-910E-4E3E-B5BE-806A859AE453}">
      <dsp:nvSpPr>
        <dsp:cNvPr id="0" name=""/>
        <dsp:cNvSpPr/>
      </dsp:nvSpPr>
      <dsp:spPr>
        <a:xfrm>
          <a:off x="2262455" y="231576"/>
          <a:ext cx="2054423" cy="12326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Government</a:t>
          </a:r>
          <a:endParaRPr lang="en-US" sz="2400" kern="1200" dirty="0"/>
        </a:p>
      </dsp:txBody>
      <dsp:txXfrm>
        <a:off x="2262455" y="231576"/>
        <a:ext cx="2054423" cy="1232654"/>
      </dsp:txXfrm>
    </dsp:sp>
    <dsp:sp modelId="{98CA7759-3FBC-4B07-B314-75CE0A9066CC}">
      <dsp:nvSpPr>
        <dsp:cNvPr id="0" name=""/>
        <dsp:cNvSpPr/>
      </dsp:nvSpPr>
      <dsp:spPr>
        <a:xfrm>
          <a:off x="4522321" y="231576"/>
          <a:ext cx="2054423" cy="12326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Finance</a:t>
          </a:r>
          <a:endParaRPr lang="en-US" sz="2400" kern="1200" dirty="0"/>
        </a:p>
      </dsp:txBody>
      <dsp:txXfrm>
        <a:off x="4522321" y="231576"/>
        <a:ext cx="2054423" cy="1232654"/>
      </dsp:txXfrm>
    </dsp:sp>
    <dsp:sp modelId="{CDEB3FED-522B-40C4-93AC-7F485E0A6210}">
      <dsp:nvSpPr>
        <dsp:cNvPr id="0" name=""/>
        <dsp:cNvSpPr/>
      </dsp:nvSpPr>
      <dsp:spPr>
        <a:xfrm>
          <a:off x="6782186" y="231576"/>
          <a:ext cx="2054423" cy="12326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Retail</a:t>
          </a:r>
          <a:endParaRPr lang="en-US" sz="2400" kern="1200" dirty="0"/>
        </a:p>
      </dsp:txBody>
      <dsp:txXfrm>
        <a:off x="6782186" y="231576"/>
        <a:ext cx="2054423" cy="1232654"/>
      </dsp:txXfrm>
    </dsp:sp>
    <dsp:sp modelId="{4B2566A1-EA86-44B1-8765-CB3C169B26EC}">
      <dsp:nvSpPr>
        <dsp:cNvPr id="0" name=""/>
        <dsp:cNvSpPr/>
      </dsp:nvSpPr>
      <dsp:spPr>
        <a:xfrm>
          <a:off x="2589" y="1669672"/>
          <a:ext cx="2054423" cy="12326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Entertainment</a:t>
          </a:r>
          <a:endParaRPr lang="en-US" sz="2400" kern="1200" dirty="0"/>
        </a:p>
      </dsp:txBody>
      <dsp:txXfrm>
        <a:off x="2589" y="1669672"/>
        <a:ext cx="2054423" cy="1232654"/>
      </dsp:txXfrm>
    </dsp:sp>
    <dsp:sp modelId="{CD23A378-2881-4E63-B4DF-3CD869D88DBC}">
      <dsp:nvSpPr>
        <dsp:cNvPr id="0" name=""/>
        <dsp:cNvSpPr/>
      </dsp:nvSpPr>
      <dsp:spPr>
        <a:xfrm>
          <a:off x="2262455" y="1669672"/>
          <a:ext cx="2054423" cy="12326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Health Care</a:t>
          </a:r>
          <a:endParaRPr lang="en-US" sz="2400" kern="1200" dirty="0"/>
        </a:p>
      </dsp:txBody>
      <dsp:txXfrm>
        <a:off x="2262455" y="1669672"/>
        <a:ext cx="2054423" cy="1232654"/>
      </dsp:txXfrm>
    </dsp:sp>
    <dsp:sp modelId="{98C6DEB1-5B02-4888-8C24-370A35FCCC15}">
      <dsp:nvSpPr>
        <dsp:cNvPr id="0" name=""/>
        <dsp:cNvSpPr/>
      </dsp:nvSpPr>
      <dsp:spPr>
        <a:xfrm>
          <a:off x="4522321" y="1669672"/>
          <a:ext cx="2054423" cy="12326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Travel</a:t>
          </a:r>
          <a:endParaRPr lang="en-US" sz="2400" kern="1200" dirty="0"/>
        </a:p>
      </dsp:txBody>
      <dsp:txXfrm>
        <a:off x="4522321" y="1669672"/>
        <a:ext cx="2054423" cy="1232654"/>
      </dsp:txXfrm>
    </dsp:sp>
    <dsp:sp modelId="{ACBE0838-E4F8-4889-86EE-5B64A444E720}">
      <dsp:nvSpPr>
        <dsp:cNvPr id="0" name=""/>
        <dsp:cNvSpPr/>
      </dsp:nvSpPr>
      <dsp:spPr>
        <a:xfrm>
          <a:off x="6782186" y="1669672"/>
          <a:ext cx="2054423" cy="12326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Science</a:t>
          </a:r>
          <a:endParaRPr lang="en-US" sz="2400" kern="1200" dirty="0"/>
        </a:p>
      </dsp:txBody>
      <dsp:txXfrm>
        <a:off x="6782186" y="1669672"/>
        <a:ext cx="2054423" cy="1232654"/>
      </dsp:txXfrm>
    </dsp:sp>
    <dsp:sp modelId="{068D4CE1-CA2C-4864-8929-81A670DED37F}">
      <dsp:nvSpPr>
        <dsp:cNvPr id="0" name=""/>
        <dsp:cNvSpPr/>
      </dsp:nvSpPr>
      <dsp:spPr>
        <a:xfrm>
          <a:off x="2262455" y="3107769"/>
          <a:ext cx="2054423" cy="12326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Publishing</a:t>
          </a:r>
          <a:endParaRPr lang="en-US" sz="2400" kern="1200" dirty="0"/>
        </a:p>
      </dsp:txBody>
      <dsp:txXfrm>
        <a:off x="2262455" y="3107769"/>
        <a:ext cx="2054423" cy="1232654"/>
      </dsp:txXfrm>
    </dsp:sp>
    <dsp:sp modelId="{59539FF7-8E50-45F7-A75F-6F1FA402AFBE}">
      <dsp:nvSpPr>
        <dsp:cNvPr id="0" name=""/>
        <dsp:cNvSpPr/>
      </dsp:nvSpPr>
      <dsp:spPr>
        <a:xfrm>
          <a:off x="4522321" y="3107769"/>
          <a:ext cx="2054423" cy="12326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Manufacturing</a:t>
          </a:r>
          <a:endParaRPr lang="en-US" sz="2400" kern="1200" dirty="0"/>
        </a:p>
      </dsp:txBody>
      <dsp:txXfrm>
        <a:off x="4522321" y="3107769"/>
        <a:ext cx="2054423" cy="12326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6411E-9C18-4229-83A6-E17F6946BF55}">
      <dsp:nvSpPr>
        <dsp:cNvPr id="0" name=""/>
        <dsp:cNvSpPr/>
      </dsp:nvSpPr>
      <dsp:spPr>
        <a:xfrm>
          <a:off x="984927" y="407"/>
          <a:ext cx="1956119" cy="1347766"/>
        </a:xfrm>
        <a:prstGeom prst="round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F0FE380-0A4C-40F9-8231-EFFC168D6842}">
      <dsp:nvSpPr>
        <dsp:cNvPr id="0" name=""/>
        <dsp:cNvSpPr/>
      </dsp:nvSpPr>
      <dsp:spPr>
        <a:xfrm>
          <a:off x="984927" y="1348173"/>
          <a:ext cx="1956119" cy="72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t>Home User</a:t>
          </a:r>
          <a:endParaRPr lang="en-US" sz="2000" kern="1200" dirty="0"/>
        </a:p>
      </dsp:txBody>
      <dsp:txXfrm>
        <a:off x="984927" y="1348173"/>
        <a:ext cx="1956119" cy="725720"/>
      </dsp:txXfrm>
    </dsp:sp>
    <dsp:sp modelId="{E40C1C46-2D33-4C1E-A404-91E4F3850546}">
      <dsp:nvSpPr>
        <dsp:cNvPr id="0" name=""/>
        <dsp:cNvSpPr/>
      </dsp:nvSpPr>
      <dsp:spPr>
        <a:xfrm>
          <a:off x="3136740" y="407"/>
          <a:ext cx="1956119" cy="1347766"/>
        </a:xfrm>
        <a:prstGeom prst="round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34725CB-6D21-4117-824A-315EE5222F37}">
      <dsp:nvSpPr>
        <dsp:cNvPr id="0" name=""/>
        <dsp:cNvSpPr/>
      </dsp:nvSpPr>
      <dsp:spPr>
        <a:xfrm>
          <a:off x="3136740" y="1348173"/>
          <a:ext cx="1956119" cy="72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t>Small/Home Office User</a:t>
          </a:r>
          <a:endParaRPr lang="en-US" sz="2000" kern="1200" dirty="0"/>
        </a:p>
      </dsp:txBody>
      <dsp:txXfrm>
        <a:off x="3136740" y="1348173"/>
        <a:ext cx="1956119" cy="725720"/>
      </dsp:txXfrm>
    </dsp:sp>
    <dsp:sp modelId="{90B2E07F-126E-40A6-80EF-049D09582923}">
      <dsp:nvSpPr>
        <dsp:cNvPr id="0" name=""/>
        <dsp:cNvSpPr/>
      </dsp:nvSpPr>
      <dsp:spPr>
        <a:xfrm>
          <a:off x="5288553" y="407"/>
          <a:ext cx="1956119" cy="1347766"/>
        </a:xfrm>
        <a:prstGeom prst="round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23AAE8C-8CC4-4FE7-8A9D-202152175BB2}">
      <dsp:nvSpPr>
        <dsp:cNvPr id="0" name=""/>
        <dsp:cNvSpPr/>
      </dsp:nvSpPr>
      <dsp:spPr>
        <a:xfrm>
          <a:off x="5288553" y="1348173"/>
          <a:ext cx="1956119" cy="72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t>Mobile User</a:t>
          </a:r>
          <a:endParaRPr lang="en-US" sz="2000" kern="1200" dirty="0"/>
        </a:p>
      </dsp:txBody>
      <dsp:txXfrm>
        <a:off x="5288553" y="1348173"/>
        <a:ext cx="1956119" cy="725720"/>
      </dsp:txXfrm>
    </dsp:sp>
    <dsp:sp modelId="{D9A6FBC2-A6F2-4A30-BF2D-7E42945CB60F}">
      <dsp:nvSpPr>
        <dsp:cNvPr id="0" name=""/>
        <dsp:cNvSpPr/>
      </dsp:nvSpPr>
      <dsp:spPr>
        <a:xfrm>
          <a:off x="2060833" y="2269505"/>
          <a:ext cx="1956119" cy="1347766"/>
        </a:xfrm>
        <a:prstGeom prst="roundRect">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504C19C-67F8-4031-AB80-7B5183423EEF}">
      <dsp:nvSpPr>
        <dsp:cNvPr id="0" name=""/>
        <dsp:cNvSpPr/>
      </dsp:nvSpPr>
      <dsp:spPr>
        <a:xfrm>
          <a:off x="2060833" y="3617272"/>
          <a:ext cx="1956119" cy="72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t>Power User</a:t>
          </a:r>
          <a:endParaRPr lang="en-US" sz="2000" kern="1200" dirty="0"/>
        </a:p>
      </dsp:txBody>
      <dsp:txXfrm>
        <a:off x="2060833" y="3617272"/>
        <a:ext cx="1956119" cy="725720"/>
      </dsp:txXfrm>
    </dsp:sp>
    <dsp:sp modelId="{E30A69AE-9562-443B-9AAD-4FE3AE0FC5AF}">
      <dsp:nvSpPr>
        <dsp:cNvPr id="0" name=""/>
        <dsp:cNvSpPr/>
      </dsp:nvSpPr>
      <dsp:spPr>
        <a:xfrm>
          <a:off x="4212647" y="2269505"/>
          <a:ext cx="1956119" cy="1347766"/>
        </a:xfrm>
        <a:prstGeom prst="roundRect">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6771819-A478-4681-91BF-3D530C46E9AE}">
      <dsp:nvSpPr>
        <dsp:cNvPr id="0" name=""/>
        <dsp:cNvSpPr/>
      </dsp:nvSpPr>
      <dsp:spPr>
        <a:xfrm>
          <a:off x="4212647" y="3617272"/>
          <a:ext cx="1956119" cy="72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t>Enterprise User</a:t>
          </a:r>
          <a:endParaRPr lang="en-US" sz="2000" kern="1200" dirty="0"/>
        </a:p>
      </dsp:txBody>
      <dsp:txXfrm>
        <a:off x="4212647" y="3617272"/>
        <a:ext cx="1956119" cy="7257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20912-8D9A-492B-894B-23596CF49463}">
      <dsp:nvSpPr>
        <dsp:cNvPr id="0" name=""/>
        <dsp:cNvSpPr/>
      </dsp:nvSpPr>
      <dsp:spPr>
        <a:xfrm>
          <a:off x="0" y="528637"/>
          <a:ext cx="2762250" cy="1657349"/>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Basic computer concepts</a:t>
          </a:r>
          <a:endParaRPr lang="en-US" sz="2600" kern="1200" dirty="0"/>
        </a:p>
      </dsp:txBody>
      <dsp:txXfrm>
        <a:off x="0" y="528637"/>
        <a:ext cx="2762250" cy="1657349"/>
      </dsp:txXfrm>
    </dsp:sp>
    <dsp:sp modelId="{50A5D91A-3B6D-431A-B423-1814834F0F41}">
      <dsp:nvSpPr>
        <dsp:cNvPr id="0" name=""/>
        <dsp:cNvSpPr/>
      </dsp:nvSpPr>
      <dsp:spPr>
        <a:xfrm>
          <a:off x="3038474" y="528637"/>
          <a:ext cx="2762250" cy="1657349"/>
        </a:xfrm>
        <a:prstGeom prst="rect">
          <a:avLst/>
        </a:prstGeom>
        <a:gradFill rotWithShape="0">
          <a:gsLst>
            <a:gs pos="0">
              <a:schemeClr val="accent4">
                <a:shade val="80000"/>
                <a:hueOff val="-44139"/>
                <a:satOff val="-1091"/>
                <a:lumOff val="6247"/>
                <a:alphaOff val="0"/>
                <a:shade val="51000"/>
                <a:satMod val="130000"/>
              </a:schemeClr>
            </a:gs>
            <a:gs pos="80000">
              <a:schemeClr val="accent4">
                <a:shade val="80000"/>
                <a:hueOff val="-44139"/>
                <a:satOff val="-1091"/>
                <a:lumOff val="6247"/>
                <a:alphaOff val="0"/>
                <a:shade val="93000"/>
                <a:satMod val="130000"/>
              </a:schemeClr>
            </a:gs>
            <a:gs pos="100000">
              <a:schemeClr val="accent4">
                <a:shade val="80000"/>
                <a:hueOff val="-44139"/>
                <a:satOff val="-1091"/>
                <a:lumOff val="62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Various methods for input, output, memory, and storage</a:t>
          </a:r>
          <a:endParaRPr lang="en-US" sz="2600" kern="1200" dirty="0"/>
        </a:p>
      </dsp:txBody>
      <dsp:txXfrm>
        <a:off x="3038474" y="528637"/>
        <a:ext cx="2762250" cy="1657349"/>
      </dsp:txXfrm>
    </dsp:sp>
    <dsp:sp modelId="{CFF08C53-4BD1-4F13-A99F-F0E164233DAE}">
      <dsp:nvSpPr>
        <dsp:cNvPr id="0" name=""/>
        <dsp:cNvSpPr/>
      </dsp:nvSpPr>
      <dsp:spPr>
        <a:xfrm>
          <a:off x="6076950" y="528637"/>
          <a:ext cx="2762250" cy="1657349"/>
        </a:xfrm>
        <a:prstGeom prst="rect">
          <a:avLst/>
        </a:prstGeom>
        <a:gradFill rotWithShape="0">
          <a:gsLst>
            <a:gs pos="0">
              <a:schemeClr val="accent4">
                <a:shade val="80000"/>
                <a:hueOff val="-88279"/>
                <a:satOff val="-2183"/>
                <a:lumOff val="12494"/>
                <a:alphaOff val="0"/>
                <a:shade val="51000"/>
                <a:satMod val="130000"/>
              </a:schemeClr>
            </a:gs>
            <a:gs pos="80000">
              <a:schemeClr val="accent4">
                <a:shade val="80000"/>
                <a:hueOff val="-88279"/>
                <a:satOff val="-2183"/>
                <a:lumOff val="12494"/>
                <a:alphaOff val="0"/>
                <a:shade val="93000"/>
                <a:satMod val="130000"/>
              </a:schemeClr>
            </a:gs>
            <a:gs pos="100000">
              <a:schemeClr val="accent4">
                <a:shade val="80000"/>
                <a:hueOff val="-88279"/>
                <a:satOff val="-2183"/>
                <a:lumOff val="124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The Internet</a:t>
          </a:r>
          <a:endParaRPr lang="en-US" sz="2600" kern="1200" dirty="0"/>
        </a:p>
      </dsp:txBody>
      <dsp:txXfrm>
        <a:off x="6076950" y="528637"/>
        <a:ext cx="2762250" cy="1657349"/>
      </dsp:txXfrm>
    </dsp:sp>
    <dsp:sp modelId="{D2360D57-C03D-41F1-BA7A-215CD565CDBD}">
      <dsp:nvSpPr>
        <dsp:cNvPr id="0" name=""/>
        <dsp:cNvSpPr/>
      </dsp:nvSpPr>
      <dsp:spPr>
        <a:xfrm>
          <a:off x="1519237" y="2462212"/>
          <a:ext cx="2762250" cy="1657349"/>
        </a:xfrm>
        <a:prstGeom prst="rect">
          <a:avLst/>
        </a:prstGeom>
        <a:gradFill rotWithShape="0">
          <a:gsLst>
            <a:gs pos="0">
              <a:schemeClr val="accent4">
                <a:shade val="80000"/>
                <a:hueOff val="-132418"/>
                <a:satOff val="-3274"/>
                <a:lumOff val="18741"/>
                <a:alphaOff val="0"/>
                <a:shade val="51000"/>
                <a:satMod val="130000"/>
              </a:schemeClr>
            </a:gs>
            <a:gs pos="80000">
              <a:schemeClr val="accent4">
                <a:shade val="80000"/>
                <a:hueOff val="-132418"/>
                <a:satOff val="-3274"/>
                <a:lumOff val="18741"/>
                <a:alphaOff val="0"/>
                <a:shade val="93000"/>
                <a:satMod val="130000"/>
              </a:schemeClr>
            </a:gs>
            <a:gs pos="100000">
              <a:schemeClr val="accent4">
                <a:shade val="80000"/>
                <a:hueOff val="-132418"/>
                <a:satOff val="-3274"/>
                <a:lumOff val="187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Digital security and safety risks and precautions</a:t>
          </a:r>
          <a:endParaRPr lang="en-US" sz="2600" kern="1200" dirty="0"/>
        </a:p>
      </dsp:txBody>
      <dsp:txXfrm>
        <a:off x="1519237" y="2462212"/>
        <a:ext cx="2762250" cy="1657349"/>
      </dsp:txXfrm>
    </dsp:sp>
    <dsp:sp modelId="{1BFEB1AF-A666-48C2-8757-EB779B16D882}">
      <dsp:nvSpPr>
        <dsp:cNvPr id="0" name=""/>
        <dsp:cNvSpPr/>
      </dsp:nvSpPr>
      <dsp:spPr>
        <a:xfrm>
          <a:off x="4557712" y="2462212"/>
          <a:ext cx="2762250" cy="1657349"/>
        </a:xfrm>
        <a:prstGeom prst="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Uses of technology applications in society</a:t>
          </a:r>
          <a:endParaRPr lang="en-US" sz="2600" kern="1200" dirty="0"/>
        </a:p>
      </dsp:txBody>
      <dsp:txXfrm>
        <a:off x="4557712" y="2462212"/>
        <a:ext cx="2762250" cy="1657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5064A-AF3B-4300-BA44-77588901B427}">
      <dsp:nvSpPr>
        <dsp:cNvPr id="0" name=""/>
        <dsp:cNvSpPr/>
      </dsp:nvSpPr>
      <dsp:spPr>
        <a:xfrm>
          <a:off x="0" y="528637"/>
          <a:ext cx="2762250" cy="1657349"/>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Briefly describe digital security risks associated with viruses and other malware, privacy, your health, and the environment</a:t>
          </a:r>
          <a:endParaRPr lang="en-US" sz="1600" kern="1200" dirty="0"/>
        </a:p>
      </dsp:txBody>
      <dsp:txXfrm>
        <a:off x="0" y="528637"/>
        <a:ext cx="2762250" cy="1657349"/>
      </dsp:txXfrm>
    </dsp:sp>
    <dsp:sp modelId="{EAD282B1-C92D-4E7B-A9B2-23800860C524}">
      <dsp:nvSpPr>
        <dsp:cNvPr id="0" name=""/>
        <dsp:cNvSpPr/>
      </dsp:nvSpPr>
      <dsp:spPr>
        <a:xfrm>
          <a:off x="3038474" y="528637"/>
          <a:ext cx="2762250" cy="1657349"/>
        </a:xfrm>
        <a:prstGeom prst="rect">
          <a:avLst/>
        </a:prstGeom>
        <a:gradFill rotWithShape="0">
          <a:gsLst>
            <a:gs pos="0">
              <a:schemeClr val="accent4">
                <a:shade val="80000"/>
                <a:hueOff val="-44139"/>
                <a:satOff val="-1091"/>
                <a:lumOff val="6247"/>
                <a:alphaOff val="0"/>
                <a:shade val="51000"/>
                <a:satMod val="130000"/>
              </a:schemeClr>
            </a:gs>
            <a:gs pos="80000">
              <a:schemeClr val="accent4">
                <a:shade val="80000"/>
                <a:hueOff val="-44139"/>
                <a:satOff val="-1091"/>
                <a:lumOff val="6247"/>
                <a:alphaOff val="0"/>
                <a:shade val="93000"/>
                <a:satMod val="130000"/>
              </a:schemeClr>
            </a:gs>
            <a:gs pos="100000">
              <a:schemeClr val="accent4">
                <a:shade val="80000"/>
                <a:hueOff val="-44139"/>
                <a:satOff val="-1091"/>
                <a:lumOff val="62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Differentiate between an operating system and applications</a:t>
          </a:r>
          <a:endParaRPr lang="en-US" sz="1600" kern="1200" dirty="0"/>
        </a:p>
      </dsp:txBody>
      <dsp:txXfrm>
        <a:off x="3038474" y="528637"/>
        <a:ext cx="2762250" cy="1657349"/>
      </dsp:txXfrm>
    </dsp:sp>
    <dsp:sp modelId="{3B52B756-4B88-4A1A-98A5-6F2C8D6BE19B}">
      <dsp:nvSpPr>
        <dsp:cNvPr id="0" name=""/>
        <dsp:cNvSpPr/>
      </dsp:nvSpPr>
      <dsp:spPr>
        <a:xfrm>
          <a:off x="6076950" y="528637"/>
          <a:ext cx="2762250" cy="1657349"/>
        </a:xfrm>
        <a:prstGeom prst="rect">
          <a:avLst/>
        </a:prstGeom>
        <a:gradFill rotWithShape="0">
          <a:gsLst>
            <a:gs pos="0">
              <a:schemeClr val="accent4">
                <a:shade val="80000"/>
                <a:hueOff val="-88279"/>
                <a:satOff val="-2183"/>
                <a:lumOff val="12494"/>
                <a:alphaOff val="0"/>
                <a:shade val="51000"/>
                <a:satMod val="130000"/>
              </a:schemeClr>
            </a:gs>
            <a:gs pos="80000">
              <a:schemeClr val="accent4">
                <a:shade val="80000"/>
                <a:hueOff val="-88279"/>
                <a:satOff val="-2183"/>
                <a:lumOff val="12494"/>
                <a:alphaOff val="0"/>
                <a:shade val="93000"/>
                <a:satMod val="130000"/>
              </a:schemeClr>
            </a:gs>
            <a:gs pos="100000">
              <a:schemeClr val="accent4">
                <a:shade val="80000"/>
                <a:hueOff val="-88279"/>
                <a:satOff val="-2183"/>
                <a:lumOff val="124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Differentiate between wired and wireless technologies, and identify reasons individuals and businesses use networks</a:t>
          </a:r>
          <a:endParaRPr lang="en-US" sz="1600" kern="1200" dirty="0"/>
        </a:p>
      </dsp:txBody>
      <dsp:txXfrm>
        <a:off x="6076950" y="528637"/>
        <a:ext cx="2762250" cy="1657349"/>
      </dsp:txXfrm>
    </dsp:sp>
    <dsp:sp modelId="{73651040-9E30-4804-92CD-CBD6FACA2F5C}">
      <dsp:nvSpPr>
        <dsp:cNvPr id="0" name=""/>
        <dsp:cNvSpPr/>
      </dsp:nvSpPr>
      <dsp:spPr>
        <a:xfrm>
          <a:off x="1519237" y="2462212"/>
          <a:ext cx="2762250" cy="1657349"/>
        </a:xfrm>
        <a:prstGeom prst="rect">
          <a:avLst/>
        </a:prstGeom>
        <a:gradFill rotWithShape="0">
          <a:gsLst>
            <a:gs pos="0">
              <a:schemeClr val="accent4">
                <a:shade val="80000"/>
                <a:hueOff val="-132418"/>
                <a:satOff val="-3274"/>
                <a:lumOff val="18741"/>
                <a:alphaOff val="0"/>
                <a:shade val="51000"/>
                <a:satMod val="130000"/>
              </a:schemeClr>
            </a:gs>
            <a:gs pos="80000">
              <a:schemeClr val="accent4">
                <a:shade val="80000"/>
                <a:hueOff val="-132418"/>
                <a:satOff val="-3274"/>
                <a:lumOff val="18741"/>
                <a:alphaOff val="0"/>
                <a:shade val="93000"/>
                <a:satMod val="130000"/>
              </a:schemeClr>
            </a:gs>
            <a:gs pos="100000">
              <a:schemeClr val="accent4">
                <a:shade val="80000"/>
                <a:hueOff val="-132418"/>
                <a:satOff val="-3274"/>
                <a:lumOff val="187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Discuss how society uses technology in education, retail, finance, entertainment, health care, travel, government, science, publishing, and manufacturing</a:t>
          </a:r>
          <a:endParaRPr lang="en-US" sz="1600" kern="1200" dirty="0"/>
        </a:p>
      </dsp:txBody>
      <dsp:txXfrm>
        <a:off x="1519237" y="2462212"/>
        <a:ext cx="2762250" cy="1657349"/>
      </dsp:txXfrm>
    </dsp:sp>
    <dsp:sp modelId="{59248198-4CC3-4FCE-A733-2F3ED9BAB699}">
      <dsp:nvSpPr>
        <dsp:cNvPr id="0" name=""/>
        <dsp:cNvSpPr/>
      </dsp:nvSpPr>
      <dsp:spPr>
        <a:xfrm>
          <a:off x="4557712" y="2462212"/>
          <a:ext cx="2762250" cy="1657349"/>
        </a:xfrm>
        <a:prstGeom prst="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Identify technology used by home users, small office/home office users, mobile users, power users, and enterprise users</a:t>
          </a:r>
          <a:endParaRPr lang="en-US" sz="1600" kern="1200" dirty="0"/>
        </a:p>
      </dsp:txBody>
      <dsp:txXfrm>
        <a:off x="4557712" y="2462212"/>
        <a:ext cx="2762250" cy="1657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E71E9-C861-4252-A8B3-7133E3096461}">
      <dsp:nvSpPr>
        <dsp:cNvPr id="0" name=""/>
        <dsp:cNvSpPr/>
      </dsp:nvSpPr>
      <dsp:spPr>
        <a:xfrm>
          <a:off x="331469" y="0"/>
          <a:ext cx="3756660" cy="299720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0FAD57-6986-4AE2-A3DE-AE00CF9B49C2}">
      <dsp:nvSpPr>
        <dsp:cNvPr id="0" name=""/>
        <dsp:cNvSpPr/>
      </dsp:nvSpPr>
      <dsp:spPr>
        <a:xfrm>
          <a:off x="1551" y="899160"/>
          <a:ext cx="1408504" cy="119888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Accepts</a:t>
          </a:r>
          <a:br>
            <a:rPr lang="en-US" sz="1800" kern="1200" dirty="0" smtClean="0"/>
          </a:br>
          <a:r>
            <a:rPr lang="en-US" sz="1800" b="1" kern="1200" dirty="0" smtClean="0">
              <a:solidFill>
                <a:schemeClr val="accent6">
                  <a:lumMod val="75000"/>
                </a:schemeClr>
              </a:solidFill>
            </a:rPr>
            <a:t>data</a:t>
          </a:r>
          <a:r>
            <a:rPr lang="en-US" sz="1800" b="0" kern="1200" dirty="0" smtClean="0"/>
            <a:t> </a:t>
          </a:r>
          <a:br>
            <a:rPr lang="en-US" sz="1800" b="0" kern="1200" dirty="0" smtClean="0"/>
          </a:br>
          <a:r>
            <a:rPr lang="en-US" sz="1800" b="0" kern="1200" dirty="0" smtClean="0"/>
            <a:t>(input)</a:t>
          </a:r>
          <a:endParaRPr lang="en-US" sz="1800" kern="1200" dirty="0"/>
        </a:p>
      </dsp:txBody>
      <dsp:txXfrm>
        <a:off x="60075" y="957684"/>
        <a:ext cx="1291456" cy="1081832"/>
      </dsp:txXfrm>
    </dsp:sp>
    <dsp:sp modelId="{4C7C901D-E847-4BA3-AC60-D3B610B8E90D}">
      <dsp:nvSpPr>
        <dsp:cNvPr id="0" name=""/>
        <dsp:cNvSpPr/>
      </dsp:nvSpPr>
      <dsp:spPr>
        <a:xfrm>
          <a:off x="1505547" y="899160"/>
          <a:ext cx="1408504" cy="119888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Processing</a:t>
          </a:r>
          <a:endParaRPr lang="en-US" sz="1800" kern="1200" dirty="0"/>
        </a:p>
      </dsp:txBody>
      <dsp:txXfrm>
        <a:off x="1564071" y="957684"/>
        <a:ext cx="1291456" cy="1081832"/>
      </dsp:txXfrm>
    </dsp:sp>
    <dsp:sp modelId="{E12E5BBC-717A-4906-B450-1D7042878745}">
      <dsp:nvSpPr>
        <dsp:cNvPr id="0" name=""/>
        <dsp:cNvSpPr/>
      </dsp:nvSpPr>
      <dsp:spPr>
        <a:xfrm>
          <a:off x="3009544" y="899160"/>
          <a:ext cx="1408504" cy="119888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Produces </a:t>
          </a:r>
          <a:r>
            <a:rPr lang="en-US" sz="1800" b="1" kern="1200" dirty="0" smtClean="0">
              <a:solidFill>
                <a:schemeClr val="accent6">
                  <a:lumMod val="75000"/>
                </a:schemeClr>
              </a:solidFill>
            </a:rPr>
            <a:t>information</a:t>
          </a:r>
          <a:r>
            <a:rPr lang="en-US" sz="1800" b="0" kern="1200" dirty="0" smtClean="0"/>
            <a:t> (output)</a:t>
          </a:r>
          <a:endParaRPr lang="en-US" sz="1800" kern="1200" dirty="0"/>
        </a:p>
      </dsp:txBody>
      <dsp:txXfrm>
        <a:off x="3068068" y="957684"/>
        <a:ext cx="1291456" cy="10818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5C9BF-73A3-4968-AF12-E2E8A004C5BA}">
      <dsp:nvSpPr>
        <dsp:cNvPr id="0" name=""/>
        <dsp:cNvSpPr/>
      </dsp:nvSpPr>
      <dsp:spPr>
        <a:xfrm rot="10800000">
          <a:off x="1617454" y="1575"/>
          <a:ext cx="5726049" cy="700714"/>
        </a:xfrm>
        <a:prstGeom prst="homePlate">
          <a:avLst/>
        </a:prstGeom>
        <a:gradFill rotWithShape="0">
          <a:gsLst>
            <a:gs pos="0">
              <a:schemeClr val="accent4">
                <a:shade val="50000"/>
                <a:hueOff val="0"/>
                <a:satOff val="0"/>
                <a:lumOff val="0"/>
                <a:alphaOff val="0"/>
                <a:shade val="51000"/>
                <a:satMod val="130000"/>
              </a:schemeClr>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899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Smartphone</a:t>
          </a:r>
          <a:endParaRPr lang="en-US" sz="3200" kern="1200" dirty="0"/>
        </a:p>
      </dsp:txBody>
      <dsp:txXfrm rot="10800000">
        <a:off x="1792632" y="1575"/>
        <a:ext cx="5550871" cy="700714"/>
      </dsp:txXfrm>
    </dsp:sp>
    <dsp:sp modelId="{9EC58068-C623-451E-9229-D155B0B4BE20}">
      <dsp:nvSpPr>
        <dsp:cNvPr id="0" name=""/>
        <dsp:cNvSpPr/>
      </dsp:nvSpPr>
      <dsp:spPr>
        <a:xfrm>
          <a:off x="1267096" y="1575"/>
          <a:ext cx="700714" cy="7007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6000" r="-56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FEBBDAD-F0EA-4498-9A72-4464CD2C909C}">
      <dsp:nvSpPr>
        <dsp:cNvPr id="0" name=""/>
        <dsp:cNvSpPr/>
      </dsp:nvSpPr>
      <dsp:spPr>
        <a:xfrm rot="10800000">
          <a:off x="1617454" y="911459"/>
          <a:ext cx="5726049" cy="700714"/>
        </a:xfrm>
        <a:prstGeom prst="homePlate">
          <a:avLst/>
        </a:prstGeom>
        <a:gradFill rotWithShape="0">
          <a:gsLst>
            <a:gs pos="0">
              <a:schemeClr val="accent4">
                <a:shade val="50000"/>
                <a:hueOff val="-83774"/>
                <a:satOff val="-2535"/>
                <a:lumOff val="16645"/>
                <a:alphaOff val="0"/>
                <a:shade val="51000"/>
                <a:satMod val="130000"/>
              </a:schemeClr>
            </a:gs>
            <a:gs pos="80000">
              <a:schemeClr val="accent4">
                <a:shade val="50000"/>
                <a:hueOff val="-83774"/>
                <a:satOff val="-2535"/>
                <a:lumOff val="16645"/>
                <a:alphaOff val="0"/>
                <a:shade val="93000"/>
                <a:satMod val="130000"/>
              </a:schemeClr>
            </a:gs>
            <a:gs pos="100000">
              <a:schemeClr val="accent4">
                <a:shade val="50000"/>
                <a:hueOff val="-83774"/>
                <a:satOff val="-2535"/>
                <a:lumOff val="166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899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Digital camera</a:t>
          </a:r>
          <a:endParaRPr lang="en-US" sz="3200" kern="1200" dirty="0"/>
        </a:p>
      </dsp:txBody>
      <dsp:txXfrm rot="10800000">
        <a:off x="1792632" y="911459"/>
        <a:ext cx="5550871" cy="700714"/>
      </dsp:txXfrm>
    </dsp:sp>
    <dsp:sp modelId="{26884887-42E1-458C-BBBC-11F4B19DF744}">
      <dsp:nvSpPr>
        <dsp:cNvPr id="0" name=""/>
        <dsp:cNvSpPr/>
      </dsp:nvSpPr>
      <dsp:spPr>
        <a:xfrm>
          <a:off x="1267096" y="911459"/>
          <a:ext cx="700714" cy="70071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130F85C-8364-47ED-9EDF-DAF97865E099}">
      <dsp:nvSpPr>
        <dsp:cNvPr id="0" name=""/>
        <dsp:cNvSpPr/>
      </dsp:nvSpPr>
      <dsp:spPr>
        <a:xfrm rot="10800000">
          <a:off x="1617454" y="1821342"/>
          <a:ext cx="5726049" cy="700714"/>
        </a:xfrm>
        <a:prstGeom prst="homePlate">
          <a:avLst/>
        </a:prstGeom>
        <a:gradFill rotWithShape="0">
          <a:gsLst>
            <a:gs pos="0">
              <a:schemeClr val="accent4">
                <a:shade val="50000"/>
                <a:hueOff val="-167547"/>
                <a:satOff val="-5070"/>
                <a:lumOff val="33290"/>
                <a:alphaOff val="0"/>
                <a:shade val="51000"/>
                <a:satMod val="130000"/>
              </a:schemeClr>
            </a:gs>
            <a:gs pos="80000">
              <a:schemeClr val="accent4">
                <a:shade val="50000"/>
                <a:hueOff val="-167547"/>
                <a:satOff val="-5070"/>
                <a:lumOff val="33290"/>
                <a:alphaOff val="0"/>
                <a:shade val="93000"/>
                <a:satMod val="130000"/>
              </a:schemeClr>
            </a:gs>
            <a:gs pos="100000">
              <a:schemeClr val="accent4">
                <a:shade val="50000"/>
                <a:hueOff val="-167547"/>
                <a:satOff val="-5070"/>
                <a:lumOff val="332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899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Portable media player</a:t>
          </a:r>
          <a:endParaRPr lang="en-US" sz="3200" kern="1200" dirty="0"/>
        </a:p>
      </dsp:txBody>
      <dsp:txXfrm rot="10800000">
        <a:off x="1792632" y="1821342"/>
        <a:ext cx="5550871" cy="700714"/>
      </dsp:txXfrm>
    </dsp:sp>
    <dsp:sp modelId="{B97472FA-456B-459E-8923-3B1BD3EEEDD9}">
      <dsp:nvSpPr>
        <dsp:cNvPr id="0" name=""/>
        <dsp:cNvSpPr/>
      </dsp:nvSpPr>
      <dsp:spPr>
        <a:xfrm>
          <a:off x="1267096" y="1821342"/>
          <a:ext cx="700714" cy="70071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E0F0E98-59DB-475E-8715-3916B913F0C6}">
      <dsp:nvSpPr>
        <dsp:cNvPr id="0" name=""/>
        <dsp:cNvSpPr/>
      </dsp:nvSpPr>
      <dsp:spPr>
        <a:xfrm rot="10800000">
          <a:off x="1617454" y="2731226"/>
          <a:ext cx="5726049" cy="700714"/>
        </a:xfrm>
        <a:prstGeom prst="homePlate">
          <a:avLst/>
        </a:prstGeom>
        <a:gradFill rotWithShape="0">
          <a:gsLst>
            <a:gs pos="0">
              <a:schemeClr val="accent4">
                <a:shade val="50000"/>
                <a:hueOff val="-167547"/>
                <a:satOff val="-5070"/>
                <a:lumOff val="33290"/>
                <a:alphaOff val="0"/>
                <a:shade val="51000"/>
                <a:satMod val="130000"/>
              </a:schemeClr>
            </a:gs>
            <a:gs pos="80000">
              <a:schemeClr val="accent4">
                <a:shade val="50000"/>
                <a:hueOff val="-167547"/>
                <a:satOff val="-5070"/>
                <a:lumOff val="33290"/>
                <a:alphaOff val="0"/>
                <a:shade val="93000"/>
                <a:satMod val="130000"/>
              </a:schemeClr>
            </a:gs>
            <a:gs pos="100000">
              <a:schemeClr val="accent4">
                <a:shade val="50000"/>
                <a:hueOff val="-167547"/>
                <a:satOff val="-5070"/>
                <a:lumOff val="332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899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E-book reader</a:t>
          </a:r>
          <a:endParaRPr lang="en-US" sz="3200" kern="1200" dirty="0"/>
        </a:p>
      </dsp:txBody>
      <dsp:txXfrm rot="10800000">
        <a:off x="1792632" y="2731226"/>
        <a:ext cx="5550871" cy="700714"/>
      </dsp:txXfrm>
    </dsp:sp>
    <dsp:sp modelId="{57A36C7B-036B-494F-A5EF-CBBB445699D6}">
      <dsp:nvSpPr>
        <dsp:cNvPr id="0" name=""/>
        <dsp:cNvSpPr/>
      </dsp:nvSpPr>
      <dsp:spPr>
        <a:xfrm>
          <a:off x="1267096" y="2731226"/>
          <a:ext cx="700714" cy="70071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2A03CA8-813B-417D-89B2-D2291B33CBF0}">
      <dsp:nvSpPr>
        <dsp:cNvPr id="0" name=""/>
        <dsp:cNvSpPr/>
      </dsp:nvSpPr>
      <dsp:spPr>
        <a:xfrm rot="10800000">
          <a:off x="1617454" y="3641109"/>
          <a:ext cx="5726049" cy="700714"/>
        </a:xfrm>
        <a:prstGeom prst="homePlate">
          <a:avLst/>
        </a:prstGeom>
        <a:gradFill rotWithShape="0">
          <a:gsLst>
            <a:gs pos="0">
              <a:schemeClr val="accent4">
                <a:shade val="50000"/>
                <a:hueOff val="-83774"/>
                <a:satOff val="-2535"/>
                <a:lumOff val="16645"/>
                <a:alphaOff val="0"/>
                <a:shade val="51000"/>
                <a:satMod val="130000"/>
              </a:schemeClr>
            </a:gs>
            <a:gs pos="80000">
              <a:schemeClr val="accent4">
                <a:shade val="50000"/>
                <a:hueOff val="-83774"/>
                <a:satOff val="-2535"/>
                <a:lumOff val="16645"/>
                <a:alphaOff val="0"/>
                <a:shade val="93000"/>
                <a:satMod val="130000"/>
              </a:schemeClr>
            </a:gs>
            <a:gs pos="100000">
              <a:schemeClr val="accent4">
                <a:shade val="50000"/>
                <a:hueOff val="-83774"/>
                <a:satOff val="-2535"/>
                <a:lumOff val="166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899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Game console</a:t>
          </a:r>
          <a:endParaRPr lang="en-US" sz="3200" kern="1200" dirty="0"/>
        </a:p>
      </dsp:txBody>
      <dsp:txXfrm rot="10800000">
        <a:off x="1792632" y="3641109"/>
        <a:ext cx="5550871" cy="700714"/>
      </dsp:txXfrm>
    </dsp:sp>
    <dsp:sp modelId="{ADC049DC-B9A2-4D91-9FAA-0BFC66971874}">
      <dsp:nvSpPr>
        <dsp:cNvPr id="0" name=""/>
        <dsp:cNvSpPr/>
      </dsp:nvSpPr>
      <dsp:spPr>
        <a:xfrm>
          <a:off x="1267096" y="3641109"/>
          <a:ext cx="700714" cy="700714"/>
        </a:xfrm>
        <a:prstGeom prst="ellipse">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397" t="-3990" r="-141123" b="-68571"/>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74BE6-D0CC-4EED-BAE0-93F80ACCE634}">
      <dsp:nvSpPr>
        <dsp:cNvPr id="0" name=""/>
        <dsp:cNvSpPr/>
      </dsp:nvSpPr>
      <dsp:spPr>
        <a:xfrm>
          <a:off x="0" y="226950"/>
          <a:ext cx="8839200" cy="9945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Memory consists of electronic components that store instructions waiting to be executed and the data needed by those instructions</a:t>
          </a:r>
          <a:endParaRPr lang="en-US" sz="2500" kern="1200" dirty="0"/>
        </a:p>
      </dsp:txBody>
      <dsp:txXfrm>
        <a:off x="48547" y="275497"/>
        <a:ext cx="8742106" cy="897406"/>
      </dsp:txXfrm>
    </dsp:sp>
    <dsp:sp modelId="{704D94CF-9D17-4DD4-ABC4-1EA27B3269A7}">
      <dsp:nvSpPr>
        <dsp:cNvPr id="0" name=""/>
        <dsp:cNvSpPr/>
      </dsp:nvSpPr>
      <dsp:spPr>
        <a:xfrm>
          <a:off x="0" y="1293450"/>
          <a:ext cx="8839200" cy="9945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A computer keeps data, instructions, and information on a </a:t>
          </a:r>
          <a:r>
            <a:rPr lang="en-US" sz="2500" b="1" kern="1200" dirty="0" smtClean="0">
              <a:solidFill>
                <a:schemeClr val="accent6">
                  <a:lumMod val="75000"/>
                </a:schemeClr>
              </a:solidFill>
            </a:rPr>
            <a:t>storage media</a:t>
          </a:r>
          <a:endParaRPr lang="en-US" sz="2500" b="1" kern="1200" dirty="0">
            <a:solidFill>
              <a:schemeClr val="accent6">
                <a:lumMod val="75000"/>
              </a:schemeClr>
            </a:solidFill>
          </a:endParaRPr>
        </a:p>
      </dsp:txBody>
      <dsp:txXfrm>
        <a:off x="48547" y="1341997"/>
        <a:ext cx="8742106" cy="897406"/>
      </dsp:txXfrm>
    </dsp:sp>
    <dsp:sp modelId="{48FD705B-B90A-41E1-8C62-C3DE182E0B78}">
      <dsp:nvSpPr>
        <dsp:cNvPr id="0" name=""/>
        <dsp:cNvSpPr/>
      </dsp:nvSpPr>
      <dsp:spPr>
        <a:xfrm>
          <a:off x="0" y="2359950"/>
          <a:ext cx="8839200" cy="9945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A </a:t>
          </a:r>
          <a:r>
            <a:rPr lang="en-US" sz="2500" b="1" kern="1200" dirty="0" smtClean="0">
              <a:solidFill>
                <a:schemeClr val="accent6">
                  <a:lumMod val="75000"/>
                </a:schemeClr>
              </a:solidFill>
            </a:rPr>
            <a:t>storage device </a:t>
          </a:r>
          <a:r>
            <a:rPr lang="en-US" sz="2500" kern="1200" dirty="0" smtClean="0"/>
            <a:t>records (writes) and/or retrieves (reads) items to and from storage media</a:t>
          </a:r>
          <a:endParaRPr lang="en-US" sz="2500" kern="1200" dirty="0"/>
        </a:p>
      </dsp:txBody>
      <dsp:txXfrm>
        <a:off x="48547" y="2408497"/>
        <a:ext cx="8742106" cy="8974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02FF7-49F4-4FE1-8A40-211E8B347E66}">
      <dsp:nvSpPr>
        <dsp:cNvPr id="0" name=""/>
        <dsp:cNvSpPr/>
      </dsp:nvSpPr>
      <dsp:spPr>
        <a:xfrm>
          <a:off x="1071690" y="1548"/>
          <a:ext cx="2092388" cy="1441655"/>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223" t="-51642" r="-96877"/>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C503DA6-9CA6-4C89-83BE-61D9ABF971CF}">
      <dsp:nvSpPr>
        <dsp:cNvPr id="0" name=""/>
        <dsp:cNvSpPr/>
      </dsp:nvSpPr>
      <dsp:spPr>
        <a:xfrm>
          <a:off x="1071690" y="1443204"/>
          <a:ext cx="2092388" cy="77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n-US" sz="2200" kern="1200" dirty="0" smtClean="0"/>
            <a:t>Hard Disk</a:t>
          </a:r>
          <a:endParaRPr lang="en-US" sz="2200" kern="1200" dirty="0"/>
        </a:p>
      </dsp:txBody>
      <dsp:txXfrm>
        <a:off x="1071690" y="1443204"/>
        <a:ext cx="2092388" cy="776276"/>
      </dsp:txXfrm>
    </dsp:sp>
    <dsp:sp modelId="{8C238B59-1A02-487C-A716-3C1D6D1D4E49}">
      <dsp:nvSpPr>
        <dsp:cNvPr id="0" name=""/>
        <dsp:cNvSpPr/>
      </dsp:nvSpPr>
      <dsp:spPr>
        <a:xfrm>
          <a:off x="3373405" y="1548"/>
          <a:ext cx="2092388" cy="1441655"/>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0696209-61F6-4D3B-A97C-6D7B0305FEDC}">
      <dsp:nvSpPr>
        <dsp:cNvPr id="0" name=""/>
        <dsp:cNvSpPr/>
      </dsp:nvSpPr>
      <dsp:spPr>
        <a:xfrm>
          <a:off x="3373405" y="1443204"/>
          <a:ext cx="2092388" cy="77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n-US" sz="2200" kern="1200" dirty="0" smtClean="0"/>
            <a:t>Solid-State Drive</a:t>
          </a:r>
          <a:endParaRPr lang="en-US" sz="2200" kern="1200" dirty="0"/>
        </a:p>
      </dsp:txBody>
      <dsp:txXfrm>
        <a:off x="3373405" y="1443204"/>
        <a:ext cx="2092388" cy="776276"/>
      </dsp:txXfrm>
    </dsp:sp>
    <dsp:sp modelId="{FD47C17D-8BB9-4D66-8EB5-BB07EC6A945F}">
      <dsp:nvSpPr>
        <dsp:cNvPr id="0" name=""/>
        <dsp:cNvSpPr/>
      </dsp:nvSpPr>
      <dsp:spPr>
        <a:xfrm>
          <a:off x="5675120" y="1548"/>
          <a:ext cx="2092388" cy="1441655"/>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79E85B-8335-4121-8CFC-286AFE494F2A}">
      <dsp:nvSpPr>
        <dsp:cNvPr id="0" name=""/>
        <dsp:cNvSpPr/>
      </dsp:nvSpPr>
      <dsp:spPr>
        <a:xfrm>
          <a:off x="5675120" y="1443204"/>
          <a:ext cx="2092388" cy="77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n-US" sz="2200" kern="1200" dirty="0" smtClean="0"/>
            <a:t>USB Flash Drive</a:t>
          </a:r>
          <a:endParaRPr lang="en-US" sz="2200" kern="1200" dirty="0"/>
        </a:p>
      </dsp:txBody>
      <dsp:txXfrm>
        <a:off x="5675120" y="1443204"/>
        <a:ext cx="2092388" cy="776276"/>
      </dsp:txXfrm>
    </dsp:sp>
    <dsp:sp modelId="{98699C3E-5F2C-4EE5-B2C1-0C0310F11709}">
      <dsp:nvSpPr>
        <dsp:cNvPr id="0" name=""/>
        <dsp:cNvSpPr/>
      </dsp:nvSpPr>
      <dsp:spPr>
        <a:xfrm>
          <a:off x="1071690" y="2428719"/>
          <a:ext cx="2092388" cy="1441655"/>
        </a:xfrm>
        <a:prstGeom prst="round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55120" t="1982" r="-138880" b="-1982"/>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9F01B56-B8DD-4C43-A5DE-D2156E0136FF}">
      <dsp:nvSpPr>
        <dsp:cNvPr id="0" name=""/>
        <dsp:cNvSpPr/>
      </dsp:nvSpPr>
      <dsp:spPr>
        <a:xfrm>
          <a:off x="1071690" y="3870375"/>
          <a:ext cx="2092388" cy="77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n-US" sz="2200" kern="1200" dirty="0" smtClean="0"/>
            <a:t>Memory Card</a:t>
          </a:r>
          <a:endParaRPr lang="en-US" sz="2200" kern="1200" dirty="0"/>
        </a:p>
      </dsp:txBody>
      <dsp:txXfrm>
        <a:off x="1071690" y="3870375"/>
        <a:ext cx="2092388" cy="776276"/>
      </dsp:txXfrm>
    </dsp:sp>
    <dsp:sp modelId="{63A9B14A-C938-4C00-989A-587AC3EB0A3E}">
      <dsp:nvSpPr>
        <dsp:cNvPr id="0" name=""/>
        <dsp:cNvSpPr/>
      </dsp:nvSpPr>
      <dsp:spPr>
        <a:xfrm>
          <a:off x="3373405" y="2428719"/>
          <a:ext cx="2092388" cy="1441655"/>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A34ECC7-14D5-4441-9F88-508E601FE3C8}">
      <dsp:nvSpPr>
        <dsp:cNvPr id="0" name=""/>
        <dsp:cNvSpPr/>
      </dsp:nvSpPr>
      <dsp:spPr>
        <a:xfrm>
          <a:off x="3373405" y="3870375"/>
          <a:ext cx="2092388" cy="77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n-US" sz="2200" kern="1200" dirty="0" smtClean="0"/>
            <a:t>Optical Disc</a:t>
          </a:r>
          <a:endParaRPr lang="en-US" sz="2200" kern="1200" dirty="0"/>
        </a:p>
      </dsp:txBody>
      <dsp:txXfrm>
        <a:off x="3373405" y="3870375"/>
        <a:ext cx="2092388" cy="776276"/>
      </dsp:txXfrm>
    </dsp:sp>
    <dsp:sp modelId="{D5C2A57E-6B2A-406A-9970-029E3F7F1C07}">
      <dsp:nvSpPr>
        <dsp:cNvPr id="0" name=""/>
        <dsp:cNvSpPr/>
      </dsp:nvSpPr>
      <dsp:spPr>
        <a:xfrm>
          <a:off x="5675120" y="2428719"/>
          <a:ext cx="2092388" cy="1441655"/>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7000" r="-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B00B875-BFC6-4F76-8EB7-D3DDF61B6539}">
      <dsp:nvSpPr>
        <dsp:cNvPr id="0" name=""/>
        <dsp:cNvSpPr/>
      </dsp:nvSpPr>
      <dsp:spPr>
        <a:xfrm>
          <a:off x="5675120" y="3870375"/>
          <a:ext cx="2092388" cy="77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n-US" sz="2200" kern="1200" dirty="0" smtClean="0"/>
            <a:t>Cloud Storage</a:t>
          </a:r>
          <a:endParaRPr lang="en-US" sz="2200" kern="1200" dirty="0"/>
        </a:p>
      </dsp:txBody>
      <dsp:txXfrm>
        <a:off x="5675120" y="3870375"/>
        <a:ext cx="2092388" cy="7762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4DE23-D7D7-4890-ACD9-3FB190EA895D}">
      <dsp:nvSpPr>
        <dsp:cNvPr id="0" name=""/>
        <dsp:cNvSpPr/>
      </dsp:nvSpPr>
      <dsp:spPr>
        <a:xfrm>
          <a:off x="0" y="59340"/>
          <a:ext cx="8839200" cy="107406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The World Wide Web (or web, for short) is a global library of information available to anyone connected to the Internet</a:t>
          </a:r>
          <a:endParaRPr lang="en-US" sz="2700" kern="1200" dirty="0"/>
        </a:p>
      </dsp:txBody>
      <dsp:txXfrm>
        <a:off x="52431" y="111771"/>
        <a:ext cx="8734338" cy="969198"/>
      </dsp:txXfrm>
    </dsp:sp>
    <dsp:sp modelId="{9C68EF52-C518-4BD2-A978-1CC7E5054693}">
      <dsp:nvSpPr>
        <dsp:cNvPr id="0" name=""/>
        <dsp:cNvSpPr/>
      </dsp:nvSpPr>
      <dsp:spPr>
        <a:xfrm>
          <a:off x="0" y="1211160"/>
          <a:ext cx="8839200" cy="107406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The </a:t>
          </a:r>
          <a:r>
            <a:rPr lang="en-US" sz="2700" b="1" kern="1200" smtClean="0"/>
            <a:t>web</a:t>
          </a:r>
          <a:r>
            <a:rPr lang="en-US" sz="2700" kern="1200" smtClean="0"/>
            <a:t> consists of a worldwide collection of electronic documents, each of which is called a </a:t>
          </a:r>
          <a:r>
            <a:rPr lang="en-US" sz="2700" b="1" kern="1200" smtClean="0"/>
            <a:t>webpage</a:t>
          </a:r>
          <a:endParaRPr lang="en-US" sz="2700" kern="1200"/>
        </a:p>
      </dsp:txBody>
      <dsp:txXfrm>
        <a:off x="52431" y="1263591"/>
        <a:ext cx="8734338" cy="969198"/>
      </dsp:txXfrm>
    </dsp:sp>
    <dsp:sp modelId="{74B50B81-F9C9-408B-9192-5DCD73A09384}">
      <dsp:nvSpPr>
        <dsp:cNvPr id="0" name=""/>
        <dsp:cNvSpPr/>
      </dsp:nvSpPr>
      <dsp:spPr>
        <a:xfrm>
          <a:off x="0" y="2362980"/>
          <a:ext cx="8839200" cy="107406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A </a:t>
          </a:r>
          <a:r>
            <a:rPr lang="en-US" sz="2700" b="1" kern="1200" dirty="0" smtClean="0"/>
            <a:t>website</a:t>
          </a:r>
          <a:r>
            <a:rPr lang="en-US" sz="2700" kern="1200" dirty="0" smtClean="0"/>
            <a:t> is a collection of related webpages which are stored on a web server</a:t>
          </a:r>
          <a:endParaRPr lang="en-US" sz="2700" kern="1200" dirty="0"/>
        </a:p>
      </dsp:txBody>
      <dsp:txXfrm>
        <a:off x="52431" y="2415411"/>
        <a:ext cx="8734338" cy="969198"/>
      </dsp:txXfrm>
    </dsp:sp>
    <dsp:sp modelId="{01725DD3-D28F-4C51-9415-DEBD33396CD9}">
      <dsp:nvSpPr>
        <dsp:cNvPr id="0" name=""/>
        <dsp:cNvSpPr/>
      </dsp:nvSpPr>
      <dsp:spPr>
        <a:xfrm>
          <a:off x="0" y="3514800"/>
          <a:ext cx="8839200" cy="107406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A </a:t>
          </a:r>
          <a:r>
            <a:rPr lang="en-US" sz="2700" b="1" kern="1200" dirty="0" smtClean="0"/>
            <a:t>web server </a:t>
          </a:r>
          <a:r>
            <a:rPr lang="en-US" sz="2700" kern="1200" dirty="0" smtClean="0"/>
            <a:t>is a computer that delivers requested webpages to your computer</a:t>
          </a:r>
          <a:endParaRPr lang="en-US" sz="2700" kern="1200" dirty="0"/>
        </a:p>
      </dsp:txBody>
      <dsp:txXfrm>
        <a:off x="52431" y="3567231"/>
        <a:ext cx="8734338" cy="9691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DBAAF-1ECA-4D0B-BA2D-C050E0FED146}">
      <dsp:nvSpPr>
        <dsp:cNvPr id="0" name=""/>
        <dsp:cNvSpPr/>
      </dsp:nvSpPr>
      <dsp:spPr>
        <a:xfrm>
          <a:off x="737666" y="1265"/>
          <a:ext cx="2635746" cy="158144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Viruses and Other Malware</a:t>
          </a:r>
          <a:endParaRPr lang="en-US" sz="3100" kern="1200" dirty="0"/>
        </a:p>
      </dsp:txBody>
      <dsp:txXfrm>
        <a:off x="737666" y="1265"/>
        <a:ext cx="2635746" cy="1581447"/>
      </dsp:txXfrm>
    </dsp:sp>
    <dsp:sp modelId="{53903D14-BE2C-4A0B-A09C-60CF94532E1F}">
      <dsp:nvSpPr>
        <dsp:cNvPr id="0" name=""/>
        <dsp:cNvSpPr/>
      </dsp:nvSpPr>
      <dsp:spPr>
        <a:xfrm>
          <a:off x="3636987" y="1265"/>
          <a:ext cx="2635746" cy="158144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Privacy</a:t>
          </a:r>
          <a:endParaRPr lang="en-US" sz="3100" kern="1200" dirty="0"/>
        </a:p>
      </dsp:txBody>
      <dsp:txXfrm>
        <a:off x="3636987" y="1265"/>
        <a:ext cx="2635746" cy="1581447"/>
      </dsp:txXfrm>
    </dsp:sp>
    <dsp:sp modelId="{9F47AC4B-AC13-480C-B240-C4D5B85BC145}">
      <dsp:nvSpPr>
        <dsp:cNvPr id="0" name=""/>
        <dsp:cNvSpPr/>
      </dsp:nvSpPr>
      <dsp:spPr>
        <a:xfrm>
          <a:off x="737666" y="1846287"/>
          <a:ext cx="2635746" cy="158144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Health Concerns</a:t>
          </a:r>
          <a:endParaRPr lang="en-US" sz="3100" kern="1200" dirty="0"/>
        </a:p>
      </dsp:txBody>
      <dsp:txXfrm>
        <a:off x="737666" y="1846287"/>
        <a:ext cx="2635746" cy="1581447"/>
      </dsp:txXfrm>
    </dsp:sp>
    <dsp:sp modelId="{F8C1E9ED-FA15-4E94-A517-78B753A6D851}">
      <dsp:nvSpPr>
        <dsp:cNvPr id="0" name=""/>
        <dsp:cNvSpPr/>
      </dsp:nvSpPr>
      <dsp:spPr>
        <a:xfrm>
          <a:off x="3636987" y="1846287"/>
          <a:ext cx="2635746" cy="158144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Environmental Issues</a:t>
          </a:r>
          <a:endParaRPr lang="en-US" sz="3100" kern="1200" dirty="0"/>
        </a:p>
      </dsp:txBody>
      <dsp:txXfrm>
        <a:off x="3636987" y="1846287"/>
        <a:ext cx="2635746" cy="15814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F4538-0C74-466E-A2DC-A826110DB51C}">
      <dsp:nvSpPr>
        <dsp:cNvPr id="0" name=""/>
        <dsp:cNvSpPr/>
      </dsp:nvSpPr>
      <dsp:spPr>
        <a:xfrm>
          <a:off x="0" y="0"/>
          <a:ext cx="5029199" cy="112458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t>System Software</a:t>
          </a:r>
          <a:endParaRPr lang="en-US" sz="2200" b="1" kern="1200" dirty="0"/>
        </a:p>
        <a:p>
          <a:pPr marL="171450" lvl="1" indent="-171450" algn="l" defTabSz="755650">
            <a:lnSpc>
              <a:spcPct val="90000"/>
            </a:lnSpc>
            <a:spcBef>
              <a:spcPct val="0"/>
            </a:spcBef>
            <a:spcAft>
              <a:spcPct val="15000"/>
            </a:spcAft>
            <a:buChar char="••"/>
          </a:pPr>
          <a:r>
            <a:rPr lang="en-US" sz="1700" b="0" kern="1200" dirty="0" smtClean="0"/>
            <a:t>Operating system</a:t>
          </a:r>
          <a:endParaRPr lang="en-US" sz="1700" b="0" kern="1200" dirty="0"/>
        </a:p>
        <a:p>
          <a:pPr marL="171450" lvl="1" indent="-171450" algn="l" defTabSz="755650">
            <a:lnSpc>
              <a:spcPct val="90000"/>
            </a:lnSpc>
            <a:spcBef>
              <a:spcPct val="0"/>
            </a:spcBef>
            <a:spcAft>
              <a:spcPct val="15000"/>
            </a:spcAft>
            <a:buChar char="••"/>
          </a:pPr>
          <a:r>
            <a:rPr lang="en-US" sz="1700" b="0" kern="1200" dirty="0" smtClean="0"/>
            <a:t>Utility program</a:t>
          </a:r>
          <a:endParaRPr lang="en-US" sz="1700" b="0" kern="1200" dirty="0"/>
        </a:p>
      </dsp:txBody>
      <dsp:txXfrm>
        <a:off x="1118298" y="0"/>
        <a:ext cx="3910901" cy="1124582"/>
      </dsp:txXfrm>
    </dsp:sp>
    <dsp:sp modelId="{50BFB772-24EC-4925-A129-789BF47DCB89}">
      <dsp:nvSpPr>
        <dsp:cNvPr id="0" name=""/>
        <dsp:cNvSpPr/>
      </dsp:nvSpPr>
      <dsp:spPr>
        <a:xfrm>
          <a:off x="112458" y="112458"/>
          <a:ext cx="1005840" cy="89966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71E44CE-039A-4A87-8D65-3D529E2F3508}">
      <dsp:nvSpPr>
        <dsp:cNvPr id="0" name=""/>
        <dsp:cNvSpPr/>
      </dsp:nvSpPr>
      <dsp:spPr>
        <a:xfrm>
          <a:off x="0" y="1237040"/>
          <a:ext cx="5029199" cy="112458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Application Software</a:t>
          </a:r>
          <a:endParaRPr lang="en-US" sz="2200" b="1" kern="1200" dirty="0"/>
        </a:p>
      </dsp:txBody>
      <dsp:txXfrm>
        <a:off x="1118298" y="1237040"/>
        <a:ext cx="3910901" cy="1124582"/>
      </dsp:txXfrm>
    </dsp:sp>
    <dsp:sp modelId="{0581C512-F7C9-401B-BD54-44F3F82E3C2C}">
      <dsp:nvSpPr>
        <dsp:cNvPr id="0" name=""/>
        <dsp:cNvSpPr/>
      </dsp:nvSpPr>
      <dsp:spPr>
        <a:xfrm>
          <a:off x="112458" y="1349499"/>
          <a:ext cx="1005840" cy="899666"/>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List1#2">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1ACEF-6E31-49EA-9B4B-336BC171E6AE}" type="datetimeFigureOut">
              <a:rPr lang="en-US" smtClean="0"/>
              <a:pPr/>
              <a:t>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81F64-38B6-442F-BAD6-2D03BCFD5B11}" type="slidenum">
              <a:rPr lang="en-US" smtClean="0"/>
              <a:pPr/>
              <a:t>‹#›</a:t>
            </a:fld>
            <a:endParaRPr lang="en-US"/>
          </a:p>
        </p:txBody>
      </p:sp>
    </p:spTree>
    <p:extLst>
      <p:ext uri="{BB962C8B-B14F-4D97-AF65-F5344CB8AC3E}">
        <p14:creationId xmlns:p14="http://schemas.microsoft.com/office/powerpoint/2010/main" val="1143994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a:t>
            </a:fld>
            <a:endParaRPr lang="en-US"/>
          </a:p>
        </p:txBody>
      </p:sp>
    </p:spTree>
    <p:extLst>
      <p:ext uri="{BB962C8B-B14F-4D97-AF65-F5344CB8AC3E}">
        <p14:creationId xmlns:p14="http://schemas.microsoft.com/office/powerpoint/2010/main" val="2286378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26</a:t>
            </a:fld>
            <a:endParaRPr lang="en-US"/>
          </a:p>
        </p:txBody>
      </p:sp>
    </p:spTree>
    <p:extLst>
      <p:ext uri="{BB962C8B-B14F-4D97-AF65-F5344CB8AC3E}">
        <p14:creationId xmlns:p14="http://schemas.microsoft.com/office/powerpoint/2010/main" val="1229114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29</a:t>
            </a:fld>
            <a:endParaRPr lang="en-US"/>
          </a:p>
        </p:txBody>
      </p:sp>
    </p:spTree>
    <p:extLst>
      <p:ext uri="{BB962C8B-B14F-4D97-AF65-F5344CB8AC3E}">
        <p14:creationId xmlns:p14="http://schemas.microsoft.com/office/powerpoint/2010/main" val="2140616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30</a:t>
            </a:fld>
            <a:endParaRPr lang="en-US"/>
          </a:p>
        </p:txBody>
      </p:sp>
    </p:spTree>
    <p:extLst>
      <p:ext uri="{BB962C8B-B14F-4D97-AF65-F5344CB8AC3E}">
        <p14:creationId xmlns:p14="http://schemas.microsoft.com/office/powerpoint/2010/main" val="2140616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31</a:t>
            </a:fld>
            <a:endParaRPr lang="en-US"/>
          </a:p>
        </p:txBody>
      </p:sp>
    </p:spTree>
    <p:extLst>
      <p:ext uri="{BB962C8B-B14F-4D97-AF65-F5344CB8AC3E}">
        <p14:creationId xmlns:p14="http://schemas.microsoft.com/office/powerpoint/2010/main" val="3130920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32</a:t>
            </a:fld>
            <a:endParaRPr lang="en-US"/>
          </a:p>
        </p:txBody>
      </p:sp>
    </p:spTree>
    <p:extLst>
      <p:ext uri="{BB962C8B-B14F-4D97-AF65-F5344CB8AC3E}">
        <p14:creationId xmlns:p14="http://schemas.microsoft.com/office/powerpoint/2010/main" val="1067749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33</a:t>
            </a:fld>
            <a:endParaRPr lang="en-US"/>
          </a:p>
        </p:txBody>
      </p:sp>
    </p:spTree>
    <p:extLst>
      <p:ext uri="{BB962C8B-B14F-4D97-AF65-F5344CB8AC3E}">
        <p14:creationId xmlns:p14="http://schemas.microsoft.com/office/powerpoint/2010/main" val="3276475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39</a:t>
            </a:fld>
            <a:endParaRPr lang="en-US"/>
          </a:p>
        </p:txBody>
      </p:sp>
    </p:spTree>
    <p:extLst>
      <p:ext uri="{BB962C8B-B14F-4D97-AF65-F5344CB8AC3E}">
        <p14:creationId xmlns:p14="http://schemas.microsoft.com/office/powerpoint/2010/main" val="4003876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40</a:t>
            </a:fld>
            <a:endParaRPr lang="en-US"/>
          </a:p>
        </p:txBody>
      </p:sp>
    </p:spTree>
    <p:extLst>
      <p:ext uri="{BB962C8B-B14F-4D97-AF65-F5344CB8AC3E}">
        <p14:creationId xmlns:p14="http://schemas.microsoft.com/office/powerpoint/2010/main" val="2219752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44</a:t>
            </a:fld>
            <a:endParaRPr lang="en-US"/>
          </a:p>
        </p:txBody>
      </p:sp>
    </p:spTree>
    <p:extLst>
      <p:ext uri="{BB962C8B-B14F-4D97-AF65-F5344CB8AC3E}">
        <p14:creationId xmlns:p14="http://schemas.microsoft.com/office/powerpoint/2010/main" val="1420120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45</a:t>
            </a:fld>
            <a:endParaRPr lang="en-US"/>
          </a:p>
        </p:txBody>
      </p:sp>
    </p:spTree>
    <p:extLst>
      <p:ext uri="{BB962C8B-B14F-4D97-AF65-F5344CB8AC3E}">
        <p14:creationId xmlns:p14="http://schemas.microsoft.com/office/powerpoint/2010/main" val="2423291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a:t>
            </a:fld>
            <a:endParaRPr lang="en-US"/>
          </a:p>
        </p:txBody>
      </p:sp>
    </p:spTree>
    <p:extLst>
      <p:ext uri="{BB962C8B-B14F-4D97-AF65-F5344CB8AC3E}">
        <p14:creationId xmlns:p14="http://schemas.microsoft.com/office/powerpoint/2010/main" val="265051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a:t>
            </a:fld>
            <a:endParaRPr lang="en-US"/>
          </a:p>
        </p:txBody>
      </p:sp>
    </p:spTree>
    <p:extLst>
      <p:ext uri="{BB962C8B-B14F-4D97-AF65-F5344CB8AC3E}">
        <p14:creationId xmlns:p14="http://schemas.microsoft.com/office/powerpoint/2010/main" val="326311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a:t>
            </a:fld>
            <a:endParaRPr lang="en-US"/>
          </a:p>
        </p:txBody>
      </p:sp>
    </p:spTree>
    <p:extLst>
      <p:ext uri="{BB962C8B-B14F-4D97-AF65-F5344CB8AC3E}">
        <p14:creationId xmlns:p14="http://schemas.microsoft.com/office/powerpoint/2010/main" val="3328492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6</a:t>
            </a:fld>
            <a:endParaRPr lang="en-US"/>
          </a:p>
        </p:txBody>
      </p:sp>
    </p:spTree>
    <p:extLst>
      <p:ext uri="{BB962C8B-B14F-4D97-AF65-F5344CB8AC3E}">
        <p14:creationId xmlns:p14="http://schemas.microsoft.com/office/powerpoint/2010/main" val="4027042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9</a:t>
            </a:fld>
            <a:endParaRPr lang="en-US"/>
          </a:p>
        </p:txBody>
      </p:sp>
    </p:spTree>
    <p:extLst>
      <p:ext uri="{BB962C8B-B14F-4D97-AF65-F5344CB8AC3E}">
        <p14:creationId xmlns:p14="http://schemas.microsoft.com/office/powerpoint/2010/main" val="3892564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10</a:t>
            </a:fld>
            <a:endParaRPr lang="en-US"/>
          </a:p>
        </p:txBody>
      </p:sp>
    </p:spTree>
    <p:extLst>
      <p:ext uri="{BB962C8B-B14F-4D97-AF65-F5344CB8AC3E}">
        <p14:creationId xmlns:p14="http://schemas.microsoft.com/office/powerpoint/2010/main" val="3269435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11</a:t>
            </a:fld>
            <a:endParaRPr lang="en-US"/>
          </a:p>
        </p:txBody>
      </p:sp>
    </p:spTree>
    <p:extLst>
      <p:ext uri="{BB962C8B-B14F-4D97-AF65-F5344CB8AC3E}">
        <p14:creationId xmlns:p14="http://schemas.microsoft.com/office/powerpoint/2010/main" val="3269435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21</a:t>
            </a:fld>
            <a:endParaRPr lang="en-US"/>
          </a:p>
        </p:txBody>
      </p:sp>
    </p:spTree>
    <p:extLst>
      <p:ext uri="{BB962C8B-B14F-4D97-AF65-F5344CB8AC3E}">
        <p14:creationId xmlns:p14="http://schemas.microsoft.com/office/powerpoint/2010/main" val="424101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FC3426-A408-4ECF-9ED9-E1DCD1F53C96}" type="datetimeFigureOut">
              <a:rPr lang="en-US" smtClean="0"/>
              <a:t>1/13/2015</a:t>
            </a:fld>
            <a:endParaRPr lang="en-US"/>
          </a:p>
        </p:txBody>
      </p:sp>
      <p:sp>
        <p:nvSpPr>
          <p:cNvPr id="5" name="Footer Placeholder 4"/>
          <p:cNvSpPr>
            <a:spLocks noGrp="1"/>
          </p:cNvSpPr>
          <p:nvPr>
            <p:ph type="ftr" sz="quarter" idx="11"/>
          </p:nvPr>
        </p:nvSpPr>
        <p:spPr/>
        <p:txBody>
          <a:bodyPr/>
          <a:lstStyle/>
          <a:p>
            <a:r>
              <a:rPr lang="en-US" smtClean="0"/>
              <a:t>Copyright © Cengage Learning. All rights reserved.</a:t>
            </a:r>
            <a:endParaRPr lang="en-US" dirty="0"/>
          </a:p>
        </p:txBody>
      </p:sp>
      <p:sp>
        <p:nvSpPr>
          <p:cNvPr id="6" name="Slide Number Placeholder 5"/>
          <p:cNvSpPr>
            <a:spLocks noGrp="1"/>
          </p:cNvSpPr>
          <p:nvPr>
            <p:ph type="sldNum" sz="quarter" idx="12"/>
          </p:nvPr>
        </p:nvSpPr>
        <p:spPr/>
        <p:txBody>
          <a:bodyPr/>
          <a:lstStyle/>
          <a:p>
            <a:fld id="{E1920792-1FFE-4123-96E7-9B6DC9FF0B06}" type="slidenum">
              <a:rPr lang="en-US" smtClean="0"/>
              <a:pPr/>
              <a:t>‹#›</a:t>
            </a:fld>
            <a:endParaRPr lang="en-US" dirty="0"/>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 Cengage Learning. All rights reserved.</a:t>
            </a:r>
            <a:endParaRPr lang="en-US"/>
          </a:p>
        </p:txBody>
      </p:sp>
      <p:sp>
        <p:nvSpPr>
          <p:cNvPr id="6" name="Slide Number Placeholder 5"/>
          <p:cNvSpPr>
            <a:spLocks noGrp="1"/>
          </p:cNvSpPr>
          <p:nvPr>
            <p:ph type="sldNum" sz="quarter" idx="12"/>
          </p:nvPr>
        </p:nvSpPr>
        <p:spPr/>
        <p:txBody>
          <a:bodyPr/>
          <a:lstStyle/>
          <a:p>
            <a:fld id="{E1920792-1FFE-4123-96E7-9B6DC9FF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 Cengage Learning. All rights reserved.</a:t>
            </a:r>
            <a:endParaRPr lang="en-US"/>
          </a:p>
        </p:txBody>
      </p:sp>
      <p:sp>
        <p:nvSpPr>
          <p:cNvPr id="6" name="Slide Number Placeholder 5"/>
          <p:cNvSpPr>
            <a:spLocks noGrp="1"/>
          </p:cNvSpPr>
          <p:nvPr>
            <p:ph type="sldNum" sz="quarter" idx="12"/>
          </p:nvPr>
        </p:nvSpPr>
        <p:spPr/>
        <p:txBody>
          <a:bodyPr/>
          <a:lstStyle/>
          <a:p>
            <a:fld id="{E1920792-1FFE-4123-96E7-9B6DC9FF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1"/>
          <p:cNvSpPr txBox="1">
            <a:spLocks/>
          </p:cNvSpPr>
          <p:nvPr userDrawn="1"/>
        </p:nvSpPr>
        <p:spPr>
          <a:xfrm>
            <a:off x="-4878" y="3962400"/>
            <a:ext cx="4606138" cy="2133600"/>
          </a:xfrm>
          <a:prstGeom prst="rect">
            <a:avLst/>
          </a:prstGeom>
        </p:spPr>
        <p:txBody>
          <a:bodyPr vert="horz" lIns="91440" tIns="45720" rIns="91440" bIns="45720" rtlCol="0" anchor="ctr">
            <a:normAutofit/>
          </a:bodyPr>
          <a:lstStyle>
            <a:lvl1pPr algn="l">
              <a:defRPr sz="4800">
                <a:latin typeface="Arial Black"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a:noFill/>
                </a:ln>
                <a:solidFill>
                  <a:schemeClr val="tx1"/>
                </a:solidFill>
                <a:effectLst/>
                <a:uLnTx/>
                <a:uFillTx/>
                <a:latin typeface="Arial Black" pitchFamily="34" charset="0"/>
                <a:ea typeface="+mj-ea"/>
                <a:cs typeface="+mj-cs"/>
              </a:rPr>
              <a:t>Chapter 1</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Arial Black"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t>Digital Literacy</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1260" y="3124242"/>
            <a:ext cx="4542739" cy="3733758"/>
          </a:xfrm>
          <a:prstGeom prst="rect">
            <a:avLst/>
          </a:prstGeom>
        </p:spPr>
      </p:pic>
      <p:sp>
        <p:nvSpPr>
          <p:cNvPr id="7" name="Rectangle 6"/>
          <p:cNvSpPr/>
          <p:nvPr userDrawn="1"/>
        </p:nvSpPr>
        <p:spPr>
          <a:xfrm>
            <a:off x="-4878" y="0"/>
            <a:ext cx="9148877" cy="3124200"/>
          </a:xfrm>
          <a:prstGeom prst="rect">
            <a:avLst/>
          </a:prstGeom>
          <a:solidFill>
            <a:srgbClr val="DB75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76200" y="954396"/>
            <a:ext cx="8991600" cy="1323439"/>
          </a:xfrm>
          <a:prstGeom prst="rect">
            <a:avLst/>
          </a:prstGeom>
        </p:spPr>
        <p:txBody>
          <a:bodyPr wrap="square">
            <a:spAutoFit/>
          </a:bodyPr>
          <a:lstStyle/>
          <a:p>
            <a:pPr algn="ctr"/>
            <a:r>
              <a:rPr lang="en-US" sz="4000" dirty="0" smtClean="0">
                <a:solidFill>
                  <a:schemeClr val="bg2">
                    <a:lumMod val="90000"/>
                  </a:schemeClr>
                </a:solidFill>
                <a:latin typeface="Arial Black" pitchFamily="34" charset="0"/>
              </a:rPr>
              <a:t>Discovering Computers</a:t>
            </a:r>
          </a:p>
          <a:p>
            <a:pPr algn="ctr"/>
            <a:r>
              <a:rPr lang="en-US" sz="2000" b="0" i="0" dirty="0" smtClean="0">
                <a:solidFill>
                  <a:schemeClr val="bg2">
                    <a:lumMod val="90000"/>
                  </a:schemeClr>
                </a:solidFill>
                <a:latin typeface="Arial Black" pitchFamily="34" charset="0"/>
              </a:rPr>
              <a:t>Technology in a World of Computers, </a:t>
            </a:r>
            <a:br>
              <a:rPr lang="en-US" sz="2000" b="0" i="0" dirty="0" smtClean="0">
                <a:solidFill>
                  <a:schemeClr val="bg2">
                    <a:lumMod val="90000"/>
                  </a:schemeClr>
                </a:solidFill>
                <a:latin typeface="Arial Black" pitchFamily="34" charset="0"/>
              </a:rPr>
            </a:br>
            <a:r>
              <a:rPr lang="en-US" sz="2000" b="0" i="0" dirty="0" smtClean="0">
                <a:solidFill>
                  <a:schemeClr val="bg2">
                    <a:lumMod val="90000"/>
                  </a:schemeClr>
                </a:solidFill>
                <a:latin typeface="Arial Black" pitchFamily="34" charset="0"/>
              </a:rPr>
              <a:t>Mobile Devices, and the Internet</a:t>
            </a:r>
            <a:endParaRPr lang="en-US" sz="2000" b="0" i="0" dirty="0">
              <a:solidFill>
                <a:schemeClr val="bg2">
                  <a:lumMod val="90000"/>
                </a:schemeClr>
              </a:solidFill>
              <a:latin typeface="Arial Black" pitchFamily="34" charset="0"/>
            </a:endParaRP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Copyright © Cengage Learning. All rights reserved.</a:t>
            </a:r>
            <a:endParaRPr lang="en-US" dirty="0" smtClean="0"/>
          </a:p>
        </p:txBody>
      </p:sp>
      <p:sp>
        <p:nvSpPr>
          <p:cNvPr id="7" name="Slide Number Placeholder 6"/>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304800"/>
          </a:xfrm>
        </p:spPr>
        <p:txBody>
          <a:bodyPr>
            <a:normAutofit/>
          </a:bodyPr>
          <a:lstStyle>
            <a:lvl1pPr>
              <a:buNone/>
              <a:defRPr sz="1200"/>
            </a:lvl1pPr>
          </a:lstStyle>
          <a:p>
            <a:pPr lvl="0"/>
            <a:r>
              <a:rPr lang="en-US" dirty="0" smtClean="0"/>
              <a:t>Page </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Copyright © Cengage Learning. All rights reserved.</a:t>
            </a:r>
            <a:endParaRPr lang="en-US" dirty="0" smtClean="0"/>
          </a:p>
        </p:txBody>
      </p:sp>
      <p:sp>
        <p:nvSpPr>
          <p:cNvPr id="7" name="Slide Number Placeholder 6"/>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304800"/>
          </a:xfrm>
        </p:spPr>
        <p:txBody>
          <a:bodyPr>
            <a:normAutofit/>
          </a:bodyPr>
          <a:lstStyle>
            <a:lvl1pPr>
              <a:buNone/>
              <a:defRPr sz="1200"/>
            </a:lvl1pPr>
          </a:lstStyle>
          <a:p>
            <a:pPr lvl="0"/>
            <a:r>
              <a:rPr lang="en-US" dirty="0" smtClean="0"/>
              <a:t>Page </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C3426-A408-4ECF-9ED9-E1DCD1F53C96}" type="datetimeFigureOut">
              <a:rPr lang="en-US" smtClean="0"/>
              <a:t>1/13/2015</a:t>
            </a:fld>
            <a:endParaRPr lang="en-US"/>
          </a:p>
        </p:txBody>
      </p:sp>
      <p:sp>
        <p:nvSpPr>
          <p:cNvPr id="5" name="Footer Placeholder 4"/>
          <p:cNvSpPr>
            <a:spLocks noGrp="1"/>
          </p:cNvSpPr>
          <p:nvPr>
            <p:ph type="ftr" sz="quarter" idx="11"/>
          </p:nvPr>
        </p:nvSpPr>
        <p:spPr/>
        <p:txBody>
          <a:bodyPr/>
          <a:lstStyle/>
          <a:p>
            <a:r>
              <a:rPr lang="en-US" smtClean="0"/>
              <a:t>Copyright © Cengage Learning. All rights reserved.</a:t>
            </a:r>
            <a:endParaRPr lang="en-US" dirty="0"/>
          </a:p>
        </p:txBody>
      </p:sp>
      <p:sp>
        <p:nvSpPr>
          <p:cNvPr id="6" name="Slide Number Placeholder 5"/>
          <p:cNvSpPr>
            <a:spLocks noGrp="1"/>
          </p:cNvSpPr>
          <p:nvPr>
            <p:ph type="sldNum" sz="quarter" idx="12"/>
          </p:nvPr>
        </p:nvSpPr>
        <p:spPr/>
        <p:txBody>
          <a:bodyPr/>
          <a:lstStyle/>
          <a:p>
            <a:fld id="{E1920792-1FFE-4123-96E7-9B6DC9FF0B06}" type="slidenum">
              <a:rPr lang="en-US" smtClean="0"/>
              <a:pPr/>
              <a:t>‹#›</a:t>
            </a:fld>
            <a:endParaRPr lang="en-US" dirty="0"/>
          </a:p>
        </p:txBody>
      </p:sp>
    </p:spTree>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 Cengage Learning. All rights reserved.</a:t>
            </a:r>
            <a:endParaRPr lang="en-US"/>
          </a:p>
        </p:txBody>
      </p:sp>
      <p:sp>
        <p:nvSpPr>
          <p:cNvPr id="6" name="Slide Number Placeholder 5"/>
          <p:cNvSpPr>
            <a:spLocks noGrp="1"/>
          </p:cNvSpPr>
          <p:nvPr>
            <p:ph type="sldNum" sz="quarter" idx="12"/>
          </p:nvPr>
        </p:nvSpPr>
        <p:spPr/>
        <p:txBody>
          <a:bodyPr/>
          <a:lstStyle/>
          <a:p>
            <a:fld id="{E1920792-1FFE-4123-96E7-9B6DC9FF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Copyright © Cengage Learning. All rights reserved.</a:t>
            </a:r>
            <a:endParaRPr lang="en-US" dirty="0" smtClean="0"/>
          </a:p>
        </p:txBody>
      </p:sp>
      <p:sp>
        <p:nvSpPr>
          <p:cNvPr id="7" name="Slide Number Placeholder 6"/>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304800"/>
          </a:xfrm>
        </p:spPr>
        <p:txBody>
          <a:bodyPr>
            <a:normAutofit/>
          </a:bodyPr>
          <a:lstStyle>
            <a:lvl1pPr>
              <a:buNone/>
              <a:defRPr sz="1200"/>
            </a:lvl1pPr>
          </a:lstStyle>
          <a:p>
            <a:pPr lvl="0"/>
            <a:r>
              <a:rPr lang="en-US" dirty="0" smtClean="0"/>
              <a:t>Page </a:t>
            </a:r>
            <a:endParaRPr lang="en-US" dirty="0"/>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FC3426-A408-4ECF-9ED9-E1DCD1F53C96}" type="datetimeFigureOut">
              <a:rPr lang="en-US" smtClean="0"/>
              <a:t>1/13/2015</a:t>
            </a:fld>
            <a:endParaRPr lang="en-US"/>
          </a:p>
        </p:txBody>
      </p:sp>
      <p:sp>
        <p:nvSpPr>
          <p:cNvPr id="6" name="Footer Placeholder 5"/>
          <p:cNvSpPr>
            <a:spLocks noGrp="1"/>
          </p:cNvSpPr>
          <p:nvPr>
            <p:ph type="ftr" sz="quarter" idx="11"/>
          </p:nvPr>
        </p:nvSpPr>
        <p:spPr/>
        <p:txBody>
          <a:bodyPr/>
          <a:lstStyle/>
          <a:p>
            <a:r>
              <a:rPr lang="en-US" smtClean="0"/>
              <a:t>Copyright © Cengage Learning. All rights reserved.</a:t>
            </a:r>
            <a:endParaRPr lang="en-US" dirty="0"/>
          </a:p>
        </p:txBody>
      </p:sp>
      <p:sp>
        <p:nvSpPr>
          <p:cNvPr id="7" name="Slide Number Placeholder 6"/>
          <p:cNvSpPr>
            <a:spLocks noGrp="1"/>
          </p:cNvSpPr>
          <p:nvPr>
            <p:ph type="sldNum" sz="quarter" idx="12"/>
          </p:nvPr>
        </p:nvSpPr>
        <p:spPr/>
        <p:txBody>
          <a:bodyPr/>
          <a:lstStyle/>
          <a:p>
            <a:fld id="{E1920792-1FFE-4123-96E7-9B6DC9FF0B06}" type="slidenum">
              <a:rPr lang="en-US" smtClean="0"/>
              <a:pPr/>
              <a:t>‹#›</a:t>
            </a:fld>
            <a:endParaRPr lang="en-US" dirty="0"/>
          </a:p>
        </p:txBody>
      </p:sp>
    </p:spTree>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Copyright © Cengage Learning. All rights reserved.</a:t>
            </a:r>
            <a:endParaRPr lang="en-US" dirty="0" smtClean="0"/>
          </a:p>
        </p:txBody>
      </p:sp>
      <p:sp>
        <p:nvSpPr>
          <p:cNvPr id="7" name="Slide Number Placeholder 6"/>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304800"/>
          </a:xfrm>
        </p:spPr>
        <p:txBody>
          <a:bodyPr>
            <a:normAutofit/>
          </a:bodyPr>
          <a:lstStyle>
            <a:lvl1pPr>
              <a:buNone/>
              <a:defRPr sz="1200"/>
            </a:lvl1pPr>
          </a:lstStyle>
          <a:p>
            <a:pPr lvl="0"/>
            <a:r>
              <a:rPr lang="en-US" dirty="0" smtClean="0"/>
              <a:t>Page </a:t>
            </a:r>
            <a:endParaRPr lang="en-US" dirty="0"/>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1"/>
          <p:cNvSpPr txBox="1">
            <a:spLocks/>
          </p:cNvSpPr>
          <p:nvPr userDrawn="1"/>
        </p:nvSpPr>
        <p:spPr>
          <a:xfrm>
            <a:off x="-4878" y="3962400"/>
            <a:ext cx="4606138" cy="2133600"/>
          </a:xfrm>
          <a:prstGeom prst="rect">
            <a:avLst/>
          </a:prstGeom>
        </p:spPr>
        <p:txBody>
          <a:bodyPr vert="horz" lIns="91440" tIns="45720" rIns="91440" bIns="45720" rtlCol="0" anchor="ctr">
            <a:normAutofit/>
          </a:bodyPr>
          <a:lstStyle>
            <a:lvl1pPr algn="l">
              <a:defRPr sz="4800">
                <a:latin typeface="Arial Black"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a:noFill/>
                </a:ln>
                <a:solidFill>
                  <a:schemeClr val="tx1"/>
                </a:solidFill>
                <a:effectLst/>
                <a:uLnTx/>
                <a:uFillTx/>
                <a:latin typeface="Arial Black" pitchFamily="34" charset="0"/>
                <a:ea typeface="+mj-ea"/>
                <a:cs typeface="+mj-cs"/>
              </a:rPr>
              <a:t>Chapter 1</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Arial Black"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t>Digital Literacy</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1260" y="3124242"/>
            <a:ext cx="4542739" cy="3733758"/>
          </a:xfrm>
          <a:prstGeom prst="rect">
            <a:avLst/>
          </a:prstGeom>
        </p:spPr>
      </p:pic>
      <p:sp>
        <p:nvSpPr>
          <p:cNvPr id="7" name="Rectangle 6"/>
          <p:cNvSpPr/>
          <p:nvPr userDrawn="1"/>
        </p:nvSpPr>
        <p:spPr>
          <a:xfrm>
            <a:off x="-4878" y="0"/>
            <a:ext cx="9148877" cy="3124200"/>
          </a:xfrm>
          <a:prstGeom prst="rect">
            <a:avLst/>
          </a:prstGeom>
          <a:solidFill>
            <a:srgbClr val="DB75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76200" y="954396"/>
            <a:ext cx="8991600" cy="1323439"/>
          </a:xfrm>
          <a:prstGeom prst="rect">
            <a:avLst/>
          </a:prstGeom>
        </p:spPr>
        <p:txBody>
          <a:bodyPr wrap="square">
            <a:spAutoFit/>
          </a:bodyPr>
          <a:lstStyle/>
          <a:p>
            <a:pPr algn="ctr"/>
            <a:r>
              <a:rPr lang="en-US" sz="4000" dirty="0" smtClean="0">
                <a:solidFill>
                  <a:schemeClr val="bg2">
                    <a:lumMod val="90000"/>
                  </a:schemeClr>
                </a:solidFill>
                <a:latin typeface="Arial Black" pitchFamily="34" charset="0"/>
              </a:rPr>
              <a:t>Discovering Computers</a:t>
            </a:r>
          </a:p>
          <a:p>
            <a:pPr algn="ctr"/>
            <a:r>
              <a:rPr lang="en-US" sz="2000" b="0" i="0" dirty="0" smtClean="0">
                <a:solidFill>
                  <a:schemeClr val="bg2">
                    <a:lumMod val="90000"/>
                  </a:schemeClr>
                </a:solidFill>
                <a:latin typeface="Arial Black" pitchFamily="34" charset="0"/>
              </a:rPr>
              <a:t>Technology in a World of Computers, </a:t>
            </a:r>
            <a:br>
              <a:rPr lang="en-US" sz="2000" b="0" i="0" dirty="0" smtClean="0">
                <a:solidFill>
                  <a:schemeClr val="bg2">
                    <a:lumMod val="90000"/>
                  </a:schemeClr>
                </a:solidFill>
                <a:latin typeface="Arial Black" pitchFamily="34" charset="0"/>
              </a:rPr>
            </a:br>
            <a:r>
              <a:rPr lang="en-US" sz="2000" b="0" i="0" dirty="0" smtClean="0">
                <a:solidFill>
                  <a:schemeClr val="bg2">
                    <a:lumMod val="90000"/>
                  </a:schemeClr>
                </a:solidFill>
                <a:latin typeface="Arial Black" pitchFamily="34" charset="0"/>
              </a:rPr>
              <a:t>Mobile Devices, and the Internet</a:t>
            </a:r>
            <a:endParaRPr lang="en-US" sz="2000" b="0" i="0" dirty="0">
              <a:solidFill>
                <a:schemeClr val="bg2">
                  <a:lumMod val="90000"/>
                </a:schemeClr>
              </a:solidFill>
              <a:latin typeface="Arial Black" pitchFamily="34" charset="0"/>
            </a:endParaRPr>
          </a:p>
        </p:txBody>
      </p:sp>
    </p:spTree>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Copyright © Cengage Learning. All rights reserved.</a:t>
            </a:r>
            <a:endParaRPr lang="en-US"/>
          </a:p>
        </p:txBody>
      </p:sp>
      <p:sp>
        <p:nvSpPr>
          <p:cNvPr id="9" name="Slide Number Placeholder 8"/>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10" name="Text Placeholder 7"/>
          <p:cNvSpPr>
            <a:spLocks noGrp="1"/>
          </p:cNvSpPr>
          <p:nvPr>
            <p:ph type="body" sz="quarter" idx="13" hasCustomPrompt="1"/>
          </p:nvPr>
        </p:nvSpPr>
        <p:spPr>
          <a:xfrm>
            <a:off x="152400" y="6400800"/>
            <a:ext cx="1676400" cy="304800"/>
          </a:xfrm>
        </p:spPr>
        <p:txBody>
          <a:bodyPr>
            <a:normAutofit/>
          </a:bodyPr>
          <a:lstStyle>
            <a:lvl1pPr>
              <a:buNone/>
              <a:defRPr sz="1200"/>
            </a:lvl1pPr>
          </a:lstStyle>
          <a:p>
            <a:pPr lvl="0"/>
            <a:r>
              <a:rPr lang="en-US" dirty="0" smtClean="0"/>
              <a:t>Page </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FC3426-A408-4ECF-9ED9-E1DCD1F53C96}" type="datetimeFigureOut">
              <a:rPr lang="en-US" smtClean="0"/>
              <a:t>1/13/2015</a:t>
            </a:fld>
            <a:endParaRPr lang="en-US"/>
          </a:p>
        </p:txBody>
      </p:sp>
      <p:sp>
        <p:nvSpPr>
          <p:cNvPr id="8" name="Footer Placeholder 7"/>
          <p:cNvSpPr>
            <a:spLocks noGrp="1"/>
          </p:cNvSpPr>
          <p:nvPr>
            <p:ph type="ftr" sz="quarter" idx="11"/>
          </p:nvPr>
        </p:nvSpPr>
        <p:spPr/>
        <p:txBody>
          <a:bodyPr/>
          <a:lstStyle/>
          <a:p>
            <a:r>
              <a:rPr lang="en-US" smtClean="0"/>
              <a:t>Copyright © Cengage Learning. All rights reserved.</a:t>
            </a:r>
            <a:endParaRPr lang="en-US" dirty="0"/>
          </a:p>
        </p:txBody>
      </p:sp>
      <p:sp>
        <p:nvSpPr>
          <p:cNvPr id="9" name="Slide Number Placeholder 8"/>
          <p:cNvSpPr>
            <a:spLocks noGrp="1"/>
          </p:cNvSpPr>
          <p:nvPr>
            <p:ph type="sldNum" sz="quarter" idx="12"/>
          </p:nvPr>
        </p:nvSpPr>
        <p:spPr/>
        <p:txBody>
          <a:bodyPr/>
          <a:lstStyle/>
          <a:p>
            <a:fld id="{E1920792-1FFE-4123-96E7-9B6DC9FF0B06}" type="slidenum">
              <a:rPr lang="en-US" smtClean="0"/>
              <a:pPr/>
              <a:t>‹#›</a:t>
            </a:fld>
            <a:endParaRPr lang="en-US" dirty="0"/>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a:p>
        </p:txBody>
      </p:sp>
      <p:sp>
        <p:nvSpPr>
          <p:cNvPr id="5" name="Slide Number Placeholder 4"/>
          <p:cNvSpPr>
            <a:spLocks noGrp="1"/>
          </p:cNvSpPr>
          <p:nvPr>
            <p:ph type="sldNum" sz="quarter" idx="12"/>
          </p:nvPr>
        </p:nvSpPr>
        <p:spPr/>
        <p:txBody>
          <a:bodyPr/>
          <a:lstStyle/>
          <a:p>
            <a:fld id="{E1920792-1FFE-4123-96E7-9B6DC9FF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 Cengage Learning. All rights reserved.</a:t>
            </a:r>
            <a:endParaRPr lang="en-US"/>
          </a:p>
        </p:txBody>
      </p:sp>
      <p:sp>
        <p:nvSpPr>
          <p:cNvPr id="4" name="Slide Number Placeholder 3"/>
          <p:cNvSpPr>
            <a:spLocks noGrp="1"/>
          </p:cNvSpPr>
          <p:nvPr>
            <p:ph type="sldNum" sz="quarter" idx="12"/>
          </p:nvPr>
        </p:nvSpPr>
        <p:spPr/>
        <p:txBody>
          <a:bodyPr/>
          <a:lstStyle/>
          <a:p>
            <a:fld id="{E1920792-1FFE-4123-96E7-9B6DC9FF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 Cengage Learning. All rights reserved.</a:t>
            </a:r>
            <a:endParaRPr lang="en-US"/>
          </a:p>
        </p:txBody>
      </p:sp>
      <p:sp>
        <p:nvSpPr>
          <p:cNvPr id="7" name="Slide Number Placeholder 6"/>
          <p:cNvSpPr>
            <a:spLocks noGrp="1"/>
          </p:cNvSpPr>
          <p:nvPr>
            <p:ph type="sldNum" sz="quarter" idx="12"/>
          </p:nvPr>
        </p:nvSpPr>
        <p:spPr/>
        <p:txBody>
          <a:bodyPr/>
          <a:lstStyle/>
          <a:p>
            <a:fld id="{E1920792-1FFE-4123-96E7-9B6DC9FF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 Cengage Learning. All rights reserved.</a:t>
            </a:r>
            <a:endParaRPr lang="en-US"/>
          </a:p>
        </p:txBody>
      </p:sp>
      <p:sp>
        <p:nvSpPr>
          <p:cNvPr id="7" name="Slide Number Placeholder 6"/>
          <p:cNvSpPr>
            <a:spLocks noGrp="1"/>
          </p:cNvSpPr>
          <p:nvPr>
            <p:ph type="sldNum" sz="quarter" idx="12"/>
          </p:nvPr>
        </p:nvSpPr>
        <p:spPr/>
        <p:txBody>
          <a:bodyPr/>
          <a:lstStyle/>
          <a:p>
            <a:fld id="{E1920792-1FFE-4123-96E7-9B6DC9FF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C3426-A408-4ECF-9ED9-E1DCD1F53C96}" type="datetimeFigureOut">
              <a:rPr lang="en-US" smtClean="0"/>
              <a:t>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 Cengage Learning.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20792-1FFE-4123-96E7-9B6DC9FF0B06}" type="slidenum">
              <a:rPr lang="en-US" smtClean="0"/>
              <a:pPr/>
              <a:t>‹#›</a:t>
            </a:fld>
            <a:endParaRPr lang="en-US" dirty="0"/>
          </a:p>
        </p:txBody>
      </p:sp>
      <p:sp>
        <p:nvSpPr>
          <p:cNvPr id="7" name="Rectangle 6"/>
          <p:cNvSpPr/>
          <p:nvPr userDrawn="1"/>
        </p:nvSpPr>
        <p:spPr>
          <a:xfrm>
            <a:off x="0" y="1219200"/>
            <a:ext cx="9144000" cy="457200"/>
          </a:xfrm>
          <a:prstGeom prst="rect">
            <a:avLst/>
          </a:prstGeom>
          <a:gradFill flip="none" rotWithShape="1">
            <a:gsLst>
              <a:gs pos="0">
                <a:srgbClr val="DB7531"/>
              </a:gs>
              <a:gs pos="64999">
                <a:srgbClr val="F0EBD5"/>
              </a:gs>
              <a:gs pos="100000">
                <a:srgbClr val="D1C39F"/>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534400" y="6248400"/>
            <a:ext cx="609600" cy="609600"/>
          </a:xfrm>
          <a:prstGeom prst="rect">
            <a:avLst/>
          </a:prstGeom>
          <a:solidFill>
            <a:srgbClr val="DB753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653" r:id="rId48"/>
  </p:sldLayoutIdLst>
  <p:transition>
    <p:fade/>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dWLZDHMW0w"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COFHR5L-yCk" TargetMode="Externa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43.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4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7o35ruCZ6S4" TargetMode="Externa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4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4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2n4rCztECT8"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7.xml"/><Relationship Id="rId5" Type="http://schemas.openxmlformats.org/officeDocument/2006/relationships/image" Target="../media/image6.gif"/><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Information</a:t>
            </a:r>
            <a:endParaRPr lang="en-US" dirty="0"/>
          </a:p>
        </p:txBody>
      </p:sp>
      <p:sp>
        <p:nvSpPr>
          <p:cNvPr id="6" name="Text Placeholder 5"/>
          <p:cNvSpPr>
            <a:spLocks noGrp="1"/>
          </p:cNvSpPr>
          <p:nvPr>
            <p:ph type="body" sz="quarter" idx="13"/>
          </p:nvPr>
        </p:nvSpPr>
        <p:spPr/>
        <p:txBody>
          <a:bodyPr>
            <a:normAutofit lnSpcReduction="10000"/>
          </a:bodyPr>
          <a:lstStyle/>
          <a:p>
            <a:r>
              <a:rPr lang="en-US" dirty="0" smtClean="0"/>
              <a:t>Page 11 </a:t>
            </a:r>
          </a:p>
          <a:p>
            <a:r>
              <a:rPr lang="en-US" dirty="0" smtClean="0"/>
              <a:t>Figure 1-11</a:t>
            </a:r>
            <a:endParaRPr lang="en-US" dirty="0"/>
          </a:p>
        </p:txBody>
      </p:sp>
      <p:sp>
        <p:nvSpPr>
          <p:cNvPr id="4" name="Footer Placeholder 3"/>
          <p:cNvSpPr>
            <a:spLocks noGrp="1"/>
          </p:cNvSpPr>
          <p:nvPr>
            <p:ph type="ftr" sz="quarter" idx="3"/>
          </p:nvPr>
        </p:nvSpPr>
        <p:spPr>
          <a:xfrm>
            <a:off x="2743200" y="6356350"/>
            <a:ext cx="3810000" cy="501650"/>
          </a:xfrm>
        </p:spPr>
        <p:txBody>
          <a:bodyPr/>
          <a:lstStyle/>
          <a:p>
            <a:r>
              <a:rPr lang="en-US" smtClean="0"/>
              <a:t>Copyright © Cengage Learning. All rights reserved.</a:t>
            </a:r>
            <a:endParaRPr lang="en-US" dirty="0"/>
          </a:p>
        </p:txBody>
      </p:sp>
      <p:sp>
        <p:nvSpPr>
          <p:cNvPr id="3" name="Content Placeholder 2"/>
          <p:cNvSpPr>
            <a:spLocks noGrp="1"/>
          </p:cNvSpPr>
          <p:nvPr>
            <p:ph idx="1"/>
          </p:nvPr>
        </p:nvSpPr>
        <p:spPr/>
        <p:txBody>
          <a:bodyPr/>
          <a:lstStyle/>
          <a:p>
            <a:r>
              <a:rPr lang="en-US" dirty="0" smtClean="0"/>
              <a:t>Data vs Information</a:t>
            </a:r>
            <a:endParaRPr lang="en-US" dirty="0" smtClean="0">
              <a:hlinkClick r:id="rId3"/>
            </a:endParaRPr>
          </a:p>
          <a:p>
            <a:r>
              <a:rPr lang="en-US" dirty="0" smtClean="0">
                <a:hlinkClick r:id="rId3"/>
              </a:rPr>
              <a:t>https</a:t>
            </a:r>
            <a:r>
              <a:rPr lang="en-US" dirty="0">
                <a:hlinkClick r:id="rId3"/>
              </a:rPr>
              <a:t>://</a:t>
            </a:r>
            <a:r>
              <a:rPr lang="en-US" dirty="0" smtClean="0">
                <a:hlinkClick r:id="rId3"/>
              </a:rPr>
              <a:t>www.youtube.com/watch?v=KdWLZDHMW0w</a:t>
            </a:r>
            <a:endParaRPr lang="en-US" dirty="0" smtClean="0"/>
          </a:p>
          <a:p>
            <a:r>
              <a:rPr lang="en-US" dirty="0" smtClean="0"/>
              <a:t>Examples?</a:t>
            </a:r>
          </a:p>
          <a:p>
            <a:pPr marL="457200" lvl="1" indent="0">
              <a:buNone/>
            </a:pPr>
            <a:endParaRPr lang="en-US" dirty="0" smtClean="0"/>
          </a:p>
          <a:p>
            <a:pPr marL="457200" lvl="1" indent="0">
              <a:buNone/>
            </a:pPr>
            <a:endParaRPr lang="en-US" dirty="0" smtClean="0"/>
          </a:p>
          <a:p>
            <a:endParaRPr lang="en-US" dirty="0"/>
          </a:p>
          <a:p>
            <a:endParaRPr lang="en-US" dirty="0"/>
          </a:p>
        </p:txBody>
      </p:sp>
    </p:spTree>
    <p:extLst>
      <p:ext uri="{BB962C8B-B14F-4D97-AF65-F5344CB8AC3E}">
        <p14:creationId xmlns:p14="http://schemas.microsoft.com/office/powerpoint/2010/main" val="343905636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Information</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3325" y="1600200"/>
            <a:ext cx="5937349" cy="4648200"/>
          </a:xfrm>
        </p:spPr>
      </p:pic>
      <p:sp>
        <p:nvSpPr>
          <p:cNvPr id="6" name="Text Placeholder 5"/>
          <p:cNvSpPr>
            <a:spLocks noGrp="1"/>
          </p:cNvSpPr>
          <p:nvPr>
            <p:ph type="body" sz="quarter" idx="13"/>
          </p:nvPr>
        </p:nvSpPr>
        <p:spPr/>
        <p:txBody>
          <a:bodyPr>
            <a:normAutofit lnSpcReduction="10000"/>
          </a:bodyPr>
          <a:lstStyle/>
          <a:p>
            <a:r>
              <a:rPr lang="en-US" dirty="0" smtClean="0"/>
              <a:t>Page 11 </a:t>
            </a:r>
          </a:p>
          <a:p>
            <a:r>
              <a:rPr lang="en-US" dirty="0" smtClean="0"/>
              <a:t>Figure 1-11</a:t>
            </a:r>
            <a:endParaRPr lang="en-US" dirty="0"/>
          </a:p>
        </p:txBody>
      </p:sp>
      <p:sp>
        <p:nvSpPr>
          <p:cNvPr id="4" name="Footer Placeholder 3"/>
          <p:cNvSpPr>
            <a:spLocks noGrp="1"/>
          </p:cNvSpPr>
          <p:nvPr>
            <p:ph type="ftr" sz="quarter" idx="3"/>
          </p:nvPr>
        </p:nvSpPr>
        <p:spPr>
          <a:xfrm>
            <a:off x="2743200" y="6356350"/>
            <a:ext cx="3810000" cy="501650"/>
          </a:xfrm>
        </p:spPr>
        <p:txBody>
          <a:body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629"/>
          <a:stretch/>
        </p:blipFill>
        <p:spPr>
          <a:xfrm>
            <a:off x="1524000" y="1628775"/>
            <a:ext cx="5628679" cy="4525963"/>
          </a:xfrm>
          <a:prstGeom prst="rect">
            <a:avLst/>
          </a:prstGeom>
        </p:spPr>
      </p:pic>
      <p:sp>
        <p:nvSpPr>
          <p:cNvPr id="2" name="Title 1"/>
          <p:cNvSpPr>
            <a:spLocks noGrp="1"/>
          </p:cNvSpPr>
          <p:nvPr>
            <p:ph type="title"/>
          </p:nvPr>
        </p:nvSpPr>
        <p:spPr/>
        <p:txBody>
          <a:bodyPr/>
          <a:lstStyle/>
          <a:p>
            <a:r>
              <a:rPr lang="en-US" dirty="0"/>
              <a:t>Data and Information</a:t>
            </a:r>
          </a:p>
        </p:txBody>
      </p:sp>
      <p:sp>
        <p:nvSpPr>
          <p:cNvPr id="3" name="Content Placeholder 2"/>
          <p:cNvSpPr>
            <a:spLocks noGrp="1"/>
          </p:cNvSpPr>
          <p:nvPr>
            <p:ph idx="1"/>
          </p:nvPr>
        </p:nvSpPr>
        <p:spPr>
          <a:xfrm>
            <a:off x="3505200" y="1628774"/>
            <a:ext cx="3733800" cy="2867026"/>
          </a:xfrm>
        </p:spPr>
        <p:txBody>
          <a:bodyPr>
            <a:normAutofit lnSpcReduction="10000"/>
          </a:bodyPr>
          <a:lstStyle/>
          <a:p>
            <a:r>
              <a:rPr lang="en-US" dirty="0" smtClean="0"/>
              <a:t>A keyboard contains keys you press to enter data and instructions into a computer or mobile device</a:t>
            </a:r>
            <a:endParaRPr lang="en-US" dirty="0"/>
          </a:p>
        </p:txBody>
      </p:sp>
      <p:sp>
        <p:nvSpPr>
          <p:cNvPr id="5" name="Text Placeholder 4"/>
          <p:cNvSpPr>
            <a:spLocks noGrp="1"/>
          </p:cNvSpPr>
          <p:nvPr>
            <p:ph type="body" sz="quarter" idx="13"/>
          </p:nvPr>
        </p:nvSpPr>
        <p:spPr/>
        <p:txBody>
          <a:bodyPr>
            <a:normAutofit lnSpcReduction="10000"/>
          </a:bodyPr>
          <a:lstStyle/>
          <a:p>
            <a:r>
              <a:rPr lang="en-US" dirty="0" smtClean="0"/>
              <a:t>Page 12</a:t>
            </a:r>
          </a:p>
          <a:p>
            <a:r>
              <a:rPr lang="en-US" dirty="0" smtClean="0"/>
              <a:t>Figure 1-12</a:t>
            </a:r>
            <a:endParaRPr lang="en-US" dirty="0"/>
          </a:p>
        </p:txBody>
      </p:sp>
      <p:sp>
        <p:nvSpPr>
          <p:cNvPr id="6" name="Footer Placeholder 5"/>
          <p:cNvSpPr>
            <a:spLocks noGrp="1"/>
          </p:cNvSpPr>
          <p:nvPr>
            <p:ph type="ftr" sz="quarter" idx="3"/>
          </p:nvPr>
        </p:nvSpPr>
        <p:spPr/>
        <p:txBody>
          <a:bodyPr/>
          <a:lstStyle/>
          <a:p>
            <a:r>
              <a:rPr lang="en-US" smtClean="0"/>
              <a:t>Copyright © Cengage Learning. All rights reserved.</a:t>
            </a:r>
            <a:endParaRPr lang="en-US" dirty="0"/>
          </a:p>
        </p:txBody>
      </p:sp>
    </p:spTree>
    <p:extLst>
      <p:ext uri="{BB962C8B-B14F-4D97-AF65-F5344CB8AC3E}">
        <p14:creationId xmlns:p14="http://schemas.microsoft.com/office/powerpoint/2010/main" val="1769113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and Information</a:t>
            </a:r>
          </a:p>
        </p:txBody>
      </p:sp>
      <p:sp>
        <p:nvSpPr>
          <p:cNvPr id="3" name="Content Placeholder 2"/>
          <p:cNvSpPr>
            <a:spLocks noGrp="1"/>
          </p:cNvSpPr>
          <p:nvPr>
            <p:ph idx="1"/>
          </p:nvPr>
        </p:nvSpPr>
        <p:spPr>
          <a:xfrm>
            <a:off x="152400" y="1600200"/>
            <a:ext cx="5181600" cy="4648200"/>
          </a:xfrm>
        </p:spPr>
        <p:txBody>
          <a:bodyPr>
            <a:normAutofit/>
          </a:bodyPr>
          <a:lstStyle/>
          <a:p>
            <a:r>
              <a:rPr lang="en-US" sz="2400" dirty="0" smtClean="0"/>
              <a:t>A pointing device is an input device that allows a user to control a small symbol on the screen called a pointer</a:t>
            </a:r>
          </a:p>
          <a:p>
            <a:r>
              <a:rPr lang="en-US" sz="2400" dirty="0" smtClean="0"/>
              <a:t>What is video or voice input?</a:t>
            </a:r>
            <a:endParaRPr lang="en-US" sz="2400" dirty="0"/>
          </a:p>
        </p:txBody>
      </p:sp>
      <p:sp>
        <p:nvSpPr>
          <p:cNvPr id="5" name="Text Placeholder 4"/>
          <p:cNvSpPr>
            <a:spLocks noGrp="1"/>
          </p:cNvSpPr>
          <p:nvPr>
            <p:ph type="body" sz="quarter" idx="13"/>
          </p:nvPr>
        </p:nvSpPr>
        <p:spPr/>
        <p:txBody>
          <a:bodyPr>
            <a:normAutofit lnSpcReduction="10000"/>
          </a:bodyPr>
          <a:lstStyle/>
          <a:p>
            <a:r>
              <a:rPr lang="en-US" dirty="0" smtClean="0"/>
              <a:t>Pages 12 – 13</a:t>
            </a:r>
          </a:p>
          <a:p>
            <a:r>
              <a:rPr lang="en-US" dirty="0" smtClean="0"/>
              <a:t>Figure 1-14</a:t>
            </a:r>
            <a:endParaRPr lang="en-US" dirty="0"/>
          </a:p>
        </p:txBody>
      </p:sp>
      <p:sp>
        <p:nvSpPr>
          <p:cNvPr id="6" name="Footer Placeholder 5"/>
          <p:cNvSpPr>
            <a:spLocks noGrp="1"/>
          </p:cNvSpPr>
          <p:nvPr>
            <p:ph type="ftr" sz="quarter" idx="3"/>
          </p:nvPr>
        </p:nvSpPr>
        <p:spPr/>
        <p:txBody>
          <a:bodyPr/>
          <a:lstStyle/>
          <a:p>
            <a:r>
              <a:rPr lang="en-US" smtClean="0"/>
              <a:t>Copyright © Cengage Learning. All rights reserved.</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1600200"/>
            <a:ext cx="2528094" cy="304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584502"/>
            <a:ext cx="5638800" cy="1740098"/>
          </a:xfrm>
          <a:prstGeom prst="rect">
            <a:avLst/>
          </a:prstGeom>
        </p:spPr>
      </p:pic>
    </p:spTree>
    <p:extLst>
      <p:ext uri="{BB962C8B-B14F-4D97-AF65-F5344CB8AC3E}">
        <p14:creationId xmlns:p14="http://schemas.microsoft.com/office/powerpoint/2010/main" val="123863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2500"/>
                            </p:stCondLst>
                            <p:childTnLst>
                              <p:par>
                                <p:cTn id="12" presetID="10" presetClass="entr" presetSubtype="0" fill="hold" grpId="0" nodeType="afterEffect">
                                  <p:stCondLst>
                                    <p:cond delay="2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2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and Information</a:t>
            </a:r>
          </a:p>
        </p:txBody>
      </p:sp>
      <p:sp>
        <p:nvSpPr>
          <p:cNvPr id="3" name="Content Placeholder 2"/>
          <p:cNvSpPr>
            <a:spLocks noGrp="1"/>
          </p:cNvSpPr>
          <p:nvPr>
            <p:ph idx="1"/>
          </p:nvPr>
        </p:nvSpPr>
        <p:spPr/>
        <p:txBody>
          <a:bodyPr/>
          <a:lstStyle/>
          <a:p>
            <a:r>
              <a:rPr lang="en-US" dirty="0" smtClean="0"/>
              <a:t>A scanner is a light-sensing input device that converts printed text and images into a form the computer can process</a:t>
            </a:r>
            <a:endParaRPr lang="en-US" dirty="0"/>
          </a:p>
        </p:txBody>
      </p:sp>
      <p:sp>
        <p:nvSpPr>
          <p:cNvPr id="5" name="Text Placeholder 4"/>
          <p:cNvSpPr>
            <a:spLocks noGrp="1"/>
          </p:cNvSpPr>
          <p:nvPr>
            <p:ph type="body" sz="quarter" idx="13"/>
          </p:nvPr>
        </p:nvSpPr>
        <p:spPr/>
        <p:txBody>
          <a:bodyPr>
            <a:normAutofit lnSpcReduction="10000"/>
          </a:bodyPr>
          <a:lstStyle/>
          <a:p>
            <a:r>
              <a:rPr lang="en-US" dirty="0" smtClean="0"/>
              <a:t>Page 13</a:t>
            </a:r>
          </a:p>
          <a:p>
            <a:r>
              <a:rPr lang="en-US" dirty="0" smtClean="0"/>
              <a:t>Figure 1-15</a:t>
            </a:r>
            <a:endParaRPr lang="en-US" dirty="0"/>
          </a:p>
        </p:txBody>
      </p:sp>
      <p:sp>
        <p:nvSpPr>
          <p:cNvPr id="6" name="Footer Placeholder 5"/>
          <p:cNvSpPr>
            <a:spLocks noGrp="1"/>
          </p:cNvSpPr>
          <p:nvPr>
            <p:ph type="ftr" sz="quarter" idx="3"/>
          </p:nvPr>
        </p:nvSpPr>
        <p:spPr/>
        <p:txBody>
          <a:bodyPr/>
          <a:lstStyle/>
          <a:p>
            <a:r>
              <a:rPr lang="en-US" smtClean="0"/>
              <a:t>Copyright © Cengage Learning. All rights reserved.</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6503" y="2705100"/>
            <a:ext cx="3566922" cy="3543300"/>
          </a:xfrm>
          <a:prstGeom prst="rect">
            <a:avLst/>
          </a:prstGeom>
        </p:spPr>
      </p:pic>
    </p:spTree>
    <p:extLst>
      <p:ext uri="{BB962C8B-B14F-4D97-AF65-F5344CB8AC3E}">
        <p14:creationId xmlns:p14="http://schemas.microsoft.com/office/powerpoint/2010/main" val="3133123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and Information</a:t>
            </a:r>
          </a:p>
        </p:txBody>
      </p:sp>
      <p:sp>
        <p:nvSpPr>
          <p:cNvPr id="3" name="Content Placeholder 2"/>
          <p:cNvSpPr>
            <a:spLocks noGrp="1"/>
          </p:cNvSpPr>
          <p:nvPr>
            <p:ph idx="1"/>
          </p:nvPr>
        </p:nvSpPr>
        <p:spPr/>
        <p:txBody>
          <a:bodyPr/>
          <a:lstStyle/>
          <a:p>
            <a:r>
              <a:rPr lang="en-US" dirty="0" smtClean="0"/>
              <a:t>An </a:t>
            </a:r>
            <a:r>
              <a:rPr lang="en-US" b="1" dirty="0" smtClean="0">
                <a:solidFill>
                  <a:schemeClr val="accent6">
                    <a:lumMod val="75000"/>
                  </a:schemeClr>
                </a:solidFill>
              </a:rPr>
              <a:t>output device </a:t>
            </a:r>
            <a:r>
              <a:rPr lang="en-US" dirty="0" smtClean="0"/>
              <a:t>is any hardware component that conveys information from a computer or mobile device to one or more people</a:t>
            </a:r>
          </a:p>
          <a:p>
            <a:r>
              <a:rPr lang="en-US" dirty="0" smtClean="0"/>
              <a:t>A </a:t>
            </a:r>
            <a:r>
              <a:rPr lang="en-US" b="1" dirty="0" smtClean="0">
                <a:solidFill>
                  <a:schemeClr val="accent6">
                    <a:lumMod val="75000"/>
                  </a:schemeClr>
                </a:solidFill>
              </a:rPr>
              <a:t>printer</a:t>
            </a:r>
            <a:r>
              <a:rPr lang="en-US" dirty="0" smtClean="0">
                <a:solidFill>
                  <a:schemeClr val="accent6">
                    <a:lumMod val="75000"/>
                  </a:schemeClr>
                </a:solidFill>
              </a:rPr>
              <a:t> </a:t>
            </a:r>
            <a:r>
              <a:rPr lang="en-US" dirty="0" smtClean="0"/>
              <a:t>is an output device that produces text and graphics on a physical medium such as paper</a:t>
            </a:r>
            <a:endParaRPr lang="en-US" dirty="0"/>
          </a:p>
        </p:txBody>
      </p:sp>
      <p:sp>
        <p:nvSpPr>
          <p:cNvPr id="5" name="Text Placeholder 4"/>
          <p:cNvSpPr>
            <a:spLocks noGrp="1"/>
          </p:cNvSpPr>
          <p:nvPr>
            <p:ph type="body" sz="quarter" idx="13"/>
          </p:nvPr>
        </p:nvSpPr>
        <p:spPr/>
        <p:txBody>
          <a:bodyPr>
            <a:normAutofit lnSpcReduction="10000"/>
          </a:bodyPr>
          <a:lstStyle/>
          <a:p>
            <a:r>
              <a:rPr lang="en-US" dirty="0" smtClean="0"/>
              <a:t>Page 14</a:t>
            </a:r>
          </a:p>
          <a:p>
            <a:r>
              <a:rPr lang="en-US" dirty="0" smtClean="0"/>
              <a:t>Figure 1-16</a:t>
            </a:r>
            <a:endParaRPr lang="en-US" dirty="0"/>
          </a:p>
        </p:txBody>
      </p:sp>
      <p:sp>
        <p:nvSpPr>
          <p:cNvPr id="6" name="Footer Placeholder 5"/>
          <p:cNvSpPr>
            <a:spLocks noGrp="1"/>
          </p:cNvSpPr>
          <p:nvPr>
            <p:ph type="ftr" sz="quarter" idx="3"/>
          </p:nvPr>
        </p:nvSpPr>
        <p:spPr/>
        <p:txBody>
          <a:bodyPr/>
          <a:lstStyle/>
          <a:p>
            <a:r>
              <a:rPr lang="en-US" smtClean="0"/>
              <a:t>Copyright © Cengage Learning. All rights reserved.</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5104" y="4191000"/>
            <a:ext cx="3293792" cy="2209800"/>
          </a:xfrm>
          <a:prstGeom prst="rect">
            <a:avLst/>
          </a:prstGeom>
        </p:spPr>
      </p:pic>
    </p:spTree>
    <p:extLst>
      <p:ext uri="{BB962C8B-B14F-4D97-AF65-F5344CB8AC3E}">
        <p14:creationId xmlns:p14="http://schemas.microsoft.com/office/powerpoint/2010/main" val="3158195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and Information</a:t>
            </a:r>
          </a:p>
        </p:txBody>
      </p:sp>
      <p:sp>
        <p:nvSpPr>
          <p:cNvPr id="3" name="Content Placeholder 2"/>
          <p:cNvSpPr>
            <a:spLocks noGrp="1"/>
          </p:cNvSpPr>
          <p:nvPr>
            <p:ph idx="1"/>
          </p:nvPr>
        </p:nvSpPr>
        <p:spPr/>
        <p:txBody>
          <a:bodyPr/>
          <a:lstStyle/>
          <a:p>
            <a:r>
              <a:rPr lang="en-US" dirty="0" smtClean="0"/>
              <a:t>A display is an output device that visually conveys text, graphics, and video information</a:t>
            </a:r>
            <a:endParaRPr lang="en-US" dirty="0"/>
          </a:p>
        </p:txBody>
      </p:sp>
      <p:sp>
        <p:nvSpPr>
          <p:cNvPr id="5" name="Text Placeholder 4"/>
          <p:cNvSpPr>
            <a:spLocks noGrp="1"/>
          </p:cNvSpPr>
          <p:nvPr>
            <p:ph type="body" sz="quarter" idx="13"/>
          </p:nvPr>
        </p:nvSpPr>
        <p:spPr/>
        <p:txBody>
          <a:bodyPr>
            <a:normAutofit lnSpcReduction="10000"/>
          </a:bodyPr>
          <a:lstStyle/>
          <a:p>
            <a:r>
              <a:rPr lang="en-US" dirty="0" smtClean="0"/>
              <a:t>Page 14</a:t>
            </a:r>
          </a:p>
          <a:p>
            <a:r>
              <a:rPr lang="en-US" dirty="0" smtClean="0"/>
              <a:t>Figure 1-17</a:t>
            </a:r>
          </a:p>
        </p:txBody>
      </p:sp>
      <p:sp>
        <p:nvSpPr>
          <p:cNvPr id="6" name="Footer Placeholder 5"/>
          <p:cNvSpPr>
            <a:spLocks noGrp="1"/>
          </p:cNvSpPr>
          <p:nvPr>
            <p:ph type="ftr" sz="quarter" idx="3"/>
          </p:nvPr>
        </p:nvSpPr>
        <p:spPr/>
        <p:txBody>
          <a:bodyPr/>
          <a:lstStyle/>
          <a:p>
            <a:r>
              <a:rPr lang="en-US" smtClean="0"/>
              <a:t>Copyright © Cengage Learning. All rights reserved.</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8309" y="2639914"/>
            <a:ext cx="5087381" cy="3760886"/>
          </a:xfrm>
          <a:prstGeom prst="rect">
            <a:avLst/>
          </a:prstGeom>
        </p:spPr>
      </p:pic>
    </p:spTree>
    <p:extLst>
      <p:ext uri="{BB962C8B-B14F-4D97-AF65-F5344CB8AC3E}">
        <p14:creationId xmlns:p14="http://schemas.microsoft.com/office/powerpoint/2010/main" val="1546455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and Information</a:t>
            </a:r>
          </a:p>
        </p:txBody>
      </p:sp>
      <p:sp>
        <p:nvSpPr>
          <p:cNvPr id="3" name="Content Placeholder 2"/>
          <p:cNvSpPr>
            <a:spLocks noGrp="1"/>
          </p:cNvSpPr>
          <p:nvPr>
            <p:ph idx="1"/>
          </p:nvPr>
        </p:nvSpPr>
        <p:spPr/>
        <p:txBody>
          <a:bodyPr/>
          <a:lstStyle/>
          <a:p>
            <a:r>
              <a:rPr lang="en-US" dirty="0" smtClean="0"/>
              <a:t>Speakers allow you to hear audio such as music, voice, and other sounds</a:t>
            </a:r>
          </a:p>
          <a:p>
            <a:pPr lvl="1"/>
            <a:r>
              <a:rPr lang="en-US" dirty="0" err="1" smtClean="0"/>
              <a:t>Earbuds</a:t>
            </a:r>
            <a:endParaRPr lang="en-US" dirty="0" smtClean="0"/>
          </a:p>
          <a:p>
            <a:pPr lvl="1"/>
            <a:r>
              <a:rPr lang="en-US" dirty="0" smtClean="0"/>
              <a:t>Headphones</a:t>
            </a:r>
            <a:endParaRPr lang="en-US" dirty="0"/>
          </a:p>
        </p:txBody>
      </p:sp>
      <p:sp>
        <p:nvSpPr>
          <p:cNvPr id="5" name="Text Placeholder 4"/>
          <p:cNvSpPr>
            <a:spLocks noGrp="1"/>
          </p:cNvSpPr>
          <p:nvPr>
            <p:ph type="body" sz="quarter" idx="13"/>
          </p:nvPr>
        </p:nvSpPr>
        <p:spPr/>
        <p:txBody>
          <a:bodyPr>
            <a:normAutofit lnSpcReduction="10000"/>
          </a:bodyPr>
          <a:lstStyle/>
          <a:p>
            <a:r>
              <a:rPr lang="en-US" dirty="0" smtClean="0"/>
              <a:t>Page 15</a:t>
            </a:r>
          </a:p>
          <a:p>
            <a:r>
              <a:rPr lang="en-US" dirty="0" smtClean="0"/>
              <a:t>Figure 1-18</a:t>
            </a:r>
            <a:endParaRPr lang="en-US" dirty="0"/>
          </a:p>
        </p:txBody>
      </p:sp>
      <p:sp>
        <p:nvSpPr>
          <p:cNvPr id="6" name="Footer Placeholder 5"/>
          <p:cNvSpPr>
            <a:spLocks noGrp="1"/>
          </p:cNvSpPr>
          <p:nvPr>
            <p:ph type="ftr" sz="quarter" idx="3"/>
          </p:nvPr>
        </p:nvSpPr>
        <p:spPr/>
        <p:txBody>
          <a:bodyPr/>
          <a:lstStyle/>
          <a:p>
            <a:r>
              <a:rPr lang="en-US" smtClean="0"/>
              <a:t>Copyright © Cengage Learning. All rights reserved.</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667000"/>
            <a:ext cx="5181600" cy="3458718"/>
          </a:xfrm>
          <a:prstGeom prst="rect">
            <a:avLst/>
          </a:prstGeom>
        </p:spPr>
      </p:pic>
    </p:spTree>
    <p:extLst>
      <p:ext uri="{BB962C8B-B14F-4D97-AF65-F5344CB8AC3E}">
        <p14:creationId xmlns:p14="http://schemas.microsoft.com/office/powerpoint/2010/main" val="3835921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2500"/>
                            </p:stCondLst>
                            <p:childTnLst>
                              <p:par>
                                <p:cTn id="19" presetID="10" presetClass="entr" presetSubtype="0" fill="hold" nodeType="after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and Information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40987611"/>
              </p:ext>
            </p:extLst>
          </p:nvPr>
        </p:nvGraphicFramePr>
        <p:xfrm>
          <a:off x="152400" y="2743200"/>
          <a:ext cx="8839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13"/>
          </p:nvPr>
        </p:nvSpPr>
        <p:spPr/>
        <p:txBody>
          <a:bodyPr/>
          <a:lstStyle/>
          <a:p>
            <a:r>
              <a:rPr lang="en-US" dirty="0" smtClean="0"/>
              <a:t>Page 15</a:t>
            </a:r>
            <a:endParaRPr lang="en-US" dirty="0"/>
          </a:p>
        </p:txBody>
      </p:sp>
      <p:sp>
        <p:nvSpPr>
          <p:cNvPr id="6" name="Footer Placeholder 5"/>
          <p:cNvSpPr>
            <a:spLocks noGrp="1"/>
          </p:cNvSpPr>
          <p:nvPr>
            <p:ph type="ftr" sz="quarter" idx="3"/>
          </p:nvPr>
        </p:nvSpPr>
        <p:spPr/>
        <p:txBody>
          <a:bodyPr/>
          <a:lstStyle/>
          <a:p>
            <a:r>
              <a:rPr lang="en-US" smtClean="0"/>
              <a:t>Copyright © Cengage Learning. All rights reserved.</a:t>
            </a:r>
            <a:endParaRPr lang="en-US" dirty="0"/>
          </a:p>
        </p:txBody>
      </p:sp>
      <p:sp>
        <p:nvSpPr>
          <p:cNvPr id="3" name="Rectangle 2"/>
          <p:cNvSpPr/>
          <p:nvPr/>
        </p:nvSpPr>
        <p:spPr>
          <a:xfrm>
            <a:off x="381000" y="1752600"/>
            <a:ext cx="8610600" cy="838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https://www.youtube.com/watch?v=tY1HM2JMnfE</a:t>
            </a:r>
          </a:p>
        </p:txBody>
      </p:sp>
    </p:spTree>
    <p:extLst>
      <p:ext uri="{BB962C8B-B14F-4D97-AF65-F5344CB8AC3E}">
        <p14:creationId xmlns:p14="http://schemas.microsoft.com/office/powerpoint/2010/main" val="769043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graphicEl>
                                              <a:dgm id="{EA574BE6-D0CC-4EED-BAE0-93F80ACCE634}"/>
                                            </p:graphicEl>
                                          </p:spTgt>
                                        </p:tgtEl>
                                        <p:attrNameLst>
                                          <p:attrName>style.visibility</p:attrName>
                                        </p:attrNameLst>
                                      </p:cBhvr>
                                      <p:to>
                                        <p:strVal val="visible"/>
                                      </p:to>
                                    </p:set>
                                    <p:animEffect transition="in" filter="fade">
                                      <p:cBhvr>
                                        <p:cTn id="7" dur="500"/>
                                        <p:tgtEl>
                                          <p:spTgt spid="7">
                                            <p:graphicEl>
                                              <a:dgm id="{EA574BE6-D0CC-4EED-BAE0-93F80ACCE63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childTnLst>
                                    <p:set>
                                      <p:cBhvr>
                                        <p:cTn id="11" dur="1" fill="hold">
                                          <p:stCondLst>
                                            <p:cond delay="0"/>
                                          </p:stCondLst>
                                        </p:cTn>
                                        <p:tgtEl>
                                          <p:spTgt spid="7">
                                            <p:graphicEl>
                                              <a:dgm id="{704D94CF-9D17-4DD4-ABC4-1EA27B3269A7}"/>
                                            </p:graphicEl>
                                          </p:spTgt>
                                        </p:tgtEl>
                                        <p:attrNameLst>
                                          <p:attrName>style.visibility</p:attrName>
                                        </p:attrNameLst>
                                      </p:cBhvr>
                                      <p:to>
                                        <p:strVal val="visible"/>
                                      </p:to>
                                    </p:set>
                                    <p:animEffect transition="in" filter="fade">
                                      <p:cBhvr>
                                        <p:cTn id="12" dur="500"/>
                                        <p:tgtEl>
                                          <p:spTgt spid="7">
                                            <p:graphicEl>
                                              <a:dgm id="{704D94CF-9D17-4DD4-ABC4-1EA27B3269A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childTnLst>
                                    <p:set>
                                      <p:cBhvr>
                                        <p:cTn id="16" dur="1" fill="hold">
                                          <p:stCondLst>
                                            <p:cond delay="0"/>
                                          </p:stCondLst>
                                        </p:cTn>
                                        <p:tgtEl>
                                          <p:spTgt spid="7">
                                            <p:graphicEl>
                                              <a:dgm id="{48FD705B-B90A-41E1-8C62-C3DE182E0B78}"/>
                                            </p:graphicEl>
                                          </p:spTgt>
                                        </p:tgtEl>
                                        <p:attrNameLst>
                                          <p:attrName>style.visibility</p:attrName>
                                        </p:attrNameLst>
                                      </p:cBhvr>
                                      <p:to>
                                        <p:strVal val="visible"/>
                                      </p:to>
                                    </p:set>
                                    <p:animEffect transition="in" filter="fade">
                                      <p:cBhvr>
                                        <p:cTn id="17" dur="500"/>
                                        <p:tgtEl>
                                          <p:spTgt spid="7">
                                            <p:graphicEl>
                                              <a:dgm id="{48FD705B-B90A-41E1-8C62-C3DE182E0B7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and Information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58638628"/>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13"/>
          </p:nvPr>
        </p:nvSpPr>
        <p:spPr/>
        <p:txBody>
          <a:bodyPr>
            <a:normAutofit lnSpcReduction="10000"/>
          </a:bodyPr>
          <a:lstStyle/>
          <a:p>
            <a:r>
              <a:rPr lang="en-US" dirty="0" smtClean="0"/>
              <a:t>Pages 15 – 17</a:t>
            </a:r>
          </a:p>
          <a:p>
            <a:r>
              <a:rPr lang="en-US" dirty="0" smtClean="0"/>
              <a:t>Figures 1-19 – 1-24</a:t>
            </a:r>
            <a:endParaRPr lang="en-US" dirty="0"/>
          </a:p>
        </p:txBody>
      </p:sp>
      <p:sp>
        <p:nvSpPr>
          <p:cNvPr id="6" name="Footer Placeholder 5"/>
          <p:cNvSpPr>
            <a:spLocks noGrp="1"/>
          </p:cNvSpPr>
          <p:nvPr>
            <p:ph type="ftr" sz="quarter" idx="3"/>
          </p:nvPr>
        </p:nvSpPr>
        <p:spPr/>
        <p:txBody>
          <a:bodyPr/>
          <a:lstStyle/>
          <a:p>
            <a:r>
              <a:rPr lang="en-US" smtClean="0"/>
              <a:t>Copyright © Cengage Learning. All rights reserved.</a:t>
            </a:r>
            <a:endParaRPr lang="en-US" dirty="0"/>
          </a:p>
        </p:txBody>
      </p:sp>
    </p:spTree>
    <p:extLst>
      <p:ext uri="{BB962C8B-B14F-4D97-AF65-F5344CB8AC3E}">
        <p14:creationId xmlns:p14="http://schemas.microsoft.com/office/powerpoint/2010/main" val="2397456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graphicEl>
                                              <a:dgm id="{4DB02FF7-49F4-4FE1-8A40-211E8B347E66}"/>
                                            </p:graphicEl>
                                          </p:spTgt>
                                        </p:tgtEl>
                                        <p:attrNameLst>
                                          <p:attrName>style.visibility</p:attrName>
                                        </p:attrNameLst>
                                      </p:cBhvr>
                                      <p:to>
                                        <p:strVal val="visible"/>
                                      </p:to>
                                    </p:set>
                                    <p:animEffect transition="in" filter="fade">
                                      <p:cBhvr>
                                        <p:cTn id="7" dur="500"/>
                                        <p:tgtEl>
                                          <p:spTgt spid="7">
                                            <p:graphicEl>
                                              <a:dgm id="{4DB02FF7-49F4-4FE1-8A40-211E8B347E66}"/>
                                            </p:graphicEl>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7">
                                            <p:graphicEl>
                                              <a:dgm id="{1C503DA6-9CA6-4C89-83BE-61D9ABF971CF}"/>
                                            </p:graphicEl>
                                          </p:spTgt>
                                        </p:tgtEl>
                                        <p:attrNameLst>
                                          <p:attrName>style.visibility</p:attrName>
                                        </p:attrNameLst>
                                      </p:cBhvr>
                                      <p:to>
                                        <p:strVal val="visible"/>
                                      </p:to>
                                    </p:set>
                                    <p:animEffect transition="in" filter="fade">
                                      <p:cBhvr>
                                        <p:cTn id="10" dur="500"/>
                                        <p:tgtEl>
                                          <p:spTgt spid="7">
                                            <p:graphicEl>
                                              <a:dgm id="{1C503DA6-9CA6-4C89-83BE-61D9ABF971C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childTnLst>
                                    <p:set>
                                      <p:cBhvr>
                                        <p:cTn id="14" dur="1" fill="hold">
                                          <p:stCondLst>
                                            <p:cond delay="0"/>
                                          </p:stCondLst>
                                        </p:cTn>
                                        <p:tgtEl>
                                          <p:spTgt spid="7">
                                            <p:graphicEl>
                                              <a:dgm id="{8C238B59-1A02-487C-A716-3C1D6D1D4E49}"/>
                                            </p:graphicEl>
                                          </p:spTgt>
                                        </p:tgtEl>
                                        <p:attrNameLst>
                                          <p:attrName>style.visibility</p:attrName>
                                        </p:attrNameLst>
                                      </p:cBhvr>
                                      <p:to>
                                        <p:strVal val="visible"/>
                                      </p:to>
                                    </p:set>
                                    <p:animEffect transition="in" filter="fade">
                                      <p:cBhvr>
                                        <p:cTn id="15" dur="500"/>
                                        <p:tgtEl>
                                          <p:spTgt spid="7">
                                            <p:graphicEl>
                                              <a:dgm id="{8C238B59-1A02-487C-A716-3C1D6D1D4E49}"/>
                                            </p:graphicEl>
                                          </p:spTgt>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7">
                                            <p:graphicEl>
                                              <a:dgm id="{60696209-61F6-4D3B-A97C-6D7B0305FEDC}"/>
                                            </p:graphicEl>
                                          </p:spTgt>
                                        </p:tgtEl>
                                        <p:attrNameLst>
                                          <p:attrName>style.visibility</p:attrName>
                                        </p:attrNameLst>
                                      </p:cBhvr>
                                      <p:to>
                                        <p:strVal val="visible"/>
                                      </p:to>
                                    </p:set>
                                    <p:animEffect transition="in" filter="fade">
                                      <p:cBhvr>
                                        <p:cTn id="18" dur="500"/>
                                        <p:tgtEl>
                                          <p:spTgt spid="7">
                                            <p:graphicEl>
                                              <a:dgm id="{60696209-61F6-4D3B-A97C-6D7B0305FED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2000"/>
                                  </p:stCondLst>
                                  <p:childTnLst>
                                    <p:set>
                                      <p:cBhvr>
                                        <p:cTn id="22" dur="1" fill="hold">
                                          <p:stCondLst>
                                            <p:cond delay="0"/>
                                          </p:stCondLst>
                                        </p:cTn>
                                        <p:tgtEl>
                                          <p:spTgt spid="7">
                                            <p:graphicEl>
                                              <a:dgm id="{FD47C17D-8BB9-4D66-8EB5-BB07EC6A945F}"/>
                                            </p:graphicEl>
                                          </p:spTgt>
                                        </p:tgtEl>
                                        <p:attrNameLst>
                                          <p:attrName>style.visibility</p:attrName>
                                        </p:attrNameLst>
                                      </p:cBhvr>
                                      <p:to>
                                        <p:strVal val="visible"/>
                                      </p:to>
                                    </p:set>
                                    <p:animEffect transition="in" filter="fade">
                                      <p:cBhvr>
                                        <p:cTn id="23" dur="500"/>
                                        <p:tgtEl>
                                          <p:spTgt spid="7">
                                            <p:graphicEl>
                                              <a:dgm id="{FD47C17D-8BB9-4D66-8EB5-BB07EC6A945F}"/>
                                            </p:graphicEl>
                                          </p:spTgt>
                                        </p:tgtEl>
                                      </p:cBhvr>
                                    </p:animEffect>
                                  </p:childTnLst>
                                </p:cTn>
                              </p:par>
                              <p:par>
                                <p:cTn id="24" presetID="10" presetClass="entr" presetSubtype="0" fill="hold" grpId="0" nodeType="withEffect">
                                  <p:stCondLst>
                                    <p:cond delay="2000"/>
                                  </p:stCondLst>
                                  <p:childTnLst>
                                    <p:set>
                                      <p:cBhvr>
                                        <p:cTn id="25" dur="1" fill="hold">
                                          <p:stCondLst>
                                            <p:cond delay="0"/>
                                          </p:stCondLst>
                                        </p:cTn>
                                        <p:tgtEl>
                                          <p:spTgt spid="7">
                                            <p:graphicEl>
                                              <a:dgm id="{9879E85B-8335-4121-8CFC-286AFE494F2A}"/>
                                            </p:graphicEl>
                                          </p:spTgt>
                                        </p:tgtEl>
                                        <p:attrNameLst>
                                          <p:attrName>style.visibility</p:attrName>
                                        </p:attrNameLst>
                                      </p:cBhvr>
                                      <p:to>
                                        <p:strVal val="visible"/>
                                      </p:to>
                                    </p:set>
                                    <p:animEffect transition="in" filter="fade">
                                      <p:cBhvr>
                                        <p:cTn id="26" dur="500"/>
                                        <p:tgtEl>
                                          <p:spTgt spid="7">
                                            <p:graphicEl>
                                              <a:dgm id="{9879E85B-8335-4121-8CFC-286AFE494F2A}"/>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2000"/>
                                  </p:stCondLst>
                                  <p:childTnLst>
                                    <p:set>
                                      <p:cBhvr>
                                        <p:cTn id="30" dur="1" fill="hold">
                                          <p:stCondLst>
                                            <p:cond delay="0"/>
                                          </p:stCondLst>
                                        </p:cTn>
                                        <p:tgtEl>
                                          <p:spTgt spid="7">
                                            <p:graphicEl>
                                              <a:dgm id="{98699C3E-5F2C-4EE5-B2C1-0C0310F11709}"/>
                                            </p:graphicEl>
                                          </p:spTgt>
                                        </p:tgtEl>
                                        <p:attrNameLst>
                                          <p:attrName>style.visibility</p:attrName>
                                        </p:attrNameLst>
                                      </p:cBhvr>
                                      <p:to>
                                        <p:strVal val="visible"/>
                                      </p:to>
                                    </p:set>
                                    <p:animEffect transition="in" filter="fade">
                                      <p:cBhvr>
                                        <p:cTn id="31" dur="500"/>
                                        <p:tgtEl>
                                          <p:spTgt spid="7">
                                            <p:graphicEl>
                                              <a:dgm id="{98699C3E-5F2C-4EE5-B2C1-0C0310F11709}"/>
                                            </p:graphicEl>
                                          </p:spTgt>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graphicEl>
                                              <a:dgm id="{19F01B56-B8DD-4C43-A5DE-D2156E0136FF}"/>
                                            </p:graphicEl>
                                          </p:spTgt>
                                        </p:tgtEl>
                                        <p:attrNameLst>
                                          <p:attrName>style.visibility</p:attrName>
                                        </p:attrNameLst>
                                      </p:cBhvr>
                                      <p:to>
                                        <p:strVal val="visible"/>
                                      </p:to>
                                    </p:set>
                                    <p:animEffect transition="in" filter="fade">
                                      <p:cBhvr>
                                        <p:cTn id="34" dur="500"/>
                                        <p:tgtEl>
                                          <p:spTgt spid="7">
                                            <p:graphicEl>
                                              <a:dgm id="{19F01B56-B8DD-4C43-A5DE-D2156E0136F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2000"/>
                                  </p:stCondLst>
                                  <p:childTnLst>
                                    <p:set>
                                      <p:cBhvr>
                                        <p:cTn id="38" dur="1" fill="hold">
                                          <p:stCondLst>
                                            <p:cond delay="0"/>
                                          </p:stCondLst>
                                        </p:cTn>
                                        <p:tgtEl>
                                          <p:spTgt spid="7">
                                            <p:graphicEl>
                                              <a:dgm id="{63A9B14A-C938-4C00-989A-587AC3EB0A3E}"/>
                                            </p:graphicEl>
                                          </p:spTgt>
                                        </p:tgtEl>
                                        <p:attrNameLst>
                                          <p:attrName>style.visibility</p:attrName>
                                        </p:attrNameLst>
                                      </p:cBhvr>
                                      <p:to>
                                        <p:strVal val="visible"/>
                                      </p:to>
                                    </p:set>
                                    <p:animEffect transition="in" filter="fade">
                                      <p:cBhvr>
                                        <p:cTn id="39" dur="500"/>
                                        <p:tgtEl>
                                          <p:spTgt spid="7">
                                            <p:graphicEl>
                                              <a:dgm id="{63A9B14A-C938-4C00-989A-587AC3EB0A3E}"/>
                                            </p:graphicEl>
                                          </p:spTgt>
                                        </p:tgtEl>
                                      </p:cBhvr>
                                    </p:animEffect>
                                  </p:childTnLst>
                                </p:cTn>
                              </p:par>
                              <p:par>
                                <p:cTn id="40" presetID="10" presetClass="entr" presetSubtype="0" fill="hold" grpId="0" nodeType="withEffect">
                                  <p:stCondLst>
                                    <p:cond delay="2000"/>
                                  </p:stCondLst>
                                  <p:childTnLst>
                                    <p:set>
                                      <p:cBhvr>
                                        <p:cTn id="41" dur="1" fill="hold">
                                          <p:stCondLst>
                                            <p:cond delay="0"/>
                                          </p:stCondLst>
                                        </p:cTn>
                                        <p:tgtEl>
                                          <p:spTgt spid="7">
                                            <p:graphicEl>
                                              <a:dgm id="{EA34ECC7-14D5-4441-9F88-508E601FE3C8}"/>
                                            </p:graphicEl>
                                          </p:spTgt>
                                        </p:tgtEl>
                                        <p:attrNameLst>
                                          <p:attrName>style.visibility</p:attrName>
                                        </p:attrNameLst>
                                      </p:cBhvr>
                                      <p:to>
                                        <p:strVal val="visible"/>
                                      </p:to>
                                    </p:set>
                                    <p:animEffect transition="in" filter="fade">
                                      <p:cBhvr>
                                        <p:cTn id="42" dur="500"/>
                                        <p:tgtEl>
                                          <p:spTgt spid="7">
                                            <p:graphicEl>
                                              <a:dgm id="{EA34ECC7-14D5-4441-9F88-508E601FE3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2000"/>
                                  </p:stCondLst>
                                  <p:childTnLst>
                                    <p:set>
                                      <p:cBhvr>
                                        <p:cTn id="46" dur="1" fill="hold">
                                          <p:stCondLst>
                                            <p:cond delay="0"/>
                                          </p:stCondLst>
                                        </p:cTn>
                                        <p:tgtEl>
                                          <p:spTgt spid="7">
                                            <p:graphicEl>
                                              <a:dgm id="{D5C2A57E-6B2A-406A-9970-029E3F7F1C07}"/>
                                            </p:graphicEl>
                                          </p:spTgt>
                                        </p:tgtEl>
                                        <p:attrNameLst>
                                          <p:attrName>style.visibility</p:attrName>
                                        </p:attrNameLst>
                                      </p:cBhvr>
                                      <p:to>
                                        <p:strVal val="visible"/>
                                      </p:to>
                                    </p:set>
                                    <p:animEffect transition="in" filter="fade">
                                      <p:cBhvr>
                                        <p:cTn id="47" dur="500"/>
                                        <p:tgtEl>
                                          <p:spTgt spid="7">
                                            <p:graphicEl>
                                              <a:dgm id="{D5C2A57E-6B2A-406A-9970-029E3F7F1C07}"/>
                                            </p:graphicEl>
                                          </p:spTgt>
                                        </p:tgtEl>
                                      </p:cBhvr>
                                    </p:animEffect>
                                  </p:childTnLst>
                                </p:cTn>
                              </p:par>
                              <p:par>
                                <p:cTn id="48" presetID="10" presetClass="entr" presetSubtype="0" fill="hold" grpId="0" nodeType="withEffect">
                                  <p:stCondLst>
                                    <p:cond delay="2000"/>
                                  </p:stCondLst>
                                  <p:childTnLst>
                                    <p:set>
                                      <p:cBhvr>
                                        <p:cTn id="49" dur="1" fill="hold">
                                          <p:stCondLst>
                                            <p:cond delay="0"/>
                                          </p:stCondLst>
                                        </p:cTn>
                                        <p:tgtEl>
                                          <p:spTgt spid="7">
                                            <p:graphicEl>
                                              <a:dgm id="{6B00B875-BFC6-4F76-8EB7-D3DDF61B6539}"/>
                                            </p:graphicEl>
                                          </p:spTgt>
                                        </p:tgtEl>
                                        <p:attrNameLst>
                                          <p:attrName>style.visibility</p:attrName>
                                        </p:attrNameLst>
                                      </p:cBhvr>
                                      <p:to>
                                        <p:strVal val="visible"/>
                                      </p:to>
                                    </p:set>
                                    <p:animEffect transition="in" filter="fade">
                                      <p:cBhvr>
                                        <p:cTn id="50" dur="500"/>
                                        <p:tgtEl>
                                          <p:spTgt spid="7">
                                            <p:graphicEl>
                                              <a:dgm id="{6B00B875-BFC6-4F76-8EB7-D3DDF61B65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Overview</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6207310"/>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quarter" idx="13"/>
          </p:nvPr>
        </p:nvSpPr>
        <p:spPr/>
        <p:txBody>
          <a:bodyPr>
            <a:normAutofit lnSpcReduction="10000"/>
          </a:bodyPr>
          <a:lstStyle/>
          <a:p>
            <a:r>
              <a:rPr lang="en-US" dirty="0" smtClean="0"/>
              <a:t>See Page 2 </a:t>
            </a:r>
          </a:p>
          <a:p>
            <a:r>
              <a:rPr lang="en-US" dirty="0" smtClean="0"/>
              <a:t>for Detailed Objectives</a:t>
            </a:r>
            <a:endParaRPr lang="en-US" dirty="0"/>
          </a:p>
        </p:txBody>
      </p:sp>
      <p:sp>
        <p:nvSpPr>
          <p:cNvPr id="4" name="Footer Placeholder 3"/>
          <p:cNvSpPr>
            <a:spLocks noGrp="1"/>
          </p:cNvSpPr>
          <p:nvPr>
            <p:ph type="ftr" sz="quarter" idx="3"/>
          </p:nvPr>
        </p:nvSpPr>
        <p:spPr>
          <a:xfrm>
            <a:off x="2743200" y="6356350"/>
            <a:ext cx="3810000" cy="501650"/>
          </a:xfrm>
        </p:spPr>
        <p:txBody>
          <a:body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graphicEl>
                                              <a:dgm id="{E43CDCF3-D5B2-4556-A6FF-1FBA940E878F}"/>
                                            </p:graphicEl>
                                          </p:spTgt>
                                        </p:tgtEl>
                                        <p:attrNameLst>
                                          <p:attrName>style.visibility</p:attrName>
                                        </p:attrNameLst>
                                      </p:cBhvr>
                                      <p:to>
                                        <p:strVal val="visible"/>
                                      </p:to>
                                    </p:set>
                                    <p:animEffect transition="in" filter="fade">
                                      <p:cBhvr>
                                        <p:cTn id="7" dur="500"/>
                                        <p:tgtEl>
                                          <p:spTgt spid="7">
                                            <p:graphicEl>
                                              <a:dgm id="{E43CDCF3-D5B2-4556-A6FF-1FBA940E878F}"/>
                                            </p:graphic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7">
                                            <p:graphicEl>
                                              <a:dgm id="{EA4E9440-896F-4487-B416-F3817C8302D6}"/>
                                            </p:graphicEl>
                                          </p:spTgt>
                                        </p:tgtEl>
                                        <p:attrNameLst>
                                          <p:attrName>style.visibility</p:attrName>
                                        </p:attrNameLst>
                                      </p:cBhvr>
                                      <p:to>
                                        <p:strVal val="visible"/>
                                      </p:to>
                                    </p:set>
                                    <p:animEffect transition="in" filter="fade">
                                      <p:cBhvr>
                                        <p:cTn id="11" dur="500"/>
                                        <p:tgtEl>
                                          <p:spTgt spid="7">
                                            <p:graphicEl>
                                              <a:dgm id="{EA4E9440-896F-4487-B416-F3817C8302D6}"/>
                                            </p:graphic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7">
                                            <p:graphicEl>
                                              <a:dgm id="{247782FD-7A6A-4F40-A1D7-00D5AA965A8E}"/>
                                            </p:graphicEl>
                                          </p:spTgt>
                                        </p:tgtEl>
                                        <p:attrNameLst>
                                          <p:attrName>style.visibility</p:attrName>
                                        </p:attrNameLst>
                                      </p:cBhvr>
                                      <p:to>
                                        <p:strVal val="visible"/>
                                      </p:to>
                                    </p:set>
                                    <p:animEffect transition="in" filter="fade">
                                      <p:cBhvr>
                                        <p:cTn id="15" dur="500"/>
                                        <p:tgtEl>
                                          <p:spTgt spid="7">
                                            <p:graphicEl>
                                              <a:dgm id="{247782FD-7A6A-4F40-A1D7-00D5AA965A8E}"/>
                                            </p:graphicEl>
                                          </p:spTgt>
                                        </p:tgtEl>
                                      </p:cBhvr>
                                    </p:animEffect>
                                  </p:childTnLst>
                                </p:cTn>
                              </p:par>
                            </p:childTnLst>
                          </p:cTn>
                        </p:par>
                        <p:par>
                          <p:cTn id="16" fill="hold">
                            <p:stCondLst>
                              <p:cond delay="7500"/>
                            </p:stCondLst>
                            <p:childTnLst>
                              <p:par>
                                <p:cTn id="17" presetID="10" presetClass="entr" presetSubtype="0" fill="hold" grpId="0" nodeType="afterEffect">
                                  <p:stCondLst>
                                    <p:cond delay="2000"/>
                                  </p:stCondLst>
                                  <p:childTnLst>
                                    <p:set>
                                      <p:cBhvr>
                                        <p:cTn id="18" dur="1" fill="hold">
                                          <p:stCondLst>
                                            <p:cond delay="0"/>
                                          </p:stCondLst>
                                        </p:cTn>
                                        <p:tgtEl>
                                          <p:spTgt spid="7">
                                            <p:graphicEl>
                                              <a:dgm id="{715C2F6A-8E30-414D-A6D5-02F271F98A08}"/>
                                            </p:graphicEl>
                                          </p:spTgt>
                                        </p:tgtEl>
                                        <p:attrNameLst>
                                          <p:attrName>style.visibility</p:attrName>
                                        </p:attrNameLst>
                                      </p:cBhvr>
                                      <p:to>
                                        <p:strVal val="visible"/>
                                      </p:to>
                                    </p:set>
                                    <p:animEffect transition="in" filter="fade">
                                      <p:cBhvr>
                                        <p:cTn id="19" dur="500"/>
                                        <p:tgtEl>
                                          <p:spTgt spid="7">
                                            <p:graphicEl>
                                              <a:dgm id="{715C2F6A-8E30-414D-A6D5-02F271F98A08}"/>
                                            </p:graphicEl>
                                          </p:spTgt>
                                        </p:tgtEl>
                                      </p:cBhvr>
                                    </p:animEffect>
                                  </p:childTnLst>
                                </p:cTn>
                              </p:par>
                            </p:childTnLst>
                          </p:cTn>
                        </p:par>
                        <p:par>
                          <p:cTn id="20" fill="hold">
                            <p:stCondLst>
                              <p:cond delay="10000"/>
                            </p:stCondLst>
                            <p:childTnLst>
                              <p:par>
                                <p:cTn id="21" presetID="10" presetClass="entr" presetSubtype="0" fill="hold" grpId="0" nodeType="afterEffect">
                                  <p:stCondLst>
                                    <p:cond delay="2000"/>
                                  </p:stCondLst>
                                  <p:childTnLst>
                                    <p:set>
                                      <p:cBhvr>
                                        <p:cTn id="22" dur="1" fill="hold">
                                          <p:stCondLst>
                                            <p:cond delay="0"/>
                                          </p:stCondLst>
                                        </p:cTn>
                                        <p:tgtEl>
                                          <p:spTgt spid="7">
                                            <p:graphicEl>
                                              <a:dgm id="{6C841F80-75E4-4DD1-A0B7-E6AE16AFD200}"/>
                                            </p:graphicEl>
                                          </p:spTgt>
                                        </p:tgtEl>
                                        <p:attrNameLst>
                                          <p:attrName>style.visibility</p:attrName>
                                        </p:attrNameLst>
                                      </p:cBhvr>
                                      <p:to>
                                        <p:strVal val="visible"/>
                                      </p:to>
                                    </p:set>
                                    <p:animEffect transition="in" filter="fade">
                                      <p:cBhvr>
                                        <p:cTn id="23" dur="500"/>
                                        <p:tgtEl>
                                          <p:spTgt spid="7">
                                            <p:graphicEl>
                                              <a:dgm id="{6C841F80-75E4-4DD1-A0B7-E6AE16AFD200}"/>
                                            </p:graphicEl>
                                          </p:spTgt>
                                        </p:tgtEl>
                                      </p:cBhvr>
                                    </p:animEffect>
                                  </p:childTnLst>
                                </p:cTn>
                              </p:par>
                            </p:childTnLst>
                          </p:cTn>
                        </p:par>
                        <p:par>
                          <p:cTn id="24" fill="hold">
                            <p:stCondLst>
                              <p:cond delay="12500"/>
                            </p:stCondLst>
                            <p:childTnLst>
                              <p:par>
                                <p:cTn id="25" presetID="10" presetClass="entr" presetSubtype="0" fill="hold" grpId="0" nodeType="afterEffect">
                                  <p:stCondLst>
                                    <p:cond delay="2000"/>
                                  </p:stCondLst>
                                  <p:childTnLst>
                                    <p:set>
                                      <p:cBhvr>
                                        <p:cTn id="26" dur="1" fill="hold">
                                          <p:stCondLst>
                                            <p:cond delay="0"/>
                                          </p:stCondLst>
                                        </p:cTn>
                                        <p:tgtEl>
                                          <p:spTgt spid="7">
                                            <p:graphicEl>
                                              <a:dgm id="{46FD9A8A-9723-4A5B-BC8C-FD169AB4B772}"/>
                                            </p:graphicEl>
                                          </p:spTgt>
                                        </p:tgtEl>
                                        <p:attrNameLst>
                                          <p:attrName>style.visibility</p:attrName>
                                        </p:attrNameLst>
                                      </p:cBhvr>
                                      <p:to>
                                        <p:strVal val="visible"/>
                                      </p:to>
                                    </p:set>
                                    <p:animEffect transition="in" filter="fade">
                                      <p:cBhvr>
                                        <p:cTn id="27" dur="500"/>
                                        <p:tgtEl>
                                          <p:spTgt spid="7">
                                            <p:graphicEl>
                                              <a:dgm id="{46FD9A8A-9723-4A5B-BC8C-FD169AB4B77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Storage</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www.youtube.com/watch?v=COFHR5L-yCk</a:t>
            </a:r>
            <a:endParaRPr lang="en-US" dirty="0" smtClean="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
        <p:nvSpPr>
          <p:cNvPr id="5" name="Footer Placeholder 4"/>
          <p:cNvSpPr>
            <a:spLocks noGrp="1"/>
          </p:cNvSpPr>
          <p:nvPr>
            <p:ph type="ftr" sz="quarter" idx="3"/>
          </p:nvPr>
        </p:nvSpPr>
        <p:spPr/>
        <p:txBody>
          <a:bodyPr/>
          <a:lstStyle/>
          <a:p>
            <a:r>
              <a:rPr lang="en-US" smtClean="0"/>
              <a:t>Copyright © Cengage Learning. All rights reserved.</a:t>
            </a:r>
            <a:endParaRPr lang="en-US" dirty="0"/>
          </a:p>
        </p:txBody>
      </p:sp>
    </p:spTree>
    <p:extLst>
      <p:ext uri="{BB962C8B-B14F-4D97-AF65-F5344CB8AC3E}">
        <p14:creationId xmlns:p14="http://schemas.microsoft.com/office/powerpoint/2010/main" val="347863232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a:t>
            </a:r>
            <a:endParaRPr lang="en-US" dirty="0"/>
          </a:p>
        </p:txBody>
      </p:sp>
      <p:sp>
        <p:nvSpPr>
          <p:cNvPr id="3" name="Content Placeholder 2"/>
          <p:cNvSpPr>
            <a:spLocks noGrp="1"/>
          </p:cNvSpPr>
          <p:nvPr>
            <p:ph idx="1"/>
          </p:nvPr>
        </p:nvSpPr>
        <p:spPr/>
        <p:txBody>
          <a:bodyPr>
            <a:normAutofit/>
          </a:bodyPr>
          <a:lstStyle/>
          <a:p>
            <a:r>
              <a:rPr lang="en-US" sz="2800" dirty="0" smtClean="0"/>
              <a:t>The </a:t>
            </a:r>
            <a:r>
              <a:rPr lang="en-US" sz="2800" b="1" dirty="0" smtClean="0">
                <a:solidFill>
                  <a:srgbClr val="DB7531"/>
                </a:solidFill>
              </a:rPr>
              <a:t>Internet </a:t>
            </a:r>
            <a:r>
              <a:rPr lang="en-US" sz="2800" dirty="0" smtClean="0"/>
              <a:t>is a worldwide collection of networks that connects millions of businesses, government agencies, educational institutions, and individuals</a:t>
            </a:r>
          </a:p>
        </p:txBody>
      </p:sp>
      <p:sp>
        <p:nvSpPr>
          <p:cNvPr id="6" name="Text Placeholder 5"/>
          <p:cNvSpPr>
            <a:spLocks noGrp="1"/>
          </p:cNvSpPr>
          <p:nvPr>
            <p:ph type="body" sz="quarter" idx="13"/>
          </p:nvPr>
        </p:nvSpPr>
        <p:spPr/>
        <p:txBody>
          <a:bodyPr>
            <a:normAutofit lnSpcReduction="10000"/>
          </a:bodyPr>
          <a:lstStyle/>
          <a:p>
            <a:r>
              <a:rPr lang="en-US" dirty="0" smtClean="0"/>
              <a:t>Pages 18 – 19</a:t>
            </a:r>
          </a:p>
          <a:p>
            <a:r>
              <a:rPr lang="en-US" dirty="0" smtClean="0"/>
              <a:t>Figure 1-25</a:t>
            </a:r>
            <a:endParaRPr lang="en-US" dirty="0"/>
          </a:p>
        </p:txBody>
      </p:sp>
      <p:sp>
        <p:nvSpPr>
          <p:cNvPr id="4" name="Footer Placeholder 3"/>
          <p:cNvSpPr>
            <a:spLocks noGrp="1"/>
          </p:cNvSpPr>
          <p:nvPr>
            <p:ph type="ftr" sz="quarter" idx="3"/>
          </p:nvPr>
        </p:nvSpPr>
        <p:spPr>
          <a:xfrm>
            <a:off x="2743200" y="6356350"/>
            <a:ext cx="3810000" cy="501650"/>
          </a:xfrm>
        </p:spPr>
        <p:txBody>
          <a:bodyPr/>
          <a:lstStyle/>
          <a:p>
            <a:r>
              <a:rPr lang="en-US" smtClean="0"/>
              <a:t>Copyright © Cengage Learning. All rights reserved.</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971800"/>
            <a:ext cx="4998808" cy="337810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05710958"/>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13"/>
          </p:nvPr>
        </p:nvSpPr>
        <p:spPr/>
        <p:txBody>
          <a:bodyPr/>
          <a:lstStyle/>
          <a:p>
            <a:r>
              <a:rPr lang="en-US" dirty="0" smtClean="0"/>
              <a:t>Pages 19 - 20</a:t>
            </a:r>
            <a:endParaRPr lang="en-US" dirty="0"/>
          </a:p>
        </p:txBody>
      </p:sp>
      <p:sp>
        <p:nvSpPr>
          <p:cNvPr id="6" name="Footer Placeholder 5"/>
          <p:cNvSpPr>
            <a:spLocks noGrp="1"/>
          </p:cNvSpPr>
          <p:nvPr>
            <p:ph type="ftr" sz="quarter" idx="3"/>
          </p:nvPr>
        </p:nvSpPr>
        <p:spPr/>
        <p:txBody>
          <a:bodyPr/>
          <a:lstStyle/>
          <a:p>
            <a:r>
              <a:rPr lang="en-US" smtClean="0"/>
              <a:t>Copyright © Cengage Learning. All rights reserved.</a:t>
            </a:r>
            <a:endParaRPr lang="en-US" dirty="0"/>
          </a:p>
        </p:txBody>
      </p:sp>
    </p:spTree>
    <p:extLst>
      <p:ext uri="{BB962C8B-B14F-4D97-AF65-F5344CB8AC3E}">
        <p14:creationId xmlns:p14="http://schemas.microsoft.com/office/powerpoint/2010/main" val="2355106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graphicEl>
                                              <a:dgm id="{94F4DE23-D7D7-4890-ACD9-3FB190EA895D}"/>
                                            </p:graphicEl>
                                          </p:spTgt>
                                        </p:tgtEl>
                                        <p:attrNameLst>
                                          <p:attrName>style.visibility</p:attrName>
                                        </p:attrNameLst>
                                      </p:cBhvr>
                                      <p:to>
                                        <p:strVal val="visible"/>
                                      </p:to>
                                    </p:set>
                                    <p:animEffect transition="in" filter="fade">
                                      <p:cBhvr>
                                        <p:cTn id="7" dur="500"/>
                                        <p:tgtEl>
                                          <p:spTgt spid="7">
                                            <p:graphicEl>
                                              <a:dgm id="{94F4DE23-D7D7-4890-ACD9-3FB190EA895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childTnLst>
                                    <p:set>
                                      <p:cBhvr>
                                        <p:cTn id="11" dur="1" fill="hold">
                                          <p:stCondLst>
                                            <p:cond delay="0"/>
                                          </p:stCondLst>
                                        </p:cTn>
                                        <p:tgtEl>
                                          <p:spTgt spid="7">
                                            <p:graphicEl>
                                              <a:dgm id="{9C68EF52-C518-4BD2-A978-1CC7E5054693}"/>
                                            </p:graphicEl>
                                          </p:spTgt>
                                        </p:tgtEl>
                                        <p:attrNameLst>
                                          <p:attrName>style.visibility</p:attrName>
                                        </p:attrNameLst>
                                      </p:cBhvr>
                                      <p:to>
                                        <p:strVal val="visible"/>
                                      </p:to>
                                    </p:set>
                                    <p:animEffect transition="in" filter="fade">
                                      <p:cBhvr>
                                        <p:cTn id="12" dur="500"/>
                                        <p:tgtEl>
                                          <p:spTgt spid="7">
                                            <p:graphicEl>
                                              <a:dgm id="{9C68EF52-C518-4BD2-A978-1CC7E505469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childTnLst>
                                    <p:set>
                                      <p:cBhvr>
                                        <p:cTn id="16" dur="1" fill="hold">
                                          <p:stCondLst>
                                            <p:cond delay="0"/>
                                          </p:stCondLst>
                                        </p:cTn>
                                        <p:tgtEl>
                                          <p:spTgt spid="7">
                                            <p:graphicEl>
                                              <a:dgm id="{74B50B81-F9C9-408B-9192-5DCD73A09384}"/>
                                            </p:graphicEl>
                                          </p:spTgt>
                                        </p:tgtEl>
                                        <p:attrNameLst>
                                          <p:attrName>style.visibility</p:attrName>
                                        </p:attrNameLst>
                                      </p:cBhvr>
                                      <p:to>
                                        <p:strVal val="visible"/>
                                      </p:to>
                                    </p:set>
                                    <p:animEffect transition="in" filter="fade">
                                      <p:cBhvr>
                                        <p:cTn id="17" dur="500"/>
                                        <p:tgtEl>
                                          <p:spTgt spid="7">
                                            <p:graphicEl>
                                              <a:dgm id="{74B50B81-F9C9-408B-9192-5DCD73A0938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childTnLst>
                                    <p:set>
                                      <p:cBhvr>
                                        <p:cTn id="21" dur="1" fill="hold">
                                          <p:stCondLst>
                                            <p:cond delay="0"/>
                                          </p:stCondLst>
                                        </p:cTn>
                                        <p:tgtEl>
                                          <p:spTgt spid="7">
                                            <p:graphicEl>
                                              <a:dgm id="{01725DD3-D28F-4C51-9415-DEBD33396CD9}"/>
                                            </p:graphicEl>
                                          </p:spTgt>
                                        </p:tgtEl>
                                        <p:attrNameLst>
                                          <p:attrName>style.visibility</p:attrName>
                                        </p:attrNameLst>
                                      </p:cBhvr>
                                      <p:to>
                                        <p:strVal val="visible"/>
                                      </p:to>
                                    </p:set>
                                    <p:animEffect transition="in" filter="fade">
                                      <p:cBhvr>
                                        <p:cTn id="22" dur="500"/>
                                        <p:tgtEl>
                                          <p:spTgt spid="7">
                                            <p:graphicEl>
                                              <a:dgm id="{01725DD3-D28F-4C51-9415-DEBD33396C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761976"/>
            <a:ext cx="8839200" cy="4324648"/>
          </a:xfrm>
        </p:spPr>
      </p:pic>
      <p:sp>
        <p:nvSpPr>
          <p:cNvPr id="5" name="Text Placeholder 4"/>
          <p:cNvSpPr>
            <a:spLocks noGrp="1"/>
          </p:cNvSpPr>
          <p:nvPr>
            <p:ph type="body" sz="quarter" idx="13"/>
          </p:nvPr>
        </p:nvSpPr>
        <p:spPr/>
        <p:txBody>
          <a:bodyPr>
            <a:normAutofit lnSpcReduction="10000"/>
          </a:bodyPr>
          <a:lstStyle/>
          <a:p>
            <a:r>
              <a:rPr lang="en-US" dirty="0" smtClean="0"/>
              <a:t>Page 19</a:t>
            </a:r>
          </a:p>
          <a:p>
            <a:r>
              <a:rPr lang="en-US" dirty="0" smtClean="0"/>
              <a:t>Figure 1-26</a:t>
            </a:r>
            <a:endParaRPr lang="en-US" dirty="0"/>
          </a:p>
        </p:txBody>
      </p:sp>
      <p:sp>
        <p:nvSpPr>
          <p:cNvPr id="6" name="Footer Placeholder 5"/>
          <p:cNvSpPr>
            <a:spLocks noGrp="1"/>
          </p:cNvSpPr>
          <p:nvPr>
            <p:ph type="ftr" sz="quarter" idx="3"/>
          </p:nvPr>
        </p:nvSpPr>
        <p:spPr/>
        <p:txBody>
          <a:bodyPr/>
          <a:lstStyle/>
          <a:p>
            <a:r>
              <a:rPr lang="en-US" smtClean="0"/>
              <a:t>Copyright © Cengage Learning. All rights reserved.</a:t>
            </a:r>
            <a:endParaRPr lang="en-US" dirty="0"/>
          </a:p>
        </p:txBody>
      </p:sp>
    </p:spTree>
    <p:extLst>
      <p:ext uri="{BB962C8B-B14F-4D97-AF65-F5344CB8AC3E}">
        <p14:creationId xmlns:p14="http://schemas.microsoft.com/office/powerpoint/2010/main" val="1149428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a:t>
            </a:r>
          </a:p>
        </p:txBody>
      </p:sp>
      <p:sp>
        <p:nvSpPr>
          <p:cNvPr id="3" name="Content Placeholder 2"/>
          <p:cNvSpPr>
            <a:spLocks noGrp="1"/>
          </p:cNvSpPr>
          <p:nvPr>
            <p:ph idx="1"/>
          </p:nvPr>
        </p:nvSpPr>
        <p:spPr/>
        <p:txBody>
          <a:bodyPr/>
          <a:lstStyle/>
          <a:p>
            <a:r>
              <a:rPr lang="en-US" dirty="0" smtClean="0"/>
              <a:t>A </a:t>
            </a:r>
            <a:r>
              <a:rPr lang="en-US" b="1" dirty="0" smtClean="0">
                <a:solidFill>
                  <a:schemeClr val="accent6">
                    <a:lumMod val="75000"/>
                  </a:schemeClr>
                </a:solidFill>
              </a:rPr>
              <a:t>browser</a:t>
            </a:r>
            <a:r>
              <a:rPr lang="en-US" dirty="0" smtClean="0">
                <a:solidFill>
                  <a:schemeClr val="accent6">
                    <a:lumMod val="75000"/>
                  </a:schemeClr>
                </a:solidFill>
              </a:rPr>
              <a:t> </a:t>
            </a:r>
            <a:r>
              <a:rPr lang="en-US" dirty="0" smtClean="0"/>
              <a:t>is software that enables users with an Internet connection to access and view webpages on a computer or mobile device</a:t>
            </a:r>
            <a:endParaRPr lang="en-US" dirty="0"/>
          </a:p>
        </p:txBody>
      </p:sp>
      <p:sp>
        <p:nvSpPr>
          <p:cNvPr id="5" name="Text Placeholder 4"/>
          <p:cNvSpPr>
            <a:spLocks noGrp="1"/>
          </p:cNvSpPr>
          <p:nvPr>
            <p:ph type="body" sz="quarter" idx="13"/>
          </p:nvPr>
        </p:nvSpPr>
        <p:spPr/>
        <p:txBody>
          <a:bodyPr/>
          <a:lstStyle/>
          <a:p>
            <a:r>
              <a:rPr lang="en-US" dirty="0" smtClean="0"/>
              <a:t>Page 20</a:t>
            </a:r>
            <a:endParaRPr lang="en-US" dirty="0"/>
          </a:p>
        </p:txBody>
      </p:sp>
      <p:sp>
        <p:nvSpPr>
          <p:cNvPr id="6" name="Footer Placeholder 5"/>
          <p:cNvSpPr>
            <a:spLocks noGrp="1"/>
          </p:cNvSpPr>
          <p:nvPr>
            <p:ph type="ftr" sz="quarter" idx="3"/>
          </p:nvPr>
        </p:nvSpPr>
        <p:spPr/>
        <p:txBody>
          <a:bodyPr/>
          <a:lstStyle/>
          <a:p>
            <a:r>
              <a:rPr lang="en-US" smtClean="0"/>
              <a:t>Copyright © Cengage Learning. All rights reserved.</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253" y="3126284"/>
            <a:ext cx="5190294" cy="3198316"/>
          </a:xfrm>
          <a:prstGeom prst="rect">
            <a:avLst/>
          </a:prstGeom>
        </p:spPr>
      </p:pic>
    </p:spTree>
    <p:extLst>
      <p:ext uri="{BB962C8B-B14F-4D97-AF65-F5344CB8AC3E}">
        <p14:creationId xmlns:p14="http://schemas.microsoft.com/office/powerpoint/2010/main" val="3509443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a:t>
            </a:r>
          </a:p>
        </p:txBody>
      </p:sp>
      <p:sp>
        <p:nvSpPr>
          <p:cNvPr id="3" name="Content Placeholder 2"/>
          <p:cNvSpPr>
            <a:spLocks noGrp="1"/>
          </p:cNvSpPr>
          <p:nvPr>
            <p:ph idx="1"/>
          </p:nvPr>
        </p:nvSpPr>
        <p:spPr/>
        <p:txBody>
          <a:bodyPr/>
          <a:lstStyle/>
          <a:p>
            <a:r>
              <a:rPr lang="en-US" dirty="0" smtClean="0"/>
              <a:t>A </a:t>
            </a:r>
            <a:r>
              <a:rPr lang="en-US" b="1" dirty="0" smtClean="0">
                <a:solidFill>
                  <a:schemeClr val="accent6">
                    <a:lumMod val="75000"/>
                  </a:schemeClr>
                </a:solidFill>
              </a:rPr>
              <a:t>search engine </a:t>
            </a:r>
            <a:r>
              <a:rPr lang="en-US" dirty="0" smtClean="0"/>
              <a:t>is software that finds websites, webpages, images, videos, news, maps, and other information related to a specific topic</a:t>
            </a:r>
            <a:endParaRPr lang="en-US" dirty="0"/>
          </a:p>
        </p:txBody>
      </p:sp>
      <p:sp>
        <p:nvSpPr>
          <p:cNvPr id="5" name="Text Placeholder 4"/>
          <p:cNvSpPr>
            <a:spLocks noGrp="1"/>
          </p:cNvSpPr>
          <p:nvPr>
            <p:ph type="body" sz="quarter" idx="13"/>
          </p:nvPr>
        </p:nvSpPr>
        <p:spPr/>
        <p:txBody>
          <a:bodyPr/>
          <a:lstStyle/>
          <a:p>
            <a:r>
              <a:rPr lang="en-US" dirty="0" smtClean="0"/>
              <a:t>Page 21</a:t>
            </a:r>
            <a:endParaRPr lang="en-US" dirty="0"/>
          </a:p>
        </p:txBody>
      </p:sp>
      <p:sp>
        <p:nvSpPr>
          <p:cNvPr id="6" name="Footer Placeholder 5"/>
          <p:cNvSpPr>
            <a:spLocks noGrp="1"/>
          </p:cNvSpPr>
          <p:nvPr>
            <p:ph type="ftr" sz="quarter" idx="3"/>
          </p:nvPr>
        </p:nvSpPr>
        <p:spPr/>
        <p:txBody>
          <a:bodyPr/>
          <a:lstStyle/>
          <a:p>
            <a:r>
              <a:rPr lang="en-US" smtClean="0"/>
              <a:t>Copyright © Cengage Learning. All rights reserved.</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0" y="3151336"/>
            <a:ext cx="5715000" cy="3181201"/>
          </a:xfrm>
          <a:prstGeom prst="rect">
            <a:avLst/>
          </a:prstGeom>
        </p:spPr>
      </p:pic>
    </p:spTree>
    <p:extLst>
      <p:ext uri="{BB962C8B-B14F-4D97-AF65-F5344CB8AC3E}">
        <p14:creationId xmlns:p14="http://schemas.microsoft.com/office/powerpoint/2010/main" val="3868228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a:t>
            </a:r>
          </a:p>
        </p:txBody>
      </p:sp>
      <p:sp>
        <p:nvSpPr>
          <p:cNvPr id="3" name="Content Placeholder 2"/>
          <p:cNvSpPr>
            <a:spLocks noGrp="1"/>
          </p:cNvSpPr>
          <p:nvPr>
            <p:ph idx="1"/>
          </p:nvPr>
        </p:nvSpPr>
        <p:spPr/>
        <p:txBody>
          <a:bodyPr/>
          <a:lstStyle/>
          <a:p>
            <a:r>
              <a:rPr lang="en-US" dirty="0" smtClean="0"/>
              <a:t>An </a:t>
            </a:r>
            <a:r>
              <a:rPr lang="en-US" b="1" dirty="0" smtClean="0">
                <a:solidFill>
                  <a:srgbClr val="DB7531"/>
                </a:solidFill>
              </a:rPr>
              <a:t>online social network </a:t>
            </a:r>
            <a:r>
              <a:rPr lang="en-US" dirty="0" smtClean="0"/>
              <a:t>encourages members to share their interests, ideas, stories, photos, music, and videos with other registered users</a:t>
            </a:r>
          </a:p>
        </p:txBody>
      </p:sp>
      <p:sp>
        <p:nvSpPr>
          <p:cNvPr id="6" name="Text Placeholder 5"/>
          <p:cNvSpPr>
            <a:spLocks noGrp="1"/>
          </p:cNvSpPr>
          <p:nvPr>
            <p:ph type="body" sz="quarter" idx="13"/>
          </p:nvPr>
        </p:nvSpPr>
        <p:spPr/>
        <p:txBody>
          <a:bodyPr>
            <a:normAutofit lnSpcReduction="10000"/>
          </a:bodyPr>
          <a:lstStyle/>
          <a:p>
            <a:r>
              <a:rPr lang="en-US" dirty="0" smtClean="0"/>
              <a:t>Pages 21 – 22</a:t>
            </a:r>
          </a:p>
          <a:p>
            <a:r>
              <a:rPr lang="en-US" dirty="0" smtClean="0"/>
              <a:t>Figure 1-27</a:t>
            </a:r>
            <a:endParaRPr lang="en-US" dirty="0"/>
          </a:p>
        </p:txBody>
      </p:sp>
      <p:sp>
        <p:nvSpPr>
          <p:cNvPr id="4" name="Footer Placeholder 3"/>
          <p:cNvSpPr>
            <a:spLocks noGrp="1"/>
          </p:cNvSpPr>
          <p:nvPr>
            <p:ph type="ftr" sz="quarter" idx="3"/>
          </p:nvPr>
        </p:nvSpPr>
        <p:spPr>
          <a:xfrm>
            <a:off x="2743200" y="6356350"/>
            <a:ext cx="3810000" cy="501650"/>
          </a:xfrm>
        </p:spPr>
        <p:txBody>
          <a:bodyPr/>
          <a:lstStyle/>
          <a:p>
            <a:r>
              <a:rPr lang="en-US" smtClean="0"/>
              <a:t>Copyright © Cengage Learning. All rights reserved.</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200400"/>
            <a:ext cx="7315200" cy="32004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Activity</a:t>
            </a:r>
            <a:endParaRPr lang="en-US" dirty="0"/>
          </a:p>
        </p:txBody>
      </p:sp>
      <p:sp>
        <p:nvSpPr>
          <p:cNvPr id="3" name="Content Placeholder 2"/>
          <p:cNvSpPr>
            <a:spLocks noGrp="1"/>
          </p:cNvSpPr>
          <p:nvPr>
            <p:ph idx="1"/>
          </p:nvPr>
        </p:nvSpPr>
        <p:spPr/>
        <p:txBody>
          <a:bodyPr/>
          <a:lstStyle/>
          <a:p>
            <a:r>
              <a:rPr lang="en-US" dirty="0"/>
              <a:t>H</a:t>
            </a:r>
            <a:r>
              <a:rPr lang="en-US" dirty="0" smtClean="0"/>
              <a:t>ave you ever </a:t>
            </a:r>
            <a:r>
              <a:rPr lang="en-US" dirty="0"/>
              <a:t>created a webpage or website. If so, what type of information did </a:t>
            </a:r>
            <a:r>
              <a:rPr lang="en-US" dirty="0" smtClean="0"/>
              <a:t>you </a:t>
            </a:r>
            <a:r>
              <a:rPr lang="en-US" dirty="0"/>
              <a:t>provide on that page or site</a:t>
            </a:r>
            <a:r>
              <a:rPr lang="en-US" dirty="0" smtClean="0"/>
              <a:t>?</a:t>
            </a:r>
          </a:p>
          <a:p>
            <a:r>
              <a:rPr lang="en-US" dirty="0" smtClean="0"/>
              <a:t>Quick quiz</a:t>
            </a:r>
          </a:p>
          <a:p>
            <a:pPr lvl="1"/>
            <a:r>
              <a:rPr lang="en-US" dirty="0"/>
              <a:t>What can a webpage contain?</a:t>
            </a:r>
            <a:endParaRPr lang="en-US" dirty="0" smtClean="0"/>
          </a:p>
          <a:p>
            <a:endParaRPr lang="en-US" dirty="0"/>
          </a:p>
        </p:txBody>
      </p:sp>
      <p:sp>
        <p:nvSpPr>
          <p:cNvPr id="4" name="Text Placeholder 3"/>
          <p:cNvSpPr>
            <a:spLocks noGrp="1"/>
          </p:cNvSpPr>
          <p:nvPr>
            <p:ph type="body" sz="quarter" idx="13"/>
          </p:nvPr>
        </p:nvSpPr>
        <p:spPr/>
        <p:txBody>
          <a:bodyPr/>
          <a:lstStyle/>
          <a:p>
            <a:endParaRPr lang="en-US"/>
          </a:p>
        </p:txBody>
      </p:sp>
      <p:sp>
        <p:nvSpPr>
          <p:cNvPr id="5" name="Footer Placeholder 4"/>
          <p:cNvSpPr>
            <a:spLocks noGrp="1"/>
          </p:cNvSpPr>
          <p:nvPr>
            <p:ph type="ftr" sz="quarter" idx="3"/>
          </p:nvPr>
        </p:nvSpPr>
        <p:spPr/>
        <p:txBody>
          <a:bodyPr/>
          <a:lstStyle/>
          <a:p>
            <a:r>
              <a:rPr lang="en-US" smtClean="0"/>
              <a:t>Copyright © Cengage Learning. All rights reserved.</a:t>
            </a:r>
            <a:endParaRPr lang="en-US" dirty="0"/>
          </a:p>
        </p:txBody>
      </p:sp>
    </p:spTree>
    <p:extLst>
      <p:ext uri="{BB962C8B-B14F-4D97-AF65-F5344CB8AC3E}">
        <p14:creationId xmlns:p14="http://schemas.microsoft.com/office/powerpoint/2010/main" val="213903149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Safety and Security</a:t>
            </a:r>
            <a:endParaRPr lang="en-US" dirty="0"/>
          </a:p>
        </p:txBody>
      </p:sp>
      <p:sp>
        <p:nvSpPr>
          <p:cNvPr id="3" name="Content Placeholder 2"/>
          <p:cNvSpPr>
            <a:spLocks noGrp="1"/>
          </p:cNvSpPr>
          <p:nvPr>
            <p:ph idx="1"/>
          </p:nvPr>
        </p:nvSpPr>
        <p:spPr/>
        <p:txBody>
          <a:bodyPr/>
          <a:lstStyle/>
          <a:p>
            <a:r>
              <a:rPr lang="en-US" dirty="0" smtClean="0"/>
              <a:t>It is important that users protect their computers and mobile devices</a:t>
            </a:r>
            <a:endParaRPr lang="en-US" dirty="0"/>
          </a:p>
        </p:txBody>
      </p:sp>
      <p:sp>
        <p:nvSpPr>
          <p:cNvPr id="5" name="Text Placeholder 4"/>
          <p:cNvSpPr>
            <a:spLocks noGrp="1"/>
          </p:cNvSpPr>
          <p:nvPr>
            <p:ph type="body" sz="quarter" idx="13"/>
          </p:nvPr>
        </p:nvSpPr>
        <p:spPr/>
        <p:txBody>
          <a:bodyPr/>
          <a:lstStyle/>
          <a:p>
            <a:r>
              <a:rPr lang="en-US" dirty="0" smtClean="0"/>
              <a:t>Pages 23 - 24</a:t>
            </a:r>
            <a:endParaRPr lang="en-US" dirty="0"/>
          </a:p>
        </p:txBody>
      </p:sp>
      <p:sp>
        <p:nvSpPr>
          <p:cNvPr id="6" name="Footer Placeholder 5"/>
          <p:cNvSpPr>
            <a:spLocks noGrp="1"/>
          </p:cNvSpPr>
          <p:nvPr>
            <p:ph type="ftr" sz="quarter" idx="3"/>
          </p:nvPr>
        </p:nvSpPr>
        <p:spPr/>
        <p:txBody>
          <a:bodyPr/>
          <a:lstStyle/>
          <a:p>
            <a:r>
              <a:rPr lang="en-US" smtClean="0"/>
              <a:t>Copyright © Cengage Learning. All rights reserved.</a:t>
            </a:r>
            <a:endParaRPr lang="en-US" dirty="0"/>
          </a:p>
        </p:txBody>
      </p:sp>
      <p:graphicFrame>
        <p:nvGraphicFramePr>
          <p:cNvPr id="7" name="Diagram 6"/>
          <p:cNvGraphicFramePr/>
          <p:nvPr>
            <p:extLst>
              <p:ext uri="{D42A27DB-BD31-4B8C-83A1-F6EECF244321}">
                <p14:modId xmlns:p14="http://schemas.microsoft.com/office/powerpoint/2010/main" val="195321299"/>
              </p:ext>
            </p:extLst>
          </p:nvPr>
        </p:nvGraphicFramePr>
        <p:xfrm>
          <a:off x="1066800" y="2743200"/>
          <a:ext cx="70104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1165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7">
                                            <p:graphicEl>
                                              <a:dgm id="{F8BDBAAF-1ECA-4D0B-BA2D-C050E0FED146}"/>
                                            </p:graphicEl>
                                          </p:spTgt>
                                        </p:tgtEl>
                                        <p:attrNameLst>
                                          <p:attrName>style.visibility</p:attrName>
                                        </p:attrNameLst>
                                      </p:cBhvr>
                                      <p:to>
                                        <p:strVal val="visible"/>
                                      </p:to>
                                    </p:set>
                                    <p:animEffect transition="in" filter="fade">
                                      <p:cBhvr>
                                        <p:cTn id="11" dur="500"/>
                                        <p:tgtEl>
                                          <p:spTgt spid="7">
                                            <p:graphicEl>
                                              <a:dgm id="{F8BDBAAF-1ECA-4D0B-BA2D-C050E0FED146}"/>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2000"/>
                                  </p:stCondLst>
                                  <p:childTnLst>
                                    <p:set>
                                      <p:cBhvr>
                                        <p:cTn id="15" dur="1" fill="hold">
                                          <p:stCondLst>
                                            <p:cond delay="0"/>
                                          </p:stCondLst>
                                        </p:cTn>
                                        <p:tgtEl>
                                          <p:spTgt spid="7">
                                            <p:graphicEl>
                                              <a:dgm id="{53903D14-BE2C-4A0B-A09C-60CF94532E1F}"/>
                                            </p:graphicEl>
                                          </p:spTgt>
                                        </p:tgtEl>
                                        <p:attrNameLst>
                                          <p:attrName>style.visibility</p:attrName>
                                        </p:attrNameLst>
                                      </p:cBhvr>
                                      <p:to>
                                        <p:strVal val="visible"/>
                                      </p:to>
                                    </p:set>
                                    <p:animEffect transition="in" filter="fade">
                                      <p:cBhvr>
                                        <p:cTn id="16" dur="500"/>
                                        <p:tgtEl>
                                          <p:spTgt spid="7">
                                            <p:graphicEl>
                                              <a:dgm id="{53903D14-BE2C-4A0B-A09C-60CF94532E1F}"/>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2000"/>
                                  </p:stCondLst>
                                  <p:childTnLst>
                                    <p:set>
                                      <p:cBhvr>
                                        <p:cTn id="20" dur="1" fill="hold">
                                          <p:stCondLst>
                                            <p:cond delay="0"/>
                                          </p:stCondLst>
                                        </p:cTn>
                                        <p:tgtEl>
                                          <p:spTgt spid="7">
                                            <p:graphicEl>
                                              <a:dgm id="{9F47AC4B-AC13-480C-B240-C4D5B85BC145}"/>
                                            </p:graphicEl>
                                          </p:spTgt>
                                        </p:tgtEl>
                                        <p:attrNameLst>
                                          <p:attrName>style.visibility</p:attrName>
                                        </p:attrNameLst>
                                      </p:cBhvr>
                                      <p:to>
                                        <p:strVal val="visible"/>
                                      </p:to>
                                    </p:set>
                                    <p:animEffect transition="in" filter="fade">
                                      <p:cBhvr>
                                        <p:cTn id="21" dur="500"/>
                                        <p:tgtEl>
                                          <p:spTgt spid="7">
                                            <p:graphicEl>
                                              <a:dgm id="{9F47AC4B-AC13-480C-B240-C4D5B85BC14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2000"/>
                                  </p:stCondLst>
                                  <p:childTnLst>
                                    <p:set>
                                      <p:cBhvr>
                                        <p:cTn id="25" dur="1" fill="hold">
                                          <p:stCondLst>
                                            <p:cond delay="0"/>
                                          </p:stCondLst>
                                        </p:cTn>
                                        <p:tgtEl>
                                          <p:spTgt spid="7">
                                            <p:graphicEl>
                                              <a:dgm id="{F8C1E9ED-FA15-4E94-A517-78B753A6D851}"/>
                                            </p:graphicEl>
                                          </p:spTgt>
                                        </p:tgtEl>
                                        <p:attrNameLst>
                                          <p:attrName>style.visibility</p:attrName>
                                        </p:attrNameLst>
                                      </p:cBhvr>
                                      <p:to>
                                        <p:strVal val="visible"/>
                                      </p:to>
                                    </p:set>
                                    <p:animEffect transition="in" filter="fade">
                                      <p:cBhvr>
                                        <p:cTn id="26" dur="500"/>
                                        <p:tgtEl>
                                          <p:spTgt spid="7">
                                            <p:graphicEl>
                                              <a:dgm id="{F8C1E9ED-FA15-4E94-A517-78B753A6D8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Security</a:t>
            </a:r>
            <a:endParaRPr lang="en-US" dirty="0"/>
          </a:p>
        </p:txBody>
      </p:sp>
      <p:sp>
        <p:nvSpPr>
          <p:cNvPr id="11" name="Content Placeholder 10"/>
          <p:cNvSpPr>
            <a:spLocks noGrp="1"/>
          </p:cNvSpPr>
          <p:nvPr>
            <p:ph idx="1"/>
          </p:nvPr>
        </p:nvSpPr>
        <p:spPr/>
        <p:txBody>
          <a:bodyPr>
            <a:normAutofit/>
          </a:bodyPr>
          <a:lstStyle/>
          <a:p>
            <a:r>
              <a:rPr lang="en-US" sz="2800" b="1" dirty="0" smtClean="0">
                <a:solidFill>
                  <a:schemeClr val="accent6">
                    <a:lumMod val="75000"/>
                  </a:schemeClr>
                </a:solidFill>
              </a:rPr>
              <a:t>Identity theft</a:t>
            </a:r>
          </a:p>
          <a:p>
            <a:pPr lvl="1"/>
            <a:r>
              <a:rPr lang="en-US" sz="2400" b="1" dirty="0"/>
              <a:t>http://</a:t>
            </a:r>
            <a:r>
              <a:rPr lang="en-US" sz="2400" b="1" dirty="0" smtClean="0"/>
              <a:t>www.youtube.com/watch?v=zBheC5afBfc</a:t>
            </a:r>
          </a:p>
        </p:txBody>
      </p:sp>
      <p:sp>
        <p:nvSpPr>
          <p:cNvPr id="12" name="Text Placeholder 11"/>
          <p:cNvSpPr>
            <a:spLocks noGrp="1"/>
          </p:cNvSpPr>
          <p:nvPr>
            <p:ph type="body" sz="quarter" idx="13"/>
          </p:nvPr>
        </p:nvSpPr>
        <p:spPr/>
        <p:txBody>
          <a:bodyPr/>
          <a:lstStyle/>
          <a:p>
            <a:r>
              <a:rPr lang="en-US" dirty="0" smtClean="0"/>
              <a:t>Page 25</a:t>
            </a:r>
            <a:endParaRPr lang="en-US" dirty="0"/>
          </a:p>
        </p:txBody>
      </p:sp>
      <p:sp>
        <p:nvSpPr>
          <p:cNvPr id="7" name="Footer Placeholder 6"/>
          <p:cNvSpPr>
            <a:spLocks noGrp="1"/>
          </p:cNvSpPr>
          <p:nvPr>
            <p:ph type="ftr" sz="quarter" idx="3"/>
          </p:nvPr>
        </p:nvSpPr>
        <p:spPr>
          <a:xfrm>
            <a:off x="2743200" y="6356350"/>
            <a:ext cx="3810000" cy="501650"/>
          </a:xfrm>
        </p:spPr>
        <p:txBody>
          <a:bodyPr/>
          <a:lstStyle/>
          <a:p>
            <a:r>
              <a:rPr lang="en-US" smtClean="0"/>
              <a:t>Copyright © Cengage Learning. All rights reserved.</a:t>
            </a:r>
            <a:endParaRPr lang="en-US"/>
          </a:p>
        </p:txBody>
      </p:sp>
    </p:spTree>
    <p:extLst>
      <p:ext uri="{BB962C8B-B14F-4D97-AF65-F5344CB8AC3E}">
        <p14:creationId xmlns:p14="http://schemas.microsoft.com/office/powerpoint/2010/main" val="3537788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Overview</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39003404"/>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quarter" idx="13"/>
          </p:nvPr>
        </p:nvSpPr>
        <p:spPr/>
        <p:txBody>
          <a:bodyPr>
            <a:normAutofit lnSpcReduction="10000"/>
          </a:bodyPr>
          <a:lstStyle/>
          <a:p>
            <a:r>
              <a:rPr lang="en-US" dirty="0" smtClean="0"/>
              <a:t>See Page 2 </a:t>
            </a:r>
          </a:p>
          <a:p>
            <a:r>
              <a:rPr lang="en-US" dirty="0" smtClean="0"/>
              <a:t>for Detailed Objectives</a:t>
            </a:r>
            <a:endParaRPr lang="en-US" dirty="0"/>
          </a:p>
        </p:txBody>
      </p:sp>
      <p:sp>
        <p:nvSpPr>
          <p:cNvPr id="4" name="Footer Placeholder 3"/>
          <p:cNvSpPr>
            <a:spLocks noGrp="1"/>
          </p:cNvSpPr>
          <p:nvPr>
            <p:ph type="ftr" sz="quarter" idx="3"/>
          </p:nvPr>
        </p:nvSpPr>
        <p:spPr>
          <a:xfrm>
            <a:off x="2743200" y="6356350"/>
            <a:ext cx="3810000" cy="501650"/>
          </a:xfrm>
        </p:spPr>
        <p:txBody>
          <a:body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dgm id="{2C05064A-AF3B-4300-BA44-77588901B427}"/>
                                            </p:graphicEl>
                                          </p:spTgt>
                                        </p:tgtEl>
                                        <p:attrNameLst>
                                          <p:attrName>style.visibility</p:attrName>
                                        </p:attrNameLst>
                                      </p:cBhvr>
                                      <p:to>
                                        <p:strVal val="visible"/>
                                      </p:to>
                                    </p:set>
                                    <p:animEffect transition="in" filter="fade">
                                      <p:cBhvr>
                                        <p:cTn id="7" dur="500"/>
                                        <p:tgtEl>
                                          <p:spTgt spid="7">
                                            <p:graphicEl>
                                              <a:dgm id="{2C05064A-AF3B-4300-BA44-77588901B427}"/>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dgm id="{EAD282B1-C92D-4E7B-A9B2-23800860C524}"/>
                                            </p:graphicEl>
                                          </p:spTgt>
                                        </p:tgtEl>
                                        <p:attrNameLst>
                                          <p:attrName>style.visibility</p:attrName>
                                        </p:attrNameLst>
                                      </p:cBhvr>
                                      <p:to>
                                        <p:strVal val="visible"/>
                                      </p:to>
                                    </p:set>
                                    <p:animEffect transition="in" filter="fade">
                                      <p:cBhvr>
                                        <p:cTn id="11" dur="500"/>
                                        <p:tgtEl>
                                          <p:spTgt spid="7">
                                            <p:graphicEl>
                                              <a:dgm id="{EAD282B1-C92D-4E7B-A9B2-23800860C524}"/>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graphicEl>
                                              <a:dgm id="{3B52B756-4B88-4A1A-98A5-6F2C8D6BE19B}"/>
                                            </p:graphicEl>
                                          </p:spTgt>
                                        </p:tgtEl>
                                        <p:attrNameLst>
                                          <p:attrName>style.visibility</p:attrName>
                                        </p:attrNameLst>
                                      </p:cBhvr>
                                      <p:to>
                                        <p:strVal val="visible"/>
                                      </p:to>
                                    </p:set>
                                    <p:animEffect transition="in" filter="fade">
                                      <p:cBhvr>
                                        <p:cTn id="15" dur="500"/>
                                        <p:tgtEl>
                                          <p:spTgt spid="7">
                                            <p:graphicEl>
                                              <a:dgm id="{3B52B756-4B88-4A1A-98A5-6F2C8D6BE19B}"/>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graphicEl>
                                              <a:dgm id="{73651040-9E30-4804-92CD-CBD6FACA2F5C}"/>
                                            </p:graphicEl>
                                          </p:spTgt>
                                        </p:tgtEl>
                                        <p:attrNameLst>
                                          <p:attrName>style.visibility</p:attrName>
                                        </p:attrNameLst>
                                      </p:cBhvr>
                                      <p:to>
                                        <p:strVal val="visible"/>
                                      </p:to>
                                    </p:set>
                                    <p:animEffect transition="in" filter="fade">
                                      <p:cBhvr>
                                        <p:cTn id="19" dur="500"/>
                                        <p:tgtEl>
                                          <p:spTgt spid="7">
                                            <p:graphicEl>
                                              <a:dgm id="{73651040-9E30-4804-92CD-CBD6FACA2F5C}"/>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graphicEl>
                                              <a:dgm id="{59248198-4CC3-4FCE-A733-2F3ED9BAB699}"/>
                                            </p:graphicEl>
                                          </p:spTgt>
                                        </p:tgtEl>
                                        <p:attrNameLst>
                                          <p:attrName>style.visibility</p:attrName>
                                        </p:attrNameLst>
                                      </p:cBhvr>
                                      <p:to>
                                        <p:strVal val="visible"/>
                                      </p:to>
                                    </p:set>
                                    <p:animEffect transition="in" filter="fade">
                                      <p:cBhvr>
                                        <p:cTn id="23" dur="500"/>
                                        <p:tgtEl>
                                          <p:spTgt spid="7">
                                            <p:graphicEl>
                                              <a:dgm id="{59248198-4CC3-4FCE-A733-2F3ED9BAB6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Digital Safety and Security</a:t>
            </a:r>
          </a:p>
        </p:txBody>
      </p:sp>
      <p:sp>
        <p:nvSpPr>
          <p:cNvPr id="11" name="Content Placeholder 10"/>
          <p:cNvSpPr>
            <a:spLocks noGrp="1"/>
          </p:cNvSpPr>
          <p:nvPr>
            <p:ph idx="1"/>
          </p:nvPr>
        </p:nvSpPr>
        <p:spPr/>
        <p:txBody>
          <a:bodyPr>
            <a:normAutofit/>
          </a:bodyPr>
          <a:lstStyle/>
          <a:p>
            <a:r>
              <a:rPr lang="en-US" sz="2800" b="1" dirty="0" smtClean="0">
                <a:solidFill>
                  <a:schemeClr val="accent6">
                    <a:lumMod val="75000"/>
                  </a:schemeClr>
                </a:solidFill>
              </a:rPr>
              <a:t>Green computing</a:t>
            </a:r>
            <a:r>
              <a:rPr lang="en-US" sz="2800" dirty="0" smtClean="0">
                <a:solidFill>
                  <a:schemeClr val="accent6">
                    <a:lumMod val="75000"/>
                  </a:schemeClr>
                </a:solidFill>
              </a:rPr>
              <a:t> </a:t>
            </a:r>
            <a:r>
              <a:rPr lang="en-US" sz="2800" dirty="0" smtClean="0"/>
              <a:t>involves reducing the electricity consumed and environmental waste generated when using a computer</a:t>
            </a:r>
          </a:p>
          <a:p>
            <a:r>
              <a:rPr lang="en-US" sz="2800" dirty="0" smtClean="0"/>
              <a:t>Strategies include:</a:t>
            </a:r>
          </a:p>
          <a:p>
            <a:pPr lvl="1"/>
            <a:r>
              <a:rPr lang="en-US" sz="2000" dirty="0" smtClean="0"/>
              <a:t>Recycling</a:t>
            </a:r>
          </a:p>
          <a:p>
            <a:pPr lvl="1"/>
            <a:r>
              <a:rPr lang="en-US" sz="2000" dirty="0" smtClean="0"/>
              <a:t>Using energy efficient hardware and energy saving features</a:t>
            </a:r>
          </a:p>
          <a:p>
            <a:pPr lvl="1"/>
            <a:r>
              <a:rPr lang="en-US" sz="2000" dirty="0" smtClean="0"/>
              <a:t>Regulating manufacturing processes</a:t>
            </a:r>
          </a:p>
          <a:p>
            <a:pPr lvl="1"/>
            <a:r>
              <a:rPr lang="en-US" sz="2000" dirty="0" smtClean="0"/>
              <a:t>Extending the life of computers</a:t>
            </a:r>
          </a:p>
          <a:p>
            <a:pPr lvl="1"/>
            <a:r>
              <a:rPr lang="en-US" sz="2000" dirty="0" smtClean="0"/>
              <a:t>Immediately donating or properly disposing of replaced computers</a:t>
            </a:r>
            <a:endParaRPr lang="en-US" sz="2000" dirty="0"/>
          </a:p>
        </p:txBody>
      </p:sp>
      <p:sp>
        <p:nvSpPr>
          <p:cNvPr id="12" name="Text Placeholder 11"/>
          <p:cNvSpPr>
            <a:spLocks noGrp="1"/>
          </p:cNvSpPr>
          <p:nvPr>
            <p:ph type="body" sz="quarter" idx="13"/>
          </p:nvPr>
        </p:nvSpPr>
        <p:spPr/>
        <p:txBody>
          <a:bodyPr/>
          <a:lstStyle/>
          <a:p>
            <a:r>
              <a:rPr lang="en-US" dirty="0" smtClean="0"/>
              <a:t>Page 25</a:t>
            </a:r>
            <a:endParaRPr lang="en-US" dirty="0"/>
          </a:p>
        </p:txBody>
      </p:sp>
      <p:sp>
        <p:nvSpPr>
          <p:cNvPr id="7" name="Footer Placeholder 6"/>
          <p:cNvSpPr>
            <a:spLocks noGrp="1"/>
          </p:cNvSpPr>
          <p:nvPr>
            <p:ph type="ftr" sz="quarter" idx="3"/>
          </p:nvPr>
        </p:nvSpPr>
        <p:spPr>
          <a:xfrm>
            <a:off x="2743200" y="6356350"/>
            <a:ext cx="3810000" cy="501650"/>
          </a:xfrm>
        </p:spPr>
        <p:txBody>
          <a:bodyPr/>
          <a:lstStyle/>
          <a:p>
            <a:r>
              <a:rPr lang="en-US" smtClean="0"/>
              <a:t>Copyright © Cengage Learning. All rights reserved.</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00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200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and Apps</a:t>
            </a:r>
            <a:endParaRPr lang="en-US" dirty="0"/>
          </a:p>
        </p:txBody>
      </p:sp>
      <p:sp>
        <p:nvSpPr>
          <p:cNvPr id="3" name="Content Placeholder 2"/>
          <p:cNvSpPr>
            <a:spLocks noGrp="1"/>
          </p:cNvSpPr>
          <p:nvPr>
            <p:ph idx="1"/>
          </p:nvPr>
        </p:nvSpPr>
        <p:spPr/>
        <p:txBody>
          <a:bodyPr/>
          <a:lstStyle/>
          <a:p>
            <a:r>
              <a:rPr lang="en-US" b="1" dirty="0" smtClean="0"/>
              <a:t>Difference between </a:t>
            </a:r>
            <a:r>
              <a:rPr lang="en-US" b="1" dirty="0" smtClean="0">
                <a:solidFill>
                  <a:schemeClr val="accent6">
                    <a:lumMod val="75000"/>
                  </a:schemeClr>
                </a:solidFill>
              </a:rPr>
              <a:t>computer hardware</a:t>
            </a:r>
            <a:r>
              <a:rPr lang="en-US" b="1" dirty="0" smtClean="0"/>
              <a:t> and </a:t>
            </a:r>
            <a:r>
              <a:rPr lang="en-US" b="1" dirty="0" smtClean="0">
                <a:solidFill>
                  <a:schemeClr val="accent6">
                    <a:lumMod val="75000"/>
                  </a:schemeClr>
                </a:solidFill>
              </a:rPr>
              <a:t>computer software</a:t>
            </a:r>
          </a:p>
          <a:p>
            <a:r>
              <a:rPr lang="en-US" b="1" dirty="0" smtClean="0">
                <a:solidFill>
                  <a:srgbClr val="DB7531"/>
                </a:solidFill>
              </a:rPr>
              <a:t>Software</a:t>
            </a:r>
            <a:r>
              <a:rPr lang="en-US" dirty="0" smtClean="0"/>
              <a:t>, also called a </a:t>
            </a:r>
            <a:r>
              <a:rPr lang="en-US" b="1" dirty="0" smtClean="0">
                <a:solidFill>
                  <a:srgbClr val="DB7531"/>
                </a:solidFill>
              </a:rPr>
              <a:t>program</a:t>
            </a:r>
            <a:r>
              <a:rPr lang="en-US" dirty="0" smtClean="0"/>
              <a:t>, tells the computer what tasks to perform and how to perform them</a:t>
            </a:r>
            <a:endParaRPr lang="en-US" b="1" dirty="0"/>
          </a:p>
        </p:txBody>
      </p:sp>
      <p:sp>
        <p:nvSpPr>
          <p:cNvPr id="6" name="Text Placeholder 5"/>
          <p:cNvSpPr>
            <a:spLocks noGrp="1"/>
          </p:cNvSpPr>
          <p:nvPr>
            <p:ph type="body" sz="quarter" idx="13"/>
          </p:nvPr>
        </p:nvSpPr>
        <p:spPr/>
        <p:txBody>
          <a:bodyPr>
            <a:normAutofit fontScale="92500" lnSpcReduction="10000"/>
          </a:bodyPr>
          <a:lstStyle/>
          <a:p>
            <a:r>
              <a:rPr lang="en-US" dirty="0" smtClean="0"/>
              <a:t>Pages 25 - 26</a:t>
            </a:r>
          </a:p>
          <a:p>
            <a:r>
              <a:rPr lang="en-US" dirty="0" smtClean="0"/>
              <a:t>Figure 1-28</a:t>
            </a:r>
            <a:endParaRPr lang="en-US" dirty="0"/>
          </a:p>
        </p:txBody>
      </p:sp>
      <p:sp>
        <p:nvSpPr>
          <p:cNvPr id="4" name="Footer Placeholder 3"/>
          <p:cNvSpPr>
            <a:spLocks noGrp="1"/>
          </p:cNvSpPr>
          <p:nvPr>
            <p:ph type="ftr" sz="quarter" idx="3"/>
          </p:nvPr>
        </p:nvSpPr>
        <p:spPr>
          <a:xfrm>
            <a:off x="2743200" y="6356350"/>
            <a:ext cx="3810000" cy="501650"/>
          </a:xfrm>
        </p:spPr>
        <p:txBody>
          <a:bodyPr/>
          <a:lstStyle/>
          <a:p>
            <a:r>
              <a:rPr lang="en-US" smtClean="0"/>
              <a:t>Copyright © Cengage Learning. All rights reserved.</a:t>
            </a:r>
            <a:endParaRPr lang="en-US" dirty="0"/>
          </a:p>
        </p:txBody>
      </p:sp>
      <p:graphicFrame>
        <p:nvGraphicFramePr>
          <p:cNvPr id="7" name="Diagram 6"/>
          <p:cNvGraphicFramePr/>
          <p:nvPr>
            <p:extLst>
              <p:ext uri="{D42A27DB-BD31-4B8C-83A1-F6EECF244321}">
                <p14:modId xmlns:p14="http://schemas.microsoft.com/office/powerpoint/2010/main" val="3545808403"/>
              </p:ext>
            </p:extLst>
          </p:nvPr>
        </p:nvGraphicFramePr>
        <p:xfrm>
          <a:off x="1676400" y="4267200"/>
          <a:ext cx="50292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7">
                                            <p:graphicEl>
                                              <a:dgm id="{50BFB772-24EC-4925-A129-789BF47DCB89}"/>
                                            </p:graphicEl>
                                          </p:spTgt>
                                        </p:tgtEl>
                                        <p:attrNameLst>
                                          <p:attrName>style.visibility</p:attrName>
                                        </p:attrNameLst>
                                      </p:cBhvr>
                                      <p:to>
                                        <p:strVal val="visible"/>
                                      </p:to>
                                    </p:set>
                                    <p:animEffect transition="in" filter="fade">
                                      <p:cBhvr>
                                        <p:cTn id="15" dur="500"/>
                                        <p:tgtEl>
                                          <p:spTgt spid="7">
                                            <p:graphicEl>
                                              <a:dgm id="{50BFB772-24EC-4925-A129-789BF47DCB89}"/>
                                            </p:graphicEl>
                                          </p:spTgt>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7">
                                            <p:graphicEl>
                                              <a:dgm id="{850F4538-0C74-466E-A2DC-A826110DB51C}"/>
                                            </p:graphicEl>
                                          </p:spTgt>
                                        </p:tgtEl>
                                        <p:attrNameLst>
                                          <p:attrName>style.visibility</p:attrName>
                                        </p:attrNameLst>
                                      </p:cBhvr>
                                      <p:to>
                                        <p:strVal val="visible"/>
                                      </p:to>
                                    </p:set>
                                    <p:animEffect transition="in" filter="fade">
                                      <p:cBhvr>
                                        <p:cTn id="18" dur="500"/>
                                        <p:tgtEl>
                                          <p:spTgt spid="7">
                                            <p:graphicEl>
                                              <a:dgm id="{850F4538-0C74-466E-A2DC-A826110DB51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2000"/>
                                  </p:stCondLst>
                                  <p:childTnLst>
                                    <p:set>
                                      <p:cBhvr>
                                        <p:cTn id="22" dur="1" fill="hold">
                                          <p:stCondLst>
                                            <p:cond delay="0"/>
                                          </p:stCondLst>
                                        </p:cTn>
                                        <p:tgtEl>
                                          <p:spTgt spid="7">
                                            <p:graphicEl>
                                              <a:dgm id="{0581C512-F7C9-401B-BD54-44F3F82E3C2C}"/>
                                            </p:graphicEl>
                                          </p:spTgt>
                                        </p:tgtEl>
                                        <p:attrNameLst>
                                          <p:attrName>style.visibility</p:attrName>
                                        </p:attrNameLst>
                                      </p:cBhvr>
                                      <p:to>
                                        <p:strVal val="visible"/>
                                      </p:to>
                                    </p:set>
                                    <p:animEffect transition="in" filter="fade">
                                      <p:cBhvr>
                                        <p:cTn id="23" dur="500"/>
                                        <p:tgtEl>
                                          <p:spTgt spid="7">
                                            <p:graphicEl>
                                              <a:dgm id="{0581C512-F7C9-401B-BD54-44F3F82E3C2C}"/>
                                            </p:graphicEl>
                                          </p:spTgt>
                                        </p:tgtEl>
                                      </p:cBhvr>
                                    </p:animEffect>
                                  </p:childTnLst>
                                </p:cTn>
                              </p:par>
                              <p:par>
                                <p:cTn id="24" presetID="10" presetClass="entr" presetSubtype="0" fill="hold" grpId="0" nodeType="withEffect">
                                  <p:stCondLst>
                                    <p:cond delay="2000"/>
                                  </p:stCondLst>
                                  <p:childTnLst>
                                    <p:set>
                                      <p:cBhvr>
                                        <p:cTn id="25" dur="1" fill="hold">
                                          <p:stCondLst>
                                            <p:cond delay="0"/>
                                          </p:stCondLst>
                                        </p:cTn>
                                        <p:tgtEl>
                                          <p:spTgt spid="7">
                                            <p:graphicEl>
                                              <a:dgm id="{971E44CE-039A-4A87-8D65-3D529E2F3508}"/>
                                            </p:graphicEl>
                                          </p:spTgt>
                                        </p:tgtEl>
                                        <p:attrNameLst>
                                          <p:attrName>style.visibility</p:attrName>
                                        </p:attrNameLst>
                                      </p:cBhvr>
                                      <p:to>
                                        <p:strVal val="visible"/>
                                      </p:to>
                                    </p:set>
                                    <p:animEffect transition="in" filter="fade">
                                      <p:cBhvr>
                                        <p:cTn id="26" dur="500"/>
                                        <p:tgtEl>
                                          <p:spTgt spid="7">
                                            <p:graphicEl>
                                              <a:dgm id="{971E44CE-039A-4A87-8D65-3D529E2F35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Programs and Apps</a:t>
            </a:r>
          </a:p>
        </p:txBody>
      </p:sp>
      <p:sp>
        <p:nvSpPr>
          <p:cNvPr id="3" name="Content Placeholder 2"/>
          <p:cNvSpPr>
            <a:spLocks noGrp="1"/>
          </p:cNvSpPr>
          <p:nvPr>
            <p:ph idx="1"/>
          </p:nvPr>
        </p:nvSpPr>
        <p:spPr/>
        <p:txBody>
          <a:bodyPr/>
          <a:lstStyle/>
          <a:p>
            <a:r>
              <a:rPr lang="en-US" dirty="0" smtClean="0"/>
              <a:t>Installing is the process of setting up software to work with the computer, printer, and other hardware</a:t>
            </a:r>
          </a:p>
          <a:p>
            <a:r>
              <a:rPr lang="en-US" dirty="0" smtClean="0"/>
              <a:t>Once installed, you can run an application so that you can interact with it</a:t>
            </a:r>
          </a:p>
          <a:p>
            <a:r>
              <a:rPr lang="en-US" dirty="0" smtClean="0"/>
              <a:t>You interact with a program or application through its user interface</a:t>
            </a:r>
          </a:p>
        </p:txBody>
      </p:sp>
      <p:sp>
        <p:nvSpPr>
          <p:cNvPr id="6" name="Text Placeholder 5"/>
          <p:cNvSpPr>
            <a:spLocks noGrp="1"/>
          </p:cNvSpPr>
          <p:nvPr>
            <p:ph type="body" sz="quarter" idx="13"/>
          </p:nvPr>
        </p:nvSpPr>
        <p:spPr/>
        <p:txBody>
          <a:bodyPr>
            <a:normAutofit/>
          </a:bodyPr>
          <a:lstStyle/>
          <a:p>
            <a:r>
              <a:rPr lang="en-US" dirty="0" smtClean="0"/>
              <a:t>Page 27</a:t>
            </a:r>
            <a:endParaRPr lang="en-US" dirty="0"/>
          </a:p>
        </p:txBody>
      </p:sp>
      <p:sp>
        <p:nvSpPr>
          <p:cNvPr id="4" name="Footer Placeholder 3"/>
          <p:cNvSpPr>
            <a:spLocks noGrp="1"/>
          </p:cNvSpPr>
          <p:nvPr>
            <p:ph type="ftr" sz="quarter" idx="3"/>
          </p:nvPr>
        </p:nvSpPr>
        <p:spPr>
          <a:xfrm>
            <a:off x="2743200" y="6356350"/>
            <a:ext cx="3810000" cy="501650"/>
          </a:xfrm>
        </p:spPr>
        <p:txBody>
          <a:body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and Apps</a:t>
            </a:r>
            <a:endParaRPr lang="en-US" dirty="0"/>
          </a:p>
        </p:txBody>
      </p:sp>
      <p:sp>
        <p:nvSpPr>
          <p:cNvPr id="3" name="Content Placeholder 2"/>
          <p:cNvSpPr>
            <a:spLocks noGrp="1"/>
          </p:cNvSpPr>
          <p:nvPr>
            <p:ph sz="half" idx="1"/>
          </p:nvPr>
        </p:nvSpPr>
        <p:spPr>
          <a:xfrm>
            <a:off x="457200" y="1600201"/>
            <a:ext cx="8305800" cy="2590800"/>
          </a:xfrm>
        </p:spPr>
        <p:txBody>
          <a:bodyPr>
            <a:normAutofit/>
          </a:bodyPr>
          <a:lstStyle/>
          <a:p>
            <a:r>
              <a:rPr lang="en-US" dirty="0" smtClean="0"/>
              <a:t>A software developer, sometimes called an application developer or computer programmer, is someone who develops programs and apps or writes the instructions that direct the computer or mobile device to process data into information</a:t>
            </a:r>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a:xfrm>
            <a:off x="152400" y="6400800"/>
            <a:ext cx="1676400" cy="457200"/>
          </a:xfrm>
        </p:spPr>
        <p:txBody>
          <a:bodyPr>
            <a:normAutofit fontScale="92500" lnSpcReduction="10000"/>
          </a:bodyPr>
          <a:lstStyle/>
          <a:p>
            <a:r>
              <a:rPr lang="en-US" dirty="0" smtClean="0"/>
              <a:t>Page 28</a:t>
            </a:r>
          </a:p>
          <a:p>
            <a:r>
              <a:rPr lang="en-US" dirty="0" smtClean="0"/>
              <a:t>Figure 1-29</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3829050"/>
            <a:ext cx="4572000" cy="25717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and Networks</a:t>
            </a:r>
            <a:endParaRPr lang="en-US" dirty="0"/>
          </a:p>
        </p:txBody>
      </p:sp>
      <p:sp>
        <p:nvSpPr>
          <p:cNvPr id="8" name="Content Placeholder 7"/>
          <p:cNvSpPr>
            <a:spLocks noGrp="1"/>
          </p:cNvSpPr>
          <p:nvPr>
            <p:ph idx="1"/>
          </p:nvPr>
        </p:nvSpPr>
        <p:spPr/>
        <p:txBody>
          <a:bodyPr/>
          <a:lstStyle/>
          <a:p>
            <a:r>
              <a:rPr lang="en-US" dirty="0" smtClean="0"/>
              <a:t>In the course of a day, it is likely you use, or use information generated by, one or more of these communications technologies</a:t>
            </a:r>
            <a:endParaRPr lang="en-US" dirty="0"/>
          </a:p>
        </p:txBody>
      </p:sp>
      <p:sp>
        <p:nvSpPr>
          <p:cNvPr id="9" name="Text Placeholder 8"/>
          <p:cNvSpPr>
            <a:spLocks noGrp="1"/>
          </p:cNvSpPr>
          <p:nvPr>
            <p:ph type="body" sz="quarter" idx="13"/>
          </p:nvPr>
        </p:nvSpPr>
        <p:spPr/>
        <p:txBody>
          <a:bodyPr/>
          <a:lstStyle/>
          <a:p>
            <a:r>
              <a:rPr lang="en-US" dirty="0" smtClean="0"/>
              <a:t>Page 29</a:t>
            </a:r>
            <a:endParaRPr lang="en-US" dirty="0"/>
          </a:p>
        </p:txBody>
      </p:sp>
      <p:sp>
        <p:nvSpPr>
          <p:cNvPr id="5" name="Footer Placeholder 4"/>
          <p:cNvSpPr>
            <a:spLocks noGrp="1"/>
          </p:cNvSpPr>
          <p:nvPr>
            <p:ph type="ftr" sz="quarter" idx="3"/>
          </p:nvPr>
        </p:nvSpPr>
        <p:spPr/>
        <p:txBody>
          <a:bodyPr/>
          <a:lstStyle/>
          <a:p>
            <a:r>
              <a:rPr lang="en-US" smtClean="0"/>
              <a:t>Copyright © Cengage Learning. All rights reserved.</a:t>
            </a:r>
            <a:endParaRPr lang="en-US" dirty="0" smtClean="0"/>
          </a:p>
        </p:txBody>
      </p:sp>
      <p:graphicFrame>
        <p:nvGraphicFramePr>
          <p:cNvPr id="10" name="Diagram 9"/>
          <p:cNvGraphicFramePr/>
          <p:nvPr>
            <p:extLst>
              <p:ext uri="{D42A27DB-BD31-4B8C-83A1-F6EECF244321}">
                <p14:modId xmlns:p14="http://schemas.microsoft.com/office/powerpoint/2010/main" val="2644947082"/>
              </p:ext>
            </p:extLst>
          </p:nvPr>
        </p:nvGraphicFramePr>
        <p:xfrm>
          <a:off x="152400" y="3124200"/>
          <a:ext cx="88392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5717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10">
                                            <p:graphicEl>
                                              <a:dgm id="{5D8EB483-CA05-4B03-BEE1-F0B6FD1E83A3}"/>
                                            </p:graphicEl>
                                          </p:spTgt>
                                        </p:tgtEl>
                                        <p:attrNameLst>
                                          <p:attrName>style.visibility</p:attrName>
                                        </p:attrNameLst>
                                      </p:cBhvr>
                                      <p:to>
                                        <p:strVal val="visible"/>
                                      </p:to>
                                    </p:set>
                                    <p:animEffect transition="in" filter="fade">
                                      <p:cBhvr>
                                        <p:cTn id="11" dur="500"/>
                                        <p:tgtEl>
                                          <p:spTgt spid="10">
                                            <p:graphicEl>
                                              <a:dgm id="{5D8EB483-CA05-4B03-BEE1-F0B6FD1E83A3}"/>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2000"/>
                                  </p:stCondLst>
                                  <p:childTnLst>
                                    <p:set>
                                      <p:cBhvr>
                                        <p:cTn id="15" dur="1" fill="hold">
                                          <p:stCondLst>
                                            <p:cond delay="0"/>
                                          </p:stCondLst>
                                        </p:cTn>
                                        <p:tgtEl>
                                          <p:spTgt spid="10">
                                            <p:graphicEl>
                                              <a:dgm id="{8F5E9F04-03FF-4993-91F4-33F71EBA371C}"/>
                                            </p:graphicEl>
                                          </p:spTgt>
                                        </p:tgtEl>
                                        <p:attrNameLst>
                                          <p:attrName>style.visibility</p:attrName>
                                        </p:attrNameLst>
                                      </p:cBhvr>
                                      <p:to>
                                        <p:strVal val="visible"/>
                                      </p:to>
                                    </p:set>
                                    <p:animEffect transition="in" filter="fade">
                                      <p:cBhvr>
                                        <p:cTn id="16" dur="500"/>
                                        <p:tgtEl>
                                          <p:spTgt spid="10">
                                            <p:graphicEl>
                                              <a:dgm id="{8F5E9F04-03FF-4993-91F4-33F71EBA371C}"/>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2000"/>
                                  </p:stCondLst>
                                  <p:childTnLst>
                                    <p:set>
                                      <p:cBhvr>
                                        <p:cTn id="20" dur="1" fill="hold">
                                          <p:stCondLst>
                                            <p:cond delay="0"/>
                                          </p:stCondLst>
                                        </p:cTn>
                                        <p:tgtEl>
                                          <p:spTgt spid="10">
                                            <p:graphicEl>
                                              <a:dgm id="{0870CE1C-FF0E-4BAC-9E2D-A6A417056471}"/>
                                            </p:graphicEl>
                                          </p:spTgt>
                                        </p:tgtEl>
                                        <p:attrNameLst>
                                          <p:attrName>style.visibility</p:attrName>
                                        </p:attrNameLst>
                                      </p:cBhvr>
                                      <p:to>
                                        <p:strVal val="visible"/>
                                      </p:to>
                                    </p:set>
                                    <p:animEffect transition="in" filter="fade">
                                      <p:cBhvr>
                                        <p:cTn id="21" dur="500"/>
                                        <p:tgtEl>
                                          <p:spTgt spid="10">
                                            <p:graphicEl>
                                              <a:dgm id="{0870CE1C-FF0E-4BAC-9E2D-A6A41705647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2000"/>
                                  </p:stCondLst>
                                  <p:childTnLst>
                                    <p:set>
                                      <p:cBhvr>
                                        <p:cTn id="25" dur="1" fill="hold">
                                          <p:stCondLst>
                                            <p:cond delay="0"/>
                                          </p:stCondLst>
                                        </p:cTn>
                                        <p:tgtEl>
                                          <p:spTgt spid="10">
                                            <p:graphicEl>
                                              <a:dgm id="{6FD2ABA7-EA7E-42FA-8D98-143C8375EE72}"/>
                                            </p:graphicEl>
                                          </p:spTgt>
                                        </p:tgtEl>
                                        <p:attrNameLst>
                                          <p:attrName>style.visibility</p:attrName>
                                        </p:attrNameLst>
                                      </p:cBhvr>
                                      <p:to>
                                        <p:strVal val="visible"/>
                                      </p:to>
                                    </p:set>
                                    <p:animEffect transition="in" filter="fade">
                                      <p:cBhvr>
                                        <p:cTn id="26" dur="500"/>
                                        <p:tgtEl>
                                          <p:spTgt spid="10">
                                            <p:graphicEl>
                                              <a:dgm id="{6FD2ABA7-EA7E-42FA-8D98-143C8375EE7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2000"/>
                                  </p:stCondLst>
                                  <p:childTnLst>
                                    <p:set>
                                      <p:cBhvr>
                                        <p:cTn id="30" dur="1" fill="hold">
                                          <p:stCondLst>
                                            <p:cond delay="0"/>
                                          </p:stCondLst>
                                        </p:cTn>
                                        <p:tgtEl>
                                          <p:spTgt spid="10">
                                            <p:graphicEl>
                                              <a:dgm id="{0E567451-884F-4F18-9B60-2991115FCEAA}"/>
                                            </p:graphicEl>
                                          </p:spTgt>
                                        </p:tgtEl>
                                        <p:attrNameLst>
                                          <p:attrName>style.visibility</p:attrName>
                                        </p:attrNameLst>
                                      </p:cBhvr>
                                      <p:to>
                                        <p:strVal val="visible"/>
                                      </p:to>
                                    </p:set>
                                    <p:animEffect transition="in" filter="fade">
                                      <p:cBhvr>
                                        <p:cTn id="31" dur="500"/>
                                        <p:tgtEl>
                                          <p:spTgt spid="10">
                                            <p:graphicEl>
                                              <a:dgm id="{0E567451-884F-4F18-9B60-2991115FCEA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2000"/>
                                  </p:stCondLst>
                                  <p:childTnLst>
                                    <p:set>
                                      <p:cBhvr>
                                        <p:cTn id="35" dur="1" fill="hold">
                                          <p:stCondLst>
                                            <p:cond delay="0"/>
                                          </p:stCondLst>
                                        </p:cTn>
                                        <p:tgtEl>
                                          <p:spTgt spid="10">
                                            <p:graphicEl>
                                              <a:dgm id="{1D6F9410-1E69-42FB-9BD9-3A96427105A5}"/>
                                            </p:graphicEl>
                                          </p:spTgt>
                                        </p:tgtEl>
                                        <p:attrNameLst>
                                          <p:attrName>style.visibility</p:attrName>
                                        </p:attrNameLst>
                                      </p:cBhvr>
                                      <p:to>
                                        <p:strVal val="visible"/>
                                      </p:to>
                                    </p:set>
                                    <p:animEffect transition="in" filter="fade">
                                      <p:cBhvr>
                                        <p:cTn id="36" dur="500"/>
                                        <p:tgtEl>
                                          <p:spTgt spid="10">
                                            <p:graphicEl>
                                              <a:dgm id="{1D6F9410-1E69-42FB-9BD9-3A96427105A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2000"/>
                                  </p:stCondLst>
                                  <p:childTnLst>
                                    <p:set>
                                      <p:cBhvr>
                                        <p:cTn id="40" dur="1" fill="hold">
                                          <p:stCondLst>
                                            <p:cond delay="0"/>
                                          </p:stCondLst>
                                        </p:cTn>
                                        <p:tgtEl>
                                          <p:spTgt spid="10">
                                            <p:graphicEl>
                                              <a:dgm id="{20DAB769-E621-488A-90B8-00D3DF95F2E3}"/>
                                            </p:graphicEl>
                                          </p:spTgt>
                                        </p:tgtEl>
                                        <p:attrNameLst>
                                          <p:attrName>style.visibility</p:attrName>
                                        </p:attrNameLst>
                                      </p:cBhvr>
                                      <p:to>
                                        <p:strVal val="visible"/>
                                      </p:to>
                                    </p:set>
                                    <p:animEffect transition="in" filter="fade">
                                      <p:cBhvr>
                                        <p:cTn id="41" dur="500"/>
                                        <p:tgtEl>
                                          <p:spTgt spid="10">
                                            <p:graphicEl>
                                              <a:dgm id="{20DAB769-E621-488A-90B8-00D3DF95F2E3}"/>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2000"/>
                                  </p:stCondLst>
                                  <p:childTnLst>
                                    <p:set>
                                      <p:cBhvr>
                                        <p:cTn id="45" dur="1" fill="hold">
                                          <p:stCondLst>
                                            <p:cond delay="0"/>
                                          </p:stCondLst>
                                        </p:cTn>
                                        <p:tgtEl>
                                          <p:spTgt spid="10">
                                            <p:graphicEl>
                                              <a:dgm id="{CF921651-9B17-4928-B03F-5A992BE10252}"/>
                                            </p:graphicEl>
                                          </p:spTgt>
                                        </p:tgtEl>
                                        <p:attrNameLst>
                                          <p:attrName>style.visibility</p:attrName>
                                        </p:attrNameLst>
                                      </p:cBhvr>
                                      <p:to>
                                        <p:strVal val="visible"/>
                                      </p:to>
                                    </p:set>
                                    <p:animEffect transition="in" filter="fade">
                                      <p:cBhvr>
                                        <p:cTn id="46" dur="500"/>
                                        <p:tgtEl>
                                          <p:spTgt spid="10">
                                            <p:graphicEl>
                                              <a:dgm id="{CF921651-9B17-4928-B03F-5A992BE10252}"/>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2000"/>
                                  </p:stCondLst>
                                  <p:childTnLst>
                                    <p:set>
                                      <p:cBhvr>
                                        <p:cTn id="50" dur="1" fill="hold">
                                          <p:stCondLst>
                                            <p:cond delay="0"/>
                                          </p:stCondLst>
                                        </p:cTn>
                                        <p:tgtEl>
                                          <p:spTgt spid="10">
                                            <p:graphicEl>
                                              <a:dgm id="{D7263BDD-14C2-4778-9A48-04A4B21C44DB}"/>
                                            </p:graphicEl>
                                          </p:spTgt>
                                        </p:tgtEl>
                                        <p:attrNameLst>
                                          <p:attrName>style.visibility</p:attrName>
                                        </p:attrNameLst>
                                      </p:cBhvr>
                                      <p:to>
                                        <p:strVal val="visible"/>
                                      </p:to>
                                    </p:set>
                                    <p:animEffect transition="in" filter="fade">
                                      <p:cBhvr>
                                        <p:cTn id="51" dur="500"/>
                                        <p:tgtEl>
                                          <p:spTgt spid="10">
                                            <p:graphicEl>
                                              <a:dgm id="{D7263BDD-14C2-4778-9A48-04A4B21C44DB}"/>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2000"/>
                                  </p:stCondLst>
                                  <p:childTnLst>
                                    <p:set>
                                      <p:cBhvr>
                                        <p:cTn id="55" dur="1" fill="hold">
                                          <p:stCondLst>
                                            <p:cond delay="0"/>
                                          </p:stCondLst>
                                        </p:cTn>
                                        <p:tgtEl>
                                          <p:spTgt spid="10">
                                            <p:graphicEl>
                                              <a:dgm id="{1C387A54-12DA-4454-8671-4F6D46BE3F98}"/>
                                            </p:graphicEl>
                                          </p:spTgt>
                                        </p:tgtEl>
                                        <p:attrNameLst>
                                          <p:attrName>style.visibility</p:attrName>
                                        </p:attrNameLst>
                                      </p:cBhvr>
                                      <p:to>
                                        <p:strVal val="visible"/>
                                      </p:to>
                                    </p:set>
                                    <p:animEffect transition="in" filter="fade">
                                      <p:cBhvr>
                                        <p:cTn id="56" dur="500"/>
                                        <p:tgtEl>
                                          <p:spTgt spid="10">
                                            <p:graphicEl>
                                              <a:dgm id="{1C387A54-12DA-4454-8671-4F6D46BE3F98}"/>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2000"/>
                                  </p:stCondLst>
                                  <p:childTnLst>
                                    <p:set>
                                      <p:cBhvr>
                                        <p:cTn id="60" dur="1" fill="hold">
                                          <p:stCondLst>
                                            <p:cond delay="0"/>
                                          </p:stCondLst>
                                        </p:cTn>
                                        <p:tgtEl>
                                          <p:spTgt spid="10">
                                            <p:graphicEl>
                                              <a:dgm id="{A1032007-D7F7-4AA0-B4CC-60FED12370D0}"/>
                                            </p:graphicEl>
                                          </p:spTgt>
                                        </p:tgtEl>
                                        <p:attrNameLst>
                                          <p:attrName>style.visibility</p:attrName>
                                        </p:attrNameLst>
                                      </p:cBhvr>
                                      <p:to>
                                        <p:strVal val="visible"/>
                                      </p:to>
                                    </p:set>
                                    <p:animEffect transition="in" filter="fade">
                                      <p:cBhvr>
                                        <p:cTn id="61" dur="500"/>
                                        <p:tgtEl>
                                          <p:spTgt spid="10">
                                            <p:graphicEl>
                                              <a:dgm id="{A1032007-D7F7-4AA0-B4CC-60FED12370D0}"/>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2000"/>
                                  </p:stCondLst>
                                  <p:childTnLst>
                                    <p:set>
                                      <p:cBhvr>
                                        <p:cTn id="65" dur="1" fill="hold">
                                          <p:stCondLst>
                                            <p:cond delay="0"/>
                                          </p:stCondLst>
                                        </p:cTn>
                                        <p:tgtEl>
                                          <p:spTgt spid="10">
                                            <p:graphicEl>
                                              <a:dgm id="{73D3077D-42D1-4168-B954-F45A10EEF5A9}"/>
                                            </p:graphicEl>
                                          </p:spTgt>
                                        </p:tgtEl>
                                        <p:attrNameLst>
                                          <p:attrName>style.visibility</p:attrName>
                                        </p:attrNameLst>
                                      </p:cBhvr>
                                      <p:to>
                                        <p:strVal val="visible"/>
                                      </p:to>
                                    </p:set>
                                    <p:animEffect transition="in" filter="fade">
                                      <p:cBhvr>
                                        <p:cTn id="66" dur="500"/>
                                        <p:tgtEl>
                                          <p:spTgt spid="10">
                                            <p:graphicEl>
                                              <a:dgm id="{73D3077D-42D1-4168-B954-F45A10EEF5A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2000"/>
                                  </p:stCondLst>
                                  <p:childTnLst>
                                    <p:set>
                                      <p:cBhvr>
                                        <p:cTn id="70" dur="1" fill="hold">
                                          <p:stCondLst>
                                            <p:cond delay="0"/>
                                          </p:stCondLst>
                                        </p:cTn>
                                        <p:tgtEl>
                                          <p:spTgt spid="10">
                                            <p:graphicEl>
                                              <a:dgm id="{79D94561-C41C-4D46-80AD-78C941DC9A6C}"/>
                                            </p:graphicEl>
                                          </p:spTgt>
                                        </p:tgtEl>
                                        <p:attrNameLst>
                                          <p:attrName>style.visibility</p:attrName>
                                        </p:attrNameLst>
                                      </p:cBhvr>
                                      <p:to>
                                        <p:strVal val="visible"/>
                                      </p:to>
                                    </p:set>
                                    <p:animEffect transition="in" filter="fade">
                                      <p:cBhvr>
                                        <p:cTn id="71" dur="500"/>
                                        <p:tgtEl>
                                          <p:spTgt spid="10">
                                            <p:graphicEl>
                                              <a:dgm id="{79D94561-C41C-4D46-80AD-78C941DC9A6C}"/>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2000"/>
                                  </p:stCondLst>
                                  <p:childTnLst>
                                    <p:set>
                                      <p:cBhvr>
                                        <p:cTn id="75" dur="1" fill="hold">
                                          <p:stCondLst>
                                            <p:cond delay="0"/>
                                          </p:stCondLst>
                                        </p:cTn>
                                        <p:tgtEl>
                                          <p:spTgt spid="10">
                                            <p:graphicEl>
                                              <a:dgm id="{3ACD3B3B-2DAD-4819-99D5-8F2E3F5D4CCA}"/>
                                            </p:graphicEl>
                                          </p:spTgt>
                                        </p:tgtEl>
                                        <p:attrNameLst>
                                          <p:attrName>style.visibility</p:attrName>
                                        </p:attrNameLst>
                                      </p:cBhvr>
                                      <p:to>
                                        <p:strVal val="visible"/>
                                      </p:to>
                                    </p:set>
                                    <p:animEffect transition="in" filter="fade">
                                      <p:cBhvr>
                                        <p:cTn id="76" dur="500"/>
                                        <p:tgtEl>
                                          <p:spTgt spid="10">
                                            <p:graphicEl>
                                              <a:dgm id="{3ACD3B3B-2DAD-4819-99D5-8F2E3F5D4CC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10"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and Networks</a:t>
            </a:r>
          </a:p>
        </p:txBody>
      </p:sp>
      <p:sp>
        <p:nvSpPr>
          <p:cNvPr id="3" name="Content Placeholder 2"/>
          <p:cNvSpPr>
            <a:spLocks noGrp="1"/>
          </p:cNvSpPr>
          <p:nvPr>
            <p:ph idx="1"/>
          </p:nvPr>
        </p:nvSpPr>
        <p:spPr/>
        <p:txBody>
          <a:bodyPr/>
          <a:lstStyle/>
          <a:p>
            <a:r>
              <a:rPr lang="en-US" dirty="0" smtClean="0"/>
              <a:t>A </a:t>
            </a:r>
            <a:r>
              <a:rPr lang="en-US" b="1" dirty="0" smtClean="0">
                <a:solidFill>
                  <a:schemeClr val="accent6">
                    <a:lumMod val="75000"/>
                  </a:schemeClr>
                </a:solidFill>
              </a:rPr>
              <a:t>communications device</a:t>
            </a:r>
            <a:r>
              <a:rPr lang="en-US" dirty="0" smtClean="0">
                <a:solidFill>
                  <a:schemeClr val="accent6">
                    <a:lumMod val="75000"/>
                  </a:schemeClr>
                </a:solidFill>
              </a:rPr>
              <a:t> </a:t>
            </a:r>
            <a:r>
              <a:rPr lang="en-US" dirty="0" smtClean="0"/>
              <a:t>is hardware capable of transferring items from computers and devices to transmission media and vice </a:t>
            </a:r>
            <a:r>
              <a:rPr lang="en-US" dirty="0" smtClean="0"/>
              <a:t>versa</a:t>
            </a:r>
          </a:p>
          <a:p>
            <a:r>
              <a:rPr lang="en-US" dirty="0"/>
              <a:t>https://www.youtube.com/watch?v=7xnNRQjmTMg</a:t>
            </a:r>
            <a:endParaRPr lang="en-US" dirty="0"/>
          </a:p>
        </p:txBody>
      </p:sp>
      <p:sp>
        <p:nvSpPr>
          <p:cNvPr id="5" name="Text Placeholder 4"/>
          <p:cNvSpPr>
            <a:spLocks noGrp="1"/>
          </p:cNvSpPr>
          <p:nvPr>
            <p:ph type="body" sz="quarter" idx="13"/>
          </p:nvPr>
        </p:nvSpPr>
        <p:spPr/>
        <p:txBody>
          <a:bodyPr>
            <a:normAutofit lnSpcReduction="10000"/>
          </a:bodyPr>
          <a:lstStyle/>
          <a:p>
            <a:r>
              <a:rPr lang="en-US" dirty="0" smtClean="0"/>
              <a:t>Page 29</a:t>
            </a:r>
          </a:p>
          <a:p>
            <a:r>
              <a:rPr lang="en-US" dirty="0" smtClean="0"/>
              <a:t>Figure 1-30</a:t>
            </a:r>
            <a:endParaRPr lang="en-US" dirty="0"/>
          </a:p>
        </p:txBody>
      </p:sp>
      <p:sp>
        <p:nvSpPr>
          <p:cNvPr id="6" name="Footer Placeholder 5"/>
          <p:cNvSpPr>
            <a:spLocks noGrp="1"/>
          </p:cNvSpPr>
          <p:nvPr>
            <p:ph type="ftr" sz="quarter" idx="3"/>
          </p:nvPr>
        </p:nvSpPr>
        <p:spPr/>
        <p:txBody>
          <a:bodyPr/>
          <a:lstStyle/>
          <a:p>
            <a:r>
              <a:rPr lang="en-US" smtClean="0"/>
              <a:t>Copyright © Cengage Learning. All rights reserved.</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2428" y="3886200"/>
            <a:ext cx="4121944" cy="2438400"/>
          </a:xfrm>
          <a:prstGeom prst="rect">
            <a:avLst/>
          </a:prstGeom>
        </p:spPr>
      </p:pic>
    </p:spTree>
    <p:extLst>
      <p:ext uri="{BB962C8B-B14F-4D97-AF65-F5344CB8AC3E}">
        <p14:creationId xmlns:p14="http://schemas.microsoft.com/office/powerpoint/2010/main" val="3469708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2500"/>
                            </p:stCondLst>
                            <p:childTnLst>
                              <p:par>
                                <p:cTn id="14" presetID="10" presetClass="entr" presetSubtype="0" fill="hold" nodeType="after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and Networks</a:t>
            </a:r>
          </a:p>
        </p:txBody>
      </p:sp>
      <p:sp>
        <p:nvSpPr>
          <p:cNvPr id="3" name="Content Placeholder 2"/>
          <p:cNvSpPr>
            <a:spLocks noGrp="1"/>
          </p:cNvSpPr>
          <p:nvPr>
            <p:ph idx="1"/>
          </p:nvPr>
        </p:nvSpPr>
        <p:spPr/>
        <p:txBody>
          <a:bodyPr/>
          <a:lstStyle/>
          <a:p>
            <a:r>
              <a:rPr lang="en-US" dirty="0" smtClean="0"/>
              <a:t>Examples of wireless communications technologies include:</a:t>
            </a:r>
            <a:endParaRPr lang="en-US" dirty="0"/>
          </a:p>
        </p:txBody>
      </p:sp>
      <p:sp>
        <p:nvSpPr>
          <p:cNvPr id="5" name="Text Placeholder 4"/>
          <p:cNvSpPr>
            <a:spLocks noGrp="1"/>
          </p:cNvSpPr>
          <p:nvPr>
            <p:ph type="body" sz="quarter" idx="13"/>
          </p:nvPr>
        </p:nvSpPr>
        <p:spPr/>
        <p:txBody>
          <a:bodyPr/>
          <a:lstStyle/>
          <a:p>
            <a:r>
              <a:rPr lang="en-US" dirty="0" smtClean="0"/>
              <a:t>Page 30</a:t>
            </a:r>
            <a:endParaRPr lang="en-US" dirty="0"/>
          </a:p>
        </p:txBody>
      </p:sp>
      <p:sp>
        <p:nvSpPr>
          <p:cNvPr id="6" name="Footer Placeholder 5"/>
          <p:cNvSpPr>
            <a:spLocks noGrp="1"/>
          </p:cNvSpPr>
          <p:nvPr>
            <p:ph type="ftr" sz="quarter" idx="3"/>
          </p:nvPr>
        </p:nvSpPr>
        <p:spPr/>
        <p:txBody>
          <a:bodyPr/>
          <a:lstStyle/>
          <a:p>
            <a:r>
              <a:rPr lang="en-US" smtClean="0"/>
              <a:t>Copyright © Cengage Learning. All rights reserved.</a:t>
            </a:r>
            <a:endParaRPr lang="en-US" dirty="0"/>
          </a:p>
        </p:txBody>
      </p:sp>
      <p:graphicFrame>
        <p:nvGraphicFramePr>
          <p:cNvPr id="7" name="Diagram 6"/>
          <p:cNvGraphicFramePr/>
          <p:nvPr>
            <p:extLst>
              <p:ext uri="{D42A27DB-BD31-4B8C-83A1-F6EECF244321}">
                <p14:modId xmlns:p14="http://schemas.microsoft.com/office/powerpoint/2010/main" val="2595385582"/>
              </p:ext>
            </p:extLst>
          </p:nvPr>
        </p:nvGraphicFramePr>
        <p:xfrm>
          <a:off x="2381250" y="2667000"/>
          <a:ext cx="39624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251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7">
                                            <p:graphicEl>
                                              <a:dgm id="{595DA0F8-960F-4BD6-BAA2-9C63CF306A04}"/>
                                            </p:graphicEl>
                                          </p:spTgt>
                                        </p:tgtEl>
                                        <p:attrNameLst>
                                          <p:attrName>style.visibility</p:attrName>
                                        </p:attrNameLst>
                                      </p:cBhvr>
                                      <p:to>
                                        <p:strVal val="visible"/>
                                      </p:to>
                                    </p:set>
                                    <p:animEffect transition="in" filter="fade">
                                      <p:cBhvr>
                                        <p:cTn id="11" dur="500"/>
                                        <p:tgtEl>
                                          <p:spTgt spid="7">
                                            <p:graphicEl>
                                              <a:dgm id="{595DA0F8-960F-4BD6-BAA2-9C63CF306A04}"/>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2000"/>
                                  </p:stCondLst>
                                  <p:childTnLst>
                                    <p:set>
                                      <p:cBhvr>
                                        <p:cTn id="15" dur="1" fill="hold">
                                          <p:stCondLst>
                                            <p:cond delay="0"/>
                                          </p:stCondLst>
                                        </p:cTn>
                                        <p:tgtEl>
                                          <p:spTgt spid="7">
                                            <p:graphicEl>
                                              <a:dgm id="{ED3585B3-1D89-4A8B-88BA-B2C1E4BCCEBD}"/>
                                            </p:graphicEl>
                                          </p:spTgt>
                                        </p:tgtEl>
                                        <p:attrNameLst>
                                          <p:attrName>style.visibility</p:attrName>
                                        </p:attrNameLst>
                                      </p:cBhvr>
                                      <p:to>
                                        <p:strVal val="visible"/>
                                      </p:to>
                                    </p:set>
                                    <p:animEffect transition="in" filter="fade">
                                      <p:cBhvr>
                                        <p:cTn id="16" dur="500"/>
                                        <p:tgtEl>
                                          <p:spTgt spid="7">
                                            <p:graphicEl>
                                              <a:dgm id="{ED3585B3-1D89-4A8B-88BA-B2C1E4BCCEBD}"/>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2000"/>
                                  </p:stCondLst>
                                  <p:childTnLst>
                                    <p:set>
                                      <p:cBhvr>
                                        <p:cTn id="20" dur="1" fill="hold">
                                          <p:stCondLst>
                                            <p:cond delay="0"/>
                                          </p:stCondLst>
                                        </p:cTn>
                                        <p:tgtEl>
                                          <p:spTgt spid="7">
                                            <p:graphicEl>
                                              <a:dgm id="{A2EC4D1B-BCEF-4E13-98A1-BF83E3D3D91D}"/>
                                            </p:graphicEl>
                                          </p:spTgt>
                                        </p:tgtEl>
                                        <p:attrNameLst>
                                          <p:attrName>style.visibility</p:attrName>
                                        </p:attrNameLst>
                                      </p:cBhvr>
                                      <p:to>
                                        <p:strVal val="visible"/>
                                      </p:to>
                                    </p:set>
                                    <p:animEffect transition="in" filter="fade">
                                      <p:cBhvr>
                                        <p:cTn id="21" dur="500"/>
                                        <p:tgtEl>
                                          <p:spTgt spid="7">
                                            <p:graphicEl>
                                              <a:dgm id="{A2EC4D1B-BCEF-4E13-98A1-BF83E3D3D9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and Networks</a:t>
            </a:r>
          </a:p>
        </p:txBody>
      </p:sp>
      <p:sp>
        <p:nvSpPr>
          <p:cNvPr id="3" name="Content Placeholder 2"/>
          <p:cNvSpPr>
            <a:spLocks noGrp="1"/>
          </p:cNvSpPr>
          <p:nvPr>
            <p:ph idx="1"/>
          </p:nvPr>
        </p:nvSpPr>
        <p:spPr/>
        <p:txBody>
          <a:bodyPr/>
          <a:lstStyle/>
          <a:p>
            <a:r>
              <a:rPr lang="en-US" dirty="0" smtClean="0"/>
              <a:t>A </a:t>
            </a:r>
            <a:r>
              <a:rPr lang="en-US" b="1" dirty="0" smtClean="0">
                <a:solidFill>
                  <a:schemeClr val="accent6">
                    <a:lumMod val="75000"/>
                  </a:schemeClr>
                </a:solidFill>
              </a:rPr>
              <a:t>network</a:t>
            </a:r>
            <a:r>
              <a:rPr lang="en-US" dirty="0" smtClean="0">
                <a:solidFill>
                  <a:schemeClr val="accent6">
                    <a:lumMod val="75000"/>
                  </a:schemeClr>
                </a:solidFill>
              </a:rPr>
              <a:t> </a:t>
            </a:r>
            <a:r>
              <a:rPr lang="en-US" dirty="0" smtClean="0"/>
              <a:t>is a collection of computers and devices connected together via communications devices and transmission media</a:t>
            </a:r>
            <a:endParaRPr lang="en-US" dirty="0"/>
          </a:p>
        </p:txBody>
      </p:sp>
      <p:sp>
        <p:nvSpPr>
          <p:cNvPr id="5" name="Text Placeholder 4"/>
          <p:cNvSpPr>
            <a:spLocks noGrp="1"/>
          </p:cNvSpPr>
          <p:nvPr>
            <p:ph type="body" sz="quarter" idx="13"/>
          </p:nvPr>
        </p:nvSpPr>
        <p:spPr/>
        <p:txBody>
          <a:bodyPr>
            <a:normAutofit lnSpcReduction="10000"/>
          </a:bodyPr>
          <a:lstStyle/>
          <a:p>
            <a:r>
              <a:rPr lang="en-US" dirty="0" smtClean="0"/>
              <a:t>Pages 30 – 31</a:t>
            </a:r>
          </a:p>
          <a:p>
            <a:r>
              <a:rPr lang="en-US" dirty="0" smtClean="0"/>
              <a:t>Figure 1-31</a:t>
            </a:r>
            <a:endParaRPr lang="en-US" dirty="0"/>
          </a:p>
        </p:txBody>
      </p:sp>
      <p:sp>
        <p:nvSpPr>
          <p:cNvPr id="6" name="Footer Placeholder 5"/>
          <p:cNvSpPr>
            <a:spLocks noGrp="1"/>
          </p:cNvSpPr>
          <p:nvPr>
            <p:ph type="ftr" sz="quarter" idx="3"/>
          </p:nvPr>
        </p:nvSpPr>
        <p:spPr/>
        <p:txBody>
          <a:bodyPr/>
          <a:lstStyle/>
          <a:p>
            <a:r>
              <a:rPr lang="en-US" smtClean="0"/>
              <a:t>Copyright © Cengage Learning. All rights reserved.</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2187" y="3087589"/>
            <a:ext cx="4679625" cy="3313211"/>
          </a:xfrm>
          <a:prstGeom prst="rect">
            <a:avLst/>
          </a:prstGeom>
        </p:spPr>
      </p:pic>
    </p:spTree>
    <p:extLst>
      <p:ext uri="{BB962C8B-B14F-4D97-AF65-F5344CB8AC3E}">
        <p14:creationId xmlns:p14="http://schemas.microsoft.com/office/powerpoint/2010/main" val="2925741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and Networks</a:t>
            </a: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373713038"/>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2054931894"/>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ooter Placeholder 5"/>
          <p:cNvSpPr>
            <a:spLocks noGrp="1"/>
          </p:cNvSpPr>
          <p:nvPr>
            <p:ph type="ftr" sz="quarter" idx="11"/>
          </p:nvPr>
        </p:nvSpPr>
        <p:spPr/>
        <p:txBody>
          <a:bodyPr/>
          <a:lstStyle/>
          <a:p>
            <a:r>
              <a:rPr lang="en-US" smtClean="0"/>
              <a:t>Copyright © Cengage Learning. All rights reserved.</a:t>
            </a:r>
            <a:endParaRPr lang="en-US" dirty="0"/>
          </a:p>
        </p:txBody>
      </p:sp>
      <p:sp>
        <p:nvSpPr>
          <p:cNvPr id="9" name="Text Placeholder 8"/>
          <p:cNvSpPr>
            <a:spLocks noGrp="1"/>
          </p:cNvSpPr>
          <p:nvPr>
            <p:ph type="body" sz="quarter" idx="13"/>
          </p:nvPr>
        </p:nvSpPr>
        <p:spPr/>
        <p:txBody>
          <a:bodyPr/>
          <a:lstStyle/>
          <a:p>
            <a:r>
              <a:rPr lang="en-US" dirty="0" smtClean="0"/>
              <a:t>Page 31</a:t>
            </a:r>
            <a:endParaRPr lang="en-US" dirty="0"/>
          </a:p>
        </p:txBody>
      </p:sp>
    </p:spTree>
    <p:extLst>
      <p:ext uri="{BB962C8B-B14F-4D97-AF65-F5344CB8AC3E}">
        <p14:creationId xmlns:p14="http://schemas.microsoft.com/office/powerpoint/2010/main" val="2612097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0">
                                            <p:graphicEl>
                                              <a:dgm id="{96499B17-D3E2-430D-B999-055BA61AE48E}"/>
                                            </p:graphicEl>
                                          </p:spTgt>
                                        </p:tgtEl>
                                        <p:attrNameLst>
                                          <p:attrName>style.visibility</p:attrName>
                                        </p:attrNameLst>
                                      </p:cBhvr>
                                      <p:to>
                                        <p:strVal val="visible"/>
                                      </p:to>
                                    </p:set>
                                    <p:animEffect transition="in" filter="fade">
                                      <p:cBhvr>
                                        <p:cTn id="7" dur="500"/>
                                        <p:tgtEl>
                                          <p:spTgt spid="10">
                                            <p:graphicEl>
                                              <a:dgm id="{96499B17-D3E2-430D-B999-055BA61AE48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childTnLst>
                                    <p:set>
                                      <p:cBhvr>
                                        <p:cTn id="11" dur="1" fill="hold">
                                          <p:stCondLst>
                                            <p:cond delay="0"/>
                                          </p:stCondLst>
                                        </p:cTn>
                                        <p:tgtEl>
                                          <p:spTgt spid="10">
                                            <p:graphicEl>
                                              <a:dgm id="{F6FB2847-2645-49A7-83CF-4843DB89A45A}"/>
                                            </p:graphicEl>
                                          </p:spTgt>
                                        </p:tgtEl>
                                        <p:attrNameLst>
                                          <p:attrName>style.visibility</p:attrName>
                                        </p:attrNameLst>
                                      </p:cBhvr>
                                      <p:to>
                                        <p:strVal val="visible"/>
                                      </p:to>
                                    </p:set>
                                    <p:animEffect transition="in" filter="fade">
                                      <p:cBhvr>
                                        <p:cTn id="12" dur="500"/>
                                        <p:tgtEl>
                                          <p:spTgt spid="10">
                                            <p:graphicEl>
                                              <a:dgm id="{F6FB2847-2645-49A7-83CF-4843DB89A45A}"/>
                                            </p:graphicEl>
                                          </p:spTgt>
                                        </p:tgtEl>
                                      </p:cBhvr>
                                    </p:animEffect>
                                  </p:childTnLst>
                                </p:cTn>
                              </p:par>
                            </p:childTnLst>
                          </p:cTn>
                        </p:par>
                        <p:par>
                          <p:cTn id="13" fill="hold">
                            <p:stCondLst>
                              <p:cond delay="2500"/>
                            </p:stCondLst>
                            <p:childTnLst>
                              <p:par>
                                <p:cTn id="14" presetID="10" presetClass="entr" presetSubtype="0" fill="hold" grpId="0" nodeType="afterEffect">
                                  <p:stCondLst>
                                    <p:cond delay="2000"/>
                                  </p:stCondLst>
                                  <p:childTnLst>
                                    <p:set>
                                      <p:cBhvr>
                                        <p:cTn id="15" dur="1" fill="hold">
                                          <p:stCondLst>
                                            <p:cond delay="0"/>
                                          </p:stCondLst>
                                        </p:cTn>
                                        <p:tgtEl>
                                          <p:spTgt spid="11">
                                            <p:graphicEl>
                                              <a:dgm id="{E14AC5F9-B549-43AF-AB0C-711A1080CE7E}"/>
                                            </p:graphicEl>
                                          </p:spTgt>
                                        </p:tgtEl>
                                        <p:attrNameLst>
                                          <p:attrName>style.visibility</p:attrName>
                                        </p:attrNameLst>
                                      </p:cBhvr>
                                      <p:to>
                                        <p:strVal val="visible"/>
                                      </p:to>
                                    </p:set>
                                    <p:animEffect transition="in" filter="fade">
                                      <p:cBhvr>
                                        <p:cTn id="16" dur="500"/>
                                        <p:tgtEl>
                                          <p:spTgt spid="11">
                                            <p:graphicEl>
                                              <a:dgm id="{E14AC5F9-B549-43AF-AB0C-711A1080CE7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2000"/>
                                  </p:stCondLst>
                                  <p:childTnLst>
                                    <p:set>
                                      <p:cBhvr>
                                        <p:cTn id="20" dur="1" fill="hold">
                                          <p:stCondLst>
                                            <p:cond delay="0"/>
                                          </p:stCondLst>
                                        </p:cTn>
                                        <p:tgtEl>
                                          <p:spTgt spid="11">
                                            <p:graphicEl>
                                              <a:dgm id="{449F9E82-4D22-4BA9-8DD4-6384E3278422}"/>
                                            </p:graphicEl>
                                          </p:spTgt>
                                        </p:tgtEl>
                                        <p:attrNameLst>
                                          <p:attrName>style.visibility</p:attrName>
                                        </p:attrNameLst>
                                      </p:cBhvr>
                                      <p:to>
                                        <p:strVal val="visible"/>
                                      </p:to>
                                    </p:set>
                                    <p:animEffect transition="in" filter="fade">
                                      <p:cBhvr>
                                        <p:cTn id="21" dur="500"/>
                                        <p:tgtEl>
                                          <p:spTgt spid="11">
                                            <p:graphicEl>
                                              <a:dgm id="{449F9E82-4D22-4BA9-8DD4-6384E327842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Graphic spid="11"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Technology in Society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33134176"/>
              </p:ext>
            </p:extLst>
          </p:nvPr>
        </p:nvGraphicFramePr>
        <p:xfrm>
          <a:off x="152400" y="1600200"/>
          <a:ext cx="8839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quarter" idx="13"/>
          </p:nvPr>
        </p:nvSpPr>
        <p:spPr/>
        <p:txBody>
          <a:bodyPr>
            <a:normAutofit/>
          </a:bodyPr>
          <a:lstStyle/>
          <a:p>
            <a:r>
              <a:rPr lang="en-US" dirty="0" smtClean="0"/>
              <a:t>Pages 33 - 38</a:t>
            </a:r>
            <a:endParaRPr lang="en-US" dirty="0"/>
          </a:p>
        </p:txBody>
      </p:sp>
      <p:sp>
        <p:nvSpPr>
          <p:cNvPr id="4" name="Footer Placeholder 3"/>
          <p:cNvSpPr>
            <a:spLocks noGrp="1"/>
          </p:cNvSpPr>
          <p:nvPr>
            <p:ph type="ftr" sz="quarter" idx="3"/>
          </p:nvPr>
        </p:nvSpPr>
        <p:spPr>
          <a:xfrm>
            <a:off x="2743200" y="6356350"/>
            <a:ext cx="3810000" cy="501650"/>
          </a:xfrm>
        </p:spPr>
        <p:txBody>
          <a:body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graphicEl>
                                              <a:dgm id="{980BAD67-7FFC-4A68-84C0-E5E63A8E6941}"/>
                                            </p:graphicEl>
                                          </p:spTgt>
                                        </p:tgtEl>
                                        <p:attrNameLst>
                                          <p:attrName>style.visibility</p:attrName>
                                        </p:attrNameLst>
                                      </p:cBhvr>
                                      <p:to>
                                        <p:strVal val="visible"/>
                                      </p:to>
                                    </p:set>
                                    <p:animEffect transition="in" filter="fade">
                                      <p:cBhvr>
                                        <p:cTn id="7" dur="500"/>
                                        <p:tgtEl>
                                          <p:spTgt spid="7">
                                            <p:graphicEl>
                                              <a:dgm id="{980BAD67-7FFC-4A68-84C0-E5E63A8E694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childTnLst>
                                    <p:set>
                                      <p:cBhvr>
                                        <p:cTn id="11" dur="1" fill="hold">
                                          <p:stCondLst>
                                            <p:cond delay="0"/>
                                          </p:stCondLst>
                                        </p:cTn>
                                        <p:tgtEl>
                                          <p:spTgt spid="7">
                                            <p:graphicEl>
                                              <a:dgm id="{2C1EC5CA-910E-4E3E-B5BE-806A859AE453}"/>
                                            </p:graphicEl>
                                          </p:spTgt>
                                        </p:tgtEl>
                                        <p:attrNameLst>
                                          <p:attrName>style.visibility</p:attrName>
                                        </p:attrNameLst>
                                      </p:cBhvr>
                                      <p:to>
                                        <p:strVal val="visible"/>
                                      </p:to>
                                    </p:set>
                                    <p:animEffect transition="in" filter="fade">
                                      <p:cBhvr>
                                        <p:cTn id="12" dur="500"/>
                                        <p:tgtEl>
                                          <p:spTgt spid="7">
                                            <p:graphicEl>
                                              <a:dgm id="{2C1EC5CA-910E-4E3E-B5BE-806A859AE45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childTnLst>
                                    <p:set>
                                      <p:cBhvr>
                                        <p:cTn id="16" dur="1" fill="hold">
                                          <p:stCondLst>
                                            <p:cond delay="0"/>
                                          </p:stCondLst>
                                        </p:cTn>
                                        <p:tgtEl>
                                          <p:spTgt spid="7">
                                            <p:graphicEl>
                                              <a:dgm id="{98CA7759-3FBC-4B07-B314-75CE0A9066CC}"/>
                                            </p:graphicEl>
                                          </p:spTgt>
                                        </p:tgtEl>
                                        <p:attrNameLst>
                                          <p:attrName>style.visibility</p:attrName>
                                        </p:attrNameLst>
                                      </p:cBhvr>
                                      <p:to>
                                        <p:strVal val="visible"/>
                                      </p:to>
                                    </p:set>
                                    <p:animEffect transition="in" filter="fade">
                                      <p:cBhvr>
                                        <p:cTn id="17" dur="500"/>
                                        <p:tgtEl>
                                          <p:spTgt spid="7">
                                            <p:graphicEl>
                                              <a:dgm id="{98CA7759-3FBC-4B07-B314-75CE0A9066C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childTnLst>
                                    <p:set>
                                      <p:cBhvr>
                                        <p:cTn id="21" dur="1" fill="hold">
                                          <p:stCondLst>
                                            <p:cond delay="0"/>
                                          </p:stCondLst>
                                        </p:cTn>
                                        <p:tgtEl>
                                          <p:spTgt spid="7">
                                            <p:graphicEl>
                                              <a:dgm id="{CDEB3FED-522B-40C4-93AC-7F485E0A6210}"/>
                                            </p:graphicEl>
                                          </p:spTgt>
                                        </p:tgtEl>
                                        <p:attrNameLst>
                                          <p:attrName>style.visibility</p:attrName>
                                        </p:attrNameLst>
                                      </p:cBhvr>
                                      <p:to>
                                        <p:strVal val="visible"/>
                                      </p:to>
                                    </p:set>
                                    <p:animEffect transition="in" filter="fade">
                                      <p:cBhvr>
                                        <p:cTn id="22" dur="500"/>
                                        <p:tgtEl>
                                          <p:spTgt spid="7">
                                            <p:graphicEl>
                                              <a:dgm id="{CDEB3FED-522B-40C4-93AC-7F485E0A621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0"/>
                                  </p:stCondLst>
                                  <p:childTnLst>
                                    <p:set>
                                      <p:cBhvr>
                                        <p:cTn id="26" dur="1" fill="hold">
                                          <p:stCondLst>
                                            <p:cond delay="0"/>
                                          </p:stCondLst>
                                        </p:cTn>
                                        <p:tgtEl>
                                          <p:spTgt spid="7">
                                            <p:graphicEl>
                                              <a:dgm id="{4B2566A1-EA86-44B1-8765-CB3C169B26EC}"/>
                                            </p:graphicEl>
                                          </p:spTgt>
                                        </p:tgtEl>
                                        <p:attrNameLst>
                                          <p:attrName>style.visibility</p:attrName>
                                        </p:attrNameLst>
                                      </p:cBhvr>
                                      <p:to>
                                        <p:strVal val="visible"/>
                                      </p:to>
                                    </p:set>
                                    <p:animEffect transition="in" filter="fade">
                                      <p:cBhvr>
                                        <p:cTn id="27" dur="500"/>
                                        <p:tgtEl>
                                          <p:spTgt spid="7">
                                            <p:graphicEl>
                                              <a:dgm id="{4B2566A1-EA86-44B1-8765-CB3C169B26E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000"/>
                                  </p:stCondLst>
                                  <p:childTnLst>
                                    <p:set>
                                      <p:cBhvr>
                                        <p:cTn id="31" dur="1" fill="hold">
                                          <p:stCondLst>
                                            <p:cond delay="0"/>
                                          </p:stCondLst>
                                        </p:cTn>
                                        <p:tgtEl>
                                          <p:spTgt spid="7">
                                            <p:graphicEl>
                                              <a:dgm id="{CD23A378-2881-4E63-B4DF-3CD869D88DBC}"/>
                                            </p:graphicEl>
                                          </p:spTgt>
                                        </p:tgtEl>
                                        <p:attrNameLst>
                                          <p:attrName>style.visibility</p:attrName>
                                        </p:attrNameLst>
                                      </p:cBhvr>
                                      <p:to>
                                        <p:strVal val="visible"/>
                                      </p:to>
                                    </p:set>
                                    <p:animEffect transition="in" filter="fade">
                                      <p:cBhvr>
                                        <p:cTn id="32" dur="500"/>
                                        <p:tgtEl>
                                          <p:spTgt spid="7">
                                            <p:graphicEl>
                                              <a:dgm id="{CD23A378-2881-4E63-B4DF-3CD869D88DB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2000"/>
                                  </p:stCondLst>
                                  <p:childTnLst>
                                    <p:set>
                                      <p:cBhvr>
                                        <p:cTn id="36" dur="1" fill="hold">
                                          <p:stCondLst>
                                            <p:cond delay="0"/>
                                          </p:stCondLst>
                                        </p:cTn>
                                        <p:tgtEl>
                                          <p:spTgt spid="7">
                                            <p:graphicEl>
                                              <a:dgm id="{98C6DEB1-5B02-4888-8C24-370A35FCCC15}"/>
                                            </p:graphicEl>
                                          </p:spTgt>
                                        </p:tgtEl>
                                        <p:attrNameLst>
                                          <p:attrName>style.visibility</p:attrName>
                                        </p:attrNameLst>
                                      </p:cBhvr>
                                      <p:to>
                                        <p:strVal val="visible"/>
                                      </p:to>
                                    </p:set>
                                    <p:animEffect transition="in" filter="fade">
                                      <p:cBhvr>
                                        <p:cTn id="37" dur="500"/>
                                        <p:tgtEl>
                                          <p:spTgt spid="7">
                                            <p:graphicEl>
                                              <a:dgm id="{98C6DEB1-5B02-4888-8C24-370A35FCCC1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2000"/>
                                  </p:stCondLst>
                                  <p:childTnLst>
                                    <p:set>
                                      <p:cBhvr>
                                        <p:cTn id="41" dur="1" fill="hold">
                                          <p:stCondLst>
                                            <p:cond delay="0"/>
                                          </p:stCondLst>
                                        </p:cTn>
                                        <p:tgtEl>
                                          <p:spTgt spid="7">
                                            <p:graphicEl>
                                              <a:dgm id="{ACBE0838-E4F8-4889-86EE-5B64A444E720}"/>
                                            </p:graphicEl>
                                          </p:spTgt>
                                        </p:tgtEl>
                                        <p:attrNameLst>
                                          <p:attrName>style.visibility</p:attrName>
                                        </p:attrNameLst>
                                      </p:cBhvr>
                                      <p:to>
                                        <p:strVal val="visible"/>
                                      </p:to>
                                    </p:set>
                                    <p:animEffect transition="in" filter="fade">
                                      <p:cBhvr>
                                        <p:cTn id="42" dur="500"/>
                                        <p:tgtEl>
                                          <p:spTgt spid="7">
                                            <p:graphicEl>
                                              <a:dgm id="{ACBE0838-E4F8-4889-86EE-5B64A444E72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2000"/>
                                  </p:stCondLst>
                                  <p:childTnLst>
                                    <p:set>
                                      <p:cBhvr>
                                        <p:cTn id="46" dur="1" fill="hold">
                                          <p:stCondLst>
                                            <p:cond delay="0"/>
                                          </p:stCondLst>
                                        </p:cTn>
                                        <p:tgtEl>
                                          <p:spTgt spid="7">
                                            <p:graphicEl>
                                              <a:dgm id="{068D4CE1-CA2C-4864-8929-81A670DED37F}"/>
                                            </p:graphicEl>
                                          </p:spTgt>
                                        </p:tgtEl>
                                        <p:attrNameLst>
                                          <p:attrName>style.visibility</p:attrName>
                                        </p:attrNameLst>
                                      </p:cBhvr>
                                      <p:to>
                                        <p:strVal val="visible"/>
                                      </p:to>
                                    </p:set>
                                    <p:animEffect transition="in" filter="fade">
                                      <p:cBhvr>
                                        <p:cTn id="47" dur="500"/>
                                        <p:tgtEl>
                                          <p:spTgt spid="7">
                                            <p:graphicEl>
                                              <a:dgm id="{068D4CE1-CA2C-4864-8929-81A670DED37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2000"/>
                                  </p:stCondLst>
                                  <p:childTnLst>
                                    <p:set>
                                      <p:cBhvr>
                                        <p:cTn id="51" dur="1" fill="hold">
                                          <p:stCondLst>
                                            <p:cond delay="0"/>
                                          </p:stCondLst>
                                        </p:cTn>
                                        <p:tgtEl>
                                          <p:spTgt spid="7">
                                            <p:graphicEl>
                                              <a:dgm id="{59539FF7-8E50-45F7-A75F-6F1FA402AFBE}"/>
                                            </p:graphicEl>
                                          </p:spTgt>
                                        </p:tgtEl>
                                        <p:attrNameLst>
                                          <p:attrName>style.visibility</p:attrName>
                                        </p:attrNameLst>
                                      </p:cBhvr>
                                      <p:to>
                                        <p:strVal val="visible"/>
                                      </p:to>
                                    </p:set>
                                    <p:animEffect transition="in" filter="fade">
                                      <p:cBhvr>
                                        <p:cTn id="52" dur="500"/>
                                        <p:tgtEl>
                                          <p:spTgt spid="7">
                                            <p:graphicEl>
                                              <a:dgm id="{59539FF7-8E50-45F7-A75F-6F1FA402AFB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Discussion</a:t>
            </a:r>
            <a:endParaRPr lang="en-US" dirty="0"/>
          </a:p>
        </p:txBody>
      </p:sp>
      <p:sp>
        <p:nvSpPr>
          <p:cNvPr id="3" name="Content Placeholder 2"/>
          <p:cNvSpPr>
            <a:spLocks noGrp="1"/>
          </p:cNvSpPr>
          <p:nvPr>
            <p:ph idx="1"/>
          </p:nvPr>
        </p:nvSpPr>
        <p:spPr>
          <a:xfrm>
            <a:off x="152400" y="1676400"/>
            <a:ext cx="8839200" cy="4648200"/>
          </a:xfrm>
        </p:spPr>
        <p:txBody>
          <a:bodyPr/>
          <a:lstStyle/>
          <a:p>
            <a:r>
              <a:rPr lang="en-US" dirty="0" smtClean="0"/>
              <a:t>What is the role of technology in your life?</a:t>
            </a:r>
          </a:p>
          <a:p>
            <a:r>
              <a:rPr lang="en-US" dirty="0" smtClean="0"/>
              <a:t>Where do you use it?</a:t>
            </a:r>
          </a:p>
          <a:p>
            <a:pPr lvl="1"/>
            <a:r>
              <a:rPr lang="en-US" dirty="0" smtClean="0"/>
              <a:t>Merits of computer use in school</a:t>
            </a:r>
            <a:endParaRPr lang="en-US" dirty="0"/>
          </a:p>
          <a:p>
            <a:pPr marL="342900" lvl="1" indent="-342900">
              <a:buFont typeface="Arial" pitchFamily="34" charset="0"/>
              <a:buChar char="•"/>
            </a:pPr>
            <a:r>
              <a:rPr lang="en-US" dirty="0">
                <a:latin typeface="Times New Roman" panose="02020603050405020304" pitchFamily="18" charset="0"/>
                <a:cs typeface="Times New Roman" panose="02020603050405020304" pitchFamily="18" charset="0"/>
                <a:hlinkClick r:id="rId2"/>
              </a:rPr>
              <a:t>https://www.youtube.com/watch?v=7o35ruCZ6S4</a:t>
            </a:r>
            <a:endParaRPr lang="en-US" dirty="0">
              <a:latin typeface="Times New Roman" panose="02020603050405020304" pitchFamily="18" charset="0"/>
              <a:cs typeface="Times New Roman" panose="02020603050405020304" pitchFamily="18" charset="0"/>
            </a:endParaRPr>
          </a:p>
          <a:p>
            <a:pPr marL="0" indent="0">
              <a:buNone/>
            </a:pPr>
            <a:endParaRPr lang="en-US" dirty="0" smtClean="0"/>
          </a:p>
        </p:txBody>
      </p:sp>
      <p:sp>
        <p:nvSpPr>
          <p:cNvPr id="4" name="Text Placeholder 3"/>
          <p:cNvSpPr>
            <a:spLocks noGrp="1"/>
          </p:cNvSpPr>
          <p:nvPr>
            <p:ph type="body" sz="quarter" idx="13"/>
          </p:nvPr>
        </p:nvSpPr>
        <p:spPr/>
        <p:txBody>
          <a:bodyPr/>
          <a:lstStyle/>
          <a:p>
            <a:endParaRPr lang="en-US"/>
          </a:p>
        </p:txBody>
      </p:sp>
      <p:sp>
        <p:nvSpPr>
          <p:cNvPr id="5" name="Footer Placeholder 4"/>
          <p:cNvSpPr>
            <a:spLocks noGrp="1"/>
          </p:cNvSpPr>
          <p:nvPr>
            <p:ph type="ftr" sz="quarter" idx="3"/>
          </p:nvPr>
        </p:nvSpPr>
        <p:spPr/>
        <p:txBody>
          <a:bodyPr/>
          <a:lstStyle/>
          <a:p>
            <a:r>
              <a:rPr lang="en-US" smtClean="0"/>
              <a:t>Copyright © Cengage Learning. All rights reserved.</a:t>
            </a:r>
            <a:endParaRPr lang="en-US" dirty="0"/>
          </a:p>
        </p:txBody>
      </p:sp>
    </p:spTree>
    <p:extLst>
      <p:ext uri="{BB962C8B-B14F-4D97-AF65-F5344CB8AC3E}">
        <p14:creationId xmlns:p14="http://schemas.microsoft.com/office/powerpoint/2010/main" val="3989124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Users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4414504"/>
              </p:ext>
            </p:extLst>
          </p:nvPr>
        </p:nvGraphicFramePr>
        <p:xfrm>
          <a:off x="304800" y="1876425"/>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quarter" idx="13"/>
          </p:nvPr>
        </p:nvSpPr>
        <p:spPr/>
        <p:txBody>
          <a:bodyPr>
            <a:normAutofit/>
          </a:bodyPr>
          <a:lstStyle/>
          <a:p>
            <a:r>
              <a:rPr lang="en-US" dirty="0" smtClean="0"/>
              <a:t>Pages 38 - 39</a:t>
            </a:r>
            <a:endParaRPr lang="en-US" dirty="0"/>
          </a:p>
        </p:txBody>
      </p:sp>
      <p:sp>
        <p:nvSpPr>
          <p:cNvPr id="4" name="Footer Placeholder 3"/>
          <p:cNvSpPr>
            <a:spLocks noGrp="1"/>
          </p:cNvSpPr>
          <p:nvPr>
            <p:ph type="ftr" sz="quarter" idx="3"/>
          </p:nvPr>
        </p:nvSpPr>
        <p:spPr>
          <a:xfrm>
            <a:off x="2743200" y="6356350"/>
            <a:ext cx="3810000" cy="501650"/>
          </a:xfrm>
        </p:spPr>
        <p:txBody>
          <a:body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graphicEl>
                                              <a:dgm id="{1876411E-9C18-4229-83A6-E17F6946BF55}"/>
                                            </p:graphicEl>
                                          </p:spTgt>
                                        </p:tgtEl>
                                        <p:attrNameLst>
                                          <p:attrName>style.visibility</p:attrName>
                                        </p:attrNameLst>
                                      </p:cBhvr>
                                      <p:to>
                                        <p:strVal val="visible"/>
                                      </p:to>
                                    </p:set>
                                    <p:animEffect transition="in" filter="fade">
                                      <p:cBhvr>
                                        <p:cTn id="7" dur="500"/>
                                        <p:tgtEl>
                                          <p:spTgt spid="7">
                                            <p:graphicEl>
                                              <a:dgm id="{1876411E-9C18-4229-83A6-E17F6946BF55}"/>
                                            </p:graphicEl>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7">
                                            <p:graphicEl>
                                              <a:dgm id="{DF0FE380-0A4C-40F9-8231-EFFC168D6842}"/>
                                            </p:graphicEl>
                                          </p:spTgt>
                                        </p:tgtEl>
                                        <p:attrNameLst>
                                          <p:attrName>style.visibility</p:attrName>
                                        </p:attrNameLst>
                                      </p:cBhvr>
                                      <p:to>
                                        <p:strVal val="visible"/>
                                      </p:to>
                                    </p:set>
                                    <p:animEffect transition="in" filter="fade">
                                      <p:cBhvr>
                                        <p:cTn id="10" dur="500"/>
                                        <p:tgtEl>
                                          <p:spTgt spid="7">
                                            <p:graphicEl>
                                              <a:dgm id="{DF0FE380-0A4C-40F9-8231-EFFC168D684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childTnLst>
                                    <p:set>
                                      <p:cBhvr>
                                        <p:cTn id="14" dur="1" fill="hold">
                                          <p:stCondLst>
                                            <p:cond delay="0"/>
                                          </p:stCondLst>
                                        </p:cTn>
                                        <p:tgtEl>
                                          <p:spTgt spid="7">
                                            <p:graphicEl>
                                              <a:dgm id="{E40C1C46-2D33-4C1E-A404-91E4F3850546}"/>
                                            </p:graphicEl>
                                          </p:spTgt>
                                        </p:tgtEl>
                                        <p:attrNameLst>
                                          <p:attrName>style.visibility</p:attrName>
                                        </p:attrNameLst>
                                      </p:cBhvr>
                                      <p:to>
                                        <p:strVal val="visible"/>
                                      </p:to>
                                    </p:set>
                                    <p:animEffect transition="in" filter="fade">
                                      <p:cBhvr>
                                        <p:cTn id="15" dur="500"/>
                                        <p:tgtEl>
                                          <p:spTgt spid="7">
                                            <p:graphicEl>
                                              <a:dgm id="{E40C1C46-2D33-4C1E-A404-91E4F3850546}"/>
                                            </p:graphicEl>
                                          </p:spTgt>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7">
                                            <p:graphicEl>
                                              <a:dgm id="{434725CB-6D21-4117-824A-315EE5222F37}"/>
                                            </p:graphicEl>
                                          </p:spTgt>
                                        </p:tgtEl>
                                        <p:attrNameLst>
                                          <p:attrName>style.visibility</p:attrName>
                                        </p:attrNameLst>
                                      </p:cBhvr>
                                      <p:to>
                                        <p:strVal val="visible"/>
                                      </p:to>
                                    </p:set>
                                    <p:animEffect transition="in" filter="fade">
                                      <p:cBhvr>
                                        <p:cTn id="18" dur="500"/>
                                        <p:tgtEl>
                                          <p:spTgt spid="7">
                                            <p:graphicEl>
                                              <a:dgm id="{434725CB-6D21-4117-824A-315EE5222F3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2000"/>
                                  </p:stCondLst>
                                  <p:childTnLst>
                                    <p:set>
                                      <p:cBhvr>
                                        <p:cTn id="22" dur="1" fill="hold">
                                          <p:stCondLst>
                                            <p:cond delay="0"/>
                                          </p:stCondLst>
                                        </p:cTn>
                                        <p:tgtEl>
                                          <p:spTgt spid="7">
                                            <p:graphicEl>
                                              <a:dgm id="{90B2E07F-126E-40A6-80EF-049D09582923}"/>
                                            </p:graphicEl>
                                          </p:spTgt>
                                        </p:tgtEl>
                                        <p:attrNameLst>
                                          <p:attrName>style.visibility</p:attrName>
                                        </p:attrNameLst>
                                      </p:cBhvr>
                                      <p:to>
                                        <p:strVal val="visible"/>
                                      </p:to>
                                    </p:set>
                                    <p:animEffect transition="in" filter="fade">
                                      <p:cBhvr>
                                        <p:cTn id="23" dur="500"/>
                                        <p:tgtEl>
                                          <p:spTgt spid="7">
                                            <p:graphicEl>
                                              <a:dgm id="{90B2E07F-126E-40A6-80EF-049D09582923}"/>
                                            </p:graphicEl>
                                          </p:spTgt>
                                        </p:tgtEl>
                                      </p:cBhvr>
                                    </p:animEffect>
                                  </p:childTnLst>
                                </p:cTn>
                              </p:par>
                              <p:par>
                                <p:cTn id="24" presetID="10" presetClass="entr" presetSubtype="0" fill="hold" grpId="0" nodeType="withEffect">
                                  <p:stCondLst>
                                    <p:cond delay="2000"/>
                                  </p:stCondLst>
                                  <p:childTnLst>
                                    <p:set>
                                      <p:cBhvr>
                                        <p:cTn id="25" dur="1" fill="hold">
                                          <p:stCondLst>
                                            <p:cond delay="0"/>
                                          </p:stCondLst>
                                        </p:cTn>
                                        <p:tgtEl>
                                          <p:spTgt spid="7">
                                            <p:graphicEl>
                                              <a:dgm id="{623AAE8C-8CC4-4FE7-8A9D-202152175BB2}"/>
                                            </p:graphicEl>
                                          </p:spTgt>
                                        </p:tgtEl>
                                        <p:attrNameLst>
                                          <p:attrName>style.visibility</p:attrName>
                                        </p:attrNameLst>
                                      </p:cBhvr>
                                      <p:to>
                                        <p:strVal val="visible"/>
                                      </p:to>
                                    </p:set>
                                    <p:animEffect transition="in" filter="fade">
                                      <p:cBhvr>
                                        <p:cTn id="26" dur="500"/>
                                        <p:tgtEl>
                                          <p:spTgt spid="7">
                                            <p:graphicEl>
                                              <a:dgm id="{623AAE8C-8CC4-4FE7-8A9D-202152175BB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2000"/>
                                  </p:stCondLst>
                                  <p:childTnLst>
                                    <p:set>
                                      <p:cBhvr>
                                        <p:cTn id="30" dur="1" fill="hold">
                                          <p:stCondLst>
                                            <p:cond delay="0"/>
                                          </p:stCondLst>
                                        </p:cTn>
                                        <p:tgtEl>
                                          <p:spTgt spid="7">
                                            <p:graphicEl>
                                              <a:dgm id="{D9A6FBC2-A6F2-4A30-BF2D-7E42945CB60F}"/>
                                            </p:graphicEl>
                                          </p:spTgt>
                                        </p:tgtEl>
                                        <p:attrNameLst>
                                          <p:attrName>style.visibility</p:attrName>
                                        </p:attrNameLst>
                                      </p:cBhvr>
                                      <p:to>
                                        <p:strVal val="visible"/>
                                      </p:to>
                                    </p:set>
                                    <p:animEffect transition="in" filter="fade">
                                      <p:cBhvr>
                                        <p:cTn id="31" dur="500"/>
                                        <p:tgtEl>
                                          <p:spTgt spid="7">
                                            <p:graphicEl>
                                              <a:dgm id="{D9A6FBC2-A6F2-4A30-BF2D-7E42945CB60F}"/>
                                            </p:graphicEl>
                                          </p:spTgt>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graphicEl>
                                              <a:dgm id="{E504C19C-67F8-4031-AB80-7B5183423EEF}"/>
                                            </p:graphicEl>
                                          </p:spTgt>
                                        </p:tgtEl>
                                        <p:attrNameLst>
                                          <p:attrName>style.visibility</p:attrName>
                                        </p:attrNameLst>
                                      </p:cBhvr>
                                      <p:to>
                                        <p:strVal val="visible"/>
                                      </p:to>
                                    </p:set>
                                    <p:animEffect transition="in" filter="fade">
                                      <p:cBhvr>
                                        <p:cTn id="34" dur="500"/>
                                        <p:tgtEl>
                                          <p:spTgt spid="7">
                                            <p:graphicEl>
                                              <a:dgm id="{E504C19C-67F8-4031-AB80-7B5183423EE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2000"/>
                                  </p:stCondLst>
                                  <p:childTnLst>
                                    <p:set>
                                      <p:cBhvr>
                                        <p:cTn id="38" dur="1" fill="hold">
                                          <p:stCondLst>
                                            <p:cond delay="0"/>
                                          </p:stCondLst>
                                        </p:cTn>
                                        <p:tgtEl>
                                          <p:spTgt spid="7">
                                            <p:graphicEl>
                                              <a:dgm id="{E30A69AE-9562-443B-9AAD-4FE3AE0FC5AF}"/>
                                            </p:graphicEl>
                                          </p:spTgt>
                                        </p:tgtEl>
                                        <p:attrNameLst>
                                          <p:attrName>style.visibility</p:attrName>
                                        </p:attrNameLst>
                                      </p:cBhvr>
                                      <p:to>
                                        <p:strVal val="visible"/>
                                      </p:to>
                                    </p:set>
                                    <p:animEffect transition="in" filter="fade">
                                      <p:cBhvr>
                                        <p:cTn id="39" dur="500"/>
                                        <p:tgtEl>
                                          <p:spTgt spid="7">
                                            <p:graphicEl>
                                              <a:dgm id="{E30A69AE-9562-443B-9AAD-4FE3AE0FC5AF}"/>
                                            </p:graphicEl>
                                          </p:spTgt>
                                        </p:tgtEl>
                                      </p:cBhvr>
                                    </p:animEffect>
                                  </p:childTnLst>
                                </p:cTn>
                              </p:par>
                              <p:par>
                                <p:cTn id="40" presetID="10" presetClass="entr" presetSubtype="0" fill="hold" grpId="0" nodeType="withEffect">
                                  <p:stCondLst>
                                    <p:cond delay="2000"/>
                                  </p:stCondLst>
                                  <p:childTnLst>
                                    <p:set>
                                      <p:cBhvr>
                                        <p:cTn id="41" dur="1" fill="hold">
                                          <p:stCondLst>
                                            <p:cond delay="0"/>
                                          </p:stCondLst>
                                        </p:cTn>
                                        <p:tgtEl>
                                          <p:spTgt spid="7">
                                            <p:graphicEl>
                                              <a:dgm id="{C6771819-A478-4681-91BF-3D530C46E9AE}"/>
                                            </p:graphicEl>
                                          </p:spTgt>
                                        </p:tgtEl>
                                        <p:attrNameLst>
                                          <p:attrName>style.visibility</p:attrName>
                                        </p:attrNameLst>
                                      </p:cBhvr>
                                      <p:to>
                                        <p:strVal val="visible"/>
                                      </p:to>
                                    </p:set>
                                    <p:animEffect transition="in" filter="fade">
                                      <p:cBhvr>
                                        <p:cTn id="42" dur="500"/>
                                        <p:tgtEl>
                                          <p:spTgt spid="7">
                                            <p:graphicEl>
                                              <a:dgm id="{C6771819-A478-4681-91BF-3D530C46E9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a:t>
            </a:r>
            <a:endParaRPr lang="en-US" dirty="0"/>
          </a:p>
        </p:txBody>
      </p:sp>
      <p:sp>
        <p:nvSpPr>
          <p:cNvPr id="3" name="Content Placeholder 2"/>
          <p:cNvSpPr>
            <a:spLocks noGrp="1"/>
          </p:cNvSpPr>
          <p:nvPr>
            <p:ph idx="1"/>
          </p:nvPr>
        </p:nvSpPr>
        <p:spPr/>
        <p:txBody>
          <a:bodyPr/>
          <a:lstStyle/>
          <a:p>
            <a:r>
              <a:rPr lang="en-US" dirty="0" smtClean="0"/>
              <a:t>Electronic components in computers process data using ---------, which are the steps that tell the computer how to perform a particular task.</a:t>
            </a:r>
          </a:p>
          <a:p>
            <a:pPr marL="0" indent="0">
              <a:buNone/>
            </a:pPr>
            <a:r>
              <a:rPr lang="en-US" dirty="0" smtClean="0"/>
              <a:t>a)Information</a:t>
            </a:r>
          </a:p>
          <a:p>
            <a:pPr marL="0" indent="0">
              <a:buNone/>
            </a:pPr>
            <a:r>
              <a:rPr lang="en-US" dirty="0" smtClean="0"/>
              <a:t>b)Instructions</a:t>
            </a:r>
          </a:p>
          <a:p>
            <a:pPr marL="0" indent="0">
              <a:buNone/>
            </a:pPr>
            <a:r>
              <a:rPr lang="en-US" dirty="0" smtClean="0"/>
              <a:t>c)Tags</a:t>
            </a:r>
          </a:p>
          <a:p>
            <a:pPr marL="0" indent="0">
              <a:buNone/>
            </a:pPr>
            <a:r>
              <a:rPr lang="en-US" dirty="0" smtClean="0"/>
              <a:t>d)Links</a:t>
            </a:r>
          </a:p>
          <a:p>
            <a:pPr marL="0" indent="0">
              <a:buNone/>
            </a:pPr>
            <a:r>
              <a:rPr lang="en-US" dirty="0" smtClean="0"/>
              <a:t>Answer : Instructions</a:t>
            </a:r>
            <a:endParaRPr lang="en-US" dirty="0"/>
          </a:p>
        </p:txBody>
      </p:sp>
      <p:sp>
        <p:nvSpPr>
          <p:cNvPr id="4" name="Text Placeholder 3"/>
          <p:cNvSpPr>
            <a:spLocks noGrp="1"/>
          </p:cNvSpPr>
          <p:nvPr>
            <p:ph type="body" sz="quarter" idx="13"/>
          </p:nvPr>
        </p:nvSpPr>
        <p:spPr/>
        <p:txBody>
          <a:bodyPr/>
          <a:lstStyle/>
          <a:p>
            <a:endParaRPr lang="en-US"/>
          </a:p>
        </p:txBody>
      </p:sp>
      <p:sp>
        <p:nvSpPr>
          <p:cNvPr id="5" name="Footer Placeholder 4"/>
          <p:cNvSpPr>
            <a:spLocks noGrp="1"/>
          </p:cNvSpPr>
          <p:nvPr>
            <p:ph type="ftr" sz="quarter" idx="3"/>
          </p:nvPr>
        </p:nvSpPr>
        <p:spPr/>
        <p:txBody>
          <a:bodyPr/>
          <a:lstStyle/>
          <a:p>
            <a:r>
              <a:rPr lang="en-US" smtClean="0"/>
              <a:t>Copyright © Cengage Learning. All rights reserved.</a:t>
            </a:r>
            <a:endParaRPr lang="en-US" dirty="0"/>
          </a:p>
        </p:txBody>
      </p:sp>
    </p:spTree>
    <p:extLst>
      <p:ext uri="{BB962C8B-B14F-4D97-AF65-F5344CB8AC3E}">
        <p14:creationId xmlns:p14="http://schemas.microsoft.com/office/powerpoint/2010/main" val="574602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a:t>
            </a:r>
            <a:endParaRPr lang="en-US" dirty="0"/>
          </a:p>
        </p:txBody>
      </p:sp>
      <p:sp>
        <p:nvSpPr>
          <p:cNvPr id="3" name="Content Placeholder 2"/>
          <p:cNvSpPr>
            <a:spLocks noGrp="1"/>
          </p:cNvSpPr>
          <p:nvPr>
            <p:ph idx="1"/>
          </p:nvPr>
        </p:nvSpPr>
        <p:spPr/>
        <p:txBody>
          <a:bodyPr/>
          <a:lstStyle/>
          <a:p>
            <a:r>
              <a:rPr lang="en-US" dirty="0" smtClean="0"/>
              <a:t>A ------- is a collection of computers and devices connected together, often wirelessly.</a:t>
            </a:r>
          </a:p>
          <a:p>
            <a:r>
              <a:rPr lang="en-US" dirty="0" smtClean="0"/>
              <a:t>A)webpage</a:t>
            </a:r>
          </a:p>
          <a:p>
            <a:r>
              <a:rPr lang="en-US" dirty="0" smtClean="0"/>
              <a:t>B)website</a:t>
            </a:r>
          </a:p>
          <a:p>
            <a:r>
              <a:rPr lang="en-US" dirty="0" smtClean="0"/>
              <a:t>C)server</a:t>
            </a:r>
          </a:p>
          <a:p>
            <a:r>
              <a:rPr lang="en-US" dirty="0" smtClean="0"/>
              <a:t>D)network</a:t>
            </a:r>
          </a:p>
          <a:p>
            <a:pPr marL="0" indent="0">
              <a:buNone/>
            </a:pPr>
            <a:r>
              <a:rPr lang="en-US" dirty="0" smtClean="0"/>
              <a:t>Answer : Network</a:t>
            </a:r>
            <a:endParaRPr lang="en-US" dirty="0"/>
          </a:p>
        </p:txBody>
      </p:sp>
      <p:sp>
        <p:nvSpPr>
          <p:cNvPr id="4" name="Text Placeholder 3"/>
          <p:cNvSpPr>
            <a:spLocks noGrp="1"/>
          </p:cNvSpPr>
          <p:nvPr>
            <p:ph type="body" sz="quarter" idx="13"/>
          </p:nvPr>
        </p:nvSpPr>
        <p:spPr/>
        <p:txBody>
          <a:bodyPr/>
          <a:lstStyle/>
          <a:p>
            <a:endParaRPr lang="en-US"/>
          </a:p>
        </p:txBody>
      </p:sp>
      <p:sp>
        <p:nvSpPr>
          <p:cNvPr id="5" name="Footer Placeholder 4"/>
          <p:cNvSpPr>
            <a:spLocks noGrp="1"/>
          </p:cNvSpPr>
          <p:nvPr>
            <p:ph type="ftr" sz="quarter" idx="3"/>
          </p:nvPr>
        </p:nvSpPr>
        <p:spPr/>
        <p:txBody>
          <a:bodyPr/>
          <a:lstStyle/>
          <a:p>
            <a:r>
              <a:rPr lang="en-US" smtClean="0"/>
              <a:t>Copyright © Cengage Learning. All rights reserved.</a:t>
            </a:r>
            <a:endParaRPr lang="en-US" dirty="0"/>
          </a:p>
        </p:txBody>
      </p:sp>
    </p:spTree>
    <p:extLst>
      <p:ext uri="{BB962C8B-B14F-4D97-AF65-F5344CB8AC3E}">
        <p14:creationId xmlns:p14="http://schemas.microsoft.com/office/powerpoint/2010/main" val="2460952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a:t>
            </a:r>
            <a:endParaRPr lang="en-US" dirty="0"/>
          </a:p>
        </p:txBody>
      </p:sp>
      <p:sp>
        <p:nvSpPr>
          <p:cNvPr id="3" name="Content Placeholder 2"/>
          <p:cNvSpPr>
            <a:spLocks noGrp="1"/>
          </p:cNvSpPr>
          <p:nvPr>
            <p:ph idx="1"/>
          </p:nvPr>
        </p:nvSpPr>
        <p:spPr/>
        <p:txBody>
          <a:bodyPr/>
          <a:lstStyle/>
          <a:p>
            <a:r>
              <a:rPr lang="en-US" dirty="0" smtClean="0"/>
              <a:t>--------- consists of electronic components that store instructions waiting to be executed and the data needed by those instructions.</a:t>
            </a:r>
          </a:p>
          <a:p>
            <a:r>
              <a:rPr lang="en-US" dirty="0" smtClean="0"/>
              <a:t>A)networking</a:t>
            </a:r>
          </a:p>
          <a:p>
            <a:r>
              <a:rPr lang="en-US" dirty="0" smtClean="0"/>
              <a:t>B)data</a:t>
            </a:r>
          </a:p>
          <a:p>
            <a:r>
              <a:rPr lang="en-US" dirty="0" smtClean="0"/>
              <a:t>C)memory</a:t>
            </a:r>
          </a:p>
          <a:p>
            <a:r>
              <a:rPr lang="en-US" dirty="0" smtClean="0"/>
              <a:t>D)storage</a:t>
            </a:r>
          </a:p>
          <a:p>
            <a:pPr marL="0" indent="0">
              <a:buNone/>
            </a:pPr>
            <a:r>
              <a:rPr lang="en-US" dirty="0" smtClean="0"/>
              <a:t>Answer: Memory</a:t>
            </a:r>
            <a:endParaRPr lang="en-US" dirty="0"/>
          </a:p>
        </p:txBody>
      </p:sp>
      <p:sp>
        <p:nvSpPr>
          <p:cNvPr id="4" name="Text Placeholder 3"/>
          <p:cNvSpPr>
            <a:spLocks noGrp="1"/>
          </p:cNvSpPr>
          <p:nvPr>
            <p:ph type="body" sz="quarter" idx="13"/>
          </p:nvPr>
        </p:nvSpPr>
        <p:spPr/>
        <p:txBody>
          <a:bodyPr/>
          <a:lstStyle/>
          <a:p>
            <a:endParaRPr lang="en-US"/>
          </a:p>
        </p:txBody>
      </p:sp>
      <p:sp>
        <p:nvSpPr>
          <p:cNvPr id="5" name="Footer Placeholder 4"/>
          <p:cNvSpPr>
            <a:spLocks noGrp="1"/>
          </p:cNvSpPr>
          <p:nvPr>
            <p:ph type="ftr" sz="quarter" idx="3"/>
          </p:nvPr>
        </p:nvSpPr>
        <p:spPr/>
        <p:txBody>
          <a:bodyPr/>
          <a:lstStyle/>
          <a:p>
            <a:r>
              <a:rPr lang="en-US" smtClean="0"/>
              <a:t>Copyright © Cengage Learning. All rights reserved.</a:t>
            </a:r>
            <a:endParaRPr lang="en-US" dirty="0"/>
          </a:p>
        </p:txBody>
      </p:sp>
    </p:spTree>
    <p:extLst>
      <p:ext uri="{BB962C8B-B14F-4D97-AF65-F5344CB8AC3E}">
        <p14:creationId xmlns:p14="http://schemas.microsoft.com/office/powerpoint/2010/main" val="1687151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54648684"/>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quarter" idx="13"/>
          </p:nvPr>
        </p:nvSpPr>
        <p:spPr/>
        <p:txBody>
          <a:bodyPr/>
          <a:lstStyle/>
          <a:p>
            <a:r>
              <a:rPr lang="en-US" dirty="0" smtClean="0"/>
              <a:t>Page 41</a:t>
            </a:r>
            <a:endParaRPr lang="en-US" dirty="0"/>
          </a:p>
        </p:txBody>
      </p:sp>
      <p:sp>
        <p:nvSpPr>
          <p:cNvPr id="4" name="Footer Placeholder 3"/>
          <p:cNvSpPr>
            <a:spLocks noGrp="1"/>
          </p:cNvSpPr>
          <p:nvPr>
            <p:ph type="ftr" sz="quarter" idx="3"/>
          </p:nvPr>
        </p:nvSpPr>
        <p:spPr>
          <a:xfrm>
            <a:off x="2743200" y="6356350"/>
            <a:ext cx="3810000" cy="501650"/>
          </a:xfrm>
        </p:spPr>
        <p:txBody>
          <a:body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graphicEl>
                                              <a:dgm id="{A2320912-8D9A-492B-894B-23596CF49463}"/>
                                            </p:graphicEl>
                                          </p:spTgt>
                                        </p:tgtEl>
                                        <p:attrNameLst>
                                          <p:attrName>style.visibility</p:attrName>
                                        </p:attrNameLst>
                                      </p:cBhvr>
                                      <p:to>
                                        <p:strVal val="visible"/>
                                      </p:to>
                                    </p:set>
                                    <p:animEffect transition="in" filter="fade">
                                      <p:cBhvr>
                                        <p:cTn id="7" dur="500"/>
                                        <p:tgtEl>
                                          <p:spTgt spid="7">
                                            <p:graphicEl>
                                              <a:dgm id="{A2320912-8D9A-492B-894B-23596CF4946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childTnLst>
                                    <p:set>
                                      <p:cBhvr>
                                        <p:cTn id="11" dur="1" fill="hold">
                                          <p:stCondLst>
                                            <p:cond delay="0"/>
                                          </p:stCondLst>
                                        </p:cTn>
                                        <p:tgtEl>
                                          <p:spTgt spid="7">
                                            <p:graphicEl>
                                              <a:dgm id="{50A5D91A-3B6D-431A-B423-1814834F0F41}"/>
                                            </p:graphicEl>
                                          </p:spTgt>
                                        </p:tgtEl>
                                        <p:attrNameLst>
                                          <p:attrName>style.visibility</p:attrName>
                                        </p:attrNameLst>
                                      </p:cBhvr>
                                      <p:to>
                                        <p:strVal val="visible"/>
                                      </p:to>
                                    </p:set>
                                    <p:animEffect transition="in" filter="fade">
                                      <p:cBhvr>
                                        <p:cTn id="12" dur="500"/>
                                        <p:tgtEl>
                                          <p:spTgt spid="7">
                                            <p:graphicEl>
                                              <a:dgm id="{50A5D91A-3B6D-431A-B423-1814834F0F4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childTnLst>
                                    <p:set>
                                      <p:cBhvr>
                                        <p:cTn id="16" dur="1" fill="hold">
                                          <p:stCondLst>
                                            <p:cond delay="0"/>
                                          </p:stCondLst>
                                        </p:cTn>
                                        <p:tgtEl>
                                          <p:spTgt spid="7">
                                            <p:graphicEl>
                                              <a:dgm id="{CFF08C53-4BD1-4F13-A99F-F0E164233DAE}"/>
                                            </p:graphicEl>
                                          </p:spTgt>
                                        </p:tgtEl>
                                        <p:attrNameLst>
                                          <p:attrName>style.visibility</p:attrName>
                                        </p:attrNameLst>
                                      </p:cBhvr>
                                      <p:to>
                                        <p:strVal val="visible"/>
                                      </p:to>
                                    </p:set>
                                    <p:animEffect transition="in" filter="fade">
                                      <p:cBhvr>
                                        <p:cTn id="17" dur="500"/>
                                        <p:tgtEl>
                                          <p:spTgt spid="7">
                                            <p:graphicEl>
                                              <a:dgm id="{CFF08C53-4BD1-4F13-A99F-F0E164233DA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childTnLst>
                                    <p:set>
                                      <p:cBhvr>
                                        <p:cTn id="21" dur="1" fill="hold">
                                          <p:stCondLst>
                                            <p:cond delay="0"/>
                                          </p:stCondLst>
                                        </p:cTn>
                                        <p:tgtEl>
                                          <p:spTgt spid="7">
                                            <p:graphicEl>
                                              <a:dgm id="{D2360D57-C03D-41F1-BA7A-215CD565CDBD}"/>
                                            </p:graphicEl>
                                          </p:spTgt>
                                        </p:tgtEl>
                                        <p:attrNameLst>
                                          <p:attrName>style.visibility</p:attrName>
                                        </p:attrNameLst>
                                      </p:cBhvr>
                                      <p:to>
                                        <p:strVal val="visible"/>
                                      </p:to>
                                    </p:set>
                                    <p:animEffect transition="in" filter="fade">
                                      <p:cBhvr>
                                        <p:cTn id="22" dur="500"/>
                                        <p:tgtEl>
                                          <p:spTgt spid="7">
                                            <p:graphicEl>
                                              <a:dgm id="{D2360D57-C03D-41F1-BA7A-215CD565CDB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0"/>
                                  </p:stCondLst>
                                  <p:childTnLst>
                                    <p:set>
                                      <p:cBhvr>
                                        <p:cTn id="26" dur="1" fill="hold">
                                          <p:stCondLst>
                                            <p:cond delay="0"/>
                                          </p:stCondLst>
                                        </p:cTn>
                                        <p:tgtEl>
                                          <p:spTgt spid="7">
                                            <p:graphicEl>
                                              <a:dgm id="{1BFEB1AF-A666-48C2-8757-EB779B16D882}"/>
                                            </p:graphicEl>
                                          </p:spTgt>
                                        </p:tgtEl>
                                        <p:attrNameLst>
                                          <p:attrName>style.visibility</p:attrName>
                                        </p:attrNameLst>
                                      </p:cBhvr>
                                      <p:to>
                                        <p:strVal val="visible"/>
                                      </p:to>
                                    </p:set>
                                    <p:animEffect transition="in" filter="fade">
                                      <p:cBhvr>
                                        <p:cTn id="27" dur="500"/>
                                        <p:tgtEl>
                                          <p:spTgt spid="7">
                                            <p:graphicEl>
                                              <a:dgm id="{1BFEB1AF-A666-48C2-8757-EB779B16D8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72200"/>
            <a:ext cx="4572000" cy="461665"/>
          </a:xfrm>
          <a:prstGeom prst="rect">
            <a:avLst/>
          </a:prstGeom>
          <a:noFill/>
        </p:spPr>
        <p:txBody>
          <a:bodyPr wrap="square" rtlCol="0">
            <a:spAutoFit/>
          </a:bodyPr>
          <a:lstStyle/>
          <a:p>
            <a:pPr algn="ctr"/>
            <a:r>
              <a:rPr lang="en-US" sz="2400" b="1" dirty="0" smtClean="0">
                <a:solidFill>
                  <a:schemeClr val="accent6">
                    <a:lumMod val="75000"/>
                  </a:schemeClr>
                </a:solidFill>
              </a:rPr>
              <a:t>Chapter 1 Complete</a:t>
            </a:r>
            <a:endParaRPr lang="en-US" sz="2400" b="1" dirty="0">
              <a:solidFill>
                <a:schemeClr val="accent6">
                  <a:lumMod val="75000"/>
                </a:schemeClr>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World of Technology</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Because technology changes, you must keep up with the changes to remain digitally </a:t>
            </a:r>
            <a:r>
              <a:rPr lang="en-US" dirty="0" smtClean="0"/>
              <a:t>literate</a:t>
            </a:r>
          </a:p>
          <a:p>
            <a:r>
              <a:rPr lang="en-US" b="1" dirty="0">
                <a:solidFill>
                  <a:schemeClr val="accent6">
                    <a:lumMod val="75000"/>
                  </a:schemeClr>
                </a:solidFill>
              </a:rPr>
              <a:t>Digital literacy </a:t>
            </a:r>
            <a:r>
              <a:rPr lang="en-US" dirty="0"/>
              <a:t>involves having a current knowledge and understanding of computers, </a:t>
            </a:r>
            <a:r>
              <a:rPr lang="en-US" dirty="0" smtClean="0"/>
              <a:t>mobile devices</a:t>
            </a:r>
            <a:r>
              <a:rPr lang="en-US" dirty="0"/>
              <a:t>, the Internet, and related technologies</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46691" y="1600200"/>
            <a:ext cx="3441618" cy="4525963"/>
          </a:xfrm>
        </p:spPr>
      </p:pic>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noAutofit/>
          </a:bodyPr>
          <a:lstStyle/>
          <a:p>
            <a:r>
              <a:rPr lang="en-US" dirty="0" smtClean="0"/>
              <a:t>Pages 2 - 3 </a:t>
            </a:r>
          </a:p>
          <a:p>
            <a:r>
              <a:rPr lang="en-US" dirty="0" smtClean="0"/>
              <a:t>Figure 1-1</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chemeClr val="accent6">
                    <a:lumMod val="75000"/>
                  </a:schemeClr>
                </a:solidFill>
              </a:rPr>
              <a:t>computer</a:t>
            </a:r>
            <a:r>
              <a:rPr lang="en-US" dirty="0" smtClean="0"/>
              <a:t> is an electronic device, operating under the control of instructions stored in its own memory</a:t>
            </a:r>
            <a:endParaRPr lang="en-US" dirty="0"/>
          </a:p>
        </p:txBody>
      </p:sp>
      <p:sp>
        <p:nvSpPr>
          <p:cNvPr id="6" name="Text Placeholder 5"/>
          <p:cNvSpPr>
            <a:spLocks noGrp="1"/>
          </p:cNvSpPr>
          <p:nvPr>
            <p:ph type="body" sz="quarter" idx="13"/>
          </p:nvPr>
        </p:nvSpPr>
        <p:spPr/>
        <p:txBody>
          <a:bodyPr/>
          <a:lstStyle/>
          <a:p>
            <a:r>
              <a:rPr lang="en-US" dirty="0" smtClean="0"/>
              <a:t>Page 4</a:t>
            </a:r>
            <a:endParaRPr lang="en-US" dirty="0"/>
          </a:p>
        </p:txBody>
      </p:sp>
      <p:sp>
        <p:nvSpPr>
          <p:cNvPr id="4" name="Footer Placeholder 3"/>
          <p:cNvSpPr>
            <a:spLocks noGrp="1"/>
          </p:cNvSpPr>
          <p:nvPr>
            <p:ph type="ftr" sz="quarter" idx="3"/>
          </p:nvPr>
        </p:nvSpPr>
        <p:spPr>
          <a:xfrm>
            <a:off x="2743200" y="6356350"/>
            <a:ext cx="3810000" cy="501650"/>
          </a:xfrm>
        </p:spPr>
        <p:txBody>
          <a:bodyPr/>
          <a:lstStyle/>
          <a:p>
            <a:r>
              <a:rPr lang="en-US" smtClean="0"/>
              <a:t>Copyright © Cengage Learning. All rights reserved.</a:t>
            </a:r>
            <a:endParaRPr lang="en-US" dirty="0"/>
          </a:p>
        </p:txBody>
      </p:sp>
      <p:graphicFrame>
        <p:nvGraphicFramePr>
          <p:cNvPr id="7" name="Diagram 6"/>
          <p:cNvGraphicFramePr/>
          <p:nvPr>
            <p:extLst>
              <p:ext uri="{D42A27DB-BD31-4B8C-83A1-F6EECF244321}">
                <p14:modId xmlns:p14="http://schemas.microsoft.com/office/powerpoint/2010/main" val="2199921605"/>
              </p:ext>
            </p:extLst>
          </p:nvPr>
        </p:nvGraphicFramePr>
        <p:xfrm>
          <a:off x="2362200" y="2895600"/>
          <a:ext cx="4419600" cy="299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7">
                                            <p:graphicEl>
                                              <a:dgm id="{FC7E71E9-C861-4252-A8B3-7133E3096461}"/>
                                            </p:graphicEl>
                                          </p:spTgt>
                                        </p:tgtEl>
                                        <p:attrNameLst>
                                          <p:attrName>style.visibility</p:attrName>
                                        </p:attrNameLst>
                                      </p:cBhvr>
                                      <p:to>
                                        <p:strVal val="visible"/>
                                      </p:to>
                                    </p:set>
                                    <p:animEffect transition="in" filter="fade">
                                      <p:cBhvr>
                                        <p:cTn id="11" dur="500"/>
                                        <p:tgtEl>
                                          <p:spTgt spid="7">
                                            <p:graphicEl>
                                              <a:dgm id="{FC7E71E9-C861-4252-A8B3-7133E3096461}"/>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2000"/>
                                  </p:stCondLst>
                                  <p:childTnLst>
                                    <p:set>
                                      <p:cBhvr>
                                        <p:cTn id="15" dur="1" fill="hold">
                                          <p:stCondLst>
                                            <p:cond delay="0"/>
                                          </p:stCondLst>
                                        </p:cTn>
                                        <p:tgtEl>
                                          <p:spTgt spid="7">
                                            <p:graphicEl>
                                              <a:dgm id="{AD0FAD57-6986-4AE2-A3DE-AE00CF9B49C2}"/>
                                            </p:graphicEl>
                                          </p:spTgt>
                                        </p:tgtEl>
                                        <p:attrNameLst>
                                          <p:attrName>style.visibility</p:attrName>
                                        </p:attrNameLst>
                                      </p:cBhvr>
                                      <p:to>
                                        <p:strVal val="visible"/>
                                      </p:to>
                                    </p:set>
                                    <p:animEffect transition="in" filter="fade">
                                      <p:cBhvr>
                                        <p:cTn id="16" dur="500"/>
                                        <p:tgtEl>
                                          <p:spTgt spid="7">
                                            <p:graphicEl>
                                              <a:dgm id="{AD0FAD57-6986-4AE2-A3DE-AE00CF9B49C2}"/>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2000"/>
                                  </p:stCondLst>
                                  <p:childTnLst>
                                    <p:set>
                                      <p:cBhvr>
                                        <p:cTn id="20" dur="1" fill="hold">
                                          <p:stCondLst>
                                            <p:cond delay="0"/>
                                          </p:stCondLst>
                                        </p:cTn>
                                        <p:tgtEl>
                                          <p:spTgt spid="7">
                                            <p:graphicEl>
                                              <a:dgm id="{4C7C901D-E847-4BA3-AC60-D3B610B8E90D}"/>
                                            </p:graphicEl>
                                          </p:spTgt>
                                        </p:tgtEl>
                                        <p:attrNameLst>
                                          <p:attrName>style.visibility</p:attrName>
                                        </p:attrNameLst>
                                      </p:cBhvr>
                                      <p:to>
                                        <p:strVal val="visible"/>
                                      </p:to>
                                    </p:set>
                                    <p:animEffect transition="in" filter="fade">
                                      <p:cBhvr>
                                        <p:cTn id="21" dur="500"/>
                                        <p:tgtEl>
                                          <p:spTgt spid="7">
                                            <p:graphicEl>
                                              <a:dgm id="{4C7C901D-E847-4BA3-AC60-D3B610B8E90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2000"/>
                                  </p:stCondLst>
                                  <p:childTnLst>
                                    <p:set>
                                      <p:cBhvr>
                                        <p:cTn id="25" dur="1" fill="hold">
                                          <p:stCondLst>
                                            <p:cond delay="0"/>
                                          </p:stCondLst>
                                        </p:cTn>
                                        <p:tgtEl>
                                          <p:spTgt spid="7">
                                            <p:graphicEl>
                                              <a:dgm id="{E12E5BBC-717A-4906-B450-1D7042878745}"/>
                                            </p:graphicEl>
                                          </p:spTgt>
                                        </p:tgtEl>
                                        <p:attrNameLst>
                                          <p:attrName>style.visibility</p:attrName>
                                        </p:attrNameLst>
                                      </p:cBhvr>
                                      <p:to>
                                        <p:strVal val="visible"/>
                                      </p:to>
                                    </p:set>
                                    <p:animEffect transition="in" filter="fade">
                                      <p:cBhvr>
                                        <p:cTn id="26" dur="500"/>
                                        <p:tgtEl>
                                          <p:spTgt spid="7">
                                            <p:graphicEl>
                                              <a:dgm id="{E12E5BBC-717A-4906-B450-1D704287874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What is </a:t>
            </a:r>
            <a:r>
              <a:rPr lang="en-US" b="1" dirty="0" smtClean="0"/>
              <a:t>hardware</a:t>
            </a:r>
            <a:r>
              <a:rPr lang="en-US" dirty="0" smtClean="0"/>
              <a:t>?</a:t>
            </a:r>
          </a:p>
          <a:p>
            <a:r>
              <a:rPr lang="en-US" dirty="0" smtClean="0"/>
              <a:t>What is </a:t>
            </a:r>
            <a:r>
              <a:rPr lang="en-US" b="1" dirty="0" smtClean="0"/>
              <a:t>software</a:t>
            </a:r>
            <a:r>
              <a:rPr lang="en-US" dirty="0" smtClean="0"/>
              <a:t>?</a:t>
            </a:r>
          </a:p>
          <a:p>
            <a:r>
              <a:rPr lang="en-US" dirty="0" smtClean="0"/>
              <a:t>What is a </a:t>
            </a:r>
            <a:r>
              <a:rPr lang="en-US" b="1" dirty="0" smtClean="0"/>
              <a:t>server</a:t>
            </a:r>
            <a:r>
              <a:rPr lang="en-US" dirty="0" smtClean="0"/>
              <a:t>?</a:t>
            </a:r>
          </a:p>
          <a:p>
            <a:pPr marL="0" indent="0">
              <a:buNone/>
            </a:pPr>
            <a:r>
              <a:rPr lang="en-US">
                <a:hlinkClick r:id="rId2"/>
              </a:rPr>
              <a:t>https</a:t>
            </a:r>
            <a:r>
              <a:rPr lang="en-US">
                <a:hlinkClick r:id="rId2"/>
              </a:rPr>
              <a:t>://</a:t>
            </a:r>
            <a:r>
              <a:rPr lang="en-US" smtClean="0">
                <a:hlinkClick r:id="rId2"/>
              </a:rPr>
              <a:t>www.youtube.com/watch?v=2n4rCztECT8</a:t>
            </a:r>
            <a:endParaRPr lang="en-US" dirty="0" smtClean="0"/>
          </a:p>
          <a:p>
            <a:pPr marL="0" indent="0">
              <a:buNone/>
            </a:pPr>
            <a:endParaRPr lang="en-US" dirty="0" smtClean="0"/>
          </a:p>
          <a:p>
            <a:endParaRPr lang="en-US" dirty="0"/>
          </a:p>
        </p:txBody>
      </p:sp>
      <p:sp>
        <p:nvSpPr>
          <p:cNvPr id="4" name="Text Placeholder 3"/>
          <p:cNvSpPr>
            <a:spLocks noGrp="1"/>
          </p:cNvSpPr>
          <p:nvPr>
            <p:ph type="body" sz="quarter" idx="13"/>
          </p:nvPr>
        </p:nvSpPr>
        <p:spPr/>
        <p:txBody>
          <a:bodyPr/>
          <a:lstStyle/>
          <a:p>
            <a:endParaRPr lang="en-US"/>
          </a:p>
        </p:txBody>
      </p:sp>
      <p:sp>
        <p:nvSpPr>
          <p:cNvPr id="5" name="Footer Placeholder 4"/>
          <p:cNvSpPr>
            <a:spLocks noGrp="1"/>
          </p:cNvSpPr>
          <p:nvPr>
            <p:ph type="ftr" sz="quarter" idx="3"/>
          </p:nvPr>
        </p:nvSpPr>
        <p:spPr/>
        <p:txBody>
          <a:bodyPr/>
          <a:lstStyle/>
          <a:p>
            <a:r>
              <a:rPr lang="en-US" smtClean="0"/>
              <a:t>Copyright © Cengage Learning. All rights reserved.</a:t>
            </a:r>
            <a:endParaRPr lang="en-US" dirty="0"/>
          </a:p>
        </p:txBody>
      </p:sp>
    </p:spTree>
    <p:extLst>
      <p:ext uri="{BB962C8B-B14F-4D97-AF65-F5344CB8AC3E}">
        <p14:creationId xmlns:p14="http://schemas.microsoft.com/office/powerpoint/2010/main" val="77606912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a:t>
            </a:r>
            <a:endParaRPr lang="en-US" dirty="0"/>
          </a:p>
        </p:txBody>
      </p:sp>
      <p:sp>
        <p:nvSpPr>
          <p:cNvPr id="7" name="Content Placeholder 6"/>
          <p:cNvSpPr>
            <a:spLocks noGrp="1"/>
          </p:cNvSpPr>
          <p:nvPr>
            <p:ph sz="half" idx="1"/>
          </p:nvPr>
        </p:nvSpPr>
        <p:spPr>
          <a:xfrm>
            <a:off x="457200" y="1649549"/>
            <a:ext cx="3657600" cy="4476614"/>
          </a:xfrm>
        </p:spPr>
        <p:txBody>
          <a:bodyPr/>
          <a:lstStyle/>
          <a:p>
            <a:r>
              <a:rPr lang="en-US" sz="2400" dirty="0" smtClean="0"/>
              <a:t>describe </a:t>
            </a:r>
            <a:r>
              <a:rPr lang="en-US" sz="2400" dirty="0"/>
              <a:t>personal computers with which </a:t>
            </a:r>
            <a:r>
              <a:rPr lang="en-US" sz="2400" dirty="0" smtClean="0"/>
              <a:t>you </a:t>
            </a:r>
            <a:r>
              <a:rPr lang="en-US" sz="2400" dirty="0"/>
              <a:t>are familiar. </a:t>
            </a:r>
            <a:r>
              <a:rPr lang="en-US" sz="2400" dirty="0" smtClean="0"/>
              <a:t>What </a:t>
            </a:r>
            <a:r>
              <a:rPr lang="en-US" sz="2400" dirty="0"/>
              <a:t>factors influence the choice of a personal computer</a:t>
            </a:r>
            <a:r>
              <a:rPr lang="en-US" dirty="0"/>
              <a:t>? </a:t>
            </a:r>
            <a:endParaRPr lang="en-US" b="1" dirty="0">
              <a:solidFill>
                <a:schemeClr val="accent6">
                  <a:lumMod val="75000"/>
                </a:schemeClr>
              </a:solidFill>
            </a:endParaRPr>
          </a:p>
        </p:txBody>
      </p:sp>
      <p:sp>
        <p:nvSpPr>
          <p:cNvPr id="6" name="Footer Placeholder 5"/>
          <p:cNvSpPr>
            <a:spLocks noGrp="1"/>
          </p:cNvSpPr>
          <p:nvPr>
            <p:ph type="ftr" sz="quarter" idx="11"/>
          </p:nvPr>
        </p:nvSpPr>
        <p:spPr/>
        <p:txBody>
          <a:bodyPr/>
          <a:lstStyle/>
          <a:p>
            <a:r>
              <a:rPr lang="en-US" smtClean="0"/>
              <a:t>Copyright © Cengage Learning. All rights reserved.</a:t>
            </a:r>
            <a:endParaRPr lang="en-US" dirty="0"/>
          </a:p>
        </p:txBody>
      </p:sp>
      <p:sp>
        <p:nvSpPr>
          <p:cNvPr id="9" name="Text Placeholder 8"/>
          <p:cNvSpPr>
            <a:spLocks noGrp="1"/>
          </p:cNvSpPr>
          <p:nvPr>
            <p:ph type="body" sz="quarter" idx="13"/>
          </p:nvPr>
        </p:nvSpPr>
        <p:spPr>
          <a:xfrm>
            <a:off x="152400" y="6400800"/>
            <a:ext cx="1676400" cy="457200"/>
          </a:xfrm>
        </p:spPr>
        <p:txBody>
          <a:bodyPr>
            <a:normAutofit lnSpcReduction="10000"/>
          </a:bodyPr>
          <a:lstStyle/>
          <a:p>
            <a:r>
              <a:rPr lang="en-US" dirty="0" smtClean="0"/>
              <a:t>Pages 4 and 6</a:t>
            </a:r>
          </a:p>
          <a:p>
            <a:r>
              <a:rPr lang="en-US" dirty="0" smtClean="0"/>
              <a:t>Figures 1-2 – 1-5</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1649549"/>
            <a:ext cx="2590800" cy="180523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942" y="4358481"/>
            <a:ext cx="5230481" cy="188991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4932" y="3707051"/>
            <a:ext cx="2336188" cy="254134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1649549"/>
            <a:ext cx="1987920" cy="1984612"/>
          </a:xfrm>
          <a:prstGeom prst="rect">
            <a:avLst/>
          </a:prstGeom>
        </p:spPr>
      </p:pic>
    </p:spTree>
    <p:extLst>
      <p:ext uri="{BB962C8B-B14F-4D97-AF65-F5344CB8AC3E}">
        <p14:creationId xmlns:p14="http://schemas.microsoft.com/office/powerpoint/2010/main" val="4025430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2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20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2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020762"/>
          </a:xfrm>
        </p:spPr>
        <p:txBody>
          <a:bodyPr/>
          <a:lstStyle/>
          <a:p>
            <a:r>
              <a:rPr lang="en-US" dirty="0" smtClean="0"/>
              <a:t>Mobile and Game Devices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6976000"/>
              </p:ext>
            </p:extLst>
          </p:nvPr>
        </p:nvGraphicFramePr>
        <p:xfrm>
          <a:off x="533400" y="1905000"/>
          <a:ext cx="8610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quarter" idx="13"/>
          </p:nvPr>
        </p:nvSpPr>
        <p:spPr/>
        <p:txBody>
          <a:bodyPr>
            <a:normAutofit lnSpcReduction="10000"/>
          </a:bodyPr>
          <a:lstStyle/>
          <a:p>
            <a:r>
              <a:rPr lang="en-US" dirty="0" smtClean="0"/>
              <a:t>Pages 7 - 9 </a:t>
            </a:r>
          </a:p>
          <a:p>
            <a:r>
              <a:rPr lang="en-US" dirty="0" smtClean="0"/>
              <a:t>Figures 1-6 – 1-10</a:t>
            </a:r>
            <a:endParaRPr lang="en-US" dirty="0"/>
          </a:p>
        </p:txBody>
      </p:sp>
      <p:sp>
        <p:nvSpPr>
          <p:cNvPr id="4" name="Footer Placeholder 3"/>
          <p:cNvSpPr>
            <a:spLocks noGrp="1"/>
          </p:cNvSpPr>
          <p:nvPr>
            <p:ph type="ftr" sz="quarter" idx="3"/>
          </p:nvPr>
        </p:nvSpPr>
        <p:spPr>
          <a:xfrm>
            <a:off x="2743200" y="6356350"/>
            <a:ext cx="3810000" cy="501650"/>
          </a:xfrm>
        </p:spPr>
        <p:txBody>
          <a:bodyPr/>
          <a:lstStyle/>
          <a:p>
            <a:r>
              <a:rPr lang="en-US" smtClean="0"/>
              <a:t>Copyright © Cengage Learning. All rights reserved.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graphicEl>
                                              <a:dgm id="{9EC58068-C623-451E-9229-D155B0B4BE20}"/>
                                            </p:graphicEl>
                                          </p:spTgt>
                                        </p:tgtEl>
                                        <p:attrNameLst>
                                          <p:attrName>style.visibility</p:attrName>
                                        </p:attrNameLst>
                                      </p:cBhvr>
                                      <p:to>
                                        <p:strVal val="visible"/>
                                      </p:to>
                                    </p:set>
                                    <p:animEffect transition="in" filter="fade">
                                      <p:cBhvr>
                                        <p:cTn id="7" dur="2000"/>
                                        <p:tgtEl>
                                          <p:spTgt spid="7">
                                            <p:graphicEl>
                                              <a:dgm id="{9EC58068-C623-451E-9229-D155B0B4BE20}"/>
                                            </p:graphicEl>
                                          </p:spTgt>
                                        </p:tgtEl>
                                      </p:cBhvr>
                                    </p:animEffect>
                                  </p:childTnLst>
                                </p:cTn>
                              </p:par>
                            </p:childTnLst>
                          </p:cTn>
                        </p:par>
                        <p:par>
                          <p:cTn id="8" fill="hold">
                            <p:stCondLst>
                              <p:cond delay="4000"/>
                            </p:stCondLst>
                            <p:childTnLst>
                              <p:par>
                                <p:cTn id="9" presetID="10" presetClass="entr" presetSubtype="0" fill="hold" grpId="0" nodeType="afterEffect">
                                  <p:stCondLst>
                                    <p:cond delay="2000"/>
                                  </p:stCondLst>
                                  <p:childTnLst>
                                    <p:set>
                                      <p:cBhvr>
                                        <p:cTn id="10" dur="1" fill="hold">
                                          <p:stCondLst>
                                            <p:cond delay="0"/>
                                          </p:stCondLst>
                                        </p:cTn>
                                        <p:tgtEl>
                                          <p:spTgt spid="7">
                                            <p:graphicEl>
                                              <a:dgm id="{F915C9BF-73A3-4968-AF12-E2E8A004C5BA}"/>
                                            </p:graphicEl>
                                          </p:spTgt>
                                        </p:tgtEl>
                                        <p:attrNameLst>
                                          <p:attrName>style.visibility</p:attrName>
                                        </p:attrNameLst>
                                      </p:cBhvr>
                                      <p:to>
                                        <p:strVal val="visible"/>
                                      </p:to>
                                    </p:set>
                                    <p:animEffect transition="in" filter="fade">
                                      <p:cBhvr>
                                        <p:cTn id="11" dur="2000"/>
                                        <p:tgtEl>
                                          <p:spTgt spid="7">
                                            <p:graphicEl>
                                              <a:dgm id="{F915C9BF-73A3-4968-AF12-E2E8A004C5BA}"/>
                                            </p:graphicEl>
                                          </p:spTgt>
                                        </p:tgtEl>
                                      </p:cBhvr>
                                    </p:animEffect>
                                  </p:childTnLst>
                                </p:cTn>
                              </p:par>
                            </p:childTnLst>
                          </p:cTn>
                        </p:par>
                        <p:par>
                          <p:cTn id="12" fill="hold">
                            <p:stCondLst>
                              <p:cond delay="8000"/>
                            </p:stCondLst>
                            <p:childTnLst>
                              <p:par>
                                <p:cTn id="13" presetID="10" presetClass="entr" presetSubtype="0" fill="hold" grpId="0" nodeType="afterEffect">
                                  <p:stCondLst>
                                    <p:cond delay="2000"/>
                                  </p:stCondLst>
                                  <p:childTnLst>
                                    <p:set>
                                      <p:cBhvr>
                                        <p:cTn id="14" dur="1" fill="hold">
                                          <p:stCondLst>
                                            <p:cond delay="0"/>
                                          </p:stCondLst>
                                        </p:cTn>
                                        <p:tgtEl>
                                          <p:spTgt spid="7">
                                            <p:graphicEl>
                                              <a:dgm id="{26884887-42E1-458C-BBBC-11F4B19DF744}"/>
                                            </p:graphicEl>
                                          </p:spTgt>
                                        </p:tgtEl>
                                        <p:attrNameLst>
                                          <p:attrName>style.visibility</p:attrName>
                                        </p:attrNameLst>
                                      </p:cBhvr>
                                      <p:to>
                                        <p:strVal val="visible"/>
                                      </p:to>
                                    </p:set>
                                    <p:animEffect transition="in" filter="fade">
                                      <p:cBhvr>
                                        <p:cTn id="15" dur="2000"/>
                                        <p:tgtEl>
                                          <p:spTgt spid="7">
                                            <p:graphicEl>
                                              <a:dgm id="{26884887-42E1-458C-BBBC-11F4B19DF744}"/>
                                            </p:graphicEl>
                                          </p:spTgt>
                                        </p:tgtEl>
                                      </p:cBhvr>
                                    </p:animEffect>
                                  </p:childTnLst>
                                </p:cTn>
                              </p:par>
                            </p:childTnLst>
                          </p:cTn>
                        </p:par>
                        <p:par>
                          <p:cTn id="16" fill="hold">
                            <p:stCondLst>
                              <p:cond delay="12000"/>
                            </p:stCondLst>
                            <p:childTnLst>
                              <p:par>
                                <p:cTn id="17" presetID="10" presetClass="entr" presetSubtype="0" fill="hold" grpId="0" nodeType="afterEffect">
                                  <p:stCondLst>
                                    <p:cond delay="2000"/>
                                  </p:stCondLst>
                                  <p:childTnLst>
                                    <p:set>
                                      <p:cBhvr>
                                        <p:cTn id="18" dur="1" fill="hold">
                                          <p:stCondLst>
                                            <p:cond delay="0"/>
                                          </p:stCondLst>
                                        </p:cTn>
                                        <p:tgtEl>
                                          <p:spTgt spid="7">
                                            <p:graphicEl>
                                              <a:dgm id="{EFEBBDAD-F0EA-4498-9A72-4464CD2C909C}"/>
                                            </p:graphicEl>
                                          </p:spTgt>
                                        </p:tgtEl>
                                        <p:attrNameLst>
                                          <p:attrName>style.visibility</p:attrName>
                                        </p:attrNameLst>
                                      </p:cBhvr>
                                      <p:to>
                                        <p:strVal val="visible"/>
                                      </p:to>
                                    </p:set>
                                    <p:animEffect transition="in" filter="fade">
                                      <p:cBhvr>
                                        <p:cTn id="19" dur="2000"/>
                                        <p:tgtEl>
                                          <p:spTgt spid="7">
                                            <p:graphicEl>
                                              <a:dgm id="{EFEBBDAD-F0EA-4498-9A72-4464CD2C909C}"/>
                                            </p:graphicEl>
                                          </p:spTgt>
                                        </p:tgtEl>
                                      </p:cBhvr>
                                    </p:animEffect>
                                  </p:childTnLst>
                                </p:cTn>
                              </p:par>
                            </p:childTnLst>
                          </p:cTn>
                        </p:par>
                        <p:par>
                          <p:cTn id="20" fill="hold">
                            <p:stCondLst>
                              <p:cond delay="16000"/>
                            </p:stCondLst>
                            <p:childTnLst>
                              <p:par>
                                <p:cTn id="21" presetID="10" presetClass="entr" presetSubtype="0" fill="hold" grpId="0" nodeType="afterEffect">
                                  <p:stCondLst>
                                    <p:cond delay="2000"/>
                                  </p:stCondLst>
                                  <p:childTnLst>
                                    <p:set>
                                      <p:cBhvr>
                                        <p:cTn id="22" dur="1" fill="hold">
                                          <p:stCondLst>
                                            <p:cond delay="0"/>
                                          </p:stCondLst>
                                        </p:cTn>
                                        <p:tgtEl>
                                          <p:spTgt spid="7">
                                            <p:graphicEl>
                                              <a:dgm id="{B97472FA-456B-459E-8923-3B1BD3EEEDD9}"/>
                                            </p:graphicEl>
                                          </p:spTgt>
                                        </p:tgtEl>
                                        <p:attrNameLst>
                                          <p:attrName>style.visibility</p:attrName>
                                        </p:attrNameLst>
                                      </p:cBhvr>
                                      <p:to>
                                        <p:strVal val="visible"/>
                                      </p:to>
                                    </p:set>
                                    <p:animEffect transition="in" filter="fade">
                                      <p:cBhvr>
                                        <p:cTn id="23" dur="2000"/>
                                        <p:tgtEl>
                                          <p:spTgt spid="7">
                                            <p:graphicEl>
                                              <a:dgm id="{B97472FA-456B-459E-8923-3B1BD3EEEDD9}"/>
                                            </p:graphicEl>
                                          </p:spTgt>
                                        </p:tgtEl>
                                      </p:cBhvr>
                                    </p:animEffect>
                                  </p:childTnLst>
                                </p:cTn>
                              </p:par>
                            </p:childTnLst>
                          </p:cTn>
                        </p:par>
                        <p:par>
                          <p:cTn id="24" fill="hold">
                            <p:stCondLst>
                              <p:cond delay="20000"/>
                            </p:stCondLst>
                            <p:childTnLst>
                              <p:par>
                                <p:cTn id="25" presetID="10" presetClass="entr" presetSubtype="0" fill="hold" grpId="0" nodeType="afterEffect">
                                  <p:stCondLst>
                                    <p:cond delay="2000"/>
                                  </p:stCondLst>
                                  <p:childTnLst>
                                    <p:set>
                                      <p:cBhvr>
                                        <p:cTn id="26" dur="1" fill="hold">
                                          <p:stCondLst>
                                            <p:cond delay="0"/>
                                          </p:stCondLst>
                                        </p:cTn>
                                        <p:tgtEl>
                                          <p:spTgt spid="7">
                                            <p:graphicEl>
                                              <a:dgm id="{8130F85C-8364-47ED-9EDF-DAF97865E099}"/>
                                            </p:graphicEl>
                                          </p:spTgt>
                                        </p:tgtEl>
                                        <p:attrNameLst>
                                          <p:attrName>style.visibility</p:attrName>
                                        </p:attrNameLst>
                                      </p:cBhvr>
                                      <p:to>
                                        <p:strVal val="visible"/>
                                      </p:to>
                                    </p:set>
                                    <p:animEffect transition="in" filter="fade">
                                      <p:cBhvr>
                                        <p:cTn id="27" dur="2000"/>
                                        <p:tgtEl>
                                          <p:spTgt spid="7">
                                            <p:graphicEl>
                                              <a:dgm id="{8130F85C-8364-47ED-9EDF-DAF97865E099}"/>
                                            </p:graphicEl>
                                          </p:spTgt>
                                        </p:tgtEl>
                                      </p:cBhvr>
                                    </p:animEffect>
                                  </p:childTnLst>
                                </p:cTn>
                              </p:par>
                            </p:childTnLst>
                          </p:cTn>
                        </p:par>
                        <p:par>
                          <p:cTn id="28" fill="hold">
                            <p:stCondLst>
                              <p:cond delay="24000"/>
                            </p:stCondLst>
                            <p:childTnLst>
                              <p:par>
                                <p:cTn id="29" presetID="10" presetClass="entr" presetSubtype="0" fill="hold" grpId="0" nodeType="afterEffect">
                                  <p:stCondLst>
                                    <p:cond delay="2000"/>
                                  </p:stCondLst>
                                  <p:childTnLst>
                                    <p:set>
                                      <p:cBhvr>
                                        <p:cTn id="30" dur="1" fill="hold">
                                          <p:stCondLst>
                                            <p:cond delay="0"/>
                                          </p:stCondLst>
                                        </p:cTn>
                                        <p:tgtEl>
                                          <p:spTgt spid="7">
                                            <p:graphicEl>
                                              <a:dgm id="{57A36C7B-036B-494F-A5EF-CBBB445699D6}"/>
                                            </p:graphicEl>
                                          </p:spTgt>
                                        </p:tgtEl>
                                        <p:attrNameLst>
                                          <p:attrName>style.visibility</p:attrName>
                                        </p:attrNameLst>
                                      </p:cBhvr>
                                      <p:to>
                                        <p:strVal val="visible"/>
                                      </p:to>
                                    </p:set>
                                    <p:animEffect transition="in" filter="fade">
                                      <p:cBhvr>
                                        <p:cTn id="31" dur="2000"/>
                                        <p:tgtEl>
                                          <p:spTgt spid="7">
                                            <p:graphicEl>
                                              <a:dgm id="{57A36C7B-036B-494F-A5EF-CBBB445699D6}"/>
                                            </p:graphicEl>
                                          </p:spTgt>
                                        </p:tgtEl>
                                      </p:cBhvr>
                                    </p:animEffect>
                                  </p:childTnLst>
                                </p:cTn>
                              </p:par>
                            </p:childTnLst>
                          </p:cTn>
                        </p:par>
                        <p:par>
                          <p:cTn id="32" fill="hold">
                            <p:stCondLst>
                              <p:cond delay="28000"/>
                            </p:stCondLst>
                            <p:childTnLst>
                              <p:par>
                                <p:cTn id="33" presetID="10" presetClass="entr" presetSubtype="0" fill="hold" grpId="0" nodeType="afterEffect">
                                  <p:stCondLst>
                                    <p:cond delay="2000"/>
                                  </p:stCondLst>
                                  <p:childTnLst>
                                    <p:set>
                                      <p:cBhvr>
                                        <p:cTn id="34" dur="1" fill="hold">
                                          <p:stCondLst>
                                            <p:cond delay="0"/>
                                          </p:stCondLst>
                                        </p:cTn>
                                        <p:tgtEl>
                                          <p:spTgt spid="7">
                                            <p:graphicEl>
                                              <a:dgm id="{BE0F0E98-59DB-475E-8715-3916B913F0C6}"/>
                                            </p:graphicEl>
                                          </p:spTgt>
                                        </p:tgtEl>
                                        <p:attrNameLst>
                                          <p:attrName>style.visibility</p:attrName>
                                        </p:attrNameLst>
                                      </p:cBhvr>
                                      <p:to>
                                        <p:strVal val="visible"/>
                                      </p:to>
                                    </p:set>
                                    <p:animEffect transition="in" filter="fade">
                                      <p:cBhvr>
                                        <p:cTn id="35" dur="2000"/>
                                        <p:tgtEl>
                                          <p:spTgt spid="7">
                                            <p:graphicEl>
                                              <a:dgm id="{BE0F0E98-59DB-475E-8715-3916B913F0C6}"/>
                                            </p:graphicEl>
                                          </p:spTgt>
                                        </p:tgtEl>
                                      </p:cBhvr>
                                    </p:animEffect>
                                  </p:childTnLst>
                                </p:cTn>
                              </p:par>
                            </p:childTnLst>
                          </p:cTn>
                        </p:par>
                        <p:par>
                          <p:cTn id="36" fill="hold">
                            <p:stCondLst>
                              <p:cond delay="32000"/>
                            </p:stCondLst>
                            <p:childTnLst>
                              <p:par>
                                <p:cTn id="37" presetID="10" presetClass="entr" presetSubtype="0" fill="hold" grpId="0" nodeType="afterEffect">
                                  <p:stCondLst>
                                    <p:cond delay="2000"/>
                                  </p:stCondLst>
                                  <p:childTnLst>
                                    <p:set>
                                      <p:cBhvr>
                                        <p:cTn id="38" dur="1" fill="hold">
                                          <p:stCondLst>
                                            <p:cond delay="0"/>
                                          </p:stCondLst>
                                        </p:cTn>
                                        <p:tgtEl>
                                          <p:spTgt spid="7">
                                            <p:graphicEl>
                                              <a:dgm id="{ADC049DC-B9A2-4D91-9FAA-0BFC66971874}"/>
                                            </p:graphicEl>
                                          </p:spTgt>
                                        </p:tgtEl>
                                        <p:attrNameLst>
                                          <p:attrName>style.visibility</p:attrName>
                                        </p:attrNameLst>
                                      </p:cBhvr>
                                      <p:to>
                                        <p:strVal val="visible"/>
                                      </p:to>
                                    </p:set>
                                    <p:animEffect transition="in" filter="fade">
                                      <p:cBhvr>
                                        <p:cTn id="39" dur="2000"/>
                                        <p:tgtEl>
                                          <p:spTgt spid="7">
                                            <p:graphicEl>
                                              <a:dgm id="{ADC049DC-B9A2-4D91-9FAA-0BFC66971874}"/>
                                            </p:graphicEl>
                                          </p:spTgt>
                                        </p:tgtEl>
                                      </p:cBhvr>
                                    </p:animEffect>
                                  </p:childTnLst>
                                </p:cTn>
                              </p:par>
                            </p:childTnLst>
                          </p:cTn>
                        </p:par>
                        <p:par>
                          <p:cTn id="40" fill="hold">
                            <p:stCondLst>
                              <p:cond delay="36000"/>
                            </p:stCondLst>
                            <p:childTnLst>
                              <p:par>
                                <p:cTn id="41" presetID="10" presetClass="entr" presetSubtype="0" fill="hold" grpId="0" nodeType="afterEffect">
                                  <p:stCondLst>
                                    <p:cond delay="2000"/>
                                  </p:stCondLst>
                                  <p:childTnLst>
                                    <p:set>
                                      <p:cBhvr>
                                        <p:cTn id="42" dur="1" fill="hold">
                                          <p:stCondLst>
                                            <p:cond delay="0"/>
                                          </p:stCondLst>
                                        </p:cTn>
                                        <p:tgtEl>
                                          <p:spTgt spid="7">
                                            <p:graphicEl>
                                              <a:dgm id="{C2A03CA8-813B-417D-89B2-D2291B33CBF0}"/>
                                            </p:graphicEl>
                                          </p:spTgt>
                                        </p:tgtEl>
                                        <p:attrNameLst>
                                          <p:attrName>style.visibility</p:attrName>
                                        </p:attrNameLst>
                                      </p:cBhvr>
                                      <p:to>
                                        <p:strVal val="visible"/>
                                      </p:to>
                                    </p:set>
                                    <p:animEffect transition="in" filter="fade">
                                      <p:cBhvr>
                                        <p:cTn id="43" dur="2000"/>
                                        <p:tgtEl>
                                          <p:spTgt spid="7">
                                            <p:graphicEl>
                                              <a:dgm id="{C2A03CA8-813B-417D-89B2-D2291B33CBF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3708</TotalTime>
  <Words>1848</Words>
  <Application>Microsoft Office PowerPoint</Application>
  <PresentationFormat>On-screen Show (4:3)</PresentationFormat>
  <Paragraphs>327</Paragraphs>
  <Slides>45</Slides>
  <Notes>19</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Objectives Overview</vt:lpstr>
      <vt:lpstr>Objectives Overview</vt:lpstr>
      <vt:lpstr>Class Discussion</vt:lpstr>
      <vt:lpstr>A World of Technology</vt:lpstr>
      <vt:lpstr>Computers</vt:lpstr>
      <vt:lpstr>Question?</vt:lpstr>
      <vt:lpstr>Computers</vt:lpstr>
      <vt:lpstr>Mobile and Game Devices</vt:lpstr>
      <vt:lpstr>Data and Information</vt:lpstr>
      <vt:lpstr>Data and Information</vt:lpstr>
      <vt:lpstr>Data and Information</vt:lpstr>
      <vt:lpstr>Data and Information</vt:lpstr>
      <vt:lpstr>Data and Information</vt:lpstr>
      <vt:lpstr>Data and Information</vt:lpstr>
      <vt:lpstr>Data and Information</vt:lpstr>
      <vt:lpstr>Data and Information</vt:lpstr>
      <vt:lpstr>Data and Information</vt:lpstr>
      <vt:lpstr>Data and Information</vt:lpstr>
      <vt:lpstr>Cloud Storage</vt:lpstr>
      <vt:lpstr>The Internet</vt:lpstr>
      <vt:lpstr>The Internet</vt:lpstr>
      <vt:lpstr>The Internet</vt:lpstr>
      <vt:lpstr>The Internet</vt:lpstr>
      <vt:lpstr>The Internet</vt:lpstr>
      <vt:lpstr>The Internet</vt:lpstr>
      <vt:lpstr>Class Activity</vt:lpstr>
      <vt:lpstr>Digital Safety and Security</vt:lpstr>
      <vt:lpstr>Security</vt:lpstr>
      <vt:lpstr>Digital Safety and Security</vt:lpstr>
      <vt:lpstr>Programs and Apps</vt:lpstr>
      <vt:lpstr>Programs and Apps</vt:lpstr>
      <vt:lpstr>Programs and Apps</vt:lpstr>
      <vt:lpstr>Communications and Networks</vt:lpstr>
      <vt:lpstr>Communications and Networks</vt:lpstr>
      <vt:lpstr>Communications and Networks</vt:lpstr>
      <vt:lpstr>Communications and Networks</vt:lpstr>
      <vt:lpstr>Communications and Networks</vt:lpstr>
      <vt:lpstr>Uses of Technology in Society</vt:lpstr>
      <vt:lpstr>Technology Users</vt:lpstr>
      <vt:lpstr>Quick Quiz</vt:lpstr>
      <vt:lpstr>Quick Quiz</vt:lpstr>
      <vt:lpstr>Quick Quiz</vt:lpstr>
      <vt:lpstr>Chapter 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dc:creator>
  <cp:lastModifiedBy>sara</cp:lastModifiedBy>
  <cp:revision>136</cp:revision>
  <dcterms:created xsi:type="dcterms:W3CDTF">2008-12-18T17:11:12Z</dcterms:created>
  <dcterms:modified xsi:type="dcterms:W3CDTF">2015-01-13T18:11:29Z</dcterms:modified>
</cp:coreProperties>
</file>